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8.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sldIdLst>
    <p:sldId id="1168" r:id="rId2"/>
    <p:sldId id="321" r:id="rId3"/>
    <p:sldId id="1169" r:id="rId4"/>
    <p:sldId id="1172" r:id="rId5"/>
    <p:sldId id="1171" r:id="rId6"/>
    <p:sldId id="1186" r:id="rId7"/>
    <p:sldId id="1177" r:id="rId8"/>
    <p:sldId id="2028" r:id="rId9"/>
    <p:sldId id="2029" r:id="rId10"/>
    <p:sldId id="4240" r:id="rId11"/>
    <p:sldId id="285" r:id="rId12"/>
    <p:sldId id="854" r:id="rId13"/>
    <p:sldId id="4241" r:id="rId14"/>
    <p:sldId id="1195" r:id="rId15"/>
    <p:sldId id="1926" r:id="rId16"/>
    <p:sldId id="1923" r:id="rId17"/>
    <p:sldId id="334" r:id="rId18"/>
    <p:sldId id="1965" r:id="rId19"/>
    <p:sldId id="4242" r:id="rId20"/>
  </p:sldIdLst>
  <p:sldSz cx="19477038" cy="10972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ictorial Infographic" id="{742415C6-055F-481D-A1AE-60EAD01D6E01}">
          <p14:sldIdLst>
            <p14:sldId id="1168"/>
            <p14:sldId id="321"/>
            <p14:sldId id="1169"/>
            <p14:sldId id="1172"/>
            <p14:sldId id="1171"/>
            <p14:sldId id="1186"/>
            <p14:sldId id="1177"/>
            <p14:sldId id="2028"/>
            <p14:sldId id="2029"/>
            <p14:sldId id="4240"/>
            <p14:sldId id="285"/>
            <p14:sldId id="854"/>
            <p14:sldId id="4241"/>
            <p14:sldId id="1195"/>
            <p14:sldId id="1926"/>
            <p14:sldId id="1923"/>
            <p14:sldId id="334"/>
            <p14:sldId id="1965"/>
            <p14:sldId id="42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147"/>
    <a:srgbClr val="E8E61C"/>
    <a:srgbClr val="F39D2F"/>
    <a:srgbClr val="162151"/>
    <a:srgbClr val="B4D335"/>
    <a:srgbClr val="434343"/>
    <a:srgbClr val="FFFFFF"/>
    <a:srgbClr val="10183C"/>
    <a:srgbClr val="F5F5F5"/>
    <a:srgbClr val="131D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0272" autoAdjust="0"/>
  </p:normalViewPr>
  <p:slideViewPr>
    <p:cSldViewPr snapToGrid="0" showGuides="1">
      <p:cViewPr varScale="1">
        <p:scale>
          <a:sx n="37" d="100"/>
          <a:sy n="37" d="100"/>
        </p:scale>
        <p:origin x="1494" y="54"/>
      </p:cViewPr>
      <p:guideLst/>
    </p:cSldViewPr>
  </p:slideViewPr>
  <p:notesTextViewPr>
    <p:cViewPr>
      <p:scale>
        <a:sx n="400" d="100"/>
        <a:sy n="400" d="100"/>
      </p:scale>
      <p:origin x="0" y="0"/>
    </p:cViewPr>
  </p:notesTextViewPr>
  <p:sorterViewPr>
    <p:cViewPr>
      <p:scale>
        <a:sx n="66" d="100"/>
        <a:sy n="66" d="100"/>
      </p:scale>
      <p:origin x="0" y="-165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96E86-5E67-4DFC-9D7D-D598240582E8}" type="datetimeFigureOut">
              <a:rPr lang="en-US" smtClean="0"/>
              <a:t>12/14/2023</a:t>
            </a:fld>
            <a:endParaRPr lang="en-US" dirty="0"/>
          </a:p>
        </p:txBody>
      </p:sp>
      <p:sp>
        <p:nvSpPr>
          <p:cNvPr id="4" name="Slide Image Placeholder 3"/>
          <p:cNvSpPr>
            <a:spLocks noGrp="1" noRot="1" noChangeAspect="1"/>
          </p:cNvSpPr>
          <p:nvPr>
            <p:ph type="sldImg" idx="2"/>
          </p:nvPr>
        </p:nvSpPr>
        <p:spPr>
          <a:xfrm>
            <a:off x="690563" y="1143000"/>
            <a:ext cx="54768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C7E86-76DE-4D38-A718-39A1E655A738}" type="slidenum">
              <a:rPr lang="en-US" smtClean="0"/>
              <a:t>‹#›</a:t>
            </a:fld>
            <a:endParaRPr lang="en-US" dirty="0"/>
          </a:p>
        </p:txBody>
      </p:sp>
    </p:spTree>
    <p:extLst>
      <p:ext uri="{BB962C8B-B14F-4D97-AF65-F5344CB8AC3E}">
        <p14:creationId xmlns:p14="http://schemas.microsoft.com/office/powerpoint/2010/main" val="3342432204"/>
      </p:ext>
    </p:extLst>
  </p:cSld>
  <p:clrMap bg1="lt1" tx1="dk1" bg2="lt2" tx2="dk2" accent1="accent1" accent2="accent2" accent3="accent3" accent4="accent4" accent5="accent5" accent6="accent6" hlink="hlink" folHlink="folHlink"/>
  <p:notesStyle>
    <a:lvl1pPr marL="0" algn="l" defTabSz="1492301" rtl="0" eaLnBrk="1" latinLnBrk="0" hangingPunct="1">
      <a:defRPr sz="1958" kern="1200">
        <a:solidFill>
          <a:schemeClr val="tx1"/>
        </a:solidFill>
        <a:latin typeface="+mn-lt"/>
        <a:ea typeface="+mn-ea"/>
        <a:cs typeface="+mn-cs"/>
      </a:defRPr>
    </a:lvl1pPr>
    <a:lvl2pPr marL="746150" algn="l" defTabSz="1492301" rtl="0" eaLnBrk="1" latinLnBrk="0" hangingPunct="1">
      <a:defRPr sz="1958" kern="1200">
        <a:solidFill>
          <a:schemeClr val="tx1"/>
        </a:solidFill>
        <a:latin typeface="+mn-lt"/>
        <a:ea typeface="+mn-ea"/>
        <a:cs typeface="+mn-cs"/>
      </a:defRPr>
    </a:lvl2pPr>
    <a:lvl3pPr marL="1492301" algn="l" defTabSz="1492301" rtl="0" eaLnBrk="1" latinLnBrk="0" hangingPunct="1">
      <a:defRPr sz="1958" kern="1200">
        <a:solidFill>
          <a:schemeClr val="tx1"/>
        </a:solidFill>
        <a:latin typeface="+mn-lt"/>
        <a:ea typeface="+mn-ea"/>
        <a:cs typeface="+mn-cs"/>
      </a:defRPr>
    </a:lvl3pPr>
    <a:lvl4pPr marL="2238451" algn="l" defTabSz="1492301" rtl="0" eaLnBrk="1" latinLnBrk="0" hangingPunct="1">
      <a:defRPr sz="1958" kern="1200">
        <a:solidFill>
          <a:schemeClr val="tx1"/>
        </a:solidFill>
        <a:latin typeface="+mn-lt"/>
        <a:ea typeface="+mn-ea"/>
        <a:cs typeface="+mn-cs"/>
      </a:defRPr>
    </a:lvl4pPr>
    <a:lvl5pPr marL="2984602" algn="l" defTabSz="1492301" rtl="0" eaLnBrk="1" latinLnBrk="0" hangingPunct="1">
      <a:defRPr sz="1958" kern="1200">
        <a:solidFill>
          <a:schemeClr val="tx1"/>
        </a:solidFill>
        <a:latin typeface="+mn-lt"/>
        <a:ea typeface="+mn-ea"/>
        <a:cs typeface="+mn-cs"/>
      </a:defRPr>
    </a:lvl5pPr>
    <a:lvl6pPr marL="3730752" algn="l" defTabSz="1492301" rtl="0" eaLnBrk="1" latinLnBrk="0" hangingPunct="1">
      <a:defRPr sz="1958" kern="1200">
        <a:solidFill>
          <a:schemeClr val="tx1"/>
        </a:solidFill>
        <a:latin typeface="+mn-lt"/>
        <a:ea typeface="+mn-ea"/>
        <a:cs typeface="+mn-cs"/>
      </a:defRPr>
    </a:lvl6pPr>
    <a:lvl7pPr marL="4476902" algn="l" defTabSz="1492301" rtl="0" eaLnBrk="1" latinLnBrk="0" hangingPunct="1">
      <a:defRPr sz="1958" kern="1200">
        <a:solidFill>
          <a:schemeClr val="tx1"/>
        </a:solidFill>
        <a:latin typeface="+mn-lt"/>
        <a:ea typeface="+mn-ea"/>
        <a:cs typeface="+mn-cs"/>
      </a:defRPr>
    </a:lvl7pPr>
    <a:lvl8pPr marL="5223053" algn="l" defTabSz="1492301" rtl="0" eaLnBrk="1" latinLnBrk="0" hangingPunct="1">
      <a:defRPr sz="1958" kern="1200">
        <a:solidFill>
          <a:schemeClr val="tx1"/>
        </a:solidFill>
        <a:latin typeface="+mn-lt"/>
        <a:ea typeface="+mn-ea"/>
        <a:cs typeface="+mn-cs"/>
      </a:defRPr>
    </a:lvl8pPr>
    <a:lvl9pPr marL="5969203" algn="l" defTabSz="1492301" rtl="0" eaLnBrk="1" latinLnBrk="0" hangingPunct="1">
      <a:defRPr sz="19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75ce3757a3_0_465:notes"/>
          <p:cNvSpPr>
            <a:spLocks noGrp="1" noRot="1" noChangeAspect="1"/>
          </p:cNvSpPr>
          <p:nvPr>
            <p:ph type="sldImg" idx="2"/>
          </p:nvPr>
        </p:nvSpPr>
        <p:spPr>
          <a:xfrm>
            <a:off x="385763" y="685800"/>
            <a:ext cx="60864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75ce3757a3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682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6c1899dd7a_0_24874:notes"/>
          <p:cNvSpPr>
            <a:spLocks noGrp="1" noRot="1" noChangeAspect="1"/>
          </p:cNvSpPr>
          <p:nvPr>
            <p:ph type="sldImg" idx="2"/>
          </p:nvPr>
        </p:nvSpPr>
        <p:spPr>
          <a:xfrm>
            <a:off x="385763" y="685800"/>
            <a:ext cx="60864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6c1899dd7a_0_24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B633CD-E388-434E-A623-4298E9A65277}" type="slidenum">
              <a:rPr lang="en-US" smtClean="0"/>
              <a:t>12</a:t>
            </a:fld>
            <a:endParaRPr lang="en-US"/>
          </a:p>
        </p:txBody>
      </p:sp>
    </p:spTree>
    <p:extLst>
      <p:ext uri="{BB962C8B-B14F-4D97-AF65-F5344CB8AC3E}">
        <p14:creationId xmlns:p14="http://schemas.microsoft.com/office/powerpoint/2010/main" val="56996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01ec2268a_0_0:notes"/>
          <p:cNvSpPr>
            <a:spLocks noGrp="1" noRot="1" noChangeAspect="1"/>
          </p:cNvSpPr>
          <p:nvPr>
            <p:ph type="sldImg" idx="2"/>
          </p:nvPr>
        </p:nvSpPr>
        <p:spPr>
          <a:xfrm>
            <a:off x="385763" y="685800"/>
            <a:ext cx="60864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01ec226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00b47a8e7_0_771:notes"/>
          <p:cNvSpPr>
            <a:spLocks noGrp="1" noRot="1" noChangeAspect="1"/>
          </p:cNvSpPr>
          <p:nvPr>
            <p:ph type="sldImg" idx="2"/>
          </p:nvPr>
        </p:nvSpPr>
        <p:spPr>
          <a:xfrm>
            <a:off x="385763" y="685800"/>
            <a:ext cx="60864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600b47a8e7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7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63e8071fd6_0_15:notes"/>
          <p:cNvSpPr>
            <a:spLocks noGrp="1" noRot="1" noChangeAspect="1"/>
          </p:cNvSpPr>
          <p:nvPr>
            <p:ph type="sldImg" idx="2"/>
          </p:nvPr>
        </p:nvSpPr>
        <p:spPr>
          <a:xfrm>
            <a:off x="385763" y="685800"/>
            <a:ext cx="60864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2" name="Google Shape;1002;g63e8071f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135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C7E86-76DE-4D38-A718-39A1E655A738}" type="slidenum">
              <a:rPr lang="en-US" smtClean="0"/>
              <a:t>17</a:t>
            </a:fld>
            <a:endParaRPr lang="en-US" dirty="0"/>
          </a:p>
        </p:txBody>
      </p:sp>
    </p:spTree>
    <p:extLst>
      <p:ext uri="{BB962C8B-B14F-4D97-AF65-F5344CB8AC3E}">
        <p14:creationId xmlns:p14="http://schemas.microsoft.com/office/powerpoint/2010/main" val="393024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C7E86-76DE-4D38-A718-39A1E655A738}" type="slidenum">
              <a:rPr lang="en-US" smtClean="0"/>
              <a:t>18</a:t>
            </a:fld>
            <a:endParaRPr lang="en-US" dirty="0"/>
          </a:p>
        </p:txBody>
      </p:sp>
    </p:spTree>
    <p:extLst>
      <p:ext uri="{BB962C8B-B14F-4D97-AF65-F5344CB8AC3E}">
        <p14:creationId xmlns:p14="http://schemas.microsoft.com/office/powerpoint/2010/main" val="1547793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Pr>
        <a:solidFill>
          <a:srgbClr val="16215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D39AB58-8761-4D38-A7FF-799678FDC455}"/>
              </a:ext>
            </a:extLst>
          </p:cNvPr>
          <p:cNvSpPr/>
          <p:nvPr userDrawn="1"/>
        </p:nvSpPr>
        <p:spPr>
          <a:xfrm flipV="1">
            <a:off x="0" y="-1"/>
            <a:ext cx="10941827" cy="10966976"/>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rgbClr val="162151"/>
              </a:gs>
              <a:gs pos="1000">
                <a:srgbClr val="10183C"/>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01979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08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161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52B266A-96A3-4F62-811B-CE3FAA40881C}"/>
              </a:ext>
            </a:extLst>
          </p:cNvPr>
          <p:cNvSpPr>
            <a:spLocks noGrp="1"/>
          </p:cNvSpPr>
          <p:nvPr>
            <p:ph type="pic" sz="quarter" idx="10" hasCustomPrompt="1"/>
          </p:nvPr>
        </p:nvSpPr>
        <p:spPr>
          <a:xfrm>
            <a:off x="11043096" y="-12952"/>
            <a:ext cx="8433942" cy="8451537"/>
          </a:xfrm>
          <a:custGeom>
            <a:avLst/>
            <a:gdLst>
              <a:gd name="connsiteX0" fmla="*/ 7862155 w 7862155"/>
              <a:gd name="connsiteY0" fmla="*/ 0 h 7878557"/>
              <a:gd name="connsiteX1" fmla="*/ 7851221 w 7862155"/>
              <a:gd name="connsiteY1" fmla="*/ 7878557 h 7878557"/>
              <a:gd name="connsiteX2" fmla="*/ 2293193 w 7862155"/>
              <a:gd name="connsiteY2" fmla="*/ 5572604 h 7878557"/>
              <a:gd name="connsiteX3" fmla="*/ 21 w 7862155"/>
              <a:gd name="connsiteY3" fmla="*/ 9292 h 7878557"/>
            </a:gdLst>
            <a:ahLst/>
            <a:cxnLst>
              <a:cxn ang="0">
                <a:pos x="connsiteX0" y="connsiteY0"/>
              </a:cxn>
              <a:cxn ang="0">
                <a:pos x="connsiteX1" y="connsiteY1"/>
              </a:cxn>
              <a:cxn ang="0">
                <a:pos x="connsiteX2" y="connsiteY2"/>
              </a:cxn>
              <a:cxn ang="0">
                <a:pos x="connsiteX3" y="connsiteY3"/>
              </a:cxn>
            </a:cxnLst>
            <a:rect l="l" t="t" r="r" b="b"/>
            <a:pathLst>
              <a:path w="7862155" h="7878557">
                <a:moveTo>
                  <a:pt x="7862155" y="0"/>
                </a:moveTo>
                <a:cubicBezTo>
                  <a:pt x="7862155" y="2617074"/>
                  <a:pt x="7851221" y="5261483"/>
                  <a:pt x="7851221" y="7878557"/>
                </a:cubicBezTo>
                <a:cubicBezTo>
                  <a:pt x="5765821" y="7878557"/>
                  <a:pt x="3766098" y="7048899"/>
                  <a:pt x="2293193" y="5572604"/>
                </a:cubicBezTo>
                <a:cubicBezTo>
                  <a:pt x="820287" y="4096312"/>
                  <a:pt x="-4773" y="2094686"/>
                  <a:pt x="21" y="9292"/>
                </a:cubicBezTo>
                <a:close/>
              </a:path>
            </a:pathLst>
          </a:custGeom>
          <a:solidFill>
            <a:schemeClr val="bg1">
              <a:lumMod val="95000"/>
              <a:alpha val="10000"/>
            </a:schemeClr>
          </a:solidFill>
          <a:effectLst/>
        </p:spPr>
        <p:txBody>
          <a:bodyPr wrap="square">
            <a:noAutofit/>
          </a:bodyPr>
          <a:lstStyle>
            <a:lvl1pPr marL="0" indent="0" algn="r">
              <a:buNone/>
              <a:defRPr sz="2400">
                <a:solidFill>
                  <a:schemeClr val="bg1"/>
                </a:solidFill>
              </a:defRPr>
            </a:lvl1pPr>
          </a:lstStyle>
          <a:p>
            <a:r>
              <a:rPr lang="en-US" dirty="0"/>
              <a:t>Image Placeholder</a:t>
            </a:r>
          </a:p>
        </p:txBody>
      </p:sp>
    </p:spTree>
    <p:extLst>
      <p:ext uri="{BB962C8B-B14F-4D97-AF65-F5344CB8AC3E}">
        <p14:creationId xmlns:p14="http://schemas.microsoft.com/office/powerpoint/2010/main" val="1026438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420201" y="1838960"/>
            <a:ext cx="16636637" cy="3718560"/>
          </a:xfrm>
          <a:prstGeom prst="rect">
            <a:avLst/>
          </a:prstGeom>
        </p:spPr>
        <p:txBody>
          <a:bodyPr anchor="b"/>
          <a:lstStyle/>
          <a:p>
            <a:r>
              <a:t>Title Text</a:t>
            </a:r>
          </a:p>
        </p:txBody>
      </p:sp>
      <p:sp>
        <p:nvSpPr>
          <p:cNvPr id="12" name="Shape 12"/>
          <p:cNvSpPr>
            <a:spLocks noGrp="1"/>
          </p:cNvSpPr>
          <p:nvPr>
            <p:ph type="body" sz="quarter" idx="1"/>
          </p:nvPr>
        </p:nvSpPr>
        <p:spPr>
          <a:xfrm>
            <a:off x="1420201" y="5659120"/>
            <a:ext cx="16636637" cy="1270000"/>
          </a:xfrm>
          <a:prstGeom prst="rect">
            <a:avLst/>
          </a:prstGeom>
        </p:spPr>
        <p:txBody>
          <a:bodyPr anchor="t"/>
          <a:lstStyle>
            <a:lvl1pPr marL="0" indent="0" algn="ctr">
              <a:spcBef>
                <a:spcPts val="0"/>
              </a:spcBef>
              <a:buSzTx/>
              <a:buNone/>
              <a:defRPr sz="3515"/>
            </a:lvl1pPr>
            <a:lvl2pPr marL="0" indent="182606" algn="ctr">
              <a:spcBef>
                <a:spcPts val="0"/>
              </a:spcBef>
              <a:buSzTx/>
              <a:buNone/>
              <a:defRPr sz="3515"/>
            </a:lvl2pPr>
            <a:lvl3pPr marL="0" indent="365211" algn="ctr">
              <a:spcBef>
                <a:spcPts val="0"/>
              </a:spcBef>
              <a:buSzTx/>
              <a:buNone/>
              <a:defRPr sz="3515"/>
            </a:lvl3pPr>
            <a:lvl4pPr marL="0" indent="547817" algn="ctr">
              <a:spcBef>
                <a:spcPts val="0"/>
              </a:spcBef>
              <a:buSzTx/>
              <a:buNone/>
              <a:defRPr sz="3515"/>
            </a:lvl4pPr>
            <a:lvl5pPr marL="0" indent="730423" algn="ctr">
              <a:spcBef>
                <a:spcPts val="0"/>
              </a:spcBef>
              <a:buSzTx/>
              <a:buNone/>
              <a:defRPr sz="3515"/>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84425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Layout: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02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47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6215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BB233E-8742-4F66-B2B7-3B00974C7882}"/>
              </a:ext>
            </a:extLst>
          </p:cNvPr>
          <p:cNvSpPr txBox="1"/>
          <p:nvPr userDrawn="1"/>
        </p:nvSpPr>
        <p:spPr>
          <a:xfrm>
            <a:off x="14363500" y="475620"/>
            <a:ext cx="4465517" cy="1323439"/>
          </a:xfrm>
          <a:prstGeom prst="rect">
            <a:avLst/>
          </a:prstGeom>
          <a:noFill/>
        </p:spPr>
        <p:txBody>
          <a:bodyPr wrap="square" rtlCol="0">
            <a:spAutoFit/>
          </a:bodyPr>
          <a:lstStyle/>
          <a:p>
            <a:pPr algn="r"/>
            <a:fld id="{260E2A6B-A809-4840-BF14-8648BC0BDF87}" type="slidenum">
              <a:rPr lang="id-ID" sz="8000" b="0" i="0" strike="noStrike" spc="0" smtClean="0">
                <a:solidFill>
                  <a:schemeClr val="bg1">
                    <a:lumMod val="95000"/>
                    <a:alpha val="10000"/>
                  </a:schemeClr>
                </a:solidFill>
                <a:latin typeface="Gilroy ExtraBold" panose="00000900000000000000" pitchFamily="50" charset="0"/>
                <a:ea typeface="Open Sans Semibold" panose="020B0706030804020204" pitchFamily="34" charset="0"/>
                <a:cs typeface="Segoe UI" panose="020B0502040204020203" pitchFamily="34" charset="0"/>
              </a:rPr>
              <a:pPr algn="r"/>
              <a:t>‹#›</a:t>
            </a:fld>
            <a:endParaRPr lang="id-ID" sz="9600" b="0" i="0" strike="noStrike" spc="0" dirty="0">
              <a:solidFill>
                <a:schemeClr val="bg1">
                  <a:lumMod val="95000"/>
                  <a:alpha val="10000"/>
                </a:schemeClr>
              </a:solidFill>
              <a:latin typeface="Gilroy ExtraBold" panose="00000900000000000000" pitchFamily="50" charset="0"/>
              <a:ea typeface="Open Sans Semibold" panose="020B0706030804020204" pitchFamily="34" charset="0"/>
              <a:cs typeface="Segoe UI" panose="020B0502040204020203" pitchFamily="34" charset="0"/>
            </a:endParaRPr>
          </a:p>
        </p:txBody>
      </p:sp>
    </p:spTree>
    <p:extLst>
      <p:ext uri="{BB962C8B-B14F-4D97-AF65-F5344CB8AC3E}">
        <p14:creationId xmlns:p14="http://schemas.microsoft.com/office/powerpoint/2010/main" val="1085604113"/>
      </p:ext>
    </p:extLst>
  </p:cSld>
  <p:clrMap bg1="lt1" tx1="dk1" bg2="lt2" tx2="dk2" accent1="accent1" accent2="accent2" accent3="accent3" accent4="accent4" accent5="accent5" accent6="accent6" hlink="hlink" folHlink="folHlink"/>
  <p:sldLayoutIdLst>
    <p:sldLayoutId id="2147483677" r:id="rId1"/>
    <p:sldLayoutId id="2147483651" r:id="rId2"/>
    <p:sldLayoutId id="2147483662" r:id="rId3"/>
    <p:sldLayoutId id="2147483668" r:id="rId4"/>
    <p:sldLayoutId id="2147483725" r:id="rId5"/>
    <p:sldLayoutId id="2147483726" r:id="rId6"/>
    <p:sldLayoutId id="2147483727" r:id="rId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1460754" rtl="0" eaLnBrk="1" latinLnBrk="0" hangingPunct="1">
        <a:lnSpc>
          <a:spcPct val="90000"/>
        </a:lnSpc>
        <a:spcBef>
          <a:spcPct val="0"/>
        </a:spcBef>
        <a:buNone/>
        <a:defRPr sz="7029" kern="1200">
          <a:solidFill>
            <a:schemeClr val="tx1"/>
          </a:solidFill>
          <a:latin typeface="+mj-lt"/>
          <a:ea typeface="+mj-ea"/>
          <a:cs typeface="+mj-cs"/>
        </a:defRPr>
      </a:lvl1pPr>
    </p:titleStyle>
    <p:body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p:bodyStyle>
    <p:otherStyle>
      <a:defPPr>
        <a:defRPr lang="en-US"/>
      </a:defPPr>
      <a:lvl1pPr marL="0" algn="l" defTabSz="1460754" rtl="0" eaLnBrk="1" latinLnBrk="0" hangingPunct="1">
        <a:defRPr sz="2876" kern="1200">
          <a:solidFill>
            <a:schemeClr val="tx1"/>
          </a:solidFill>
          <a:latin typeface="+mn-lt"/>
          <a:ea typeface="+mn-ea"/>
          <a:cs typeface="+mn-cs"/>
        </a:defRPr>
      </a:lvl1pPr>
      <a:lvl2pPr marL="730377" algn="l" defTabSz="1460754" rtl="0" eaLnBrk="1" latinLnBrk="0" hangingPunct="1">
        <a:defRPr sz="2876" kern="1200">
          <a:solidFill>
            <a:schemeClr val="tx1"/>
          </a:solidFill>
          <a:latin typeface="+mn-lt"/>
          <a:ea typeface="+mn-ea"/>
          <a:cs typeface="+mn-cs"/>
        </a:defRPr>
      </a:lvl2pPr>
      <a:lvl3pPr marL="1460754" algn="l" defTabSz="1460754" rtl="0" eaLnBrk="1" latinLnBrk="0" hangingPunct="1">
        <a:defRPr sz="2876" kern="1200">
          <a:solidFill>
            <a:schemeClr val="tx1"/>
          </a:solidFill>
          <a:latin typeface="+mn-lt"/>
          <a:ea typeface="+mn-ea"/>
          <a:cs typeface="+mn-cs"/>
        </a:defRPr>
      </a:lvl3pPr>
      <a:lvl4pPr marL="2191131" algn="l" defTabSz="1460754" rtl="0" eaLnBrk="1" latinLnBrk="0" hangingPunct="1">
        <a:defRPr sz="2876" kern="1200">
          <a:solidFill>
            <a:schemeClr val="tx1"/>
          </a:solidFill>
          <a:latin typeface="+mn-lt"/>
          <a:ea typeface="+mn-ea"/>
          <a:cs typeface="+mn-cs"/>
        </a:defRPr>
      </a:lvl4pPr>
      <a:lvl5pPr marL="2921508" algn="l" defTabSz="1460754" rtl="0" eaLnBrk="1" latinLnBrk="0" hangingPunct="1">
        <a:defRPr sz="2876" kern="1200">
          <a:solidFill>
            <a:schemeClr val="tx1"/>
          </a:solidFill>
          <a:latin typeface="+mn-lt"/>
          <a:ea typeface="+mn-ea"/>
          <a:cs typeface="+mn-cs"/>
        </a:defRPr>
      </a:lvl5pPr>
      <a:lvl6pPr marL="3651885" algn="l" defTabSz="1460754" rtl="0" eaLnBrk="1" latinLnBrk="0" hangingPunct="1">
        <a:defRPr sz="2876" kern="1200">
          <a:solidFill>
            <a:schemeClr val="tx1"/>
          </a:solidFill>
          <a:latin typeface="+mn-lt"/>
          <a:ea typeface="+mn-ea"/>
          <a:cs typeface="+mn-cs"/>
        </a:defRPr>
      </a:lvl6pPr>
      <a:lvl7pPr marL="4382262" algn="l" defTabSz="1460754" rtl="0" eaLnBrk="1" latinLnBrk="0" hangingPunct="1">
        <a:defRPr sz="2876" kern="1200">
          <a:solidFill>
            <a:schemeClr val="tx1"/>
          </a:solidFill>
          <a:latin typeface="+mn-lt"/>
          <a:ea typeface="+mn-ea"/>
          <a:cs typeface="+mn-cs"/>
        </a:defRPr>
      </a:lvl7pPr>
      <a:lvl8pPr marL="5112639" algn="l" defTabSz="1460754" rtl="0" eaLnBrk="1" latinLnBrk="0" hangingPunct="1">
        <a:defRPr sz="2876" kern="1200">
          <a:solidFill>
            <a:schemeClr val="tx1"/>
          </a:solidFill>
          <a:latin typeface="+mn-lt"/>
          <a:ea typeface="+mn-ea"/>
          <a:cs typeface="+mn-cs"/>
        </a:defRPr>
      </a:lvl8pPr>
      <a:lvl9pPr marL="5843016" algn="l" defTabSz="1460754" rtl="0" eaLnBrk="1" latinLnBrk="0" hangingPunct="1">
        <a:defRPr sz="28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hmFQqjMF_f0?feature=oembed"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hyperlink" Target="https://kahoot.it/" TargetMode="Externa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46000"/>
          </a:schemeClr>
        </a:solidFill>
        <a:effectLst/>
      </p:bgPr>
    </p:bg>
    <p:spTree>
      <p:nvGrpSpPr>
        <p:cNvPr id="1" name=""/>
        <p:cNvGrpSpPr/>
        <p:nvPr/>
      </p:nvGrpSpPr>
      <p:grpSpPr>
        <a:xfrm>
          <a:off x="0" y="0"/>
          <a:ext cx="0" cy="0"/>
          <a:chOff x="0" y="0"/>
          <a:chExt cx="0" cy="0"/>
        </a:xfrm>
      </p:grpSpPr>
      <p:pic>
        <p:nvPicPr>
          <p:cNvPr id="10" name="Picture 9" descr="أهمية الرياضة في حياتك | سوبر ماما">
            <a:extLst>
              <a:ext uri="{FF2B5EF4-FFF2-40B4-BE49-F238E27FC236}">
                <a16:creationId xmlns:a16="http://schemas.microsoft.com/office/drawing/2014/main" id="{ADFB27CB-4F3C-871F-16E2-DBDD90DBDC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9714" y="2573145"/>
            <a:ext cx="9450368" cy="6288784"/>
          </a:xfrm>
          <a:prstGeom prst="rect">
            <a:avLst/>
          </a:prstGeom>
          <a:noFill/>
          <a:ln>
            <a:noFill/>
          </a:ln>
        </p:spPr>
      </p:pic>
      <p:sp>
        <p:nvSpPr>
          <p:cNvPr id="3" name="Freeform: Shape 2">
            <a:extLst>
              <a:ext uri="{FF2B5EF4-FFF2-40B4-BE49-F238E27FC236}">
                <a16:creationId xmlns:a16="http://schemas.microsoft.com/office/drawing/2014/main" id="{245B5438-C52D-44EA-9074-01462B88374B}"/>
              </a:ext>
            </a:extLst>
          </p:cNvPr>
          <p:cNvSpPr/>
          <p:nvPr/>
        </p:nvSpPr>
        <p:spPr>
          <a:xfrm>
            <a:off x="10993236" y="0"/>
            <a:ext cx="8507154" cy="7587049"/>
          </a:xfrm>
          <a:custGeom>
            <a:avLst/>
            <a:gdLst>
              <a:gd name="connsiteX0" fmla="*/ 4648 w 7391400"/>
              <a:gd name="connsiteY0" fmla="*/ 0 h 6591971"/>
              <a:gd name="connsiteX1" fmla="*/ 7371596 w 7391400"/>
              <a:gd name="connsiteY1" fmla="*/ 0 h 6591971"/>
              <a:gd name="connsiteX2" fmla="*/ 7391400 w 7391400"/>
              <a:gd name="connsiteY2" fmla="*/ 5950652 h 6591971"/>
              <a:gd name="connsiteX3" fmla="*/ 3529694 w 7391400"/>
              <a:gd name="connsiteY3" fmla="*/ 5465800 h 6591971"/>
              <a:gd name="connsiteX4" fmla="*/ 2981550 w 7391400"/>
              <a:gd name="connsiteY4" fmla="*/ 2062229 h 6591971"/>
              <a:gd name="connsiteX5" fmla="*/ 4648 w 7391400"/>
              <a:gd name="connsiteY5" fmla="*/ 0 h 65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1400" h="6591971">
                <a:moveTo>
                  <a:pt x="4648" y="0"/>
                </a:moveTo>
                <a:lnTo>
                  <a:pt x="7371596" y="0"/>
                </a:lnTo>
                <a:cubicBezTo>
                  <a:pt x="7378197" y="1983551"/>
                  <a:pt x="7384799" y="3967101"/>
                  <a:pt x="7391400" y="5950652"/>
                </a:cubicBezTo>
                <a:cubicBezTo>
                  <a:pt x="6896311" y="6571165"/>
                  <a:pt x="4789466" y="7199770"/>
                  <a:pt x="3529694" y="5465800"/>
                </a:cubicBezTo>
                <a:cubicBezTo>
                  <a:pt x="2910240" y="4101497"/>
                  <a:pt x="3795384" y="3078814"/>
                  <a:pt x="2981550" y="2062229"/>
                </a:cubicBezTo>
                <a:cubicBezTo>
                  <a:pt x="2167716" y="1045644"/>
                  <a:pt x="-116596" y="2394604"/>
                  <a:pt x="4648" y="0"/>
                </a:cubicBezTo>
                <a:close/>
              </a:path>
            </a:pathLst>
          </a:cu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8">
            <a:extLst>
              <a:ext uri="{FF2B5EF4-FFF2-40B4-BE49-F238E27FC236}">
                <a16:creationId xmlns:a16="http://schemas.microsoft.com/office/drawing/2014/main" id="{8D5EF602-6C8A-463A-A132-CA3BE0244CAE}"/>
              </a:ext>
            </a:extLst>
          </p:cNvPr>
          <p:cNvSpPr>
            <a:spLocks/>
          </p:cNvSpPr>
          <p:nvPr/>
        </p:nvSpPr>
        <p:spPr bwMode="auto">
          <a:xfrm>
            <a:off x="18816784" y="1506063"/>
            <a:ext cx="1473109" cy="1473110"/>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bg1"/>
              </a:gs>
              <a:gs pos="100000">
                <a:srgbClr val="F0F0F0"/>
              </a:gs>
            </a:gsLst>
            <a:lin ang="10200000" scaled="0"/>
            <a:tileRect/>
          </a:gradFill>
          <a:ln>
            <a:noFill/>
          </a:ln>
          <a:effectLst>
            <a:outerShdw blurRad="1270000" dist="812800" dir="2700000" sx="80000" sy="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6" name="AutoShape 3">
            <a:extLst>
              <a:ext uri="{FF2B5EF4-FFF2-40B4-BE49-F238E27FC236}">
                <a16:creationId xmlns:a16="http://schemas.microsoft.com/office/drawing/2014/main" id="{5DD97D04-376E-48A5-A2CE-56C55ACE1765}"/>
              </a:ext>
            </a:extLst>
          </p:cNvPr>
          <p:cNvSpPr>
            <a:spLocks noChangeAspect="1" noChangeArrowheads="1" noTextEdit="1"/>
          </p:cNvSpPr>
          <p:nvPr/>
        </p:nvSpPr>
        <p:spPr bwMode="auto">
          <a:xfrm>
            <a:off x="9874711" y="1853317"/>
            <a:ext cx="6773835" cy="682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46078" tIns="73039" rIns="146078" bIns="73039" numCol="1" anchor="t" anchorCtr="0" compatLnSpc="1">
            <a:prstTxWarp prst="textNoShape">
              <a:avLst/>
            </a:prstTxWarp>
          </a:bodyPr>
          <a:lstStyle/>
          <a:p>
            <a:endParaRPr lang="id-ID" sz="2876"/>
          </a:p>
        </p:txBody>
      </p:sp>
      <p:sp>
        <p:nvSpPr>
          <p:cNvPr id="593" name="Freeform: Shape 592">
            <a:extLst>
              <a:ext uri="{FF2B5EF4-FFF2-40B4-BE49-F238E27FC236}">
                <a16:creationId xmlns:a16="http://schemas.microsoft.com/office/drawing/2014/main" id="{DC5D64A2-0C2D-412D-BCCF-58AD8C4000B9}"/>
              </a:ext>
            </a:extLst>
          </p:cNvPr>
          <p:cNvSpPr/>
          <p:nvPr/>
        </p:nvSpPr>
        <p:spPr>
          <a:xfrm>
            <a:off x="628584" y="6560436"/>
            <a:ext cx="6394283" cy="191798"/>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gradFill>
            <a:gsLst>
              <a:gs pos="100000">
                <a:schemeClr val="accent1">
                  <a:alpha val="70000"/>
                </a:schemeClr>
              </a:gs>
              <a:gs pos="5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600">
              <a:solidFill>
                <a:schemeClr val="tx1">
                  <a:lumMod val="85000"/>
                  <a:lumOff val="15000"/>
                </a:schemeClr>
              </a:solidFill>
            </a:endParaRPr>
          </a:p>
        </p:txBody>
      </p:sp>
      <p:sp>
        <p:nvSpPr>
          <p:cNvPr id="594" name="Rectangle 593">
            <a:extLst>
              <a:ext uri="{FF2B5EF4-FFF2-40B4-BE49-F238E27FC236}">
                <a16:creationId xmlns:a16="http://schemas.microsoft.com/office/drawing/2014/main" id="{39D7EFF7-41A8-4351-836D-0C07CC61F16A}"/>
              </a:ext>
            </a:extLst>
          </p:cNvPr>
          <p:cNvSpPr/>
          <p:nvPr/>
        </p:nvSpPr>
        <p:spPr>
          <a:xfrm>
            <a:off x="-156942" y="3752191"/>
            <a:ext cx="9486083" cy="2800767"/>
          </a:xfrm>
          <a:prstGeom prst="rect">
            <a:avLst/>
          </a:prstGeom>
        </p:spPr>
        <p:txBody>
          <a:bodyPr wrap="square">
            <a:spAutoFit/>
          </a:bodyPr>
          <a:lstStyle/>
          <a:p>
            <a:pPr algn="r"/>
            <a:r>
              <a:rPr lang="ar-IQ" sz="8800" dirty="0">
                <a:solidFill>
                  <a:schemeClr val="accent4">
                    <a:lumMod val="20000"/>
                    <a:lumOff val="80000"/>
                  </a:schemeClr>
                </a:solidFill>
                <a:latin typeface="Hacen Maghreb Bd" panose="02000500000000000000" pitchFamily="2" charset="-78"/>
                <a:ea typeface="Microsoft Sans Serif" panose="020B0604020202020204" pitchFamily="34" charset="0"/>
                <a:cs typeface="Hacen Maghreb Bd" panose="02000500000000000000" pitchFamily="2" charset="-78"/>
              </a:rPr>
              <a:t>الريا</a:t>
            </a:r>
            <a:r>
              <a:rPr lang="ar-IQ" sz="8800" dirty="0">
                <a:solidFill>
                  <a:schemeClr val="accent4">
                    <a:lumMod val="75000"/>
                  </a:schemeClr>
                </a:solidFill>
                <a:latin typeface="Hacen Maghreb Bd" panose="02000500000000000000" pitchFamily="2" charset="-78"/>
                <a:ea typeface="Microsoft Sans Serif" panose="020B0604020202020204" pitchFamily="34" charset="0"/>
                <a:cs typeface="Hacen Maghreb Bd" panose="02000500000000000000" pitchFamily="2" charset="-78"/>
              </a:rPr>
              <a:t>ضة لصحة المرأة </a:t>
            </a:r>
            <a:r>
              <a:rPr lang="ar-IQ" sz="8800" dirty="0">
                <a:solidFill>
                  <a:schemeClr val="accent4">
                    <a:lumMod val="20000"/>
                    <a:lumOff val="80000"/>
                  </a:schemeClr>
                </a:solidFill>
                <a:latin typeface="Hacen Maghreb Bd" panose="02000500000000000000" pitchFamily="2" charset="-78"/>
                <a:ea typeface="Microsoft Sans Serif" panose="020B0604020202020204" pitchFamily="34" charset="0"/>
                <a:cs typeface="Hacen Maghreb Bd" panose="02000500000000000000" pitchFamily="2" charset="-78"/>
              </a:rPr>
              <a:t>النف</a:t>
            </a:r>
            <a:r>
              <a:rPr lang="ar-IQ" sz="8800" dirty="0">
                <a:solidFill>
                  <a:schemeClr val="accent4">
                    <a:lumMod val="75000"/>
                  </a:schemeClr>
                </a:solidFill>
                <a:latin typeface="Hacen Maghreb Bd" panose="02000500000000000000" pitchFamily="2" charset="-78"/>
                <a:ea typeface="Microsoft Sans Serif" panose="020B0604020202020204" pitchFamily="34" charset="0"/>
                <a:cs typeface="Hacen Maghreb Bd" panose="02000500000000000000" pitchFamily="2" charset="-78"/>
              </a:rPr>
              <a:t>سية والبدنية</a:t>
            </a:r>
            <a:endParaRPr lang="en-US" sz="8800" dirty="0">
              <a:solidFill>
                <a:schemeClr val="accent4">
                  <a:lumMod val="75000"/>
                </a:schemeClr>
              </a:solidFill>
              <a:latin typeface="Gilroy ExtraBold" panose="00000900000000000000" pitchFamily="50" charset="0"/>
              <a:cs typeface="Segoe UI" panose="020B0502040204020203" pitchFamily="34" charset="0"/>
            </a:endParaRPr>
          </a:p>
        </p:txBody>
      </p:sp>
      <p:sp>
        <p:nvSpPr>
          <p:cNvPr id="598" name="Freeform 8">
            <a:extLst>
              <a:ext uri="{FF2B5EF4-FFF2-40B4-BE49-F238E27FC236}">
                <a16:creationId xmlns:a16="http://schemas.microsoft.com/office/drawing/2014/main" id="{5A635D89-C122-468D-8494-223F6E35552B}"/>
              </a:ext>
            </a:extLst>
          </p:cNvPr>
          <p:cNvSpPr>
            <a:spLocks/>
          </p:cNvSpPr>
          <p:nvPr/>
        </p:nvSpPr>
        <p:spPr bwMode="auto">
          <a:xfrm flipH="1" flipV="1">
            <a:off x="-1158566" y="752207"/>
            <a:ext cx="2999983" cy="2999984"/>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1"/>
              </a:gs>
              <a:gs pos="100000">
                <a:schemeClr val="accent1">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99" name="Freeform 8">
            <a:extLst>
              <a:ext uri="{FF2B5EF4-FFF2-40B4-BE49-F238E27FC236}">
                <a16:creationId xmlns:a16="http://schemas.microsoft.com/office/drawing/2014/main" id="{26666D0F-A927-4BAB-9DB8-136978CC3862}"/>
              </a:ext>
            </a:extLst>
          </p:cNvPr>
          <p:cNvSpPr>
            <a:spLocks/>
          </p:cNvSpPr>
          <p:nvPr/>
        </p:nvSpPr>
        <p:spPr bwMode="auto">
          <a:xfrm flipH="1">
            <a:off x="13356807" y="9419471"/>
            <a:ext cx="774604" cy="774605"/>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2"/>
              </a:gs>
              <a:gs pos="100000">
                <a:schemeClr val="accent2">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389C62B4-8223-2DDF-7F07-E92B62116BFC}"/>
              </a:ext>
            </a:extLst>
          </p:cNvPr>
          <p:cNvSpPr txBox="1"/>
          <p:nvPr/>
        </p:nvSpPr>
        <p:spPr>
          <a:xfrm>
            <a:off x="1841417" y="376646"/>
            <a:ext cx="9486082" cy="1754326"/>
          </a:xfrm>
          <a:prstGeom prst="rect">
            <a:avLst/>
          </a:prstGeom>
          <a:noFill/>
        </p:spPr>
        <p:txBody>
          <a:bodyPr wrap="square" rtlCol="0">
            <a:spAutoFit/>
          </a:bodyPr>
          <a:lstStyle/>
          <a:p>
            <a:pPr algn="ctr" rtl="1"/>
            <a:r>
              <a:rPr lang="ar-IQ" sz="3600" b="1" dirty="0">
                <a:solidFill>
                  <a:srgbClr val="7030A0"/>
                </a:solidFill>
                <a:cs typeface="+mj-cs"/>
              </a:rPr>
              <a:t>تقيم وحدة تمكين المرأة في كلية القانون  - جامعة بغداد وبالتعاون مع مركز بغداد للعلاج  الشعاعي والطب النووي - دائرة  مدينة الطب</a:t>
            </a:r>
            <a:endParaRPr lang="en-US" sz="3600" b="1" dirty="0">
              <a:solidFill>
                <a:srgbClr val="7030A0"/>
              </a:solidFill>
              <a:cs typeface="+mj-cs"/>
            </a:endParaRPr>
          </a:p>
        </p:txBody>
      </p:sp>
      <p:sp>
        <p:nvSpPr>
          <p:cNvPr id="7" name="Subtitle 2">
            <a:extLst>
              <a:ext uri="{FF2B5EF4-FFF2-40B4-BE49-F238E27FC236}">
                <a16:creationId xmlns:a16="http://schemas.microsoft.com/office/drawing/2014/main" id="{E4A78362-6B64-05C5-4320-F491165AAA53}"/>
              </a:ext>
            </a:extLst>
          </p:cNvPr>
          <p:cNvSpPr txBox="1">
            <a:spLocks/>
          </p:cNvSpPr>
          <p:nvPr/>
        </p:nvSpPr>
        <p:spPr>
          <a:xfrm>
            <a:off x="1523492" y="7621566"/>
            <a:ext cx="4734243" cy="1637881"/>
          </a:xfrm>
          <a:prstGeom prst="rect">
            <a:avLst/>
          </a:prstGeom>
        </p:spPr>
        <p:txBody>
          <a:bodyPr>
            <a:normAutofit/>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marL="0" indent="0" algn="ctr" rtl="1">
              <a:buNone/>
            </a:pPr>
            <a:r>
              <a:rPr lang="ar-IQ" sz="4400" dirty="0" err="1">
                <a:solidFill>
                  <a:srgbClr val="7030A0"/>
                </a:solidFill>
                <a:cs typeface="PT Bold Heading" panose="02010400000000000000" pitchFamily="2" charset="-78"/>
              </a:rPr>
              <a:t>الفيزياوي</a:t>
            </a:r>
            <a:r>
              <a:rPr lang="ar-IQ" sz="4400" dirty="0">
                <a:solidFill>
                  <a:srgbClr val="7030A0"/>
                </a:solidFill>
                <a:cs typeface="PT Bold Heading" panose="02010400000000000000" pitchFamily="2" charset="-78"/>
              </a:rPr>
              <a:t> الطبي </a:t>
            </a:r>
          </a:p>
          <a:p>
            <a:pPr marL="0" indent="0" algn="ctr" rtl="1">
              <a:buNone/>
            </a:pPr>
            <a:r>
              <a:rPr lang="ar-IQ" sz="4400" dirty="0">
                <a:solidFill>
                  <a:srgbClr val="7030A0"/>
                </a:solidFill>
                <a:cs typeface="PT Bold Heading" panose="02010400000000000000" pitchFamily="2" charset="-78"/>
              </a:rPr>
              <a:t>مروة أحمد السامرائي</a:t>
            </a:r>
            <a:endParaRPr lang="en-US" sz="4400" dirty="0">
              <a:solidFill>
                <a:srgbClr val="7030A0"/>
              </a:solidFill>
              <a:cs typeface="PT Bold Heading" panose="02010400000000000000" pitchFamily="2" charset="-78"/>
            </a:endParaRPr>
          </a:p>
        </p:txBody>
      </p:sp>
      <p:pic>
        <p:nvPicPr>
          <p:cNvPr id="8" name="Picture 7" descr="A logo of a building&#10;&#10;Description automatically generated">
            <a:extLst>
              <a:ext uri="{FF2B5EF4-FFF2-40B4-BE49-F238E27FC236}">
                <a16:creationId xmlns:a16="http://schemas.microsoft.com/office/drawing/2014/main" id="{BF335808-69EB-77FD-AA63-237E26B916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2799" y="9440366"/>
            <a:ext cx="1314700" cy="1314700"/>
          </a:xfrm>
          <a:prstGeom prst="rect">
            <a:avLst/>
          </a:prstGeom>
        </p:spPr>
      </p:pic>
      <p:pic>
        <p:nvPicPr>
          <p:cNvPr id="585" name="Picture 584" descr="A logo of a court&#10;&#10;Description automatically generated">
            <a:extLst>
              <a:ext uri="{FF2B5EF4-FFF2-40B4-BE49-F238E27FC236}">
                <a16:creationId xmlns:a16="http://schemas.microsoft.com/office/drawing/2014/main" id="{F3C78E1C-2540-F386-5014-7E1AD37D08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5962" y="9576731"/>
            <a:ext cx="1022544" cy="1022544"/>
          </a:xfrm>
          <a:prstGeom prst="rect">
            <a:avLst/>
          </a:prstGeom>
        </p:spPr>
      </p:pic>
      <p:sp>
        <p:nvSpPr>
          <p:cNvPr id="587" name="TextBox 586">
            <a:extLst>
              <a:ext uri="{FF2B5EF4-FFF2-40B4-BE49-F238E27FC236}">
                <a16:creationId xmlns:a16="http://schemas.microsoft.com/office/drawing/2014/main" id="{30E8549A-AB9A-D502-011B-C62E1B1F0B76}"/>
              </a:ext>
            </a:extLst>
          </p:cNvPr>
          <p:cNvSpPr txBox="1"/>
          <p:nvPr/>
        </p:nvSpPr>
        <p:spPr>
          <a:xfrm>
            <a:off x="1443815" y="9859727"/>
            <a:ext cx="3877854" cy="584006"/>
          </a:xfrm>
          <a:prstGeom prst="rect">
            <a:avLst/>
          </a:prstGeom>
          <a:noFill/>
        </p:spPr>
        <p:txBody>
          <a:bodyPr wrap="square" rtlCol="0">
            <a:spAutoFit/>
          </a:bodyPr>
          <a:lstStyle/>
          <a:p>
            <a:pPr algn="ctr" rtl="1"/>
            <a:r>
              <a:rPr lang="ar-IQ" sz="3195" b="1" dirty="0">
                <a:solidFill>
                  <a:srgbClr val="002060"/>
                </a:solidFill>
                <a:cs typeface="+mj-cs"/>
              </a:rPr>
              <a:t>13 كانون الأول  2023</a:t>
            </a:r>
            <a:endParaRPr lang="en-US" sz="3195" b="1" dirty="0">
              <a:solidFill>
                <a:srgbClr val="002060"/>
              </a:solidFill>
              <a:cs typeface="+mj-cs"/>
            </a:endParaRPr>
          </a:p>
        </p:txBody>
      </p:sp>
    </p:spTree>
    <p:extLst>
      <p:ext uri="{BB962C8B-B14F-4D97-AF65-F5344CB8AC3E}">
        <p14:creationId xmlns:p14="http://schemas.microsoft.com/office/powerpoint/2010/main" val="1259146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6"/>
          <p:cNvSpPr/>
          <p:nvPr/>
        </p:nvSpPr>
        <p:spPr>
          <a:xfrm>
            <a:off x="142" y="8563"/>
            <a:ext cx="19476756" cy="2821829"/>
          </a:xfrm>
          <a:prstGeom prst="rect">
            <a:avLst/>
          </a:prstGeom>
          <a:solidFill>
            <a:srgbClr val="F39D2F"/>
          </a:solidFill>
          <a:ln>
            <a:noFill/>
          </a:ln>
        </p:spPr>
        <p:txBody>
          <a:bodyPr spcFirstLastPara="1" wrap="square" lIns="194735" tIns="194735" rIns="194735" bIns="194735" anchor="ctr" anchorCtr="0">
            <a:noAutofit/>
          </a:bodyPr>
          <a:lstStyle/>
          <a:p>
            <a:endParaRPr sz="3834">
              <a:solidFill>
                <a:srgbClr val="272E3A"/>
              </a:solidFill>
              <a:latin typeface="Montserrat Light"/>
            </a:endParaRPr>
          </a:p>
        </p:txBody>
      </p:sp>
      <p:grpSp>
        <p:nvGrpSpPr>
          <p:cNvPr id="3" name="Group 2">
            <a:extLst>
              <a:ext uri="{FF2B5EF4-FFF2-40B4-BE49-F238E27FC236}">
                <a16:creationId xmlns:a16="http://schemas.microsoft.com/office/drawing/2014/main" id="{E2C93945-22B6-104B-E4C2-E309F338DB5F}"/>
              </a:ext>
            </a:extLst>
          </p:cNvPr>
          <p:cNvGrpSpPr/>
          <p:nvPr/>
        </p:nvGrpSpPr>
        <p:grpSpPr>
          <a:xfrm>
            <a:off x="1148804" y="7147444"/>
            <a:ext cx="17179430" cy="2821829"/>
            <a:chOff x="1326201" y="5481930"/>
            <a:chExt cx="17179430" cy="2821829"/>
          </a:xfrm>
        </p:grpSpPr>
        <p:sp>
          <p:nvSpPr>
            <p:cNvPr id="57" name="Freeform 6">
              <a:extLst>
                <a:ext uri="{FF2B5EF4-FFF2-40B4-BE49-F238E27FC236}">
                  <a16:creationId xmlns:a16="http://schemas.microsoft.com/office/drawing/2014/main" id="{DDE09A5E-2236-4334-B18A-937C01F68C7B}"/>
                </a:ext>
              </a:extLst>
            </p:cNvPr>
            <p:cNvSpPr>
              <a:spLocks/>
            </p:cNvSpPr>
            <p:nvPr/>
          </p:nvSpPr>
          <p:spPr bwMode="auto">
            <a:xfrm>
              <a:off x="13451188" y="7870725"/>
              <a:ext cx="724091" cy="383343"/>
            </a:xfrm>
            <a:custGeom>
              <a:avLst/>
              <a:gdLst>
                <a:gd name="T0" fmla="*/ 22 w 86"/>
                <a:gd name="T1" fmla="*/ 0 h 45"/>
                <a:gd name="T2" fmla="*/ 29 w 86"/>
                <a:gd name="T3" fmla="*/ 11 h 45"/>
                <a:gd name="T4" fmla="*/ 36 w 86"/>
                <a:gd name="T5" fmla="*/ 13 h 45"/>
                <a:gd name="T6" fmla="*/ 52 w 86"/>
                <a:gd name="T7" fmla="*/ 27 h 45"/>
                <a:gd name="T8" fmla="*/ 74 w 86"/>
                <a:gd name="T9" fmla="*/ 33 h 45"/>
                <a:gd name="T10" fmla="*/ 84 w 86"/>
                <a:gd name="T11" fmla="*/ 32 h 45"/>
                <a:gd name="T12" fmla="*/ 77 w 86"/>
                <a:gd name="T13" fmla="*/ 44 h 45"/>
                <a:gd name="T14" fmla="*/ 72 w 86"/>
                <a:gd name="T15" fmla="*/ 42 h 45"/>
                <a:gd name="T16" fmla="*/ 55 w 86"/>
                <a:gd name="T17" fmla="*/ 44 h 45"/>
                <a:gd name="T18" fmla="*/ 26 w 86"/>
                <a:gd name="T19" fmla="*/ 41 h 45"/>
                <a:gd name="T20" fmla="*/ 13 w 86"/>
                <a:gd name="T21" fmla="*/ 44 h 45"/>
                <a:gd name="T22" fmla="*/ 1 w 86"/>
                <a:gd name="T23" fmla="*/ 31 h 45"/>
                <a:gd name="T24" fmla="*/ 5 w 86"/>
                <a:gd name="T25" fmla="*/ 12 h 45"/>
                <a:gd name="T26" fmla="*/ 22 w 8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45">
                  <a:moveTo>
                    <a:pt x="22" y="0"/>
                  </a:moveTo>
                  <a:cubicBezTo>
                    <a:pt x="29" y="11"/>
                    <a:pt x="29" y="11"/>
                    <a:pt x="29" y="11"/>
                  </a:cubicBezTo>
                  <a:cubicBezTo>
                    <a:pt x="30" y="11"/>
                    <a:pt x="35" y="12"/>
                    <a:pt x="36" y="13"/>
                  </a:cubicBezTo>
                  <a:cubicBezTo>
                    <a:pt x="52" y="27"/>
                    <a:pt x="52" y="27"/>
                    <a:pt x="52" y="27"/>
                  </a:cubicBezTo>
                  <a:cubicBezTo>
                    <a:pt x="74" y="33"/>
                    <a:pt x="74" y="33"/>
                    <a:pt x="74" y="33"/>
                  </a:cubicBezTo>
                  <a:cubicBezTo>
                    <a:pt x="84" y="32"/>
                    <a:pt x="84" y="32"/>
                    <a:pt x="84" y="32"/>
                  </a:cubicBezTo>
                  <a:cubicBezTo>
                    <a:pt x="84" y="32"/>
                    <a:pt x="86" y="44"/>
                    <a:pt x="77" y="44"/>
                  </a:cubicBezTo>
                  <a:cubicBezTo>
                    <a:pt x="71" y="44"/>
                    <a:pt x="72" y="42"/>
                    <a:pt x="72" y="42"/>
                  </a:cubicBezTo>
                  <a:cubicBezTo>
                    <a:pt x="72" y="42"/>
                    <a:pt x="62" y="44"/>
                    <a:pt x="55" y="44"/>
                  </a:cubicBezTo>
                  <a:cubicBezTo>
                    <a:pt x="48" y="44"/>
                    <a:pt x="34" y="41"/>
                    <a:pt x="26" y="41"/>
                  </a:cubicBezTo>
                  <a:cubicBezTo>
                    <a:pt x="18" y="42"/>
                    <a:pt x="22" y="44"/>
                    <a:pt x="13" y="44"/>
                  </a:cubicBezTo>
                  <a:cubicBezTo>
                    <a:pt x="4" y="45"/>
                    <a:pt x="0" y="37"/>
                    <a:pt x="1" y="31"/>
                  </a:cubicBezTo>
                  <a:cubicBezTo>
                    <a:pt x="1" y="24"/>
                    <a:pt x="5" y="12"/>
                    <a:pt x="5" y="12"/>
                  </a:cubicBezTo>
                  <a:lnTo>
                    <a:pt x="22" y="0"/>
                  </a:ln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8" name="Freeform 7">
              <a:extLst>
                <a:ext uri="{FF2B5EF4-FFF2-40B4-BE49-F238E27FC236}">
                  <a16:creationId xmlns:a16="http://schemas.microsoft.com/office/drawing/2014/main" id="{F92F76C7-6C2A-4C74-A75B-4B25C3C663A4}"/>
                </a:ext>
              </a:extLst>
            </p:cNvPr>
            <p:cNvSpPr>
              <a:spLocks/>
            </p:cNvSpPr>
            <p:nvPr/>
          </p:nvSpPr>
          <p:spPr bwMode="auto">
            <a:xfrm>
              <a:off x="13348254" y="6493529"/>
              <a:ext cx="447233" cy="1487229"/>
            </a:xfrm>
            <a:custGeom>
              <a:avLst/>
              <a:gdLst>
                <a:gd name="T0" fmla="*/ 22 w 53"/>
                <a:gd name="T1" fmla="*/ 2 h 175"/>
                <a:gd name="T2" fmla="*/ 13 w 53"/>
                <a:gd name="T3" fmla="*/ 20 h 175"/>
                <a:gd name="T4" fmla="*/ 7 w 53"/>
                <a:gd name="T5" fmla="*/ 86 h 175"/>
                <a:gd name="T6" fmla="*/ 17 w 53"/>
                <a:gd name="T7" fmla="*/ 175 h 175"/>
                <a:gd name="T8" fmla="*/ 49 w 53"/>
                <a:gd name="T9" fmla="*/ 175 h 175"/>
                <a:gd name="T10" fmla="*/ 43 w 53"/>
                <a:gd name="T11" fmla="*/ 20 h 175"/>
                <a:gd name="T12" fmla="*/ 22 w 53"/>
                <a:gd name="T13" fmla="*/ 2 h 175"/>
              </a:gdLst>
              <a:ahLst/>
              <a:cxnLst>
                <a:cxn ang="0">
                  <a:pos x="T0" y="T1"/>
                </a:cxn>
                <a:cxn ang="0">
                  <a:pos x="T2" y="T3"/>
                </a:cxn>
                <a:cxn ang="0">
                  <a:pos x="T4" y="T5"/>
                </a:cxn>
                <a:cxn ang="0">
                  <a:pos x="T6" y="T7"/>
                </a:cxn>
                <a:cxn ang="0">
                  <a:pos x="T8" y="T9"/>
                </a:cxn>
                <a:cxn ang="0">
                  <a:pos x="T10" y="T11"/>
                </a:cxn>
                <a:cxn ang="0">
                  <a:pos x="T12" y="T13"/>
                </a:cxn>
              </a:cxnLst>
              <a:rect l="0" t="0" r="r" b="b"/>
              <a:pathLst>
                <a:path w="53" h="175">
                  <a:moveTo>
                    <a:pt x="22" y="2"/>
                  </a:moveTo>
                  <a:cubicBezTo>
                    <a:pt x="13" y="20"/>
                    <a:pt x="13" y="20"/>
                    <a:pt x="13" y="20"/>
                  </a:cubicBezTo>
                  <a:cubicBezTo>
                    <a:pt x="13" y="20"/>
                    <a:pt x="0" y="57"/>
                    <a:pt x="7" y="86"/>
                  </a:cubicBezTo>
                  <a:cubicBezTo>
                    <a:pt x="11" y="112"/>
                    <a:pt x="18" y="143"/>
                    <a:pt x="17" y="175"/>
                  </a:cubicBezTo>
                  <a:cubicBezTo>
                    <a:pt x="49" y="175"/>
                    <a:pt x="49" y="175"/>
                    <a:pt x="49" y="175"/>
                  </a:cubicBezTo>
                  <a:cubicBezTo>
                    <a:pt x="51" y="135"/>
                    <a:pt x="53" y="62"/>
                    <a:pt x="43" y="20"/>
                  </a:cubicBezTo>
                  <a:cubicBezTo>
                    <a:pt x="43" y="20"/>
                    <a:pt x="30" y="0"/>
                    <a:pt x="22" y="2"/>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9" name="Freeform 8">
              <a:extLst>
                <a:ext uri="{FF2B5EF4-FFF2-40B4-BE49-F238E27FC236}">
                  <a16:creationId xmlns:a16="http://schemas.microsoft.com/office/drawing/2014/main" id="{0CFC34EC-AC6F-4C64-9491-48133649C64F}"/>
                </a:ext>
              </a:extLst>
            </p:cNvPr>
            <p:cNvSpPr>
              <a:spLocks/>
            </p:cNvSpPr>
            <p:nvPr/>
          </p:nvSpPr>
          <p:spPr bwMode="auto">
            <a:xfrm>
              <a:off x="12396996" y="5762339"/>
              <a:ext cx="1338150" cy="1292007"/>
            </a:xfrm>
            <a:custGeom>
              <a:avLst/>
              <a:gdLst>
                <a:gd name="T0" fmla="*/ 158 w 159"/>
                <a:gd name="T1" fmla="*/ 114 h 152"/>
                <a:gd name="T2" fmla="*/ 147 w 159"/>
                <a:gd name="T3" fmla="*/ 89 h 152"/>
                <a:gd name="T4" fmla="*/ 94 w 159"/>
                <a:gd name="T5" fmla="*/ 29 h 152"/>
                <a:gd name="T6" fmla="*/ 32 w 159"/>
                <a:gd name="T7" fmla="*/ 1 h 152"/>
                <a:gd name="T8" fmla="*/ 0 w 159"/>
                <a:gd name="T9" fmla="*/ 1 h 152"/>
                <a:gd name="T10" fmla="*/ 4 w 159"/>
                <a:gd name="T11" fmla="*/ 62 h 152"/>
                <a:gd name="T12" fmla="*/ 52 w 159"/>
                <a:gd name="T13" fmla="*/ 78 h 152"/>
                <a:gd name="T14" fmla="*/ 133 w 159"/>
                <a:gd name="T15" fmla="*/ 152 h 152"/>
                <a:gd name="T16" fmla="*/ 159 w 159"/>
                <a:gd name="T17" fmla="*/ 124 h 152"/>
                <a:gd name="T18" fmla="*/ 158 w 159"/>
                <a:gd name="T19" fmla="*/ 1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2">
                  <a:moveTo>
                    <a:pt x="158" y="114"/>
                  </a:moveTo>
                  <a:cubicBezTo>
                    <a:pt x="157" y="105"/>
                    <a:pt x="153" y="96"/>
                    <a:pt x="147" y="89"/>
                  </a:cubicBezTo>
                  <a:cubicBezTo>
                    <a:pt x="136" y="74"/>
                    <a:pt x="114" y="45"/>
                    <a:pt x="94" y="29"/>
                  </a:cubicBezTo>
                  <a:cubicBezTo>
                    <a:pt x="75" y="15"/>
                    <a:pt x="53" y="3"/>
                    <a:pt x="32" y="1"/>
                  </a:cubicBezTo>
                  <a:cubicBezTo>
                    <a:pt x="21" y="0"/>
                    <a:pt x="9" y="1"/>
                    <a:pt x="0" y="1"/>
                  </a:cubicBezTo>
                  <a:cubicBezTo>
                    <a:pt x="4" y="62"/>
                    <a:pt x="4" y="62"/>
                    <a:pt x="4" y="62"/>
                  </a:cubicBezTo>
                  <a:cubicBezTo>
                    <a:pt x="26" y="86"/>
                    <a:pt x="52" y="78"/>
                    <a:pt x="52" y="78"/>
                  </a:cubicBezTo>
                  <a:cubicBezTo>
                    <a:pt x="52" y="78"/>
                    <a:pt x="110" y="101"/>
                    <a:pt x="133" y="152"/>
                  </a:cubicBezTo>
                  <a:cubicBezTo>
                    <a:pt x="159" y="124"/>
                    <a:pt x="159" y="124"/>
                    <a:pt x="159" y="124"/>
                  </a:cubicBezTo>
                  <a:lnTo>
                    <a:pt x="158" y="114"/>
                  </a:ln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60" name="Freeform 9">
              <a:extLst>
                <a:ext uri="{FF2B5EF4-FFF2-40B4-BE49-F238E27FC236}">
                  <a16:creationId xmlns:a16="http://schemas.microsoft.com/office/drawing/2014/main" id="{F8F86A7B-2E6A-4A60-87CB-F92AC5044387}"/>
                </a:ext>
              </a:extLst>
            </p:cNvPr>
            <p:cNvSpPr>
              <a:spLocks/>
            </p:cNvSpPr>
            <p:nvPr/>
          </p:nvSpPr>
          <p:spPr bwMode="auto">
            <a:xfrm>
              <a:off x="13373100" y="7870725"/>
              <a:ext cx="716993" cy="383343"/>
            </a:xfrm>
            <a:custGeom>
              <a:avLst/>
              <a:gdLst>
                <a:gd name="T0" fmla="*/ 21 w 85"/>
                <a:gd name="T1" fmla="*/ 0 h 45"/>
                <a:gd name="T2" fmla="*/ 29 w 85"/>
                <a:gd name="T3" fmla="*/ 11 h 45"/>
                <a:gd name="T4" fmla="*/ 35 w 85"/>
                <a:gd name="T5" fmla="*/ 13 h 45"/>
                <a:gd name="T6" fmla="*/ 51 w 85"/>
                <a:gd name="T7" fmla="*/ 27 h 45"/>
                <a:gd name="T8" fmla="*/ 73 w 85"/>
                <a:gd name="T9" fmla="*/ 33 h 45"/>
                <a:gd name="T10" fmla="*/ 83 w 85"/>
                <a:gd name="T11" fmla="*/ 32 h 45"/>
                <a:gd name="T12" fmla="*/ 76 w 85"/>
                <a:gd name="T13" fmla="*/ 44 h 45"/>
                <a:gd name="T14" fmla="*/ 71 w 85"/>
                <a:gd name="T15" fmla="*/ 42 h 45"/>
                <a:gd name="T16" fmla="*/ 54 w 85"/>
                <a:gd name="T17" fmla="*/ 44 h 45"/>
                <a:gd name="T18" fmla="*/ 25 w 85"/>
                <a:gd name="T19" fmla="*/ 41 h 45"/>
                <a:gd name="T20" fmla="*/ 12 w 85"/>
                <a:gd name="T21" fmla="*/ 44 h 45"/>
                <a:gd name="T22" fmla="*/ 0 w 85"/>
                <a:gd name="T23" fmla="*/ 31 h 45"/>
                <a:gd name="T24" fmla="*/ 4 w 85"/>
                <a:gd name="T25" fmla="*/ 12 h 45"/>
                <a:gd name="T26" fmla="*/ 21 w 85"/>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45">
                  <a:moveTo>
                    <a:pt x="21" y="0"/>
                  </a:moveTo>
                  <a:cubicBezTo>
                    <a:pt x="29" y="11"/>
                    <a:pt x="29" y="11"/>
                    <a:pt x="29" y="11"/>
                  </a:cubicBezTo>
                  <a:cubicBezTo>
                    <a:pt x="29" y="11"/>
                    <a:pt x="34" y="12"/>
                    <a:pt x="35" y="13"/>
                  </a:cubicBezTo>
                  <a:cubicBezTo>
                    <a:pt x="51" y="27"/>
                    <a:pt x="51" y="27"/>
                    <a:pt x="51" y="27"/>
                  </a:cubicBezTo>
                  <a:cubicBezTo>
                    <a:pt x="73" y="33"/>
                    <a:pt x="73" y="33"/>
                    <a:pt x="73" y="33"/>
                  </a:cubicBezTo>
                  <a:cubicBezTo>
                    <a:pt x="83" y="32"/>
                    <a:pt x="83" y="32"/>
                    <a:pt x="83" y="32"/>
                  </a:cubicBezTo>
                  <a:cubicBezTo>
                    <a:pt x="83" y="32"/>
                    <a:pt x="85" y="44"/>
                    <a:pt x="76" y="44"/>
                  </a:cubicBezTo>
                  <a:cubicBezTo>
                    <a:pt x="71" y="44"/>
                    <a:pt x="71" y="42"/>
                    <a:pt x="71" y="42"/>
                  </a:cubicBezTo>
                  <a:cubicBezTo>
                    <a:pt x="71" y="42"/>
                    <a:pt x="61" y="44"/>
                    <a:pt x="54" y="44"/>
                  </a:cubicBezTo>
                  <a:cubicBezTo>
                    <a:pt x="47" y="44"/>
                    <a:pt x="33" y="41"/>
                    <a:pt x="25" y="41"/>
                  </a:cubicBezTo>
                  <a:cubicBezTo>
                    <a:pt x="17" y="42"/>
                    <a:pt x="21" y="44"/>
                    <a:pt x="12" y="44"/>
                  </a:cubicBezTo>
                  <a:cubicBezTo>
                    <a:pt x="3" y="45"/>
                    <a:pt x="0" y="37"/>
                    <a:pt x="0" y="31"/>
                  </a:cubicBezTo>
                  <a:cubicBezTo>
                    <a:pt x="0" y="24"/>
                    <a:pt x="4" y="12"/>
                    <a:pt x="4" y="12"/>
                  </a:cubicBezTo>
                  <a:lnTo>
                    <a:pt x="21" y="0"/>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61" name="Freeform 10">
              <a:extLst>
                <a:ext uri="{FF2B5EF4-FFF2-40B4-BE49-F238E27FC236}">
                  <a16:creationId xmlns:a16="http://schemas.microsoft.com/office/drawing/2014/main" id="{3CF09D9C-D459-4C2A-878D-6D9BFFD82CC6}"/>
                </a:ext>
              </a:extLst>
            </p:cNvPr>
            <p:cNvSpPr>
              <a:spLocks/>
            </p:cNvSpPr>
            <p:nvPr/>
          </p:nvSpPr>
          <p:spPr bwMode="auto">
            <a:xfrm>
              <a:off x="13263067" y="6493529"/>
              <a:ext cx="447233" cy="1487229"/>
            </a:xfrm>
            <a:custGeom>
              <a:avLst/>
              <a:gdLst>
                <a:gd name="T0" fmla="*/ 22 w 53"/>
                <a:gd name="T1" fmla="*/ 2 h 175"/>
                <a:gd name="T2" fmla="*/ 13 w 53"/>
                <a:gd name="T3" fmla="*/ 20 h 175"/>
                <a:gd name="T4" fmla="*/ 7 w 53"/>
                <a:gd name="T5" fmla="*/ 86 h 175"/>
                <a:gd name="T6" fmla="*/ 17 w 53"/>
                <a:gd name="T7" fmla="*/ 175 h 175"/>
                <a:gd name="T8" fmla="*/ 49 w 53"/>
                <a:gd name="T9" fmla="*/ 175 h 175"/>
                <a:gd name="T10" fmla="*/ 43 w 53"/>
                <a:gd name="T11" fmla="*/ 20 h 175"/>
                <a:gd name="T12" fmla="*/ 22 w 53"/>
                <a:gd name="T13" fmla="*/ 2 h 175"/>
              </a:gdLst>
              <a:ahLst/>
              <a:cxnLst>
                <a:cxn ang="0">
                  <a:pos x="T0" y="T1"/>
                </a:cxn>
                <a:cxn ang="0">
                  <a:pos x="T2" y="T3"/>
                </a:cxn>
                <a:cxn ang="0">
                  <a:pos x="T4" y="T5"/>
                </a:cxn>
                <a:cxn ang="0">
                  <a:pos x="T6" y="T7"/>
                </a:cxn>
                <a:cxn ang="0">
                  <a:pos x="T8" y="T9"/>
                </a:cxn>
                <a:cxn ang="0">
                  <a:pos x="T10" y="T11"/>
                </a:cxn>
                <a:cxn ang="0">
                  <a:pos x="T12" y="T13"/>
                </a:cxn>
              </a:cxnLst>
              <a:rect l="0" t="0" r="r" b="b"/>
              <a:pathLst>
                <a:path w="53" h="175">
                  <a:moveTo>
                    <a:pt x="22" y="2"/>
                  </a:moveTo>
                  <a:cubicBezTo>
                    <a:pt x="13" y="20"/>
                    <a:pt x="13" y="20"/>
                    <a:pt x="13" y="20"/>
                  </a:cubicBezTo>
                  <a:cubicBezTo>
                    <a:pt x="13" y="20"/>
                    <a:pt x="0" y="57"/>
                    <a:pt x="7" y="86"/>
                  </a:cubicBezTo>
                  <a:cubicBezTo>
                    <a:pt x="11" y="112"/>
                    <a:pt x="18" y="143"/>
                    <a:pt x="17" y="175"/>
                  </a:cubicBezTo>
                  <a:cubicBezTo>
                    <a:pt x="49" y="175"/>
                    <a:pt x="49" y="175"/>
                    <a:pt x="49" y="175"/>
                  </a:cubicBezTo>
                  <a:cubicBezTo>
                    <a:pt x="52" y="135"/>
                    <a:pt x="53" y="62"/>
                    <a:pt x="43" y="20"/>
                  </a:cubicBezTo>
                  <a:cubicBezTo>
                    <a:pt x="43" y="20"/>
                    <a:pt x="30" y="0"/>
                    <a:pt x="22" y="2"/>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62" name="Freeform 11">
              <a:extLst>
                <a:ext uri="{FF2B5EF4-FFF2-40B4-BE49-F238E27FC236}">
                  <a16:creationId xmlns:a16="http://schemas.microsoft.com/office/drawing/2014/main" id="{1ED416AB-980A-4B8B-A14A-E07F2CE83D24}"/>
                </a:ext>
              </a:extLst>
            </p:cNvPr>
            <p:cNvSpPr>
              <a:spLocks/>
            </p:cNvSpPr>
            <p:nvPr/>
          </p:nvSpPr>
          <p:spPr bwMode="auto">
            <a:xfrm>
              <a:off x="11527376" y="7292160"/>
              <a:ext cx="255562" cy="834126"/>
            </a:xfrm>
            <a:custGeom>
              <a:avLst/>
              <a:gdLst>
                <a:gd name="T0" fmla="*/ 4 w 30"/>
                <a:gd name="T1" fmla="*/ 5 h 98"/>
                <a:gd name="T2" fmla="*/ 11 w 30"/>
                <a:gd name="T3" fmla="*/ 94 h 98"/>
                <a:gd name="T4" fmla="*/ 27 w 30"/>
                <a:gd name="T5" fmla="*/ 90 h 98"/>
                <a:gd name="T6" fmla="*/ 24 w 30"/>
                <a:gd name="T7" fmla="*/ 7 h 98"/>
                <a:gd name="T8" fmla="*/ 4 w 30"/>
                <a:gd name="T9" fmla="*/ 5 h 98"/>
              </a:gdLst>
              <a:ahLst/>
              <a:cxnLst>
                <a:cxn ang="0">
                  <a:pos x="T0" y="T1"/>
                </a:cxn>
                <a:cxn ang="0">
                  <a:pos x="T2" y="T3"/>
                </a:cxn>
                <a:cxn ang="0">
                  <a:pos x="T4" y="T5"/>
                </a:cxn>
                <a:cxn ang="0">
                  <a:pos x="T6" y="T7"/>
                </a:cxn>
                <a:cxn ang="0">
                  <a:pos x="T8" y="T9"/>
                </a:cxn>
              </a:cxnLst>
              <a:rect l="0" t="0" r="r" b="b"/>
              <a:pathLst>
                <a:path w="30" h="98">
                  <a:moveTo>
                    <a:pt x="4" y="5"/>
                  </a:moveTo>
                  <a:cubicBezTo>
                    <a:pt x="4" y="5"/>
                    <a:pt x="0" y="34"/>
                    <a:pt x="11" y="94"/>
                  </a:cubicBezTo>
                  <a:cubicBezTo>
                    <a:pt x="12" y="98"/>
                    <a:pt x="27" y="95"/>
                    <a:pt x="27" y="90"/>
                  </a:cubicBezTo>
                  <a:cubicBezTo>
                    <a:pt x="25" y="72"/>
                    <a:pt x="30" y="40"/>
                    <a:pt x="24" y="7"/>
                  </a:cubicBezTo>
                  <a:cubicBezTo>
                    <a:pt x="23" y="0"/>
                    <a:pt x="4" y="5"/>
                    <a:pt x="4" y="5"/>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63" name="Freeform 12">
              <a:extLst>
                <a:ext uri="{FF2B5EF4-FFF2-40B4-BE49-F238E27FC236}">
                  <a16:creationId xmlns:a16="http://schemas.microsoft.com/office/drawing/2014/main" id="{AD6A7EF6-35EF-41F8-89B5-93D83745908B}"/>
                </a:ext>
              </a:extLst>
            </p:cNvPr>
            <p:cNvSpPr>
              <a:spLocks/>
            </p:cNvSpPr>
            <p:nvPr/>
          </p:nvSpPr>
          <p:spPr bwMode="auto">
            <a:xfrm>
              <a:off x="11587717" y="8048198"/>
              <a:ext cx="532420" cy="205869"/>
            </a:xfrm>
            <a:custGeom>
              <a:avLst/>
              <a:gdLst>
                <a:gd name="T0" fmla="*/ 17 w 63"/>
                <a:gd name="T1" fmla="*/ 0 h 24"/>
                <a:gd name="T2" fmla="*/ 41 w 63"/>
                <a:gd name="T3" fmla="*/ 10 h 24"/>
                <a:gd name="T4" fmla="*/ 62 w 63"/>
                <a:gd name="T5" fmla="*/ 15 h 24"/>
                <a:gd name="T6" fmla="*/ 57 w 63"/>
                <a:gd name="T7" fmla="*/ 21 h 24"/>
                <a:gd name="T8" fmla="*/ 38 w 63"/>
                <a:gd name="T9" fmla="*/ 21 h 24"/>
                <a:gd name="T10" fmla="*/ 30 w 63"/>
                <a:gd name="T11" fmla="*/ 19 h 24"/>
                <a:gd name="T12" fmla="*/ 23 w 63"/>
                <a:gd name="T13" fmla="*/ 20 h 24"/>
                <a:gd name="T14" fmla="*/ 5 w 63"/>
                <a:gd name="T15" fmla="*/ 0 h 24"/>
                <a:gd name="T16" fmla="*/ 17 w 6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4">
                  <a:moveTo>
                    <a:pt x="17" y="0"/>
                  </a:moveTo>
                  <a:cubicBezTo>
                    <a:pt x="41" y="10"/>
                    <a:pt x="41" y="10"/>
                    <a:pt x="41" y="10"/>
                  </a:cubicBezTo>
                  <a:cubicBezTo>
                    <a:pt x="62" y="15"/>
                    <a:pt x="62" y="15"/>
                    <a:pt x="62" y="15"/>
                  </a:cubicBezTo>
                  <a:cubicBezTo>
                    <a:pt x="62" y="15"/>
                    <a:pt x="63" y="21"/>
                    <a:pt x="57" y="21"/>
                  </a:cubicBezTo>
                  <a:cubicBezTo>
                    <a:pt x="50" y="21"/>
                    <a:pt x="44" y="21"/>
                    <a:pt x="38" y="21"/>
                  </a:cubicBezTo>
                  <a:cubicBezTo>
                    <a:pt x="35" y="21"/>
                    <a:pt x="35" y="20"/>
                    <a:pt x="30" y="19"/>
                  </a:cubicBezTo>
                  <a:cubicBezTo>
                    <a:pt x="28" y="19"/>
                    <a:pt x="25" y="19"/>
                    <a:pt x="23" y="20"/>
                  </a:cubicBezTo>
                  <a:cubicBezTo>
                    <a:pt x="6" y="24"/>
                    <a:pt x="0" y="15"/>
                    <a:pt x="5" y="0"/>
                  </a:cubicBezTo>
                  <a:lnTo>
                    <a:pt x="17" y="0"/>
                  </a:ln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0" name="Freeform 13">
              <a:extLst>
                <a:ext uri="{FF2B5EF4-FFF2-40B4-BE49-F238E27FC236}">
                  <a16:creationId xmlns:a16="http://schemas.microsoft.com/office/drawing/2014/main" id="{6E789F56-2D1E-465F-85A6-F95756E75614}"/>
                </a:ext>
              </a:extLst>
            </p:cNvPr>
            <p:cNvSpPr>
              <a:spLocks/>
            </p:cNvSpPr>
            <p:nvPr/>
          </p:nvSpPr>
          <p:spPr bwMode="auto">
            <a:xfrm>
              <a:off x="11555772" y="6401243"/>
              <a:ext cx="276858" cy="1061292"/>
            </a:xfrm>
            <a:custGeom>
              <a:avLst/>
              <a:gdLst>
                <a:gd name="T0" fmla="*/ 24 w 33"/>
                <a:gd name="T1" fmla="*/ 101 h 125"/>
                <a:gd name="T2" fmla="*/ 32 w 33"/>
                <a:gd name="T3" fmla="*/ 17 h 125"/>
                <a:gd name="T4" fmla="*/ 20 w 33"/>
                <a:gd name="T5" fmla="*/ 1 h 125"/>
                <a:gd name="T6" fmla="*/ 5 w 33"/>
                <a:gd name="T7" fmla="*/ 14 h 125"/>
                <a:gd name="T8" fmla="*/ 0 w 33"/>
                <a:gd name="T9" fmla="*/ 99 h 125"/>
                <a:gd name="T10" fmla="*/ 1 w 33"/>
                <a:gd name="T11" fmla="*/ 115 h 125"/>
                <a:gd name="T12" fmla="*/ 19 w 33"/>
                <a:gd name="T13" fmla="*/ 120 h 125"/>
                <a:gd name="T14" fmla="*/ 19 w 33"/>
                <a:gd name="T15" fmla="*/ 120 h 125"/>
                <a:gd name="T16" fmla="*/ 24 w 33"/>
                <a:gd name="T17" fmla="*/ 102 h 125"/>
                <a:gd name="T18" fmla="*/ 24 w 33"/>
                <a:gd name="T19" fmla="*/ 10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25">
                  <a:moveTo>
                    <a:pt x="24" y="101"/>
                  </a:moveTo>
                  <a:cubicBezTo>
                    <a:pt x="32" y="17"/>
                    <a:pt x="32" y="17"/>
                    <a:pt x="32" y="17"/>
                  </a:cubicBezTo>
                  <a:cubicBezTo>
                    <a:pt x="33" y="9"/>
                    <a:pt x="28" y="2"/>
                    <a:pt x="20" y="1"/>
                  </a:cubicBezTo>
                  <a:cubicBezTo>
                    <a:pt x="12" y="0"/>
                    <a:pt x="5" y="6"/>
                    <a:pt x="5" y="14"/>
                  </a:cubicBezTo>
                  <a:cubicBezTo>
                    <a:pt x="0" y="99"/>
                    <a:pt x="0" y="99"/>
                    <a:pt x="0" y="99"/>
                  </a:cubicBezTo>
                  <a:cubicBezTo>
                    <a:pt x="0" y="103"/>
                    <a:pt x="0" y="111"/>
                    <a:pt x="1" y="115"/>
                  </a:cubicBezTo>
                  <a:cubicBezTo>
                    <a:pt x="4" y="121"/>
                    <a:pt x="10" y="125"/>
                    <a:pt x="19" y="120"/>
                  </a:cubicBezTo>
                  <a:cubicBezTo>
                    <a:pt x="19" y="120"/>
                    <a:pt x="19" y="120"/>
                    <a:pt x="19" y="120"/>
                  </a:cubicBezTo>
                  <a:cubicBezTo>
                    <a:pt x="22" y="115"/>
                    <a:pt x="24" y="108"/>
                    <a:pt x="24" y="102"/>
                  </a:cubicBezTo>
                  <a:cubicBezTo>
                    <a:pt x="24" y="101"/>
                    <a:pt x="24" y="101"/>
                    <a:pt x="24" y="101"/>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1" name="Freeform 14">
              <a:extLst>
                <a:ext uri="{FF2B5EF4-FFF2-40B4-BE49-F238E27FC236}">
                  <a16:creationId xmlns:a16="http://schemas.microsoft.com/office/drawing/2014/main" id="{7B3C2B4B-36DE-4A39-B1BF-0865B3BB377F}"/>
                </a:ext>
              </a:extLst>
            </p:cNvPr>
            <p:cNvSpPr>
              <a:spLocks/>
            </p:cNvSpPr>
            <p:nvPr/>
          </p:nvSpPr>
          <p:spPr bwMode="auto">
            <a:xfrm>
              <a:off x="11268265" y="5932714"/>
              <a:ext cx="958357" cy="969006"/>
            </a:xfrm>
            <a:custGeom>
              <a:avLst/>
              <a:gdLst>
                <a:gd name="T0" fmla="*/ 2 w 114"/>
                <a:gd name="T1" fmla="*/ 107 h 114"/>
                <a:gd name="T2" fmla="*/ 13 w 114"/>
                <a:gd name="T3" fmla="*/ 114 h 114"/>
                <a:gd name="T4" fmla="*/ 46 w 114"/>
                <a:gd name="T5" fmla="*/ 98 h 114"/>
                <a:gd name="T6" fmla="*/ 87 w 114"/>
                <a:gd name="T7" fmla="*/ 49 h 114"/>
                <a:gd name="T8" fmla="*/ 114 w 114"/>
                <a:gd name="T9" fmla="*/ 35 h 114"/>
                <a:gd name="T10" fmla="*/ 80 w 114"/>
                <a:gd name="T11" fmla="*/ 0 h 114"/>
                <a:gd name="T12" fmla="*/ 37 w 114"/>
                <a:gd name="T13" fmla="*/ 10 h 114"/>
                <a:gd name="T14" fmla="*/ 18 w 114"/>
                <a:gd name="T15" fmla="*/ 30 h 114"/>
                <a:gd name="T16" fmla="*/ 18 w 114"/>
                <a:gd name="T17" fmla="*/ 79 h 114"/>
                <a:gd name="T18" fmla="*/ 0 w 114"/>
                <a:gd name="T19" fmla="*/ 93 h 114"/>
                <a:gd name="T20" fmla="*/ 2 w 114"/>
                <a:gd name="T21" fmla="*/ 10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14">
                  <a:moveTo>
                    <a:pt x="2" y="107"/>
                  </a:moveTo>
                  <a:cubicBezTo>
                    <a:pt x="13" y="114"/>
                    <a:pt x="13" y="114"/>
                    <a:pt x="13" y="114"/>
                  </a:cubicBezTo>
                  <a:cubicBezTo>
                    <a:pt x="13" y="114"/>
                    <a:pt x="33" y="104"/>
                    <a:pt x="46" y="98"/>
                  </a:cubicBezTo>
                  <a:cubicBezTo>
                    <a:pt x="59" y="91"/>
                    <a:pt x="76" y="76"/>
                    <a:pt x="87" y="49"/>
                  </a:cubicBezTo>
                  <a:cubicBezTo>
                    <a:pt x="98" y="26"/>
                    <a:pt x="114" y="35"/>
                    <a:pt x="114" y="35"/>
                  </a:cubicBezTo>
                  <a:cubicBezTo>
                    <a:pt x="80" y="0"/>
                    <a:pt x="80" y="0"/>
                    <a:pt x="80" y="0"/>
                  </a:cubicBezTo>
                  <a:cubicBezTo>
                    <a:pt x="37" y="10"/>
                    <a:pt x="37" y="10"/>
                    <a:pt x="37" y="10"/>
                  </a:cubicBezTo>
                  <a:cubicBezTo>
                    <a:pt x="37" y="10"/>
                    <a:pt x="19" y="17"/>
                    <a:pt x="18" y="30"/>
                  </a:cubicBezTo>
                  <a:cubicBezTo>
                    <a:pt x="18" y="40"/>
                    <a:pt x="19" y="64"/>
                    <a:pt x="18" y="79"/>
                  </a:cubicBezTo>
                  <a:cubicBezTo>
                    <a:pt x="18" y="81"/>
                    <a:pt x="9" y="91"/>
                    <a:pt x="0" y="93"/>
                  </a:cubicBezTo>
                  <a:lnTo>
                    <a:pt x="2" y="107"/>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2" name="Freeform 15">
              <a:extLst>
                <a:ext uri="{FF2B5EF4-FFF2-40B4-BE49-F238E27FC236}">
                  <a16:creationId xmlns:a16="http://schemas.microsoft.com/office/drawing/2014/main" id="{743363DF-531A-4517-A290-0B19BEE7408F}"/>
                </a:ext>
              </a:extLst>
            </p:cNvPr>
            <p:cNvSpPr>
              <a:spLocks/>
            </p:cNvSpPr>
            <p:nvPr/>
          </p:nvSpPr>
          <p:spPr bwMode="auto">
            <a:xfrm>
              <a:off x="11445738" y="7189226"/>
              <a:ext cx="337199" cy="315904"/>
            </a:xfrm>
            <a:custGeom>
              <a:avLst/>
              <a:gdLst>
                <a:gd name="T0" fmla="*/ 19 w 40"/>
                <a:gd name="T1" fmla="*/ 2 h 37"/>
                <a:gd name="T2" fmla="*/ 26 w 40"/>
                <a:gd name="T3" fmla="*/ 29 h 37"/>
                <a:gd name="T4" fmla="*/ 3 w 40"/>
                <a:gd name="T5" fmla="*/ 14 h 37"/>
                <a:gd name="T6" fmla="*/ 19 w 40"/>
                <a:gd name="T7" fmla="*/ 2 h 37"/>
              </a:gdLst>
              <a:ahLst/>
              <a:cxnLst>
                <a:cxn ang="0">
                  <a:pos x="T0" y="T1"/>
                </a:cxn>
                <a:cxn ang="0">
                  <a:pos x="T2" y="T3"/>
                </a:cxn>
                <a:cxn ang="0">
                  <a:pos x="T4" y="T5"/>
                </a:cxn>
                <a:cxn ang="0">
                  <a:pos x="T6" y="T7"/>
                </a:cxn>
              </a:cxnLst>
              <a:rect l="0" t="0" r="r" b="b"/>
              <a:pathLst>
                <a:path w="40" h="37">
                  <a:moveTo>
                    <a:pt x="19" y="2"/>
                  </a:moveTo>
                  <a:cubicBezTo>
                    <a:pt x="30" y="0"/>
                    <a:pt x="40" y="18"/>
                    <a:pt x="26" y="29"/>
                  </a:cubicBezTo>
                  <a:cubicBezTo>
                    <a:pt x="14" y="37"/>
                    <a:pt x="0" y="26"/>
                    <a:pt x="3" y="14"/>
                  </a:cubicBezTo>
                  <a:cubicBezTo>
                    <a:pt x="6" y="7"/>
                    <a:pt x="16" y="3"/>
                    <a:pt x="19" y="2"/>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3" name="Freeform 16">
              <a:extLst>
                <a:ext uri="{FF2B5EF4-FFF2-40B4-BE49-F238E27FC236}">
                  <a16:creationId xmlns:a16="http://schemas.microsoft.com/office/drawing/2014/main" id="{145CB741-E196-42BD-AC32-420ADA93E5C2}"/>
                </a:ext>
              </a:extLst>
            </p:cNvPr>
            <p:cNvSpPr>
              <a:spLocks/>
            </p:cNvSpPr>
            <p:nvPr/>
          </p:nvSpPr>
          <p:spPr bwMode="auto">
            <a:xfrm>
              <a:off x="11452837" y="7182127"/>
              <a:ext cx="152627" cy="127781"/>
            </a:xfrm>
            <a:custGeom>
              <a:avLst/>
              <a:gdLst>
                <a:gd name="T0" fmla="*/ 15 w 18"/>
                <a:gd name="T1" fmla="*/ 0 h 15"/>
                <a:gd name="T2" fmla="*/ 18 w 18"/>
                <a:gd name="T3" fmla="*/ 3 h 15"/>
                <a:gd name="T4" fmla="*/ 2 w 18"/>
                <a:gd name="T5" fmla="*/ 15 h 15"/>
                <a:gd name="T6" fmla="*/ 0 w 18"/>
                <a:gd name="T7" fmla="*/ 12 h 15"/>
                <a:gd name="T8" fmla="*/ 15 w 18"/>
                <a:gd name="T9" fmla="*/ 0 h 15"/>
              </a:gdLst>
              <a:ahLst/>
              <a:cxnLst>
                <a:cxn ang="0">
                  <a:pos x="T0" y="T1"/>
                </a:cxn>
                <a:cxn ang="0">
                  <a:pos x="T2" y="T3"/>
                </a:cxn>
                <a:cxn ang="0">
                  <a:pos x="T4" y="T5"/>
                </a:cxn>
                <a:cxn ang="0">
                  <a:pos x="T6" y="T7"/>
                </a:cxn>
                <a:cxn ang="0">
                  <a:pos x="T8" y="T9"/>
                </a:cxn>
              </a:cxnLst>
              <a:rect l="0" t="0" r="r" b="b"/>
              <a:pathLst>
                <a:path w="18" h="15">
                  <a:moveTo>
                    <a:pt x="15" y="0"/>
                  </a:moveTo>
                  <a:cubicBezTo>
                    <a:pt x="18" y="3"/>
                    <a:pt x="18" y="3"/>
                    <a:pt x="18" y="3"/>
                  </a:cubicBezTo>
                  <a:cubicBezTo>
                    <a:pt x="18" y="3"/>
                    <a:pt x="15" y="15"/>
                    <a:pt x="2" y="15"/>
                  </a:cubicBezTo>
                  <a:cubicBezTo>
                    <a:pt x="0" y="12"/>
                    <a:pt x="0" y="12"/>
                    <a:pt x="0" y="12"/>
                  </a:cubicBezTo>
                  <a:lnTo>
                    <a:pt x="15" y="0"/>
                  </a:lnTo>
                  <a:close/>
                </a:path>
              </a:pathLst>
            </a:custGeom>
            <a:solidFill>
              <a:srgbClr val="F055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4" name="Freeform 17">
              <a:extLst>
                <a:ext uri="{FF2B5EF4-FFF2-40B4-BE49-F238E27FC236}">
                  <a16:creationId xmlns:a16="http://schemas.microsoft.com/office/drawing/2014/main" id="{55182958-F1D3-4DFB-9956-5964330CAB56}"/>
                </a:ext>
              </a:extLst>
            </p:cNvPr>
            <p:cNvSpPr>
              <a:spLocks/>
            </p:cNvSpPr>
            <p:nvPr/>
          </p:nvSpPr>
          <p:spPr bwMode="auto">
            <a:xfrm>
              <a:off x="11065945" y="6749091"/>
              <a:ext cx="631806" cy="646004"/>
            </a:xfrm>
            <a:custGeom>
              <a:avLst/>
              <a:gdLst>
                <a:gd name="T0" fmla="*/ 6 w 75"/>
                <a:gd name="T1" fmla="*/ 34 h 76"/>
                <a:gd name="T2" fmla="*/ 6 w 75"/>
                <a:gd name="T3" fmla="*/ 53 h 76"/>
                <a:gd name="T4" fmla="*/ 57 w 75"/>
                <a:gd name="T5" fmla="*/ 58 h 76"/>
                <a:gd name="T6" fmla="*/ 54 w 75"/>
                <a:gd name="T7" fmla="*/ 6 h 76"/>
                <a:gd name="T8" fmla="*/ 40 w 75"/>
                <a:gd name="T9" fmla="*/ 8 h 76"/>
                <a:gd name="T10" fmla="*/ 6 w 75"/>
                <a:gd name="T11" fmla="*/ 34 h 76"/>
              </a:gdLst>
              <a:ahLst/>
              <a:cxnLst>
                <a:cxn ang="0">
                  <a:pos x="T0" y="T1"/>
                </a:cxn>
                <a:cxn ang="0">
                  <a:pos x="T2" y="T3"/>
                </a:cxn>
                <a:cxn ang="0">
                  <a:pos x="T4" y="T5"/>
                </a:cxn>
                <a:cxn ang="0">
                  <a:pos x="T6" y="T7"/>
                </a:cxn>
                <a:cxn ang="0">
                  <a:pos x="T8" y="T9"/>
                </a:cxn>
                <a:cxn ang="0">
                  <a:pos x="T10" y="T11"/>
                </a:cxn>
              </a:cxnLst>
              <a:rect l="0" t="0" r="r" b="b"/>
              <a:pathLst>
                <a:path w="75" h="76">
                  <a:moveTo>
                    <a:pt x="6" y="34"/>
                  </a:moveTo>
                  <a:cubicBezTo>
                    <a:pt x="0" y="39"/>
                    <a:pt x="0" y="44"/>
                    <a:pt x="6" y="53"/>
                  </a:cubicBezTo>
                  <a:cubicBezTo>
                    <a:pt x="11" y="62"/>
                    <a:pt x="38" y="76"/>
                    <a:pt x="57" y="58"/>
                  </a:cubicBezTo>
                  <a:cubicBezTo>
                    <a:pt x="75" y="41"/>
                    <a:pt x="67" y="16"/>
                    <a:pt x="54" y="6"/>
                  </a:cubicBezTo>
                  <a:cubicBezTo>
                    <a:pt x="47" y="0"/>
                    <a:pt x="40" y="8"/>
                    <a:pt x="40" y="8"/>
                  </a:cubicBezTo>
                  <a:cubicBezTo>
                    <a:pt x="40" y="8"/>
                    <a:pt x="14" y="28"/>
                    <a:pt x="6" y="34"/>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5" name="Freeform 18">
              <a:extLst>
                <a:ext uri="{FF2B5EF4-FFF2-40B4-BE49-F238E27FC236}">
                  <a16:creationId xmlns:a16="http://schemas.microsoft.com/office/drawing/2014/main" id="{8C983FDD-00F4-4ADF-B55A-B8496E81CDD9}"/>
                </a:ext>
              </a:extLst>
            </p:cNvPr>
            <p:cNvSpPr>
              <a:spLocks/>
            </p:cNvSpPr>
            <p:nvPr/>
          </p:nvSpPr>
          <p:spPr bwMode="auto">
            <a:xfrm>
              <a:off x="11048197" y="6628409"/>
              <a:ext cx="440134" cy="493377"/>
            </a:xfrm>
            <a:custGeom>
              <a:avLst/>
              <a:gdLst>
                <a:gd name="T0" fmla="*/ 9 w 52"/>
                <a:gd name="T1" fmla="*/ 58 h 58"/>
                <a:gd name="T2" fmla="*/ 6 w 52"/>
                <a:gd name="T3" fmla="*/ 52 h 58"/>
                <a:gd name="T4" fmla="*/ 5 w 52"/>
                <a:gd name="T5" fmla="*/ 46 h 58"/>
                <a:gd name="T6" fmla="*/ 6 w 52"/>
                <a:gd name="T7" fmla="*/ 33 h 58"/>
                <a:gd name="T8" fmla="*/ 0 w 52"/>
                <a:gd name="T9" fmla="*/ 26 h 58"/>
                <a:gd name="T10" fmla="*/ 1 w 52"/>
                <a:gd name="T11" fmla="*/ 23 h 58"/>
                <a:gd name="T12" fmla="*/ 7 w 52"/>
                <a:gd name="T13" fmla="*/ 22 h 58"/>
                <a:gd name="T14" fmla="*/ 7 w 52"/>
                <a:gd name="T15" fmla="*/ 18 h 58"/>
                <a:gd name="T16" fmla="*/ 9 w 52"/>
                <a:gd name="T17" fmla="*/ 15 h 58"/>
                <a:gd name="T18" fmla="*/ 10 w 52"/>
                <a:gd name="T19" fmla="*/ 11 h 58"/>
                <a:gd name="T20" fmla="*/ 11 w 52"/>
                <a:gd name="T21" fmla="*/ 6 h 58"/>
                <a:gd name="T22" fmla="*/ 18 w 52"/>
                <a:gd name="T23" fmla="*/ 2 h 58"/>
                <a:gd name="T24" fmla="*/ 45 w 52"/>
                <a:gd name="T25" fmla="*/ 22 h 58"/>
                <a:gd name="T26" fmla="*/ 51 w 52"/>
                <a:gd name="T27" fmla="*/ 35 h 58"/>
                <a:gd name="T28" fmla="*/ 42 w 52"/>
                <a:gd name="T29" fmla="*/ 37 h 58"/>
                <a:gd name="T30" fmla="*/ 38 w 52"/>
                <a:gd name="T31" fmla="*/ 27 h 58"/>
                <a:gd name="T32" fmla="*/ 37 w 52"/>
                <a:gd name="T33" fmla="*/ 40 h 58"/>
                <a:gd name="T34" fmla="*/ 9 w 52"/>
                <a:gd name="T3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58">
                  <a:moveTo>
                    <a:pt x="9" y="58"/>
                  </a:moveTo>
                  <a:cubicBezTo>
                    <a:pt x="9" y="58"/>
                    <a:pt x="6" y="56"/>
                    <a:pt x="6" y="52"/>
                  </a:cubicBezTo>
                  <a:cubicBezTo>
                    <a:pt x="6" y="49"/>
                    <a:pt x="6" y="49"/>
                    <a:pt x="5" y="46"/>
                  </a:cubicBezTo>
                  <a:cubicBezTo>
                    <a:pt x="5" y="41"/>
                    <a:pt x="9" y="37"/>
                    <a:pt x="6" y="33"/>
                  </a:cubicBezTo>
                  <a:cubicBezTo>
                    <a:pt x="3" y="28"/>
                    <a:pt x="0" y="26"/>
                    <a:pt x="0" y="26"/>
                  </a:cubicBezTo>
                  <a:cubicBezTo>
                    <a:pt x="0" y="26"/>
                    <a:pt x="0" y="25"/>
                    <a:pt x="1" y="23"/>
                  </a:cubicBezTo>
                  <a:cubicBezTo>
                    <a:pt x="3" y="22"/>
                    <a:pt x="7" y="23"/>
                    <a:pt x="7" y="22"/>
                  </a:cubicBezTo>
                  <a:cubicBezTo>
                    <a:pt x="8" y="21"/>
                    <a:pt x="7" y="18"/>
                    <a:pt x="7" y="18"/>
                  </a:cubicBezTo>
                  <a:cubicBezTo>
                    <a:pt x="7" y="18"/>
                    <a:pt x="7" y="16"/>
                    <a:pt x="9" y="15"/>
                  </a:cubicBezTo>
                  <a:cubicBezTo>
                    <a:pt x="8" y="14"/>
                    <a:pt x="8" y="12"/>
                    <a:pt x="10" y="11"/>
                  </a:cubicBezTo>
                  <a:cubicBezTo>
                    <a:pt x="12" y="10"/>
                    <a:pt x="12" y="8"/>
                    <a:pt x="11" y="6"/>
                  </a:cubicBezTo>
                  <a:cubicBezTo>
                    <a:pt x="10" y="3"/>
                    <a:pt x="11" y="0"/>
                    <a:pt x="18" y="2"/>
                  </a:cubicBezTo>
                  <a:cubicBezTo>
                    <a:pt x="25" y="4"/>
                    <a:pt x="38" y="7"/>
                    <a:pt x="45" y="22"/>
                  </a:cubicBezTo>
                  <a:cubicBezTo>
                    <a:pt x="45" y="22"/>
                    <a:pt x="52" y="24"/>
                    <a:pt x="51" y="35"/>
                  </a:cubicBezTo>
                  <a:cubicBezTo>
                    <a:pt x="51" y="46"/>
                    <a:pt x="41" y="43"/>
                    <a:pt x="42" y="37"/>
                  </a:cubicBezTo>
                  <a:cubicBezTo>
                    <a:pt x="43" y="31"/>
                    <a:pt x="38" y="27"/>
                    <a:pt x="38" y="27"/>
                  </a:cubicBezTo>
                  <a:cubicBezTo>
                    <a:pt x="38" y="27"/>
                    <a:pt x="38" y="31"/>
                    <a:pt x="37" y="40"/>
                  </a:cubicBezTo>
                  <a:cubicBezTo>
                    <a:pt x="37" y="40"/>
                    <a:pt x="15" y="46"/>
                    <a:pt x="9" y="58"/>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6" name="Freeform 19">
              <a:extLst>
                <a:ext uri="{FF2B5EF4-FFF2-40B4-BE49-F238E27FC236}">
                  <a16:creationId xmlns:a16="http://schemas.microsoft.com/office/drawing/2014/main" id="{59679092-6513-4228-9012-81ADA189D6D2}"/>
                </a:ext>
              </a:extLst>
            </p:cNvPr>
            <p:cNvSpPr>
              <a:spLocks/>
            </p:cNvSpPr>
            <p:nvPr/>
          </p:nvSpPr>
          <p:spPr bwMode="auto">
            <a:xfrm>
              <a:off x="11420892" y="5769438"/>
              <a:ext cx="933510" cy="997401"/>
            </a:xfrm>
            <a:custGeom>
              <a:avLst/>
              <a:gdLst>
                <a:gd name="T0" fmla="*/ 96 w 111"/>
                <a:gd name="T1" fmla="*/ 54 h 117"/>
                <a:gd name="T2" fmla="*/ 69 w 111"/>
                <a:gd name="T3" fmla="*/ 68 h 117"/>
                <a:gd name="T4" fmla="*/ 28 w 111"/>
                <a:gd name="T5" fmla="*/ 117 h 117"/>
                <a:gd name="T6" fmla="*/ 13 w 111"/>
                <a:gd name="T7" fmla="*/ 87 h 117"/>
                <a:gd name="T8" fmla="*/ 0 w 111"/>
                <a:gd name="T9" fmla="*/ 67 h 117"/>
                <a:gd name="T10" fmla="*/ 0 w 111"/>
                <a:gd name="T11" fmla="*/ 67 h 117"/>
                <a:gd name="T12" fmla="*/ 0 w 111"/>
                <a:gd name="T13" fmla="*/ 49 h 117"/>
                <a:gd name="T14" fmla="*/ 21 w 111"/>
                <a:gd name="T15" fmla="*/ 25 h 117"/>
                <a:gd name="T16" fmla="*/ 107 w 111"/>
                <a:gd name="T17" fmla="*/ 0 h 117"/>
                <a:gd name="T18" fmla="*/ 111 w 111"/>
                <a:gd name="T19" fmla="*/ 61 h 117"/>
                <a:gd name="T20" fmla="*/ 96 w 111"/>
                <a:gd name="T21"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17">
                  <a:moveTo>
                    <a:pt x="96" y="54"/>
                  </a:moveTo>
                  <a:cubicBezTo>
                    <a:pt x="96" y="54"/>
                    <a:pt x="80" y="45"/>
                    <a:pt x="69" y="68"/>
                  </a:cubicBezTo>
                  <a:cubicBezTo>
                    <a:pt x="58" y="95"/>
                    <a:pt x="41" y="110"/>
                    <a:pt x="28" y="117"/>
                  </a:cubicBezTo>
                  <a:cubicBezTo>
                    <a:pt x="17" y="114"/>
                    <a:pt x="13" y="102"/>
                    <a:pt x="13" y="87"/>
                  </a:cubicBezTo>
                  <a:cubicBezTo>
                    <a:pt x="13" y="71"/>
                    <a:pt x="0" y="67"/>
                    <a:pt x="0" y="67"/>
                  </a:cubicBezTo>
                  <a:cubicBezTo>
                    <a:pt x="0" y="67"/>
                    <a:pt x="0" y="67"/>
                    <a:pt x="0" y="67"/>
                  </a:cubicBezTo>
                  <a:cubicBezTo>
                    <a:pt x="0" y="60"/>
                    <a:pt x="0" y="53"/>
                    <a:pt x="0" y="49"/>
                  </a:cubicBezTo>
                  <a:cubicBezTo>
                    <a:pt x="1" y="36"/>
                    <a:pt x="21" y="25"/>
                    <a:pt x="21" y="25"/>
                  </a:cubicBezTo>
                  <a:cubicBezTo>
                    <a:pt x="43" y="12"/>
                    <a:pt x="77" y="5"/>
                    <a:pt x="107" y="0"/>
                  </a:cubicBezTo>
                  <a:cubicBezTo>
                    <a:pt x="111" y="61"/>
                    <a:pt x="111" y="61"/>
                    <a:pt x="111" y="61"/>
                  </a:cubicBezTo>
                  <a:lnTo>
                    <a:pt x="96" y="54"/>
                  </a:lnTo>
                  <a:close/>
                </a:path>
              </a:pathLst>
            </a:custGeom>
            <a:solidFill>
              <a:schemeClr val="accent5"/>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7" name="Freeform 20">
              <a:extLst>
                <a:ext uri="{FF2B5EF4-FFF2-40B4-BE49-F238E27FC236}">
                  <a16:creationId xmlns:a16="http://schemas.microsoft.com/office/drawing/2014/main" id="{78689585-3DF5-4692-91DD-26DBB6000308}"/>
                </a:ext>
              </a:extLst>
            </p:cNvPr>
            <p:cNvSpPr>
              <a:spLocks/>
            </p:cNvSpPr>
            <p:nvPr/>
          </p:nvSpPr>
          <p:spPr bwMode="auto">
            <a:xfrm>
              <a:off x="12322457" y="5762339"/>
              <a:ext cx="1338150" cy="1292007"/>
            </a:xfrm>
            <a:custGeom>
              <a:avLst/>
              <a:gdLst>
                <a:gd name="T0" fmla="*/ 157 w 159"/>
                <a:gd name="T1" fmla="*/ 114 h 152"/>
                <a:gd name="T2" fmla="*/ 146 w 159"/>
                <a:gd name="T3" fmla="*/ 89 h 152"/>
                <a:gd name="T4" fmla="*/ 93 w 159"/>
                <a:gd name="T5" fmla="*/ 29 h 152"/>
                <a:gd name="T6" fmla="*/ 31 w 159"/>
                <a:gd name="T7" fmla="*/ 1 h 152"/>
                <a:gd name="T8" fmla="*/ 0 w 159"/>
                <a:gd name="T9" fmla="*/ 1 h 152"/>
                <a:gd name="T10" fmla="*/ 4 w 159"/>
                <a:gd name="T11" fmla="*/ 62 h 152"/>
                <a:gd name="T12" fmla="*/ 51 w 159"/>
                <a:gd name="T13" fmla="*/ 78 h 152"/>
                <a:gd name="T14" fmla="*/ 133 w 159"/>
                <a:gd name="T15" fmla="*/ 152 h 152"/>
                <a:gd name="T16" fmla="*/ 159 w 159"/>
                <a:gd name="T17" fmla="*/ 124 h 152"/>
                <a:gd name="T18" fmla="*/ 157 w 159"/>
                <a:gd name="T19" fmla="*/ 1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52">
                  <a:moveTo>
                    <a:pt x="157" y="114"/>
                  </a:moveTo>
                  <a:cubicBezTo>
                    <a:pt x="156" y="105"/>
                    <a:pt x="152" y="96"/>
                    <a:pt x="146" y="89"/>
                  </a:cubicBezTo>
                  <a:cubicBezTo>
                    <a:pt x="135" y="74"/>
                    <a:pt x="113" y="45"/>
                    <a:pt x="93" y="29"/>
                  </a:cubicBezTo>
                  <a:cubicBezTo>
                    <a:pt x="74" y="15"/>
                    <a:pt x="53" y="3"/>
                    <a:pt x="31" y="1"/>
                  </a:cubicBezTo>
                  <a:cubicBezTo>
                    <a:pt x="20" y="0"/>
                    <a:pt x="8" y="1"/>
                    <a:pt x="0" y="1"/>
                  </a:cubicBezTo>
                  <a:cubicBezTo>
                    <a:pt x="4" y="62"/>
                    <a:pt x="4" y="62"/>
                    <a:pt x="4" y="62"/>
                  </a:cubicBezTo>
                  <a:cubicBezTo>
                    <a:pt x="25" y="86"/>
                    <a:pt x="51" y="78"/>
                    <a:pt x="51" y="78"/>
                  </a:cubicBezTo>
                  <a:cubicBezTo>
                    <a:pt x="51" y="78"/>
                    <a:pt x="109" y="101"/>
                    <a:pt x="133" y="152"/>
                  </a:cubicBezTo>
                  <a:cubicBezTo>
                    <a:pt x="159" y="124"/>
                    <a:pt x="159" y="124"/>
                    <a:pt x="159" y="124"/>
                  </a:cubicBezTo>
                  <a:lnTo>
                    <a:pt x="157" y="114"/>
                  </a:ln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8" name="Freeform 21">
              <a:extLst>
                <a:ext uri="{FF2B5EF4-FFF2-40B4-BE49-F238E27FC236}">
                  <a16:creationId xmlns:a16="http://schemas.microsoft.com/office/drawing/2014/main" id="{9440100F-884D-4BE6-8DE6-9FAED168B146}"/>
                </a:ext>
              </a:extLst>
            </p:cNvPr>
            <p:cNvSpPr>
              <a:spLocks/>
            </p:cNvSpPr>
            <p:nvPr/>
          </p:nvSpPr>
          <p:spPr bwMode="auto">
            <a:xfrm>
              <a:off x="11435089" y="6401243"/>
              <a:ext cx="362046" cy="1054193"/>
            </a:xfrm>
            <a:custGeom>
              <a:avLst/>
              <a:gdLst>
                <a:gd name="T0" fmla="*/ 25 w 43"/>
                <a:gd name="T1" fmla="*/ 102 h 124"/>
                <a:gd name="T2" fmla="*/ 41 w 43"/>
                <a:gd name="T3" fmla="*/ 19 h 124"/>
                <a:gd name="T4" fmla="*/ 31 w 43"/>
                <a:gd name="T5" fmla="*/ 2 h 124"/>
                <a:gd name="T6" fmla="*/ 14 w 43"/>
                <a:gd name="T7" fmla="*/ 13 h 124"/>
                <a:gd name="T8" fmla="*/ 1 w 43"/>
                <a:gd name="T9" fmla="*/ 97 h 124"/>
                <a:gd name="T10" fmla="*/ 1 w 43"/>
                <a:gd name="T11" fmla="*/ 114 h 124"/>
                <a:gd name="T12" fmla="*/ 18 w 43"/>
                <a:gd name="T13" fmla="*/ 121 h 124"/>
                <a:gd name="T14" fmla="*/ 18 w 43"/>
                <a:gd name="T15" fmla="*/ 121 h 124"/>
                <a:gd name="T16" fmla="*/ 25 w 43"/>
                <a:gd name="T17" fmla="*/ 103 h 124"/>
                <a:gd name="T18" fmla="*/ 25 w 43"/>
                <a:gd name="T19"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24">
                  <a:moveTo>
                    <a:pt x="25" y="102"/>
                  </a:moveTo>
                  <a:cubicBezTo>
                    <a:pt x="41" y="19"/>
                    <a:pt x="41" y="19"/>
                    <a:pt x="41" y="19"/>
                  </a:cubicBezTo>
                  <a:cubicBezTo>
                    <a:pt x="43" y="12"/>
                    <a:pt x="39" y="4"/>
                    <a:pt x="31" y="2"/>
                  </a:cubicBezTo>
                  <a:cubicBezTo>
                    <a:pt x="23" y="0"/>
                    <a:pt x="15" y="6"/>
                    <a:pt x="14" y="13"/>
                  </a:cubicBezTo>
                  <a:cubicBezTo>
                    <a:pt x="1" y="97"/>
                    <a:pt x="1" y="97"/>
                    <a:pt x="1" y="97"/>
                  </a:cubicBezTo>
                  <a:cubicBezTo>
                    <a:pt x="1" y="101"/>
                    <a:pt x="0" y="110"/>
                    <a:pt x="1" y="114"/>
                  </a:cubicBezTo>
                  <a:cubicBezTo>
                    <a:pt x="3" y="119"/>
                    <a:pt x="8" y="124"/>
                    <a:pt x="18" y="121"/>
                  </a:cubicBezTo>
                  <a:cubicBezTo>
                    <a:pt x="18" y="121"/>
                    <a:pt x="18" y="121"/>
                    <a:pt x="18" y="121"/>
                  </a:cubicBezTo>
                  <a:cubicBezTo>
                    <a:pt x="22" y="115"/>
                    <a:pt x="24" y="109"/>
                    <a:pt x="25" y="103"/>
                  </a:cubicBezTo>
                  <a:cubicBezTo>
                    <a:pt x="25" y="102"/>
                    <a:pt x="25" y="102"/>
                    <a:pt x="25" y="102"/>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59" name="Freeform 22">
              <a:extLst>
                <a:ext uri="{FF2B5EF4-FFF2-40B4-BE49-F238E27FC236}">
                  <a16:creationId xmlns:a16="http://schemas.microsoft.com/office/drawing/2014/main" id="{183BFD4F-3F58-4AA9-B2EC-D3FD1B4AFEBC}"/>
                </a:ext>
              </a:extLst>
            </p:cNvPr>
            <p:cNvSpPr>
              <a:spLocks/>
            </p:cNvSpPr>
            <p:nvPr/>
          </p:nvSpPr>
          <p:spPr bwMode="auto">
            <a:xfrm>
              <a:off x="11392496" y="7302809"/>
              <a:ext cx="237814" cy="812828"/>
            </a:xfrm>
            <a:custGeom>
              <a:avLst/>
              <a:gdLst>
                <a:gd name="T0" fmla="*/ 6 w 28"/>
                <a:gd name="T1" fmla="*/ 3 h 96"/>
                <a:gd name="T2" fmla="*/ 5 w 28"/>
                <a:gd name="T3" fmla="*/ 91 h 96"/>
                <a:gd name="T4" fmla="*/ 20 w 28"/>
                <a:gd name="T5" fmla="*/ 89 h 96"/>
                <a:gd name="T6" fmla="*/ 26 w 28"/>
                <a:gd name="T7" fmla="*/ 6 h 96"/>
                <a:gd name="T8" fmla="*/ 6 w 28"/>
                <a:gd name="T9" fmla="*/ 3 h 96"/>
              </a:gdLst>
              <a:ahLst/>
              <a:cxnLst>
                <a:cxn ang="0">
                  <a:pos x="T0" y="T1"/>
                </a:cxn>
                <a:cxn ang="0">
                  <a:pos x="T2" y="T3"/>
                </a:cxn>
                <a:cxn ang="0">
                  <a:pos x="T4" y="T5"/>
                </a:cxn>
                <a:cxn ang="0">
                  <a:pos x="T6" y="T7"/>
                </a:cxn>
                <a:cxn ang="0">
                  <a:pos x="T8" y="T9"/>
                </a:cxn>
              </a:cxnLst>
              <a:rect l="0" t="0" r="r" b="b"/>
              <a:pathLst>
                <a:path w="28" h="96">
                  <a:moveTo>
                    <a:pt x="6" y="3"/>
                  </a:moveTo>
                  <a:cubicBezTo>
                    <a:pt x="6" y="3"/>
                    <a:pt x="0" y="31"/>
                    <a:pt x="5" y="91"/>
                  </a:cubicBezTo>
                  <a:cubicBezTo>
                    <a:pt x="5" y="96"/>
                    <a:pt x="20" y="95"/>
                    <a:pt x="20" y="89"/>
                  </a:cubicBezTo>
                  <a:cubicBezTo>
                    <a:pt x="21" y="71"/>
                    <a:pt x="28" y="40"/>
                    <a:pt x="26" y="6"/>
                  </a:cubicBezTo>
                  <a:cubicBezTo>
                    <a:pt x="26" y="0"/>
                    <a:pt x="6" y="3"/>
                    <a:pt x="6" y="3"/>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0" name="Freeform 23">
              <a:extLst>
                <a:ext uri="{FF2B5EF4-FFF2-40B4-BE49-F238E27FC236}">
                  <a16:creationId xmlns:a16="http://schemas.microsoft.com/office/drawing/2014/main" id="{24979D87-49AF-4DF8-B999-B81011517090}"/>
                </a:ext>
              </a:extLst>
            </p:cNvPr>
            <p:cNvSpPr>
              <a:spLocks/>
            </p:cNvSpPr>
            <p:nvPr/>
          </p:nvSpPr>
          <p:spPr bwMode="auto">
            <a:xfrm>
              <a:off x="11392496" y="8048198"/>
              <a:ext cx="532420" cy="205869"/>
            </a:xfrm>
            <a:custGeom>
              <a:avLst/>
              <a:gdLst>
                <a:gd name="T0" fmla="*/ 17 w 63"/>
                <a:gd name="T1" fmla="*/ 0 h 24"/>
                <a:gd name="T2" fmla="*/ 42 w 63"/>
                <a:gd name="T3" fmla="*/ 11 h 24"/>
                <a:gd name="T4" fmla="*/ 62 w 63"/>
                <a:gd name="T5" fmla="*/ 15 h 24"/>
                <a:gd name="T6" fmla="*/ 57 w 63"/>
                <a:gd name="T7" fmla="*/ 21 h 24"/>
                <a:gd name="T8" fmla="*/ 39 w 63"/>
                <a:gd name="T9" fmla="*/ 22 h 24"/>
                <a:gd name="T10" fmla="*/ 30 w 63"/>
                <a:gd name="T11" fmla="*/ 20 h 24"/>
                <a:gd name="T12" fmla="*/ 23 w 63"/>
                <a:gd name="T13" fmla="*/ 20 h 24"/>
                <a:gd name="T14" fmla="*/ 5 w 63"/>
                <a:gd name="T15" fmla="*/ 0 h 24"/>
                <a:gd name="T16" fmla="*/ 17 w 63"/>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4">
                  <a:moveTo>
                    <a:pt x="17" y="0"/>
                  </a:moveTo>
                  <a:cubicBezTo>
                    <a:pt x="42" y="11"/>
                    <a:pt x="42" y="11"/>
                    <a:pt x="42" y="11"/>
                  </a:cubicBezTo>
                  <a:cubicBezTo>
                    <a:pt x="62" y="15"/>
                    <a:pt x="62" y="15"/>
                    <a:pt x="62" y="15"/>
                  </a:cubicBezTo>
                  <a:cubicBezTo>
                    <a:pt x="62" y="15"/>
                    <a:pt x="63" y="21"/>
                    <a:pt x="57" y="21"/>
                  </a:cubicBezTo>
                  <a:cubicBezTo>
                    <a:pt x="50" y="21"/>
                    <a:pt x="44" y="22"/>
                    <a:pt x="39" y="22"/>
                  </a:cubicBezTo>
                  <a:cubicBezTo>
                    <a:pt x="35" y="22"/>
                    <a:pt x="35" y="20"/>
                    <a:pt x="30" y="20"/>
                  </a:cubicBezTo>
                  <a:cubicBezTo>
                    <a:pt x="28" y="19"/>
                    <a:pt x="25" y="20"/>
                    <a:pt x="23" y="20"/>
                  </a:cubicBezTo>
                  <a:cubicBezTo>
                    <a:pt x="7" y="24"/>
                    <a:pt x="0" y="15"/>
                    <a:pt x="5" y="0"/>
                  </a:cubicBezTo>
                  <a:lnTo>
                    <a:pt x="17" y="0"/>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1" name="Freeform 24">
              <a:extLst>
                <a:ext uri="{FF2B5EF4-FFF2-40B4-BE49-F238E27FC236}">
                  <a16:creationId xmlns:a16="http://schemas.microsoft.com/office/drawing/2014/main" id="{73EB77D4-D8BC-4260-93F0-41D3999E96A3}"/>
                </a:ext>
              </a:extLst>
            </p:cNvPr>
            <p:cNvSpPr>
              <a:spLocks/>
            </p:cNvSpPr>
            <p:nvPr/>
          </p:nvSpPr>
          <p:spPr bwMode="auto">
            <a:xfrm>
              <a:off x="1326201" y="7189225"/>
              <a:ext cx="1835076" cy="1054193"/>
            </a:xfrm>
            <a:custGeom>
              <a:avLst/>
              <a:gdLst>
                <a:gd name="T0" fmla="*/ 218 w 218"/>
                <a:gd name="T1" fmla="*/ 26 h 124"/>
                <a:gd name="T2" fmla="*/ 126 w 218"/>
                <a:gd name="T3" fmla="*/ 21 h 124"/>
                <a:gd name="T4" fmla="*/ 10 w 218"/>
                <a:gd name="T5" fmla="*/ 81 h 124"/>
                <a:gd name="T6" fmla="*/ 20 w 218"/>
                <a:gd name="T7" fmla="*/ 115 h 124"/>
                <a:gd name="T8" fmla="*/ 82 w 218"/>
                <a:gd name="T9" fmla="*/ 124 h 124"/>
                <a:gd name="T10" fmla="*/ 145 w 218"/>
                <a:gd name="T11" fmla="*/ 124 h 124"/>
                <a:gd name="T12" fmla="*/ 146 w 218"/>
                <a:gd name="T13" fmla="*/ 104 h 124"/>
                <a:gd name="T14" fmla="*/ 65 w 218"/>
                <a:gd name="T15" fmla="*/ 88 h 124"/>
                <a:gd name="T16" fmla="*/ 143 w 218"/>
                <a:gd name="T17" fmla="*/ 84 h 124"/>
                <a:gd name="T18" fmla="*/ 208 w 218"/>
                <a:gd name="T19" fmla="*/ 43 h 124"/>
                <a:gd name="T20" fmla="*/ 208 w 218"/>
                <a:gd name="T21" fmla="*/ 42 h 124"/>
                <a:gd name="T22" fmla="*/ 218 w 218"/>
                <a:gd name="T23" fmla="*/ 2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124">
                  <a:moveTo>
                    <a:pt x="218" y="26"/>
                  </a:moveTo>
                  <a:cubicBezTo>
                    <a:pt x="218" y="26"/>
                    <a:pt x="185" y="0"/>
                    <a:pt x="126" y="21"/>
                  </a:cubicBezTo>
                  <a:cubicBezTo>
                    <a:pt x="87" y="35"/>
                    <a:pt x="21" y="67"/>
                    <a:pt x="10" y="81"/>
                  </a:cubicBezTo>
                  <a:cubicBezTo>
                    <a:pt x="0" y="94"/>
                    <a:pt x="4" y="109"/>
                    <a:pt x="20" y="115"/>
                  </a:cubicBezTo>
                  <a:cubicBezTo>
                    <a:pt x="35" y="120"/>
                    <a:pt x="44" y="124"/>
                    <a:pt x="82" y="124"/>
                  </a:cubicBezTo>
                  <a:cubicBezTo>
                    <a:pt x="179" y="124"/>
                    <a:pt x="145" y="124"/>
                    <a:pt x="145" y="124"/>
                  </a:cubicBezTo>
                  <a:cubicBezTo>
                    <a:pt x="146" y="104"/>
                    <a:pt x="146" y="104"/>
                    <a:pt x="146" y="104"/>
                  </a:cubicBezTo>
                  <a:cubicBezTo>
                    <a:pt x="65" y="88"/>
                    <a:pt x="65" y="88"/>
                    <a:pt x="65" y="88"/>
                  </a:cubicBezTo>
                  <a:cubicBezTo>
                    <a:pt x="143" y="84"/>
                    <a:pt x="143" y="84"/>
                    <a:pt x="143" y="84"/>
                  </a:cubicBezTo>
                  <a:cubicBezTo>
                    <a:pt x="170" y="83"/>
                    <a:pt x="195" y="68"/>
                    <a:pt x="208" y="43"/>
                  </a:cubicBezTo>
                  <a:cubicBezTo>
                    <a:pt x="208" y="43"/>
                    <a:pt x="208" y="42"/>
                    <a:pt x="208" y="42"/>
                  </a:cubicBezTo>
                  <a:lnTo>
                    <a:pt x="218" y="26"/>
                  </a:ln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2" name="Freeform 25">
              <a:extLst>
                <a:ext uri="{FF2B5EF4-FFF2-40B4-BE49-F238E27FC236}">
                  <a16:creationId xmlns:a16="http://schemas.microsoft.com/office/drawing/2014/main" id="{373FA64E-D215-4EDC-850F-9E2F85B1F0AC}"/>
                </a:ext>
              </a:extLst>
            </p:cNvPr>
            <p:cNvSpPr>
              <a:spLocks/>
            </p:cNvSpPr>
            <p:nvPr/>
          </p:nvSpPr>
          <p:spPr bwMode="auto">
            <a:xfrm>
              <a:off x="1830227" y="7803283"/>
              <a:ext cx="876719" cy="440134"/>
            </a:xfrm>
            <a:custGeom>
              <a:avLst/>
              <a:gdLst>
                <a:gd name="T0" fmla="*/ 0 w 104"/>
                <a:gd name="T1" fmla="*/ 17 h 52"/>
                <a:gd name="T2" fmla="*/ 22 w 104"/>
                <a:gd name="T3" fmla="*/ 52 h 52"/>
                <a:gd name="T4" fmla="*/ 104 w 104"/>
                <a:gd name="T5" fmla="*/ 52 h 52"/>
                <a:gd name="T6" fmla="*/ 104 w 104"/>
                <a:gd name="T7" fmla="*/ 27 h 52"/>
                <a:gd name="T8" fmla="*/ 0 w 104"/>
                <a:gd name="T9" fmla="*/ 17 h 52"/>
              </a:gdLst>
              <a:ahLst/>
              <a:cxnLst>
                <a:cxn ang="0">
                  <a:pos x="T0" y="T1"/>
                </a:cxn>
                <a:cxn ang="0">
                  <a:pos x="T2" y="T3"/>
                </a:cxn>
                <a:cxn ang="0">
                  <a:pos x="T4" y="T5"/>
                </a:cxn>
                <a:cxn ang="0">
                  <a:pos x="T6" y="T7"/>
                </a:cxn>
                <a:cxn ang="0">
                  <a:pos x="T8" y="T9"/>
                </a:cxn>
              </a:cxnLst>
              <a:rect l="0" t="0" r="r" b="b"/>
              <a:pathLst>
                <a:path w="104" h="52">
                  <a:moveTo>
                    <a:pt x="0" y="17"/>
                  </a:moveTo>
                  <a:cubicBezTo>
                    <a:pt x="22" y="52"/>
                    <a:pt x="22" y="52"/>
                    <a:pt x="22" y="52"/>
                  </a:cubicBezTo>
                  <a:cubicBezTo>
                    <a:pt x="104" y="52"/>
                    <a:pt x="104" y="52"/>
                    <a:pt x="104" y="52"/>
                  </a:cubicBezTo>
                  <a:cubicBezTo>
                    <a:pt x="104" y="27"/>
                    <a:pt x="104" y="27"/>
                    <a:pt x="104" y="27"/>
                  </a:cubicBezTo>
                  <a:cubicBezTo>
                    <a:pt x="58" y="27"/>
                    <a:pt x="47" y="0"/>
                    <a:pt x="0" y="17"/>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3" name="Freeform 26">
              <a:extLst>
                <a:ext uri="{FF2B5EF4-FFF2-40B4-BE49-F238E27FC236}">
                  <a16:creationId xmlns:a16="http://schemas.microsoft.com/office/drawing/2014/main" id="{8DA1FCF7-3F07-4A9D-AE10-47047F6946EE}"/>
                </a:ext>
              </a:extLst>
            </p:cNvPr>
            <p:cNvSpPr>
              <a:spLocks/>
            </p:cNvSpPr>
            <p:nvPr/>
          </p:nvSpPr>
          <p:spPr bwMode="auto">
            <a:xfrm>
              <a:off x="4087688" y="5712646"/>
              <a:ext cx="422387" cy="433035"/>
            </a:xfrm>
            <a:custGeom>
              <a:avLst/>
              <a:gdLst>
                <a:gd name="T0" fmla="*/ 33 w 50"/>
                <a:gd name="T1" fmla="*/ 22 h 51"/>
                <a:gd name="T2" fmla="*/ 36 w 50"/>
                <a:gd name="T3" fmla="*/ 29 h 51"/>
                <a:gd name="T4" fmla="*/ 50 w 50"/>
                <a:gd name="T5" fmla="*/ 46 h 51"/>
                <a:gd name="T6" fmla="*/ 41 w 50"/>
                <a:gd name="T7" fmla="*/ 47 h 51"/>
                <a:gd name="T8" fmla="*/ 33 w 50"/>
                <a:gd name="T9" fmla="*/ 40 h 51"/>
                <a:gd name="T10" fmla="*/ 22 w 50"/>
                <a:gd name="T11" fmla="*/ 29 h 51"/>
                <a:gd name="T12" fmla="*/ 17 w 50"/>
                <a:gd name="T13" fmla="*/ 25 h 51"/>
                <a:gd name="T14" fmla="*/ 0 w 50"/>
                <a:gd name="T15" fmla="*/ 11 h 51"/>
                <a:gd name="T16" fmla="*/ 11 w 50"/>
                <a:gd name="T17" fmla="*/ 0 h 51"/>
                <a:gd name="T18" fmla="*/ 11 w 50"/>
                <a:gd name="T19" fmla="*/ 0 h 51"/>
                <a:gd name="T20" fmla="*/ 33 w 50"/>
                <a:gd name="T21"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1">
                  <a:moveTo>
                    <a:pt x="33" y="22"/>
                  </a:moveTo>
                  <a:cubicBezTo>
                    <a:pt x="36" y="29"/>
                    <a:pt x="36" y="29"/>
                    <a:pt x="36" y="29"/>
                  </a:cubicBezTo>
                  <a:cubicBezTo>
                    <a:pt x="50" y="46"/>
                    <a:pt x="50" y="46"/>
                    <a:pt x="50" y="46"/>
                  </a:cubicBezTo>
                  <a:cubicBezTo>
                    <a:pt x="50" y="46"/>
                    <a:pt x="46" y="51"/>
                    <a:pt x="41" y="47"/>
                  </a:cubicBezTo>
                  <a:cubicBezTo>
                    <a:pt x="36" y="43"/>
                    <a:pt x="37" y="44"/>
                    <a:pt x="33" y="40"/>
                  </a:cubicBezTo>
                  <a:cubicBezTo>
                    <a:pt x="30" y="38"/>
                    <a:pt x="25" y="32"/>
                    <a:pt x="22" y="29"/>
                  </a:cubicBezTo>
                  <a:cubicBezTo>
                    <a:pt x="20" y="27"/>
                    <a:pt x="19" y="26"/>
                    <a:pt x="17" y="25"/>
                  </a:cubicBezTo>
                  <a:cubicBezTo>
                    <a:pt x="7" y="20"/>
                    <a:pt x="0" y="11"/>
                    <a:pt x="0" y="11"/>
                  </a:cubicBezTo>
                  <a:cubicBezTo>
                    <a:pt x="0" y="8"/>
                    <a:pt x="6" y="3"/>
                    <a:pt x="11" y="0"/>
                  </a:cubicBezTo>
                  <a:cubicBezTo>
                    <a:pt x="11" y="0"/>
                    <a:pt x="11" y="0"/>
                    <a:pt x="11" y="0"/>
                  </a:cubicBezTo>
                  <a:cubicBezTo>
                    <a:pt x="25" y="7"/>
                    <a:pt x="29" y="14"/>
                    <a:pt x="33" y="22"/>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4" name="Freeform 27">
              <a:extLst>
                <a:ext uri="{FF2B5EF4-FFF2-40B4-BE49-F238E27FC236}">
                  <a16:creationId xmlns:a16="http://schemas.microsoft.com/office/drawing/2014/main" id="{AEDEB26A-673C-4265-B701-30D751C7E576}"/>
                </a:ext>
              </a:extLst>
            </p:cNvPr>
            <p:cNvSpPr>
              <a:spLocks/>
            </p:cNvSpPr>
            <p:nvPr/>
          </p:nvSpPr>
          <p:spPr bwMode="auto">
            <a:xfrm>
              <a:off x="2866672" y="5517425"/>
              <a:ext cx="759586" cy="866071"/>
            </a:xfrm>
            <a:custGeom>
              <a:avLst/>
              <a:gdLst>
                <a:gd name="T0" fmla="*/ 80 w 90"/>
                <a:gd name="T1" fmla="*/ 28 h 102"/>
                <a:gd name="T2" fmla="*/ 27 w 90"/>
                <a:gd name="T3" fmla="*/ 94 h 102"/>
                <a:gd name="T4" fmla="*/ 8 w 90"/>
                <a:gd name="T5" fmla="*/ 97 h 102"/>
                <a:gd name="T6" fmla="*/ 5 w 90"/>
                <a:gd name="T7" fmla="*/ 77 h 102"/>
                <a:gd name="T8" fmla="*/ 61 w 90"/>
                <a:gd name="T9" fmla="*/ 13 h 102"/>
                <a:gd name="T10" fmla="*/ 73 w 90"/>
                <a:gd name="T11" fmla="*/ 2 h 102"/>
                <a:gd name="T12" fmla="*/ 90 w 90"/>
                <a:gd name="T13" fmla="*/ 10 h 102"/>
                <a:gd name="T14" fmla="*/ 90 w 90"/>
                <a:gd name="T15" fmla="*/ 10 h 102"/>
                <a:gd name="T16" fmla="*/ 80 w 90"/>
                <a:gd name="T17" fmla="*/ 27 h 102"/>
                <a:gd name="T18" fmla="*/ 80 w 90"/>
                <a:gd name="T1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02">
                  <a:moveTo>
                    <a:pt x="80" y="28"/>
                  </a:moveTo>
                  <a:cubicBezTo>
                    <a:pt x="27" y="94"/>
                    <a:pt x="27" y="94"/>
                    <a:pt x="27" y="94"/>
                  </a:cubicBezTo>
                  <a:cubicBezTo>
                    <a:pt x="23" y="100"/>
                    <a:pt x="14" y="102"/>
                    <a:pt x="8" y="97"/>
                  </a:cubicBezTo>
                  <a:cubicBezTo>
                    <a:pt x="1" y="92"/>
                    <a:pt x="0" y="83"/>
                    <a:pt x="5" y="77"/>
                  </a:cubicBezTo>
                  <a:cubicBezTo>
                    <a:pt x="61" y="13"/>
                    <a:pt x="61" y="13"/>
                    <a:pt x="61" y="13"/>
                  </a:cubicBezTo>
                  <a:cubicBezTo>
                    <a:pt x="64" y="10"/>
                    <a:pt x="69" y="3"/>
                    <a:pt x="73" y="2"/>
                  </a:cubicBezTo>
                  <a:cubicBezTo>
                    <a:pt x="79" y="0"/>
                    <a:pt x="86" y="0"/>
                    <a:pt x="90" y="10"/>
                  </a:cubicBezTo>
                  <a:cubicBezTo>
                    <a:pt x="90" y="10"/>
                    <a:pt x="90" y="10"/>
                    <a:pt x="90" y="10"/>
                  </a:cubicBezTo>
                  <a:cubicBezTo>
                    <a:pt x="88" y="17"/>
                    <a:pt x="84" y="22"/>
                    <a:pt x="80" y="27"/>
                  </a:cubicBezTo>
                  <a:cubicBezTo>
                    <a:pt x="80" y="28"/>
                    <a:pt x="80" y="28"/>
                    <a:pt x="80" y="28"/>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5" name="Freeform 28">
              <a:extLst>
                <a:ext uri="{FF2B5EF4-FFF2-40B4-BE49-F238E27FC236}">
                  <a16:creationId xmlns:a16="http://schemas.microsoft.com/office/drawing/2014/main" id="{F3847CDE-04AD-489B-A704-0A77DD823C2A}"/>
                </a:ext>
              </a:extLst>
            </p:cNvPr>
            <p:cNvSpPr>
              <a:spLocks/>
            </p:cNvSpPr>
            <p:nvPr/>
          </p:nvSpPr>
          <p:spPr bwMode="auto">
            <a:xfrm>
              <a:off x="3388443" y="5517425"/>
              <a:ext cx="844773" cy="337199"/>
            </a:xfrm>
            <a:custGeom>
              <a:avLst/>
              <a:gdLst>
                <a:gd name="T0" fmla="*/ 6 w 100"/>
                <a:gd name="T1" fmla="*/ 6 h 40"/>
                <a:gd name="T2" fmla="*/ 19 w 100"/>
                <a:gd name="T3" fmla="*/ 1 h 40"/>
                <a:gd name="T4" fmla="*/ 96 w 100"/>
                <a:gd name="T5" fmla="*/ 24 h 40"/>
                <a:gd name="T6" fmla="*/ 88 w 100"/>
                <a:gd name="T7" fmla="*/ 37 h 40"/>
                <a:gd name="T8" fmla="*/ 0 w 100"/>
                <a:gd name="T9" fmla="*/ 20 h 40"/>
                <a:gd name="T10" fmla="*/ 4 w 100"/>
                <a:gd name="T11" fmla="*/ 9 h 40"/>
                <a:gd name="T12" fmla="*/ 6 w 100"/>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6" y="6"/>
                  </a:moveTo>
                  <a:cubicBezTo>
                    <a:pt x="9" y="2"/>
                    <a:pt x="13" y="0"/>
                    <a:pt x="19" y="1"/>
                  </a:cubicBezTo>
                  <a:cubicBezTo>
                    <a:pt x="30" y="1"/>
                    <a:pt x="60" y="5"/>
                    <a:pt x="96" y="24"/>
                  </a:cubicBezTo>
                  <a:cubicBezTo>
                    <a:pt x="100" y="26"/>
                    <a:pt x="92" y="40"/>
                    <a:pt x="88" y="37"/>
                  </a:cubicBezTo>
                  <a:cubicBezTo>
                    <a:pt x="71" y="30"/>
                    <a:pt x="33" y="34"/>
                    <a:pt x="0" y="20"/>
                  </a:cubicBezTo>
                  <a:cubicBezTo>
                    <a:pt x="4" y="9"/>
                    <a:pt x="4" y="9"/>
                    <a:pt x="4" y="9"/>
                  </a:cubicBezTo>
                  <a:cubicBezTo>
                    <a:pt x="5" y="8"/>
                    <a:pt x="5" y="7"/>
                    <a:pt x="6" y="6"/>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6" name="Freeform 29">
              <a:extLst>
                <a:ext uri="{FF2B5EF4-FFF2-40B4-BE49-F238E27FC236}">
                  <a16:creationId xmlns:a16="http://schemas.microsoft.com/office/drawing/2014/main" id="{7363A0ED-B196-452A-A5F0-A43AAB20795F}"/>
                </a:ext>
              </a:extLst>
            </p:cNvPr>
            <p:cNvSpPr>
              <a:spLocks/>
            </p:cNvSpPr>
            <p:nvPr/>
          </p:nvSpPr>
          <p:spPr bwMode="auto">
            <a:xfrm>
              <a:off x="2447834" y="5854625"/>
              <a:ext cx="738289" cy="1242315"/>
            </a:xfrm>
            <a:custGeom>
              <a:avLst/>
              <a:gdLst>
                <a:gd name="T0" fmla="*/ 74 w 88"/>
                <a:gd name="T1" fmla="*/ 0 h 146"/>
                <a:gd name="T2" fmla="*/ 85 w 88"/>
                <a:gd name="T3" fmla="*/ 6 h 146"/>
                <a:gd name="T4" fmla="*/ 87 w 88"/>
                <a:gd name="T5" fmla="*/ 43 h 146"/>
                <a:gd name="T6" fmla="*/ 65 w 88"/>
                <a:gd name="T7" fmla="*/ 103 h 146"/>
                <a:gd name="T8" fmla="*/ 51 w 88"/>
                <a:gd name="T9" fmla="*/ 146 h 146"/>
                <a:gd name="T10" fmla="*/ 4 w 88"/>
                <a:gd name="T11" fmla="*/ 134 h 146"/>
                <a:gd name="T12" fmla="*/ 6 w 88"/>
                <a:gd name="T13" fmla="*/ 78 h 146"/>
                <a:gd name="T14" fmla="*/ 15 w 88"/>
                <a:gd name="T15" fmla="*/ 52 h 146"/>
                <a:gd name="T16" fmla="*/ 57 w 88"/>
                <a:gd name="T17" fmla="*/ 28 h 146"/>
                <a:gd name="T18" fmla="*/ 61 w 88"/>
                <a:gd name="T19" fmla="*/ 5 h 146"/>
                <a:gd name="T20" fmla="*/ 74 w 88"/>
                <a:gd name="T2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46">
                  <a:moveTo>
                    <a:pt x="74" y="0"/>
                  </a:moveTo>
                  <a:cubicBezTo>
                    <a:pt x="85" y="6"/>
                    <a:pt x="85" y="6"/>
                    <a:pt x="85" y="6"/>
                  </a:cubicBezTo>
                  <a:cubicBezTo>
                    <a:pt x="85" y="6"/>
                    <a:pt x="86" y="28"/>
                    <a:pt x="87" y="43"/>
                  </a:cubicBezTo>
                  <a:cubicBezTo>
                    <a:pt x="88" y="58"/>
                    <a:pt x="83" y="80"/>
                    <a:pt x="65" y="103"/>
                  </a:cubicBezTo>
                  <a:cubicBezTo>
                    <a:pt x="49" y="123"/>
                    <a:pt x="51" y="146"/>
                    <a:pt x="51" y="146"/>
                  </a:cubicBezTo>
                  <a:cubicBezTo>
                    <a:pt x="4" y="134"/>
                    <a:pt x="4" y="134"/>
                    <a:pt x="4" y="134"/>
                  </a:cubicBezTo>
                  <a:cubicBezTo>
                    <a:pt x="4" y="134"/>
                    <a:pt x="0" y="94"/>
                    <a:pt x="6" y="78"/>
                  </a:cubicBezTo>
                  <a:cubicBezTo>
                    <a:pt x="6" y="78"/>
                    <a:pt x="4" y="58"/>
                    <a:pt x="15" y="52"/>
                  </a:cubicBezTo>
                  <a:cubicBezTo>
                    <a:pt x="23" y="47"/>
                    <a:pt x="44" y="36"/>
                    <a:pt x="57" y="28"/>
                  </a:cubicBezTo>
                  <a:cubicBezTo>
                    <a:pt x="59" y="26"/>
                    <a:pt x="63" y="14"/>
                    <a:pt x="61" y="5"/>
                  </a:cubicBezTo>
                  <a:lnTo>
                    <a:pt x="74" y="0"/>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7" name="Freeform 30">
              <a:extLst>
                <a:ext uri="{FF2B5EF4-FFF2-40B4-BE49-F238E27FC236}">
                  <a16:creationId xmlns:a16="http://schemas.microsoft.com/office/drawing/2014/main" id="{E36E66E7-6249-410B-B0F7-052B0C5D9184}"/>
                </a:ext>
              </a:extLst>
            </p:cNvPr>
            <p:cNvSpPr>
              <a:spLocks/>
            </p:cNvSpPr>
            <p:nvPr/>
          </p:nvSpPr>
          <p:spPr bwMode="auto">
            <a:xfrm>
              <a:off x="3541070" y="5684250"/>
              <a:ext cx="262660" cy="340749"/>
            </a:xfrm>
            <a:custGeom>
              <a:avLst/>
              <a:gdLst>
                <a:gd name="T0" fmla="*/ 2 w 31"/>
                <a:gd name="T1" fmla="*/ 28 h 40"/>
                <a:gd name="T2" fmla="*/ 28 w 31"/>
                <a:gd name="T3" fmla="*/ 23 h 40"/>
                <a:gd name="T4" fmla="*/ 5 w 31"/>
                <a:gd name="T5" fmla="*/ 9 h 40"/>
                <a:gd name="T6" fmla="*/ 2 w 31"/>
                <a:gd name="T7" fmla="*/ 28 h 40"/>
              </a:gdLst>
              <a:ahLst/>
              <a:cxnLst>
                <a:cxn ang="0">
                  <a:pos x="T0" y="T1"/>
                </a:cxn>
                <a:cxn ang="0">
                  <a:pos x="T2" y="T3"/>
                </a:cxn>
                <a:cxn ang="0">
                  <a:pos x="T4" y="T5"/>
                </a:cxn>
                <a:cxn ang="0">
                  <a:pos x="T6" y="T7"/>
                </a:cxn>
              </a:cxnLst>
              <a:rect l="0" t="0" r="r" b="b"/>
              <a:pathLst>
                <a:path w="31" h="40">
                  <a:moveTo>
                    <a:pt x="2" y="28"/>
                  </a:moveTo>
                  <a:cubicBezTo>
                    <a:pt x="4" y="39"/>
                    <a:pt x="25" y="40"/>
                    <a:pt x="28" y="23"/>
                  </a:cubicBezTo>
                  <a:cubicBezTo>
                    <a:pt x="31" y="8"/>
                    <a:pt x="13" y="0"/>
                    <a:pt x="5" y="9"/>
                  </a:cubicBezTo>
                  <a:cubicBezTo>
                    <a:pt x="0" y="14"/>
                    <a:pt x="1" y="25"/>
                    <a:pt x="2" y="28"/>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8" name="Freeform 31">
              <a:extLst>
                <a:ext uri="{FF2B5EF4-FFF2-40B4-BE49-F238E27FC236}">
                  <a16:creationId xmlns:a16="http://schemas.microsoft.com/office/drawing/2014/main" id="{A65C9588-2F5D-4C6C-BA7D-342CCEDDCE78}"/>
                </a:ext>
              </a:extLst>
            </p:cNvPr>
            <p:cNvSpPr>
              <a:spLocks/>
            </p:cNvSpPr>
            <p:nvPr/>
          </p:nvSpPr>
          <p:spPr bwMode="auto">
            <a:xfrm>
              <a:off x="3516224" y="5755239"/>
              <a:ext cx="117132" cy="170375"/>
            </a:xfrm>
            <a:custGeom>
              <a:avLst/>
              <a:gdLst>
                <a:gd name="T0" fmla="*/ 0 w 14"/>
                <a:gd name="T1" fmla="*/ 19 h 20"/>
                <a:gd name="T2" fmla="*/ 5 w 14"/>
                <a:gd name="T3" fmla="*/ 20 h 20"/>
                <a:gd name="T4" fmla="*/ 8 w 14"/>
                <a:gd name="T5" fmla="*/ 1 h 20"/>
                <a:gd name="T6" fmla="*/ 4 w 14"/>
                <a:gd name="T7" fmla="*/ 0 h 20"/>
                <a:gd name="T8" fmla="*/ 0 w 14"/>
                <a:gd name="T9" fmla="*/ 19 h 20"/>
              </a:gdLst>
              <a:ahLst/>
              <a:cxnLst>
                <a:cxn ang="0">
                  <a:pos x="T0" y="T1"/>
                </a:cxn>
                <a:cxn ang="0">
                  <a:pos x="T2" y="T3"/>
                </a:cxn>
                <a:cxn ang="0">
                  <a:pos x="T4" y="T5"/>
                </a:cxn>
                <a:cxn ang="0">
                  <a:pos x="T6" y="T7"/>
                </a:cxn>
                <a:cxn ang="0">
                  <a:pos x="T8" y="T9"/>
                </a:cxn>
              </a:cxnLst>
              <a:rect l="0" t="0" r="r" b="b"/>
              <a:pathLst>
                <a:path w="14" h="20">
                  <a:moveTo>
                    <a:pt x="0" y="19"/>
                  </a:moveTo>
                  <a:cubicBezTo>
                    <a:pt x="5" y="20"/>
                    <a:pt x="5" y="20"/>
                    <a:pt x="5" y="20"/>
                  </a:cubicBezTo>
                  <a:cubicBezTo>
                    <a:pt x="5" y="20"/>
                    <a:pt x="14" y="12"/>
                    <a:pt x="8" y="1"/>
                  </a:cubicBezTo>
                  <a:cubicBezTo>
                    <a:pt x="4" y="0"/>
                    <a:pt x="4" y="0"/>
                    <a:pt x="4" y="0"/>
                  </a:cubicBezTo>
                  <a:lnTo>
                    <a:pt x="0" y="19"/>
                  </a:lnTo>
                  <a:close/>
                </a:path>
              </a:pathLst>
            </a:custGeom>
            <a:solidFill>
              <a:srgbClr val="F055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69" name="Freeform 32">
              <a:extLst>
                <a:ext uri="{FF2B5EF4-FFF2-40B4-BE49-F238E27FC236}">
                  <a16:creationId xmlns:a16="http://schemas.microsoft.com/office/drawing/2014/main" id="{2944FF10-253A-48DE-8B27-6A1326C768CA}"/>
                </a:ext>
              </a:extLst>
            </p:cNvPr>
            <p:cNvSpPr>
              <a:spLocks/>
            </p:cNvSpPr>
            <p:nvPr/>
          </p:nvSpPr>
          <p:spPr bwMode="auto">
            <a:xfrm>
              <a:off x="3086739" y="5481930"/>
              <a:ext cx="528871" cy="610509"/>
            </a:xfrm>
            <a:custGeom>
              <a:avLst/>
              <a:gdLst>
                <a:gd name="T0" fmla="*/ 11 w 63"/>
                <a:gd name="T1" fmla="*/ 10 h 72"/>
                <a:gd name="T2" fmla="*/ 28 w 63"/>
                <a:gd name="T3" fmla="*/ 1 h 72"/>
                <a:gd name="T4" fmla="*/ 55 w 63"/>
                <a:gd name="T5" fmla="*/ 44 h 72"/>
                <a:gd name="T6" fmla="*/ 8 w 63"/>
                <a:gd name="T7" fmla="*/ 65 h 72"/>
                <a:gd name="T8" fmla="*/ 3 w 63"/>
                <a:gd name="T9" fmla="*/ 52 h 72"/>
                <a:gd name="T10" fmla="*/ 11 w 63"/>
                <a:gd name="T11" fmla="*/ 10 h 72"/>
              </a:gdLst>
              <a:ahLst/>
              <a:cxnLst>
                <a:cxn ang="0">
                  <a:pos x="T0" y="T1"/>
                </a:cxn>
                <a:cxn ang="0">
                  <a:pos x="T2" y="T3"/>
                </a:cxn>
                <a:cxn ang="0">
                  <a:pos x="T4" y="T5"/>
                </a:cxn>
                <a:cxn ang="0">
                  <a:pos x="T6" y="T7"/>
                </a:cxn>
                <a:cxn ang="0">
                  <a:pos x="T8" y="T9"/>
                </a:cxn>
                <a:cxn ang="0">
                  <a:pos x="T10" y="T11"/>
                </a:cxn>
              </a:cxnLst>
              <a:rect l="0" t="0" r="r" b="b"/>
              <a:pathLst>
                <a:path w="63" h="72">
                  <a:moveTo>
                    <a:pt x="11" y="10"/>
                  </a:moveTo>
                  <a:cubicBezTo>
                    <a:pt x="13" y="2"/>
                    <a:pt x="17" y="0"/>
                    <a:pt x="28" y="1"/>
                  </a:cubicBezTo>
                  <a:cubicBezTo>
                    <a:pt x="38" y="2"/>
                    <a:pt x="63" y="20"/>
                    <a:pt x="55" y="44"/>
                  </a:cubicBezTo>
                  <a:cubicBezTo>
                    <a:pt x="48" y="68"/>
                    <a:pt x="22" y="72"/>
                    <a:pt x="8" y="65"/>
                  </a:cubicBezTo>
                  <a:cubicBezTo>
                    <a:pt x="0" y="61"/>
                    <a:pt x="3" y="52"/>
                    <a:pt x="3" y="52"/>
                  </a:cubicBezTo>
                  <a:cubicBezTo>
                    <a:pt x="3" y="52"/>
                    <a:pt x="9" y="20"/>
                    <a:pt x="11" y="10"/>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0" name="Freeform 33">
              <a:extLst>
                <a:ext uri="{FF2B5EF4-FFF2-40B4-BE49-F238E27FC236}">
                  <a16:creationId xmlns:a16="http://schemas.microsoft.com/office/drawing/2014/main" id="{0C3D8063-FA99-4097-AB90-26C57C9A5053}"/>
                </a:ext>
              </a:extLst>
            </p:cNvPr>
            <p:cNvSpPr>
              <a:spLocks/>
            </p:cNvSpPr>
            <p:nvPr/>
          </p:nvSpPr>
          <p:spPr bwMode="auto">
            <a:xfrm>
              <a:off x="2834726" y="5517426"/>
              <a:ext cx="496926" cy="475629"/>
            </a:xfrm>
            <a:custGeom>
              <a:avLst/>
              <a:gdLst>
                <a:gd name="T0" fmla="*/ 51 w 59"/>
                <a:gd name="T1" fmla="*/ 2 h 56"/>
                <a:gd name="T2" fmla="*/ 43 w 59"/>
                <a:gd name="T3" fmla="*/ 2 h 56"/>
                <a:gd name="T4" fmla="*/ 38 w 59"/>
                <a:gd name="T5" fmla="*/ 4 h 56"/>
                <a:gd name="T6" fmla="*/ 27 w 59"/>
                <a:gd name="T7" fmla="*/ 11 h 56"/>
                <a:gd name="T8" fmla="*/ 18 w 59"/>
                <a:gd name="T9" fmla="*/ 9 h 56"/>
                <a:gd name="T10" fmla="*/ 16 w 59"/>
                <a:gd name="T11" fmla="*/ 11 h 56"/>
                <a:gd name="T12" fmla="*/ 18 w 59"/>
                <a:gd name="T13" fmla="*/ 17 h 56"/>
                <a:gd name="T14" fmla="*/ 14 w 59"/>
                <a:gd name="T15" fmla="*/ 18 h 56"/>
                <a:gd name="T16" fmla="*/ 12 w 59"/>
                <a:gd name="T17" fmla="*/ 22 h 56"/>
                <a:gd name="T18" fmla="*/ 9 w 59"/>
                <a:gd name="T19" fmla="*/ 24 h 56"/>
                <a:gd name="T20" fmla="*/ 5 w 59"/>
                <a:gd name="T21" fmla="*/ 28 h 56"/>
                <a:gd name="T22" fmla="*/ 5 w 59"/>
                <a:gd name="T23" fmla="*/ 36 h 56"/>
                <a:gd name="T24" fmla="*/ 34 w 59"/>
                <a:gd name="T25" fmla="*/ 50 h 56"/>
                <a:gd name="T26" fmla="*/ 49 w 59"/>
                <a:gd name="T27" fmla="*/ 50 h 56"/>
                <a:gd name="T28" fmla="*/ 47 w 59"/>
                <a:gd name="T29" fmla="*/ 41 h 56"/>
                <a:gd name="T30" fmla="*/ 36 w 59"/>
                <a:gd name="T31" fmla="*/ 42 h 56"/>
                <a:gd name="T32" fmla="*/ 47 w 59"/>
                <a:gd name="T33" fmla="*/ 35 h 56"/>
                <a:gd name="T34" fmla="*/ 51 w 59"/>
                <a:gd name="T35"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56">
                  <a:moveTo>
                    <a:pt x="51" y="2"/>
                  </a:moveTo>
                  <a:cubicBezTo>
                    <a:pt x="51" y="2"/>
                    <a:pt x="47" y="0"/>
                    <a:pt x="43" y="2"/>
                  </a:cubicBezTo>
                  <a:cubicBezTo>
                    <a:pt x="41" y="3"/>
                    <a:pt x="40" y="3"/>
                    <a:pt x="38" y="4"/>
                  </a:cubicBezTo>
                  <a:cubicBezTo>
                    <a:pt x="33" y="7"/>
                    <a:pt x="32" y="11"/>
                    <a:pt x="27" y="11"/>
                  </a:cubicBezTo>
                  <a:cubicBezTo>
                    <a:pt x="21" y="10"/>
                    <a:pt x="18" y="9"/>
                    <a:pt x="18" y="9"/>
                  </a:cubicBezTo>
                  <a:cubicBezTo>
                    <a:pt x="18" y="9"/>
                    <a:pt x="16" y="9"/>
                    <a:pt x="16" y="11"/>
                  </a:cubicBezTo>
                  <a:cubicBezTo>
                    <a:pt x="16" y="13"/>
                    <a:pt x="18" y="16"/>
                    <a:pt x="18" y="17"/>
                  </a:cubicBezTo>
                  <a:cubicBezTo>
                    <a:pt x="17" y="18"/>
                    <a:pt x="14" y="18"/>
                    <a:pt x="14" y="18"/>
                  </a:cubicBezTo>
                  <a:cubicBezTo>
                    <a:pt x="14" y="18"/>
                    <a:pt x="12" y="19"/>
                    <a:pt x="12" y="22"/>
                  </a:cubicBezTo>
                  <a:cubicBezTo>
                    <a:pt x="10" y="21"/>
                    <a:pt x="8" y="22"/>
                    <a:pt x="9" y="24"/>
                  </a:cubicBezTo>
                  <a:cubicBezTo>
                    <a:pt x="9" y="26"/>
                    <a:pt x="7" y="27"/>
                    <a:pt x="5" y="28"/>
                  </a:cubicBezTo>
                  <a:cubicBezTo>
                    <a:pt x="2" y="28"/>
                    <a:pt x="0" y="30"/>
                    <a:pt x="5" y="36"/>
                  </a:cubicBezTo>
                  <a:cubicBezTo>
                    <a:pt x="9" y="41"/>
                    <a:pt x="18" y="51"/>
                    <a:pt x="34" y="50"/>
                  </a:cubicBezTo>
                  <a:cubicBezTo>
                    <a:pt x="34" y="50"/>
                    <a:pt x="39" y="56"/>
                    <a:pt x="49" y="50"/>
                  </a:cubicBezTo>
                  <a:cubicBezTo>
                    <a:pt x="59" y="45"/>
                    <a:pt x="51" y="38"/>
                    <a:pt x="47" y="41"/>
                  </a:cubicBezTo>
                  <a:cubicBezTo>
                    <a:pt x="41" y="44"/>
                    <a:pt x="36" y="42"/>
                    <a:pt x="36" y="42"/>
                  </a:cubicBezTo>
                  <a:cubicBezTo>
                    <a:pt x="36" y="42"/>
                    <a:pt x="40" y="40"/>
                    <a:pt x="47" y="35"/>
                  </a:cubicBezTo>
                  <a:cubicBezTo>
                    <a:pt x="47" y="35"/>
                    <a:pt x="42" y="13"/>
                    <a:pt x="51" y="2"/>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1" name="Freeform 34">
              <a:extLst>
                <a:ext uri="{FF2B5EF4-FFF2-40B4-BE49-F238E27FC236}">
                  <a16:creationId xmlns:a16="http://schemas.microsoft.com/office/drawing/2014/main" id="{FB6906D5-4811-411D-8747-9CAFEE13E182}"/>
                </a:ext>
              </a:extLst>
            </p:cNvPr>
            <p:cNvSpPr>
              <a:spLocks/>
            </p:cNvSpPr>
            <p:nvPr/>
          </p:nvSpPr>
          <p:spPr bwMode="auto">
            <a:xfrm>
              <a:off x="2430087" y="6152780"/>
              <a:ext cx="756037" cy="1249413"/>
            </a:xfrm>
            <a:custGeom>
              <a:avLst/>
              <a:gdLst>
                <a:gd name="T0" fmla="*/ 53 w 90"/>
                <a:gd name="T1" fmla="*/ 111 h 147"/>
                <a:gd name="T2" fmla="*/ 67 w 90"/>
                <a:gd name="T3" fmla="*/ 68 h 147"/>
                <a:gd name="T4" fmla="*/ 89 w 90"/>
                <a:gd name="T5" fmla="*/ 8 h 147"/>
                <a:gd name="T6" fmla="*/ 56 w 90"/>
                <a:gd name="T7" fmla="*/ 10 h 147"/>
                <a:gd name="T8" fmla="*/ 32 w 90"/>
                <a:gd name="T9" fmla="*/ 8 h 147"/>
                <a:gd name="T10" fmla="*/ 32 w 90"/>
                <a:gd name="T11" fmla="*/ 8 h 147"/>
                <a:gd name="T12" fmla="*/ 17 w 90"/>
                <a:gd name="T13" fmla="*/ 17 h 147"/>
                <a:gd name="T14" fmla="*/ 8 w 90"/>
                <a:gd name="T15" fmla="*/ 43 h 147"/>
                <a:gd name="T16" fmla="*/ 11 w 90"/>
                <a:gd name="T17" fmla="*/ 147 h 147"/>
                <a:gd name="T18" fmla="*/ 66 w 90"/>
                <a:gd name="T19" fmla="*/ 121 h 147"/>
                <a:gd name="T20" fmla="*/ 53 w 90"/>
                <a:gd name="T21" fmla="*/ 111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47">
                  <a:moveTo>
                    <a:pt x="53" y="111"/>
                  </a:moveTo>
                  <a:cubicBezTo>
                    <a:pt x="53" y="111"/>
                    <a:pt x="51" y="88"/>
                    <a:pt x="67" y="68"/>
                  </a:cubicBezTo>
                  <a:cubicBezTo>
                    <a:pt x="85" y="45"/>
                    <a:pt x="90" y="23"/>
                    <a:pt x="89" y="8"/>
                  </a:cubicBezTo>
                  <a:cubicBezTo>
                    <a:pt x="82" y="0"/>
                    <a:pt x="69" y="2"/>
                    <a:pt x="56" y="10"/>
                  </a:cubicBezTo>
                  <a:cubicBezTo>
                    <a:pt x="42" y="17"/>
                    <a:pt x="32" y="8"/>
                    <a:pt x="32" y="8"/>
                  </a:cubicBezTo>
                  <a:cubicBezTo>
                    <a:pt x="32" y="8"/>
                    <a:pt x="32" y="8"/>
                    <a:pt x="32" y="8"/>
                  </a:cubicBezTo>
                  <a:cubicBezTo>
                    <a:pt x="26" y="12"/>
                    <a:pt x="20" y="15"/>
                    <a:pt x="17" y="17"/>
                  </a:cubicBezTo>
                  <a:cubicBezTo>
                    <a:pt x="6" y="23"/>
                    <a:pt x="8" y="43"/>
                    <a:pt x="8" y="43"/>
                  </a:cubicBezTo>
                  <a:cubicBezTo>
                    <a:pt x="2" y="59"/>
                    <a:pt x="0" y="118"/>
                    <a:pt x="11" y="147"/>
                  </a:cubicBezTo>
                  <a:cubicBezTo>
                    <a:pt x="66" y="121"/>
                    <a:pt x="66" y="121"/>
                    <a:pt x="66" y="121"/>
                  </a:cubicBezTo>
                  <a:lnTo>
                    <a:pt x="53" y="111"/>
                  </a:lnTo>
                  <a:close/>
                </a:path>
              </a:pathLst>
            </a:custGeom>
            <a:solidFill>
              <a:schemeClr val="accent5"/>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2" name="Freeform 35">
              <a:extLst>
                <a:ext uri="{FF2B5EF4-FFF2-40B4-BE49-F238E27FC236}">
                  <a16:creationId xmlns:a16="http://schemas.microsoft.com/office/drawing/2014/main" id="{DA98DD19-A8F9-4C52-B5B4-2D70AEB36E94}"/>
                </a:ext>
              </a:extLst>
            </p:cNvPr>
            <p:cNvSpPr>
              <a:spLocks/>
            </p:cNvSpPr>
            <p:nvPr/>
          </p:nvSpPr>
          <p:spPr bwMode="auto">
            <a:xfrm>
              <a:off x="4148029" y="5769437"/>
              <a:ext cx="422387" cy="436585"/>
            </a:xfrm>
            <a:custGeom>
              <a:avLst/>
              <a:gdLst>
                <a:gd name="T0" fmla="*/ 34 w 50"/>
                <a:gd name="T1" fmla="*/ 22 h 51"/>
                <a:gd name="T2" fmla="*/ 37 w 50"/>
                <a:gd name="T3" fmla="*/ 29 h 51"/>
                <a:gd name="T4" fmla="*/ 50 w 50"/>
                <a:gd name="T5" fmla="*/ 46 h 51"/>
                <a:gd name="T6" fmla="*/ 42 w 50"/>
                <a:gd name="T7" fmla="*/ 47 h 51"/>
                <a:gd name="T8" fmla="*/ 34 w 50"/>
                <a:gd name="T9" fmla="*/ 40 h 51"/>
                <a:gd name="T10" fmla="*/ 22 w 50"/>
                <a:gd name="T11" fmla="*/ 29 h 51"/>
                <a:gd name="T12" fmla="*/ 17 w 50"/>
                <a:gd name="T13" fmla="*/ 25 h 51"/>
                <a:gd name="T14" fmla="*/ 0 w 50"/>
                <a:gd name="T15" fmla="*/ 11 h 51"/>
                <a:gd name="T16" fmla="*/ 12 w 50"/>
                <a:gd name="T17" fmla="*/ 0 h 51"/>
                <a:gd name="T18" fmla="*/ 12 w 50"/>
                <a:gd name="T19" fmla="*/ 0 h 51"/>
                <a:gd name="T20" fmla="*/ 34 w 50"/>
                <a:gd name="T21" fmla="*/ 2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1">
                  <a:moveTo>
                    <a:pt x="34" y="22"/>
                  </a:moveTo>
                  <a:cubicBezTo>
                    <a:pt x="37" y="29"/>
                    <a:pt x="37" y="29"/>
                    <a:pt x="37" y="29"/>
                  </a:cubicBezTo>
                  <a:cubicBezTo>
                    <a:pt x="50" y="46"/>
                    <a:pt x="50" y="46"/>
                    <a:pt x="50" y="46"/>
                  </a:cubicBezTo>
                  <a:cubicBezTo>
                    <a:pt x="50" y="46"/>
                    <a:pt x="47" y="51"/>
                    <a:pt x="42" y="47"/>
                  </a:cubicBezTo>
                  <a:cubicBezTo>
                    <a:pt x="37" y="43"/>
                    <a:pt x="38" y="44"/>
                    <a:pt x="34" y="40"/>
                  </a:cubicBezTo>
                  <a:cubicBezTo>
                    <a:pt x="31" y="38"/>
                    <a:pt x="26" y="32"/>
                    <a:pt x="22" y="29"/>
                  </a:cubicBezTo>
                  <a:cubicBezTo>
                    <a:pt x="21" y="27"/>
                    <a:pt x="19" y="26"/>
                    <a:pt x="17" y="25"/>
                  </a:cubicBezTo>
                  <a:cubicBezTo>
                    <a:pt x="7" y="20"/>
                    <a:pt x="0" y="11"/>
                    <a:pt x="0" y="11"/>
                  </a:cubicBezTo>
                  <a:cubicBezTo>
                    <a:pt x="1" y="8"/>
                    <a:pt x="7" y="3"/>
                    <a:pt x="12" y="0"/>
                  </a:cubicBezTo>
                  <a:cubicBezTo>
                    <a:pt x="12" y="0"/>
                    <a:pt x="12" y="0"/>
                    <a:pt x="12" y="0"/>
                  </a:cubicBezTo>
                  <a:cubicBezTo>
                    <a:pt x="25" y="7"/>
                    <a:pt x="29" y="14"/>
                    <a:pt x="34" y="22"/>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3" name="Freeform 36">
              <a:extLst>
                <a:ext uri="{FF2B5EF4-FFF2-40B4-BE49-F238E27FC236}">
                  <a16:creationId xmlns:a16="http://schemas.microsoft.com/office/drawing/2014/main" id="{8581E7AD-BF80-4C09-95E4-757B05BD97D3}"/>
                </a:ext>
              </a:extLst>
            </p:cNvPr>
            <p:cNvSpPr>
              <a:spLocks/>
            </p:cNvSpPr>
            <p:nvPr/>
          </p:nvSpPr>
          <p:spPr bwMode="auto">
            <a:xfrm>
              <a:off x="2934111" y="5574217"/>
              <a:ext cx="748938" cy="869620"/>
            </a:xfrm>
            <a:custGeom>
              <a:avLst/>
              <a:gdLst>
                <a:gd name="T0" fmla="*/ 79 w 89"/>
                <a:gd name="T1" fmla="*/ 28 h 102"/>
                <a:gd name="T2" fmla="*/ 27 w 89"/>
                <a:gd name="T3" fmla="*/ 94 h 102"/>
                <a:gd name="T4" fmla="*/ 7 w 89"/>
                <a:gd name="T5" fmla="*/ 97 h 102"/>
                <a:gd name="T6" fmla="*/ 5 w 89"/>
                <a:gd name="T7" fmla="*/ 77 h 102"/>
                <a:gd name="T8" fmla="*/ 61 w 89"/>
                <a:gd name="T9" fmla="*/ 13 h 102"/>
                <a:gd name="T10" fmla="*/ 73 w 89"/>
                <a:gd name="T11" fmla="*/ 2 h 102"/>
                <a:gd name="T12" fmla="*/ 89 w 89"/>
                <a:gd name="T13" fmla="*/ 10 h 102"/>
                <a:gd name="T14" fmla="*/ 89 w 89"/>
                <a:gd name="T15" fmla="*/ 10 h 102"/>
                <a:gd name="T16" fmla="*/ 80 w 89"/>
                <a:gd name="T17" fmla="*/ 27 h 102"/>
                <a:gd name="T18" fmla="*/ 79 w 89"/>
                <a:gd name="T19"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9" y="28"/>
                  </a:moveTo>
                  <a:cubicBezTo>
                    <a:pt x="27" y="94"/>
                    <a:pt x="27" y="94"/>
                    <a:pt x="27" y="94"/>
                  </a:cubicBezTo>
                  <a:cubicBezTo>
                    <a:pt x="22" y="100"/>
                    <a:pt x="13" y="102"/>
                    <a:pt x="7" y="97"/>
                  </a:cubicBezTo>
                  <a:cubicBezTo>
                    <a:pt x="1" y="92"/>
                    <a:pt x="0" y="83"/>
                    <a:pt x="5" y="77"/>
                  </a:cubicBezTo>
                  <a:cubicBezTo>
                    <a:pt x="61" y="13"/>
                    <a:pt x="61" y="13"/>
                    <a:pt x="61" y="13"/>
                  </a:cubicBezTo>
                  <a:cubicBezTo>
                    <a:pt x="63" y="10"/>
                    <a:pt x="69" y="3"/>
                    <a:pt x="73" y="2"/>
                  </a:cubicBezTo>
                  <a:cubicBezTo>
                    <a:pt x="78" y="0"/>
                    <a:pt x="86" y="0"/>
                    <a:pt x="89" y="10"/>
                  </a:cubicBezTo>
                  <a:cubicBezTo>
                    <a:pt x="89" y="10"/>
                    <a:pt x="89" y="10"/>
                    <a:pt x="89" y="10"/>
                  </a:cubicBezTo>
                  <a:cubicBezTo>
                    <a:pt x="87" y="17"/>
                    <a:pt x="84" y="22"/>
                    <a:pt x="80" y="27"/>
                  </a:cubicBezTo>
                  <a:cubicBezTo>
                    <a:pt x="80" y="28"/>
                    <a:pt x="80" y="28"/>
                    <a:pt x="79" y="28"/>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4" name="Freeform 37">
              <a:extLst>
                <a:ext uri="{FF2B5EF4-FFF2-40B4-BE49-F238E27FC236}">
                  <a16:creationId xmlns:a16="http://schemas.microsoft.com/office/drawing/2014/main" id="{3D58E6A6-0C0F-4381-B13E-4F9B10680517}"/>
                </a:ext>
              </a:extLst>
            </p:cNvPr>
            <p:cNvSpPr>
              <a:spLocks/>
            </p:cNvSpPr>
            <p:nvPr/>
          </p:nvSpPr>
          <p:spPr bwMode="auto">
            <a:xfrm>
              <a:off x="3448784" y="5574216"/>
              <a:ext cx="841224" cy="340749"/>
            </a:xfrm>
            <a:custGeom>
              <a:avLst/>
              <a:gdLst>
                <a:gd name="T0" fmla="*/ 7 w 100"/>
                <a:gd name="T1" fmla="*/ 6 h 40"/>
                <a:gd name="T2" fmla="*/ 20 w 100"/>
                <a:gd name="T3" fmla="*/ 1 h 40"/>
                <a:gd name="T4" fmla="*/ 96 w 100"/>
                <a:gd name="T5" fmla="*/ 24 h 40"/>
                <a:gd name="T6" fmla="*/ 88 w 100"/>
                <a:gd name="T7" fmla="*/ 37 h 40"/>
                <a:gd name="T8" fmla="*/ 0 w 100"/>
                <a:gd name="T9" fmla="*/ 20 h 40"/>
                <a:gd name="T10" fmla="*/ 5 w 100"/>
                <a:gd name="T11" fmla="*/ 9 h 40"/>
                <a:gd name="T12" fmla="*/ 7 w 100"/>
                <a:gd name="T13" fmla="*/ 6 h 40"/>
              </a:gdLst>
              <a:ahLst/>
              <a:cxnLst>
                <a:cxn ang="0">
                  <a:pos x="T0" y="T1"/>
                </a:cxn>
                <a:cxn ang="0">
                  <a:pos x="T2" y="T3"/>
                </a:cxn>
                <a:cxn ang="0">
                  <a:pos x="T4" y="T5"/>
                </a:cxn>
                <a:cxn ang="0">
                  <a:pos x="T6" y="T7"/>
                </a:cxn>
                <a:cxn ang="0">
                  <a:pos x="T8" y="T9"/>
                </a:cxn>
                <a:cxn ang="0">
                  <a:pos x="T10" y="T11"/>
                </a:cxn>
                <a:cxn ang="0">
                  <a:pos x="T12" y="T13"/>
                </a:cxn>
              </a:cxnLst>
              <a:rect l="0" t="0" r="r" b="b"/>
              <a:pathLst>
                <a:path w="100" h="40">
                  <a:moveTo>
                    <a:pt x="7" y="6"/>
                  </a:moveTo>
                  <a:cubicBezTo>
                    <a:pt x="10" y="2"/>
                    <a:pt x="14" y="0"/>
                    <a:pt x="20" y="1"/>
                  </a:cubicBezTo>
                  <a:cubicBezTo>
                    <a:pt x="30" y="1"/>
                    <a:pt x="61" y="5"/>
                    <a:pt x="96" y="24"/>
                  </a:cubicBezTo>
                  <a:cubicBezTo>
                    <a:pt x="100" y="26"/>
                    <a:pt x="93" y="40"/>
                    <a:pt x="88" y="37"/>
                  </a:cubicBezTo>
                  <a:cubicBezTo>
                    <a:pt x="71" y="30"/>
                    <a:pt x="33" y="34"/>
                    <a:pt x="0" y="20"/>
                  </a:cubicBezTo>
                  <a:cubicBezTo>
                    <a:pt x="5" y="9"/>
                    <a:pt x="5" y="9"/>
                    <a:pt x="5" y="9"/>
                  </a:cubicBezTo>
                  <a:cubicBezTo>
                    <a:pt x="5" y="8"/>
                    <a:pt x="6" y="7"/>
                    <a:pt x="7" y="6"/>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5" name="Freeform 38">
              <a:extLst>
                <a:ext uri="{FF2B5EF4-FFF2-40B4-BE49-F238E27FC236}">
                  <a16:creationId xmlns:a16="http://schemas.microsoft.com/office/drawing/2014/main" id="{AFE93BB9-1E6D-4C99-806B-19720179AC8A}"/>
                </a:ext>
              </a:extLst>
            </p:cNvPr>
            <p:cNvSpPr>
              <a:spLocks/>
            </p:cNvSpPr>
            <p:nvPr/>
          </p:nvSpPr>
          <p:spPr bwMode="auto">
            <a:xfrm>
              <a:off x="2522372" y="7182127"/>
              <a:ext cx="1785383" cy="1079039"/>
            </a:xfrm>
            <a:custGeom>
              <a:avLst/>
              <a:gdLst>
                <a:gd name="T0" fmla="*/ 179 w 212"/>
                <a:gd name="T1" fmla="*/ 125 h 127"/>
                <a:gd name="T2" fmla="*/ 75 w 212"/>
                <a:gd name="T3" fmla="*/ 100 h 127"/>
                <a:gd name="T4" fmla="*/ 15 w 212"/>
                <a:gd name="T5" fmla="*/ 53 h 127"/>
                <a:gd name="T6" fmla="*/ 0 w 212"/>
                <a:gd name="T7" fmla="*/ 26 h 127"/>
                <a:gd name="T8" fmla="*/ 55 w 212"/>
                <a:gd name="T9" fmla="*/ 0 h 127"/>
                <a:gd name="T10" fmla="*/ 92 w 212"/>
                <a:gd name="T11" fmla="*/ 34 h 127"/>
                <a:gd name="T12" fmla="*/ 97 w 212"/>
                <a:gd name="T13" fmla="*/ 38 h 127"/>
                <a:gd name="T14" fmla="*/ 199 w 212"/>
                <a:gd name="T15" fmla="*/ 81 h 127"/>
                <a:gd name="T16" fmla="*/ 212 w 212"/>
                <a:gd name="T17" fmla="*/ 111 h 127"/>
                <a:gd name="T18" fmla="*/ 179 w 212"/>
                <a:gd name="T19" fmla="*/ 12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127">
                  <a:moveTo>
                    <a:pt x="179" y="125"/>
                  </a:moveTo>
                  <a:cubicBezTo>
                    <a:pt x="143" y="127"/>
                    <a:pt x="108" y="115"/>
                    <a:pt x="75" y="100"/>
                  </a:cubicBezTo>
                  <a:cubicBezTo>
                    <a:pt x="53" y="90"/>
                    <a:pt x="27" y="71"/>
                    <a:pt x="15" y="53"/>
                  </a:cubicBezTo>
                  <a:cubicBezTo>
                    <a:pt x="9" y="44"/>
                    <a:pt x="3" y="33"/>
                    <a:pt x="0" y="26"/>
                  </a:cubicBezTo>
                  <a:cubicBezTo>
                    <a:pt x="55" y="0"/>
                    <a:pt x="55" y="0"/>
                    <a:pt x="55" y="0"/>
                  </a:cubicBezTo>
                  <a:cubicBezTo>
                    <a:pt x="86" y="7"/>
                    <a:pt x="92" y="34"/>
                    <a:pt x="92" y="34"/>
                  </a:cubicBezTo>
                  <a:cubicBezTo>
                    <a:pt x="97" y="38"/>
                    <a:pt x="97" y="38"/>
                    <a:pt x="97" y="38"/>
                  </a:cubicBezTo>
                  <a:cubicBezTo>
                    <a:pt x="115" y="52"/>
                    <a:pt x="170" y="76"/>
                    <a:pt x="199" y="81"/>
                  </a:cubicBezTo>
                  <a:cubicBezTo>
                    <a:pt x="212" y="111"/>
                    <a:pt x="212" y="111"/>
                    <a:pt x="212" y="111"/>
                  </a:cubicBezTo>
                  <a:cubicBezTo>
                    <a:pt x="212" y="111"/>
                    <a:pt x="207" y="124"/>
                    <a:pt x="179" y="125"/>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6" name="Freeform 39">
              <a:extLst>
                <a:ext uri="{FF2B5EF4-FFF2-40B4-BE49-F238E27FC236}">
                  <a16:creationId xmlns:a16="http://schemas.microsoft.com/office/drawing/2014/main" id="{04F8FEA6-3B84-49AE-B7C2-5C733693FD86}"/>
                </a:ext>
              </a:extLst>
            </p:cNvPr>
            <p:cNvSpPr>
              <a:spLocks/>
            </p:cNvSpPr>
            <p:nvPr/>
          </p:nvSpPr>
          <p:spPr bwMode="auto">
            <a:xfrm>
              <a:off x="4240317" y="6152780"/>
              <a:ext cx="379793" cy="699246"/>
            </a:xfrm>
            <a:custGeom>
              <a:avLst/>
              <a:gdLst>
                <a:gd name="T0" fmla="*/ 12 w 45"/>
                <a:gd name="T1" fmla="*/ 79 h 82"/>
                <a:gd name="T2" fmla="*/ 16 w 45"/>
                <a:gd name="T3" fmla="*/ 50 h 82"/>
                <a:gd name="T4" fmla="*/ 24 w 45"/>
                <a:gd name="T5" fmla="*/ 24 h 82"/>
                <a:gd name="T6" fmla="*/ 30 w 45"/>
                <a:gd name="T7" fmla="*/ 15 h 82"/>
                <a:gd name="T8" fmla="*/ 39 w 45"/>
                <a:gd name="T9" fmla="*/ 1 h 82"/>
                <a:gd name="T10" fmla="*/ 37 w 45"/>
                <a:gd name="T11" fmla="*/ 82 h 82"/>
                <a:gd name="T12" fmla="*/ 12 w 45"/>
                <a:gd name="T13" fmla="*/ 79 h 82"/>
              </a:gdLst>
              <a:ahLst/>
              <a:cxnLst>
                <a:cxn ang="0">
                  <a:pos x="T0" y="T1"/>
                </a:cxn>
                <a:cxn ang="0">
                  <a:pos x="T2" y="T3"/>
                </a:cxn>
                <a:cxn ang="0">
                  <a:pos x="T4" y="T5"/>
                </a:cxn>
                <a:cxn ang="0">
                  <a:pos x="T6" y="T7"/>
                </a:cxn>
                <a:cxn ang="0">
                  <a:pos x="T8" y="T9"/>
                </a:cxn>
                <a:cxn ang="0">
                  <a:pos x="T10" y="T11"/>
                </a:cxn>
                <a:cxn ang="0">
                  <a:pos x="T12" y="T13"/>
                </a:cxn>
              </a:cxnLst>
              <a:rect l="0" t="0" r="r" b="b"/>
              <a:pathLst>
                <a:path w="45" h="82">
                  <a:moveTo>
                    <a:pt x="12" y="79"/>
                  </a:moveTo>
                  <a:cubicBezTo>
                    <a:pt x="6" y="73"/>
                    <a:pt x="0" y="63"/>
                    <a:pt x="16" y="50"/>
                  </a:cubicBezTo>
                  <a:cubicBezTo>
                    <a:pt x="23" y="44"/>
                    <a:pt x="17" y="35"/>
                    <a:pt x="24" y="24"/>
                  </a:cubicBezTo>
                  <a:cubicBezTo>
                    <a:pt x="28" y="18"/>
                    <a:pt x="30" y="15"/>
                    <a:pt x="30" y="15"/>
                  </a:cubicBezTo>
                  <a:cubicBezTo>
                    <a:pt x="26" y="0"/>
                    <a:pt x="39" y="1"/>
                    <a:pt x="39" y="1"/>
                  </a:cubicBezTo>
                  <a:cubicBezTo>
                    <a:pt x="39" y="29"/>
                    <a:pt x="45" y="33"/>
                    <a:pt x="37" y="82"/>
                  </a:cubicBezTo>
                  <a:cubicBezTo>
                    <a:pt x="37" y="82"/>
                    <a:pt x="20" y="80"/>
                    <a:pt x="12" y="79"/>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7" name="Freeform 40">
              <a:extLst>
                <a:ext uri="{FF2B5EF4-FFF2-40B4-BE49-F238E27FC236}">
                  <a16:creationId xmlns:a16="http://schemas.microsoft.com/office/drawing/2014/main" id="{F8594E51-3C55-435B-9FE1-1217D553C0F3}"/>
                </a:ext>
              </a:extLst>
            </p:cNvPr>
            <p:cNvSpPr>
              <a:spLocks/>
            </p:cNvSpPr>
            <p:nvPr/>
          </p:nvSpPr>
          <p:spPr bwMode="auto">
            <a:xfrm>
              <a:off x="4062843" y="6823630"/>
              <a:ext cx="489826" cy="1362997"/>
            </a:xfrm>
            <a:custGeom>
              <a:avLst/>
              <a:gdLst>
                <a:gd name="T0" fmla="*/ 2 w 58"/>
                <a:gd name="T1" fmla="*/ 121 h 160"/>
                <a:gd name="T2" fmla="*/ 6 w 58"/>
                <a:gd name="T3" fmla="*/ 79 h 160"/>
                <a:gd name="T4" fmla="*/ 33 w 58"/>
                <a:gd name="T5" fmla="*/ 0 h 160"/>
                <a:gd name="T6" fmla="*/ 58 w 58"/>
                <a:gd name="T7" fmla="*/ 3 h 160"/>
                <a:gd name="T8" fmla="*/ 29 w 58"/>
                <a:gd name="T9" fmla="*/ 153 h 160"/>
                <a:gd name="T10" fmla="*/ 21 w 58"/>
                <a:gd name="T11" fmla="*/ 160 h 160"/>
                <a:gd name="T12" fmla="*/ 2 w 58"/>
                <a:gd name="T13" fmla="*/ 121 h 160"/>
              </a:gdLst>
              <a:ahLst/>
              <a:cxnLst>
                <a:cxn ang="0">
                  <a:pos x="T0" y="T1"/>
                </a:cxn>
                <a:cxn ang="0">
                  <a:pos x="T2" y="T3"/>
                </a:cxn>
                <a:cxn ang="0">
                  <a:pos x="T4" y="T5"/>
                </a:cxn>
                <a:cxn ang="0">
                  <a:pos x="T6" y="T7"/>
                </a:cxn>
                <a:cxn ang="0">
                  <a:pos x="T8" y="T9"/>
                </a:cxn>
                <a:cxn ang="0">
                  <a:pos x="T10" y="T11"/>
                </a:cxn>
                <a:cxn ang="0">
                  <a:pos x="T12" y="T13"/>
                </a:cxn>
              </a:cxnLst>
              <a:rect l="0" t="0" r="r" b="b"/>
              <a:pathLst>
                <a:path w="58" h="160">
                  <a:moveTo>
                    <a:pt x="2" y="121"/>
                  </a:moveTo>
                  <a:cubicBezTo>
                    <a:pt x="2" y="121"/>
                    <a:pt x="0" y="95"/>
                    <a:pt x="6" y="79"/>
                  </a:cubicBezTo>
                  <a:cubicBezTo>
                    <a:pt x="14" y="55"/>
                    <a:pt x="29" y="32"/>
                    <a:pt x="33" y="0"/>
                  </a:cubicBezTo>
                  <a:cubicBezTo>
                    <a:pt x="41" y="1"/>
                    <a:pt x="50" y="2"/>
                    <a:pt x="58" y="3"/>
                  </a:cubicBezTo>
                  <a:cubicBezTo>
                    <a:pt x="54" y="42"/>
                    <a:pt x="53" y="102"/>
                    <a:pt x="29" y="153"/>
                  </a:cubicBezTo>
                  <a:cubicBezTo>
                    <a:pt x="27" y="155"/>
                    <a:pt x="23" y="159"/>
                    <a:pt x="21" y="160"/>
                  </a:cubicBezTo>
                  <a:lnTo>
                    <a:pt x="2" y="121"/>
                  </a:ln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8" name="Freeform 41">
              <a:extLst>
                <a:ext uri="{FF2B5EF4-FFF2-40B4-BE49-F238E27FC236}">
                  <a16:creationId xmlns:a16="http://schemas.microsoft.com/office/drawing/2014/main" id="{4242B775-F60E-41C1-8655-8BCBD181DC98}"/>
                </a:ext>
              </a:extLst>
            </p:cNvPr>
            <p:cNvSpPr>
              <a:spLocks/>
            </p:cNvSpPr>
            <p:nvPr/>
          </p:nvSpPr>
          <p:spPr bwMode="auto">
            <a:xfrm>
              <a:off x="2706944" y="7913318"/>
              <a:ext cx="773784" cy="330101"/>
            </a:xfrm>
            <a:custGeom>
              <a:avLst/>
              <a:gdLst>
                <a:gd name="T0" fmla="*/ 0 w 92"/>
                <a:gd name="T1" fmla="*/ 14 h 39"/>
                <a:gd name="T2" fmla="*/ 32 w 92"/>
                <a:gd name="T3" fmla="*/ 15 h 39"/>
                <a:gd name="T4" fmla="*/ 63 w 92"/>
                <a:gd name="T5" fmla="*/ 23 h 39"/>
                <a:gd name="T6" fmla="*/ 76 w 92"/>
                <a:gd name="T7" fmla="*/ 31 h 39"/>
                <a:gd name="T8" fmla="*/ 92 w 92"/>
                <a:gd name="T9" fmla="*/ 39 h 39"/>
                <a:gd name="T10" fmla="*/ 0 w 92"/>
                <a:gd name="T11" fmla="*/ 39 h 39"/>
                <a:gd name="T12" fmla="*/ 0 w 92"/>
                <a:gd name="T13" fmla="*/ 14 h 39"/>
              </a:gdLst>
              <a:ahLst/>
              <a:cxnLst>
                <a:cxn ang="0">
                  <a:pos x="T0" y="T1"/>
                </a:cxn>
                <a:cxn ang="0">
                  <a:pos x="T2" y="T3"/>
                </a:cxn>
                <a:cxn ang="0">
                  <a:pos x="T4" y="T5"/>
                </a:cxn>
                <a:cxn ang="0">
                  <a:pos x="T6" y="T7"/>
                </a:cxn>
                <a:cxn ang="0">
                  <a:pos x="T8" y="T9"/>
                </a:cxn>
                <a:cxn ang="0">
                  <a:pos x="T10" y="T11"/>
                </a:cxn>
                <a:cxn ang="0">
                  <a:pos x="T12" y="T13"/>
                </a:cxn>
              </a:cxnLst>
              <a:rect l="0" t="0" r="r" b="b"/>
              <a:pathLst>
                <a:path w="92" h="39">
                  <a:moveTo>
                    <a:pt x="0" y="14"/>
                  </a:moveTo>
                  <a:cubicBezTo>
                    <a:pt x="5" y="7"/>
                    <a:pt x="16" y="0"/>
                    <a:pt x="32" y="15"/>
                  </a:cubicBezTo>
                  <a:cubicBezTo>
                    <a:pt x="40" y="22"/>
                    <a:pt x="50" y="16"/>
                    <a:pt x="63" y="23"/>
                  </a:cubicBezTo>
                  <a:cubicBezTo>
                    <a:pt x="70" y="26"/>
                    <a:pt x="76" y="31"/>
                    <a:pt x="76" y="31"/>
                  </a:cubicBezTo>
                  <a:cubicBezTo>
                    <a:pt x="92" y="26"/>
                    <a:pt x="92" y="39"/>
                    <a:pt x="92" y="39"/>
                  </a:cubicBezTo>
                  <a:cubicBezTo>
                    <a:pt x="0" y="39"/>
                    <a:pt x="0" y="39"/>
                    <a:pt x="0" y="39"/>
                  </a:cubicBezTo>
                  <a:lnTo>
                    <a:pt x="0" y="14"/>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79" name="Freeform 42">
              <a:extLst>
                <a:ext uri="{FF2B5EF4-FFF2-40B4-BE49-F238E27FC236}">
                  <a16:creationId xmlns:a16="http://schemas.microsoft.com/office/drawing/2014/main" id="{000BACCA-D399-4201-AD3F-50E26DADB6B0}"/>
                </a:ext>
              </a:extLst>
            </p:cNvPr>
            <p:cNvSpPr>
              <a:spLocks/>
            </p:cNvSpPr>
            <p:nvPr/>
          </p:nvSpPr>
          <p:spPr bwMode="auto">
            <a:xfrm>
              <a:off x="9294759" y="7657756"/>
              <a:ext cx="447233" cy="596311"/>
            </a:xfrm>
            <a:custGeom>
              <a:avLst/>
              <a:gdLst>
                <a:gd name="T0" fmla="*/ 44 w 53"/>
                <a:gd name="T1" fmla="*/ 5 h 70"/>
                <a:gd name="T2" fmla="*/ 31 w 53"/>
                <a:gd name="T3" fmla="*/ 0 h 70"/>
                <a:gd name="T4" fmla="*/ 11 w 53"/>
                <a:gd name="T5" fmla="*/ 11 h 70"/>
                <a:gd name="T6" fmla="*/ 18 w 53"/>
                <a:gd name="T7" fmla="*/ 21 h 70"/>
                <a:gd name="T8" fmla="*/ 18 w 53"/>
                <a:gd name="T9" fmla="*/ 49 h 70"/>
                <a:gd name="T10" fmla="*/ 18 w 53"/>
                <a:gd name="T11" fmla="*/ 49 h 70"/>
                <a:gd name="T12" fmla="*/ 12 w 53"/>
                <a:gd name="T13" fmla="*/ 57 h 70"/>
                <a:gd name="T14" fmla="*/ 11 w 53"/>
                <a:gd name="T15" fmla="*/ 58 h 70"/>
                <a:gd name="T16" fmla="*/ 1 w 53"/>
                <a:gd name="T17" fmla="*/ 59 h 70"/>
                <a:gd name="T18" fmla="*/ 10 w 53"/>
                <a:gd name="T19" fmla="*/ 69 h 70"/>
                <a:gd name="T20" fmla="*/ 13 w 53"/>
                <a:gd name="T21" fmla="*/ 69 h 70"/>
                <a:gd name="T22" fmla="*/ 19 w 53"/>
                <a:gd name="T23" fmla="*/ 67 h 70"/>
                <a:gd name="T24" fmla="*/ 27 w 53"/>
                <a:gd name="T25" fmla="*/ 67 h 70"/>
                <a:gd name="T26" fmla="*/ 35 w 53"/>
                <a:gd name="T27" fmla="*/ 55 h 70"/>
                <a:gd name="T28" fmla="*/ 40 w 53"/>
                <a:gd name="T29" fmla="*/ 36 h 70"/>
                <a:gd name="T30" fmla="*/ 48 w 53"/>
                <a:gd name="T31" fmla="*/ 23 h 70"/>
                <a:gd name="T32" fmla="*/ 44 w 53"/>
                <a:gd name="T3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70">
                  <a:moveTo>
                    <a:pt x="44" y="5"/>
                  </a:moveTo>
                  <a:cubicBezTo>
                    <a:pt x="38" y="2"/>
                    <a:pt x="31" y="0"/>
                    <a:pt x="31" y="0"/>
                  </a:cubicBezTo>
                  <a:cubicBezTo>
                    <a:pt x="11" y="11"/>
                    <a:pt x="11" y="11"/>
                    <a:pt x="11" y="11"/>
                  </a:cubicBezTo>
                  <a:cubicBezTo>
                    <a:pt x="18" y="21"/>
                    <a:pt x="18" y="21"/>
                    <a:pt x="18" y="21"/>
                  </a:cubicBezTo>
                  <a:cubicBezTo>
                    <a:pt x="18" y="49"/>
                    <a:pt x="18" y="49"/>
                    <a:pt x="18" y="49"/>
                  </a:cubicBezTo>
                  <a:cubicBezTo>
                    <a:pt x="18" y="49"/>
                    <a:pt x="18" y="49"/>
                    <a:pt x="18" y="49"/>
                  </a:cubicBezTo>
                  <a:cubicBezTo>
                    <a:pt x="17" y="53"/>
                    <a:pt x="15" y="56"/>
                    <a:pt x="12" y="57"/>
                  </a:cubicBezTo>
                  <a:cubicBezTo>
                    <a:pt x="11" y="58"/>
                    <a:pt x="11" y="58"/>
                    <a:pt x="11" y="58"/>
                  </a:cubicBezTo>
                  <a:cubicBezTo>
                    <a:pt x="1" y="59"/>
                    <a:pt x="1" y="59"/>
                    <a:pt x="1" y="59"/>
                  </a:cubicBezTo>
                  <a:cubicBezTo>
                    <a:pt x="1" y="59"/>
                    <a:pt x="0" y="70"/>
                    <a:pt x="10" y="69"/>
                  </a:cubicBezTo>
                  <a:cubicBezTo>
                    <a:pt x="11" y="69"/>
                    <a:pt x="12" y="69"/>
                    <a:pt x="13" y="69"/>
                  </a:cubicBezTo>
                  <a:cubicBezTo>
                    <a:pt x="15" y="68"/>
                    <a:pt x="17" y="67"/>
                    <a:pt x="19" y="67"/>
                  </a:cubicBezTo>
                  <a:cubicBezTo>
                    <a:pt x="21" y="67"/>
                    <a:pt x="24" y="67"/>
                    <a:pt x="27" y="67"/>
                  </a:cubicBezTo>
                  <a:cubicBezTo>
                    <a:pt x="30" y="66"/>
                    <a:pt x="34" y="65"/>
                    <a:pt x="35" y="55"/>
                  </a:cubicBezTo>
                  <a:cubicBezTo>
                    <a:pt x="38" y="49"/>
                    <a:pt x="37" y="40"/>
                    <a:pt x="40" y="36"/>
                  </a:cubicBezTo>
                  <a:cubicBezTo>
                    <a:pt x="44" y="29"/>
                    <a:pt x="45" y="29"/>
                    <a:pt x="48" y="23"/>
                  </a:cubicBezTo>
                  <a:cubicBezTo>
                    <a:pt x="53" y="16"/>
                    <a:pt x="50" y="9"/>
                    <a:pt x="44" y="5"/>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0" name="Freeform 43">
              <a:extLst>
                <a:ext uri="{FF2B5EF4-FFF2-40B4-BE49-F238E27FC236}">
                  <a16:creationId xmlns:a16="http://schemas.microsoft.com/office/drawing/2014/main" id="{1EB44FC7-1D0F-41AF-A7DB-10570C247E73}"/>
                </a:ext>
              </a:extLst>
            </p:cNvPr>
            <p:cNvSpPr>
              <a:spLocks/>
            </p:cNvSpPr>
            <p:nvPr/>
          </p:nvSpPr>
          <p:spPr bwMode="auto">
            <a:xfrm>
              <a:off x="7612311" y="5645206"/>
              <a:ext cx="1952208" cy="2190024"/>
            </a:xfrm>
            <a:custGeom>
              <a:avLst/>
              <a:gdLst>
                <a:gd name="T0" fmla="*/ 144 w 232"/>
                <a:gd name="T1" fmla="*/ 138 h 258"/>
                <a:gd name="T2" fmla="*/ 151 w 232"/>
                <a:gd name="T3" fmla="*/ 140 h 258"/>
                <a:gd name="T4" fmla="*/ 232 w 232"/>
                <a:gd name="T5" fmla="*/ 238 h 258"/>
                <a:gd name="T6" fmla="*/ 218 w 232"/>
                <a:gd name="T7" fmla="*/ 258 h 258"/>
                <a:gd name="T8" fmla="*/ 116 w 232"/>
                <a:gd name="T9" fmla="*/ 166 h 258"/>
                <a:gd name="T10" fmla="*/ 0 w 232"/>
                <a:gd name="T11" fmla="*/ 38 h 258"/>
                <a:gd name="T12" fmla="*/ 7 w 232"/>
                <a:gd name="T13" fmla="*/ 30 h 258"/>
                <a:gd name="T14" fmla="*/ 80 w 232"/>
                <a:gd name="T15" fmla="*/ 22 h 258"/>
                <a:gd name="T16" fmla="*/ 144 w 232"/>
                <a:gd name="T17" fmla="*/ 13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58">
                  <a:moveTo>
                    <a:pt x="144" y="138"/>
                  </a:moveTo>
                  <a:cubicBezTo>
                    <a:pt x="151" y="140"/>
                    <a:pt x="151" y="140"/>
                    <a:pt x="151" y="140"/>
                  </a:cubicBezTo>
                  <a:cubicBezTo>
                    <a:pt x="192" y="160"/>
                    <a:pt x="202" y="206"/>
                    <a:pt x="232" y="238"/>
                  </a:cubicBezTo>
                  <a:cubicBezTo>
                    <a:pt x="218" y="258"/>
                    <a:pt x="218" y="258"/>
                    <a:pt x="218" y="258"/>
                  </a:cubicBezTo>
                  <a:cubicBezTo>
                    <a:pt x="116" y="166"/>
                    <a:pt x="116" y="166"/>
                    <a:pt x="116" y="166"/>
                  </a:cubicBezTo>
                  <a:cubicBezTo>
                    <a:pt x="0" y="38"/>
                    <a:pt x="0" y="38"/>
                    <a:pt x="0" y="38"/>
                  </a:cubicBezTo>
                  <a:cubicBezTo>
                    <a:pt x="0" y="38"/>
                    <a:pt x="5" y="33"/>
                    <a:pt x="7" y="30"/>
                  </a:cubicBezTo>
                  <a:cubicBezTo>
                    <a:pt x="24" y="4"/>
                    <a:pt x="58" y="0"/>
                    <a:pt x="80" y="22"/>
                  </a:cubicBezTo>
                  <a:cubicBezTo>
                    <a:pt x="91" y="33"/>
                    <a:pt x="144" y="138"/>
                    <a:pt x="144" y="138"/>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1" name="Freeform 44">
              <a:extLst>
                <a:ext uri="{FF2B5EF4-FFF2-40B4-BE49-F238E27FC236}">
                  <a16:creationId xmlns:a16="http://schemas.microsoft.com/office/drawing/2014/main" id="{C9D14CE4-A73D-4CF3-AEAE-CD8240164F3D}"/>
                </a:ext>
              </a:extLst>
            </p:cNvPr>
            <p:cNvSpPr>
              <a:spLocks/>
            </p:cNvSpPr>
            <p:nvPr/>
          </p:nvSpPr>
          <p:spPr bwMode="auto">
            <a:xfrm>
              <a:off x="5606862" y="8005605"/>
              <a:ext cx="564365" cy="181023"/>
            </a:xfrm>
            <a:custGeom>
              <a:avLst/>
              <a:gdLst>
                <a:gd name="T0" fmla="*/ 29 w 67"/>
                <a:gd name="T1" fmla="*/ 7 h 21"/>
                <a:gd name="T2" fmla="*/ 22 w 67"/>
                <a:gd name="T3" fmla="*/ 10 h 21"/>
                <a:gd name="T4" fmla="*/ 1 w 67"/>
                <a:gd name="T5" fmla="*/ 15 h 21"/>
                <a:gd name="T6" fmla="*/ 7 w 67"/>
                <a:gd name="T7" fmla="*/ 21 h 21"/>
                <a:gd name="T8" fmla="*/ 17 w 67"/>
                <a:gd name="T9" fmla="*/ 21 h 21"/>
                <a:gd name="T10" fmla="*/ 33 w 67"/>
                <a:gd name="T11" fmla="*/ 19 h 21"/>
                <a:gd name="T12" fmla="*/ 39 w 67"/>
                <a:gd name="T13" fmla="*/ 19 h 21"/>
                <a:gd name="T14" fmla="*/ 51 w 67"/>
                <a:gd name="T15" fmla="*/ 21 h 21"/>
                <a:gd name="T16" fmla="*/ 67 w 67"/>
                <a:gd name="T17" fmla="*/ 8 h 21"/>
                <a:gd name="T18" fmla="*/ 66 w 67"/>
                <a:gd name="T19" fmla="*/ 3 h 21"/>
                <a:gd name="T20" fmla="*/ 65 w 67"/>
                <a:gd name="T21" fmla="*/ 3 h 21"/>
                <a:gd name="T22" fmla="*/ 29 w 67"/>
                <a:gd name="T2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1">
                  <a:moveTo>
                    <a:pt x="29" y="7"/>
                  </a:moveTo>
                  <a:cubicBezTo>
                    <a:pt x="22" y="10"/>
                    <a:pt x="22" y="10"/>
                    <a:pt x="22" y="10"/>
                  </a:cubicBezTo>
                  <a:cubicBezTo>
                    <a:pt x="1" y="15"/>
                    <a:pt x="1" y="15"/>
                    <a:pt x="1" y="15"/>
                  </a:cubicBezTo>
                  <a:cubicBezTo>
                    <a:pt x="1" y="15"/>
                    <a:pt x="0" y="21"/>
                    <a:pt x="7" y="21"/>
                  </a:cubicBezTo>
                  <a:cubicBezTo>
                    <a:pt x="13" y="21"/>
                    <a:pt x="12" y="21"/>
                    <a:pt x="17" y="21"/>
                  </a:cubicBezTo>
                  <a:cubicBezTo>
                    <a:pt x="21" y="21"/>
                    <a:pt x="28" y="20"/>
                    <a:pt x="33" y="19"/>
                  </a:cubicBezTo>
                  <a:cubicBezTo>
                    <a:pt x="35" y="19"/>
                    <a:pt x="37" y="19"/>
                    <a:pt x="39" y="19"/>
                  </a:cubicBezTo>
                  <a:cubicBezTo>
                    <a:pt x="43" y="20"/>
                    <a:pt x="47" y="21"/>
                    <a:pt x="51" y="21"/>
                  </a:cubicBezTo>
                  <a:cubicBezTo>
                    <a:pt x="58" y="21"/>
                    <a:pt x="65" y="15"/>
                    <a:pt x="67" y="8"/>
                  </a:cubicBezTo>
                  <a:cubicBezTo>
                    <a:pt x="67" y="6"/>
                    <a:pt x="67" y="5"/>
                    <a:pt x="66" y="3"/>
                  </a:cubicBezTo>
                  <a:cubicBezTo>
                    <a:pt x="65" y="3"/>
                    <a:pt x="65" y="3"/>
                    <a:pt x="65" y="3"/>
                  </a:cubicBezTo>
                  <a:cubicBezTo>
                    <a:pt x="50" y="0"/>
                    <a:pt x="37" y="3"/>
                    <a:pt x="29" y="7"/>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2" name="Freeform 45">
              <a:extLst>
                <a:ext uri="{FF2B5EF4-FFF2-40B4-BE49-F238E27FC236}">
                  <a16:creationId xmlns:a16="http://schemas.microsoft.com/office/drawing/2014/main" id="{A281FB2A-0B31-41D3-9164-CECEF1ED1DB9}"/>
                </a:ext>
              </a:extLst>
            </p:cNvPr>
            <p:cNvSpPr>
              <a:spLocks/>
            </p:cNvSpPr>
            <p:nvPr/>
          </p:nvSpPr>
          <p:spPr bwMode="auto">
            <a:xfrm>
              <a:off x="5993754" y="7455436"/>
              <a:ext cx="681498" cy="702795"/>
            </a:xfrm>
            <a:custGeom>
              <a:avLst/>
              <a:gdLst>
                <a:gd name="T0" fmla="*/ 81 w 81"/>
                <a:gd name="T1" fmla="*/ 16 h 83"/>
                <a:gd name="T2" fmla="*/ 13 w 81"/>
                <a:gd name="T3" fmla="*/ 80 h 83"/>
                <a:gd name="T4" fmla="*/ 4 w 81"/>
                <a:gd name="T5" fmla="*/ 68 h 83"/>
                <a:gd name="T6" fmla="*/ 64 w 81"/>
                <a:gd name="T7" fmla="*/ 4 h 83"/>
                <a:gd name="T8" fmla="*/ 81 w 81"/>
                <a:gd name="T9" fmla="*/ 16 h 83"/>
              </a:gdLst>
              <a:ahLst/>
              <a:cxnLst>
                <a:cxn ang="0">
                  <a:pos x="T0" y="T1"/>
                </a:cxn>
                <a:cxn ang="0">
                  <a:pos x="T2" y="T3"/>
                </a:cxn>
                <a:cxn ang="0">
                  <a:pos x="T4" y="T5"/>
                </a:cxn>
                <a:cxn ang="0">
                  <a:pos x="T6" y="T7"/>
                </a:cxn>
                <a:cxn ang="0">
                  <a:pos x="T8" y="T9"/>
                </a:cxn>
              </a:cxnLst>
              <a:rect l="0" t="0" r="r" b="b"/>
              <a:pathLst>
                <a:path w="81" h="83">
                  <a:moveTo>
                    <a:pt x="81" y="16"/>
                  </a:moveTo>
                  <a:cubicBezTo>
                    <a:pt x="81" y="16"/>
                    <a:pt x="61" y="42"/>
                    <a:pt x="13" y="80"/>
                  </a:cubicBezTo>
                  <a:cubicBezTo>
                    <a:pt x="10" y="83"/>
                    <a:pt x="0" y="71"/>
                    <a:pt x="4" y="68"/>
                  </a:cubicBezTo>
                  <a:cubicBezTo>
                    <a:pt x="17" y="55"/>
                    <a:pt x="38" y="26"/>
                    <a:pt x="64" y="4"/>
                  </a:cubicBezTo>
                  <a:cubicBezTo>
                    <a:pt x="69" y="0"/>
                    <a:pt x="81" y="16"/>
                    <a:pt x="81" y="16"/>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3" name="Freeform 46">
              <a:extLst>
                <a:ext uri="{FF2B5EF4-FFF2-40B4-BE49-F238E27FC236}">
                  <a16:creationId xmlns:a16="http://schemas.microsoft.com/office/drawing/2014/main" id="{146C4611-E049-48F0-ABDA-31AB2B4641B6}"/>
                </a:ext>
              </a:extLst>
            </p:cNvPr>
            <p:cNvSpPr>
              <a:spLocks/>
            </p:cNvSpPr>
            <p:nvPr/>
          </p:nvSpPr>
          <p:spPr bwMode="auto">
            <a:xfrm>
              <a:off x="6483579" y="6731345"/>
              <a:ext cx="646004" cy="944159"/>
            </a:xfrm>
            <a:custGeom>
              <a:avLst/>
              <a:gdLst>
                <a:gd name="T0" fmla="*/ 7 w 77"/>
                <a:gd name="T1" fmla="*/ 82 h 111"/>
                <a:gd name="T2" fmla="*/ 49 w 77"/>
                <a:gd name="T3" fmla="*/ 9 h 111"/>
                <a:gd name="T4" fmla="*/ 68 w 77"/>
                <a:gd name="T5" fmla="*/ 3 h 111"/>
                <a:gd name="T6" fmla="*/ 73 w 77"/>
                <a:gd name="T7" fmla="*/ 23 h 111"/>
                <a:gd name="T8" fmla="*/ 27 w 77"/>
                <a:gd name="T9" fmla="*/ 95 h 111"/>
                <a:gd name="T10" fmla="*/ 17 w 77"/>
                <a:gd name="T11" fmla="*/ 107 h 111"/>
                <a:gd name="T12" fmla="*/ 0 w 77"/>
                <a:gd name="T13" fmla="*/ 101 h 111"/>
                <a:gd name="T14" fmla="*/ 0 w 77"/>
                <a:gd name="T15" fmla="*/ 101 h 111"/>
                <a:gd name="T16" fmla="*/ 6 w 77"/>
                <a:gd name="T17" fmla="*/ 83 h 111"/>
                <a:gd name="T18" fmla="*/ 7 w 77"/>
                <a:gd name="T19" fmla="*/ 8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11">
                  <a:moveTo>
                    <a:pt x="7" y="82"/>
                  </a:moveTo>
                  <a:cubicBezTo>
                    <a:pt x="49" y="9"/>
                    <a:pt x="49" y="9"/>
                    <a:pt x="49" y="9"/>
                  </a:cubicBezTo>
                  <a:cubicBezTo>
                    <a:pt x="52" y="3"/>
                    <a:pt x="61" y="0"/>
                    <a:pt x="68" y="3"/>
                  </a:cubicBezTo>
                  <a:cubicBezTo>
                    <a:pt x="75" y="7"/>
                    <a:pt x="77" y="16"/>
                    <a:pt x="73" y="23"/>
                  </a:cubicBezTo>
                  <a:cubicBezTo>
                    <a:pt x="27" y="95"/>
                    <a:pt x="27" y="95"/>
                    <a:pt x="27" y="95"/>
                  </a:cubicBezTo>
                  <a:cubicBezTo>
                    <a:pt x="25" y="98"/>
                    <a:pt x="21" y="105"/>
                    <a:pt x="17" y="107"/>
                  </a:cubicBezTo>
                  <a:cubicBezTo>
                    <a:pt x="12" y="110"/>
                    <a:pt x="4" y="111"/>
                    <a:pt x="0" y="101"/>
                  </a:cubicBezTo>
                  <a:cubicBezTo>
                    <a:pt x="0" y="101"/>
                    <a:pt x="0" y="101"/>
                    <a:pt x="0" y="101"/>
                  </a:cubicBezTo>
                  <a:cubicBezTo>
                    <a:pt x="0" y="95"/>
                    <a:pt x="3" y="89"/>
                    <a:pt x="6" y="83"/>
                  </a:cubicBezTo>
                  <a:cubicBezTo>
                    <a:pt x="6" y="83"/>
                    <a:pt x="6" y="83"/>
                    <a:pt x="7" y="82"/>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4" name="Freeform 47">
              <a:extLst>
                <a:ext uri="{FF2B5EF4-FFF2-40B4-BE49-F238E27FC236}">
                  <a16:creationId xmlns:a16="http://schemas.microsoft.com/office/drawing/2014/main" id="{FD8D6BE2-C90F-47FD-AB64-E20A41618D57}"/>
                </a:ext>
              </a:extLst>
            </p:cNvPr>
            <p:cNvSpPr>
              <a:spLocks/>
            </p:cNvSpPr>
            <p:nvPr/>
          </p:nvSpPr>
          <p:spPr bwMode="auto">
            <a:xfrm>
              <a:off x="9447387" y="7657756"/>
              <a:ext cx="440134" cy="596311"/>
            </a:xfrm>
            <a:custGeom>
              <a:avLst/>
              <a:gdLst>
                <a:gd name="T0" fmla="*/ 43 w 52"/>
                <a:gd name="T1" fmla="*/ 5 h 70"/>
                <a:gd name="T2" fmla="*/ 30 w 52"/>
                <a:gd name="T3" fmla="*/ 0 h 70"/>
                <a:gd name="T4" fmla="*/ 10 w 52"/>
                <a:gd name="T5" fmla="*/ 11 h 70"/>
                <a:gd name="T6" fmla="*/ 17 w 52"/>
                <a:gd name="T7" fmla="*/ 21 h 70"/>
                <a:gd name="T8" fmla="*/ 17 w 52"/>
                <a:gd name="T9" fmla="*/ 49 h 70"/>
                <a:gd name="T10" fmla="*/ 17 w 52"/>
                <a:gd name="T11" fmla="*/ 49 h 70"/>
                <a:gd name="T12" fmla="*/ 11 w 52"/>
                <a:gd name="T13" fmla="*/ 57 h 70"/>
                <a:gd name="T14" fmla="*/ 11 w 52"/>
                <a:gd name="T15" fmla="*/ 58 h 70"/>
                <a:gd name="T16" fmla="*/ 0 w 52"/>
                <a:gd name="T17" fmla="*/ 59 h 70"/>
                <a:gd name="T18" fmla="*/ 9 w 52"/>
                <a:gd name="T19" fmla="*/ 69 h 70"/>
                <a:gd name="T20" fmla="*/ 12 w 52"/>
                <a:gd name="T21" fmla="*/ 69 h 70"/>
                <a:gd name="T22" fmla="*/ 18 w 52"/>
                <a:gd name="T23" fmla="*/ 67 h 70"/>
                <a:gd name="T24" fmla="*/ 26 w 52"/>
                <a:gd name="T25" fmla="*/ 67 h 70"/>
                <a:gd name="T26" fmla="*/ 34 w 52"/>
                <a:gd name="T27" fmla="*/ 55 h 70"/>
                <a:gd name="T28" fmla="*/ 39 w 52"/>
                <a:gd name="T29" fmla="*/ 36 h 70"/>
                <a:gd name="T30" fmla="*/ 47 w 52"/>
                <a:gd name="T31" fmla="*/ 23 h 70"/>
                <a:gd name="T32" fmla="*/ 43 w 52"/>
                <a:gd name="T33"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0">
                  <a:moveTo>
                    <a:pt x="43" y="5"/>
                  </a:moveTo>
                  <a:cubicBezTo>
                    <a:pt x="37" y="2"/>
                    <a:pt x="30" y="0"/>
                    <a:pt x="30" y="0"/>
                  </a:cubicBezTo>
                  <a:cubicBezTo>
                    <a:pt x="10" y="11"/>
                    <a:pt x="10" y="11"/>
                    <a:pt x="10" y="11"/>
                  </a:cubicBezTo>
                  <a:cubicBezTo>
                    <a:pt x="17" y="21"/>
                    <a:pt x="17" y="21"/>
                    <a:pt x="17" y="21"/>
                  </a:cubicBezTo>
                  <a:cubicBezTo>
                    <a:pt x="17" y="49"/>
                    <a:pt x="17" y="49"/>
                    <a:pt x="17" y="49"/>
                  </a:cubicBezTo>
                  <a:cubicBezTo>
                    <a:pt x="17" y="49"/>
                    <a:pt x="17" y="49"/>
                    <a:pt x="17" y="49"/>
                  </a:cubicBezTo>
                  <a:cubicBezTo>
                    <a:pt x="17" y="53"/>
                    <a:pt x="14" y="56"/>
                    <a:pt x="11" y="57"/>
                  </a:cubicBezTo>
                  <a:cubicBezTo>
                    <a:pt x="11" y="58"/>
                    <a:pt x="11" y="58"/>
                    <a:pt x="11" y="58"/>
                  </a:cubicBezTo>
                  <a:cubicBezTo>
                    <a:pt x="0" y="59"/>
                    <a:pt x="0" y="59"/>
                    <a:pt x="0" y="59"/>
                  </a:cubicBezTo>
                  <a:cubicBezTo>
                    <a:pt x="0" y="59"/>
                    <a:pt x="0" y="70"/>
                    <a:pt x="9" y="69"/>
                  </a:cubicBezTo>
                  <a:cubicBezTo>
                    <a:pt x="10" y="69"/>
                    <a:pt x="11" y="69"/>
                    <a:pt x="12" y="69"/>
                  </a:cubicBezTo>
                  <a:cubicBezTo>
                    <a:pt x="14" y="68"/>
                    <a:pt x="16" y="67"/>
                    <a:pt x="18" y="67"/>
                  </a:cubicBezTo>
                  <a:cubicBezTo>
                    <a:pt x="21" y="67"/>
                    <a:pt x="23" y="67"/>
                    <a:pt x="26" y="67"/>
                  </a:cubicBezTo>
                  <a:cubicBezTo>
                    <a:pt x="29" y="66"/>
                    <a:pt x="33" y="65"/>
                    <a:pt x="34" y="55"/>
                  </a:cubicBezTo>
                  <a:cubicBezTo>
                    <a:pt x="37" y="49"/>
                    <a:pt x="36" y="40"/>
                    <a:pt x="39" y="36"/>
                  </a:cubicBezTo>
                  <a:cubicBezTo>
                    <a:pt x="43" y="29"/>
                    <a:pt x="44" y="29"/>
                    <a:pt x="47" y="23"/>
                  </a:cubicBezTo>
                  <a:cubicBezTo>
                    <a:pt x="52" y="16"/>
                    <a:pt x="49" y="9"/>
                    <a:pt x="43" y="5"/>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5" name="Freeform 48">
              <a:extLst>
                <a:ext uri="{FF2B5EF4-FFF2-40B4-BE49-F238E27FC236}">
                  <a16:creationId xmlns:a16="http://schemas.microsoft.com/office/drawing/2014/main" id="{E37E17B5-261D-4D3F-B291-12B6FF2EEBDC}"/>
                </a:ext>
              </a:extLst>
            </p:cNvPr>
            <p:cNvSpPr>
              <a:spLocks/>
            </p:cNvSpPr>
            <p:nvPr/>
          </p:nvSpPr>
          <p:spPr bwMode="auto">
            <a:xfrm>
              <a:off x="7583915" y="5645206"/>
              <a:ext cx="2133231" cy="2190024"/>
            </a:xfrm>
            <a:custGeom>
              <a:avLst/>
              <a:gdLst>
                <a:gd name="T0" fmla="*/ 155 w 253"/>
                <a:gd name="T1" fmla="*/ 138 h 258"/>
                <a:gd name="T2" fmla="*/ 162 w 253"/>
                <a:gd name="T3" fmla="*/ 140 h 258"/>
                <a:gd name="T4" fmla="*/ 253 w 253"/>
                <a:gd name="T5" fmla="*/ 238 h 258"/>
                <a:gd name="T6" fmla="*/ 238 w 253"/>
                <a:gd name="T7" fmla="*/ 258 h 258"/>
                <a:gd name="T8" fmla="*/ 124 w 253"/>
                <a:gd name="T9" fmla="*/ 166 h 258"/>
                <a:gd name="T10" fmla="*/ 0 w 253"/>
                <a:gd name="T11" fmla="*/ 38 h 258"/>
                <a:gd name="T12" fmla="*/ 4 w 253"/>
                <a:gd name="T13" fmla="*/ 30 h 258"/>
                <a:gd name="T14" fmla="*/ 84 w 253"/>
                <a:gd name="T15" fmla="*/ 22 h 258"/>
                <a:gd name="T16" fmla="*/ 155 w 253"/>
                <a:gd name="T17" fmla="*/ 13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58">
                  <a:moveTo>
                    <a:pt x="155" y="138"/>
                  </a:moveTo>
                  <a:cubicBezTo>
                    <a:pt x="162" y="140"/>
                    <a:pt x="162" y="140"/>
                    <a:pt x="162" y="140"/>
                  </a:cubicBezTo>
                  <a:cubicBezTo>
                    <a:pt x="208" y="160"/>
                    <a:pt x="219" y="206"/>
                    <a:pt x="253" y="238"/>
                  </a:cubicBezTo>
                  <a:cubicBezTo>
                    <a:pt x="238" y="258"/>
                    <a:pt x="238" y="258"/>
                    <a:pt x="238" y="258"/>
                  </a:cubicBezTo>
                  <a:cubicBezTo>
                    <a:pt x="124" y="166"/>
                    <a:pt x="124" y="166"/>
                    <a:pt x="124" y="166"/>
                  </a:cubicBezTo>
                  <a:cubicBezTo>
                    <a:pt x="0" y="38"/>
                    <a:pt x="0" y="38"/>
                    <a:pt x="0" y="38"/>
                  </a:cubicBezTo>
                  <a:cubicBezTo>
                    <a:pt x="0" y="38"/>
                    <a:pt x="1" y="33"/>
                    <a:pt x="4" y="30"/>
                  </a:cubicBezTo>
                  <a:cubicBezTo>
                    <a:pt x="23" y="4"/>
                    <a:pt x="60" y="0"/>
                    <a:pt x="84" y="22"/>
                  </a:cubicBezTo>
                  <a:cubicBezTo>
                    <a:pt x="97" y="33"/>
                    <a:pt x="155" y="138"/>
                    <a:pt x="155" y="138"/>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6" name="Freeform 49">
              <a:extLst>
                <a:ext uri="{FF2B5EF4-FFF2-40B4-BE49-F238E27FC236}">
                  <a16:creationId xmlns:a16="http://schemas.microsoft.com/office/drawing/2014/main" id="{C0066E79-2B77-47FE-A715-C746306B6743}"/>
                </a:ext>
              </a:extLst>
            </p:cNvPr>
            <p:cNvSpPr>
              <a:spLocks/>
            </p:cNvSpPr>
            <p:nvPr/>
          </p:nvSpPr>
          <p:spPr bwMode="auto">
            <a:xfrm>
              <a:off x="6749790" y="6170528"/>
              <a:ext cx="1047093" cy="1047094"/>
            </a:xfrm>
            <a:custGeom>
              <a:avLst/>
              <a:gdLst>
                <a:gd name="T0" fmla="*/ 8 w 124"/>
                <a:gd name="T1" fmla="*/ 123 h 123"/>
                <a:gd name="T2" fmla="*/ 0 w 124"/>
                <a:gd name="T3" fmla="*/ 112 h 123"/>
                <a:gd name="T4" fmla="*/ 10 w 124"/>
                <a:gd name="T5" fmla="*/ 76 h 123"/>
                <a:gd name="T6" fmla="*/ 56 w 124"/>
                <a:gd name="T7" fmla="*/ 32 h 123"/>
                <a:gd name="T8" fmla="*/ 92 w 124"/>
                <a:gd name="T9" fmla="*/ 0 h 123"/>
                <a:gd name="T10" fmla="*/ 124 w 124"/>
                <a:gd name="T11" fmla="*/ 29 h 123"/>
                <a:gd name="T12" fmla="*/ 95 w 124"/>
                <a:gd name="T13" fmla="*/ 77 h 123"/>
                <a:gd name="T14" fmla="*/ 79 w 124"/>
                <a:gd name="T15" fmla="*/ 99 h 123"/>
                <a:gd name="T16" fmla="*/ 31 w 124"/>
                <a:gd name="T17" fmla="*/ 103 h 123"/>
                <a:gd name="T18" fmla="*/ 23 w 124"/>
                <a:gd name="T19" fmla="*/ 120 h 123"/>
                <a:gd name="T20" fmla="*/ 8 w 124"/>
                <a:gd name="T21"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123">
                  <a:moveTo>
                    <a:pt x="8" y="123"/>
                  </a:moveTo>
                  <a:cubicBezTo>
                    <a:pt x="0" y="112"/>
                    <a:pt x="0" y="112"/>
                    <a:pt x="0" y="112"/>
                  </a:cubicBezTo>
                  <a:cubicBezTo>
                    <a:pt x="0" y="112"/>
                    <a:pt x="5" y="90"/>
                    <a:pt x="10" y="76"/>
                  </a:cubicBezTo>
                  <a:cubicBezTo>
                    <a:pt x="16" y="63"/>
                    <a:pt x="30" y="45"/>
                    <a:pt x="56" y="32"/>
                  </a:cubicBezTo>
                  <a:cubicBezTo>
                    <a:pt x="79" y="20"/>
                    <a:pt x="92" y="0"/>
                    <a:pt x="92" y="0"/>
                  </a:cubicBezTo>
                  <a:cubicBezTo>
                    <a:pt x="124" y="29"/>
                    <a:pt x="124" y="29"/>
                    <a:pt x="124" y="29"/>
                  </a:cubicBezTo>
                  <a:cubicBezTo>
                    <a:pt x="124" y="29"/>
                    <a:pt x="107" y="65"/>
                    <a:pt x="95" y="77"/>
                  </a:cubicBezTo>
                  <a:cubicBezTo>
                    <a:pt x="95" y="77"/>
                    <a:pt x="93" y="98"/>
                    <a:pt x="79" y="99"/>
                  </a:cubicBezTo>
                  <a:cubicBezTo>
                    <a:pt x="70" y="100"/>
                    <a:pt x="46" y="101"/>
                    <a:pt x="31" y="103"/>
                  </a:cubicBezTo>
                  <a:cubicBezTo>
                    <a:pt x="29" y="103"/>
                    <a:pt x="25" y="111"/>
                    <a:pt x="23" y="120"/>
                  </a:cubicBezTo>
                  <a:lnTo>
                    <a:pt x="8" y="123"/>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7" name="Freeform 50">
              <a:extLst>
                <a:ext uri="{FF2B5EF4-FFF2-40B4-BE49-F238E27FC236}">
                  <a16:creationId xmlns:a16="http://schemas.microsoft.com/office/drawing/2014/main" id="{81502B21-FE7F-44BD-8E2A-C82001C3AEEC}"/>
                </a:ext>
              </a:extLst>
            </p:cNvPr>
            <p:cNvSpPr>
              <a:spLocks/>
            </p:cNvSpPr>
            <p:nvPr/>
          </p:nvSpPr>
          <p:spPr bwMode="auto">
            <a:xfrm>
              <a:off x="6103787" y="6979808"/>
              <a:ext cx="269760" cy="347848"/>
            </a:xfrm>
            <a:custGeom>
              <a:avLst/>
              <a:gdLst>
                <a:gd name="T0" fmla="*/ 31 w 32"/>
                <a:gd name="T1" fmla="*/ 14 h 41"/>
                <a:gd name="T2" fmla="*/ 4 w 32"/>
                <a:gd name="T3" fmla="*/ 17 h 41"/>
                <a:gd name="T4" fmla="*/ 26 w 32"/>
                <a:gd name="T5" fmla="*/ 33 h 41"/>
                <a:gd name="T6" fmla="*/ 31 w 32"/>
                <a:gd name="T7" fmla="*/ 14 h 41"/>
              </a:gdLst>
              <a:ahLst/>
              <a:cxnLst>
                <a:cxn ang="0">
                  <a:pos x="T0" y="T1"/>
                </a:cxn>
                <a:cxn ang="0">
                  <a:pos x="T2" y="T3"/>
                </a:cxn>
                <a:cxn ang="0">
                  <a:pos x="T4" y="T5"/>
                </a:cxn>
                <a:cxn ang="0">
                  <a:pos x="T6" y="T7"/>
                </a:cxn>
              </a:cxnLst>
              <a:rect l="0" t="0" r="r" b="b"/>
              <a:pathLst>
                <a:path w="32" h="41">
                  <a:moveTo>
                    <a:pt x="31" y="14"/>
                  </a:moveTo>
                  <a:cubicBezTo>
                    <a:pt x="30" y="4"/>
                    <a:pt x="9" y="0"/>
                    <a:pt x="4" y="17"/>
                  </a:cubicBezTo>
                  <a:cubicBezTo>
                    <a:pt x="0" y="32"/>
                    <a:pt x="17" y="41"/>
                    <a:pt x="26" y="33"/>
                  </a:cubicBezTo>
                  <a:cubicBezTo>
                    <a:pt x="32" y="28"/>
                    <a:pt x="32" y="17"/>
                    <a:pt x="31" y="14"/>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8" name="Freeform 51">
              <a:extLst>
                <a:ext uri="{FF2B5EF4-FFF2-40B4-BE49-F238E27FC236}">
                  <a16:creationId xmlns:a16="http://schemas.microsoft.com/office/drawing/2014/main" id="{9078468D-92FB-4F95-9C80-5036A2856767}"/>
                </a:ext>
              </a:extLst>
            </p:cNvPr>
            <p:cNvSpPr>
              <a:spLocks/>
            </p:cNvSpPr>
            <p:nvPr/>
          </p:nvSpPr>
          <p:spPr bwMode="auto">
            <a:xfrm>
              <a:off x="6281259" y="7096939"/>
              <a:ext cx="124232" cy="170375"/>
            </a:xfrm>
            <a:custGeom>
              <a:avLst/>
              <a:gdLst>
                <a:gd name="T0" fmla="*/ 15 w 15"/>
                <a:gd name="T1" fmla="*/ 2 h 20"/>
                <a:gd name="T2" fmla="*/ 10 w 15"/>
                <a:gd name="T3" fmla="*/ 0 h 20"/>
                <a:gd name="T4" fmla="*/ 5 w 15"/>
                <a:gd name="T5" fmla="*/ 19 h 20"/>
                <a:gd name="T6" fmla="*/ 9 w 15"/>
                <a:gd name="T7" fmla="*/ 20 h 20"/>
                <a:gd name="T8" fmla="*/ 15 w 15"/>
                <a:gd name="T9" fmla="*/ 2 h 20"/>
              </a:gdLst>
              <a:ahLst/>
              <a:cxnLst>
                <a:cxn ang="0">
                  <a:pos x="T0" y="T1"/>
                </a:cxn>
                <a:cxn ang="0">
                  <a:pos x="T2" y="T3"/>
                </a:cxn>
                <a:cxn ang="0">
                  <a:pos x="T4" y="T5"/>
                </a:cxn>
                <a:cxn ang="0">
                  <a:pos x="T6" y="T7"/>
                </a:cxn>
                <a:cxn ang="0">
                  <a:pos x="T8" y="T9"/>
                </a:cxn>
              </a:cxnLst>
              <a:rect l="0" t="0" r="r" b="b"/>
              <a:pathLst>
                <a:path w="15" h="20">
                  <a:moveTo>
                    <a:pt x="15" y="2"/>
                  </a:moveTo>
                  <a:cubicBezTo>
                    <a:pt x="10" y="0"/>
                    <a:pt x="10" y="0"/>
                    <a:pt x="10" y="0"/>
                  </a:cubicBezTo>
                  <a:cubicBezTo>
                    <a:pt x="10" y="0"/>
                    <a:pt x="0" y="7"/>
                    <a:pt x="5" y="19"/>
                  </a:cubicBezTo>
                  <a:cubicBezTo>
                    <a:pt x="9" y="20"/>
                    <a:pt x="9" y="20"/>
                    <a:pt x="9" y="20"/>
                  </a:cubicBezTo>
                  <a:lnTo>
                    <a:pt x="15" y="2"/>
                  </a:lnTo>
                  <a:close/>
                </a:path>
              </a:pathLst>
            </a:custGeom>
            <a:solidFill>
              <a:srgbClr val="F055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89" name="Freeform 52">
              <a:extLst>
                <a:ext uri="{FF2B5EF4-FFF2-40B4-BE49-F238E27FC236}">
                  <a16:creationId xmlns:a16="http://schemas.microsoft.com/office/drawing/2014/main" id="{22105732-B278-4E25-BA9D-9D421F3A004B}"/>
                </a:ext>
              </a:extLst>
            </p:cNvPr>
            <p:cNvSpPr>
              <a:spLocks/>
            </p:cNvSpPr>
            <p:nvPr/>
          </p:nvSpPr>
          <p:spPr bwMode="auto">
            <a:xfrm>
              <a:off x="6281261" y="6951411"/>
              <a:ext cx="564365" cy="621157"/>
            </a:xfrm>
            <a:custGeom>
              <a:avLst/>
              <a:gdLst>
                <a:gd name="T0" fmla="*/ 51 w 67"/>
                <a:gd name="T1" fmla="*/ 63 h 73"/>
                <a:gd name="T2" fmla="*/ 33 w 67"/>
                <a:gd name="T3" fmla="*/ 71 h 73"/>
                <a:gd name="T4" fmla="*/ 10 w 67"/>
                <a:gd name="T5" fmla="*/ 25 h 73"/>
                <a:gd name="T6" fmla="*/ 59 w 67"/>
                <a:gd name="T7" fmla="*/ 9 h 73"/>
                <a:gd name="T8" fmla="*/ 63 w 67"/>
                <a:gd name="T9" fmla="*/ 23 h 73"/>
                <a:gd name="T10" fmla="*/ 51 w 67"/>
                <a:gd name="T11" fmla="*/ 63 h 73"/>
              </a:gdLst>
              <a:ahLst/>
              <a:cxnLst>
                <a:cxn ang="0">
                  <a:pos x="T0" y="T1"/>
                </a:cxn>
                <a:cxn ang="0">
                  <a:pos x="T2" y="T3"/>
                </a:cxn>
                <a:cxn ang="0">
                  <a:pos x="T4" y="T5"/>
                </a:cxn>
                <a:cxn ang="0">
                  <a:pos x="T6" y="T7"/>
                </a:cxn>
                <a:cxn ang="0">
                  <a:pos x="T8" y="T9"/>
                </a:cxn>
                <a:cxn ang="0">
                  <a:pos x="T10" y="T11"/>
                </a:cxn>
              </a:cxnLst>
              <a:rect l="0" t="0" r="r" b="b"/>
              <a:pathLst>
                <a:path w="67" h="73">
                  <a:moveTo>
                    <a:pt x="51" y="63"/>
                  </a:moveTo>
                  <a:cubicBezTo>
                    <a:pt x="48" y="71"/>
                    <a:pt x="44" y="73"/>
                    <a:pt x="33" y="71"/>
                  </a:cubicBezTo>
                  <a:cubicBezTo>
                    <a:pt x="23" y="69"/>
                    <a:pt x="0" y="49"/>
                    <a:pt x="10" y="25"/>
                  </a:cubicBezTo>
                  <a:cubicBezTo>
                    <a:pt x="19" y="2"/>
                    <a:pt x="45" y="0"/>
                    <a:pt x="59" y="9"/>
                  </a:cubicBezTo>
                  <a:cubicBezTo>
                    <a:pt x="67" y="14"/>
                    <a:pt x="63" y="23"/>
                    <a:pt x="63" y="23"/>
                  </a:cubicBezTo>
                  <a:cubicBezTo>
                    <a:pt x="63" y="23"/>
                    <a:pt x="54" y="54"/>
                    <a:pt x="51" y="63"/>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0" name="Freeform 53">
              <a:extLst>
                <a:ext uri="{FF2B5EF4-FFF2-40B4-BE49-F238E27FC236}">
                  <a16:creationId xmlns:a16="http://schemas.microsoft.com/office/drawing/2014/main" id="{1625812C-7E01-4E2D-AB49-0E69DC3835A0}"/>
                </a:ext>
              </a:extLst>
            </p:cNvPr>
            <p:cNvSpPr>
              <a:spLocks/>
            </p:cNvSpPr>
            <p:nvPr/>
          </p:nvSpPr>
          <p:spPr bwMode="auto">
            <a:xfrm>
              <a:off x="6590064" y="7072093"/>
              <a:ext cx="482728" cy="468530"/>
            </a:xfrm>
            <a:custGeom>
              <a:avLst/>
              <a:gdLst>
                <a:gd name="T0" fmla="*/ 3 w 57"/>
                <a:gd name="T1" fmla="*/ 53 h 55"/>
                <a:gd name="T2" fmla="*/ 11 w 57"/>
                <a:gd name="T3" fmla="*/ 53 h 55"/>
                <a:gd name="T4" fmla="*/ 16 w 57"/>
                <a:gd name="T5" fmla="*/ 51 h 55"/>
                <a:gd name="T6" fmla="*/ 28 w 57"/>
                <a:gd name="T7" fmla="*/ 46 h 55"/>
                <a:gd name="T8" fmla="*/ 37 w 57"/>
                <a:gd name="T9" fmla="*/ 49 h 55"/>
                <a:gd name="T10" fmla="*/ 39 w 57"/>
                <a:gd name="T11" fmla="*/ 47 h 55"/>
                <a:gd name="T12" fmla="*/ 38 w 57"/>
                <a:gd name="T13" fmla="*/ 41 h 55"/>
                <a:gd name="T14" fmla="*/ 42 w 57"/>
                <a:gd name="T15" fmla="*/ 40 h 55"/>
                <a:gd name="T16" fmla="*/ 44 w 57"/>
                <a:gd name="T17" fmla="*/ 37 h 55"/>
                <a:gd name="T18" fmla="*/ 48 w 57"/>
                <a:gd name="T19" fmla="*/ 34 h 55"/>
                <a:gd name="T20" fmla="*/ 52 w 57"/>
                <a:gd name="T21" fmla="*/ 32 h 55"/>
                <a:gd name="T22" fmla="*/ 53 w 57"/>
                <a:gd name="T23" fmla="*/ 23 h 55"/>
                <a:gd name="T24" fmla="*/ 24 w 57"/>
                <a:gd name="T25" fmla="*/ 6 h 55"/>
                <a:gd name="T26" fmla="*/ 10 w 57"/>
                <a:gd name="T27" fmla="*/ 5 h 55"/>
                <a:gd name="T28" fmla="*/ 11 w 57"/>
                <a:gd name="T29" fmla="*/ 14 h 55"/>
                <a:gd name="T30" fmla="*/ 22 w 57"/>
                <a:gd name="T31" fmla="*/ 14 h 55"/>
                <a:gd name="T32" fmla="*/ 10 w 57"/>
                <a:gd name="T33" fmla="*/ 20 h 55"/>
                <a:gd name="T34" fmla="*/ 3 w 57"/>
                <a:gd name="T3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5">
                  <a:moveTo>
                    <a:pt x="3" y="53"/>
                  </a:moveTo>
                  <a:cubicBezTo>
                    <a:pt x="3" y="53"/>
                    <a:pt x="7" y="55"/>
                    <a:pt x="11" y="53"/>
                  </a:cubicBezTo>
                  <a:cubicBezTo>
                    <a:pt x="13" y="53"/>
                    <a:pt x="14" y="52"/>
                    <a:pt x="16" y="51"/>
                  </a:cubicBezTo>
                  <a:cubicBezTo>
                    <a:pt x="21" y="50"/>
                    <a:pt x="23" y="45"/>
                    <a:pt x="28" y="46"/>
                  </a:cubicBezTo>
                  <a:cubicBezTo>
                    <a:pt x="33" y="47"/>
                    <a:pt x="37" y="49"/>
                    <a:pt x="37" y="49"/>
                  </a:cubicBezTo>
                  <a:cubicBezTo>
                    <a:pt x="37" y="49"/>
                    <a:pt x="38" y="49"/>
                    <a:pt x="39" y="47"/>
                  </a:cubicBezTo>
                  <a:cubicBezTo>
                    <a:pt x="40" y="45"/>
                    <a:pt x="37" y="42"/>
                    <a:pt x="38" y="41"/>
                  </a:cubicBezTo>
                  <a:cubicBezTo>
                    <a:pt x="38" y="40"/>
                    <a:pt x="42" y="40"/>
                    <a:pt x="42" y="40"/>
                  </a:cubicBezTo>
                  <a:cubicBezTo>
                    <a:pt x="42" y="40"/>
                    <a:pt x="44" y="39"/>
                    <a:pt x="44" y="37"/>
                  </a:cubicBezTo>
                  <a:cubicBezTo>
                    <a:pt x="46" y="38"/>
                    <a:pt x="47" y="36"/>
                    <a:pt x="48" y="34"/>
                  </a:cubicBezTo>
                  <a:cubicBezTo>
                    <a:pt x="48" y="32"/>
                    <a:pt x="49" y="32"/>
                    <a:pt x="52" y="32"/>
                  </a:cubicBezTo>
                  <a:cubicBezTo>
                    <a:pt x="54" y="31"/>
                    <a:pt x="57" y="29"/>
                    <a:pt x="53" y="23"/>
                  </a:cubicBezTo>
                  <a:cubicBezTo>
                    <a:pt x="48" y="17"/>
                    <a:pt x="40" y="7"/>
                    <a:pt x="24" y="6"/>
                  </a:cubicBezTo>
                  <a:cubicBezTo>
                    <a:pt x="24" y="6"/>
                    <a:pt x="20" y="0"/>
                    <a:pt x="10" y="5"/>
                  </a:cubicBezTo>
                  <a:cubicBezTo>
                    <a:pt x="0" y="9"/>
                    <a:pt x="6" y="17"/>
                    <a:pt x="11" y="14"/>
                  </a:cubicBezTo>
                  <a:cubicBezTo>
                    <a:pt x="17" y="11"/>
                    <a:pt x="22" y="14"/>
                    <a:pt x="22" y="14"/>
                  </a:cubicBezTo>
                  <a:cubicBezTo>
                    <a:pt x="22" y="14"/>
                    <a:pt x="18" y="16"/>
                    <a:pt x="10" y="20"/>
                  </a:cubicBezTo>
                  <a:cubicBezTo>
                    <a:pt x="10" y="20"/>
                    <a:pt x="13" y="42"/>
                    <a:pt x="3" y="53"/>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1" name="Freeform 54">
              <a:extLst>
                <a:ext uri="{FF2B5EF4-FFF2-40B4-BE49-F238E27FC236}">
                  <a16:creationId xmlns:a16="http://schemas.microsoft.com/office/drawing/2014/main" id="{FE8FB918-B5BA-445F-A1C8-B1EA1431B585}"/>
                </a:ext>
              </a:extLst>
            </p:cNvPr>
            <p:cNvSpPr>
              <a:spLocks/>
            </p:cNvSpPr>
            <p:nvPr/>
          </p:nvSpPr>
          <p:spPr bwMode="auto">
            <a:xfrm>
              <a:off x="6834978" y="5968207"/>
              <a:ext cx="1128731" cy="1054193"/>
            </a:xfrm>
            <a:custGeom>
              <a:avLst/>
              <a:gdLst>
                <a:gd name="T0" fmla="*/ 82 w 134"/>
                <a:gd name="T1" fmla="*/ 24 h 124"/>
                <a:gd name="T2" fmla="*/ 46 w 134"/>
                <a:gd name="T3" fmla="*/ 56 h 124"/>
                <a:gd name="T4" fmla="*/ 0 w 134"/>
                <a:gd name="T5" fmla="*/ 100 h 124"/>
                <a:gd name="T6" fmla="*/ 31 w 134"/>
                <a:gd name="T7" fmla="*/ 113 h 124"/>
                <a:gd name="T8" fmla="*/ 52 w 134"/>
                <a:gd name="T9" fmla="*/ 124 h 124"/>
                <a:gd name="T10" fmla="*/ 52 w 134"/>
                <a:gd name="T11" fmla="*/ 124 h 124"/>
                <a:gd name="T12" fmla="*/ 69 w 134"/>
                <a:gd name="T13" fmla="*/ 123 h 124"/>
                <a:gd name="T14" fmla="*/ 85 w 134"/>
                <a:gd name="T15" fmla="*/ 101 h 124"/>
                <a:gd name="T16" fmla="*/ 134 w 134"/>
                <a:gd name="T17" fmla="*/ 47 h 124"/>
                <a:gd name="T18" fmla="*/ 89 w 134"/>
                <a:gd name="T19" fmla="*/ 0 h 124"/>
                <a:gd name="T20" fmla="*/ 82 w 134"/>
                <a:gd name="T21"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24">
                  <a:moveTo>
                    <a:pt x="82" y="24"/>
                  </a:moveTo>
                  <a:cubicBezTo>
                    <a:pt x="82" y="24"/>
                    <a:pt x="69" y="44"/>
                    <a:pt x="46" y="56"/>
                  </a:cubicBezTo>
                  <a:cubicBezTo>
                    <a:pt x="20" y="69"/>
                    <a:pt x="6" y="87"/>
                    <a:pt x="0" y="100"/>
                  </a:cubicBezTo>
                  <a:cubicBezTo>
                    <a:pt x="4" y="111"/>
                    <a:pt x="16" y="114"/>
                    <a:pt x="31" y="113"/>
                  </a:cubicBezTo>
                  <a:cubicBezTo>
                    <a:pt x="47" y="112"/>
                    <a:pt x="52" y="124"/>
                    <a:pt x="52" y="124"/>
                  </a:cubicBezTo>
                  <a:cubicBezTo>
                    <a:pt x="52" y="124"/>
                    <a:pt x="52" y="124"/>
                    <a:pt x="52" y="124"/>
                  </a:cubicBezTo>
                  <a:cubicBezTo>
                    <a:pt x="59" y="124"/>
                    <a:pt x="66" y="123"/>
                    <a:pt x="69" y="123"/>
                  </a:cubicBezTo>
                  <a:cubicBezTo>
                    <a:pt x="83" y="122"/>
                    <a:pt x="85" y="101"/>
                    <a:pt x="85" y="101"/>
                  </a:cubicBezTo>
                  <a:cubicBezTo>
                    <a:pt x="97" y="89"/>
                    <a:pt x="111" y="73"/>
                    <a:pt x="134" y="47"/>
                  </a:cubicBezTo>
                  <a:cubicBezTo>
                    <a:pt x="89" y="0"/>
                    <a:pt x="89" y="0"/>
                    <a:pt x="89" y="0"/>
                  </a:cubicBezTo>
                  <a:lnTo>
                    <a:pt x="82" y="24"/>
                  </a:lnTo>
                  <a:close/>
                </a:path>
              </a:pathLst>
            </a:custGeom>
            <a:solidFill>
              <a:schemeClr val="accent5"/>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2" name="Freeform 55">
              <a:extLst>
                <a:ext uri="{FF2B5EF4-FFF2-40B4-BE49-F238E27FC236}">
                  <a16:creationId xmlns:a16="http://schemas.microsoft.com/office/drawing/2014/main" id="{9088C964-45FB-418B-BA84-343EA0C8DA41}"/>
                </a:ext>
              </a:extLst>
            </p:cNvPr>
            <p:cNvSpPr>
              <a:spLocks/>
            </p:cNvSpPr>
            <p:nvPr/>
          </p:nvSpPr>
          <p:spPr bwMode="auto">
            <a:xfrm>
              <a:off x="6582964" y="6688750"/>
              <a:ext cx="571465" cy="986753"/>
            </a:xfrm>
            <a:custGeom>
              <a:avLst/>
              <a:gdLst>
                <a:gd name="T0" fmla="*/ 5 w 68"/>
                <a:gd name="T1" fmla="*/ 88 h 116"/>
                <a:gd name="T2" fmla="*/ 39 w 68"/>
                <a:gd name="T3" fmla="*/ 11 h 116"/>
                <a:gd name="T4" fmla="*/ 57 w 68"/>
                <a:gd name="T5" fmla="*/ 3 h 116"/>
                <a:gd name="T6" fmla="*/ 64 w 68"/>
                <a:gd name="T7" fmla="*/ 22 h 116"/>
                <a:gd name="T8" fmla="*/ 27 w 68"/>
                <a:gd name="T9" fmla="*/ 98 h 116"/>
                <a:gd name="T10" fmla="*/ 17 w 68"/>
                <a:gd name="T11" fmla="*/ 112 h 116"/>
                <a:gd name="T12" fmla="*/ 0 w 68"/>
                <a:gd name="T13" fmla="*/ 107 h 116"/>
                <a:gd name="T14" fmla="*/ 0 w 68"/>
                <a:gd name="T15" fmla="*/ 107 h 116"/>
                <a:gd name="T16" fmla="*/ 4 w 68"/>
                <a:gd name="T17" fmla="*/ 89 h 116"/>
                <a:gd name="T18" fmla="*/ 5 w 68"/>
                <a:gd name="T19"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116">
                  <a:moveTo>
                    <a:pt x="5" y="88"/>
                  </a:moveTo>
                  <a:cubicBezTo>
                    <a:pt x="39" y="11"/>
                    <a:pt x="39" y="11"/>
                    <a:pt x="39" y="11"/>
                  </a:cubicBezTo>
                  <a:cubicBezTo>
                    <a:pt x="42" y="4"/>
                    <a:pt x="50" y="0"/>
                    <a:pt x="57" y="3"/>
                  </a:cubicBezTo>
                  <a:cubicBezTo>
                    <a:pt x="64" y="6"/>
                    <a:pt x="68" y="15"/>
                    <a:pt x="64" y="22"/>
                  </a:cubicBezTo>
                  <a:cubicBezTo>
                    <a:pt x="27" y="98"/>
                    <a:pt x="27" y="98"/>
                    <a:pt x="27" y="98"/>
                  </a:cubicBezTo>
                  <a:cubicBezTo>
                    <a:pt x="25" y="102"/>
                    <a:pt x="21" y="109"/>
                    <a:pt x="17" y="112"/>
                  </a:cubicBezTo>
                  <a:cubicBezTo>
                    <a:pt x="13" y="115"/>
                    <a:pt x="5" y="116"/>
                    <a:pt x="0" y="107"/>
                  </a:cubicBezTo>
                  <a:cubicBezTo>
                    <a:pt x="0" y="107"/>
                    <a:pt x="0" y="107"/>
                    <a:pt x="0" y="107"/>
                  </a:cubicBezTo>
                  <a:cubicBezTo>
                    <a:pt x="0" y="101"/>
                    <a:pt x="1" y="94"/>
                    <a:pt x="4" y="89"/>
                  </a:cubicBezTo>
                  <a:cubicBezTo>
                    <a:pt x="4" y="88"/>
                    <a:pt x="4" y="88"/>
                    <a:pt x="5" y="88"/>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3" name="Freeform 56">
              <a:extLst>
                <a:ext uri="{FF2B5EF4-FFF2-40B4-BE49-F238E27FC236}">
                  <a16:creationId xmlns:a16="http://schemas.microsoft.com/office/drawing/2014/main" id="{8A142896-E31A-4824-BF3F-19F8580A40F0}"/>
                </a:ext>
              </a:extLst>
            </p:cNvPr>
            <p:cNvSpPr>
              <a:spLocks/>
            </p:cNvSpPr>
            <p:nvPr/>
          </p:nvSpPr>
          <p:spPr bwMode="auto">
            <a:xfrm>
              <a:off x="6146380" y="7455436"/>
              <a:ext cx="621157" cy="756037"/>
            </a:xfrm>
            <a:custGeom>
              <a:avLst/>
              <a:gdLst>
                <a:gd name="T0" fmla="*/ 74 w 74"/>
                <a:gd name="T1" fmla="*/ 15 h 89"/>
                <a:gd name="T2" fmla="*/ 14 w 74"/>
                <a:gd name="T3" fmla="*/ 86 h 89"/>
                <a:gd name="T4" fmla="*/ 4 w 74"/>
                <a:gd name="T5" fmla="*/ 74 h 89"/>
                <a:gd name="T6" fmla="*/ 56 w 74"/>
                <a:gd name="T7" fmla="*/ 4 h 89"/>
                <a:gd name="T8" fmla="*/ 74 w 74"/>
                <a:gd name="T9" fmla="*/ 15 h 89"/>
              </a:gdLst>
              <a:ahLst/>
              <a:cxnLst>
                <a:cxn ang="0">
                  <a:pos x="T0" y="T1"/>
                </a:cxn>
                <a:cxn ang="0">
                  <a:pos x="T2" y="T3"/>
                </a:cxn>
                <a:cxn ang="0">
                  <a:pos x="T4" y="T5"/>
                </a:cxn>
                <a:cxn ang="0">
                  <a:pos x="T6" y="T7"/>
                </a:cxn>
                <a:cxn ang="0">
                  <a:pos x="T8" y="T9"/>
                </a:cxn>
              </a:cxnLst>
              <a:rect l="0" t="0" r="r" b="b"/>
              <a:pathLst>
                <a:path w="74" h="89">
                  <a:moveTo>
                    <a:pt x="74" y="15"/>
                  </a:moveTo>
                  <a:cubicBezTo>
                    <a:pt x="74" y="15"/>
                    <a:pt x="57" y="43"/>
                    <a:pt x="14" y="86"/>
                  </a:cubicBezTo>
                  <a:cubicBezTo>
                    <a:pt x="11" y="89"/>
                    <a:pt x="0" y="78"/>
                    <a:pt x="4" y="74"/>
                  </a:cubicBezTo>
                  <a:cubicBezTo>
                    <a:pt x="15" y="60"/>
                    <a:pt x="33" y="28"/>
                    <a:pt x="56" y="4"/>
                  </a:cubicBezTo>
                  <a:cubicBezTo>
                    <a:pt x="61" y="0"/>
                    <a:pt x="74" y="15"/>
                    <a:pt x="74" y="15"/>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4" name="Freeform 57">
              <a:extLst>
                <a:ext uri="{FF2B5EF4-FFF2-40B4-BE49-F238E27FC236}">
                  <a16:creationId xmlns:a16="http://schemas.microsoft.com/office/drawing/2014/main" id="{66429D0C-B15B-4682-BC1A-0BC0F3B63E48}"/>
                </a:ext>
              </a:extLst>
            </p:cNvPr>
            <p:cNvSpPr>
              <a:spLocks/>
            </p:cNvSpPr>
            <p:nvPr/>
          </p:nvSpPr>
          <p:spPr bwMode="auto">
            <a:xfrm>
              <a:off x="5731093" y="8073043"/>
              <a:ext cx="557267" cy="170375"/>
            </a:xfrm>
            <a:custGeom>
              <a:avLst/>
              <a:gdLst>
                <a:gd name="T0" fmla="*/ 28 w 66"/>
                <a:gd name="T1" fmla="*/ 6 h 20"/>
                <a:gd name="T2" fmla="*/ 21 w 66"/>
                <a:gd name="T3" fmla="*/ 9 h 20"/>
                <a:gd name="T4" fmla="*/ 1 w 66"/>
                <a:gd name="T5" fmla="*/ 14 h 20"/>
                <a:gd name="T6" fmla="*/ 6 w 66"/>
                <a:gd name="T7" fmla="*/ 20 h 20"/>
                <a:gd name="T8" fmla="*/ 17 w 66"/>
                <a:gd name="T9" fmla="*/ 20 h 20"/>
                <a:gd name="T10" fmla="*/ 33 w 66"/>
                <a:gd name="T11" fmla="*/ 18 h 20"/>
                <a:gd name="T12" fmla="*/ 39 w 66"/>
                <a:gd name="T13" fmla="*/ 18 h 20"/>
                <a:gd name="T14" fmla="*/ 50 w 66"/>
                <a:gd name="T15" fmla="*/ 20 h 20"/>
                <a:gd name="T16" fmla="*/ 66 w 66"/>
                <a:gd name="T17" fmla="*/ 7 h 20"/>
                <a:gd name="T18" fmla="*/ 66 w 66"/>
                <a:gd name="T19" fmla="*/ 3 h 20"/>
                <a:gd name="T20" fmla="*/ 65 w 66"/>
                <a:gd name="T21" fmla="*/ 3 h 20"/>
                <a:gd name="T22" fmla="*/ 28 w 66"/>
                <a:gd name="T23"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20">
                  <a:moveTo>
                    <a:pt x="28" y="6"/>
                  </a:moveTo>
                  <a:cubicBezTo>
                    <a:pt x="21" y="9"/>
                    <a:pt x="21" y="9"/>
                    <a:pt x="21" y="9"/>
                  </a:cubicBezTo>
                  <a:cubicBezTo>
                    <a:pt x="1" y="14"/>
                    <a:pt x="1" y="14"/>
                    <a:pt x="1" y="14"/>
                  </a:cubicBezTo>
                  <a:cubicBezTo>
                    <a:pt x="1" y="14"/>
                    <a:pt x="0" y="20"/>
                    <a:pt x="6" y="20"/>
                  </a:cubicBezTo>
                  <a:cubicBezTo>
                    <a:pt x="13" y="20"/>
                    <a:pt x="12" y="20"/>
                    <a:pt x="17" y="20"/>
                  </a:cubicBezTo>
                  <a:cubicBezTo>
                    <a:pt x="20" y="20"/>
                    <a:pt x="28" y="19"/>
                    <a:pt x="33" y="18"/>
                  </a:cubicBezTo>
                  <a:cubicBezTo>
                    <a:pt x="35" y="18"/>
                    <a:pt x="37" y="18"/>
                    <a:pt x="39" y="18"/>
                  </a:cubicBezTo>
                  <a:cubicBezTo>
                    <a:pt x="43" y="19"/>
                    <a:pt x="47" y="20"/>
                    <a:pt x="50" y="20"/>
                  </a:cubicBezTo>
                  <a:cubicBezTo>
                    <a:pt x="58" y="20"/>
                    <a:pt x="65" y="15"/>
                    <a:pt x="66" y="7"/>
                  </a:cubicBezTo>
                  <a:cubicBezTo>
                    <a:pt x="66" y="5"/>
                    <a:pt x="66" y="4"/>
                    <a:pt x="66" y="3"/>
                  </a:cubicBezTo>
                  <a:cubicBezTo>
                    <a:pt x="65" y="3"/>
                    <a:pt x="65" y="3"/>
                    <a:pt x="65" y="3"/>
                  </a:cubicBezTo>
                  <a:cubicBezTo>
                    <a:pt x="50" y="0"/>
                    <a:pt x="36" y="3"/>
                    <a:pt x="28" y="6"/>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5" name="Freeform 58">
              <a:extLst>
                <a:ext uri="{FF2B5EF4-FFF2-40B4-BE49-F238E27FC236}">
                  <a16:creationId xmlns:a16="http://schemas.microsoft.com/office/drawing/2014/main" id="{67D6A483-BBC3-4D7E-B946-BC7237FCA4E1}"/>
                </a:ext>
              </a:extLst>
            </p:cNvPr>
            <p:cNvSpPr>
              <a:spLocks/>
            </p:cNvSpPr>
            <p:nvPr/>
          </p:nvSpPr>
          <p:spPr bwMode="auto">
            <a:xfrm>
              <a:off x="17486934" y="6823631"/>
              <a:ext cx="656652" cy="844774"/>
            </a:xfrm>
            <a:custGeom>
              <a:avLst/>
              <a:gdLst>
                <a:gd name="T0" fmla="*/ 53 w 78"/>
                <a:gd name="T1" fmla="*/ 86 h 99"/>
                <a:gd name="T2" fmla="*/ 5 w 78"/>
                <a:gd name="T3" fmla="*/ 25 h 99"/>
                <a:gd name="T4" fmla="*/ 6 w 78"/>
                <a:gd name="T5" fmla="*/ 5 h 99"/>
                <a:gd name="T6" fmla="*/ 24 w 78"/>
                <a:gd name="T7" fmla="*/ 8 h 99"/>
                <a:gd name="T8" fmla="*/ 70 w 78"/>
                <a:gd name="T9" fmla="*/ 71 h 99"/>
                <a:gd name="T10" fmla="*/ 77 w 78"/>
                <a:gd name="T11" fmla="*/ 86 h 99"/>
                <a:gd name="T12" fmla="*/ 66 w 78"/>
                <a:gd name="T13" fmla="*/ 99 h 99"/>
                <a:gd name="T14" fmla="*/ 66 w 78"/>
                <a:gd name="T15" fmla="*/ 99 h 99"/>
                <a:gd name="T16" fmla="*/ 53 w 78"/>
                <a:gd name="T17" fmla="*/ 87 h 99"/>
                <a:gd name="T18" fmla="*/ 53 w 78"/>
                <a:gd name="T19" fmla="*/ 8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99">
                  <a:moveTo>
                    <a:pt x="53" y="86"/>
                  </a:moveTo>
                  <a:cubicBezTo>
                    <a:pt x="5" y="25"/>
                    <a:pt x="5" y="25"/>
                    <a:pt x="5" y="25"/>
                  </a:cubicBezTo>
                  <a:cubicBezTo>
                    <a:pt x="0" y="19"/>
                    <a:pt x="0" y="10"/>
                    <a:pt x="6" y="5"/>
                  </a:cubicBezTo>
                  <a:cubicBezTo>
                    <a:pt x="12" y="0"/>
                    <a:pt x="20" y="1"/>
                    <a:pt x="24" y="8"/>
                  </a:cubicBezTo>
                  <a:cubicBezTo>
                    <a:pt x="70" y="71"/>
                    <a:pt x="70" y="71"/>
                    <a:pt x="70" y="71"/>
                  </a:cubicBezTo>
                  <a:cubicBezTo>
                    <a:pt x="72" y="75"/>
                    <a:pt x="77" y="82"/>
                    <a:pt x="77" y="86"/>
                  </a:cubicBezTo>
                  <a:cubicBezTo>
                    <a:pt x="78" y="91"/>
                    <a:pt x="76" y="98"/>
                    <a:pt x="66" y="99"/>
                  </a:cubicBezTo>
                  <a:cubicBezTo>
                    <a:pt x="66" y="99"/>
                    <a:pt x="66" y="99"/>
                    <a:pt x="66" y="99"/>
                  </a:cubicBezTo>
                  <a:cubicBezTo>
                    <a:pt x="61" y="96"/>
                    <a:pt x="57" y="92"/>
                    <a:pt x="53" y="87"/>
                  </a:cubicBezTo>
                  <a:cubicBezTo>
                    <a:pt x="53" y="86"/>
                    <a:pt x="53" y="86"/>
                    <a:pt x="53" y="86"/>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6" name="Freeform 59">
              <a:extLst>
                <a:ext uri="{FF2B5EF4-FFF2-40B4-BE49-F238E27FC236}">
                  <a16:creationId xmlns:a16="http://schemas.microsoft.com/office/drawing/2014/main" id="{AC62D113-E932-4459-A5A7-23A57B6B3BEE}"/>
                </a:ext>
              </a:extLst>
            </p:cNvPr>
            <p:cNvSpPr>
              <a:spLocks/>
            </p:cNvSpPr>
            <p:nvPr/>
          </p:nvSpPr>
          <p:spPr bwMode="auto">
            <a:xfrm>
              <a:off x="17604066" y="7462535"/>
              <a:ext cx="514673" cy="670850"/>
            </a:xfrm>
            <a:custGeom>
              <a:avLst/>
              <a:gdLst>
                <a:gd name="T0" fmla="*/ 61 w 61"/>
                <a:gd name="T1" fmla="*/ 20 h 79"/>
                <a:gd name="T2" fmla="*/ 16 w 61"/>
                <a:gd name="T3" fmla="*/ 76 h 79"/>
                <a:gd name="T4" fmla="*/ 4 w 61"/>
                <a:gd name="T5" fmla="*/ 65 h 79"/>
                <a:gd name="T6" fmla="*/ 48 w 61"/>
                <a:gd name="T7" fmla="*/ 4 h 79"/>
                <a:gd name="T8" fmla="*/ 61 w 61"/>
                <a:gd name="T9" fmla="*/ 20 h 79"/>
              </a:gdLst>
              <a:ahLst/>
              <a:cxnLst>
                <a:cxn ang="0">
                  <a:pos x="T0" y="T1"/>
                </a:cxn>
                <a:cxn ang="0">
                  <a:pos x="T2" y="T3"/>
                </a:cxn>
                <a:cxn ang="0">
                  <a:pos x="T4" y="T5"/>
                </a:cxn>
                <a:cxn ang="0">
                  <a:pos x="T6" y="T7"/>
                </a:cxn>
                <a:cxn ang="0">
                  <a:pos x="T8" y="T9"/>
                </a:cxn>
              </a:cxnLst>
              <a:rect l="0" t="0" r="r" b="b"/>
              <a:pathLst>
                <a:path w="61" h="79">
                  <a:moveTo>
                    <a:pt x="61" y="20"/>
                  </a:moveTo>
                  <a:cubicBezTo>
                    <a:pt x="61" y="20"/>
                    <a:pt x="57" y="36"/>
                    <a:pt x="16" y="76"/>
                  </a:cubicBezTo>
                  <a:cubicBezTo>
                    <a:pt x="13" y="79"/>
                    <a:pt x="0" y="68"/>
                    <a:pt x="4" y="65"/>
                  </a:cubicBezTo>
                  <a:cubicBezTo>
                    <a:pt x="17" y="53"/>
                    <a:pt x="27" y="22"/>
                    <a:pt x="48" y="4"/>
                  </a:cubicBezTo>
                  <a:cubicBezTo>
                    <a:pt x="53" y="0"/>
                    <a:pt x="61" y="20"/>
                    <a:pt x="61" y="20"/>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7" name="Freeform 60">
              <a:extLst>
                <a:ext uri="{FF2B5EF4-FFF2-40B4-BE49-F238E27FC236}">
                  <a16:creationId xmlns:a16="http://schemas.microsoft.com/office/drawing/2014/main" id="{A0175050-8138-49BE-8F8E-F37F3615BEFF}"/>
                </a:ext>
              </a:extLst>
            </p:cNvPr>
            <p:cNvSpPr>
              <a:spLocks/>
            </p:cNvSpPr>
            <p:nvPr/>
          </p:nvSpPr>
          <p:spPr bwMode="auto">
            <a:xfrm>
              <a:off x="17316560" y="7980758"/>
              <a:ext cx="479179" cy="177473"/>
            </a:xfrm>
            <a:custGeom>
              <a:avLst/>
              <a:gdLst>
                <a:gd name="T0" fmla="*/ 26 w 57"/>
                <a:gd name="T1" fmla="*/ 7 h 21"/>
                <a:gd name="T2" fmla="*/ 20 w 57"/>
                <a:gd name="T3" fmla="*/ 10 h 21"/>
                <a:gd name="T4" fmla="*/ 1 w 57"/>
                <a:gd name="T5" fmla="*/ 15 h 21"/>
                <a:gd name="T6" fmla="*/ 6 w 57"/>
                <a:gd name="T7" fmla="*/ 21 h 21"/>
                <a:gd name="T8" fmla="*/ 16 w 57"/>
                <a:gd name="T9" fmla="*/ 21 h 21"/>
                <a:gd name="T10" fmla="*/ 30 w 57"/>
                <a:gd name="T11" fmla="*/ 19 h 21"/>
                <a:gd name="T12" fmla="*/ 36 w 57"/>
                <a:gd name="T13" fmla="*/ 19 h 21"/>
                <a:gd name="T14" fmla="*/ 46 w 57"/>
                <a:gd name="T15" fmla="*/ 20 h 21"/>
                <a:gd name="T16" fmla="*/ 57 w 57"/>
                <a:gd name="T17" fmla="*/ 10 h 21"/>
                <a:gd name="T18" fmla="*/ 51 w 57"/>
                <a:gd name="T19" fmla="*/ 0 h 21"/>
                <a:gd name="T20" fmla="*/ 26 w 57"/>
                <a:gd name="T2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21">
                  <a:moveTo>
                    <a:pt x="26" y="7"/>
                  </a:moveTo>
                  <a:cubicBezTo>
                    <a:pt x="20" y="10"/>
                    <a:pt x="20" y="10"/>
                    <a:pt x="20" y="10"/>
                  </a:cubicBezTo>
                  <a:cubicBezTo>
                    <a:pt x="1" y="15"/>
                    <a:pt x="1" y="15"/>
                    <a:pt x="1" y="15"/>
                  </a:cubicBezTo>
                  <a:cubicBezTo>
                    <a:pt x="1" y="15"/>
                    <a:pt x="0" y="21"/>
                    <a:pt x="6" y="21"/>
                  </a:cubicBezTo>
                  <a:cubicBezTo>
                    <a:pt x="12" y="21"/>
                    <a:pt x="11" y="21"/>
                    <a:pt x="16" y="21"/>
                  </a:cubicBezTo>
                  <a:cubicBezTo>
                    <a:pt x="19" y="21"/>
                    <a:pt x="26" y="20"/>
                    <a:pt x="30" y="19"/>
                  </a:cubicBezTo>
                  <a:cubicBezTo>
                    <a:pt x="32" y="19"/>
                    <a:pt x="34" y="19"/>
                    <a:pt x="36" y="19"/>
                  </a:cubicBezTo>
                  <a:cubicBezTo>
                    <a:pt x="39" y="20"/>
                    <a:pt x="43" y="20"/>
                    <a:pt x="46" y="20"/>
                  </a:cubicBezTo>
                  <a:cubicBezTo>
                    <a:pt x="54" y="20"/>
                    <a:pt x="57" y="17"/>
                    <a:pt x="57" y="10"/>
                  </a:cubicBezTo>
                  <a:cubicBezTo>
                    <a:pt x="57" y="6"/>
                    <a:pt x="54" y="1"/>
                    <a:pt x="51" y="0"/>
                  </a:cubicBezTo>
                  <a:cubicBezTo>
                    <a:pt x="51" y="0"/>
                    <a:pt x="37" y="2"/>
                    <a:pt x="26" y="7"/>
                  </a:cubicBez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8" name="Freeform 61">
              <a:extLst>
                <a:ext uri="{FF2B5EF4-FFF2-40B4-BE49-F238E27FC236}">
                  <a16:creationId xmlns:a16="http://schemas.microsoft.com/office/drawing/2014/main" id="{D601F843-1E94-4B00-BE21-685EFEEB4AFB}"/>
                </a:ext>
              </a:extLst>
            </p:cNvPr>
            <p:cNvSpPr>
              <a:spLocks/>
            </p:cNvSpPr>
            <p:nvPr/>
          </p:nvSpPr>
          <p:spPr bwMode="auto">
            <a:xfrm>
              <a:off x="14849678" y="5531623"/>
              <a:ext cx="606959" cy="716993"/>
            </a:xfrm>
            <a:custGeom>
              <a:avLst/>
              <a:gdLst>
                <a:gd name="T0" fmla="*/ 57 w 72"/>
                <a:gd name="T1" fmla="*/ 83 h 84"/>
                <a:gd name="T2" fmla="*/ 35 w 72"/>
                <a:gd name="T3" fmla="*/ 59 h 84"/>
                <a:gd name="T4" fmla="*/ 18 w 72"/>
                <a:gd name="T5" fmla="*/ 32 h 84"/>
                <a:gd name="T6" fmla="*/ 15 w 72"/>
                <a:gd name="T7" fmla="*/ 18 h 84"/>
                <a:gd name="T8" fmla="*/ 9 w 72"/>
                <a:gd name="T9" fmla="*/ 0 h 84"/>
                <a:gd name="T10" fmla="*/ 72 w 72"/>
                <a:gd name="T11" fmla="*/ 63 h 84"/>
                <a:gd name="T12" fmla="*/ 57 w 72"/>
                <a:gd name="T13" fmla="*/ 83 h 84"/>
              </a:gdLst>
              <a:ahLst/>
              <a:cxnLst>
                <a:cxn ang="0">
                  <a:pos x="T0" y="T1"/>
                </a:cxn>
                <a:cxn ang="0">
                  <a:pos x="T2" y="T3"/>
                </a:cxn>
                <a:cxn ang="0">
                  <a:pos x="T4" y="T5"/>
                </a:cxn>
                <a:cxn ang="0">
                  <a:pos x="T6" y="T7"/>
                </a:cxn>
                <a:cxn ang="0">
                  <a:pos x="T8" y="T9"/>
                </a:cxn>
                <a:cxn ang="0">
                  <a:pos x="T10" y="T11"/>
                </a:cxn>
                <a:cxn ang="0">
                  <a:pos x="T12" y="T13"/>
                </a:cxn>
              </a:cxnLst>
              <a:rect l="0" t="0" r="r" b="b"/>
              <a:pathLst>
                <a:path w="72" h="84">
                  <a:moveTo>
                    <a:pt x="57" y="83"/>
                  </a:moveTo>
                  <a:cubicBezTo>
                    <a:pt x="48" y="84"/>
                    <a:pt x="35" y="81"/>
                    <a:pt x="35" y="59"/>
                  </a:cubicBezTo>
                  <a:cubicBezTo>
                    <a:pt x="34" y="49"/>
                    <a:pt x="23" y="47"/>
                    <a:pt x="18" y="32"/>
                  </a:cubicBezTo>
                  <a:cubicBezTo>
                    <a:pt x="16" y="25"/>
                    <a:pt x="15" y="18"/>
                    <a:pt x="15" y="18"/>
                  </a:cubicBezTo>
                  <a:cubicBezTo>
                    <a:pt x="0" y="9"/>
                    <a:pt x="9" y="0"/>
                    <a:pt x="9" y="0"/>
                  </a:cubicBezTo>
                  <a:cubicBezTo>
                    <a:pt x="72" y="63"/>
                    <a:pt x="72" y="63"/>
                    <a:pt x="72" y="63"/>
                  </a:cubicBezTo>
                  <a:lnTo>
                    <a:pt x="57" y="83"/>
                  </a:lnTo>
                  <a:close/>
                </a:path>
              </a:pathLst>
            </a:custGeom>
            <a:solidFill>
              <a:srgbClr val="E5BD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499" name="Freeform 62">
              <a:extLst>
                <a:ext uri="{FF2B5EF4-FFF2-40B4-BE49-F238E27FC236}">
                  <a16:creationId xmlns:a16="http://schemas.microsoft.com/office/drawing/2014/main" id="{B2EDA696-AA56-4FA4-8D17-20F19293BB9D}"/>
                </a:ext>
              </a:extLst>
            </p:cNvPr>
            <p:cNvSpPr>
              <a:spLocks/>
            </p:cNvSpPr>
            <p:nvPr/>
          </p:nvSpPr>
          <p:spPr bwMode="auto">
            <a:xfrm>
              <a:off x="16990009" y="6553871"/>
              <a:ext cx="890917" cy="1146479"/>
            </a:xfrm>
            <a:custGeom>
              <a:avLst/>
              <a:gdLst>
                <a:gd name="T0" fmla="*/ 97 w 106"/>
                <a:gd name="T1" fmla="*/ 0 h 135"/>
                <a:gd name="T2" fmla="*/ 106 w 106"/>
                <a:gd name="T3" fmla="*/ 9 h 135"/>
                <a:gd name="T4" fmla="*/ 103 w 106"/>
                <a:gd name="T5" fmla="*/ 46 h 135"/>
                <a:gd name="T6" fmla="*/ 67 w 106"/>
                <a:gd name="T7" fmla="*/ 98 h 135"/>
                <a:gd name="T8" fmla="*/ 37 w 106"/>
                <a:gd name="T9" fmla="*/ 135 h 135"/>
                <a:gd name="T10" fmla="*/ 0 w 106"/>
                <a:gd name="T11" fmla="*/ 113 h 135"/>
                <a:gd name="T12" fmla="*/ 20 w 106"/>
                <a:gd name="T13" fmla="*/ 61 h 135"/>
                <a:gd name="T14" fmla="*/ 31 w 106"/>
                <a:gd name="T15" fmla="*/ 36 h 135"/>
                <a:gd name="T16" fmla="*/ 78 w 106"/>
                <a:gd name="T17" fmla="*/ 24 h 135"/>
                <a:gd name="T18" fmla="*/ 83 w 106"/>
                <a:gd name="T19" fmla="*/ 6 h 135"/>
                <a:gd name="T20" fmla="*/ 97 w 106"/>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35">
                  <a:moveTo>
                    <a:pt x="97" y="0"/>
                  </a:moveTo>
                  <a:cubicBezTo>
                    <a:pt x="106" y="9"/>
                    <a:pt x="106" y="9"/>
                    <a:pt x="106" y="9"/>
                  </a:cubicBezTo>
                  <a:cubicBezTo>
                    <a:pt x="106" y="9"/>
                    <a:pt x="106" y="31"/>
                    <a:pt x="103" y="46"/>
                  </a:cubicBezTo>
                  <a:cubicBezTo>
                    <a:pt x="100" y="60"/>
                    <a:pt x="90" y="80"/>
                    <a:pt x="67" y="98"/>
                  </a:cubicBezTo>
                  <a:cubicBezTo>
                    <a:pt x="46" y="114"/>
                    <a:pt x="37" y="135"/>
                    <a:pt x="37" y="135"/>
                  </a:cubicBezTo>
                  <a:cubicBezTo>
                    <a:pt x="0" y="113"/>
                    <a:pt x="0" y="113"/>
                    <a:pt x="0" y="113"/>
                  </a:cubicBezTo>
                  <a:cubicBezTo>
                    <a:pt x="0" y="113"/>
                    <a:pt x="10" y="75"/>
                    <a:pt x="20" y="61"/>
                  </a:cubicBezTo>
                  <a:cubicBezTo>
                    <a:pt x="20" y="61"/>
                    <a:pt x="19" y="40"/>
                    <a:pt x="31" y="36"/>
                  </a:cubicBezTo>
                  <a:cubicBezTo>
                    <a:pt x="40" y="34"/>
                    <a:pt x="63" y="28"/>
                    <a:pt x="78" y="24"/>
                  </a:cubicBezTo>
                  <a:cubicBezTo>
                    <a:pt x="80" y="23"/>
                    <a:pt x="83" y="14"/>
                    <a:pt x="83" y="6"/>
                  </a:cubicBezTo>
                  <a:lnTo>
                    <a:pt x="97" y="0"/>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0" name="Freeform 63">
              <a:extLst>
                <a:ext uri="{FF2B5EF4-FFF2-40B4-BE49-F238E27FC236}">
                  <a16:creationId xmlns:a16="http://schemas.microsoft.com/office/drawing/2014/main" id="{F0DADE1E-36DC-4EE1-ABAB-743B617B294E}"/>
                </a:ext>
              </a:extLst>
            </p:cNvPr>
            <p:cNvSpPr>
              <a:spLocks/>
            </p:cNvSpPr>
            <p:nvPr/>
          </p:nvSpPr>
          <p:spPr bwMode="auto">
            <a:xfrm>
              <a:off x="18242971" y="6340903"/>
              <a:ext cx="262660" cy="330101"/>
            </a:xfrm>
            <a:custGeom>
              <a:avLst/>
              <a:gdLst>
                <a:gd name="T0" fmla="*/ 3 w 31"/>
                <a:gd name="T1" fmla="*/ 29 h 39"/>
                <a:gd name="T2" fmla="*/ 29 w 31"/>
                <a:gd name="T3" fmla="*/ 21 h 39"/>
                <a:gd name="T4" fmla="*/ 5 w 31"/>
                <a:gd name="T5" fmla="*/ 9 h 39"/>
                <a:gd name="T6" fmla="*/ 3 w 31"/>
                <a:gd name="T7" fmla="*/ 29 h 39"/>
              </a:gdLst>
              <a:ahLst/>
              <a:cxnLst>
                <a:cxn ang="0">
                  <a:pos x="T0" y="T1"/>
                </a:cxn>
                <a:cxn ang="0">
                  <a:pos x="T2" y="T3"/>
                </a:cxn>
                <a:cxn ang="0">
                  <a:pos x="T4" y="T5"/>
                </a:cxn>
                <a:cxn ang="0">
                  <a:pos x="T6" y="T7"/>
                </a:cxn>
              </a:cxnLst>
              <a:rect l="0" t="0" r="r" b="b"/>
              <a:pathLst>
                <a:path w="31" h="39">
                  <a:moveTo>
                    <a:pt x="3" y="29"/>
                  </a:moveTo>
                  <a:cubicBezTo>
                    <a:pt x="7" y="39"/>
                    <a:pt x="28" y="38"/>
                    <a:pt x="29" y="21"/>
                  </a:cubicBezTo>
                  <a:cubicBezTo>
                    <a:pt x="31" y="6"/>
                    <a:pt x="13" y="0"/>
                    <a:pt x="5" y="9"/>
                  </a:cubicBezTo>
                  <a:cubicBezTo>
                    <a:pt x="0" y="15"/>
                    <a:pt x="2" y="26"/>
                    <a:pt x="3" y="29"/>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1" name="Freeform 64">
              <a:extLst>
                <a:ext uri="{FF2B5EF4-FFF2-40B4-BE49-F238E27FC236}">
                  <a16:creationId xmlns:a16="http://schemas.microsoft.com/office/drawing/2014/main" id="{C5AB75A5-EE96-4C05-BAAD-E7C5ECEA29A9}"/>
                </a:ext>
              </a:extLst>
            </p:cNvPr>
            <p:cNvSpPr>
              <a:spLocks/>
            </p:cNvSpPr>
            <p:nvPr/>
          </p:nvSpPr>
          <p:spPr bwMode="auto">
            <a:xfrm>
              <a:off x="18235872" y="6415441"/>
              <a:ext cx="110034" cy="170375"/>
            </a:xfrm>
            <a:custGeom>
              <a:avLst/>
              <a:gdLst>
                <a:gd name="T0" fmla="*/ 0 w 13"/>
                <a:gd name="T1" fmla="*/ 19 h 20"/>
                <a:gd name="T2" fmla="*/ 4 w 13"/>
                <a:gd name="T3" fmla="*/ 20 h 20"/>
                <a:gd name="T4" fmla="*/ 6 w 13"/>
                <a:gd name="T5" fmla="*/ 0 h 20"/>
                <a:gd name="T6" fmla="*/ 2 w 13"/>
                <a:gd name="T7" fmla="*/ 0 h 20"/>
                <a:gd name="T8" fmla="*/ 0 w 13"/>
                <a:gd name="T9" fmla="*/ 19 h 20"/>
              </a:gdLst>
              <a:ahLst/>
              <a:cxnLst>
                <a:cxn ang="0">
                  <a:pos x="T0" y="T1"/>
                </a:cxn>
                <a:cxn ang="0">
                  <a:pos x="T2" y="T3"/>
                </a:cxn>
                <a:cxn ang="0">
                  <a:pos x="T4" y="T5"/>
                </a:cxn>
                <a:cxn ang="0">
                  <a:pos x="T6" y="T7"/>
                </a:cxn>
                <a:cxn ang="0">
                  <a:pos x="T8" y="T9"/>
                </a:cxn>
              </a:cxnLst>
              <a:rect l="0" t="0" r="r" b="b"/>
              <a:pathLst>
                <a:path w="13" h="20">
                  <a:moveTo>
                    <a:pt x="0" y="19"/>
                  </a:moveTo>
                  <a:cubicBezTo>
                    <a:pt x="4" y="20"/>
                    <a:pt x="4" y="20"/>
                    <a:pt x="4" y="20"/>
                  </a:cubicBezTo>
                  <a:cubicBezTo>
                    <a:pt x="4" y="20"/>
                    <a:pt x="13" y="11"/>
                    <a:pt x="6" y="0"/>
                  </a:cubicBezTo>
                  <a:cubicBezTo>
                    <a:pt x="2" y="0"/>
                    <a:pt x="2" y="0"/>
                    <a:pt x="2" y="0"/>
                  </a:cubicBezTo>
                  <a:lnTo>
                    <a:pt x="0" y="19"/>
                  </a:lnTo>
                  <a:close/>
                </a:path>
              </a:pathLst>
            </a:custGeom>
            <a:solidFill>
              <a:srgbClr val="F055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2" name="Freeform 65">
              <a:extLst>
                <a:ext uri="{FF2B5EF4-FFF2-40B4-BE49-F238E27FC236}">
                  <a16:creationId xmlns:a16="http://schemas.microsoft.com/office/drawing/2014/main" id="{D37FC37F-4F3B-427D-A456-CF1FFE2D23CD}"/>
                </a:ext>
              </a:extLst>
            </p:cNvPr>
            <p:cNvSpPr>
              <a:spLocks/>
            </p:cNvSpPr>
            <p:nvPr/>
          </p:nvSpPr>
          <p:spPr bwMode="auto">
            <a:xfrm>
              <a:off x="17806387" y="6170528"/>
              <a:ext cx="504025" cy="603410"/>
            </a:xfrm>
            <a:custGeom>
              <a:avLst/>
              <a:gdLst>
                <a:gd name="T0" fmla="*/ 7 w 60"/>
                <a:gd name="T1" fmla="*/ 11 h 71"/>
                <a:gd name="T2" fmla="*/ 24 w 60"/>
                <a:gd name="T3" fmla="*/ 0 h 71"/>
                <a:gd name="T4" fmla="*/ 55 w 60"/>
                <a:gd name="T5" fmla="*/ 41 h 71"/>
                <a:gd name="T6" fmla="*/ 9 w 60"/>
                <a:gd name="T7" fmla="*/ 66 h 71"/>
                <a:gd name="T8" fmla="*/ 3 w 60"/>
                <a:gd name="T9" fmla="*/ 53 h 71"/>
                <a:gd name="T10" fmla="*/ 7 w 60"/>
                <a:gd name="T11" fmla="*/ 11 h 71"/>
              </a:gdLst>
              <a:ahLst/>
              <a:cxnLst>
                <a:cxn ang="0">
                  <a:pos x="T0" y="T1"/>
                </a:cxn>
                <a:cxn ang="0">
                  <a:pos x="T2" y="T3"/>
                </a:cxn>
                <a:cxn ang="0">
                  <a:pos x="T4" y="T5"/>
                </a:cxn>
                <a:cxn ang="0">
                  <a:pos x="T6" y="T7"/>
                </a:cxn>
                <a:cxn ang="0">
                  <a:pos x="T8" y="T9"/>
                </a:cxn>
                <a:cxn ang="0">
                  <a:pos x="T10" y="T11"/>
                </a:cxn>
              </a:cxnLst>
              <a:rect l="0" t="0" r="r" b="b"/>
              <a:pathLst>
                <a:path w="60" h="71">
                  <a:moveTo>
                    <a:pt x="7" y="11"/>
                  </a:moveTo>
                  <a:cubicBezTo>
                    <a:pt x="8" y="3"/>
                    <a:pt x="13" y="0"/>
                    <a:pt x="24" y="0"/>
                  </a:cubicBezTo>
                  <a:cubicBezTo>
                    <a:pt x="34" y="0"/>
                    <a:pt x="60" y="16"/>
                    <a:pt x="55" y="41"/>
                  </a:cubicBezTo>
                  <a:cubicBezTo>
                    <a:pt x="50" y="65"/>
                    <a:pt x="24" y="71"/>
                    <a:pt x="9" y="66"/>
                  </a:cubicBezTo>
                  <a:cubicBezTo>
                    <a:pt x="0" y="62"/>
                    <a:pt x="3" y="53"/>
                    <a:pt x="3" y="53"/>
                  </a:cubicBezTo>
                  <a:cubicBezTo>
                    <a:pt x="3" y="53"/>
                    <a:pt x="6" y="20"/>
                    <a:pt x="7" y="11"/>
                  </a:cubicBezTo>
                  <a:close/>
                </a:path>
              </a:pathLst>
            </a:custGeom>
            <a:solidFill>
              <a:srgbClr val="7F5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3" name="Freeform 66">
              <a:extLst>
                <a:ext uri="{FF2B5EF4-FFF2-40B4-BE49-F238E27FC236}">
                  <a16:creationId xmlns:a16="http://schemas.microsoft.com/office/drawing/2014/main" id="{89DF8375-DAEB-4957-A755-8B76819F8060}"/>
                </a:ext>
              </a:extLst>
            </p:cNvPr>
            <p:cNvSpPr>
              <a:spLocks/>
            </p:cNvSpPr>
            <p:nvPr/>
          </p:nvSpPr>
          <p:spPr bwMode="auto">
            <a:xfrm>
              <a:off x="17543726" y="6206023"/>
              <a:ext cx="507574" cy="475629"/>
            </a:xfrm>
            <a:custGeom>
              <a:avLst/>
              <a:gdLst>
                <a:gd name="T0" fmla="*/ 48 w 60"/>
                <a:gd name="T1" fmla="*/ 2 h 56"/>
                <a:gd name="T2" fmla="*/ 40 w 60"/>
                <a:gd name="T3" fmla="*/ 2 h 56"/>
                <a:gd name="T4" fmla="*/ 35 w 60"/>
                <a:gd name="T5" fmla="*/ 5 h 56"/>
                <a:gd name="T6" fmla="*/ 25 w 60"/>
                <a:gd name="T7" fmla="*/ 13 h 56"/>
                <a:gd name="T8" fmla="*/ 16 w 60"/>
                <a:gd name="T9" fmla="*/ 11 h 56"/>
                <a:gd name="T10" fmla="*/ 14 w 60"/>
                <a:gd name="T11" fmla="*/ 14 h 56"/>
                <a:gd name="T12" fmla="*/ 16 w 60"/>
                <a:gd name="T13" fmla="*/ 19 h 56"/>
                <a:gd name="T14" fmla="*/ 12 w 60"/>
                <a:gd name="T15" fmla="*/ 21 h 56"/>
                <a:gd name="T16" fmla="*/ 11 w 60"/>
                <a:gd name="T17" fmla="*/ 25 h 56"/>
                <a:gd name="T18" fmla="*/ 8 w 60"/>
                <a:gd name="T19" fmla="*/ 28 h 56"/>
                <a:gd name="T20" fmla="*/ 4 w 60"/>
                <a:gd name="T21" fmla="*/ 31 h 56"/>
                <a:gd name="T22" fmla="*/ 5 w 60"/>
                <a:gd name="T23" fmla="*/ 39 h 56"/>
                <a:gd name="T24" fmla="*/ 36 w 60"/>
                <a:gd name="T25" fmla="*/ 51 h 56"/>
                <a:gd name="T26" fmla="*/ 50 w 60"/>
                <a:gd name="T27" fmla="*/ 50 h 56"/>
                <a:gd name="T28" fmla="*/ 47 w 60"/>
                <a:gd name="T29" fmla="*/ 41 h 56"/>
                <a:gd name="T30" fmla="*/ 37 w 60"/>
                <a:gd name="T31" fmla="*/ 43 h 56"/>
                <a:gd name="T32" fmla="*/ 47 w 60"/>
                <a:gd name="T33" fmla="*/ 35 h 56"/>
                <a:gd name="T34" fmla="*/ 48 w 60"/>
                <a:gd name="T35"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6">
                  <a:moveTo>
                    <a:pt x="48" y="2"/>
                  </a:moveTo>
                  <a:cubicBezTo>
                    <a:pt x="48" y="2"/>
                    <a:pt x="44" y="0"/>
                    <a:pt x="40" y="2"/>
                  </a:cubicBezTo>
                  <a:cubicBezTo>
                    <a:pt x="38" y="4"/>
                    <a:pt x="38" y="4"/>
                    <a:pt x="35" y="5"/>
                  </a:cubicBezTo>
                  <a:cubicBezTo>
                    <a:pt x="31" y="8"/>
                    <a:pt x="30" y="13"/>
                    <a:pt x="25" y="13"/>
                  </a:cubicBezTo>
                  <a:cubicBezTo>
                    <a:pt x="19" y="13"/>
                    <a:pt x="16" y="11"/>
                    <a:pt x="16" y="11"/>
                  </a:cubicBezTo>
                  <a:cubicBezTo>
                    <a:pt x="16" y="11"/>
                    <a:pt x="14" y="12"/>
                    <a:pt x="14" y="14"/>
                  </a:cubicBezTo>
                  <a:cubicBezTo>
                    <a:pt x="14" y="16"/>
                    <a:pt x="16" y="18"/>
                    <a:pt x="16" y="19"/>
                  </a:cubicBezTo>
                  <a:cubicBezTo>
                    <a:pt x="16" y="20"/>
                    <a:pt x="12" y="21"/>
                    <a:pt x="12" y="21"/>
                  </a:cubicBezTo>
                  <a:cubicBezTo>
                    <a:pt x="12" y="21"/>
                    <a:pt x="10" y="22"/>
                    <a:pt x="11" y="25"/>
                  </a:cubicBezTo>
                  <a:cubicBezTo>
                    <a:pt x="9" y="24"/>
                    <a:pt x="7" y="26"/>
                    <a:pt x="8" y="28"/>
                  </a:cubicBezTo>
                  <a:cubicBezTo>
                    <a:pt x="8" y="30"/>
                    <a:pt x="7" y="30"/>
                    <a:pt x="4" y="31"/>
                  </a:cubicBezTo>
                  <a:cubicBezTo>
                    <a:pt x="2" y="32"/>
                    <a:pt x="0" y="34"/>
                    <a:pt x="5" y="39"/>
                  </a:cubicBezTo>
                  <a:cubicBezTo>
                    <a:pt x="10" y="44"/>
                    <a:pt x="20" y="53"/>
                    <a:pt x="36" y="51"/>
                  </a:cubicBezTo>
                  <a:cubicBezTo>
                    <a:pt x="36" y="51"/>
                    <a:pt x="41" y="56"/>
                    <a:pt x="50" y="50"/>
                  </a:cubicBezTo>
                  <a:cubicBezTo>
                    <a:pt x="60" y="44"/>
                    <a:pt x="51" y="37"/>
                    <a:pt x="47" y="41"/>
                  </a:cubicBezTo>
                  <a:cubicBezTo>
                    <a:pt x="42" y="44"/>
                    <a:pt x="37" y="43"/>
                    <a:pt x="37" y="43"/>
                  </a:cubicBezTo>
                  <a:cubicBezTo>
                    <a:pt x="37" y="43"/>
                    <a:pt x="40" y="40"/>
                    <a:pt x="47" y="35"/>
                  </a:cubicBezTo>
                  <a:cubicBezTo>
                    <a:pt x="47" y="35"/>
                    <a:pt x="40" y="13"/>
                    <a:pt x="48" y="2"/>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4" name="Freeform 67">
              <a:extLst>
                <a:ext uri="{FF2B5EF4-FFF2-40B4-BE49-F238E27FC236}">
                  <a16:creationId xmlns:a16="http://schemas.microsoft.com/office/drawing/2014/main" id="{E0C80AD0-5E88-487C-876A-1394FA94A87F}"/>
                </a:ext>
              </a:extLst>
            </p:cNvPr>
            <p:cNvSpPr>
              <a:spLocks/>
            </p:cNvSpPr>
            <p:nvPr/>
          </p:nvSpPr>
          <p:spPr bwMode="auto">
            <a:xfrm>
              <a:off x="16826734" y="6823631"/>
              <a:ext cx="1029346" cy="1174874"/>
            </a:xfrm>
            <a:custGeom>
              <a:avLst/>
              <a:gdLst>
                <a:gd name="T0" fmla="*/ 56 w 122"/>
                <a:gd name="T1" fmla="*/ 103 h 138"/>
                <a:gd name="T2" fmla="*/ 86 w 122"/>
                <a:gd name="T3" fmla="*/ 66 h 138"/>
                <a:gd name="T4" fmla="*/ 122 w 122"/>
                <a:gd name="T5" fmla="*/ 14 h 138"/>
                <a:gd name="T6" fmla="*/ 89 w 122"/>
                <a:gd name="T7" fmla="*/ 7 h 138"/>
                <a:gd name="T8" fmla="*/ 67 w 122"/>
                <a:gd name="T9" fmla="*/ 0 h 138"/>
                <a:gd name="T10" fmla="*/ 67 w 122"/>
                <a:gd name="T11" fmla="*/ 0 h 138"/>
                <a:gd name="T12" fmla="*/ 50 w 122"/>
                <a:gd name="T13" fmla="*/ 4 h 138"/>
                <a:gd name="T14" fmla="*/ 39 w 122"/>
                <a:gd name="T15" fmla="*/ 29 h 138"/>
                <a:gd name="T16" fmla="*/ 0 w 122"/>
                <a:gd name="T17" fmla="*/ 90 h 138"/>
                <a:gd name="T18" fmla="*/ 51 w 122"/>
                <a:gd name="T19" fmla="*/ 138 h 138"/>
                <a:gd name="T20" fmla="*/ 56 w 122"/>
                <a:gd name="T21" fmla="*/ 10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8">
                  <a:moveTo>
                    <a:pt x="56" y="103"/>
                  </a:moveTo>
                  <a:cubicBezTo>
                    <a:pt x="56" y="103"/>
                    <a:pt x="65" y="82"/>
                    <a:pt x="86" y="66"/>
                  </a:cubicBezTo>
                  <a:cubicBezTo>
                    <a:pt x="109" y="48"/>
                    <a:pt x="119" y="28"/>
                    <a:pt x="122" y="14"/>
                  </a:cubicBezTo>
                  <a:cubicBezTo>
                    <a:pt x="117" y="4"/>
                    <a:pt x="104" y="3"/>
                    <a:pt x="89" y="7"/>
                  </a:cubicBezTo>
                  <a:cubicBezTo>
                    <a:pt x="74" y="11"/>
                    <a:pt x="67" y="0"/>
                    <a:pt x="67" y="0"/>
                  </a:cubicBezTo>
                  <a:cubicBezTo>
                    <a:pt x="67" y="0"/>
                    <a:pt x="67" y="0"/>
                    <a:pt x="67" y="0"/>
                  </a:cubicBezTo>
                  <a:cubicBezTo>
                    <a:pt x="60" y="2"/>
                    <a:pt x="54" y="3"/>
                    <a:pt x="50" y="4"/>
                  </a:cubicBezTo>
                  <a:cubicBezTo>
                    <a:pt x="38" y="8"/>
                    <a:pt x="39" y="29"/>
                    <a:pt x="39" y="29"/>
                  </a:cubicBezTo>
                  <a:cubicBezTo>
                    <a:pt x="29" y="43"/>
                    <a:pt x="19" y="61"/>
                    <a:pt x="0" y="90"/>
                  </a:cubicBezTo>
                  <a:cubicBezTo>
                    <a:pt x="51" y="138"/>
                    <a:pt x="51" y="138"/>
                    <a:pt x="51" y="138"/>
                  </a:cubicBezTo>
                  <a:lnTo>
                    <a:pt x="56" y="103"/>
                  </a:lnTo>
                  <a:close/>
                </a:path>
              </a:pathLst>
            </a:custGeom>
            <a:solidFill>
              <a:schemeClr val="accent5"/>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5" name="Freeform 68">
              <a:extLst>
                <a:ext uri="{FF2B5EF4-FFF2-40B4-BE49-F238E27FC236}">
                  <a16:creationId xmlns:a16="http://schemas.microsoft.com/office/drawing/2014/main" id="{E3C6D419-D1DB-40D2-ADBE-B6F5E8EB991A}"/>
                </a:ext>
              </a:extLst>
            </p:cNvPr>
            <p:cNvSpPr>
              <a:spLocks/>
            </p:cNvSpPr>
            <p:nvPr/>
          </p:nvSpPr>
          <p:spPr bwMode="auto">
            <a:xfrm>
              <a:off x="17611166" y="6901719"/>
              <a:ext cx="709893" cy="848324"/>
            </a:xfrm>
            <a:custGeom>
              <a:avLst/>
              <a:gdLst>
                <a:gd name="T0" fmla="*/ 56 w 84"/>
                <a:gd name="T1" fmla="*/ 86 h 100"/>
                <a:gd name="T2" fmla="*/ 5 w 84"/>
                <a:gd name="T3" fmla="*/ 25 h 100"/>
                <a:gd name="T4" fmla="*/ 6 w 84"/>
                <a:gd name="T5" fmla="*/ 5 h 100"/>
                <a:gd name="T6" fmla="*/ 26 w 84"/>
                <a:gd name="T7" fmla="*/ 7 h 100"/>
                <a:gd name="T8" fmla="*/ 75 w 84"/>
                <a:gd name="T9" fmla="*/ 72 h 100"/>
                <a:gd name="T10" fmla="*/ 83 w 84"/>
                <a:gd name="T11" fmla="*/ 86 h 100"/>
                <a:gd name="T12" fmla="*/ 71 w 84"/>
                <a:gd name="T13" fmla="*/ 100 h 100"/>
                <a:gd name="T14" fmla="*/ 71 w 84"/>
                <a:gd name="T15" fmla="*/ 100 h 100"/>
                <a:gd name="T16" fmla="*/ 57 w 84"/>
                <a:gd name="T17" fmla="*/ 87 h 100"/>
                <a:gd name="T18" fmla="*/ 56 w 84"/>
                <a:gd name="T19"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00">
                  <a:moveTo>
                    <a:pt x="56" y="86"/>
                  </a:moveTo>
                  <a:cubicBezTo>
                    <a:pt x="5" y="25"/>
                    <a:pt x="5" y="25"/>
                    <a:pt x="5" y="25"/>
                  </a:cubicBezTo>
                  <a:cubicBezTo>
                    <a:pt x="0" y="19"/>
                    <a:pt x="0" y="10"/>
                    <a:pt x="6" y="5"/>
                  </a:cubicBezTo>
                  <a:cubicBezTo>
                    <a:pt x="12" y="0"/>
                    <a:pt x="21" y="1"/>
                    <a:pt x="26" y="7"/>
                  </a:cubicBezTo>
                  <a:cubicBezTo>
                    <a:pt x="75" y="72"/>
                    <a:pt x="75" y="72"/>
                    <a:pt x="75" y="72"/>
                  </a:cubicBezTo>
                  <a:cubicBezTo>
                    <a:pt x="78" y="75"/>
                    <a:pt x="83" y="82"/>
                    <a:pt x="83" y="86"/>
                  </a:cubicBezTo>
                  <a:cubicBezTo>
                    <a:pt x="84" y="92"/>
                    <a:pt x="82" y="99"/>
                    <a:pt x="71" y="100"/>
                  </a:cubicBezTo>
                  <a:cubicBezTo>
                    <a:pt x="71" y="100"/>
                    <a:pt x="71" y="100"/>
                    <a:pt x="71" y="100"/>
                  </a:cubicBezTo>
                  <a:cubicBezTo>
                    <a:pt x="66" y="97"/>
                    <a:pt x="61" y="92"/>
                    <a:pt x="57" y="87"/>
                  </a:cubicBezTo>
                  <a:cubicBezTo>
                    <a:pt x="57" y="87"/>
                    <a:pt x="57" y="87"/>
                    <a:pt x="56" y="86"/>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6" name="Freeform 69">
              <a:extLst>
                <a:ext uri="{FF2B5EF4-FFF2-40B4-BE49-F238E27FC236}">
                  <a16:creationId xmlns:a16="http://schemas.microsoft.com/office/drawing/2014/main" id="{6705BA7D-9A52-4F89-82CC-D21D2216C50C}"/>
                </a:ext>
              </a:extLst>
            </p:cNvPr>
            <p:cNvSpPr>
              <a:spLocks/>
            </p:cNvSpPr>
            <p:nvPr/>
          </p:nvSpPr>
          <p:spPr bwMode="auto">
            <a:xfrm>
              <a:off x="17628913" y="7547722"/>
              <a:ext cx="663751" cy="688598"/>
            </a:xfrm>
            <a:custGeom>
              <a:avLst/>
              <a:gdLst>
                <a:gd name="T0" fmla="*/ 79 w 79"/>
                <a:gd name="T1" fmla="*/ 19 h 81"/>
                <a:gd name="T2" fmla="*/ 12 w 79"/>
                <a:gd name="T3" fmla="*/ 78 h 81"/>
                <a:gd name="T4" fmla="*/ 4 w 79"/>
                <a:gd name="T5" fmla="*/ 65 h 81"/>
                <a:gd name="T6" fmla="*/ 65 w 79"/>
                <a:gd name="T7" fmla="*/ 3 h 81"/>
                <a:gd name="T8" fmla="*/ 79 w 79"/>
                <a:gd name="T9" fmla="*/ 19 h 81"/>
              </a:gdLst>
              <a:ahLst/>
              <a:cxnLst>
                <a:cxn ang="0">
                  <a:pos x="T0" y="T1"/>
                </a:cxn>
                <a:cxn ang="0">
                  <a:pos x="T2" y="T3"/>
                </a:cxn>
                <a:cxn ang="0">
                  <a:pos x="T4" y="T5"/>
                </a:cxn>
                <a:cxn ang="0">
                  <a:pos x="T6" y="T7"/>
                </a:cxn>
                <a:cxn ang="0">
                  <a:pos x="T8" y="T9"/>
                </a:cxn>
              </a:cxnLst>
              <a:rect l="0" t="0" r="r" b="b"/>
              <a:pathLst>
                <a:path w="79" h="81">
                  <a:moveTo>
                    <a:pt x="79" y="19"/>
                  </a:moveTo>
                  <a:cubicBezTo>
                    <a:pt x="79" y="19"/>
                    <a:pt x="63" y="45"/>
                    <a:pt x="12" y="78"/>
                  </a:cubicBezTo>
                  <a:cubicBezTo>
                    <a:pt x="9" y="81"/>
                    <a:pt x="0" y="68"/>
                    <a:pt x="4" y="65"/>
                  </a:cubicBezTo>
                  <a:cubicBezTo>
                    <a:pt x="18" y="54"/>
                    <a:pt x="38" y="22"/>
                    <a:pt x="65" y="3"/>
                  </a:cubicBezTo>
                  <a:cubicBezTo>
                    <a:pt x="70" y="0"/>
                    <a:pt x="79" y="19"/>
                    <a:pt x="79" y="19"/>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7" name="Freeform 70">
              <a:extLst>
                <a:ext uri="{FF2B5EF4-FFF2-40B4-BE49-F238E27FC236}">
                  <a16:creationId xmlns:a16="http://schemas.microsoft.com/office/drawing/2014/main" id="{204FD0E0-D993-4A66-B848-730201297E1E}"/>
                </a:ext>
              </a:extLst>
            </p:cNvPr>
            <p:cNvSpPr>
              <a:spLocks/>
            </p:cNvSpPr>
            <p:nvPr/>
          </p:nvSpPr>
          <p:spPr bwMode="auto">
            <a:xfrm>
              <a:off x="17316560" y="8073043"/>
              <a:ext cx="521772" cy="170375"/>
            </a:xfrm>
            <a:custGeom>
              <a:avLst/>
              <a:gdLst>
                <a:gd name="T0" fmla="*/ 28 w 62"/>
                <a:gd name="T1" fmla="*/ 6 h 20"/>
                <a:gd name="T2" fmla="*/ 21 w 62"/>
                <a:gd name="T3" fmla="*/ 10 h 20"/>
                <a:gd name="T4" fmla="*/ 1 w 62"/>
                <a:gd name="T5" fmla="*/ 14 h 20"/>
                <a:gd name="T6" fmla="*/ 6 w 62"/>
                <a:gd name="T7" fmla="*/ 20 h 20"/>
                <a:gd name="T8" fmla="*/ 17 w 62"/>
                <a:gd name="T9" fmla="*/ 20 h 20"/>
                <a:gd name="T10" fmla="*/ 33 w 62"/>
                <a:gd name="T11" fmla="*/ 18 h 20"/>
                <a:gd name="T12" fmla="*/ 39 w 62"/>
                <a:gd name="T13" fmla="*/ 18 h 20"/>
                <a:gd name="T14" fmla="*/ 50 w 62"/>
                <a:gd name="T15" fmla="*/ 20 h 20"/>
                <a:gd name="T16" fmla="*/ 62 w 62"/>
                <a:gd name="T17" fmla="*/ 9 h 20"/>
                <a:gd name="T18" fmla="*/ 55 w 62"/>
                <a:gd name="T19" fmla="*/ 0 h 20"/>
                <a:gd name="T20" fmla="*/ 28 w 62"/>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20">
                  <a:moveTo>
                    <a:pt x="28" y="6"/>
                  </a:moveTo>
                  <a:cubicBezTo>
                    <a:pt x="21" y="10"/>
                    <a:pt x="21" y="10"/>
                    <a:pt x="21" y="10"/>
                  </a:cubicBezTo>
                  <a:cubicBezTo>
                    <a:pt x="1" y="14"/>
                    <a:pt x="1" y="14"/>
                    <a:pt x="1" y="14"/>
                  </a:cubicBezTo>
                  <a:cubicBezTo>
                    <a:pt x="1" y="14"/>
                    <a:pt x="0" y="20"/>
                    <a:pt x="6" y="20"/>
                  </a:cubicBezTo>
                  <a:cubicBezTo>
                    <a:pt x="13" y="20"/>
                    <a:pt x="12" y="20"/>
                    <a:pt x="17" y="20"/>
                  </a:cubicBezTo>
                  <a:cubicBezTo>
                    <a:pt x="20" y="20"/>
                    <a:pt x="28" y="19"/>
                    <a:pt x="33" y="18"/>
                  </a:cubicBezTo>
                  <a:cubicBezTo>
                    <a:pt x="35" y="18"/>
                    <a:pt x="37" y="18"/>
                    <a:pt x="39" y="18"/>
                  </a:cubicBezTo>
                  <a:cubicBezTo>
                    <a:pt x="43" y="19"/>
                    <a:pt x="47" y="20"/>
                    <a:pt x="50" y="20"/>
                  </a:cubicBezTo>
                  <a:cubicBezTo>
                    <a:pt x="58" y="20"/>
                    <a:pt x="62" y="17"/>
                    <a:pt x="62" y="9"/>
                  </a:cubicBezTo>
                  <a:cubicBezTo>
                    <a:pt x="62" y="6"/>
                    <a:pt x="59" y="0"/>
                    <a:pt x="55" y="0"/>
                  </a:cubicBezTo>
                  <a:cubicBezTo>
                    <a:pt x="55" y="0"/>
                    <a:pt x="40" y="1"/>
                    <a:pt x="28" y="6"/>
                  </a:cubicBez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8" name="Freeform 71">
              <a:extLst>
                <a:ext uri="{FF2B5EF4-FFF2-40B4-BE49-F238E27FC236}">
                  <a16:creationId xmlns:a16="http://schemas.microsoft.com/office/drawing/2014/main" id="{72830C37-2B57-48F8-AF91-61B170101155}"/>
                </a:ext>
              </a:extLst>
            </p:cNvPr>
            <p:cNvSpPr>
              <a:spLocks/>
            </p:cNvSpPr>
            <p:nvPr/>
          </p:nvSpPr>
          <p:spPr bwMode="auto">
            <a:xfrm>
              <a:off x="15328857" y="6067593"/>
              <a:ext cx="1895417" cy="2236166"/>
            </a:xfrm>
            <a:custGeom>
              <a:avLst/>
              <a:gdLst>
                <a:gd name="T0" fmla="*/ 85 w 225"/>
                <a:gd name="T1" fmla="*/ 123 h 263"/>
                <a:gd name="T2" fmla="*/ 78 w 225"/>
                <a:gd name="T3" fmla="*/ 120 h 263"/>
                <a:gd name="T4" fmla="*/ 0 w 225"/>
                <a:gd name="T5" fmla="*/ 21 h 263"/>
                <a:gd name="T6" fmla="*/ 15 w 225"/>
                <a:gd name="T7" fmla="*/ 0 h 263"/>
                <a:gd name="T8" fmla="*/ 114 w 225"/>
                <a:gd name="T9" fmla="*/ 96 h 263"/>
                <a:gd name="T10" fmla="*/ 225 w 225"/>
                <a:gd name="T11" fmla="*/ 227 h 263"/>
                <a:gd name="T12" fmla="*/ 218 w 225"/>
                <a:gd name="T13" fmla="*/ 236 h 263"/>
                <a:gd name="T14" fmla="*/ 145 w 225"/>
                <a:gd name="T15" fmla="*/ 241 h 263"/>
                <a:gd name="T16" fmla="*/ 85 w 225"/>
                <a:gd name="T17" fmla="*/ 12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63">
                  <a:moveTo>
                    <a:pt x="85" y="123"/>
                  </a:moveTo>
                  <a:cubicBezTo>
                    <a:pt x="78" y="120"/>
                    <a:pt x="78" y="120"/>
                    <a:pt x="78" y="120"/>
                  </a:cubicBezTo>
                  <a:cubicBezTo>
                    <a:pt x="37" y="99"/>
                    <a:pt x="29" y="53"/>
                    <a:pt x="0" y="21"/>
                  </a:cubicBezTo>
                  <a:cubicBezTo>
                    <a:pt x="15" y="0"/>
                    <a:pt x="15" y="0"/>
                    <a:pt x="15" y="0"/>
                  </a:cubicBezTo>
                  <a:cubicBezTo>
                    <a:pt x="114" y="96"/>
                    <a:pt x="114" y="96"/>
                    <a:pt x="114" y="96"/>
                  </a:cubicBezTo>
                  <a:cubicBezTo>
                    <a:pt x="225" y="227"/>
                    <a:pt x="225" y="227"/>
                    <a:pt x="225" y="227"/>
                  </a:cubicBezTo>
                  <a:cubicBezTo>
                    <a:pt x="225" y="227"/>
                    <a:pt x="221" y="232"/>
                    <a:pt x="218" y="236"/>
                  </a:cubicBezTo>
                  <a:cubicBezTo>
                    <a:pt x="200" y="261"/>
                    <a:pt x="166" y="263"/>
                    <a:pt x="145" y="241"/>
                  </a:cubicBezTo>
                  <a:cubicBezTo>
                    <a:pt x="134" y="229"/>
                    <a:pt x="85" y="123"/>
                    <a:pt x="85" y="123"/>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09" name="Freeform 72">
              <a:extLst>
                <a:ext uri="{FF2B5EF4-FFF2-40B4-BE49-F238E27FC236}">
                  <a16:creationId xmlns:a16="http://schemas.microsoft.com/office/drawing/2014/main" id="{D3D97166-FC8C-4E32-A86A-8C809BAE4986}"/>
                </a:ext>
              </a:extLst>
            </p:cNvPr>
            <p:cNvSpPr>
              <a:spLocks/>
            </p:cNvSpPr>
            <p:nvPr/>
          </p:nvSpPr>
          <p:spPr bwMode="auto">
            <a:xfrm>
              <a:off x="15176230" y="6078241"/>
              <a:ext cx="2083538" cy="2225518"/>
            </a:xfrm>
            <a:custGeom>
              <a:avLst/>
              <a:gdLst>
                <a:gd name="T0" fmla="*/ 95 w 247"/>
                <a:gd name="T1" fmla="*/ 122 h 262"/>
                <a:gd name="T2" fmla="*/ 87 w 247"/>
                <a:gd name="T3" fmla="*/ 120 h 262"/>
                <a:gd name="T4" fmla="*/ 0 w 247"/>
                <a:gd name="T5" fmla="*/ 20 h 262"/>
                <a:gd name="T6" fmla="*/ 15 w 247"/>
                <a:gd name="T7" fmla="*/ 0 h 262"/>
                <a:gd name="T8" fmla="*/ 126 w 247"/>
                <a:gd name="T9" fmla="*/ 96 h 262"/>
                <a:gd name="T10" fmla="*/ 247 w 247"/>
                <a:gd name="T11" fmla="*/ 226 h 262"/>
                <a:gd name="T12" fmla="*/ 242 w 247"/>
                <a:gd name="T13" fmla="*/ 235 h 262"/>
                <a:gd name="T14" fmla="*/ 161 w 247"/>
                <a:gd name="T15" fmla="*/ 240 h 262"/>
                <a:gd name="T16" fmla="*/ 95 w 247"/>
                <a:gd name="T17" fmla="*/ 12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 h="262">
                  <a:moveTo>
                    <a:pt x="95" y="122"/>
                  </a:moveTo>
                  <a:cubicBezTo>
                    <a:pt x="87" y="120"/>
                    <a:pt x="87" y="120"/>
                    <a:pt x="87" y="120"/>
                  </a:cubicBezTo>
                  <a:cubicBezTo>
                    <a:pt x="42" y="98"/>
                    <a:pt x="33" y="52"/>
                    <a:pt x="0" y="20"/>
                  </a:cubicBezTo>
                  <a:cubicBezTo>
                    <a:pt x="15" y="0"/>
                    <a:pt x="15" y="0"/>
                    <a:pt x="15" y="0"/>
                  </a:cubicBezTo>
                  <a:cubicBezTo>
                    <a:pt x="126" y="96"/>
                    <a:pt x="126" y="96"/>
                    <a:pt x="126" y="96"/>
                  </a:cubicBezTo>
                  <a:cubicBezTo>
                    <a:pt x="247" y="226"/>
                    <a:pt x="247" y="226"/>
                    <a:pt x="247" y="226"/>
                  </a:cubicBezTo>
                  <a:cubicBezTo>
                    <a:pt x="247" y="226"/>
                    <a:pt x="245" y="231"/>
                    <a:pt x="242" y="235"/>
                  </a:cubicBezTo>
                  <a:cubicBezTo>
                    <a:pt x="222" y="260"/>
                    <a:pt x="185" y="262"/>
                    <a:pt x="161" y="240"/>
                  </a:cubicBezTo>
                  <a:cubicBezTo>
                    <a:pt x="149" y="228"/>
                    <a:pt x="95" y="122"/>
                    <a:pt x="95" y="122"/>
                  </a:cubicBezTo>
                  <a:close/>
                </a:path>
              </a:pathLst>
            </a:custGeom>
            <a:solidFill>
              <a:schemeClr val="accent2"/>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10" name="Freeform 73">
              <a:extLst>
                <a:ext uri="{FF2B5EF4-FFF2-40B4-BE49-F238E27FC236}">
                  <a16:creationId xmlns:a16="http://schemas.microsoft.com/office/drawing/2014/main" id="{974291D9-FD6E-4915-A1B6-C79CF7362153}"/>
                </a:ext>
              </a:extLst>
            </p:cNvPr>
            <p:cNvSpPr>
              <a:spLocks/>
            </p:cNvSpPr>
            <p:nvPr/>
          </p:nvSpPr>
          <p:spPr bwMode="auto">
            <a:xfrm>
              <a:off x="14704151" y="5531623"/>
              <a:ext cx="599860" cy="724092"/>
            </a:xfrm>
            <a:custGeom>
              <a:avLst/>
              <a:gdLst>
                <a:gd name="T0" fmla="*/ 56 w 71"/>
                <a:gd name="T1" fmla="*/ 84 h 85"/>
                <a:gd name="T2" fmla="*/ 34 w 71"/>
                <a:gd name="T3" fmla="*/ 60 h 85"/>
                <a:gd name="T4" fmla="*/ 18 w 71"/>
                <a:gd name="T5" fmla="*/ 33 h 85"/>
                <a:gd name="T6" fmla="*/ 15 w 71"/>
                <a:gd name="T7" fmla="*/ 18 h 85"/>
                <a:gd name="T8" fmla="*/ 9 w 71"/>
                <a:gd name="T9" fmla="*/ 0 h 85"/>
                <a:gd name="T10" fmla="*/ 71 w 71"/>
                <a:gd name="T11" fmla="*/ 64 h 85"/>
                <a:gd name="T12" fmla="*/ 56 w 71"/>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71" h="85">
                  <a:moveTo>
                    <a:pt x="56" y="84"/>
                  </a:moveTo>
                  <a:cubicBezTo>
                    <a:pt x="48" y="85"/>
                    <a:pt x="35" y="82"/>
                    <a:pt x="34" y="60"/>
                  </a:cubicBezTo>
                  <a:cubicBezTo>
                    <a:pt x="34" y="50"/>
                    <a:pt x="23" y="47"/>
                    <a:pt x="18" y="33"/>
                  </a:cubicBezTo>
                  <a:cubicBezTo>
                    <a:pt x="16" y="26"/>
                    <a:pt x="15" y="18"/>
                    <a:pt x="15" y="18"/>
                  </a:cubicBezTo>
                  <a:cubicBezTo>
                    <a:pt x="0" y="10"/>
                    <a:pt x="9" y="0"/>
                    <a:pt x="9" y="0"/>
                  </a:cubicBezTo>
                  <a:cubicBezTo>
                    <a:pt x="71" y="64"/>
                    <a:pt x="71" y="64"/>
                    <a:pt x="71" y="64"/>
                  </a:cubicBezTo>
                  <a:lnTo>
                    <a:pt x="56" y="84"/>
                  </a:lnTo>
                  <a:close/>
                </a:path>
              </a:pathLst>
            </a:custGeom>
            <a:solidFill>
              <a:srgbClr val="FDCF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grpSp>
      <p:sp>
        <p:nvSpPr>
          <p:cNvPr id="2" name="Title 1">
            <a:extLst>
              <a:ext uri="{FF2B5EF4-FFF2-40B4-BE49-F238E27FC236}">
                <a16:creationId xmlns:a16="http://schemas.microsoft.com/office/drawing/2014/main" id="{C8B73013-5569-EC5B-ECEC-B7832DA9847D}"/>
              </a:ext>
            </a:extLst>
          </p:cNvPr>
          <p:cNvSpPr txBox="1">
            <a:spLocks/>
          </p:cNvSpPr>
          <p:nvPr/>
        </p:nvSpPr>
        <p:spPr>
          <a:xfrm>
            <a:off x="8537687" y="632257"/>
            <a:ext cx="10515600" cy="1325563"/>
          </a:xfrm>
          <a:prstGeom prst="rect">
            <a:avLst/>
          </a:prstGeom>
        </p:spPr>
        <p:txBody>
          <a:bodyPr/>
          <a:lstStyle>
            <a:lvl1pPr algn="l" defTabSz="1460754" rtl="0" eaLnBrk="1" latinLnBrk="0" hangingPunct="1">
              <a:lnSpc>
                <a:spcPct val="90000"/>
              </a:lnSpc>
              <a:spcBef>
                <a:spcPct val="0"/>
              </a:spcBef>
              <a:buNone/>
              <a:defRPr sz="7029" kern="1200">
                <a:solidFill>
                  <a:schemeClr val="tx1"/>
                </a:solidFill>
                <a:latin typeface="+mj-lt"/>
                <a:ea typeface="+mj-ea"/>
                <a:cs typeface="+mj-cs"/>
              </a:defRPr>
            </a:lvl1pPr>
          </a:lstStyle>
          <a:p>
            <a:pPr algn="r" rtl="1"/>
            <a:r>
              <a:rPr lang="ar-IQ" dirty="0">
                <a:solidFill>
                  <a:schemeClr val="accent2">
                    <a:lumMod val="40000"/>
                    <a:lumOff val="60000"/>
                  </a:schemeClr>
                </a:solidFill>
                <a:latin typeface="Hacen Maghreb Bd" panose="02000500000000000000" pitchFamily="2" charset="-78"/>
                <a:cs typeface="Hacen Maghreb Bd" panose="02000500000000000000" pitchFamily="2" charset="-78"/>
              </a:rPr>
              <a:t> فوائد الرياضة الجسدية</a:t>
            </a:r>
            <a:endParaRPr lang="en-US" dirty="0">
              <a:solidFill>
                <a:schemeClr val="accent2">
                  <a:lumMod val="40000"/>
                  <a:lumOff val="60000"/>
                </a:schemeClr>
              </a:solidFill>
            </a:endParaRPr>
          </a:p>
        </p:txBody>
      </p:sp>
      <p:sp>
        <p:nvSpPr>
          <p:cNvPr id="4" name="Content Placeholder 2">
            <a:extLst>
              <a:ext uri="{FF2B5EF4-FFF2-40B4-BE49-F238E27FC236}">
                <a16:creationId xmlns:a16="http://schemas.microsoft.com/office/drawing/2014/main" id="{EB8199E7-D357-324D-7317-8E7EEAF52966}"/>
              </a:ext>
            </a:extLst>
          </p:cNvPr>
          <p:cNvSpPr txBox="1">
            <a:spLocks/>
          </p:cNvSpPr>
          <p:nvPr/>
        </p:nvSpPr>
        <p:spPr>
          <a:xfrm>
            <a:off x="9765360" y="3361251"/>
            <a:ext cx="9183438" cy="3480666"/>
          </a:xfrm>
          <a:prstGeom prst="rect">
            <a:avLst/>
          </a:prstGeom>
        </p:spPr>
        <p:txBody>
          <a:bodyPr>
            <a:normAutofit fontScale="85000" lnSpcReduction="20000"/>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ar-IQ" sz="4700" dirty="0">
                <a:solidFill>
                  <a:schemeClr val="accent2">
                    <a:lumMod val="20000"/>
                    <a:lumOff val="80000"/>
                  </a:schemeClr>
                </a:solidFill>
                <a:latin typeface="Hacen Maghreb Bd" panose="02000500000000000000" pitchFamily="2" charset="-78"/>
                <a:cs typeface="Hacen Maghreb Bd" panose="02000500000000000000" pitchFamily="2" charset="-78"/>
              </a:rPr>
              <a:t>تتحكم التمارين الرياضية في الوزن</a:t>
            </a:r>
          </a:p>
          <a:p>
            <a:pPr algn="r" rtl="1"/>
            <a:r>
              <a:rPr lang="ar-IQ" sz="4700" dirty="0">
                <a:solidFill>
                  <a:schemeClr val="accent2">
                    <a:lumMod val="20000"/>
                    <a:lumOff val="80000"/>
                  </a:schemeClr>
                </a:solidFill>
                <a:latin typeface="Hacen Maghreb Bd" panose="02000500000000000000" pitchFamily="2" charset="-78"/>
                <a:cs typeface="Hacen Maghreb Bd" panose="02000500000000000000" pitchFamily="2" charset="-78"/>
              </a:rPr>
              <a:t>ممارسة الرياضة تكافح الحالات المرضية الصحية والأمراض</a:t>
            </a:r>
          </a:p>
          <a:p>
            <a:pPr algn="r" rtl="1"/>
            <a:r>
              <a:rPr lang="ar-IQ" sz="4700" dirty="0">
                <a:solidFill>
                  <a:schemeClr val="accent2">
                    <a:lumMod val="20000"/>
                    <a:lumOff val="80000"/>
                  </a:schemeClr>
                </a:solidFill>
                <a:latin typeface="Hacen Maghreb Bd" panose="02000500000000000000" pitchFamily="2" charset="-78"/>
                <a:cs typeface="Hacen Maghreb Bd" panose="02000500000000000000" pitchFamily="2" charset="-78"/>
              </a:rPr>
              <a:t>التمارين تزيد الطاقة</a:t>
            </a:r>
          </a:p>
          <a:p>
            <a:pPr algn="r" rtl="1"/>
            <a:r>
              <a:rPr lang="ar-IQ" sz="4700" dirty="0">
                <a:solidFill>
                  <a:schemeClr val="accent2">
                    <a:lumMod val="20000"/>
                    <a:lumOff val="80000"/>
                  </a:schemeClr>
                </a:solidFill>
                <a:latin typeface="Hacen Maghreb Bd" panose="02000500000000000000" pitchFamily="2" charset="-78"/>
                <a:cs typeface="Hacen Maghreb Bd" panose="02000500000000000000" pitchFamily="2" charset="-78"/>
              </a:rPr>
              <a:t>يمكن لممارسة الرياضة أن تكون مسلية ونشاطًا اجتماعيًا</a:t>
            </a:r>
          </a:p>
          <a:p>
            <a:pPr algn="r" rtl="1"/>
            <a:endParaRPr lang="ar-IQ" dirty="0">
              <a:solidFill>
                <a:schemeClr val="accent1">
                  <a:lumMod val="50000"/>
                </a:schemeClr>
              </a:solidFill>
              <a:latin typeface="Hacen Maghreb Bd" panose="02000500000000000000" pitchFamily="2" charset="-78"/>
              <a:cs typeface="Hacen Maghreb Bd" panose="02000500000000000000" pitchFamily="2" charset="-78"/>
            </a:endParaRPr>
          </a:p>
          <a:p>
            <a:pPr algn="r" rtl="1"/>
            <a:endParaRPr lang="ar-IQ" dirty="0">
              <a:solidFill>
                <a:schemeClr val="accent1">
                  <a:lumMod val="50000"/>
                </a:schemeClr>
              </a:solidFill>
              <a:latin typeface="Hacen Maghreb Bd" panose="02000500000000000000" pitchFamily="2" charset="-78"/>
              <a:cs typeface="Hacen Maghreb Bd" panose="02000500000000000000" pitchFamily="2" charset="-78"/>
            </a:endParaRPr>
          </a:p>
          <a:p>
            <a:pPr algn="r" rtl="1"/>
            <a:endParaRPr lang="ar-IQ" dirty="0">
              <a:solidFill>
                <a:schemeClr val="accent1">
                  <a:lumMod val="50000"/>
                </a:schemeClr>
              </a:solidFill>
              <a:latin typeface="Hacen Maghreb Bd" panose="02000500000000000000" pitchFamily="2" charset="-78"/>
              <a:cs typeface="Hacen Maghreb Bd" panose="02000500000000000000" pitchFamily="2" charset="-78"/>
            </a:endParaRPr>
          </a:p>
          <a:p>
            <a:pPr algn="r" rtl="1"/>
            <a:endParaRPr lang="en-US" dirty="0">
              <a:solidFill>
                <a:schemeClr val="accent1">
                  <a:lumMod val="50000"/>
                </a:schemeClr>
              </a:solidFill>
              <a:latin typeface="Hacen Maghreb Bd" panose="02000500000000000000" pitchFamily="2" charset="-78"/>
              <a:cs typeface="Hacen Maghreb Bd" panose="02000500000000000000" pitchFamily="2" charset="-78"/>
            </a:endParaRPr>
          </a:p>
        </p:txBody>
      </p:sp>
      <p:sp>
        <p:nvSpPr>
          <p:cNvPr id="5" name="Content Placeholder 2">
            <a:extLst>
              <a:ext uri="{FF2B5EF4-FFF2-40B4-BE49-F238E27FC236}">
                <a16:creationId xmlns:a16="http://schemas.microsoft.com/office/drawing/2014/main" id="{8D973EF2-91FF-4117-380B-F03A23B42C06}"/>
              </a:ext>
            </a:extLst>
          </p:cNvPr>
          <p:cNvSpPr txBox="1">
            <a:spLocks/>
          </p:cNvSpPr>
          <p:nvPr/>
        </p:nvSpPr>
        <p:spPr>
          <a:xfrm>
            <a:off x="-112033" y="3196473"/>
            <a:ext cx="9183438" cy="3480666"/>
          </a:xfrm>
          <a:prstGeom prst="rect">
            <a:avLst/>
          </a:prstGeom>
        </p:spPr>
        <p:txBody>
          <a:bodyPr>
            <a:normAutofit/>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ar-IQ" sz="4000" dirty="0">
                <a:solidFill>
                  <a:schemeClr val="accent2">
                    <a:lumMod val="20000"/>
                    <a:lumOff val="80000"/>
                  </a:schemeClr>
                </a:solidFill>
                <a:latin typeface="Hacen Maghreb Bd" panose="02000500000000000000" pitchFamily="2" charset="-78"/>
                <a:cs typeface="Hacen Maghreb Bd" panose="02000500000000000000" pitchFamily="2" charset="-78"/>
              </a:rPr>
              <a:t>ممارسة التمارين الرياضية للشعور بحياة أفضل والاستمتاع</a:t>
            </a:r>
          </a:p>
          <a:p>
            <a:pPr algn="r" rtl="1"/>
            <a:r>
              <a:rPr lang="ar-IQ" sz="4000" dirty="0">
                <a:solidFill>
                  <a:schemeClr val="accent2">
                    <a:lumMod val="20000"/>
                    <a:lumOff val="80000"/>
                  </a:schemeClr>
                </a:solidFill>
                <a:latin typeface="Hacen Maghreb Bd" panose="02000500000000000000" pitchFamily="2" charset="-78"/>
                <a:cs typeface="Hacen Maghreb Bd" panose="02000500000000000000" pitchFamily="2" charset="-78"/>
              </a:rPr>
              <a:t>الحفاظ على قوة العضلات والعظام </a:t>
            </a:r>
          </a:p>
          <a:p>
            <a:pPr algn="r" rtl="1"/>
            <a:r>
              <a:rPr lang="ar-IQ" sz="4000" dirty="0">
                <a:solidFill>
                  <a:schemeClr val="accent2">
                    <a:lumMod val="20000"/>
                    <a:lumOff val="80000"/>
                  </a:schemeClr>
                </a:solidFill>
                <a:latin typeface="Hacen Maghreb Bd" panose="02000500000000000000" pitchFamily="2" charset="-78"/>
                <a:cs typeface="Hacen Maghreb Bd" panose="02000500000000000000" pitchFamily="2" charset="-78"/>
              </a:rPr>
              <a:t>تحسين صحة البشرة </a:t>
            </a:r>
          </a:p>
          <a:p>
            <a:pPr algn="r" rtl="1"/>
            <a:endParaRPr lang="ar-IQ" sz="4000" dirty="0">
              <a:solidFill>
                <a:schemeClr val="accent1">
                  <a:lumMod val="50000"/>
                </a:schemeClr>
              </a:solidFill>
              <a:latin typeface="Hacen Maghreb Bd" panose="02000500000000000000" pitchFamily="2" charset="-78"/>
              <a:cs typeface="Hacen Maghreb Bd" panose="02000500000000000000" pitchFamily="2" charset="-78"/>
            </a:endParaRPr>
          </a:p>
          <a:p>
            <a:pPr algn="r" rtl="1"/>
            <a:endParaRPr lang="ar-IQ" dirty="0">
              <a:solidFill>
                <a:schemeClr val="accent1">
                  <a:lumMod val="50000"/>
                </a:schemeClr>
              </a:solidFill>
              <a:latin typeface="Hacen Maghreb Bd" panose="02000500000000000000" pitchFamily="2" charset="-78"/>
              <a:cs typeface="Hacen Maghreb Bd" panose="02000500000000000000" pitchFamily="2" charset="-78"/>
            </a:endParaRPr>
          </a:p>
          <a:p>
            <a:pPr algn="r" rtl="1"/>
            <a:endParaRPr lang="ar-IQ" dirty="0">
              <a:solidFill>
                <a:schemeClr val="accent1">
                  <a:lumMod val="50000"/>
                </a:schemeClr>
              </a:solidFill>
              <a:latin typeface="Hacen Maghreb Bd" panose="02000500000000000000" pitchFamily="2" charset="-78"/>
              <a:cs typeface="Hacen Maghreb Bd" panose="02000500000000000000" pitchFamily="2" charset="-78"/>
            </a:endParaRPr>
          </a:p>
          <a:p>
            <a:pPr algn="r" rtl="1"/>
            <a:endParaRPr lang="en-US" dirty="0">
              <a:solidFill>
                <a:schemeClr val="accent1">
                  <a:lumMod val="50000"/>
                </a:schemeClr>
              </a:solidFill>
              <a:latin typeface="Hacen Maghreb Bd" panose="02000500000000000000" pitchFamily="2" charset="-78"/>
              <a:cs typeface="Hacen Maghreb Bd" panose="02000500000000000000" pitchFamily="2" charset="-78"/>
            </a:endParaRPr>
          </a:p>
        </p:txBody>
      </p:sp>
    </p:spTree>
    <p:extLst>
      <p:ext uri="{BB962C8B-B14F-4D97-AF65-F5344CB8AC3E}">
        <p14:creationId xmlns:p14="http://schemas.microsoft.com/office/powerpoint/2010/main" val="121935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554"/>
        <p:cNvGrpSpPr/>
        <p:nvPr/>
      </p:nvGrpSpPr>
      <p:grpSpPr>
        <a:xfrm>
          <a:off x="0" y="0"/>
          <a:ext cx="0" cy="0"/>
          <a:chOff x="0" y="0"/>
          <a:chExt cx="0" cy="0"/>
        </a:xfrm>
      </p:grpSpPr>
      <p:sp>
        <p:nvSpPr>
          <p:cNvPr id="557" name="Google Shape;557;p53"/>
          <p:cNvSpPr/>
          <p:nvPr/>
        </p:nvSpPr>
        <p:spPr>
          <a:xfrm>
            <a:off x="12940783" y="6368432"/>
            <a:ext cx="1697120" cy="2594076"/>
          </a:xfrm>
          <a:custGeom>
            <a:avLst/>
            <a:gdLst/>
            <a:ahLst/>
            <a:cxnLst/>
            <a:rect l="l" t="t" r="r" b="b"/>
            <a:pathLst>
              <a:path w="14325" h="21896" extrusionOk="0">
                <a:moveTo>
                  <a:pt x="4454" y="2528"/>
                </a:moveTo>
                <a:cubicBezTo>
                  <a:pt x="4686" y="2694"/>
                  <a:pt x="4952" y="2827"/>
                  <a:pt x="5218" y="2926"/>
                </a:cubicBezTo>
                <a:cubicBezTo>
                  <a:pt x="5617" y="3093"/>
                  <a:pt x="6049" y="3225"/>
                  <a:pt x="6481" y="3292"/>
                </a:cubicBezTo>
                <a:cubicBezTo>
                  <a:pt x="6049" y="3358"/>
                  <a:pt x="5617" y="3425"/>
                  <a:pt x="5185" y="3458"/>
                </a:cubicBezTo>
                <a:cubicBezTo>
                  <a:pt x="4909" y="3403"/>
                  <a:pt x="4587" y="3119"/>
                  <a:pt x="4277" y="3119"/>
                </a:cubicBezTo>
                <a:cubicBezTo>
                  <a:pt x="4213" y="3119"/>
                  <a:pt x="4150" y="3131"/>
                  <a:pt x="4088" y="3159"/>
                </a:cubicBezTo>
                <a:cubicBezTo>
                  <a:pt x="4287" y="2860"/>
                  <a:pt x="4354" y="2627"/>
                  <a:pt x="4420" y="2561"/>
                </a:cubicBezTo>
                <a:lnTo>
                  <a:pt x="4454" y="2528"/>
                </a:lnTo>
                <a:close/>
                <a:moveTo>
                  <a:pt x="3922" y="3458"/>
                </a:moveTo>
                <a:cubicBezTo>
                  <a:pt x="4221" y="3658"/>
                  <a:pt x="4520" y="3824"/>
                  <a:pt x="4886" y="3890"/>
                </a:cubicBezTo>
                <a:cubicBezTo>
                  <a:pt x="5270" y="4018"/>
                  <a:pt x="5820" y="4055"/>
                  <a:pt x="6322" y="4055"/>
                </a:cubicBezTo>
                <a:cubicBezTo>
                  <a:pt x="6992" y="4055"/>
                  <a:pt x="7578" y="3990"/>
                  <a:pt x="7578" y="3990"/>
                </a:cubicBezTo>
                <a:lnTo>
                  <a:pt x="9106" y="6715"/>
                </a:lnTo>
                <a:cubicBezTo>
                  <a:pt x="8940" y="6881"/>
                  <a:pt x="8807" y="7081"/>
                  <a:pt x="8708" y="7247"/>
                </a:cubicBezTo>
                <a:lnTo>
                  <a:pt x="8674" y="7280"/>
                </a:lnTo>
                <a:lnTo>
                  <a:pt x="8608" y="7347"/>
                </a:lnTo>
                <a:lnTo>
                  <a:pt x="8575" y="7413"/>
                </a:lnTo>
                <a:lnTo>
                  <a:pt x="8442" y="7579"/>
                </a:lnTo>
                <a:cubicBezTo>
                  <a:pt x="8409" y="7646"/>
                  <a:pt x="8342" y="7679"/>
                  <a:pt x="8309" y="7745"/>
                </a:cubicBezTo>
                <a:cubicBezTo>
                  <a:pt x="7970" y="8085"/>
                  <a:pt x="7569" y="8383"/>
                  <a:pt x="7187" y="8383"/>
                </a:cubicBezTo>
                <a:cubicBezTo>
                  <a:pt x="7083" y="8383"/>
                  <a:pt x="6980" y="8360"/>
                  <a:pt x="6880" y="8310"/>
                </a:cubicBezTo>
                <a:cubicBezTo>
                  <a:pt x="6500" y="7805"/>
                  <a:pt x="5909" y="7530"/>
                  <a:pt x="5297" y="7530"/>
                </a:cubicBezTo>
                <a:cubicBezTo>
                  <a:pt x="5105" y="7530"/>
                  <a:pt x="4910" y="7557"/>
                  <a:pt x="4720" y="7612"/>
                </a:cubicBezTo>
                <a:cubicBezTo>
                  <a:pt x="4720" y="7612"/>
                  <a:pt x="3423" y="6782"/>
                  <a:pt x="2991" y="6449"/>
                </a:cubicBezTo>
                <a:cubicBezTo>
                  <a:pt x="2559" y="6084"/>
                  <a:pt x="1961" y="5851"/>
                  <a:pt x="1994" y="5785"/>
                </a:cubicBezTo>
                <a:lnTo>
                  <a:pt x="2160" y="5652"/>
                </a:lnTo>
                <a:lnTo>
                  <a:pt x="2227" y="5618"/>
                </a:lnTo>
                <a:lnTo>
                  <a:pt x="2360" y="5485"/>
                </a:lnTo>
                <a:cubicBezTo>
                  <a:pt x="2958" y="4887"/>
                  <a:pt x="3490" y="4189"/>
                  <a:pt x="3922" y="3458"/>
                </a:cubicBezTo>
                <a:close/>
                <a:moveTo>
                  <a:pt x="5343" y="1"/>
                </a:moveTo>
                <a:cubicBezTo>
                  <a:pt x="5171" y="1"/>
                  <a:pt x="4745" y="1010"/>
                  <a:pt x="4287" y="1697"/>
                </a:cubicBezTo>
                <a:cubicBezTo>
                  <a:pt x="3390" y="2694"/>
                  <a:pt x="2460" y="3591"/>
                  <a:pt x="1496" y="4455"/>
                </a:cubicBezTo>
                <a:lnTo>
                  <a:pt x="632" y="5253"/>
                </a:lnTo>
                <a:lnTo>
                  <a:pt x="565" y="5286"/>
                </a:lnTo>
                <a:lnTo>
                  <a:pt x="532" y="5352"/>
                </a:lnTo>
                <a:lnTo>
                  <a:pt x="466" y="5386"/>
                </a:lnTo>
                <a:lnTo>
                  <a:pt x="399" y="5485"/>
                </a:lnTo>
                <a:lnTo>
                  <a:pt x="333" y="5519"/>
                </a:lnTo>
                <a:lnTo>
                  <a:pt x="299" y="5552"/>
                </a:lnTo>
                <a:lnTo>
                  <a:pt x="266" y="5585"/>
                </a:lnTo>
                <a:cubicBezTo>
                  <a:pt x="0" y="5851"/>
                  <a:pt x="499" y="6283"/>
                  <a:pt x="1762" y="7679"/>
                </a:cubicBezTo>
                <a:cubicBezTo>
                  <a:pt x="2659" y="8576"/>
                  <a:pt x="3689" y="9341"/>
                  <a:pt x="4852" y="9872"/>
                </a:cubicBezTo>
                <a:cubicBezTo>
                  <a:pt x="4852" y="9872"/>
                  <a:pt x="4686" y="11634"/>
                  <a:pt x="4686" y="15356"/>
                </a:cubicBezTo>
                <a:cubicBezTo>
                  <a:pt x="4653" y="15422"/>
                  <a:pt x="4653" y="15456"/>
                  <a:pt x="4620" y="15522"/>
                </a:cubicBezTo>
                <a:lnTo>
                  <a:pt x="4587" y="15622"/>
                </a:lnTo>
                <a:lnTo>
                  <a:pt x="4587" y="15655"/>
                </a:lnTo>
                <a:cubicBezTo>
                  <a:pt x="4487" y="15921"/>
                  <a:pt x="4420" y="16220"/>
                  <a:pt x="4420" y="16486"/>
                </a:cubicBezTo>
                <a:cubicBezTo>
                  <a:pt x="4254" y="18081"/>
                  <a:pt x="5052" y="19643"/>
                  <a:pt x="5185" y="20142"/>
                </a:cubicBezTo>
                <a:cubicBezTo>
                  <a:pt x="5318" y="20740"/>
                  <a:pt x="4919" y="21504"/>
                  <a:pt x="5118" y="21671"/>
                </a:cubicBezTo>
                <a:cubicBezTo>
                  <a:pt x="5168" y="21712"/>
                  <a:pt x="5249" y="21727"/>
                  <a:pt x="5351" y="21727"/>
                </a:cubicBezTo>
                <a:cubicBezTo>
                  <a:pt x="5588" y="21727"/>
                  <a:pt x="5939" y="21647"/>
                  <a:pt x="6271" y="21647"/>
                </a:cubicBezTo>
                <a:cubicBezTo>
                  <a:pt x="6366" y="21647"/>
                  <a:pt x="6459" y="21654"/>
                  <a:pt x="6547" y="21671"/>
                </a:cubicBezTo>
                <a:cubicBezTo>
                  <a:pt x="6873" y="21752"/>
                  <a:pt x="7323" y="21896"/>
                  <a:pt x="7616" y="21896"/>
                </a:cubicBezTo>
                <a:cubicBezTo>
                  <a:pt x="7801" y="21896"/>
                  <a:pt x="7923" y="21838"/>
                  <a:pt x="7910" y="21671"/>
                </a:cubicBezTo>
                <a:cubicBezTo>
                  <a:pt x="7910" y="21272"/>
                  <a:pt x="6248" y="20806"/>
                  <a:pt x="5949" y="20507"/>
                </a:cubicBezTo>
                <a:cubicBezTo>
                  <a:pt x="5617" y="20175"/>
                  <a:pt x="5650" y="18779"/>
                  <a:pt x="5717" y="16486"/>
                </a:cubicBezTo>
                <a:cubicBezTo>
                  <a:pt x="5717" y="15954"/>
                  <a:pt x="5717" y="15987"/>
                  <a:pt x="5750" y="15489"/>
                </a:cubicBezTo>
                <a:lnTo>
                  <a:pt x="5750" y="15389"/>
                </a:lnTo>
                <a:cubicBezTo>
                  <a:pt x="6481" y="13761"/>
                  <a:pt x="6813" y="12033"/>
                  <a:pt x="6780" y="10271"/>
                </a:cubicBezTo>
                <a:lnTo>
                  <a:pt x="6880" y="10271"/>
                </a:lnTo>
                <a:cubicBezTo>
                  <a:pt x="7677" y="10271"/>
                  <a:pt x="8807" y="9972"/>
                  <a:pt x="9073" y="9739"/>
                </a:cubicBezTo>
                <a:cubicBezTo>
                  <a:pt x="9148" y="9665"/>
                  <a:pt x="9242" y="9627"/>
                  <a:pt x="9340" y="9627"/>
                </a:cubicBezTo>
                <a:cubicBezTo>
                  <a:pt x="9372" y="9627"/>
                  <a:pt x="9406" y="9631"/>
                  <a:pt x="9439" y="9640"/>
                </a:cubicBezTo>
                <a:lnTo>
                  <a:pt x="9605" y="9640"/>
                </a:lnTo>
                <a:lnTo>
                  <a:pt x="9838" y="9673"/>
                </a:lnTo>
                <a:lnTo>
                  <a:pt x="10403" y="9673"/>
                </a:lnTo>
                <a:lnTo>
                  <a:pt x="10502" y="9640"/>
                </a:lnTo>
                <a:lnTo>
                  <a:pt x="10536" y="9640"/>
                </a:lnTo>
                <a:lnTo>
                  <a:pt x="10635" y="9606"/>
                </a:lnTo>
                <a:lnTo>
                  <a:pt x="10702" y="9573"/>
                </a:lnTo>
                <a:lnTo>
                  <a:pt x="10735" y="9540"/>
                </a:lnTo>
                <a:lnTo>
                  <a:pt x="10768" y="9540"/>
                </a:lnTo>
                <a:lnTo>
                  <a:pt x="10801" y="9507"/>
                </a:lnTo>
                <a:lnTo>
                  <a:pt x="10835" y="9474"/>
                </a:lnTo>
                <a:cubicBezTo>
                  <a:pt x="10868" y="9440"/>
                  <a:pt x="10868" y="9440"/>
                  <a:pt x="10868" y="9407"/>
                </a:cubicBezTo>
                <a:lnTo>
                  <a:pt x="10901" y="9341"/>
                </a:lnTo>
                <a:lnTo>
                  <a:pt x="10934" y="9274"/>
                </a:lnTo>
                <a:lnTo>
                  <a:pt x="10934" y="9241"/>
                </a:lnTo>
                <a:lnTo>
                  <a:pt x="10968" y="9208"/>
                </a:lnTo>
                <a:lnTo>
                  <a:pt x="10968" y="9174"/>
                </a:lnTo>
                <a:lnTo>
                  <a:pt x="10968" y="9108"/>
                </a:lnTo>
                <a:cubicBezTo>
                  <a:pt x="10968" y="9108"/>
                  <a:pt x="10968" y="9075"/>
                  <a:pt x="10968" y="9075"/>
                </a:cubicBezTo>
                <a:cubicBezTo>
                  <a:pt x="10968" y="9041"/>
                  <a:pt x="10968" y="9041"/>
                  <a:pt x="10968" y="9008"/>
                </a:cubicBezTo>
                <a:lnTo>
                  <a:pt x="10968" y="8975"/>
                </a:lnTo>
                <a:cubicBezTo>
                  <a:pt x="10968" y="8975"/>
                  <a:pt x="10968" y="8942"/>
                  <a:pt x="10968" y="8942"/>
                </a:cubicBezTo>
                <a:lnTo>
                  <a:pt x="10968" y="8875"/>
                </a:lnTo>
                <a:lnTo>
                  <a:pt x="10968" y="8842"/>
                </a:lnTo>
                <a:lnTo>
                  <a:pt x="10968" y="8809"/>
                </a:lnTo>
                <a:lnTo>
                  <a:pt x="10968" y="8742"/>
                </a:lnTo>
                <a:lnTo>
                  <a:pt x="11001" y="8643"/>
                </a:lnTo>
                <a:cubicBezTo>
                  <a:pt x="11001" y="8543"/>
                  <a:pt x="11034" y="8477"/>
                  <a:pt x="11067" y="8410"/>
                </a:cubicBezTo>
                <a:cubicBezTo>
                  <a:pt x="11101" y="7978"/>
                  <a:pt x="11267" y="7612"/>
                  <a:pt x="11466" y="7247"/>
                </a:cubicBezTo>
                <a:cubicBezTo>
                  <a:pt x="11737" y="6891"/>
                  <a:pt x="11922" y="6777"/>
                  <a:pt x="12125" y="6777"/>
                </a:cubicBezTo>
                <a:cubicBezTo>
                  <a:pt x="12322" y="6777"/>
                  <a:pt x="12536" y="6883"/>
                  <a:pt x="12862" y="6981"/>
                </a:cubicBezTo>
                <a:cubicBezTo>
                  <a:pt x="12916" y="6995"/>
                  <a:pt x="12965" y="7001"/>
                  <a:pt x="13010" y="7001"/>
                </a:cubicBezTo>
                <a:cubicBezTo>
                  <a:pt x="13507" y="7001"/>
                  <a:pt x="13407" y="6211"/>
                  <a:pt x="13560" y="6150"/>
                </a:cubicBezTo>
                <a:cubicBezTo>
                  <a:pt x="13693" y="6050"/>
                  <a:pt x="13859" y="5884"/>
                  <a:pt x="13793" y="5818"/>
                </a:cubicBezTo>
                <a:cubicBezTo>
                  <a:pt x="13759" y="5585"/>
                  <a:pt x="13793" y="5319"/>
                  <a:pt x="13892" y="5120"/>
                </a:cubicBezTo>
                <a:cubicBezTo>
                  <a:pt x="13892" y="5120"/>
                  <a:pt x="14324" y="4223"/>
                  <a:pt x="13892" y="3757"/>
                </a:cubicBezTo>
                <a:cubicBezTo>
                  <a:pt x="13596" y="3434"/>
                  <a:pt x="13169" y="3264"/>
                  <a:pt x="12735" y="3264"/>
                </a:cubicBezTo>
                <a:cubicBezTo>
                  <a:pt x="12633" y="3264"/>
                  <a:pt x="12531" y="3273"/>
                  <a:pt x="12430" y="3292"/>
                </a:cubicBezTo>
                <a:cubicBezTo>
                  <a:pt x="12348" y="3102"/>
                  <a:pt x="12193" y="3025"/>
                  <a:pt x="12020" y="3025"/>
                </a:cubicBezTo>
                <a:cubicBezTo>
                  <a:pt x="11560" y="3025"/>
                  <a:pt x="10980" y="3570"/>
                  <a:pt x="11366" y="3957"/>
                </a:cubicBezTo>
                <a:cubicBezTo>
                  <a:pt x="11034" y="4588"/>
                  <a:pt x="11200" y="5618"/>
                  <a:pt x="11566" y="5984"/>
                </a:cubicBezTo>
                <a:cubicBezTo>
                  <a:pt x="11466" y="6017"/>
                  <a:pt x="11333" y="6050"/>
                  <a:pt x="11233" y="6050"/>
                </a:cubicBezTo>
                <a:lnTo>
                  <a:pt x="11001" y="6050"/>
                </a:lnTo>
                <a:cubicBezTo>
                  <a:pt x="10918" y="6034"/>
                  <a:pt x="10843" y="6025"/>
                  <a:pt x="10768" y="6025"/>
                </a:cubicBezTo>
                <a:cubicBezTo>
                  <a:pt x="10693" y="6025"/>
                  <a:pt x="10619" y="6034"/>
                  <a:pt x="10536" y="6050"/>
                </a:cubicBezTo>
                <a:cubicBezTo>
                  <a:pt x="10236" y="5585"/>
                  <a:pt x="8575" y="2960"/>
                  <a:pt x="8276" y="2827"/>
                </a:cubicBezTo>
                <a:cubicBezTo>
                  <a:pt x="7943" y="2727"/>
                  <a:pt x="6049" y="2760"/>
                  <a:pt x="5351" y="2528"/>
                </a:cubicBezTo>
                <a:cubicBezTo>
                  <a:pt x="5285" y="2295"/>
                  <a:pt x="5218" y="2062"/>
                  <a:pt x="5218" y="1796"/>
                </a:cubicBezTo>
                <a:cubicBezTo>
                  <a:pt x="5285" y="1398"/>
                  <a:pt x="5550" y="35"/>
                  <a:pt x="5351" y="2"/>
                </a:cubicBezTo>
                <a:cubicBezTo>
                  <a:pt x="5348" y="1"/>
                  <a:pt x="5346" y="1"/>
                  <a:pt x="5343" y="1"/>
                </a:cubicBezTo>
                <a:close/>
              </a:path>
            </a:pathLst>
          </a:custGeom>
          <a:solidFill>
            <a:schemeClr val="accent2"/>
          </a:solidFill>
          <a:ln>
            <a:noFill/>
          </a:ln>
        </p:spPr>
        <p:txBody>
          <a:bodyPr spcFirstLastPara="1" wrap="square" lIns="194738" tIns="194738" rIns="194738" bIns="194738" anchor="ctr" anchorCtr="0">
            <a:noAutofit/>
          </a:bodyPr>
          <a:lstStyle/>
          <a:p>
            <a:endParaRPr sz="3834"/>
          </a:p>
        </p:txBody>
      </p:sp>
      <p:sp>
        <p:nvSpPr>
          <p:cNvPr id="558" name="Google Shape;558;p53"/>
          <p:cNvSpPr/>
          <p:nvPr/>
        </p:nvSpPr>
        <p:spPr>
          <a:xfrm>
            <a:off x="10729727" y="3432030"/>
            <a:ext cx="1531968" cy="1853383"/>
          </a:xfrm>
          <a:custGeom>
            <a:avLst/>
            <a:gdLst/>
            <a:ahLst/>
            <a:cxnLst/>
            <a:rect l="l" t="t" r="r" b="b"/>
            <a:pathLst>
              <a:path w="12931" h="15644" extrusionOk="0">
                <a:moveTo>
                  <a:pt x="6467" y="1"/>
                </a:moveTo>
                <a:lnTo>
                  <a:pt x="6467" y="1"/>
                </a:lnTo>
                <a:cubicBezTo>
                  <a:pt x="6035" y="433"/>
                  <a:pt x="5869" y="1064"/>
                  <a:pt x="5969" y="1663"/>
                </a:cubicBezTo>
                <a:cubicBezTo>
                  <a:pt x="5902" y="2028"/>
                  <a:pt x="3742" y="3657"/>
                  <a:pt x="3576" y="4255"/>
                </a:cubicBezTo>
                <a:cubicBezTo>
                  <a:pt x="3410" y="4853"/>
                  <a:pt x="3975" y="6880"/>
                  <a:pt x="4573" y="8742"/>
                </a:cubicBezTo>
                <a:cubicBezTo>
                  <a:pt x="4540" y="9240"/>
                  <a:pt x="4706" y="9705"/>
                  <a:pt x="5038" y="10104"/>
                </a:cubicBezTo>
                <a:cubicBezTo>
                  <a:pt x="5038" y="10104"/>
                  <a:pt x="5072" y="10137"/>
                  <a:pt x="5072" y="10171"/>
                </a:cubicBezTo>
                <a:cubicBezTo>
                  <a:pt x="5105" y="10204"/>
                  <a:pt x="5105" y="10237"/>
                  <a:pt x="5105" y="10270"/>
                </a:cubicBezTo>
                <a:cubicBezTo>
                  <a:pt x="5105" y="10304"/>
                  <a:pt x="5105" y="10337"/>
                  <a:pt x="5138" y="10370"/>
                </a:cubicBezTo>
                <a:lnTo>
                  <a:pt x="5171" y="10470"/>
                </a:lnTo>
                <a:cubicBezTo>
                  <a:pt x="5238" y="10835"/>
                  <a:pt x="5238" y="11234"/>
                  <a:pt x="5238" y="11600"/>
                </a:cubicBezTo>
                <a:cubicBezTo>
                  <a:pt x="4513" y="11787"/>
                  <a:pt x="3903" y="11990"/>
                  <a:pt x="3269" y="11990"/>
                </a:cubicBezTo>
                <a:cubicBezTo>
                  <a:pt x="3003" y="11990"/>
                  <a:pt x="2732" y="11954"/>
                  <a:pt x="2446" y="11866"/>
                </a:cubicBezTo>
                <a:cubicBezTo>
                  <a:pt x="2274" y="11818"/>
                  <a:pt x="2085" y="11794"/>
                  <a:pt x="1890" y="11794"/>
                </a:cubicBezTo>
                <a:cubicBezTo>
                  <a:pt x="994" y="11794"/>
                  <a:pt x="1" y="12308"/>
                  <a:pt x="219" y="13428"/>
                </a:cubicBezTo>
                <a:cubicBezTo>
                  <a:pt x="186" y="13860"/>
                  <a:pt x="518" y="14425"/>
                  <a:pt x="2180" y="14458"/>
                </a:cubicBezTo>
                <a:cubicBezTo>
                  <a:pt x="3288" y="14458"/>
                  <a:pt x="4351" y="14354"/>
                  <a:pt x="5036" y="14354"/>
                </a:cubicBezTo>
                <a:cubicBezTo>
                  <a:pt x="5378" y="14354"/>
                  <a:pt x="5625" y="14380"/>
                  <a:pt x="5736" y="14458"/>
                </a:cubicBezTo>
                <a:cubicBezTo>
                  <a:pt x="6102" y="14657"/>
                  <a:pt x="6035" y="15388"/>
                  <a:pt x="6334" y="15588"/>
                </a:cubicBezTo>
                <a:cubicBezTo>
                  <a:pt x="6363" y="15604"/>
                  <a:pt x="6388" y="15612"/>
                  <a:pt x="6410" y="15612"/>
                </a:cubicBezTo>
                <a:cubicBezTo>
                  <a:pt x="6697" y="15612"/>
                  <a:pt x="6472" y="14296"/>
                  <a:pt x="6534" y="13926"/>
                </a:cubicBezTo>
                <a:lnTo>
                  <a:pt x="6534" y="13926"/>
                </a:lnTo>
                <a:cubicBezTo>
                  <a:pt x="6687" y="14601"/>
                  <a:pt x="6444" y="15644"/>
                  <a:pt x="6641" y="15644"/>
                </a:cubicBezTo>
                <a:cubicBezTo>
                  <a:pt x="6657" y="15644"/>
                  <a:pt x="6677" y="15636"/>
                  <a:pt x="6700" y="15621"/>
                </a:cubicBezTo>
                <a:cubicBezTo>
                  <a:pt x="7032" y="15455"/>
                  <a:pt x="7066" y="14690"/>
                  <a:pt x="7365" y="14458"/>
                </a:cubicBezTo>
                <a:cubicBezTo>
                  <a:pt x="7476" y="14380"/>
                  <a:pt x="7716" y="14354"/>
                  <a:pt x="8047" y="14354"/>
                </a:cubicBezTo>
                <a:cubicBezTo>
                  <a:pt x="8709" y="14354"/>
                  <a:pt x="9735" y="14458"/>
                  <a:pt x="10821" y="14458"/>
                </a:cubicBezTo>
                <a:cubicBezTo>
                  <a:pt x="12416" y="14458"/>
                  <a:pt x="12715" y="13860"/>
                  <a:pt x="12682" y="13461"/>
                </a:cubicBezTo>
                <a:lnTo>
                  <a:pt x="12715" y="13428"/>
                </a:lnTo>
                <a:cubicBezTo>
                  <a:pt x="12930" y="12327"/>
                  <a:pt x="11974" y="11812"/>
                  <a:pt x="11091" y="11812"/>
                </a:cubicBezTo>
                <a:cubicBezTo>
                  <a:pt x="10881" y="11812"/>
                  <a:pt x="10674" y="11841"/>
                  <a:pt x="10489" y="11899"/>
                </a:cubicBezTo>
                <a:cubicBezTo>
                  <a:pt x="10210" y="11976"/>
                  <a:pt x="9948" y="12008"/>
                  <a:pt x="9691" y="12008"/>
                </a:cubicBezTo>
                <a:cubicBezTo>
                  <a:pt x="9058" y="12008"/>
                  <a:pt x="8453" y="11812"/>
                  <a:pt x="7697" y="11600"/>
                </a:cubicBezTo>
                <a:cubicBezTo>
                  <a:pt x="7697" y="11201"/>
                  <a:pt x="7730" y="10835"/>
                  <a:pt x="7764" y="10470"/>
                </a:cubicBezTo>
                <a:cubicBezTo>
                  <a:pt x="7797" y="10370"/>
                  <a:pt x="7830" y="10270"/>
                  <a:pt x="7863" y="10171"/>
                </a:cubicBezTo>
                <a:cubicBezTo>
                  <a:pt x="7896" y="10137"/>
                  <a:pt x="7896" y="10104"/>
                  <a:pt x="7930" y="10104"/>
                </a:cubicBezTo>
                <a:cubicBezTo>
                  <a:pt x="8229" y="9705"/>
                  <a:pt x="8395" y="9240"/>
                  <a:pt x="8395" y="8742"/>
                </a:cubicBezTo>
                <a:lnTo>
                  <a:pt x="8395" y="8675"/>
                </a:lnTo>
                <a:cubicBezTo>
                  <a:pt x="8960" y="6847"/>
                  <a:pt x="9525" y="4820"/>
                  <a:pt x="9359" y="4255"/>
                </a:cubicBezTo>
                <a:cubicBezTo>
                  <a:pt x="9193" y="3657"/>
                  <a:pt x="7032" y="2028"/>
                  <a:pt x="6966" y="1663"/>
                </a:cubicBezTo>
                <a:cubicBezTo>
                  <a:pt x="7066" y="1064"/>
                  <a:pt x="6899" y="433"/>
                  <a:pt x="6467" y="1"/>
                </a:cubicBezTo>
                <a:lnTo>
                  <a:pt x="6467" y="1"/>
                </a:lnTo>
                <a:cubicBezTo>
                  <a:pt x="6501" y="566"/>
                  <a:pt x="6501" y="1164"/>
                  <a:pt x="6467" y="1729"/>
                </a:cubicBezTo>
                <a:cubicBezTo>
                  <a:pt x="6467" y="1729"/>
                  <a:pt x="8495" y="3756"/>
                  <a:pt x="8561" y="4421"/>
                </a:cubicBezTo>
                <a:cubicBezTo>
                  <a:pt x="8362" y="5352"/>
                  <a:pt x="8096" y="6282"/>
                  <a:pt x="7730" y="7180"/>
                </a:cubicBezTo>
                <a:lnTo>
                  <a:pt x="7431" y="7180"/>
                </a:lnTo>
                <a:cubicBezTo>
                  <a:pt x="7165" y="7113"/>
                  <a:pt x="6899" y="6980"/>
                  <a:pt x="6899" y="6747"/>
                </a:cubicBezTo>
                <a:lnTo>
                  <a:pt x="6899" y="6083"/>
                </a:lnTo>
                <a:cubicBezTo>
                  <a:pt x="7232" y="5850"/>
                  <a:pt x="7498" y="5518"/>
                  <a:pt x="7664" y="5119"/>
                </a:cubicBezTo>
                <a:cubicBezTo>
                  <a:pt x="7764" y="5119"/>
                  <a:pt x="7863" y="4986"/>
                  <a:pt x="7896" y="4787"/>
                </a:cubicBezTo>
                <a:cubicBezTo>
                  <a:pt x="7896" y="4687"/>
                  <a:pt x="7863" y="4554"/>
                  <a:pt x="7797" y="4488"/>
                </a:cubicBezTo>
                <a:cubicBezTo>
                  <a:pt x="7797" y="4454"/>
                  <a:pt x="7797" y="4421"/>
                  <a:pt x="7797" y="4388"/>
                </a:cubicBezTo>
                <a:lnTo>
                  <a:pt x="7797" y="4355"/>
                </a:lnTo>
                <a:cubicBezTo>
                  <a:pt x="7930" y="3723"/>
                  <a:pt x="7564" y="3092"/>
                  <a:pt x="6966" y="2859"/>
                </a:cubicBezTo>
                <a:cubicBezTo>
                  <a:pt x="6966" y="2826"/>
                  <a:pt x="6966" y="2793"/>
                  <a:pt x="6966" y="2793"/>
                </a:cubicBezTo>
                <a:cubicBezTo>
                  <a:pt x="6999" y="2394"/>
                  <a:pt x="6717" y="2194"/>
                  <a:pt x="6434" y="2194"/>
                </a:cubicBezTo>
                <a:cubicBezTo>
                  <a:pt x="6152" y="2194"/>
                  <a:pt x="5869" y="2394"/>
                  <a:pt x="5902" y="2793"/>
                </a:cubicBezTo>
                <a:cubicBezTo>
                  <a:pt x="5902" y="2826"/>
                  <a:pt x="5902" y="2859"/>
                  <a:pt x="5902" y="2892"/>
                </a:cubicBezTo>
                <a:cubicBezTo>
                  <a:pt x="5404" y="3191"/>
                  <a:pt x="5105" y="3690"/>
                  <a:pt x="5072" y="4255"/>
                </a:cubicBezTo>
                <a:cubicBezTo>
                  <a:pt x="5072" y="4321"/>
                  <a:pt x="5072" y="4388"/>
                  <a:pt x="5105" y="4454"/>
                </a:cubicBezTo>
                <a:cubicBezTo>
                  <a:pt x="5005" y="4488"/>
                  <a:pt x="4972" y="4654"/>
                  <a:pt x="5005" y="4820"/>
                </a:cubicBezTo>
                <a:cubicBezTo>
                  <a:pt x="5063" y="4994"/>
                  <a:pt x="5172" y="5092"/>
                  <a:pt x="5265" y="5092"/>
                </a:cubicBezTo>
                <a:cubicBezTo>
                  <a:pt x="5278" y="5092"/>
                  <a:pt x="5292" y="5090"/>
                  <a:pt x="5304" y="5086"/>
                </a:cubicBezTo>
                <a:cubicBezTo>
                  <a:pt x="5437" y="5451"/>
                  <a:pt x="5670" y="5784"/>
                  <a:pt x="5969" y="6050"/>
                </a:cubicBezTo>
                <a:lnTo>
                  <a:pt x="5969" y="6747"/>
                </a:lnTo>
                <a:cubicBezTo>
                  <a:pt x="5969" y="6914"/>
                  <a:pt x="5803" y="7047"/>
                  <a:pt x="5570" y="7113"/>
                </a:cubicBezTo>
                <a:cubicBezTo>
                  <a:pt x="5504" y="7146"/>
                  <a:pt x="5437" y="7146"/>
                  <a:pt x="5371" y="7180"/>
                </a:cubicBezTo>
                <a:lnTo>
                  <a:pt x="5138" y="7180"/>
                </a:lnTo>
                <a:cubicBezTo>
                  <a:pt x="4806" y="6282"/>
                  <a:pt x="4540" y="5352"/>
                  <a:pt x="4374" y="4421"/>
                </a:cubicBezTo>
                <a:lnTo>
                  <a:pt x="4407" y="4421"/>
                </a:lnTo>
                <a:cubicBezTo>
                  <a:pt x="4473" y="3756"/>
                  <a:pt x="6467" y="1729"/>
                  <a:pt x="6467" y="1729"/>
                </a:cubicBezTo>
                <a:cubicBezTo>
                  <a:pt x="6434" y="1164"/>
                  <a:pt x="6434" y="566"/>
                  <a:pt x="6467" y="1"/>
                </a:cubicBezTo>
                <a:close/>
              </a:path>
            </a:pathLst>
          </a:custGeom>
          <a:solidFill>
            <a:schemeClr val="accent2"/>
          </a:solidFill>
          <a:ln>
            <a:noFill/>
          </a:ln>
        </p:spPr>
        <p:txBody>
          <a:bodyPr spcFirstLastPara="1" wrap="square" lIns="194738" tIns="194738" rIns="194738" bIns="194738" anchor="ctr" anchorCtr="0">
            <a:noAutofit/>
          </a:bodyPr>
          <a:lstStyle/>
          <a:p>
            <a:endParaRPr sz="3834"/>
          </a:p>
        </p:txBody>
      </p:sp>
      <p:sp>
        <p:nvSpPr>
          <p:cNvPr id="559" name="Google Shape;559;p53"/>
          <p:cNvSpPr/>
          <p:nvPr/>
        </p:nvSpPr>
        <p:spPr>
          <a:xfrm>
            <a:off x="14989721" y="6386915"/>
            <a:ext cx="2094832" cy="2571566"/>
          </a:xfrm>
          <a:custGeom>
            <a:avLst/>
            <a:gdLst/>
            <a:ahLst/>
            <a:cxnLst/>
            <a:rect l="l" t="t" r="r" b="b"/>
            <a:pathLst>
              <a:path w="17682" h="21706" extrusionOk="0">
                <a:moveTo>
                  <a:pt x="9785" y="0"/>
                </a:moveTo>
                <a:cubicBezTo>
                  <a:pt x="9663" y="0"/>
                  <a:pt x="9582" y="49"/>
                  <a:pt x="9572" y="178"/>
                </a:cubicBezTo>
                <a:cubicBezTo>
                  <a:pt x="9539" y="610"/>
                  <a:pt x="11101" y="1308"/>
                  <a:pt x="11333" y="1674"/>
                </a:cubicBezTo>
                <a:cubicBezTo>
                  <a:pt x="11599" y="2039"/>
                  <a:pt x="11267" y="3867"/>
                  <a:pt x="10735" y="6459"/>
                </a:cubicBezTo>
                <a:cubicBezTo>
                  <a:pt x="10735" y="6526"/>
                  <a:pt x="10702" y="6626"/>
                  <a:pt x="10669" y="6725"/>
                </a:cubicBezTo>
                <a:cubicBezTo>
                  <a:pt x="10669" y="6825"/>
                  <a:pt x="10636" y="6925"/>
                  <a:pt x="10602" y="7024"/>
                </a:cubicBezTo>
                <a:cubicBezTo>
                  <a:pt x="9639" y="8354"/>
                  <a:pt x="9040" y="9916"/>
                  <a:pt x="8808" y="11577"/>
                </a:cubicBezTo>
                <a:cubicBezTo>
                  <a:pt x="8360" y="11369"/>
                  <a:pt x="7859" y="11240"/>
                  <a:pt x="7328" y="11240"/>
                </a:cubicBezTo>
                <a:cubicBezTo>
                  <a:pt x="7268" y="11240"/>
                  <a:pt x="7207" y="11242"/>
                  <a:pt x="7146" y="11245"/>
                </a:cubicBezTo>
                <a:cubicBezTo>
                  <a:pt x="7046" y="11245"/>
                  <a:pt x="6913" y="11212"/>
                  <a:pt x="6814" y="11145"/>
                </a:cubicBezTo>
                <a:lnTo>
                  <a:pt x="6780" y="11145"/>
                </a:lnTo>
                <a:lnTo>
                  <a:pt x="6714" y="11112"/>
                </a:lnTo>
                <a:lnTo>
                  <a:pt x="6681" y="11079"/>
                </a:lnTo>
                <a:lnTo>
                  <a:pt x="6647" y="11046"/>
                </a:lnTo>
                <a:lnTo>
                  <a:pt x="6481" y="10913"/>
                </a:lnTo>
                <a:lnTo>
                  <a:pt x="6415" y="10880"/>
                </a:lnTo>
                <a:lnTo>
                  <a:pt x="6315" y="10813"/>
                </a:lnTo>
                <a:lnTo>
                  <a:pt x="6249" y="10780"/>
                </a:lnTo>
                <a:lnTo>
                  <a:pt x="6215" y="10780"/>
                </a:lnTo>
                <a:lnTo>
                  <a:pt x="6149" y="10747"/>
                </a:lnTo>
                <a:lnTo>
                  <a:pt x="6049" y="10713"/>
                </a:lnTo>
                <a:lnTo>
                  <a:pt x="6016" y="10713"/>
                </a:lnTo>
                <a:lnTo>
                  <a:pt x="5949" y="10680"/>
                </a:lnTo>
                <a:lnTo>
                  <a:pt x="5484" y="10680"/>
                </a:lnTo>
                <a:lnTo>
                  <a:pt x="5418" y="10713"/>
                </a:lnTo>
                <a:lnTo>
                  <a:pt x="5384" y="10747"/>
                </a:lnTo>
                <a:lnTo>
                  <a:pt x="5285" y="10780"/>
                </a:lnTo>
                <a:lnTo>
                  <a:pt x="5252" y="10813"/>
                </a:lnTo>
                <a:lnTo>
                  <a:pt x="5218" y="10813"/>
                </a:lnTo>
                <a:lnTo>
                  <a:pt x="5185" y="10880"/>
                </a:lnTo>
                <a:lnTo>
                  <a:pt x="5152" y="10880"/>
                </a:lnTo>
                <a:lnTo>
                  <a:pt x="5119" y="10913"/>
                </a:lnTo>
                <a:lnTo>
                  <a:pt x="5085" y="10946"/>
                </a:lnTo>
                <a:lnTo>
                  <a:pt x="5019" y="10979"/>
                </a:lnTo>
                <a:lnTo>
                  <a:pt x="5019" y="11012"/>
                </a:lnTo>
                <a:lnTo>
                  <a:pt x="4986" y="11046"/>
                </a:lnTo>
                <a:lnTo>
                  <a:pt x="4919" y="11145"/>
                </a:lnTo>
                <a:lnTo>
                  <a:pt x="4853" y="11212"/>
                </a:lnTo>
                <a:lnTo>
                  <a:pt x="4820" y="11245"/>
                </a:lnTo>
                <a:lnTo>
                  <a:pt x="4786" y="11278"/>
                </a:lnTo>
                <a:lnTo>
                  <a:pt x="4687" y="11378"/>
                </a:lnTo>
                <a:cubicBezTo>
                  <a:pt x="4454" y="11710"/>
                  <a:pt x="4122" y="11976"/>
                  <a:pt x="3756" y="12176"/>
                </a:cubicBezTo>
                <a:cubicBezTo>
                  <a:pt x="3520" y="12288"/>
                  <a:pt x="3351" y="12338"/>
                  <a:pt x="3215" y="12338"/>
                </a:cubicBezTo>
                <a:cubicBezTo>
                  <a:pt x="2910" y="12338"/>
                  <a:pt x="2771" y="12088"/>
                  <a:pt x="2427" y="11744"/>
                </a:cubicBezTo>
                <a:cubicBezTo>
                  <a:pt x="2314" y="11645"/>
                  <a:pt x="2212" y="11606"/>
                  <a:pt x="2120" y="11606"/>
                </a:cubicBezTo>
                <a:cubicBezTo>
                  <a:pt x="1773" y="11606"/>
                  <a:pt x="1554" y="12149"/>
                  <a:pt x="1396" y="12176"/>
                </a:cubicBezTo>
                <a:cubicBezTo>
                  <a:pt x="1230" y="12209"/>
                  <a:pt x="998" y="12242"/>
                  <a:pt x="1031" y="12309"/>
                </a:cubicBezTo>
                <a:cubicBezTo>
                  <a:pt x="1031" y="12541"/>
                  <a:pt x="964" y="12774"/>
                  <a:pt x="865" y="12973"/>
                </a:cubicBezTo>
                <a:cubicBezTo>
                  <a:pt x="865" y="12973"/>
                  <a:pt x="1" y="13505"/>
                  <a:pt x="133" y="14103"/>
                </a:cubicBezTo>
                <a:cubicBezTo>
                  <a:pt x="300" y="14635"/>
                  <a:pt x="698" y="15067"/>
                  <a:pt x="1230" y="15233"/>
                </a:cubicBezTo>
                <a:cubicBezTo>
                  <a:pt x="1168" y="15649"/>
                  <a:pt x="1521" y="15921"/>
                  <a:pt x="1876" y="15921"/>
                </a:cubicBezTo>
                <a:cubicBezTo>
                  <a:pt x="2089" y="15921"/>
                  <a:pt x="2302" y="15823"/>
                  <a:pt x="2427" y="15599"/>
                </a:cubicBezTo>
                <a:cubicBezTo>
                  <a:pt x="2493" y="15466"/>
                  <a:pt x="2526" y="15266"/>
                  <a:pt x="2460" y="15134"/>
                </a:cubicBezTo>
                <a:cubicBezTo>
                  <a:pt x="3058" y="14735"/>
                  <a:pt x="3424" y="13738"/>
                  <a:pt x="3257" y="13272"/>
                </a:cubicBezTo>
                <a:cubicBezTo>
                  <a:pt x="3357" y="13272"/>
                  <a:pt x="3490" y="13306"/>
                  <a:pt x="3590" y="13372"/>
                </a:cubicBezTo>
                <a:lnTo>
                  <a:pt x="3656" y="13405"/>
                </a:lnTo>
                <a:lnTo>
                  <a:pt x="3756" y="13472"/>
                </a:lnTo>
                <a:cubicBezTo>
                  <a:pt x="3889" y="13572"/>
                  <a:pt x="4022" y="13638"/>
                  <a:pt x="4188" y="13704"/>
                </a:cubicBezTo>
                <a:cubicBezTo>
                  <a:pt x="3989" y="14901"/>
                  <a:pt x="3889" y="16064"/>
                  <a:pt x="3889" y="17261"/>
                </a:cubicBezTo>
                <a:cubicBezTo>
                  <a:pt x="3822" y="18557"/>
                  <a:pt x="3822" y="19886"/>
                  <a:pt x="3889" y="21182"/>
                </a:cubicBezTo>
                <a:cubicBezTo>
                  <a:pt x="3939" y="21398"/>
                  <a:pt x="4404" y="21481"/>
                  <a:pt x="4844" y="21481"/>
                </a:cubicBezTo>
                <a:cubicBezTo>
                  <a:pt x="5285" y="21481"/>
                  <a:pt x="5700" y="21398"/>
                  <a:pt x="5650" y="21282"/>
                </a:cubicBezTo>
                <a:cubicBezTo>
                  <a:pt x="5473" y="21016"/>
                  <a:pt x="4971" y="20972"/>
                  <a:pt x="4656" y="20972"/>
                </a:cubicBezTo>
                <a:cubicBezTo>
                  <a:pt x="4498" y="20972"/>
                  <a:pt x="4387" y="20983"/>
                  <a:pt x="4387" y="20983"/>
                </a:cubicBezTo>
                <a:cubicBezTo>
                  <a:pt x="4387" y="20983"/>
                  <a:pt x="4753" y="17726"/>
                  <a:pt x="4753" y="17261"/>
                </a:cubicBezTo>
                <a:cubicBezTo>
                  <a:pt x="4820" y="17061"/>
                  <a:pt x="4919" y="16596"/>
                  <a:pt x="5019" y="16097"/>
                </a:cubicBezTo>
                <a:cubicBezTo>
                  <a:pt x="5052" y="16396"/>
                  <a:pt x="5085" y="16696"/>
                  <a:pt x="5152" y="17028"/>
                </a:cubicBezTo>
                <a:cubicBezTo>
                  <a:pt x="5218" y="18324"/>
                  <a:pt x="5384" y="19620"/>
                  <a:pt x="5650" y="20916"/>
                </a:cubicBezTo>
                <a:cubicBezTo>
                  <a:pt x="5716" y="21087"/>
                  <a:pt x="6031" y="21154"/>
                  <a:pt x="6378" y="21154"/>
                </a:cubicBezTo>
                <a:cubicBezTo>
                  <a:pt x="6908" y="21154"/>
                  <a:pt x="7512" y="20997"/>
                  <a:pt x="7412" y="20817"/>
                </a:cubicBezTo>
                <a:cubicBezTo>
                  <a:pt x="7293" y="20623"/>
                  <a:pt x="7013" y="20570"/>
                  <a:pt x="6741" y="20570"/>
                </a:cubicBezTo>
                <a:cubicBezTo>
                  <a:pt x="6406" y="20570"/>
                  <a:pt x="6082" y="20650"/>
                  <a:pt x="6082" y="20650"/>
                </a:cubicBezTo>
                <a:cubicBezTo>
                  <a:pt x="6082" y="20650"/>
                  <a:pt x="6082" y="17360"/>
                  <a:pt x="5983" y="16862"/>
                </a:cubicBezTo>
                <a:cubicBezTo>
                  <a:pt x="6082" y="16330"/>
                  <a:pt x="6249" y="14137"/>
                  <a:pt x="6282" y="13538"/>
                </a:cubicBezTo>
                <a:lnTo>
                  <a:pt x="6415" y="13505"/>
                </a:lnTo>
                <a:lnTo>
                  <a:pt x="6481" y="13439"/>
                </a:lnTo>
                <a:lnTo>
                  <a:pt x="6514" y="13439"/>
                </a:lnTo>
                <a:lnTo>
                  <a:pt x="6581" y="13405"/>
                </a:lnTo>
                <a:cubicBezTo>
                  <a:pt x="6647" y="13405"/>
                  <a:pt x="6714" y="13372"/>
                  <a:pt x="6747" y="13339"/>
                </a:cubicBezTo>
                <a:lnTo>
                  <a:pt x="6780" y="13339"/>
                </a:lnTo>
                <a:lnTo>
                  <a:pt x="6980" y="13306"/>
                </a:lnTo>
                <a:cubicBezTo>
                  <a:pt x="7221" y="13230"/>
                  <a:pt x="7484" y="13175"/>
                  <a:pt x="7726" y="13175"/>
                </a:cubicBezTo>
                <a:cubicBezTo>
                  <a:pt x="8017" y="13175"/>
                  <a:pt x="8279" y="13254"/>
                  <a:pt x="8442" y="13472"/>
                </a:cubicBezTo>
                <a:cubicBezTo>
                  <a:pt x="8575" y="13671"/>
                  <a:pt x="8708" y="13837"/>
                  <a:pt x="8907" y="14004"/>
                </a:cubicBezTo>
                <a:cubicBezTo>
                  <a:pt x="8941" y="14070"/>
                  <a:pt x="9007" y="14103"/>
                  <a:pt x="9107" y="14170"/>
                </a:cubicBezTo>
                <a:cubicBezTo>
                  <a:pt x="9306" y="14303"/>
                  <a:pt x="9572" y="14436"/>
                  <a:pt x="9838" y="14469"/>
                </a:cubicBezTo>
                <a:cubicBezTo>
                  <a:pt x="10536" y="14672"/>
                  <a:pt x="11259" y="14774"/>
                  <a:pt x="11986" y="14774"/>
                </a:cubicBezTo>
                <a:cubicBezTo>
                  <a:pt x="12090" y="14774"/>
                  <a:pt x="12193" y="14772"/>
                  <a:pt x="12297" y="14768"/>
                </a:cubicBezTo>
                <a:cubicBezTo>
                  <a:pt x="12297" y="14768"/>
                  <a:pt x="13627" y="14801"/>
                  <a:pt x="14358" y="14868"/>
                </a:cubicBezTo>
                <a:cubicBezTo>
                  <a:pt x="14445" y="14873"/>
                  <a:pt x="14535" y="14875"/>
                  <a:pt x="14623" y="14875"/>
                </a:cubicBezTo>
                <a:cubicBezTo>
                  <a:pt x="14901" y="14875"/>
                  <a:pt x="15170" y="14855"/>
                  <a:pt x="15347" y="14855"/>
                </a:cubicBezTo>
                <a:cubicBezTo>
                  <a:pt x="15475" y="14855"/>
                  <a:pt x="15554" y="14866"/>
                  <a:pt x="15554" y="14901"/>
                </a:cubicBezTo>
                <a:cubicBezTo>
                  <a:pt x="15554" y="15001"/>
                  <a:pt x="15521" y="15034"/>
                  <a:pt x="15488" y="15100"/>
                </a:cubicBezTo>
                <a:lnTo>
                  <a:pt x="15488" y="15167"/>
                </a:lnTo>
                <a:cubicBezTo>
                  <a:pt x="15488" y="15200"/>
                  <a:pt x="15455" y="15266"/>
                  <a:pt x="15455" y="15300"/>
                </a:cubicBezTo>
                <a:cubicBezTo>
                  <a:pt x="15421" y="15366"/>
                  <a:pt x="15455" y="15366"/>
                  <a:pt x="15455" y="15366"/>
                </a:cubicBezTo>
                <a:cubicBezTo>
                  <a:pt x="15455" y="15399"/>
                  <a:pt x="15388" y="15499"/>
                  <a:pt x="15388" y="15566"/>
                </a:cubicBezTo>
                <a:cubicBezTo>
                  <a:pt x="15388" y="15665"/>
                  <a:pt x="15355" y="15732"/>
                  <a:pt x="15322" y="15831"/>
                </a:cubicBezTo>
                <a:cubicBezTo>
                  <a:pt x="15089" y="17261"/>
                  <a:pt x="14956" y="18723"/>
                  <a:pt x="14989" y="20185"/>
                </a:cubicBezTo>
                <a:cubicBezTo>
                  <a:pt x="14923" y="20318"/>
                  <a:pt x="14890" y="20484"/>
                  <a:pt x="14856" y="20617"/>
                </a:cubicBezTo>
                <a:cubicBezTo>
                  <a:pt x="14720" y="21217"/>
                  <a:pt x="14897" y="21526"/>
                  <a:pt x="15222" y="21526"/>
                </a:cubicBezTo>
                <a:cubicBezTo>
                  <a:pt x="15293" y="21526"/>
                  <a:pt x="15371" y="21511"/>
                  <a:pt x="15455" y="21481"/>
                </a:cubicBezTo>
                <a:cubicBezTo>
                  <a:pt x="15563" y="21447"/>
                  <a:pt x="15678" y="21433"/>
                  <a:pt x="15796" y="21433"/>
                </a:cubicBezTo>
                <a:cubicBezTo>
                  <a:pt x="16317" y="21433"/>
                  <a:pt x="16906" y="21706"/>
                  <a:pt x="17292" y="21706"/>
                </a:cubicBezTo>
                <a:cubicBezTo>
                  <a:pt x="17410" y="21706"/>
                  <a:pt x="17509" y="21680"/>
                  <a:pt x="17582" y="21614"/>
                </a:cubicBezTo>
                <a:cubicBezTo>
                  <a:pt x="17681" y="21049"/>
                  <a:pt x="16319" y="21016"/>
                  <a:pt x="15820" y="20551"/>
                </a:cubicBezTo>
                <a:cubicBezTo>
                  <a:pt x="15820" y="20285"/>
                  <a:pt x="15820" y="19953"/>
                  <a:pt x="15853" y="19587"/>
                </a:cubicBezTo>
                <a:cubicBezTo>
                  <a:pt x="16053" y="18391"/>
                  <a:pt x="16319" y="17194"/>
                  <a:pt x="16684" y="16031"/>
                </a:cubicBezTo>
                <a:lnTo>
                  <a:pt x="16717" y="15898"/>
                </a:lnTo>
                <a:lnTo>
                  <a:pt x="16717" y="15831"/>
                </a:lnTo>
                <a:lnTo>
                  <a:pt x="16751" y="15699"/>
                </a:lnTo>
                <a:lnTo>
                  <a:pt x="16784" y="15632"/>
                </a:lnTo>
                <a:lnTo>
                  <a:pt x="16817" y="15532"/>
                </a:lnTo>
                <a:lnTo>
                  <a:pt x="16850" y="15433"/>
                </a:lnTo>
                <a:lnTo>
                  <a:pt x="16950" y="15034"/>
                </a:lnTo>
                <a:cubicBezTo>
                  <a:pt x="17050" y="14735"/>
                  <a:pt x="17116" y="14469"/>
                  <a:pt x="17149" y="14303"/>
                </a:cubicBezTo>
                <a:lnTo>
                  <a:pt x="17149" y="14236"/>
                </a:lnTo>
                <a:lnTo>
                  <a:pt x="17149" y="14170"/>
                </a:lnTo>
                <a:lnTo>
                  <a:pt x="17149" y="14137"/>
                </a:lnTo>
                <a:cubicBezTo>
                  <a:pt x="17249" y="13771"/>
                  <a:pt x="16585" y="13638"/>
                  <a:pt x="14790" y="13139"/>
                </a:cubicBezTo>
                <a:cubicBezTo>
                  <a:pt x="13460" y="12807"/>
                  <a:pt x="12098" y="12541"/>
                  <a:pt x="10735" y="12375"/>
                </a:cubicBezTo>
                <a:lnTo>
                  <a:pt x="10735" y="12275"/>
                </a:lnTo>
                <a:cubicBezTo>
                  <a:pt x="10735" y="12275"/>
                  <a:pt x="11034" y="10880"/>
                  <a:pt x="11633" y="7191"/>
                </a:cubicBezTo>
                <a:cubicBezTo>
                  <a:pt x="11666" y="7124"/>
                  <a:pt x="11699" y="7091"/>
                  <a:pt x="11766" y="7024"/>
                </a:cubicBezTo>
                <a:lnTo>
                  <a:pt x="11766" y="6991"/>
                </a:lnTo>
                <a:lnTo>
                  <a:pt x="11832" y="6825"/>
                </a:lnTo>
                <a:lnTo>
                  <a:pt x="11832" y="6792"/>
                </a:lnTo>
                <a:cubicBezTo>
                  <a:pt x="11865" y="6725"/>
                  <a:pt x="11898" y="6692"/>
                  <a:pt x="11932" y="6626"/>
                </a:cubicBezTo>
                <a:cubicBezTo>
                  <a:pt x="11932" y="6559"/>
                  <a:pt x="11965" y="6493"/>
                  <a:pt x="11998" y="6426"/>
                </a:cubicBezTo>
                <a:cubicBezTo>
                  <a:pt x="12596" y="4764"/>
                  <a:pt x="12065" y="2704"/>
                  <a:pt x="12031" y="2139"/>
                </a:cubicBezTo>
                <a:cubicBezTo>
                  <a:pt x="11998" y="1507"/>
                  <a:pt x="12497" y="810"/>
                  <a:pt x="12330" y="610"/>
                </a:cubicBezTo>
                <a:cubicBezTo>
                  <a:pt x="12164" y="444"/>
                  <a:pt x="11433" y="577"/>
                  <a:pt x="10935" y="411"/>
                </a:cubicBezTo>
                <a:cubicBezTo>
                  <a:pt x="10585" y="271"/>
                  <a:pt x="10072" y="0"/>
                  <a:pt x="9785" y="0"/>
                </a:cubicBezTo>
                <a:close/>
              </a:path>
            </a:pathLst>
          </a:custGeom>
          <a:solidFill>
            <a:schemeClr val="accent5"/>
          </a:solidFill>
          <a:ln>
            <a:noFill/>
          </a:ln>
        </p:spPr>
        <p:txBody>
          <a:bodyPr spcFirstLastPara="1" wrap="square" lIns="194738" tIns="194738" rIns="194738" bIns="194738" anchor="ctr" anchorCtr="0">
            <a:noAutofit/>
          </a:bodyPr>
          <a:lstStyle/>
          <a:p>
            <a:endParaRPr sz="3834"/>
          </a:p>
        </p:txBody>
      </p:sp>
      <p:sp>
        <p:nvSpPr>
          <p:cNvPr id="560" name="Google Shape;560;p53"/>
          <p:cNvSpPr/>
          <p:nvPr/>
        </p:nvSpPr>
        <p:spPr>
          <a:xfrm>
            <a:off x="15011399" y="2490986"/>
            <a:ext cx="2051470" cy="2760291"/>
          </a:xfrm>
          <a:custGeom>
            <a:avLst/>
            <a:gdLst/>
            <a:ahLst/>
            <a:cxnLst/>
            <a:rect l="l" t="t" r="r" b="b"/>
            <a:pathLst>
              <a:path w="17316" h="23299" extrusionOk="0">
                <a:moveTo>
                  <a:pt x="4088" y="1"/>
                </a:moveTo>
                <a:cubicBezTo>
                  <a:pt x="3856" y="1"/>
                  <a:pt x="3690" y="400"/>
                  <a:pt x="3557" y="1629"/>
                </a:cubicBezTo>
                <a:cubicBezTo>
                  <a:pt x="3490" y="1995"/>
                  <a:pt x="3291" y="1796"/>
                  <a:pt x="3291" y="2228"/>
                </a:cubicBezTo>
                <a:cubicBezTo>
                  <a:pt x="3291" y="2560"/>
                  <a:pt x="3623" y="2759"/>
                  <a:pt x="3889" y="2992"/>
                </a:cubicBezTo>
                <a:cubicBezTo>
                  <a:pt x="4155" y="3225"/>
                  <a:pt x="3889" y="4986"/>
                  <a:pt x="4620" y="6515"/>
                </a:cubicBezTo>
                <a:cubicBezTo>
                  <a:pt x="4653" y="6581"/>
                  <a:pt x="4687" y="6648"/>
                  <a:pt x="4720" y="6714"/>
                </a:cubicBezTo>
                <a:lnTo>
                  <a:pt x="4720" y="6747"/>
                </a:lnTo>
                <a:cubicBezTo>
                  <a:pt x="4753" y="6814"/>
                  <a:pt x="4786" y="6847"/>
                  <a:pt x="4820" y="6914"/>
                </a:cubicBezTo>
                <a:lnTo>
                  <a:pt x="4853" y="6947"/>
                </a:lnTo>
                <a:lnTo>
                  <a:pt x="4919" y="7080"/>
                </a:lnTo>
                <a:lnTo>
                  <a:pt x="4953" y="7146"/>
                </a:lnTo>
                <a:lnTo>
                  <a:pt x="5085" y="7312"/>
                </a:lnTo>
                <a:cubicBezTo>
                  <a:pt x="5318" y="9074"/>
                  <a:pt x="5650" y="12231"/>
                  <a:pt x="5983" y="12929"/>
                </a:cubicBezTo>
                <a:cubicBezTo>
                  <a:pt x="5285" y="13627"/>
                  <a:pt x="3523" y="15521"/>
                  <a:pt x="2826" y="17848"/>
                </a:cubicBezTo>
                <a:lnTo>
                  <a:pt x="2659" y="18080"/>
                </a:lnTo>
                <a:cubicBezTo>
                  <a:pt x="2659" y="18080"/>
                  <a:pt x="2626" y="18114"/>
                  <a:pt x="2626" y="18114"/>
                </a:cubicBezTo>
                <a:cubicBezTo>
                  <a:pt x="2593" y="18180"/>
                  <a:pt x="2560" y="18213"/>
                  <a:pt x="2493" y="18280"/>
                </a:cubicBezTo>
                <a:lnTo>
                  <a:pt x="2460" y="18346"/>
                </a:lnTo>
                <a:lnTo>
                  <a:pt x="2327" y="18512"/>
                </a:lnTo>
                <a:cubicBezTo>
                  <a:pt x="1264" y="19975"/>
                  <a:pt x="1264" y="20506"/>
                  <a:pt x="665" y="21171"/>
                </a:cubicBezTo>
                <a:cubicBezTo>
                  <a:pt x="1" y="21969"/>
                  <a:pt x="34" y="22334"/>
                  <a:pt x="167" y="22633"/>
                </a:cubicBezTo>
                <a:cubicBezTo>
                  <a:pt x="267" y="22933"/>
                  <a:pt x="267" y="23298"/>
                  <a:pt x="632" y="23298"/>
                </a:cubicBezTo>
                <a:cubicBezTo>
                  <a:pt x="632" y="23298"/>
                  <a:pt x="998" y="23298"/>
                  <a:pt x="865" y="22467"/>
                </a:cubicBezTo>
                <a:cubicBezTo>
                  <a:pt x="798" y="21836"/>
                  <a:pt x="1330" y="21337"/>
                  <a:pt x="1629" y="21171"/>
                </a:cubicBezTo>
                <a:cubicBezTo>
                  <a:pt x="2294" y="20673"/>
                  <a:pt x="2826" y="20008"/>
                  <a:pt x="3158" y="19277"/>
                </a:cubicBezTo>
                <a:lnTo>
                  <a:pt x="3158" y="19244"/>
                </a:lnTo>
                <a:lnTo>
                  <a:pt x="3224" y="19144"/>
                </a:lnTo>
                <a:cubicBezTo>
                  <a:pt x="3224" y="19077"/>
                  <a:pt x="3258" y="19044"/>
                  <a:pt x="3291" y="18978"/>
                </a:cubicBezTo>
                <a:cubicBezTo>
                  <a:pt x="3291" y="18944"/>
                  <a:pt x="3324" y="18911"/>
                  <a:pt x="3324" y="18878"/>
                </a:cubicBezTo>
                <a:cubicBezTo>
                  <a:pt x="3324" y="18845"/>
                  <a:pt x="3391" y="18778"/>
                  <a:pt x="3391" y="18712"/>
                </a:cubicBezTo>
                <a:lnTo>
                  <a:pt x="3424" y="18612"/>
                </a:lnTo>
                <a:cubicBezTo>
                  <a:pt x="3457" y="18512"/>
                  <a:pt x="3490" y="18413"/>
                  <a:pt x="3523" y="18313"/>
                </a:cubicBezTo>
                <a:cubicBezTo>
                  <a:pt x="4786" y="17050"/>
                  <a:pt x="6681" y="15156"/>
                  <a:pt x="7944" y="14524"/>
                </a:cubicBezTo>
                <a:lnTo>
                  <a:pt x="8043" y="14491"/>
                </a:lnTo>
                <a:lnTo>
                  <a:pt x="8475" y="14491"/>
                </a:lnTo>
                <a:cubicBezTo>
                  <a:pt x="9140" y="14690"/>
                  <a:pt x="9805" y="14956"/>
                  <a:pt x="10403" y="15322"/>
                </a:cubicBezTo>
                <a:cubicBezTo>
                  <a:pt x="11101" y="16286"/>
                  <a:pt x="11566" y="16153"/>
                  <a:pt x="11998" y="16286"/>
                </a:cubicBezTo>
                <a:cubicBezTo>
                  <a:pt x="12297" y="17183"/>
                  <a:pt x="12530" y="18080"/>
                  <a:pt x="12729" y="18978"/>
                </a:cubicBezTo>
                <a:cubicBezTo>
                  <a:pt x="12796" y="20108"/>
                  <a:pt x="12995" y="21204"/>
                  <a:pt x="13261" y="22268"/>
                </a:cubicBezTo>
                <a:cubicBezTo>
                  <a:pt x="13427" y="23132"/>
                  <a:pt x="13893" y="23066"/>
                  <a:pt x="14624" y="23099"/>
                </a:cubicBezTo>
                <a:cubicBezTo>
                  <a:pt x="14659" y="23100"/>
                  <a:pt x="14693" y="23101"/>
                  <a:pt x="14726" y="23101"/>
                </a:cubicBezTo>
                <a:cubicBezTo>
                  <a:pt x="15391" y="23101"/>
                  <a:pt x="15732" y="22798"/>
                  <a:pt x="15288" y="22766"/>
                </a:cubicBezTo>
                <a:cubicBezTo>
                  <a:pt x="14757" y="22700"/>
                  <a:pt x="14258" y="22501"/>
                  <a:pt x="13826" y="22201"/>
                </a:cubicBezTo>
                <a:cubicBezTo>
                  <a:pt x="13660" y="21337"/>
                  <a:pt x="13627" y="19875"/>
                  <a:pt x="13427" y="19343"/>
                </a:cubicBezTo>
                <a:cubicBezTo>
                  <a:pt x="13261" y="18878"/>
                  <a:pt x="13527" y="16485"/>
                  <a:pt x="13594" y="15953"/>
                </a:cubicBezTo>
                <a:lnTo>
                  <a:pt x="13594" y="15820"/>
                </a:lnTo>
                <a:cubicBezTo>
                  <a:pt x="13627" y="15621"/>
                  <a:pt x="13560" y="15422"/>
                  <a:pt x="13427" y="15255"/>
                </a:cubicBezTo>
                <a:cubicBezTo>
                  <a:pt x="13361" y="15123"/>
                  <a:pt x="13294" y="15023"/>
                  <a:pt x="13394" y="14990"/>
                </a:cubicBezTo>
                <a:cubicBezTo>
                  <a:pt x="13452" y="14981"/>
                  <a:pt x="13510" y="14977"/>
                  <a:pt x="13569" y="14977"/>
                </a:cubicBezTo>
                <a:cubicBezTo>
                  <a:pt x="13745" y="14977"/>
                  <a:pt x="13926" y="15015"/>
                  <a:pt x="14125" y="15089"/>
                </a:cubicBezTo>
                <a:cubicBezTo>
                  <a:pt x="14092" y="15089"/>
                  <a:pt x="14092" y="15123"/>
                  <a:pt x="14092" y="15123"/>
                </a:cubicBezTo>
                <a:cubicBezTo>
                  <a:pt x="14218" y="15597"/>
                  <a:pt x="15006" y="16191"/>
                  <a:pt x="15683" y="16191"/>
                </a:cubicBezTo>
                <a:cubicBezTo>
                  <a:pt x="15718" y="16191"/>
                  <a:pt x="15753" y="16189"/>
                  <a:pt x="15787" y="16186"/>
                </a:cubicBezTo>
                <a:cubicBezTo>
                  <a:pt x="15853" y="16352"/>
                  <a:pt x="15986" y="16485"/>
                  <a:pt x="16119" y="16552"/>
                </a:cubicBezTo>
                <a:cubicBezTo>
                  <a:pt x="16220" y="16604"/>
                  <a:pt x="16319" y="16628"/>
                  <a:pt x="16414" y="16628"/>
                </a:cubicBezTo>
                <a:cubicBezTo>
                  <a:pt x="16914" y="16628"/>
                  <a:pt x="17275" y="15974"/>
                  <a:pt x="16884" y="15555"/>
                </a:cubicBezTo>
                <a:cubicBezTo>
                  <a:pt x="17216" y="15123"/>
                  <a:pt x="17316" y="14524"/>
                  <a:pt x="17150" y="13993"/>
                </a:cubicBezTo>
                <a:cubicBezTo>
                  <a:pt x="16884" y="13428"/>
                  <a:pt x="15887" y="13394"/>
                  <a:pt x="15887" y="13394"/>
                </a:cubicBezTo>
                <a:cubicBezTo>
                  <a:pt x="15687" y="13295"/>
                  <a:pt x="15521" y="13162"/>
                  <a:pt x="15388" y="12996"/>
                </a:cubicBezTo>
                <a:cubicBezTo>
                  <a:pt x="15388" y="12966"/>
                  <a:pt x="15365" y="12954"/>
                  <a:pt x="15330" y="12954"/>
                </a:cubicBezTo>
                <a:cubicBezTo>
                  <a:pt x="15244" y="12954"/>
                  <a:pt x="15083" y="13025"/>
                  <a:pt x="14989" y="13095"/>
                </a:cubicBezTo>
                <a:cubicBezTo>
                  <a:pt x="14977" y="13104"/>
                  <a:pt x="14959" y="13108"/>
                  <a:pt x="14937" y="13108"/>
                </a:cubicBezTo>
                <a:cubicBezTo>
                  <a:pt x="14813" y="13108"/>
                  <a:pt x="14550" y="12995"/>
                  <a:pt x="14322" y="12995"/>
                </a:cubicBezTo>
                <a:cubicBezTo>
                  <a:pt x="14133" y="12995"/>
                  <a:pt x="13967" y="13073"/>
                  <a:pt x="13926" y="13361"/>
                </a:cubicBezTo>
                <a:cubicBezTo>
                  <a:pt x="13859" y="13893"/>
                  <a:pt x="13627" y="14026"/>
                  <a:pt x="13328" y="14026"/>
                </a:cubicBezTo>
                <a:cubicBezTo>
                  <a:pt x="13361" y="13826"/>
                  <a:pt x="13394" y="13627"/>
                  <a:pt x="13461" y="13428"/>
                </a:cubicBezTo>
                <a:cubicBezTo>
                  <a:pt x="13461" y="13394"/>
                  <a:pt x="13461" y="13328"/>
                  <a:pt x="13461" y="13295"/>
                </a:cubicBezTo>
                <a:lnTo>
                  <a:pt x="13461" y="12863"/>
                </a:lnTo>
                <a:cubicBezTo>
                  <a:pt x="13461" y="11899"/>
                  <a:pt x="13361" y="10935"/>
                  <a:pt x="13128" y="10004"/>
                </a:cubicBezTo>
                <a:cubicBezTo>
                  <a:pt x="12896" y="8874"/>
                  <a:pt x="13394" y="6515"/>
                  <a:pt x="13560" y="6349"/>
                </a:cubicBezTo>
                <a:cubicBezTo>
                  <a:pt x="13693" y="6216"/>
                  <a:pt x="14291" y="5817"/>
                  <a:pt x="14258" y="5617"/>
                </a:cubicBezTo>
                <a:lnTo>
                  <a:pt x="14258" y="5617"/>
                </a:lnTo>
                <a:cubicBezTo>
                  <a:pt x="13959" y="5717"/>
                  <a:pt x="13793" y="5784"/>
                  <a:pt x="13793" y="5784"/>
                </a:cubicBezTo>
                <a:cubicBezTo>
                  <a:pt x="13793" y="5784"/>
                  <a:pt x="13951" y="4485"/>
                  <a:pt x="13711" y="4485"/>
                </a:cubicBezTo>
                <a:cubicBezTo>
                  <a:pt x="13706" y="4485"/>
                  <a:pt x="13700" y="4486"/>
                  <a:pt x="13693" y="4488"/>
                </a:cubicBezTo>
                <a:cubicBezTo>
                  <a:pt x="13427" y="4521"/>
                  <a:pt x="12929" y="4521"/>
                  <a:pt x="12995" y="6315"/>
                </a:cubicBezTo>
                <a:cubicBezTo>
                  <a:pt x="12563" y="7312"/>
                  <a:pt x="12297" y="8409"/>
                  <a:pt x="12231" y="9506"/>
                </a:cubicBezTo>
                <a:lnTo>
                  <a:pt x="12231" y="12597"/>
                </a:lnTo>
                <a:cubicBezTo>
                  <a:pt x="12029" y="12478"/>
                  <a:pt x="11781" y="12440"/>
                  <a:pt x="11542" y="12440"/>
                </a:cubicBezTo>
                <a:cubicBezTo>
                  <a:pt x="11111" y="12440"/>
                  <a:pt x="10712" y="12563"/>
                  <a:pt x="10669" y="12563"/>
                </a:cubicBezTo>
                <a:cubicBezTo>
                  <a:pt x="10403" y="12563"/>
                  <a:pt x="10137" y="12563"/>
                  <a:pt x="9838" y="12530"/>
                </a:cubicBezTo>
                <a:cubicBezTo>
                  <a:pt x="9472" y="12497"/>
                  <a:pt x="9140" y="12364"/>
                  <a:pt x="8874" y="12098"/>
                </a:cubicBezTo>
                <a:lnTo>
                  <a:pt x="8808" y="12032"/>
                </a:lnTo>
                <a:lnTo>
                  <a:pt x="8775" y="11998"/>
                </a:lnTo>
                <a:lnTo>
                  <a:pt x="8708" y="11965"/>
                </a:lnTo>
                <a:lnTo>
                  <a:pt x="8509" y="11766"/>
                </a:lnTo>
                <a:cubicBezTo>
                  <a:pt x="7844" y="11234"/>
                  <a:pt x="6847" y="8708"/>
                  <a:pt x="6149" y="7412"/>
                </a:cubicBezTo>
                <a:lnTo>
                  <a:pt x="6049" y="7047"/>
                </a:lnTo>
                <a:lnTo>
                  <a:pt x="6049" y="6980"/>
                </a:lnTo>
                <a:lnTo>
                  <a:pt x="5950" y="6615"/>
                </a:lnTo>
                <a:cubicBezTo>
                  <a:pt x="5916" y="6515"/>
                  <a:pt x="5883" y="6415"/>
                  <a:pt x="5850" y="6282"/>
                </a:cubicBezTo>
                <a:lnTo>
                  <a:pt x="5850" y="6249"/>
                </a:lnTo>
                <a:cubicBezTo>
                  <a:pt x="5152" y="4022"/>
                  <a:pt x="4421" y="2394"/>
                  <a:pt x="4288" y="1762"/>
                </a:cubicBezTo>
                <a:cubicBezTo>
                  <a:pt x="4354" y="765"/>
                  <a:pt x="4354" y="1"/>
                  <a:pt x="4088" y="1"/>
                </a:cubicBezTo>
                <a:close/>
              </a:path>
            </a:pathLst>
          </a:custGeom>
          <a:solidFill>
            <a:schemeClr val="accent2"/>
          </a:solidFill>
          <a:ln>
            <a:noFill/>
          </a:ln>
        </p:spPr>
        <p:txBody>
          <a:bodyPr spcFirstLastPara="1" wrap="square" lIns="194738" tIns="194738" rIns="194738" bIns="194738" anchor="ctr" anchorCtr="0">
            <a:noAutofit/>
          </a:bodyPr>
          <a:lstStyle/>
          <a:p>
            <a:endParaRPr sz="3834"/>
          </a:p>
        </p:txBody>
      </p:sp>
      <p:sp>
        <p:nvSpPr>
          <p:cNvPr id="561" name="Google Shape;561;p53"/>
          <p:cNvSpPr/>
          <p:nvPr/>
        </p:nvSpPr>
        <p:spPr>
          <a:xfrm>
            <a:off x="10842278" y="6183496"/>
            <a:ext cx="1011992" cy="2780788"/>
          </a:xfrm>
          <a:custGeom>
            <a:avLst/>
            <a:gdLst/>
            <a:ahLst/>
            <a:cxnLst/>
            <a:rect l="l" t="t" r="r" b="b"/>
            <a:pathLst>
              <a:path w="8542" h="23472" extrusionOk="0">
                <a:moveTo>
                  <a:pt x="5517" y="1"/>
                </a:moveTo>
                <a:cubicBezTo>
                  <a:pt x="5514" y="50"/>
                  <a:pt x="5512" y="100"/>
                  <a:pt x="5509" y="149"/>
                </a:cubicBezTo>
                <a:lnTo>
                  <a:pt x="5509" y="149"/>
                </a:lnTo>
                <a:cubicBezTo>
                  <a:pt x="5514" y="143"/>
                  <a:pt x="5520" y="137"/>
                  <a:pt x="5525" y="131"/>
                </a:cubicBezTo>
                <a:lnTo>
                  <a:pt x="5525" y="131"/>
                </a:lnTo>
                <a:cubicBezTo>
                  <a:pt x="5523" y="87"/>
                  <a:pt x="5520" y="44"/>
                  <a:pt x="5517" y="1"/>
                </a:cubicBezTo>
                <a:close/>
                <a:moveTo>
                  <a:pt x="3756" y="3723"/>
                </a:moveTo>
                <a:lnTo>
                  <a:pt x="3756" y="3756"/>
                </a:lnTo>
                <a:cubicBezTo>
                  <a:pt x="3822" y="3856"/>
                  <a:pt x="3889" y="3956"/>
                  <a:pt x="4022" y="4022"/>
                </a:cubicBezTo>
                <a:cubicBezTo>
                  <a:pt x="3989" y="4687"/>
                  <a:pt x="4421" y="5484"/>
                  <a:pt x="4886" y="5617"/>
                </a:cubicBezTo>
                <a:lnTo>
                  <a:pt x="4952" y="5551"/>
                </a:lnTo>
                <a:cubicBezTo>
                  <a:pt x="4986" y="5651"/>
                  <a:pt x="5052" y="5750"/>
                  <a:pt x="5085" y="5883"/>
                </a:cubicBezTo>
                <a:lnTo>
                  <a:pt x="5085" y="6415"/>
                </a:lnTo>
                <a:cubicBezTo>
                  <a:pt x="5085" y="6581"/>
                  <a:pt x="4919" y="6714"/>
                  <a:pt x="4720" y="6781"/>
                </a:cubicBezTo>
                <a:cubicBezTo>
                  <a:pt x="4653" y="6781"/>
                  <a:pt x="4587" y="6814"/>
                  <a:pt x="4520" y="6814"/>
                </a:cubicBezTo>
                <a:lnTo>
                  <a:pt x="4288" y="6814"/>
                </a:lnTo>
                <a:cubicBezTo>
                  <a:pt x="3955" y="5983"/>
                  <a:pt x="3690" y="5086"/>
                  <a:pt x="3523" y="4188"/>
                </a:cubicBezTo>
                <a:cubicBezTo>
                  <a:pt x="3557" y="4022"/>
                  <a:pt x="3656" y="3856"/>
                  <a:pt x="3756" y="3723"/>
                </a:cubicBezTo>
                <a:close/>
                <a:moveTo>
                  <a:pt x="5650" y="1"/>
                </a:moveTo>
                <a:cubicBezTo>
                  <a:pt x="5606" y="42"/>
                  <a:pt x="5564" y="85"/>
                  <a:pt x="5525" y="131"/>
                </a:cubicBezTo>
                <a:lnTo>
                  <a:pt x="5525" y="131"/>
                </a:lnTo>
                <a:cubicBezTo>
                  <a:pt x="5550" y="624"/>
                  <a:pt x="5548" y="1143"/>
                  <a:pt x="5517" y="1662"/>
                </a:cubicBezTo>
                <a:cubicBezTo>
                  <a:pt x="5517" y="1662"/>
                  <a:pt x="7445" y="3590"/>
                  <a:pt x="7545" y="4188"/>
                </a:cubicBezTo>
                <a:cubicBezTo>
                  <a:pt x="7345" y="5086"/>
                  <a:pt x="7079" y="5983"/>
                  <a:pt x="6747" y="6847"/>
                </a:cubicBezTo>
                <a:lnTo>
                  <a:pt x="6614" y="6847"/>
                </a:lnTo>
                <a:cubicBezTo>
                  <a:pt x="6415" y="6814"/>
                  <a:pt x="6215" y="6714"/>
                  <a:pt x="6049" y="6614"/>
                </a:cubicBezTo>
                <a:cubicBezTo>
                  <a:pt x="5949" y="6249"/>
                  <a:pt x="5983" y="5850"/>
                  <a:pt x="6647" y="5784"/>
                </a:cubicBezTo>
                <a:cubicBezTo>
                  <a:pt x="7312" y="5684"/>
                  <a:pt x="6814" y="4886"/>
                  <a:pt x="6913" y="4753"/>
                </a:cubicBezTo>
                <a:cubicBezTo>
                  <a:pt x="6980" y="4620"/>
                  <a:pt x="7079" y="4388"/>
                  <a:pt x="6980" y="4388"/>
                </a:cubicBezTo>
                <a:cubicBezTo>
                  <a:pt x="6814" y="4255"/>
                  <a:pt x="6681" y="4089"/>
                  <a:pt x="6581" y="3889"/>
                </a:cubicBezTo>
                <a:cubicBezTo>
                  <a:pt x="6581" y="3889"/>
                  <a:pt x="6581" y="2959"/>
                  <a:pt x="6016" y="2693"/>
                </a:cubicBezTo>
                <a:cubicBezTo>
                  <a:pt x="5855" y="2624"/>
                  <a:pt x="5681" y="2590"/>
                  <a:pt x="5509" y="2590"/>
                </a:cubicBezTo>
                <a:cubicBezTo>
                  <a:pt x="5183" y="2590"/>
                  <a:pt x="4859" y="2708"/>
                  <a:pt x="4620" y="2925"/>
                </a:cubicBezTo>
                <a:cubicBezTo>
                  <a:pt x="4554" y="2892"/>
                  <a:pt x="4487" y="2892"/>
                  <a:pt x="4421" y="2859"/>
                </a:cubicBezTo>
                <a:cubicBezTo>
                  <a:pt x="4935" y="2248"/>
                  <a:pt x="5480" y="1669"/>
                  <a:pt x="5516" y="1631"/>
                </a:cubicBezTo>
                <a:lnTo>
                  <a:pt x="5516" y="1631"/>
                </a:lnTo>
                <a:cubicBezTo>
                  <a:pt x="5516" y="1642"/>
                  <a:pt x="5517" y="1652"/>
                  <a:pt x="5517" y="1662"/>
                </a:cubicBezTo>
                <a:lnTo>
                  <a:pt x="5517" y="1629"/>
                </a:lnTo>
                <a:cubicBezTo>
                  <a:pt x="5517" y="1629"/>
                  <a:pt x="5517" y="1630"/>
                  <a:pt x="5516" y="1631"/>
                </a:cubicBezTo>
                <a:lnTo>
                  <a:pt x="5516" y="1631"/>
                </a:lnTo>
                <a:cubicBezTo>
                  <a:pt x="5487" y="1129"/>
                  <a:pt x="5485" y="627"/>
                  <a:pt x="5509" y="149"/>
                </a:cubicBezTo>
                <a:lnTo>
                  <a:pt x="5509" y="149"/>
                </a:lnTo>
                <a:cubicBezTo>
                  <a:pt x="5183" y="540"/>
                  <a:pt x="5068" y="1064"/>
                  <a:pt x="5185" y="1563"/>
                </a:cubicBezTo>
                <a:cubicBezTo>
                  <a:pt x="5119" y="1895"/>
                  <a:pt x="3025" y="3457"/>
                  <a:pt x="2892" y="4022"/>
                </a:cubicBezTo>
                <a:cubicBezTo>
                  <a:pt x="2726" y="4587"/>
                  <a:pt x="3257" y="6515"/>
                  <a:pt x="3822" y="8309"/>
                </a:cubicBezTo>
                <a:cubicBezTo>
                  <a:pt x="3822" y="8775"/>
                  <a:pt x="3955" y="9240"/>
                  <a:pt x="4254" y="9605"/>
                </a:cubicBezTo>
                <a:cubicBezTo>
                  <a:pt x="4288" y="9605"/>
                  <a:pt x="4288" y="9605"/>
                  <a:pt x="4288" y="9639"/>
                </a:cubicBezTo>
                <a:cubicBezTo>
                  <a:pt x="4487" y="10004"/>
                  <a:pt x="4487" y="11500"/>
                  <a:pt x="4454" y="11799"/>
                </a:cubicBezTo>
                <a:cubicBezTo>
                  <a:pt x="3590" y="12331"/>
                  <a:pt x="2958" y="12796"/>
                  <a:pt x="1995" y="12796"/>
                </a:cubicBezTo>
                <a:cubicBezTo>
                  <a:pt x="1130" y="12796"/>
                  <a:pt x="0" y="13494"/>
                  <a:pt x="300" y="14524"/>
                </a:cubicBezTo>
                <a:cubicBezTo>
                  <a:pt x="300" y="14856"/>
                  <a:pt x="532" y="15189"/>
                  <a:pt x="865" y="15289"/>
                </a:cubicBezTo>
                <a:lnTo>
                  <a:pt x="931" y="15289"/>
                </a:lnTo>
                <a:lnTo>
                  <a:pt x="998" y="15322"/>
                </a:lnTo>
                <a:cubicBezTo>
                  <a:pt x="1127" y="15340"/>
                  <a:pt x="1255" y="15349"/>
                  <a:pt x="1380" y="15349"/>
                </a:cubicBezTo>
                <a:cubicBezTo>
                  <a:pt x="1704" y="15349"/>
                  <a:pt x="2015" y="15294"/>
                  <a:pt x="2327" y="15222"/>
                </a:cubicBezTo>
                <a:cubicBezTo>
                  <a:pt x="3457" y="14890"/>
                  <a:pt x="4454" y="14491"/>
                  <a:pt x="5085" y="14325"/>
                </a:cubicBezTo>
                <a:cubicBezTo>
                  <a:pt x="5218" y="15854"/>
                  <a:pt x="5218" y="17748"/>
                  <a:pt x="5351" y="18579"/>
                </a:cubicBezTo>
                <a:lnTo>
                  <a:pt x="5351" y="18645"/>
                </a:lnTo>
                <a:lnTo>
                  <a:pt x="5351" y="18745"/>
                </a:lnTo>
                <a:cubicBezTo>
                  <a:pt x="5285" y="18878"/>
                  <a:pt x="5285" y="19044"/>
                  <a:pt x="5285" y="19177"/>
                </a:cubicBezTo>
                <a:cubicBezTo>
                  <a:pt x="5252" y="19908"/>
                  <a:pt x="5351" y="21071"/>
                  <a:pt x="5318" y="21503"/>
                </a:cubicBezTo>
                <a:cubicBezTo>
                  <a:pt x="5285" y="22102"/>
                  <a:pt x="5218" y="22667"/>
                  <a:pt x="5119" y="23232"/>
                </a:cubicBezTo>
                <a:cubicBezTo>
                  <a:pt x="5069" y="23364"/>
                  <a:pt x="5177" y="23406"/>
                  <a:pt x="5339" y="23406"/>
                </a:cubicBezTo>
                <a:cubicBezTo>
                  <a:pt x="5501" y="23406"/>
                  <a:pt x="5717" y="23364"/>
                  <a:pt x="5883" y="23331"/>
                </a:cubicBezTo>
                <a:cubicBezTo>
                  <a:pt x="5921" y="23320"/>
                  <a:pt x="5965" y="23315"/>
                  <a:pt x="6013" y="23315"/>
                </a:cubicBezTo>
                <a:cubicBezTo>
                  <a:pt x="6284" y="23315"/>
                  <a:pt x="6698" y="23472"/>
                  <a:pt x="7097" y="23472"/>
                </a:cubicBezTo>
                <a:cubicBezTo>
                  <a:pt x="7240" y="23472"/>
                  <a:pt x="7380" y="23452"/>
                  <a:pt x="7511" y="23398"/>
                </a:cubicBezTo>
                <a:cubicBezTo>
                  <a:pt x="8076" y="23165"/>
                  <a:pt x="6182" y="22833"/>
                  <a:pt x="5983" y="22367"/>
                </a:cubicBezTo>
                <a:cubicBezTo>
                  <a:pt x="5750" y="21969"/>
                  <a:pt x="6315" y="20706"/>
                  <a:pt x="6514" y="18811"/>
                </a:cubicBezTo>
                <a:cubicBezTo>
                  <a:pt x="6514" y="18745"/>
                  <a:pt x="6514" y="18678"/>
                  <a:pt x="6548" y="18579"/>
                </a:cubicBezTo>
                <a:cubicBezTo>
                  <a:pt x="6647" y="16917"/>
                  <a:pt x="6814" y="16020"/>
                  <a:pt x="6946" y="15089"/>
                </a:cubicBezTo>
                <a:cubicBezTo>
                  <a:pt x="7079" y="15056"/>
                  <a:pt x="7113" y="14923"/>
                  <a:pt x="6980" y="14757"/>
                </a:cubicBezTo>
                <a:cubicBezTo>
                  <a:pt x="6980" y="14690"/>
                  <a:pt x="7013" y="14591"/>
                  <a:pt x="7013" y="14491"/>
                </a:cubicBezTo>
                <a:cubicBezTo>
                  <a:pt x="7046" y="14391"/>
                  <a:pt x="7013" y="14358"/>
                  <a:pt x="7013" y="14292"/>
                </a:cubicBezTo>
                <a:cubicBezTo>
                  <a:pt x="7013" y="14258"/>
                  <a:pt x="7013" y="14225"/>
                  <a:pt x="7013" y="14192"/>
                </a:cubicBezTo>
                <a:lnTo>
                  <a:pt x="7013" y="14059"/>
                </a:lnTo>
                <a:lnTo>
                  <a:pt x="7013" y="13793"/>
                </a:lnTo>
                <a:lnTo>
                  <a:pt x="7013" y="13660"/>
                </a:lnTo>
                <a:lnTo>
                  <a:pt x="7013" y="13594"/>
                </a:lnTo>
                <a:lnTo>
                  <a:pt x="7013" y="13394"/>
                </a:lnTo>
                <a:lnTo>
                  <a:pt x="7013" y="13328"/>
                </a:lnTo>
                <a:lnTo>
                  <a:pt x="7013" y="13195"/>
                </a:lnTo>
                <a:cubicBezTo>
                  <a:pt x="7013" y="13162"/>
                  <a:pt x="7013" y="13162"/>
                  <a:pt x="7013" y="13128"/>
                </a:cubicBezTo>
                <a:cubicBezTo>
                  <a:pt x="7013" y="13095"/>
                  <a:pt x="7013" y="13062"/>
                  <a:pt x="7013" y="13029"/>
                </a:cubicBezTo>
                <a:lnTo>
                  <a:pt x="7013" y="12929"/>
                </a:lnTo>
                <a:lnTo>
                  <a:pt x="7013" y="12829"/>
                </a:lnTo>
                <a:lnTo>
                  <a:pt x="7013" y="12729"/>
                </a:lnTo>
                <a:cubicBezTo>
                  <a:pt x="7013" y="12696"/>
                  <a:pt x="7013" y="12663"/>
                  <a:pt x="7013" y="12630"/>
                </a:cubicBezTo>
                <a:cubicBezTo>
                  <a:pt x="6980" y="12597"/>
                  <a:pt x="7013" y="12563"/>
                  <a:pt x="6980" y="12497"/>
                </a:cubicBezTo>
                <a:lnTo>
                  <a:pt x="6946" y="12397"/>
                </a:lnTo>
                <a:cubicBezTo>
                  <a:pt x="6946" y="12364"/>
                  <a:pt x="6946" y="12364"/>
                  <a:pt x="6946" y="12331"/>
                </a:cubicBezTo>
                <a:lnTo>
                  <a:pt x="6946" y="12231"/>
                </a:lnTo>
                <a:lnTo>
                  <a:pt x="6913" y="12165"/>
                </a:lnTo>
                <a:lnTo>
                  <a:pt x="6913" y="12098"/>
                </a:lnTo>
                <a:cubicBezTo>
                  <a:pt x="6880" y="12065"/>
                  <a:pt x="6880" y="12032"/>
                  <a:pt x="6880" y="11998"/>
                </a:cubicBezTo>
                <a:lnTo>
                  <a:pt x="6880" y="11932"/>
                </a:lnTo>
                <a:cubicBezTo>
                  <a:pt x="6880" y="11932"/>
                  <a:pt x="6880" y="11865"/>
                  <a:pt x="6847" y="11865"/>
                </a:cubicBezTo>
                <a:cubicBezTo>
                  <a:pt x="6847" y="11832"/>
                  <a:pt x="6847" y="11799"/>
                  <a:pt x="6814" y="11766"/>
                </a:cubicBezTo>
                <a:cubicBezTo>
                  <a:pt x="6814" y="11433"/>
                  <a:pt x="6814" y="10004"/>
                  <a:pt x="6980" y="9639"/>
                </a:cubicBezTo>
                <a:cubicBezTo>
                  <a:pt x="7013" y="9605"/>
                  <a:pt x="7013" y="9605"/>
                  <a:pt x="7013" y="9605"/>
                </a:cubicBezTo>
                <a:cubicBezTo>
                  <a:pt x="7312" y="9240"/>
                  <a:pt x="7478" y="8775"/>
                  <a:pt x="7478" y="8309"/>
                </a:cubicBezTo>
                <a:lnTo>
                  <a:pt x="7478" y="8243"/>
                </a:lnTo>
                <a:cubicBezTo>
                  <a:pt x="8010" y="6481"/>
                  <a:pt x="8542" y="4587"/>
                  <a:pt x="8376" y="4022"/>
                </a:cubicBezTo>
                <a:cubicBezTo>
                  <a:pt x="8243" y="3457"/>
                  <a:pt x="6182" y="1895"/>
                  <a:pt x="6082" y="1563"/>
                </a:cubicBezTo>
                <a:cubicBezTo>
                  <a:pt x="6215" y="998"/>
                  <a:pt x="6049" y="400"/>
                  <a:pt x="5650" y="1"/>
                </a:cubicBezTo>
                <a:close/>
              </a:path>
            </a:pathLst>
          </a:custGeom>
          <a:solidFill>
            <a:schemeClr val="accent5"/>
          </a:solidFill>
          <a:ln>
            <a:noFill/>
          </a:ln>
        </p:spPr>
        <p:txBody>
          <a:bodyPr spcFirstLastPara="1" wrap="square" lIns="194738" tIns="194738" rIns="194738" bIns="194738" anchor="ctr" anchorCtr="0">
            <a:noAutofit/>
          </a:bodyPr>
          <a:lstStyle/>
          <a:p>
            <a:endParaRPr sz="3834"/>
          </a:p>
        </p:txBody>
      </p:sp>
      <p:sp>
        <p:nvSpPr>
          <p:cNvPr id="562" name="Google Shape;562;p53"/>
          <p:cNvSpPr/>
          <p:nvPr/>
        </p:nvSpPr>
        <p:spPr>
          <a:xfrm>
            <a:off x="12791146" y="3628458"/>
            <a:ext cx="1937262" cy="1620586"/>
          </a:xfrm>
          <a:custGeom>
            <a:avLst/>
            <a:gdLst/>
            <a:ahLst/>
            <a:cxnLst/>
            <a:rect l="l" t="t" r="r" b="b"/>
            <a:pathLst>
              <a:path w="16352" h="13679" extrusionOk="0">
                <a:moveTo>
                  <a:pt x="10135" y="1"/>
                </a:moveTo>
                <a:cubicBezTo>
                  <a:pt x="10081" y="1"/>
                  <a:pt x="10026" y="2"/>
                  <a:pt x="9971" y="5"/>
                </a:cubicBezTo>
                <a:cubicBezTo>
                  <a:pt x="9572" y="5"/>
                  <a:pt x="9206" y="138"/>
                  <a:pt x="8940" y="437"/>
                </a:cubicBezTo>
                <a:cubicBezTo>
                  <a:pt x="8309" y="935"/>
                  <a:pt x="7711" y="1533"/>
                  <a:pt x="7245" y="2198"/>
                </a:cubicBezTo>
                <a:cubicBezTo>
                  <a:pt x="6514" y="2996"/>
                  <a:pt x="4686" y="4691"/>
                  <a:pt x="4055" y="5555"/>
                </a:cubicBezTo>
                <a:cubicBezTo>
                  <a:pt x="3988" y="5621"/>
                  <a:pt x="3922" y="5688"/>
                  <a:pt x="3856" y="5787"/>
                </a:cubicBezTo>
                <a:cubicBezTo>
                  <a:pt x="3623" y="6020"/>
                  <a:pt x="3490" y="6120"/>
                  <a:pt x="3357" y="6153"/>
                </a:cubicBezTo>
                <a:cubicBezTo>
                  <a:pt x="3423" y="5588"/>
                  <a:pt x="2659" y="4524"/>
                  <a:pt x="1895" y="4425"/>
                </a:cubicBezTo>
                <a:cubicBezTo>
                  <a:pt x="1918" y="4014"/>
                  <a:pt x="1580" y="3745"/>
                  <a:pt x="1227" y="3745"/>
                </a:cubicBezTo>
                <a:cubicBezTo>
                  <a:pt x="1065" y="3745"/>
                  <a:pt x="900" y="3801"/>
                  <a:pt x="765" y="3926"/>
                </a:cubicBezTo>
                <a:cubicBezTo>
                  <a:pt x="532" y="4159"/>
                  <a:pt x="499" y="4491"/>
                  <a:pt x="665" y="4790"/>
                </a:cubicBezTo>
                <a:cubicBezTo>
                  <a:pt x="233" y="5089"/>
                  <a:pt x="0" y="5588"/>
                  <a:pt x="0" y="6120"/>
                </a:cubicBezTo>
                <a:cubicBezTo>
                  <a:pt x="34" y="6784"/>
                  <a:pt x="964" y="7150"/>
                  <a:pt x="964" y="7150"/>
                </a:cubicBezTo>
                <a:cubicBezTo>
                  <a:pt x="1130" y="7316"/>
                  <a:pt x="1263" y="7549"/>
                  <a:pt x="1330" y="7781"/>
                </a:cubicBezTo>
                <a:cubicBezTo>
                  <a:pt x="1330" y="7820"/>
                  <a:pt x="1410" y="7837"/>
                  <a:pt x="1509" y="7837"/>
                </a:cubicBezTo>
                <a:cubicBezTo>
                  <a:pt x="1579" y="7837"/>
                  <a:pt x="1660" y="7828"/>
                  <a:pt x="1729" y="7815"/>
                </a:cubicBezTo>
                <a:cubicBezTo>
                  <a:pt x="1732" y="7814"/>
                  <a:pt x="1736" y="7814"/>
                  <a:pt x="1739" y="7814"/>
                </a:cubicBezTo>
                <a:cubicBezTo>
                  <a:pt x="1867" y="7814"/>
                  <a:pt x="2196" y="8192"/>
                  <a:pt x="2504" y="8192"/>
                </a:cubicBezTo>
                <a:cubicBezTo>
                  <a:pt x="2631" y="8192"/>
                  <a:pt x="2754" y="8128"/>
                  <a:pt x="2858" y="7948"/>
                </a:cubicBezTo>
                <a:cubicBezTo>
                  <a:pt x="3202" y="7403"/>
                  <a:pt x="3225" y="7056"/>
                  <a:pt x="3800" y="7056"/>
                </a:cubicBezTo>
                <a:cubicBezTo>
                  <a:pt x="3892" y="7056"/>
                  <a:pt x="3998" y="7065"/>
                  <a:pt x="4121" y="7084"/>
                </a:cubicBezTo>
                <a:cubicBezTo>
                  <a:pt x="4188" y="7117"/>
                  <a:pt x="4254" y="7117"/>
                  <a:pt x="4354" y="7150"/>
                </a:cubicBezTo>
                <a:cubicBezTo>
                  <a:pt x="4520" y="7283"/>
                  <a:pt x="4720" y="7383"/>
                  <a:pt x="4919" y="7482"/>
                </a:cubicBezTo>
                <a:cubicBezTo>
                  <a:pt x="5883" y="8047"/>
                  <a:pt x="7578" y="8978"/>
                  <a:pt x="8010" y="9510"/>
                </a:cubicBezTo>
                <a:cubicBezTo>
                  <a:pt x="8076" y="10208"/>
                  <a:pt x="8176" y="11072"/>
                  <a:pt x="8242" y="11803"/>
                </a:cubicBezTo>
                <a:cubicBezTo>
                  <a:pt x="7777" y="11969"/>
                  <a:pt x="6182" y="12501"/>
                  <a:pt x="6680" y="12534"/>
                </a:cubicBezTo>
                <a:cubicBezTo>
                  <a:pt x="6992" y="12573"/>
                  <a:pt x="7303" y="12589"/>
                  <a:pt x="7622" y="12589"/>
                </a:cubicBezTo>
                <a:cubicBezTo>
                  <a:pt x="7847" y="12589"/>
                  <a:pt x="8075" y="12581"/>
                  <a:pt x="8309" y="12567"/>
                </a:cubicBezTo>
                <a:lnTo>
                  <a:pt x="8309" y="12567"/>
                </a:lnTo>
                <a:cubicBezTo>
                  <a:pt x="8309" y="12733"/>
                  <a:pt x="8309" y="12866"/>
                  <a:pt x="8276" y="13032"/>
                </a:cubicBezTo>
                <a:cubicBezTo>
                  <a:pt x="7378" y="13032"/>
                  <a:pt x="5816" y="13631"/>
                  <a:pt x="6548" y="13631"/>
                </a:cubicBezTo>
                <a:cubicBezTo>
                  <a:pt x="6893" y="13631"/>
                  <a:pt x="7340" y="13678"/>
                  <a:pt x="7744" y="13678"/>
                </a:cubicBezTo>
                <a:cubicBezTo>
                  <a:pt x="8236" y="13678"/>
                  <a:pt x="8665" y="13608"/>
                  <a:pt x="8774" y="13298"/>
                </a:cubicBezTo>
                <a:cubicBezTo>
                  <a:pt x="9007" y="12733"/>
                  <a:pt x="9240" y="9111"/>
                  <a:pt x="9140" y="8845"/>
                </a:cubicBezTo>
                <a:cubicBezTo>
                  <a:pt x="8575" y="8413"/>
                  <a:pt x="8110" y="7914"/>
                  <a:pt x="7677" y="7383"/>
                </a:cubicBezTo>
                <a:lnTo>
                  <a:pt x="7677" y="7383"/>
                </a:lnTo>
                <a:cubicBezTo>
                  <a:pt x="7777" y="7416"/>
                  <a:pt x="7844" y="7449"/>
                  <a:pt x="7943" y="7482"/>
                </a:cubicBezTo>
                <a:cubicBezTo>
                  <a:pt x="7962" y="7486"/>
                  <a:pt x="7983" y="7488"/>
                  <a:pt x="8006" y="7488"/>
                </a:cubicBezTo>
                <a:cubicBezTo>
                  <a:pt x="8356" y="7488"/>
                  <a:pt x="9212" y="7036"/>
                  <a:pt x="9805" y="6818"/>
                </a:cubicBezTo>
                <a:cubicBezTo>
                  <a:pt x="10635" y="6485"/>
                  <a:pt x="12829" y="5654"/>
                  <a:pt x="13527" y="5455"/>
                </a:cubicBezTo>
                <a:cubicBezTo>
                  <a:pt x="14191" y="5256"/>
                  <a:pt x="14657" y="4824"/>
                  <a:pt x="15122" y="4724"/>
                </a:cubicBezTo>
                <a:cubicBezTo>
                  <a:pt x="15587" y="4624"/>
                  <a:pt x="16352" y="4591"/>
                  <a:pt x="16119" y="4292"/>
                </a:cubicBezTo>
                <a:cubicBezTo>
                  <a:pt x="16053" y="4203"/>
                  <a:pt x="15905" y="4174"/>
                  <a:pt x="15715" y="4174"/>
                </a:cubicBezTo>
                <a:cubicBezTo>
                  <a:pt x="15336" y="4174"/>
                  <a:pt x="14790" y="4292"/>
                  <a:pt x="14391" y="4292"/>
                </a:cubicBezTo>
                <a:cubicBezTo>
                  <a:pt x="14178" y="4292"/>
                  <a:pt x="13938" y="3847"/>
                  <a:pt x="13517" y="3847"/>
                </a:cubicBezTo>
                <a:cubicBezTo>
                  <a:pt x="13478" y="3847"/>
                  <a:pt x="13437" y="3851"/>
                  <a:pt x="13394" y="3860"/>
                </a:cubicBezTo>
                <a:cubicBezTo>
                  <a:pt x="12862" y="3993"/>
                  <a:pt x="13061" y="4458"/>
                  <a:pt x="12862" y="4757"/>
                </a:cubicBezTo>
                <a:cubicBezTo>
                  <a:pt x="12629" y="5023"/>
                  <a:pt x="9971" y="5256"/>
                  <a:pt x="9971" y="5256"/>
                </a:cubicBezTo>
                <a:cubicBezTo>
                  <a:pt x="9971" y="5256"/>
                  <a:pt x="12231" y="2431"/>
                  <a:pt x="11699" y="1035"/>
                </a:cubicBezTo>
                <a:cubicBezTo>
                  <a:pt x="11392" y="205"/>
                  <a:pt x="10801" y="1"/>
                  <a:pt x="10135" y="1"/>
                </a:cubicBezTo>
                <a:close/>
              </a:path>
            </a:pathLst>
          </a:custGeom>
          <a:solidFill>
            <a:schemeClr val="accent5"/>
          </a:solidFill>
          <a:ln>
            <a:noFill/>
          </a:ln>
        </p:spPr>
        <p:txBody>
          <a:bodyPr spcFirstLastPara="1" wrap="square" lIns="194738" tIns="194738" rIns="194738" bIns="194738" anchor="ctr" anchorCtr="0">
            <a:noAutofit/>
          </a:bodyPr>
          <a:lstStyle/>
          <a:p>
            <a:endParaRPr sz="3834"/>
          </a:p>
        </p:txBody>
      </p:sp>
      <p:sp>
        <p:nvSpPr>
          <p:cNvPr id="2" name="Title 1">
            <a:extLst>
              <a:ext uri="{FF2B5EF4-FFF2-40B4-BE49-F238E27FC236}">
                <a16:creationId xmlns:a16="http://schemas.microsoft.com/office/drawing/2014/main" id="{C8EF24A7-786A-F64A-310B-6863A3EF7880}"/>
              </a:ext>
            </a:extLst>
          </p:cNvPr>
          <p:cNvSpPr txBox="1">
            <a:spLocks/>
          </p:cNvSpPr>
          <p:nvPr/>
        </p:nvSpPr>
        <p:spPr>
          <a:xfrm>
            <a:off x="7380514" y="597604"/>
            <a:ext cx="11386854" cy="1325563"/>
          </a:xfrm>
          <a:prstGeom prst="rect">
            <a:avLst/>
          </a:prstGeom>
        </p:spPr>
        <p:txBody>
          <a:bodyPr/>
          <a:lstStyle>
            <a:lvl1pPr algn="l" defTabSz="1460754" rtl="0" eaLnBrk="1" latinLnBrk="0" hangingPunct="1">
              <a:lnSpc>
                <a:spcPct val="90000"/>
              </a:lnSpc>
              <a:spcBef>
                <a:spcPct val="0"/>
              </a:spcBef>
              <a:buNone/>
              <a:defRPr sz="7029" kern="1200">
                <a:solidFill>
                  <a:schemeClr val="tx1"/>
                </a:solidFill>
                <a:latin typeface="+mj-lt"/>
                <a:ea typeface="+mj-ea"/>
                <a:cs typeface="+mj-cs"/>
              </a:defRPr>
            </a:lvl1pPr>
          </a:lstStyle>
          <a:p>
            <a:pPr algn="r" rtl="1"/>
            <a:r>
              <a:rPr lang="ar-IQ" dirty="0">
                <a:solidFill>
                  <a:schemeClr val="accent1">
                    <a:lumMod val="50000"/>
                  </a:schemeClr>
                </a:solidFill>
                <a:latin typeface="Hacen Maghreb Bd" panose="02000500000000000000" pitchFamily="2" charset="-78"/>
                <a:cs typeface="Hacen Maghreb Bd" panose="02000500000000000000" pitchFamily="2" charset="-78"/>
              </a:rPr>
              <a:t> فوائد الرياضة للصحة النفسية</a:t>
            </a:r>
            <a:endParaRPr lang="en-US" dirty="0">
              <a:solidFill>
                <a:schemeClr val="accent1">
                  <a:lumMod val="50000"/>
                </a:schemeClr>
              </a:solidFill>
            </a:endParaRPr>
          </a:p>
        </p:txBody>
      </p:sp>
      <p:sp>
        <p:nvSpPr>
          <p:cNvPr id="3" name="Content Placeholder 2">
            <a:extLst>
              <a:ext uri="{FF2B5EF4-FFF2-40B4-BE49-F238E27FC236}">
                <a16:creationId xmlns:a16="http://schemas.microsoft.com/office/drawing/2014/main" id="{E9580C06-37A1-98E1-92D3-8A08A46EF56D}"/>
              </a:ext>
            </a:extLst>
          </p:cNvPr>
          <p:cNvSpPr txBox="1">
            <a:spLocks/>
          </p:cNvSpPr>
          <p:nvPr/>
        </p:nvSpPr>
        <p:spPr>
          <a:xfrm>
            <a:off x="457199" y="2713262"/>
            <a:ext cx="9440821" cy="5546276"/>
          </a:xfrm>
          <a:prstGeom prst="rect">
            <a:avLst/>
          </a:prstGeom>
        </p:spPr>
        <p:txBody>
          <a:bodyPr>
            <a:normAutofit fontScale="92500" lnSpcReduction="10000"/>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marL="0" indent="0" algn="just" rtl="1">
              <a:buFont typeface="Arial" panose="020B0604020202020204" pitchFamily="34" charset="0"/>
              <a:buNone/>
            </a:pPr>
            <a:r>
              <a:rPr lang="ar-IQ" sz="6300" dirty="0">
                <a:solidFill>
                  <a:schemeClr val="accent3">
                    <a:lumMod val="60000"/>
                    <a:lumOff val="40000"/>
                  </a:schemeClr>
                </a:solidFill>
                <a:latin typeface="Hacen Maghreb Bd" panose="02000500000000000000" pitchFamily="2" charset="-78"/>
                <a:cs typeface="Hacen Maghreb Bd" panose="02000500000000000000" pitchFamily="2" charset="-78"/>
              </a:rPr>
              <a:t>. تساهم في تحسين المزاج</a:t>
            </a:r>
          </a:p>
          <a:p>
            <a:pPr marL="0" indent="0" algn="just" rtl="1">
              <a:buFont typeface="Arial" panose="020B0604020202020204" pitchFamily="34" charset="0"/>
              <a:buNone/>
            </a:pPr>
            <a:r>
              <a:rPr lang="ar-IQ" sz="6300" dirty="0">
                <a:solidFill>
                  <a:schemeClr val="accent3">
                    <a:lumMod val="60000"/>
                    <a:lumOff val="40000"/>
                  </a:schemeClr>
                </a:solidFill>
                <a:latin typeface="Hacen Maghreb Bd" panose="02000500000000000000" pitchFamily="2" charset="-78"/>
                <a:cs typeface="Hacen Maghreb Bd" panose="02000500000000000000" pitchFamily="2" charset="-78"/>
              </a:rPr>
              <a:t>. تعمل على زيادة التركيز</a:t>
            </a:r>
          </a:p>
          <a:p>
            <a:pPr marL="0" indent="0" algn="just" rtl="1">
              <a:buFont typeface="Arial" panose="020B0604020202020204" pitchFamily="34" charset="0"/>
              <a:buNone/>
            </a:pPr>
            <a:r>
              <a:rPr lang="ar-IQ" sz="6300" dirty="0">
                <a:solidFill>
                  <a:schemeClr val="accent3">
                    <a:lumMod val="60000"/>
                    <a:lumOff val="40000"/>
                  </a:schemeClr>
                </a:solidFill>
                <a:latin typeface="Hacen Maghreb Bd" panose="02000500000000000000" pitchFamily="2" charset="-78"/>
                <a:cs typeface="Hacen Maghreb Bd" panose="02000500000000000000" pitchFamily="2" charset="-78"/>
              </a:rPr>
              <a:t>. تقلل من الإجهاد والاكتئاب</a:t>
            </a:r>
          </a:p>
          <a:p>
            <a:pPr marL="0" indent="0" algn="just" rtl="1">
              <a:buFont typeface="Arial" panose="020B0604020202020204" pitchFamily="34" charset="0"/>
              <a:buNone/>
            </a:pPr>
            <a:r>
              <a:rPr lang="ar-IQ" sz="6300" dirty="0">
                <a:solidFill>
                  <a:schemeClr val="accent3">
                    <a:lumMod val="60000"/>
                    <a:lumOff val="40000"/>
                  </a:schemeClr>
                </a:solidFill>
                <a:latin typeface="Hacen Maghreb Bd" panose="02000500000000000000" pitchFamily="2" charset="-78"/>
                <a:cs typeface="Hacen Maghreb Bd" panose="02000500000000000000" pitchFamily="2" charset="-78"/>
              </a:rPr>
              <a:t>. تحسن من عادات النوم</a:t>
            </a:r>
          </a:p>
          <a:p>
            <a:pPr marL="0" indent="0" algn="just" rtl="1">
              <a:buFont typeface="Arial" panose="020B0604020202020204" pitchFamily="34" charset="0"/>
              <a:buNone/>
            </a:pPr>
            <a:r>
              <a:rPr lang="ar-IQ" sz="6300" dirty="0">
                <a:solidFill>
                  <a:schemeClr val="accent3">
                    <a:lumMod val="60000"/>
                    <a:lumOff val="40000"/>
                  </a:schemeClr>
                </a:solidFill>
                <a:latin typeface="Hacen Maghreb Bd" panose="02000500000000000000" pitchFamily="2" charset="-78"/>
                <a:cs typeface="Hacen Maghreb Bd" panose="02000500000000000000" pitchFamily="2" charset="-78"/>
              </a:rPr>
              <a:t>. تعزز الثقة بالنفس</a:t>
            </a:r>
          </a:p>
          <a:p>
            <a:pPr marL="0" indent="0" algn="just" rtl="1">
              <a:buFont typeface="Arial" panose="020B0604020202020204" pitchFamily="34" charset="0"/>
              <a:buNone/>
            </a:pPr>
            <a:r>
              <a:rPr lang="ar-IQ" sz="6300" dirty="0">
                <a:solidFill>
                  <a:schemeClr val="accent3">
                    <a:lumMod val="60000"/>
                    <a:lumOff val="40000"/>
                  </a:schemeClr>
                </a:solidFill>
                <a:latin typeface="Hacen Maghreb Bd" panose="02000500000000000000" pitchFamily="2" charset="-78"/>
                <a:cs typeface="Hacen Maghreb Bd" panose="02000500000000000000" pitchFamily="2" charset="-78"/>
              </a:rPr>
              <a:t>. ترتبط بسمات القيادة</a:t>
            </a:r>
          </a:p>
          <a:p>
            <a:pPr marL="0" indent="0" algn="r" rtl="1">
              <a:buFont typeface="Arial" panose="020B0604020202020204" pitchFamily="34" charset="0"/>
              <a:buNone/>
            </a:pPr>
            <a:endParaRPr lang="en-US" dirty="0">
              <a:solidFill>
                <a:schemeClr val="accent1">
                  <a:lumMod val="50000"/>
                </a:schemeClr>
              </a:solidFill>
              <a:latin typeface="Hacen Maghreb Bd" panose="02000500000000000000" pitchFamily="2" charset="-78"/>
              <a:cs typeface="Hacen Maghreb Bd" panose="020005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4" name="Graphic 3">
            <a:extLst>
              <a:ext uri="{FF2B5EF4-FFF2-40B4-BE49-F238E27FC236}">
                <a16:creationId xmlns:a16="http://schemas.microsoft.com/office/drawing/2014/main" id="{56109EF8-FD4B-4787-BF8F-24C5703FC157}"/>
              </a:ext>
            </a:extLst>
          </p:cNvPr>
          <p:cNvGrpSpPr/>
          <p:nvPr/>
        </p:nvGrpSpPr>
        <p:grpSpPr>
          <a:xfrm>
            <a:off x="23522" y="496815"/>
            <a:ext cx="9393198" cy="8704333"/>
            <a:chOff x="12583141" y="971184"/>
            <a:chExt cx="5793954" cy="5369045"/>
          </a:xfrm>
          <a:solidFill>
            <a:srgbClr val="000000"/>
          </a:solidFill>
        </p:grpSpPr>
        <p:grpSp>
          <p:nvGrpSpPr>
            <p:cNvPr id="822" name="Graphic 3">
              <a:extLst>
                <a:ext uri="{FF2B5EF4-FFF2-40B4-BE49-F238E27FC236}">
                  <a16:creationId xmlns:a16="http://schemas.microsoft.com/office/drawing/2014/main" id="{2628FE2F-09A6-4226-BBE0-E491DF05269C}"/>
                </a:ext>
              </a:extLst>
            </p:cNvPr>
            <p:cNvGrpSpPr/>
            <p:nvPr/>
          </p:nvGrpSpPr>
          <p:grpSpPr>
            <a:xfrm>
              <a:off x="12583141" y="971184"/>
              <a:ext cx="5793954" cy="4977904"/>
              <a:chOff x="12583141" y="971184"/>
              <a:chExt cx="5793954" cy="4977904"/>
            </a:xfrm>
            <a:solidFill>
              <a:srgbClr val="000000"/>
            </a:solidFill>
          </p:grpSpPr>
          <p:sp>
            <p:nvSpPr>
              <p:cNvPr id="1062" name="Freeform: Shape 1061">
                <a:extLst>
                  <a:ext uri="{FF2B5EF4-FFF2-40B4-BE49-F238E27FC236}">
                    <a16:creationId xmlns:a16="http://schemas.microsoft.com/office/drawing/2014/main" id="{034CD9BE-1017-4D13-8D7F-B65EE872A96B}"/>
                  </a:ext>
                </a:extLst>
              </p:cNvPr>
              <p:cNvSpPr/>
              <p:nvPr/>
            </p:nvSpPr>
            <p:spPr>
              <a:xfrm>
                <a:off x="13010864" y="3750216"/>
                <a:ext cx="496423" cy="1917475"/>
              </a:xfrm>
              <a:custGeom>
                <a:avLst/>
                <a:gdLst>
                  <a:gd name="connsiteX0" fmla="*/ 455862 w 496423"/>
                  <a:gd name="connsiteY0" fmla="*/ 1917476 h 1917475"/>
                  <a:gd name="connsiteX1" fmla="*/ 453049 w 496423"/>
                  <a:gd name="connsiteY1" fmla="*/ 1917476 h 1917475"/>
                  <a:gd name="connsiteX2" fmla="*/ 385513 w 496423"/>
                  <a:gd name="connsiteY2" fmla="*/ 1864011 h 1917475"/>
                  <a:gd name="connsiteX3" fmla="*/ 385513 w 496423"/>
                  <a:gd name="connsiteY3" fmla="*/ 1852755 h 1917475"/>
                  <a:gd name="connsiteX4" fmla="*/ 396769 w 496423"/>
                  <a:gd name="connsiteY4" fmla="*/ 1852755 h 1917475"/>
                  <a:gd name="connsiteX5" fmla="*/ 461490 w 496423"/>
                  <a:gd name="connsiteY5" fmla="*/ 1903406 h 1917475"/>
                  <a:gd name="connsiteX6" fmla="*/ 464304 w 496423"/>
                  <a:gd name="connsiteY6" fmla="*/ 1911848 h 1917475"/>
                  <a:gd name="connsiteX7" fmla="*/ 455862 w 496423"/>
                  <a:gd name="connsiteY7" fmla="*/ 1917476 h 1917475"/>
                  <a:gd name="connsiteX8" fmla="*/ 329233 w 496423"/>
                  <a:gd name="connsiteY8" fmla="*/ 1804917 h 1917475"/>
                  <a:gd name="connsiteX9" fmla="*/ 323606 w 496423"/>
                  <a:gd name="connsiteY9" fmla="*/ 1802104 h 1917475"/>
                  <a:gd name="connsiteX10" fmla="*/ 270141 w 496423"/>
                  <a:gd name="connsiteY10" fmla="*/ 1737382 h 1917475"/>
                  <a:gd name="connsiteX11" fmla="*/ 270141 w 496423"/>
                  <a:gd name="connsiteY11" fmla="*/ 1726126 h 1917475"/>
                  <a:gd name="connsiteX12" fmla="*/ 281397 w 496423"/>
                  <a:gd name="connsiteY12" fmla="*/ 1726126 h 1917475"/>
                  <a:gd name="connsiteX13" fmla="*/ 334862 w 496423"/>
                  <a:gd name="connsiteY13" fmla="*/ 1790848 h 1917475"/>
                  <a:gd name="connsiteX14" fmla="*/ 334862 w 496423"/>
                  <a:gd name="connsiteY14" fmla="*/ 1802104 h 1917475"/>
                  <a:gd name="connsiteX15" fmla="*/ 329233 w 496423"/>
                  <a:gd name="connsiteY15" fmla="*/ 1804917 h 1917475"/>
                  <a:gd name="connsiteX16" fmla="*/ 227931 w 496423"/>
                  <a:gd name="connsiteY16" fmla="*/ 1672661 h 1917475"/>
                  <a:gd name="connsiteX17" fmla="*/ 222303 w 496423"/>
                  <a:gd name="connsiteY17" fmla="*/ 1669847 h 1917475"/>
                  <a:gd name="connsiteX18" fmla="*/ 177279 w 496423"/>
                  <a:gd name="connsiteY18" fmla="*/ 1596684 h 1917475"/>
                  <a:gd name="connsiteX19" fmla="*/ 180094 w 496423"/>
                  <a:gd name="connsiteY19" fmla="*/ 1588242 h 1917475"/>
                  <a:gd name="connsiteX20" fmla="*/ 188535 w 496423"/>
                  <a:gd name="connsiteY20" fmla="*/ 1591056 h 1917475"/>
                  <a:gd name="connsiteX21" fmla="*/ 230745 w 496423"/>
                  <a:gd name="connsiteY21" fmla="*/ 1664219 h 1917475"/>
                  <a:gd name="connsiteX22" fmla="*/ 227931 w 496423"/>
                  <a:gd name="connsiteY22" fmla="*/ 1672661 h 1917475"/>
                  <a:gd name="connsiteX23" fmla="*/ 227931 w 496423"/>
                  <a:gd name="connsiteY23" fmla="*/ 1672661 h 1917475"/>
                  <a:gd name="connsiteX24" fmla="*/ 143512 w 496423"/>
                  <a:gd name="connsiteY24" fmla="*/ 1523521 h 1917475"/>
                  <a:gd name="connsiteX25" fmla="*/ 137884 w 496423"/>
                  <a:gd name="connsiteY25" fmla="*/ 1520707 h 1917475"/>
                  <a:gd name="connsiteX26" fmla="*/ 104116 w 496423"/>
                  <a:gd name="connsiteY26" fmla="*/ 1441916 h 1917475"/>
                  <a:gd name="connsiteX27" fmla="*/ 106930 w 496423"/>
                  <a:gd name="connsiteY27" fmla="*/ 1433474 h 1917475"/>
                  <a:gd name="connsiteX28" fmla="*/ 115373 w 496423"/>
                  <a:gd name="connsiteY28" fmla="*/ 1436288 h 1917475"/>
                  <a:gd name="connsiteX29" fmla="*/ 149140 w 496423"/>
                  <a:gd name="connsiteY29" fmla="*/ 1512265 h 1917475"/>
                  <a:gd name="connsiteX30" fmla="*/ 146326 w 496423"/>
                  <a:gd name="connsiteY30" fmla="*/ 1520707 h 1917475"/>
                  <a:gd name="connsiteX31" fmla="*/ 143512 w 496423"/>
                  <a:gd name="connsiteY31" fmla="*/ 1523521 h 1917475"/>
                  <a:gd name="connsiteX32" fmla="*/ 81605 w 496423"/>
                  <a:gd name="connsiteY32" fmla="*/ 1368753 h 1917475"/>
                  <a:gd name="connsiteX33" fmla="*/ 75977 w 496423"/>
                  <a:gd name="connsiteY33" fmla="*/ 1363125 h 1917475"/>
                  <a:gd name="connsiteX34" fmla="*/ 50651 w 496423"/>
                  <a:gd name="connsiteY34" fmla="*/ 1281520 h 1917475"/>
                  <a:gd name="connsiteX35" fmla="*/ 56279 w 496423"/>
                  <a:gd name="connsiteY35" fmla="*/ 1273078 h 1917475"/>
                  <a:gd name="connsiteX36" fmla="*/ 64721 w 496423"/>
                  <a:gd name="connsiteY36" fmla="*/ 1278706 h 1917475"/>
                  <a:gd name="connsiteX37" fmla="*/ 90046 w 496423"/>
                  <a:gd name="connsiteY37" fmla="*/ 1360311 h 1917475"/>
                  <a:gd name="connsiteX38" fmla="*/ 81605 w 496423"/>
                  <a:gd name="connsiteY38" fmla="*/ 1368753 h 1917475"/>
                  <a:gd name="connsiteX39" fmla="*/ 81605 w 496423"/>
                  <a:gd name="connsiteY39" fmla="*/ 1368753 h 1917475"/>
                  <a:gd name="connsiteX40" fmla="*/ 36581 w 496423"/>
                  <a:gd name="connsiteY40" fmla="*/ 1205543 h 1917475"/>
                  <a:gd name="connsiteX41" fmla="*/ 30953 w 496423"/>
                  <a:gd name="connsiteY41" fmla="*/ 1199915 h 1917475"/>
                  <a:gd name="connsiteX42" fmla="*/ 16884 w 496423"/>
                  <a:gd name="connsiteY42" fmla="*/ 1115496 h 1917475"/>
                  <a:gd name="connsiteX43" fmla="*/ 22511 w 496423"/>
                  <a:gd name="connsiteY43" fmla="*/ 1107054 h 1917475"/>
                  <a:gd name="connsiteX44" fmla="*/ 30953 w 496423"/>
                  <a:gd name="connsiteY44" fmla="*/ 1112682 h 1917475"/>
                  <a:gd name="connsiteX45" fmla="*/ 45023 w 496423"/>
                  <a:gd name="connsiteY45" fmla="*/ 1194287 h 1917475"/>
                  <a:gd name="connsiteX46" fmla="*/ 36581 w 496423"/>
                  <a:gd name="connsiteY46" fmla="*/ 1205543 h 1917475"/>
                  <a:gd name="connsiteX47" fmla="*/ 36581 w 496423"/>
                  <a:gd name="connsiteY47" fmla="*/ 1205543 h 1917475"/>
                  <a:gd name="connsiteX48" fmla="*/ 11256 w 496423"/>
                  <a:gd name="connsiteY48" fmla="*/ 1039519 h 1917475"/>
                  <a:gd name="connsiteX49" fmla="*/ 5628 w 496423"/>
                  <a:gd name="connsiteY49" fmla="*/ 1033891 h 1917475"/>
                  <a:gd name="connsiteX50" fmla="*/ 0 w 496423"/>
                  <a:gd name="connsiteY50" fmla="*/ 949472 h 1917475"/>
                  <a:gd name="connsiteX51" fmla="*/ 5628 w 496423"/>
                  <a:gd name="connsiteY51" fmla="*/ 941030 h 1917475"/>
                  <a:gd name="connsiteX52" fmla="*/ 5628 w 496423"/>
                  <a:gd name="connsiteY52" fmla="*/ 941030 h 1917475"/>
                  <a:gd name="connsiteX53" fmla="*/ 14070 w 496423"/>
                  <a:gd name="connsiteY53" fmla="*/ 946658 h 1917475"/>
                  <a:gd name="connsiteX54" fmla="*/ 19698 w 496423"/>
                  <a:gd name="connsiteY54" fmla="*/ 1031077 h 1917475"/>
                  <a:gd name="connsiteX55" fmla="*/ 11256 w 496423"/>
                  <a:gd name="connsiteY55" fmla="*/ 1039519 h 1917475"/>
                  <a:gd name="connsiteX56" fmla="*/ 11256 w 496423"/>
                  <a:gd name="connsiteY56" fmla="*/ 1039519 h 1917475"/>
                  <a:gd name="connsiteX57" fmla="*/ 8442 w 496423"/>
                  <a:gd name="connsiteY57" fmla="*/ 870681 h 1917475"/>
                  <a:gd name="connsiteX58" fmla="*/ 8442 w 496423"/>
                  <a:gd name="connsiteY58" fmla="*/ 870681 h 1917475"/>
                  <a:gd name="connsiteX59" fmla="*/ 0 w 496423"/>
                  <a:gd name="connsiteY59" fmla="*/ 862239 h 1917475"/>
                  <a:gd name="connsiteX60" fmla="*/ 5628 w 496423"/>
                  <a:gd name="connsiteY60" fmla="*/ 777820 h 1917475"/>
                  <a:gd name="connsiteX61" fmla="*/ 14070 w 496423"/>
                  <a:gd name="connsiteY61" fmla="*/ 772192 h 1917475"/>
                  <a:gd name="connsiteX62" fmla="*/ 19698 w 496423"/>
                  <a:gd name="connsiteY62" fmla="*/ 780634 h 1917475"/>
                  <a:gd name="connsiteX63" fmla="*/ 14070 w 496423"/>
                  <a:gd name="connsiteY63" fmla="*/ 865053 h 1917475"/>
                  <a:gd name="connsiteX64" fmla="*/ 8442 w 496423"/>
                  <a:gd name="connsiteY64" fmla="*/ 870681 h 1917475"/>
                  <a:gd name="connsiteX65" fmla="*/ 28140 w 496423"/>
                  <a:gd name="connsiteY65" fmla="*/ 701843 h 1917475"/>
                  <a:gd name="connsiteX66" fmla="*/ 28140 w 496423"/>
                  <a:gd name="connsiteY66" fmla="*/ 701843 h 1917475"/>
                  <a:gd name="connsiteX67" fmla="*/ 22511 w 496423"/>
                  <a:gd name="connsiteY67" fmla="*/ 693401 h 1917475"/>
                  <a:gd name="connsiteX68" fmla="*/ 42209 w 496423"/>
                  <a:gd name="connsiteY68" fmla="*/ 611796 h 1917475"/>
                  <a:gd name="connsiteX69" fmla="*/ 50651 w 496423"/>
                  <a:gd name="connsiteY69" fmla="*/ 606168 h 1917475"/>
                  <a:gd name="connsiteX70" fmla="*/ 56279 w 496423"/>
                  <a:gd name="connsiteY70" fmla="*/ 614610 h 1917475"/>
                  <a:gd name="connsiteX71" fmla="*/ 36581 w 496423"/>
                  <a:gd name="connsiteY71" fmla="*/ 696215 h 1917475"/>
                  <a:gd name="connsiteX72" fmla="*/ 28140 w 496423"/>
                  <a:gd name="connsiteY72" fmla="*/ 701843 h 1917475"/>
                  <a:gd name="connsiteX73" fmla="*/ 70349 w 496423"/>
                  <a:gd name="connsiteY73" fmla="*/ 538633 h 1917475"/>
                  <a:gd name="connsiteX74" fmla="*/ 70349 w 496423"/>
                  <a:gd name="connsiteY74" fmla="*/ 538633 h 1917475"/>
                  <a:gd name="connsiteX75" fmla="*/ 64721 w 496423"/>
                  <a:gd name="connsiteY75" fmla="*/ 530191 h 1917475"/>
                  <a:gd name="connsiteX76" fmla="*/ 95675 w 496423"/>
                  <a:gd name="connsiteY76" fmla="*/ 451400 h 1917475"/>
                  <a:gd name="connsiteX77" fmla="*/ 104116 w 496423"/>
                  <a:gd name="connsiteY77" fmla="*/ 448586 h 1917475"/>
                  <a:gd name="connsiteX78" fmla="*/ 106930 w 496423"/>
                  <a:gd name="connsiteY78" fmla="*/ 457028 h 1917475"/>
                  <a:gd name="connsiteX79" fmla="*/ 75977 w 496423"/>
                  <a:gd name="connsiteY79" fmla="*/ 535819 h 1917475"/>
                  <a:gd name="connsiteX80" fmla="*/ 70349 w 496423"/>
                  <a:gd name="connsiteY80" fmla="*/ 538633 h 1917475"/>
                  <a:gd name="connsiteX81" fmla="*/ 140698 w 496423"/>
                  <a:gd name="connsiteY81" fmla="*/ 386679 h 1917475"/>
                  <a:gd name="connsiteX82" fmla="*/ 137884 w 496423"/>
                  <a:gd name="connsiteY82" fmla="*/ 386679 h 1917475"/>
                  <a:gd name="connsiteX83" fmla="*/ 135070 w 496423"/>
                  <a:gd name="connsiteY83" fmla="*/ 378237 h 1917475"/>
                  <a:gd name="connsiteX84" fmla="*/ 180094 w 496423"/>
                  <a:gd name="connsiteY84" fmla="*/ 305074 h 1917475"/>
                  <a:gd name="connsiteX85" fmla="*/ 188535 w 496423"/>
                  <a:gd name="connsiteY85" fmla="*/ 302260 h 1917475"/>
                  <a:gd name="connsiteX86" fmla="*/ 191349 w 496423"/>
                  <a:gd name="connsiteY86" fmla="*/ 310702 h 1917475"/>
                  <a:gd name="connsiteX87" fmla="*/ 149140 w 496423"/>
                  <a:gd name="connsiteY87" fmla="*/ 381051 h 1917475"/>
                  <a:gd name="connsiteX88" fmla="*/ 140698 w 496423"/>
                  <a:gd name="connsiteY88" fmla="*/ 386679 h 1917475"/>
                  <a:gd name="connsiteX89" fmla="*/ 233559 w 496423"/>
                  <a:gd name="connsiteY89" fmla="*/ 245981 h 1917475"/>
                  <a:gd name="connsiteX90" fmla="*/ 227931 w 496423"/>
                  <a:gd name="connsiteY90" fmla="*/ 243167 h 1917475"/>
                  <a:gd name="connsiteX91" fmla="*/ 227931 w 496423"/>
                  <a:gd name="connsiteY91" fmla="*/ 231911 h 1917475"/>
                  <a:gd name="connsiteX92" fmla="*/ 284211 w 496423"/>
                  <a:gd name="connsiteY92" fmla="*/ 167190 h 1917475"/>
                  <a:gd name="connsiteX93" fmla="*/ 295466 w 496423"/>
                  <a:gd name="connsiteY93" fmla="*/ 167190 h 1917475"/>
                  <a:gd name="connsiteX94" fmla="*/ 295466 w 496423"/>
                  <a:gd name="connsiteY94" fmla="*/ 178445 h 1917475"/>
                  <a:gd name="connsiteX95" fmla="*/ 242001 w 496423"/>
                  <a:gd name="connsiteY95" fmla="*/ 243167 h 1917475"/>
                  <a:gd name="connsiteX96" fmla="*/ 233559 w 496423"/>
                  <a:gd name="connsiteY96" fmla="*/ 245981 h 1917475"/>
                  <a:gd name="connsiteX97" fmla="*/ 348932 w 496423"/>
                  <a:gd name="connsiteY97" fmla="*/ 122166 h 1917475"/>
                  <a:gd name="connsiteX98" fmla="*/ 343303 w 496423"/>
                  <a:gd name="connsiteY98" fmla="*/ 119352 h 1917475"/>
                  <a:gd name="connsiteX99" fmla="*/ 343303 w 496423"/>
                  <a:gd name="connsiteY99" fmla="*/ 108096 h 1917475"/>
                  <a:gd name="connsiteX100" fmla="*/ 408025 w 496423"/>
                  <a:gd name="connsiteY100" fmla="*/ 51817 h 1917475"/>
                  <a:gd name="connsiteX101" fmla="*/ 419281 w 496423"/>
                  <a:gd name="connsiteY101" fmla="*/ 51817 h 1917475"/>
                  <a:gd name="connsiteX102" fmla="*/ 419281 w 496423"/>
                  <a:gd name="connsiteY102" fmla="*/ 63073 h 1917475"/>
                  <a:gd name="connsiteX103" fmla="*/ 354560 w 496423"/>
                  <a:gd name="connsiteY103" fmla="*/ 116538 h 1917475"/>
                  <a:gd name="connsiteX104" fmla="*/ 348932 w 496423"/>
                  <a:gd name="connsiteY104" fmla="*/ 122166 h 1917475"/>
                  <a:gd name="connsiteX105" fmla="*/ 481188 w 496423"/>
                  <a:gd name="connsiteY105" fmla="*/ 18049 h 1917475"/>
                  <a:gd name="connsiteX106" fmla="*/ 475560 w 496423"/>
                  <a:gd name="connsiteY106" fmla="*/ 15235 h 1917475"/>
                  <a:gd name="connsiteX107" fmla="*/ 478374 w 496423"/>
                  <a:gd name="connsiteY107" fmla="*/ 6794 h 1917475"/>
                  <a:gd name="connsiteX108" fmla="*/ 486816 w 496423"/>
                  <a:gd name="connsiteY108" fmla="*/ 1166 h 1917475"/>
                  <a:gd name="connsiteX109" fmla="*/ 495258 w 496423"/>
                  <a:gd name="connsiteY109" fmla="*/ 3979 h 1917475"/>
                  <a:gd name="connsiteX110" fmla="*/ 492444 w 496423"/>
                  <a:gd name="connsiteY110" fmla="*/ 12421 h 1917475"/>
                  <a:gd name="connsiteX111" fmla="*/ 484002 w 496423"/>
                  <a:gd name="connsiteY111" fmla="*/ 18049 h 1917475"/>
                  <a:gd name="connsiteX112" fmla="*/ 481188 w 496423"/>
                  <a:gd name="connsiteY112" fmla="*/ 18049 h 19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496423" h="1917475">
                    <a:moveTo>
                      <a:pt x="455862" y="1917476"/>
                    </a:moveTo>
                    <a:cubicBezTo>
                      <a:pt x="455862" y="1917476"/>
                      <a:pt x="453049" y="1917476"/>
                      <a:pt x="453049" y="1917476"/>
                    </a:cubicBezTo>
                    <a:cubicBezTo>
                      <a:pt x="430536" y="1903406"/>
                      <a:pt x="408025" y="1883708"/>
                      <a:pt x="385513" y="1864011"/>
                    </a:cubicBezTo>
                    <a:cubicBezTo>
                      <a:pt x="382699" y="1861197"/>
                      <a:pt x="382699" y="1858383"/>
                      <a:pt x="385513" y="1852755"/>
                    </a:cubicBezTo>
                    <a:cubicBezTo>
                      <a:pt x="388327" y="1849941"/>
                      <a:pt x="393955" y="1849941"/>
                      <a:pt x="396769" y="1852755"/>
                    </a:cubicBezTo>
                    <a:cubicBezTo>
                      <a:pt x="419281" y="1872453"/>
                      <a:pt x="441792" y="1889336"/>
                      <a:pt x="461490" y="1903406"/>
                    </a:cubicBezTo>
                    <a:cubicBezTo>
                      <a:pt x="464304" y="1906220"/>
                      <a:pt x="464304" y="1909034"/>
                      <a:pt x="464304" y="1911848"/>
                    </a:cubicBezTo>
                    <a:cubicBezTo>
                      <a:pt x="461490" y="1914662"/>
                      <a:pt x="458676" y="1917476"/>
                      <a:pt x="455862" y="1917476"/>
                    </a:cubicBezTo>
                    <a:close/>
                    <a:moveTo>
                      <a:pt x="329233" y="1804917"/>
                    </a:moveTo>
                    <a:cubicBezTo>
                      <a:pt x="326420" y="1804917"/>
                      <a:pt x="326420" y="1804917"/>
                      <a:pt x="323606" y="1802104"/>
                    </a:cubicBezTo>
                    <a:cubicBezTo>
                      <a:pt x="303908" y="1782406"/>
                      <a:pt x="287024" y="1759894"/>
                      <a:pt x="270141" y="1737382"/>
                    </a:cubicBezTo>
                    <a:cubicBezTo>
                      <a:pt x="267327" y="1734568"/>
                      <a:pt x="267327" y="1728940"/>
                      <a:pt x="270141" y="1726126"/>
                    </a:cubicBezTo>
                    <a:cubicBezTo>
                      <a:pt x="272954" y="1723313"/>
                      <a:pt x="278582" y="1723313"/>
                      <a:pt x="281397" y="1726126"/>
                    </a:cubicBezTo>
                    <a:cubicBezTo>
                      <a:pt x="298281" y="1748638"/>
                      <a:pt x="317978" y="1771150"/>
                      <a:pt x="334862" y="1790848"/>
                    </a:cubicBezTo>
                    <a:cubicBezTo>
                      <a:pt x="337676" y="1793662"/>
                      <a:pt x="337676" y="1799290"/>
                      <a:pt x="334862" y="1802104"/>
                    </a:cubicBezTo>
                    <a:cubicBezTo>
                      <a:pt x="332048" y="1804917"/>
                      <a:pt x="332048" y="1804917"/>
                      <a:pt x="329233" y="1804917"/>
                    </a:cubicBezTo>
                    <a:close/>
                    <a:moveTo>
                      <a:pt x="227931" y="1672661"/>
                    </a:moveTo>
                    <a:cubicBezTo>
                      <a:pt x="225117" y="1672661"/>
                      <a:pt x="222303" y="1672661"/>
                      <a:pt x="222303" y="1669847"/>
                    </a:cubicBezTo>
                    <a:cubicBezTo>
                      <a:pt x="208233" y="1647336"/>
                      <a:pt x="191349" y="1622010"/>
                      <a:pt x="177279" y="1596684"/>
                    </a:cubicBezTo>
                    <a:cubicBezTo>
                      <a:pt x="174465" y="1593870"/>
                      <a:pt x="177279" y="1588242"/>
                      <a:pt x="180094" y="1588242"/>
                    </a:cubicBezTo>
                    <a:cubicBezTo>
                      <a:pt x="182908" y="1585428"/>
                      <a:pt x="188535" y="1588242"/>
                      <a:pt x="188535" y="1591056"/>
                    </a:cubicBezTo>
                    <a:cubicBezTo>
                      <a:pt x="202605" y="1616382"/>
                      <a:pt x="216675" y="1638894"/>
                      <a:pt x="230745" y="1664219"/>
                    </a:cubicBezTo>
                    <a:cubicBezTo>
                      <a:pt x="233559" y="1667033"/>
                      <a:pt x="230745" y="1672661"/>
                      <a:pt x="227931" y="1672661"/>
                    </a:cubicBezTo>
                    <a:cubicBezTo>
                      <a:pt x="230745" y="1672661"/>
                      <a:pt x="227931" y="1672661"/>
                      <a:pt x="227931" y="1672661"/>
                    </a:cubicBezTo>
                    <a:close/>
                    <a:moveTo>
                      <a:pt x="143512" y="1523521"/>
                    </a:moveTo>
                    <a:cubicBezTo>
                      <a:pt x="140698" y="1523521"/>
                      <a:pt x="137884" y="1520707"/>
                      <a:pt x="137884" y="1520707"/>
                    </a:cubicBezTo>
                    <a:cubicBezTo>
                      <a:pt x="126628" y="1495381"/>
                      <a:pt x="115373" y="1470056"/>
                      <a:pt x="104116" y="1441916"/>
                    </a:cubicBezTo>
                    <a:cubicBezTo>
                      <a:pt x="101303" y="1439102"/>
                      <a:pt x="104116" y="1433474"/>
                      <a:pt x="106930" y="1433474"/>
                    </a:cubicBezTo>
                    <a:cubicBezTo>
                      <a:pt x="109744" y="1430660"/>
                      <a:pt x="115373" y="1433474"/>
                      <a:pt x="115373" y="1436288"/>
                    </a:cubicBezTo>
                    <a:cubicBezTo>
                      <a:pt x="126628" y="1461614"/>
                      <a:pt x="137884" y="1486939"/>
                      <a:pt x="149140" y="1512265"/>
                    </a:cubicBezTo>
                    <a:cubicBezTo>
                      <a:pt x="151954" y="1515079"/>
                      <a:pt x="149140" y="1520707"/>
                      <a:pt x="146326" y="1520707"/>
                    </a:cubicBezTo>
                    <a:cubicBezTo>
                      <a:pt x="146326" y="1523521"/>
                      <a:pt x="146326" y="1523521"/>
                      <a:pt x="143512" y="1523521"/>
                    </a:cubicBezTo>
                    <a:close/>
                    <a:moveTo>
                      <a:pt x="81605" y="1368753"/>
                    </a:moveTo>
                    <a:cubicBezTo>
                      <a:pt x="78791" y="1368753"/>
                      <a:pt x="75977" y="1365939"/>
                      <a:pt x="75977" y="1363125"/>
                    </a:cubicBezTo>
                    <a:cubicBezTo>
                      <a:pt x="67535" y="1334985"/>
                      <a:pt x="59093" y="1309660"/>
                      <a:pt x="50651" y="1281520"/>
                    </a:cubicBezTo>
                    <a:cubicBezTo>
                      <a:pt x="50651" y="1278706"/>
                      <a:pt x="50651" y="1273078"/>
                      <a:pt x="56279" y="1273078"/>
                    </a:cubicBezTo>
                    <a:cubicBezTo>
                      <a:pt x="59093" y="1273078"/>
                      <a:pt x="64721" y="1273078"/>
                      <a:pt x="64721" y="1278706"/>
                    </a:cubicBezTo>
                    <a:cubicBezTo>
                      <a:pt x="73163" y="1306846"/>
                      <a:pt x="78791" y="1332171"/>
                      <a:pt x="90046" y="1360311"/>
                    </a:cubicBezTo>
                    <a:cubicBezTo>
                      <a:pt x="90046" y="1363125"/>
                      <a:pt x="87233" y="1365939"/>
                      <a:pt x="81605" y="1368753"/>
                    </a:cubicBezTo>
                    <a:cubicBezTo>
                      <a:pt x="81605" y="1368753"/>
                      <a:pt x="81605" y="1368753"/>
                      <a:pt x="81605" y="1368753"/>
                    </a:cubicBezTo>
                    <a:close/>
                    <a:moveTo>
                      <a:pt x="36581" y="1205543"/>
                    </a:moveTo>
                    <a:cubicBezTo>
                      <a:pt x="33768" y="1205543"/>
                      <a:pt x="30953" y="1202729"/>
                      <a:pt x="30953" y="1199915"/>
                    </a:cubicBezTo>
                    <a:cubicBezTo>
                      <a:pt x="25326" y="1171775"/>
                      <a:pt x="19698" y="1143636"/>
                      <a:pt x="16884" y="1115496"/>
                    </a:cubicBezTo>
                    <a:cubicBezTo>
                      <a:pt x="16884" y="1112682"/>
                      <a:pt x="19698" y="1107054"/>
                      <a:pt x="22511" y="1107054"/>
                    </a:cubicBezTo>
                    <a:cubicBezTo>
                      <a:pt x="25326" y="1107054"/>
                      <a:pt x="30953" y="1109868"/>
                      <a:pt x="30953" y="1112682"/>
                    </a:cubicBezTo>
                    <a:cubicBezTo>
                      <a:pt x="33768" y="1140822"/>
                      <a:pt x="39395" y="1168961"/>
                      <a:pt x="45023" y="1194287"/>
                    </a:cubicBezTo>
                    <a:cubicBezTo>
                      <a:pt x="45023" y="1199915"/>
                      <a:pt x="42209" y="1205543"/>
                      <a:pt x="36581" y="1205543"/>
                    </a:cubicBezTo>
                    <a:cubicBezTo>
                      <a:pt x="39395" y="1205543"/>
                      <a:pt x="36581" y="1205543"/>
                      <a:pt x="36581" y="1205543"/>
                    </a:cubicBezTo>
                    <a:close/>
                    <a:moveTo>
                      <a:pt x="11256" y="1039519"/>
                    </a:moveTo>
                    <a:cubicBezTo>
                      <a:pt x="8442" y="1039519"/>
                      <a:pt x="5628" y="1036705"/>
                      <a:pt x="5628" y="1033891"/>
                    </a:cubicBezTo>
                    <a:cubicBezTo>
                      <a:pt x="2814" y="1005751"/>
                      <a:pt x="2814" y="977612"/>
                      <a:pt x="0" y="949472"/>
                    </a:cubicBezTo>
                    <a:cubicBezTo>
                      <a:pt x="0" y="946658"/>
                      <a:pt x="2814" y="941030"/>
                      <a:pt x="5628" y="941030"/>
                    </a:cubicBezTo>
                    <a:cubicBezTo>
                      <a:pt x="5628" y="941030"/>
                      <a:pt x="5628" y="941030"/>
                      <a:pt x="5628" y="941030"/>
                    </a:cubicBezTo>
                    <a:cubicBezTo>
                      <a:pt x="8442" y="941030"/>
                      <a:pt x="11256" y="943844"/>
                      <a:pt x="14070" y="946658"/>
                    </a:cubicBezTo>
                    <a:cubicBezTo>
                      <a:pt x="14070" y="974798"/>
                      <a:pt x="16884" y="1002937"/>
                      <a:pt x="19698" y="1031077"/>
                    </a:cubicBezTo>
                    <a:cubicBezTo>
                      <a:pt x="19698" y="1033891"/>
                      <a:pt x="16884" y="1036705"/>
                      <a:pt x="11256" y="1039519"/>
                    </a:cubicBezTo>
                    <a:cubicBezTo>
                      <a:pt x="14070" y="1039519"/>
                      <a:pt x="14070" y="1039519"/>
                      <a:pt x="11256" y="1039519"/>
                    </a:cubicBezTo>
                    <a:close/>
                    <a:moveTo>
                      <a:pt x="8442" y="870681"/>
                    </a:moveTo>
                    <a:cubicBezTo>
                      <a:pt x="8442" y="870681"/>
                      <a:pt x="8442" y="870681"/>
                      <a:pt x="8442" y="870681"/>
                    </a:cubicBezTo>
                    <a:cubicBezTo>
                      <a:pt x="5628" y="870681"/>
                      <a:pt x="0" y="867867"/>
                      <a:pt x="0" y="862239"/>
                    </a:cubicBezTo>
                    <a:cubicBezTo>
                      <a:pt x="0" y="834099"/>
                      <a:pt x="2814" y="805960"/>
                      <a:pt x="5628" y="777820"/>
                    </a:cubicBezTo>
                    <a:cubicBezTo>
                      <a:pt x="5628" y="775006"/>
                      <a:pt x="8442" y="772192"/>
                      <a:pt x="14070" y="772192"/>
                    </a:cubicBezTo>
                    <a:cubicBezTo>
                      <a:pt x="16884" y="772192"/>
                      <a:pt x="19698" y="775006"/>
                      <a:pt x="19698" y="780634"/>
                    </a:cubicBezTo>
                    <a:cubicBezTo>
                      <a:pt x="16884" y="808774"/>
                      <a:pt x="14070" y="836913"/>
                      <a:pt x="14070" y="865053"/>
                    </a:cubicBezTo>
                    <a:cubicBezTo>
                      <a:pt x="16884" y="867867"/>
                      <a:pt x="14070" y="870681"/>
                      <a:pt x="8442" y="870681"/>
                    </a:cubicBezTo>
                    <a:close/>
                    <a:moveTo>
                      <a:pt x="28140" y="701843"/>
                    </a:moveTo>
                    <a:cubicBezTo>
                      <a:pt x="28140" y="701843"/>
                      <a:pt x="28140" y="701843"/>
                      <a:pt x="28140" y="701843"/>
                    </a:cubicBezTo>
                    <a:cubicBezTo>
                      <a:pt x="22511" y="701843"/>
                      <a:pt x="19698" y="696215"/>
                      <a:pt x="22511" y="693401"/>
                    </a:cubicBezTo>
                    <a:cubicBezTo>
                      <a:pt x="28140" y="665261"/>
                      <a:pt x="33768" y="637122"/>
                      <a:pt x="42209" y="611796"/>
                    </a:cubicBezTo>
                    <a:cubicBezTo>
                      <a:pt x="42209" y="608982"/>
                      <a:pt x="47837" y="606168"/>
                      <a:pt x="50651" y="606168"/>
                    </a:cubicBezTo>
                    <a:cubicBezTo>
                      <a:pt x="53465" y="606168"/>
                      <a:pt x="56279" y="611796"/>
                      <a:pt x="56279" y="614610"/>
                    </a:cubicBezTo>
                    <a:cubicBezTo>
                      <a:pt x="47837" y="639936"/>
                      <a:pt x="42209" y="668076"/>
                      <a:pt x="36581" y="696215"/>
                    </a:cubicBezTo>
                    <a:cubicBezTo>
                      <a:pt x="33768" y="699029"/>
                      <a:pt x="30953" y="701843"/>
                      <a:pt x="28140" y="701843"/>
                    </a:cubicBezTo>
                    <a:close/>
                    <a:moveTo>
                      <a:pt x="70349" y="538633"/>
                    </a:moveTo>
                    <a:cubicBezTo>
                      <a:pt x="70349" y="538633"/>
                      <a:pt x="70349" y="538633"/>
                      <a:pt x="70349" y="538633"/>
                    </a:cubicBezTo>
                    <a:cubicBezTo>
                      <a:pt x="64721" y="535819"/>
                      <a:pt x="61907" y="533005"/>
                      <a:pt x="64721" y="530191"/>
                    </a:cubicBezTo>
                    <a:cubicBezTo>
                      <a:pt x="73163" y="502051"/>
                      <a:pt x="84419" y="476726"/>
                      <a:pt x="95675" y="451400"/>
                    </a:cubicBezTo>
                    <a:cubicBezTo>
                      <a:pt x="98489" y="448586"/>
                      <a:pt x="101303" y="445772"/>
                      <a:pt x="104116" y="448586"/>
                    </a:cubicBezTo>
                    <a:cubicBezTo>
                      <a:pt x="106930" y="451400"/>
                      <a:pt x="109744" y="454214"/>
                      <a:pt x="106930" y="457028"/>
                    </a:cubicBezTo>
                    <a:cubicBezTo>
                      <a:pt x="95675" y="482354"/>
                      <a:pt x="84419" y="507680"/>
                      <a:pt x="75977" y="535819"/>
                    </a:cubicBezTo>
                    <a:cubicBezTo>
                      <a:pt x="75977" y="538633"/>
                      <a:pt x="73163" y="538633"/>
                      <a:pt x="70349" y="538633"/>
                    </a:cubicBezTo>
                    <a:close/>
                    <a:moveTo>
                      <a:pt x="140698" y="386679"/>
                    </a:moveTo>
                    <a:cubicBezTo>
                      <a:pt x="140698" y="386679"/>
                      <a:pt x="137884" y="386679"/>
                      <a:pt x="137884" y="386679"/>
                    </a:cubicBezTo>
                    <a:cubicBezTo>
                      <a:pt x="135070" y="383865"/>
                      <a:pt x="132256" y="381051"/>
                      <a:pt x="135070" y="378237"/>
                    </a:cubicBezTo>
                    <a:cubicBezTo>
                      <a:pt x="149140" y="352911"/>
                      <a:pt x="163210" y="330400"/>
                      <a:pt x="180094" y="305074"/>
                    </a:cubicBezTo>
                    <a:cubicBezTo>
                      <a:pt x="182908" y="302260"/>
                      <a:pt x="185722" y="302260"/>
                      <a:pt x="188535" y="302260"/>
                    </a:cubicBezTo>
                    <a:cubicBezTo>
                      <a:pt x="191349" y="305074"/>
                      <a:pt x="191349" y="307888"/>
                      <a:pt x="191349" y="310702"/>
                    </a:cubicBezTo>
                    <a:cubicBezTo>
                      <a:pt x="177279" y="333214"/>
                      <a:pt x="160396" y="358539"/>
                      <a:pt x="149140" y="381051"/>
                    </a:cubicBezTo>
                    <a:cubicBezTo>
                      <a:pt x="146326" y="383865"/>
                      <a:pt x="143512" y="386679"/>
                      <a:pt x="140698" y="386679"/>
                    </a:cubicBezTo>
                    <a:close/>
                    <a:moveTo>
                      <a:pt x="233559" y="245981"/>
                    </a:moveTo>
                    <a:cubicBezTo>
                      <a:pt x="230745" y="245981"/>
                      <a:pt x="230745" y="245981"/>
                      <a:pt x="227931" y="243167"/>
                    </a:cubicBezTo>
                    <a:cubicBezTo>
                      <a:pt x="225117" y="240353"/>
                      <a:pt x="225117" y="237539"/>
                      <a:pt x="227931" y="231911"/>
                    </a:cubicBezTo>
                    <a:cubicBezTo>
                      <a:pt x="244814" y="209399"/>
                      <a:pt x="264513" y="186887"/>
                      <a:pt x="284211" y="167190"/>
                    </a:cubicBezTo>
                    <a:cubicBezTo>
                      <a:pt x="287024" y="164376"/>
                      <a:pt x="292652" y="164376"/>
                      <a:pt x="295466" y="167190"/>
                    </a:cubicBezTo>
                    <a:cubicBezTo>
                      <a:pt x="298281" y="170003"/>
                      <a:pt x="298281" y="175632"/>
                      <a:pt x="295466" y="178445"/>
                    </a:cubicBezTo>
                    <a:cubicBezTo>
                      <a:pt x="275768" y="198143"/>
                      <a:pt x="258884" y="220655"/>
                      <a:pt x="242001" y="243167"/>
                    </a:cubicBezTo>
                    <a:cubicBezTo>
                      <a:pt x="236373" y="243167"/>
                      <a:pt x="236373" y="245981"/>
                      <a:pt x="233559" y="245981"/>
                    </a:cubicBezTo>
                    <a:close/>
                    <a:moveTo>
                      <a:pt x="348932" y="122166"/>
                    </a:moveTo>
                    <a:cubicBezTo>
                      <a:pt x="346117" y="122166"/>
                      <a:pt x="346117" y="122166"/>
                      <a:pt x="343303" y="119352"/>
                    </a:cubicBezTo>
                    <a:cubicBezTo>
                      <a:pt x="340490" y="116538"/>
                      <a:pt x="340490" y="110910"/>
                      <a:pt x="343303" y="108096"/>
                    </a:cubicBezTo>
                    <a:cubicBezTo>
                      <a:pt x="363001" y="88398"/>
                      <a:pt x="385513" y="71515"/>
                      <a:pt x="408025" y="51817"/>
                    </a:cubicBezTo>
                    <a:cubicBezTo>
                      <a:pt x="410839" y="49003"/>
                      <a:pt x="416467" y="49003"/>
                      <a:pt x="419281" y="51817"/>
                    </a:cubicBezTo>
                    <a:cubicBezTo>
                      <a:pt x="422095" y="54631"/>
                      <a:pt x="422095" y="60259"/>
                      <a:pt x="419281" y="63073"/>
                    </a:cubicBezTo>
                    <a:cubicBezTo>
                      <a:pt x="396769" y="79957"/>
                      <a:pt x="374257" y="99654"/>
                      <a:pt x="354560" y="116538"/>
                    </a:cubicBezTo>
                    <a:cubicBezTo>
                      <a:pt x="351746" y="119352"/>
                      <a:pt x="348932" y="122166"/>
                      <a:pt x="348932" y="122166"/>
                    </a:cubicBezTo>
                    <a:close/>
                    <a:moveTo>
                      <a:pt x="481188" y="18049"/>
                    </a:moveTo>
                    <a:cubicBezTo>
                      <a:pt x="478374" y="18049"/>
                      <a:pt x="475560" y="18049"/>
                      <a:pt x="475560" y="15235"/>
                    </a:cubicBezTo>
                    <a:cubicBezTo>
                      <a:pt x="472746" y="12421"/>
                      <a:pt x="475560" y="6794"/>
                      <a:pt x="478374" y="6794"/>
                    </a:cubicBezTo>
                    <a:lnTo>
                      <a:pt x="486816" y="1166"/>
                    </a:lnTo>
                    <a:cubicBezTo>
                      <a:pt x="489630" y="-1648"/>
                      <a:pt x="495258" y="1166"/>
                      <a:pt x="495258" y="3979"/>
                    </a:cubicBezTo>
                    <a:cubicBezTo>
                      <a:pt x="498071" y="6794"/>
                      <a:pt x="495258" y="12421"/>
                      <a:pt x="492444" y="12421"/>
                    </a:cubicBezTo>
                    <a:lnTo>
                      <a:pt x="484002" y="18049"/>
                    </a:lnTo>
                    <a:cubicBezTo>
                      <a:pt x="484002" y="18049"/>
                      <a:pt x="481188" y="18049"/>
                      <a:pt x="481188" y="18049"/>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3" name="Freeform: Shape 1062">
                <a:extLst>
                  <a:ext uri="{FF2B5EF4-FFF2-40B4-BE49-F238E27FC236}">
                    <a16:creationId xmlns:a16="http://schemas.microsoft.com/office/drawing/2014/main" id="{22A8DB0F-A756-4DC3-BC6A-4DF2D45B1053}"/>
                  </a:ext>
                </a:extLst>
              </p:cNvPr>
              <p:cNvSpPr/>
              <p:nvPr/>
            </p:nvSpPr>
            <p:spPr>
              <a:xfrm>
                <a:off x="12977096" y="2084349"/>
                <a:ext cx="631493" cy="1489753"/>
              </a:xfrm>
              <a:custGeom>
                <a:avLst/>
                <a:gdLst>
                  <a:gd name="connsiteX0" fmla="*/ 191350 w 631493"/>
                  <a:gd name="connsiteY0" fmla="*/ 1489753 h 1489753"/>
                  <a:gd name="connsiteX1" fmla="*/ 185722 w 631493"/>
                  <a:gd name="connsiteY1" fmla="*/ 1486939 h 1489753"/>
                  <a:gd name="connsiteX2" fmla="*/ 132257 w 631493"/>
                  <a:gd name="connsiteY2" fmla="*/ 1419404 h 1489753"/>
                  <a:gd name="connsiteX3" fmla="*/ 135071 w 631493"/>
                  <a:gd name="connsiteY3" fmla="*/ 1410962 h 1489753"/>
                  <a:gd name="connsiteX4" fmla="*/ 143512 w 631493"/>
                  <a:gd name="connsiteY4" fmla="*/ 1413776 h 1489753"/>
                  <a:gd name="connsiteX5" fmla="*/ 194163 w 631493"/>
                  <a:gd name="connsiteY5" fmla="*/ 1478497 h 1489753"/>
                  <a:gd name="connsiteX6" fmla="*/ 194163 w 631493"/>
                  <a:gd name="connsiteY6" fmla="*/ 1489753 h 1489753"/>
                  <a:gd name="connsiteX7" fmla="*/ 191350 w 631493"/>
                  <a:gd name="connsiteY7" fmla="*/ 1489753 h 1489753"/>
                  <a:gd name="connsiteX8" fmla="*/ 95675 w 631493"/>
                  <a:gd name="connsiteY8" fmla="*/ 1351869 h 1489753"/>
                  <a:gd name="connsiteX9" fmla="*/ 90047 w 631493"/>
                  <a:gd name="connsiteY9" fmla="*/ 1349055 h 1489753"/>
                  <a:gd name="connsiteX10" fmla="*/ 56279 w 631493"/>
                  <a:gd name="connsiteY10" fmla="*/ 1270264 h 1489753"/>
                  <a:gd name="connsiteX11" fmla="*/ 59093 w 631493"/>
                  <a:gd name="connsiteY11" fmla="*/ 1261822 h 1489753"/>
                  <a:gd name="connsiteX12" fmla="*/ 67535 w 631493"/>
                  <a:gd name="connsiteY12" fmla="*/ 1264636 h 1489753"/>
                  <a:gd name="connsiteX13" fmla="*/ 101303 w 631493"/>
                  <a:gd name="connsiteY13" fmla="*/ 1340613 h 1489753"/>
                  <a:gd name="connsiteX14" fmla="*/ 98489 w 631493"/>
                  <a:gd name="connsiteY14" fmla="*/ 1349055 h 1489753"/>
                  <a:gd name="connsiteX15" fmla="*/ 95675 w 631493"/>
                  <a:gd name="connsiteY15" fmla="*/ 1351869 h 1489753"/>
                  <a:gd name="connsiteX16" fmla="*/ 36582 w 631493"/>
                  <a:gd name="connsiteY16" fmla="*/ 1194287 h 1489753"/>
                  <a:gd name="connsiteX17" fmla="*/ 30954 w 631493"/>
                  <a:gd name="connsiteY17" fmla="*/ 1188659 h 1489753"/>
                  <a:gd name="connsiteX18" fmla="*/ 11256 w 631493"/>
                  <a:gd name="connsiteY18" fmla="*/ 1104240 h 1489753"/>
                  <a:gd name="connsiteX19" fmla="*/ 16884 w 631493"/>
                  <a:gd name="connsiteY19" fmla="*/ 1095798 h 1489753"/>
                  <a:gd name="connsiteX20" fmla="*/ 25326 w 631493"/>
                  <a:gd name="connsiteY20" fmla="*/ 1101426 h 1489753"/>
                  <a:gd name="connsiteX21" fmla="*/ 42209 w 631493"/>
                  <a:gd name="connsiteY21" fmla="*/ 1183031 h 1489753"/>
                  <a:gd name="connsiteX22" fmla="*/ 36582 w 631493"/>
                  <a:gd name="connsiteY22" fmla="*/ 1194287 h 1489753"/>
                  <a:gd name="connsiteX23" fmla="*/ 36582 w 631493"/>
                  <a:gd name="connsiteY23" fmla="*/ 1194287 h 1489753"/>
                  <a:gd name="connsiteX24" fmla="*/ 8442 w 631493"/>
                  <a:gd name="connsiteY24" fmla="*/ 1028263 h 1489753"/>
                  <a:gd name="connsiteX25" fmla="*/ 2814 w 631493"/>
                  <a:gd name="connsiteY25" fmla="*/ 1022635 h 1489753"/>
                  <a:gd name="connsiteX26" fmla="*/ 0 w 631493"/>
                  <a:gd name="connsiteY26" fmla="*/ 938216 h 1489753"/>
                  <a:gd name="connsiteX27" fmla="*/ 8442 w 631493"/>
                  <a:gd name="connsiteY27" fmla="*/ 929774 h 1489753"/>
                  <a:gd name="connsiteX28" fmla="*/ 16884 w 631493"/>
                  <a:gd name="connsiteY28" fmla="*/ 935402 h 1489753"/>
                  <a:gd name="connsiteX29" fmla="*/ 19698 w 631493"/>
                  <a:gd name="connsiteY29" fmla="*/ 1019821 h 1489753"/>
                  <a:gd name="connsiteX30" fmla="*/ 8442 w 631493"/>
                  <a:gd name="connsiteY30" fmla="*/ 1028263 h 1489753"/>
                  <a:gd name="connsiteX31" fmla="*/ 8442 w 631493"/>
                  <a:gd name="connsiteY31" fmla="*/ 1028263 h 1489753"/>
                  <a:gd name="connsiteX32" fmla="*/ 8442 w 631493"/>
                  <a:gd name="connsiteY32" fmla="*/ 859425 h 1489753"/>
                  <a:gd name="connsiteX33" fmla="*/ 8442 w 631493"/>
                  <a:gd name="connsiteY33" fmla="*/ 859425 h 1489753"/>
                  <a:gd name="connsiteX34" fmla="*/ 2814 w 631493"/>
                  <a:gd name="connsiteY34" fmla="*/ 850983 h 1489753"/>
                  <a:gd name="connsiteX35" fmla="*/ 14070 w 631493"/>
                  <a:gd name="connsiteY35" fmla="*/ 766564 h 1489753"/>
                  <a:gd name="connsiteX36" fmla="*/ 22512 w 631493"/>
                  <a:gd name="connsiteY36" fmla="*/ 760936 h 1489753"/>
                  <a:gd name="connsiteX37" fmla="*/ 28140 w 631493"/>
                  <a:gd name="connsiteY37" fmla="*/ 769378 h 1489753"/>
                  <a:gd name="connsiteX38" fmla="*/ 16884 w 631493"/>
                  <a:gd name="connsiteY38" fmla="*/ 853797 h 1489753"/>
                  <a:gd name="connsiteX39" fmla="*/ 8442 w 631493"/>
                  <a:gd name="connsiteY39" fmla="*/ 859425 h 1489753"/>
                  <a:gd name="connsiteX40" fmla="*/ 36582 w 631493"/>
                  <a:gd name="connsiteY40" fmla="*/ 693401 h 1489753"/>
                  <a:gd name="connsiteX41" fmla="*/ 36582 w 631493"/>
                  <a:gd name="connsiteY41" fmla="*/ 693401 h 1489753"/>
                  <a:gd name="connsiteX42" fmla="*/ 30954 w 631493"/>
                  <a:gd name="connsiteY42" fmla="*/ 684959 h 1489753"/>
                  <a:gd name="connsiteX43" fmla="*/ 56279 w 631493"/>
                  <a:gd name="connsiteY43" fmla="*/ 603354 h 1489753"/>
                  <a:gd name="connsiteX44" fmla="*/ 64721 w 631493"/>
                  <a:gd name="connsiteY44" fmla="*/ 597726 h 1489753"/>
                  <a:gd name="connsiteX45" fmla="*/ 70349 w 631493"/>
                  <a:gd name="connsiteY45" fmla="*/ 606168 h 1489753"/>
                  <a:gd name="connsiteX46" fmla="*/ 45024 w 631493"/>
                  <a:gd name="connsiteY46" fmla="*/ 684959 h 1489753"/>
                  <a:gd name="connsiteX47" fmla="*/ 36582 w 631493"/>
                  <a:gd name="connsiteY47" fmla="*/ 693401 h 1489753"/>
                  <a:gd name="connsiteX48" fmla="*/ 92861 w 631493"/>
                  <a:gd name="connsiteY48" fmla="*/ 533005 h 1489753"/>
                  <a:gd name="connsiteX49" fmla="*/ 90047 w 631493"/>
                  <a:gd name="connsiteY49" fmla="*/ 533005 h 1489753"/>
                  <a:gd name="connsiteX50" fmla="*/ 87233 w 631493"/>
                  <a:gd name="connsiteY50" fmla="*/ 524563 h 1489753"/>
                  <a:gd name="connsiteX51" fmla="*/ 126628 w 631493"/>
                  <a:gd name="connsiteY51" fmla="*/ 448586 h 1489753"/>
                  <a:gd name="connsiteX52" fmla="*/ 135071 w 631493"/>
                  <a:gd name="connsiteY52" fmla="*/ 445772 h 1489753"/>
                  <a:gd name="connsiteX53" fmla="*/ 137884 w 631493"/>
                  <a:gd name="connsiteY53" fmla="*/ 454214 h 1489753"/>
                  <a:gd name="connsiteX54" fmla="*/ 101303 w 631493"/>
                  <a:gd name="connsiteY54" fmla="*/ 530191 h 1489753"/>
                  <a:gd name="connsiteX55" fmla="*/ 92861 w 631493"/>
                  <a:gd name="connsiteY55" fmla="*/ 533005 h 1489753"/>
                  <a:gd name="connsiteX56" fmla="*/ 174466 w 631493"/>
                  <a:gd name="connsiteY56" fmla="*/ 386679 h 1489753"/>
                  <a:gd name="connsiteX57" fmla="*/ 171652 w 631493"/>
                  <a:gd name="connsiteY57" fmla="*/ 386679 h 1489753"/>
                  <a:gd name="connsiteX58" fmla="*/ 168838 w 631493"/>
                  <a:gd name="connsiteY58" fmla="*/ 378237 h 1489753"/>
                  <a:gd name="connsiteX59" fmla="*/ 219490 w 631493"/>
                  <a:gd name="connsiteY59" fmla="*/ 310702 h 1489753"/>
                  <a:gd name="connsiteX60" fmla="*/ 230746 w 631493"/>
                  <a:gd name="connsiteY60" fmla="*/ 310702 h 1489753"/>
                  <a:gd name="connsiteX61" fmla="*/ 230746 w 631493"/>
                  <a:gd name="connsiteY61" fmla="*/ 321958 h 1489753"/>
                  <a:gd name="connsiteX62" fmla="*/ 180094 w 631493"/>
                  <a:gd name="connsiteY62" fmla="*/ 389493 h 1489753"/>
                  <a:gd name="connsiteX63" fmla="*/ 174466 w 631493"/>
                  <a:gd name="connsiteY63" fmla="*/ 386679 h 1489753"/>
                  <a:gd name="connsiteX64" fmla="*/ 281397 w 631493"/>
                  <a:gd name="connsiteY64" fmla="*/ 254422 h 1489753"/>
                  <a:gd name="connsiteX65" fmla="*/ 275769 w 631493"/>
                  <a:gd name="connsiteY65" fmla="*/ 251609 h 1489753"/>
                  <a:gd name="connsiteX66" fmla="*/ 275769 w 631493"/>
                  <a:gd name="connsiteY66" fmla="*/ 240353 h 1489753"/>
                  <a:gd name="connsiteX67" fmla="*/ 337676 w 631493"/>
                  <a:gd name="connsiteY67" fmla="*/ 181259 h 1489753"/>
                  <a:gd name="connsiteX68" fmla="*/ 348932 w 631493"/>
                  <a:gd name="connsiteY68" fmla="*/ 181259 h 1489753"/>
                  <a:gd name="connsiteX69" fmla="*/ 348932 w 631493"/>
                  <a:gd name="connsiteY69" fmla="*/ 192515 h 1489753"/>
                  <a:gd name="connsiteX70" fmla="*/ 289839 w 631493"/>
                  <a:gd name="connsiteY70" fmla="*/ 251609 h 1489753"/>
                  <a:gd name="connsiteX71" fmla="*/ 281397 w 631493"/>
                  <a:gd name="connsiteY71" fmla="*/ 254422 h 1489753"/>
                  <a:gd name="connsiteX72" fmla="*/ 405211 w 631493"/>
                  <a:gd name="connsiteY72" fmla="*/ 141864 h 1489753"/>
                  <a:gd name="connsiteX73" fmla="*/ 399583 w 631493"/>
                  <a:gd name="connsiteY73" fmla="*/ 139050 h 1489753"/>
                  <a:gd name="connsiteX74" fmla="*/ 399583 w 631493"/>
                  <a:gd name="connsiteY74" fmla="*/ 127794 h 1489753"/>
                  <a:gd name="connsiteX75" fmla="*/ 469933 w 631493"/>
                  <a:gd name="connsiteY75" fmla="*/ 79957 h 1489753"/>
                  <a:gd name="connsiteX76" fmla="*/ 478374 w 631493"/>
                  <a:gd name="connsiteY76" fmla="*/ 82771 h 1489753"/>
                  <a:gd name="connsiteX77" fmla="*/ 475560 w 631493"/>
                  <a:gd name="connsiteY77" fmla="*/ 91212 h 1489753"/>
                  <a:gd name="connsiteX78" fmla="*/ 408025 w 631493"/>
                  <a:gd name="connsiteY78" fmla="*/ 139050 h 1489753"/>
                  <a:gd name="connsiteX79" fmla="*/ 405211 w 631493"/>
                  <a:gd name="connsiteY79" fmla="*/ 141864 h 1489753"/>
                  <a:gd name="connsiteX80" fmla="*/ 548723 w 631493"/>
                  <a:gd name="connsiteY80" fmla="*/ 51817 h 1489753"/>
                  <a:gd name="connsiteX81" fmla="*/ 543096 w 631493"/>
                  <a:gd name="connsiteY81" fmla="*/ 49003 h 1489753"/>
                  <a:gd name="connsiteX82" fmla="*/ 545909 w 631493"/>
                  <a:gd name="connsiteY82" fmla="*/ 40561 h 1489753"/>
                  <a:gd name="connsiteX83" fmla="*/ 621887 w 631493"/>
                  <a:gd name="connsiteY83" fmla="*/ 1166 h 1489753"/>
                  <a:gd name="connsiteX84" fmla="*/ 630328 w 631493"/>
                  <a:gd name="connsiteY84" fmla="*/ 3980 h 1489753"/>
                  <a:gd name="connsiteX85" fmla="*/ 627515 w 631493"/>
                  <a:gd name="connsiteY85" fmla="*/ 12421 h 1489753"/>
                  <a:gd name="connsiteX86" fmla="*/ 551537 w 631493"/>
                  <a:gd name="connsiteY86" fmla="*/ 49003 h 1489753"/>
                  <a:gd name="connsiteX87" fmla="*/ 548723 w 631493"/>
                  <a:gd name="connsiteY87" fmla="*/ 51817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631493" h="1489753">
                    <a:moveTo>
                      <a:pt x="191350" y="1489753"/>
                    </a:moveTo>
                    <a:cubicBezTo>
                      <a:pt x="188536" y="1489753"/>
                      <a:pt x="188536" y="1489753"/>
                      <a:pt x="185722" y="1486939"/>
                    </a:cubicBezTo>
                    <a:cubicBezTo>
                      <a:pt x="166024" y="1467242"/>
                      <a:pt x="149141" y="1444730"/>
                      <a:pt x="132257" y="1419404"/>
                    </a:cubicBezTo>
                    <a:cubicBezTo>
                      <a:pt x="129443" y="1416590"/>
                      <a:pt x="132257" y="1410962"/>
                      <a:pt x="135071" y="1410962"/>
                    </a:cubicBezTo>
                    <a:cubicBezTo>
                      <a:pt x="137884" y="1408148"/>
                      <a:pt x="143512" y="1410962"/>
                      <a:pt x="143512" y="1413776"/>
                    </a:cubicBezTo>
                    <a:cubicBezTo>
                      <a:pt x="160396" y="1436288"/>
                      <a:pt x="177280" y="1458800"/>
                      <a:pt x="194163" y="1478497"/>
                    </a:cubicBezTo>
                    <a:cubicBezTo>
                      <a:pt x="196978" y="1481311"/>
                      <a:pt x="196978" y="1486939"/>
                      <a:pt x="194163" y="1489753"/>
                    </a:cubicBezTo>
                    <a:cubicBezTo>
                      <a:pt x="194163" y="1489753"/>
                      <a:pt x="194163" y="1489753"/>
                      <a:pt x="191350" y="1489753"/>
                    </a:cubicBezTo>
                    <a:close/>
                    <a:moveTo>
                      <a:pt x="95675" y="1351869"/>
                    </a:moveTo>
                    <a:cubicBezTo>
                      <a:pt x="92861" y="1351869"/>
                      <a:pt x="90047" y="1351869"/>
                      <a:pt x="90047" y="1349055"/>
                    </a:cubicBezTo>
                    <a:cubicBezTo>
                      <a:pt x="75977" y="1323729"/>
                      <a:pt x="64721" y="1298404"/>
                      <a:pt x="56279" y="1270264"/>
                    </a:cubicBezTo>
                    <a:cubicBezTo>
                      <a:pt x="56279" y="1267450"/>
                      <a:pt x="56279" y="1261822"/>
                      <a:pt x="59093" y="1261822"/>
                    </a:cubicBezTo>
                    <a:cubicBezTo>
                      <a:pt x="61908" y="1259008"/>
                      <a:pt x="67535" y="1261822"/>
                      <a:pt x="67535" y="1264636"/>
                    </a:cubicBezTo>
                    <a:cubicBezTo>
                      <a:pt x="78791" y="1289962"/>
                      <a:pt x="90047" y="1318101"/>
                      <a:pt x="101303" y="1340613"/>
                    </a:cubicBezTo>
                    <a:cubicBezTo>
                      <a:pt x="104117" y="1343427"/>
                      <a:pt x="101303" y="1349055"/>
                      <a:pt x="98489" y="1349055"/>
                    </a:cubicBezTo>
                    <a:cubicBezTo>
                      <a:pt x="98489" y="1351869"/>
                      <a:pt x="98489" y="1351869"/>
                      <a:pt x="95675" y="1351869"/>
                    </a:cubicBezTo>
                    <a:close/>
                    <a:moveTo>
                      <a:pt x="36582" y="1194287"/>
                    </a:moveTo>
                    <a:cubicBezTo>
                      <a:pt x="33768" y="1194287"/>
                      <a:pt x="30954" y="1191473"/>
                      <a:pt x="30954" y="1188659"/>
                    </a:cubicBezTo>
                    <a:cubicBezTo>
                      <a:pt x="22512" y="1160519"/>
                      <a:pt x="16884" y="1132380"/>
                      <a:pt x="11256" y="1104240"/>
                    </a:cubicBezTo>
                    <a:cubicBezTo>
                      <a:pt x="11256" y="1101426"/>
                      <a:pt x="14070" y="1095798"/>
                      <a:pt x="16884" y="1095798"/>
                    </a:cubicBezTo>
                    <a:cubicBezTo>
                      <a:pt x="19698" y="1095798"/>
                      <a:pt x="25326" y="1098612"/>
                      <a:pt x="25326" y="1101426"/>
                    </a:cubicBezTo>
                    <a:cubicBezTo>
                      <a:pt x="30954" y="1129566"/>
                      <a:pt x="36582" y="1157705"/>
                      <a:pt x="42209" y="1183031"/>
                    </a:cubicBezTo>
                    <a:cubicBezTo>
                      <a:pt x="45024" y="1188659"/>
                      <a:pt x="42209" y="1191473"/>
                      <a:pt x="36582" y="1194287"/>
                    </a:cubicBezTo>
                    <a:cubicBezTo>
                      <a:pt x="36582" y="1194287"/>
                      <a:pt x="36582" y="1194287"/>
                      <a:pt x="36582" y="1194287"/>
                    </a:cubicBezTo>
                    <a:close/>
                    <a:moveTo>
                      <a:pt x="8442" y="1028263"/>
                    </a:moveTo>
                    <a:cubicBezTo>
                      <a:pt x="5628" y="1028263"/>
                      <a:pt x="2814" y="1025449"/>
                      <a:pt x="2814" y="1022635"/>
                    </a:cubicBezTo>
                    <a:cubicBezTo>
                      <a:pt x="0" y="994495"/>
                      <a:pt x="0" y="966356"/>
                      <a:pt x="0" y="938216"/>
                    </a:cubicBezTo>
                    <a:cubicBezTo>
                      <a:pt x="0" y="935402"/>
                      <a:pt x="2814" y="929774"/>
                      <a:pt x="8442" y="929774"/>
                    </a:cubicBezTo>
                    <a:cubicBezTo>
                      <a:pt x="14070" y="929774"/>
                      <a:pt x="16884" y="932588"/>
                      <a:pt x="16884" y="935402"/>
                    </a:cubicBezTo>
                    <a:cubicBezTo>
                      <a:pt x="16884" y="963542"/>
                      <a:pt x="16884" y="991681"/>
                      <a:pt x="19698" y="1019821"/>
                    </a:cubicBezTo>
                    <a:cubicBezTo>
                      <a:pt x="14070" y="1022635"/>
                      <a:pt x="11256" y="1028263"/>
                      <a:pt x="8442" y="1028263"/>
                    </a:cubicBezTo>
                    <a:cubicBezTo>
                      <a:pt x="8442" y="1028263"/>
                      <a:pt x="8442" y="1028263"/>
                      <a:pt x="8442" y="1028263"/>
                    </a:cubicBezTo>
                    <a:close/>
                    <a:moveTo>
                      <a:pt x="8442" y="859425"/>
                    </a:moveTo>
                    <a:cubicBezTo>
                      <a:pt x="8442" y="859425"/>
                      <a:pt x="8442" y="859425"/>
                      <a:pt x="8442" y="859425"/>
                    </a:cubicBezTo>
                    <a:cubicBezTo>
                      <a:pt x="2814" y="859425"/>
                      <a:pt x="0" y="856611"/>
                      <a:pt x="2814" y="850983"/>
                    </a:cubicBezTo>
                    <a:cubicBezTo>
                      <a:pt x="5628" y="822843"/>
                      <a:pt x="8442" y="794704"/>
                      <a:pt x="14070" y="766564"/>
                    </a:cubicBezTo>
                    <a:cubicBezTo>
                      <a:pt x="14070" y="763750"/>
                      <a:pt x="19698" y="760936"/>
                      <a:pt x="22512" y="760936"/>
                    </a:cubicBezTo>
                    <a:cubicBezTo>
                      <a:pt x="25326" y="760936"/>
                      <a:pt x="28140" y="766564"/>
                      <a:pt x="28140" y="769378"/>
                    </a:cubicBezTo>
                    <a:cubicBezTo>
                      <a:pt x="22512" y="797518"/>
                      <a:pt x="19698" y="825657"/>
                      <a:pt x="16884" y="853797"/>
                    </a:cubicBezTo>
                    <a:cubicBezTo>
                      <a:pt x="14070" y="856611"/>
                      <a:pt x="11256" y="859425"/>
                      <a:pt x="8442" y="859425"/>
                    </a:cubicBezTo>
                    <a:close/>
                    <a:moveTo>
                      <a:pt x="36582" y="693401"/>
                    </a:moveTo>
                    <a:cubicBezTo>
                      <a:pt x="36582" y="693401"/>
                      <a:pt x="33768" y="693401"/>
                      <a:pt x="36582" y="693401"/>
                    </a:cubicBezTo>
                    <a:cubicBezTo>
                      <a:pt x="30954" y="693401"/>
                      <a:pt x="28140" y="687773"/>
                      <a:pt x="30954" y="684959"/>
                    </a:cubicBezTo>
                    <a:cubicBezTo>
                      <a:pt x="39396" y="656819"/>
                      <a:pt x="45024" y="631494"/>
                      <a:pt x="56279" y="603354"/>
                    </a:cubicBezTo>
                    <a:cubicBezTo>
                      <a:pt x="56279" y="600540"/>
                      <a:pt x="61908" y="597726"/>
                      <a:pt x="64721" y="597726"/>
                    </a:cubicBezTo>
                    <a:cubicBezTo>
                      <a:pt x="67535" y="597726"/>
                      <a:pt x="70349" y="603354"/>
                      <a:pt x="70349" y="606168"/>
                    </a:cubicBezTo>
                    <a:cubicBezTo>
                      <a:pt x="61908" y="631494"/>
                      <a:pt x="53466" y="659634"/>
                      <a:pt x="45024" y="684959"/>
                    </a:cubicBezTo>
                    <a:cubicBezTo>
                      <a:pt x="42209" y="690587"/>
                      <a:pt x="39396" y="693401"/>
                      <a:pt x="36582" y="693401"/>
                    </a:cubicBezTo>
                    <a:close/>
                    <a:moveTo>
                      <a:pt x="92861" y="533005"/>
                    </a:moveTo>
                    <a:cubicBezTo>
                      <a:pt x="92861" y="533005"/>
                      <a:pt x="90047" y="533005"/>
                      <a:pt x="90047" y="533005"/>
                    </a:cubicBezTo>
                    <a:cubicBezTo>
                      <a:pt x="87233" y="530191"/>
                      <a:pt x="84419" y="527377"/>
                      <a:pt x="87233" y="524563"/>
                    </a:cubicBezTo>
                    <a:cubicBezTo>
                      <a:pt x="98489" y="499237"/>
                      <a:pt x="112559" y="473912"/>
                      <a:pt x="126628" y="448586"/>
                    </a:cubicBezTo>
                    <a:cubicBezTo>
                      <a:pt x="129443" y="445772"/>
                      <a:pt x="132257" y="442958"/>
                      <a:pt x="135071" y="445772"/>
                    </a:cubicBezTo>
                    <a:cubicBezTo>
                      <a:pt x="137884" y="448586"/>
                      <a:pt x="140698" y="451400"/>
                      <a:pt x="137884" y="454214"/>
                    </a:cubicBezTo>
                    <a:cubicBezTo>
                      <a:pt x="123814" y="479540"/>
                      <a:pt x="112559" y="504865"/>
                      <a:pt x="101303" y="530191"/>
                    </a:cubicBezTo>
                    <a:cubicBezTo>
                      <a:pt x="98489" y="533005"/>
                      <a:pt x="95675" y="533005"/>
                      <a:pt x="92861" y="533005"/>
                    </a:cubicBezTo>
                    <a:close/>
                    <a:moveTo>
                      <a:pt x="174466" y="386679"/>
                    </a:moveTo>
                    <a:cubicBezTo>
                      <a:pt x="174466" y="386679"/>
                      <a:pt x="171652" y="386679"/>
                      <a:pt x="171652" y="386679"/>
                    </a:cubicBezTo>
                    <a:cubicBezTo>
                      <a:pt x="168838" y="383865"/>
                      <a:pt x="168838" y="381051"/>
                      <a:pt x="168838" y="378237"/>
                    </a:cubicBezTo>
                    <a:cubicBezTo>
                      <a:pt x="185722" y="355725"/>
                      <a:pt x="202606" y="333213"/>
                      <a:pt x="219490" y="310702"/>
                    </a:cubicBezTo>
                    <a:cubicBezTo>
                      <a:pt x="222303" y="307888"/>
                      <a:pt x="225117" y="307888"/>
                      <a:pt x="230746" y="310702"/>
                    </a:cubicBezTo>
                    <a:cubicBezTo>
                      <a:pt x="233560" y="313516"/>
                      <a:pt x="233560" y="316330"/>
                      <a:pt x="230746" y="321958"/>
                    </a:cubicBezTo>
                    <a:cubicBezTo>
                      <a:pt x="213862" y="344469"/>
                      <a:pt x="196978" y="366981"/>
                      <a:pt x="180094" y="389493"/>
                    </a:cubicBezTo>
                    <a:cubicBezTo>
                      <a:pt x="177280" y="383865"/>
                      <a:pt x="177280" y="386679"/>
                      <a:pt x="174466" y="386679"/>
                    </a:cubicBezTo>
                    <a:close/>
                    <a:moveTo>
                      <a:pt x="281397" y="254422"/>
                    </a:moveTo>
                    <a:cubicBezTo>
                      <a:pt x="278582" y="254422"/>
                      <a:pt x="278582" y="254422"/>
                      <a:pt x="275769" y="251609"/>
                    </a:cubicBezTo>
                    <a:cubicBezTo>
                      <a:pt x="272955" y="248794"/>
                      <a:pt x="272955" y="243167"/>
                      <a:pt x="275769" y="240353"/>
                    </a:cubicBezTo>
                    <a:cubicBezTo>
                      <a:pt x="295466" y="220655"/>
                      <a:pt x="315164" y="200957"/>
                      <a:pt x="337676" y="181259"/>
                    </a:cubicBezTo>
                    <a:cubicBezTo>
                      <a:pt x="340490" y="178445"/>
                      <a:pt x="346118" y="178445"/>
                      <a:pt x="348932" y="181259"/>
                    </a:cubicBezTo>
                    <a:cubicBezTo>
                      <a:pt x="351746" y="184073"/>
                      <a:pt x="351746" y="189701"/>
                      <a:pt x="348932" y="192515"/>
                    </a:cubicBezTo>
                    <a:cubicBezTo>
                      <a:pt x="329234" y="212213"/>
                      <a:pt x="306722" y="231911"/>
                      <a:pt x="289839" y="251609"/>
                    </a:cubicBezTo>
                    <a:cubicBezTo>
                      <a:pt x="284211" y="254422"/>
                      <a:pt x="281397" y="254422"/>
                      <a:pt x="281397" y="254422"/>
                    </a:cubicBezTo>
                    <a:close/>
                    <a:moveTo>
                      <a:pt x="405211" y="141864"/>
                    </a:moveTo>
                    <a:cubicBezTo>
                      <a:pt x="402398" y="141864"/>
                      <a:pt x="399583" y="141864"/>
                      <a:pt x="399583" y="139050"/>
                    </a:cubicBezTo>
                    <a:cubicBezTo>
                      <a:pt x="396769" y="136236"/>
                      <a:pt x="396769" y="130608"/>
                      <a:pt x="399583" y="127794"/>
                    </a:cubicBezTo>
                    <a:cubicBezTo>
                      <a:pt x="422095" y="110910"/>
                      <a:pt x="444607" y="94026"/>
                      <a:pt x="469933" y="79957"/>
                    </a:cubicBezTo>
                    <a:cubicBezTo>
                      <a:pt x="472747" y="77143"/>
                      <a:pt x="478374" y="79957"/>
                      <a:pt x="478374" y="82771"/>
                    </a:cubicBezTo>
                    <a:cubicBezTo>
                      <a:pt x="481188" y="85585"/>
                      <a:pt x="478374" y="91212"/>
                      <a:pt x="475560" y="91212"/>
                    </a:cubicBezTo>
                    <a:cubicBezTo>
                      <a:pt x="453049" y="105282"/>
                      <a:pt x="427723" y="122166"/>
                      <a:pt x="408025" y="139050"/>
                    </a:cubicBezTo>
                    <a:cubicBezTo>
                      <a:pt x="408025" y="141864"/>
                      <a:pt x="408025" y="141864"/>
                      <a:pt x="405211" y="141864"/>
                    </a:cubicBezTo>
                    <a:close/>
                    <a:moveTo>
                      <a:pt x="548723" y="51817"/>
                    </a:moveTo>
                    <a:cubicBezTo>
                      <a:pt x="545909" y="51817"/>
                      <a:pt x="543096" y="51817"/>
                      <a:pt x="543096" y="49003"/>
                    </a:cubicBezTo>
                    <a:cubicBezTo>
                      <a:pt x="540282" y="46189"/>
                      <a:pt x="543096" y="40561"/>
                      <a:pt x="545909" y="40561"/>
                    </a:cubicBezTo>
                    <a:cubicBezTo>
                      <a:pt x="571236" y="26491"/>
                      <a:pt x="596561" y="15235"/>
                      <a:pt x="621887" y="1166"/>
                    </a:cubicBezTo>
                    <a:cubicBezTo>
                      <a:pt x="624701" y="-1648"/>
                      <a:pt x="630328" y="1166"/>
                      <a:pt x="630328" y="3980"/>
                    </a:cubicBezTo>
                    <a:cubicBezTo>
                      <a:pt x="633142" y="6793"/>
                      <a:pt x="630328" y="12421"/>
                      <a:pt x="627515" y="12421"/>
                    </a:cubicBezTo>
                    <a:cubicBezTo>
                      <a:pt x="602188" y="23677"/>
                      <a:pt x="576863" y="37747"/>
                      <a:pt x="551537" y="49003"/>
                    </a:cubicBezTo>
                    <a:cubicBezTo>
                      <a:pt x="551537" y="51817"/>
                      <a:pt x="548723" y="51817"/>
                      <a:pt x="548723" y="51817"/>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4" name="Freeform: Shape 1063">
                <a:extLst>
                  <a:ext uri="{FF2B5EF4-FFF2-40B4-BE49-F238E27FC236}">
                    <a16:creationId xmlns:a16="http://schemas.microsoft.com/office/drawing/2014/main" id="{8D7CE258-39F6-4080-9609-8D51C8583177}"/>
                  </a:ext>
                </a:extLst>
              </p:cNvPr>
              <p:cNvSpPr/>
              <p:nvPr/>
            </p:nvSpPr>
            <p:spPr>
              <a:xfrm>
                <a:off x="14341869" y="1190673"/>
                <a:ext cx="1781240" cy="453048"/>
              </a:xfrm>
              <a:custGeom>
                <a:avLst/>
                <a:gdLst>
                  <a:gd name="connsiteX0" fmla="*/ 5628 w 1781240"/>
                  <a:gd name="connsiteY0" fmla="*/ 450234 h 453048"/>
                  <a:gd name="connsiteX1" fmla="*/ 2814 w 1781240"/>
                  <a:gd name="connsiteY1" fmla="*/ 450234 h 453048"/>
                  <a:gd name="connsiteX2" fmla="*/ 0 w 1781240"/>
                  <a:gd name="connsiteY2" fmla="*/ 441793 h 453048"/>
                  <a:gd name="connsiteX3" fmla="*/ 53465 w 1781240"/>
                  <a:gd name="connsiteY3" fmla="*/ 377071 h 453048"/>
                  <a:gd name="connsiteX4" fmla="*/ 64722 w 1781240"/>
                  <a:gd name="connsiteY4" fmla="*/ 377071 h 453048"/>
                  <a:gd name="connsiteX5" fmla="*/ 64722 w 1781240"/>
                  <a:gd name="connsiteY5" fmla="*/ 388327 h 453048"/>
                  <a:gd name="connsiteX6" fmla="*/ 11256 w 1781240"/>
                  <a:gd name="connsiteY6" fmla="*/ 453048 h 453048"/>
                  <a:gd name="connsiteX7" fmla="*/ 5628 w 1781240"/>
                  <a:gd name="connsiteY7" fmla="*/ 450234 h 453048"/>
                  <a:gd name="connsiteX8" fmla="*/ 118187 w 1781240"/>
                  <a:gd name="connsiteY8" fmla="*/ 323606 h 453048"/>
                  <a:gd name="connsiteX9" fmla="*/ 112559 w 1781240"/>
                  <a:gd name="connsiteY9" fmla="*/ 320792 h 453048"/>
                  <a:gd name="connsiteX10" fmla="*/ 112559 w 1781240"/>
                  <a:gd name="connsiteY10" fmla="*/ 309536 h 453048"/>
                  <a:gd name="connsiteX11" fmla="*/ 177280 w 1781240"/>
                  <a:gd name="connsiteY11" fmla="*/ 253257 h 453048"/>
                  <a:gd name="connsiteX12" fmla="*/ 188536 w 1781240"/>
                  <a:gd name="connsiteY12" fmla="*/ 253257 h 453048"/>
                  <a:gd name="connsiteX13" fmla="*/ 188536 w 1781240"/>
                  <a:gd name="connsiteY13" fmla="*/ 264513 h 453048"/>
                  <a:gd name="connsiteX14" fmla="*/ 123814 w 1781240"/>
                  <a:gd name="connsiteY14" fmla="*/ 317978 h 453048"/>
                  <a:gd name="connsiteX15" fmla="*/ 118187 w 1781240"/>
                  <a:gd name="connsiteY15" fmla="*/ 323606 h 453048"/>
                  <a:gd name="connsiteX16" fmla="*/ 1775612 w 1781240"/>
                  <a:gd name="connsiteY16" fmla="*/ 233559 h 453048"/>
                  <a:gd name="connsiteX17" fmla="*/ 1772798 w 1781240"/>
                  <a:gd name="connsiteY17" fmla="*/ 233559 h 453048"/>
                  <a:gd name="connsiteX18" fmla="*/ 1702449 w 1781240"/>
                  <a:gd name="connsiteY18" fmla="*/ 188536 h 453048"/>
                  <a:gd name="connsiteX19" fmla="*/ 1699635 w 1781240"/>
                  <a:gd name="connsiteY19" fmla="*/ 180094 h 453048"/>
                  <a:gd name="connsiteX20" fmla="*/ 1708077 w 1781240"/>
                  <a:gd name="connsiteY20" fmla="*/ 177280 h 453048"/>
                  <a:gd name="connsiteX21" fmla="*/ 1778426 w 1781240"/>
                  <a:gd name="connsiteY21" fmla="*/ 222303 h 453048"/>
                  <a:gd name="connsiteX22" fmla="*/ 1781241 w 1781240"/>
                  <a:gd name="connsiteY22" fmla="*/ 230745 h 453048"/>
                  <a:gd name="connsiteX23" fmla="*/ 1775612 w 1781240"/>
                  <a:gd name="connsiteY23" fmla="*/ 233559 h 453048"/>
                  <a:gd name="connsiteX24" fmla="*/ 250443 w 1781240"/>
                  <a:gd name="connsiteY24" fmla="*/ 222303 h 453048"/>
                  <a:gd name="connsiteX25" fmla="*/ 244815 w 1781240"/>
                  <a:gd name="connsiteY25" fmla="*/ 219489 h 453048"/>
                  <a:gd name="connsiteX26" fmla="*/ 247629 w 1781240"/>
                  <a:gd name="connsiteY26" fmla="*/ 211047 h 453048"/>
                  <a:gd name="connsiteX27" fmla="*/ 320792 w 1781240"/>
                  <a:gd name="connsiteY27" fmla="*/ 168838 h 453048"/>
                  <a:gd name="connsiteX28" fmla="*/ 329234 w 1781240"/>
                  <a:gd name="connsiteY28" fmla="*/ 171652 h 453048"/>
                  <a:gd name="connsiteX29" fmla="*/ 326420 w 1781240"/>
                  <a:gd name="connsiteY29" fmla="*/ 180094 h 453048"/>
                  <a:gd name="connsiteX30" fmla="*/ 253257 w 1781240"/>
                  <a:gd name="connsiteY30" fmla="*/ 222303 h 453048"/>
                  <a:gd name="connsiteX31" fmla="*/ 250443 w 1781240"/>
                  <a:gd name="connsiteY31" fmla="*/ 222303 h 453048"/>
                  <a:gd name="connsiteX32" fmla="*/ 1629286 w 1781240"/>
                  <a:gd name="connsiteY32" fmla="*/ 149140 h 453048"/>
                  <a:gd name="connsiteX33" fmla="*/ 1626473 w 1781240"/>
                  <a:gd name="connsiteY33" fmla="*/ 149140 h 453048"/>
                  <a:gd name="connsiteX34" fmla="*/ 1550495 w 1781240"/>
                  <a:gd name="connsiteY34" fmla="*/ 115373 h 453048"/>
                  <a:gd name="connsiteX35" fmla="*/ 1547681 w 1781240"/>
                  <a:gd name="connsiteY35" fmla="*/ 106931 h 453048"/>
                  <a:gd name="connsiteX36" fmla="*/ 1556123 w 1781240"/>
                  <a:gd name="connsiteY36" fmla="*/ 104117 h 453048"/>
                  <a:gd name="connsiteX37" fmla="*/ 1634914 w 1781240"/>
                  <a:gd name="connsiteY37" fmla="*/ 137884 h 453048"/>
                  <a:gd name="connsiteX38" fmla="*/ 1637728 w 1781240"/>
                  <a:gd name="connsiteY38" fmla="*/ 146326 h 453048"/>
                  <a:gd name="connsiteX39" fmla="*/ 1629286 w 1781240"/>
                  <a:gd name="connsiteY39" fmla="*/ 149140 h 453048"/>
                  <a:gd name="connsiteX40" fmla="*/ 399583 w 1781240"/>
                  <a:gd name="connsiteY40" fmla="*/ 140698 h 453048"/>
                  <a:gd name="connsiteX41" fmla="*/ 393955 w 1781240"/>
                  <a:gd name="connsiteY41" fmla="*/ 137884 h 453048"/>
                  <a:gd name="connsiteX42" fmla="*/ 396769 w 1781240"/>
                  <a:gd name="connsiteY42" fmla="*/ 129442 h 453048"/>
                  <a:gd name="connsiteX43" fmla="*/ 475560 w 1781240"/>
                  <a:gd name="connsiteY43" fmla="*/ 95675 h 453048"/>
                  <a:gd name="connsiteX44" fmla="*/ 484002 w 1781240"/>
                  <a:gd name="connsiteY44" fmla="*/ 98489 h 453048"/>
                  <a:gd name="connsiteX45" fmla="*/ 481188 w 1781240"/>
                  <a:gd name="connsiteY45" fmla="*/ 106931 h 453048"/>
                  <a:gd name="connsiteX46" fmla="*/ 402398 w 1781240"/>
                  <a:gd name="connsiteY46" fmla="*/ 137884 h 453048"/>
                  <a:gd name="connsiteX47" fmla="*/ 399583 w 1781240"/>
                  <a:gd name="connsiteY47" fmla="*/ 140698 h 453048"/>
                  <a:gd name="connsiteX48" fmla="*/ 1471704 w 1781240"/>
                  <a:gd name="connsiteY48" fmla="*/ 84419 h 453048"/>
                  <a:gd name="connsiteX49" fmla="*/ 1471704 w 1781240"/>
                  <a:gd name="connsiteY49" fmla="*/ 84419 h 453048"/>
                  <a:gd name="connsiteX50" fmla="*/ 1390099 w 1781240"/>
                  <a:gd name="connsiteY50" fmla="*/ 61907 h 453048"/>
                  <a:gd name="connsiteX51" fmla="*/ 1384471 w 1781240"/>
                  <a:gd name="connsiteY51" fmla="*/ 53465 h 453048"/>
                  <a:gd name="connsiteX52" fmla="*/ 1392913 w 1781240"/>
                  <a:gd name="connsiteY52" fmla="*/ 47837 h 453048"/>
                  <a:gd name="connsiteX53" fmla="*/ 1474518 w 1781240"/>
                  <a:gd name="connsiteY53" fmla="*/ 70349 h 453048"/>
                  <a:gd name="connsiteX54" fmla="*/ 1480146 w 1781240"/>
                  <a:gd name="connsiteY54" fmla="*/ 78791 h 453048"/>
                  <a:gd name="connsiteX55" fmla="*/ 1471704 w 1781240"/>
                  <a:gd name="connsiteY55" fmla="*/ 84419 h 453048"/>
                  <a:gd name="connsiteX56" fmla="*/ 557166 w 1781240"/>
                  <a:gd name="connsiteY56" fmla="*/ 81605 h 453048"/>
                  <a:gd name="connsiteX57" fmla="*/ 551537 w 1781240"/>
                  <a:gd name="connsiteY57" fmla="*/ 75977 h 453048"/>
                  <a:gd name="connsiteX58" fmla="*/ 557166 w 1781240"/>
                  <a:gd name="connsiteY58" fmla="*/ 67535 h 453048"/>
                  <a:gd name="connsiteX59" fmla="*/ 638771 w 1781240"/>
                  <a:gd name="connsiteY59" fmla="*/ 45023 h 453048"/>
                  <a:gd name="connsiteX60" fmla="*/ 647212 w 1781240"/>
                  <a:gd name="connsiteY60" fmla="*/ 50651 h 453048"/>
                  <a:gd name="connsiteX61" fmla="*/ 641585 w 1781240"/>
                  <a:gd name="connsiteY61" fmla="*/ 59093 h 453048"/>
                  <a:gd name="connsiteX62" fmla="*/ 557166 w 1781240"/>
                  <a:gd name="connsiteY62" fmla="*/ 81605 h 453048"/>
                  <a:gd name="connsiteX63" fmla="*/ 557166 w 1781240"/>
                  <a:gd name="connsiteY63" fmla="*/ 81605 h 453048"/>
                  <a:gd name="connsiteX64" fmla="*/ 1308494 w 1781240"/>
                  <a:gd name="connsiteY64" fmla="*/ 42209 h 453048"/>
                  <a:gd name="connsiteX65" fmla="*/ 1308494 w 1781240"/>
                  <a:gd name="connsiteY65" fmla="*/ 42209 h 453048"/>
                  <a:gd name="connsiteX66" fmla="*/ 1224075 w 1781240"/>
                  <a:gd name="connsiteY66" fmla="*/ 28140 h 453048"/>
                  <a:gd name="connsiteX67" fmla="*/ 1218448 w 1781240"/>
                  <a:gd name="connsiteY67" fmla="*/ 19698 h 453048"/>
                  <a:gd name="connsiteX68" fmla="*/ 1226889 w 1781240"/>
                  <a:gd name="connsiteY68" fmla="*/ 14070 h 453048"/>
                  <a:gd name="connsiteX69" fmla="*/ 1311308 w 1781240"/>
                  <a:gd name="connsiteY69" fmla="*/ 28140 h 453048"/>
                  <a:gd name="connsiteX70" fmla="*/ 1316936 w 1781240"/>
                  <a:gd name="connsiteY70" fmla="*/ 36582 h 453048"/>
                  <a:gd name="connsiteX71" fmla="*/ 1308494 w 1781240"/>
                  <a:gd name="connsiteY71" fmla="*/ 42209 h 453048"/>
                  <a:gd name="connsiteX72" fmla="*/ 720375 w 1781240"/>
                  <a:gd name="connsiteY72" fmla="*/ 39396 h 453048"/>
                  <a:gd name="connsiteX73" fmla="*/ 714747 w 1781240"/>
                  <a:gd name="connsiteY73" fmla="*/ 33768 h 453048"/>
                  <a:gd name="connsiteX74" fmla="*/ 720375 w 1781240"/>
                  <a:gd name="connsiteY74" fmla="*/ 25326 h 453048"/>
                  <a:gd name="connsiteX75" fmla="*/ 804794 w 1781240"/>
                  <a:gd name="connsiteY75" fmla="*/ 11256 h 453048"/>
                  <a:gd name="connsiteX76" fmla="*/ 813236 w 1781240"/>
                  <a:gd name="connsiteY76" fmla="*/ 16884 h 453048"/>
                  <a:gd name="connsiteX77" fmla="*/ 807608 w 1781240"/>
                  <a:gd name="connsiteY77" fmla="*/ 25326 h 453048"/>
                  <a:gd name="connsiteX78" fmla="*/ 720375 w 1781240"/>
                  <a:gd name="connsiteY78" fmla="*/ 39396 h 453048"/>
                  <a:gd name="connsiteX79" fmla="*/ 720375 w 1781240"/>
                  <a:gd name="connsiteY79" fmla="*/ 39396 h 453048"/>
                  <a:gd name="connsiteX80" fmla="*/ 1142470 w 1781240"/>
                  <a:gd name="connsiteY80" fmla="*/ 19698 h 453048"/>
                  <a:gd name="connsiteX81" fmla="*/ 1142470 w 1781240"/>
                  <a:gd name="connsiteY81" fmla="*/ 19698 h 453048"/>
                  <a:gd name="connsiteX82" fmla="*/ 1058051 w 1781240"/>
                  <a:gd name="connsiteY82" fmla="*/ 14070 h 453048"/>
                  <a:gd name="connsiteX83" fmla="*/ 1052423 w 1781240"/>
                  <a:gd name="connsiteY83" fmla="*/ 5628 h 453048"/>
                  <a:gd name="connsiteX84" fmla="*/ 1060865 w 1781240"/>
                  <a:gd name="connsiteY84" fmla="*/ 0 h 453048"/>
                  <a:gd name="connsiteX85" fmla="*/ 1145284 w 1781240"/>
                  <a:gd name="connsiteY85" fmla="*/ 5628 h 453048"/>
                  <a:gd name="connsiteX86" fmla="*/ 1150912 w 1781240"/>
                  <a:gd name="connsiteY86" fmla="*/ 14070 h 453048"/>
                  <a:gd name="connsiteX87" fmla="*/ 1142470 w 1781240"/>
                  <a:gd name="connsiteY87" fmla="*/ 19698 h 453048"/>
                  <a:gd name="connsiteX88" fmla="*/ 889213 w 1781240"/>
                  <a:gd name="connsiteY88" fmla="*/ 19698 h 453048"/>
                  <a:gd name="connsiteX89" fmla="*/ 883585 w 1781240"/>
                  <a:gd name="connsiteY89" fmla="*/ 14070 h 453048"/>
                  <a:gd name="connsiteX90" fmla="*/ 889213 w 1781240"/>
                  <a:gd name="connsiteY90" fmla="*/ 5628 h 453048"/>
                  <a:gd name="connsiteX91" fmla="*/ 973632 w 1781240"/>
                  <a:gd name="connsiteY91" fmla="*/ 2814 h 453048"/>
                  <a:gd name="connsiteX92" fmla="*/ 973632 w 1781240"/>
                  <a:gd name="connsiteY92" fmla="*/ 2814 h 453048"/>
                  <a:gd name="connsiteX93" fmla="*/ 982074 w 1781240"/>
                  <a:gd name="connsiteY93" fmla="*/ 8442 h 453048"/>
                  <a:gd name="connsiteX94" fmla="*/ 976446 w 1781240"/>
                  <a:gd name="connsiteY94" fmla="*/ 16884 h 453048"/>
                  <a:gd name="connsiteX95" fmla="*/ 889213 w 1781240"/>
                  <a:gd name="connsiteY95" fmla="*/ 19698 h 453048"/>
                  <a:gd name="connsiteX96" fmla="*/ 889213 w 1781240"/>
                  <a:gd name="connsiteY96" fmla="*/ 19698 h 45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81240" h="453048">
                    <a:moveTo>
                      <a:pt x="5628" y="450234"/>
                    </a:moveTo>
                    <a:cubicBezTo>
                      <a:pt x="2814" y="450234"/>
                      <a:pt x="2814" y="450234"/>
                      <a:pt x="2814" y="450234"/>
                    </a:cubicBezTo>
                    <a:cubicBezTo>
                      <a:pt x="0" y="447420"/>
                      <a:pt x="0" y="444607"/>
                      <a:pt x="0" y="441793"/>
                    </a:cubicBezTo>
                    <a:cubicBezTo>
                      <a:pt x="16884" y="419281"/>
                      <a:pt x="33768" y="396769"/>
                      <a:pt x="53465" y="377071"/>
                    </a:cubicBezTo>
                    <a:cubicBezTo>
                      <a:pt x="56279" y="374257"/>
                      <a:pt x="61908" y="374257"/>
                      <a:pt x="64722" y="377071"/>
                    </a:cubicBezTo>
                    <a:cubicBezTo>
                      <a:pt x="67535" y="379885"/>
                      <a:pt x="67535" y="385513"/>
                      <a:pt x="64722" y="388327"/>
                    </a:cubicBezTo>
                    <a:cubicBezTo>
                      <a:pt x="45024" y="408025"/>
                      <a:pt x="28140" y="430537"/>
                      <a:pt x="11256" y="453048"/>
                    </a:cubicBezTo>
                    <a:cubicBezTo>
                      <a:pt x="11256" y="450234"/>
                      <a:pt x="8442" y="450234"/>
                      <a:pt x="5628" y="450234"/>
                    </a:cubicBezTo>
                    <a:close/>
                    <a:moveTo>
                      <a:pt x="118187" y="323606"/>
                    </a:moveTo>
                    <a:cubicBezTo>
                      <a:pt x="115373" y="323606"/>
                      <a:pt x="115373" y="323606"/>
                      <a:pt x="112559" y="320792"/>
                    </a:cubicBezTo>
                    <a:cubicBezTo>
                      <a:pt x="109744" y="317978"/>
                      <a:pt x="109744" y="312350"/>
                      <a:pt x="112559" y="309536"/>
                    </a:cubicBezTo>
                    <a:cubicBezTo>
                      <a:pt x="132257" y="289838"/>
                      <a:pt x="154768" y="272955"/>
                      <a:pt x="177280" y="253257"/>
                    </a:cubicBezTo>
                    <a:cubicBezTo>
                      <a:pt x="180094" y="250443"/>
                      <a:pt x="185722" y="250443"/>
                      <a:pt x="188536" y="253257"/>
                    </a:cubicBezTo>
                    <a:cubicBezTo>
                      <a:pt x="191350" y="256071"/>
                      <a:pt x="191350" y="261699"/>
                      <a:pt x="188536" y="264513"/>
                    </a:cubicBezTo>
                    <a:cubicBezTo>
                      <a:pt x="166024" y="281396"/>
                      <a:pt x="143512" y="301094"/>
                      <a:pt x="123814" y="317978"/>
                    </a:cubicBezTo>
                    <a:cubicBezTo>
                      <a:pt x="121001" y="323606"/>
                      <a:pt x="121001" y="323606"/>
                      <a:pt x="118187" y="323606"/>
                    </a:cubicBezTo>
                    <a:close/>
                    <a:moveTo>
                      <a:pt x="1775612" y="233559"/>
                    </a:moveTo>
                    <a:cubicBezTo>
                      <a:pt x="1772798" y="233559"/>
                      <a:pt x="1772798" y="233559"/>
                      <a:pt x="1772798" y="233559"/>
                    </a:cubicBezTo>
                    <a:cubicBezTo>
                      <a:pt x="1750287" y="216675"/>
                      <a:pt x="1727775" y="202605"/>
                      <a:pt x="1702449" y="188536"/>
                    </a:cubicBezTo>
                    <a:cubicBezTo>
                      <a:pt x="1699635" y="185722"/>
                      <a:pt x="1696822" y="182908"/>
                      <a:pt x="1699635" y="180094"/>
                    </a:cubicBezTo>
                    <a:cubicBezTo>
                      <a:pt x="1702449" y="177280"/>
                      <a:pt x="1705263" y="174466"/>
                      <a:pt x="1708077" y="177280"/>
                    </a:cubicBezTo>
                    <a:cubicBezTo>
                      <a:pt x="1733403" y="191350"/>
                      <a:pt x="1755914" y="208233"/>
                      <a:pt x="1778426" y="222303"/>
                    </a:cubicBezTo>
                    <a:cubicBezTo>
                      <a:pt x="1781241" y="225117"/>
                      <a:pt x="1781241" y="227931"/>
                      <a:pt x="1781241" y="230745"/>
                    </a:cubicBezTo>
                    <a:cubicBezTo>
                      <a:pt x="1778426" y="233559"/>
                      <a:pt x="1775612" y="233559"/>
                      <a:pt x="1775612" y="233559"/>
                    </a:cubicBezTo>
                    <a:close/>
                    <a:moveTo>
                      <a:pt x="250443" y="222303"/>
                    </a:moveTo>
                    <a:cubicBezTo>
                      <a:pt x="247629" y="222303"/>
                      <a:pt x="244815" y="222303"/>
                      <a:pt x="244815" y="219489"/>
                    </a:cubicBezTo>
                    <a:cubicBezTo>
                      <a:pt x="242001" y="216675"/>
                      <a:pt x="244815" y="211047"/>
                      <a:pt x="247629" y="211047"/>
                    </a:cubicBezTo>
                    <a:cubicBezTo>
                      <a:pt x="270141" y="196978"/>
                      <a:pt x="295466" y="180094"/>
                      <a:pt x="320792" y="168838"/>
                    </a:cubicBezTo>
                    <a:cubicBezTo>
                      <a:pt x="323606" y="166024"/>
                      <a:pt x="329234" y="168838"/>
                      <a:pt x="329234" y="171652"/>
                    </a:cubicBezTo>
                    <a:cubicBezTo>
                      <a:pt x="332048" y="174466"/>
                      <a:pt x="329234" y="180094"/>
                      <a:pt x="326420" y="180094"/>
                    </a:cubicBezTo>
                    <a:cubicBezTo>
                      <a:pt x="301095" y="194164"/>
                      <a:pt x="278582" y="208233"/>
                      <a:pt x="253257" y="222303"/>
                    </a:cubicBezTo>
                    <a:cubicBezTo>
                      <a:pt x="253257" y="222303"/>
                      <a:pt x="253257" y="222303"/>
                      <a:pt x="250443" y="222303"/>
                    </a:cubicBezTo>
                    <a:close/>
                    <a:moveTo>
                      <a:pt x="1629286" y="149140"/>
                    </a:moveTo>
                    <a:cubicBezTo>
                      <a:pt x="1629286" y="149140"/>
                      <a:pt x="1626473" y="149140"/>
                      <a:pt x="1626473" y="149140"/>
                    </a:cubicBezTo>
                    <a:cubicBezTo>
                      <a:pt x="1601146" y="137884"/>
                      <a:pt x="1575821" y="126628"/>
                      <a:pt x="1550495" y="115373"/>
                    </a:cubicBezTo>
                    <a:cubicBezTo>
                      <a:pt x="1547681" y="112559"/>
                      <a:pt x="1544867" y="109745"/>
                      <a:pt x="1547681" y="106931"/>
                    </a:cubicBezTo>
                    <a:cubicBezTo>
                      <a:pt x="1550495" y="104117"/>
                      <a:pt x="1553309" y="101303"/>
                      <a:pt x="1556123" y="104117"/>
                    </a:cubicBezTo>
                    <a:cubicBezTo>
                      <a:pt x="1581449" y="115373"/>
                      <a:pt x="1609589" y="126628"/>
                      <a:pt x="1634914" y="137884"/>
                    </a:cubicBezTo>
                    <a:cubicBezTo>
                      <a:pt x="1637728" y="140698"/>
                      <a:pt x="1640542" y="143512"/>
                      <a:pt x="1637728" y="146326"/>
                    </a:cubicBezTo>
                    <a:cubicBezTo>
                      <a:pt x="1634914" y="146326"/>
                      <a:pt x="1632100" y="149140"/>
                      <a:pt x="1629286" y="149140"/>
                    </a:cubicBezTo>
                    <a:close/>
                    <a:moveTo>
                      <a:pt x="399583" y="140698"/>
                    </a:moveTo>
                    <a:cubicBezTo>
                      <a:pt x="396769" y="140698"/>
                      <a:pt x="393955" y="137884"/>
                      <a:pt x="393955" y="137884"/>
                    </a:cubicBezTo>
                    <a:cubicBezTo>
                      <a:pt x="391141" y="135070"/>
                      <a:pt x="393955" y="129442"/>
                      <a:pt x="396769" y="129442"/>
                    </a:cubicBezTo>
                    <a:cubicBezTo>
                      <a:pt x="422095" y="118187"/>
                      <a:pt x="447420" y="106931"/>
                      <a:pt x="475560" y="95675"/>
                    </a:cubicBezTo>
                    <a:cubicBezTo>
                      <a:pt x="478374" y="95675"/>
                      <a:pt x="484002" y="95675"/>
                      <a:pt x="484002" y="98489"/>
                    </a:cubicBezTo>
                    <a:cubicBezTo>
                      <a:pt x="484002" y="101303"/>
                      <a:pt x="484002" y="106931"/>
                      <a:pt x="481188" y="106931"/>
                    </a:cubicBezTo>
                    <a:cubicBezTo>
                      <a:pt x="455863" y="118187"/>
                      <a:pt x="427723" y="126628"/>
                      <a:pt x="402398" y="137884"/>
                    </a:cubicBezTo>
                    <a:cubicBezTo>
                      <a:pt x="402398" y="140698"/>
                      <a:pt x="399583" y="140698"/>
                      <a:pt x="399583" y="140698"/>
                    </a:cubicBezTo>
                    <a:close/>
                    <a:moveTo>
                      <a:pt x="1471704" y="84419"/>
                    </a:moveTo>
                    <a:cubicBezTo>
                      <a:pt x="1471704" y="84419"/>
                      <a:pt x="1471704" y="84419"/>
                      <a:pt x="1471704" y="84419"/>
                    </a:cubicBezTo>
                    <a:cubicBezTo>
                      <a:pt x="1443565" y="75977"/>
                      <a:pt x="1415425" y="67535"/>
                      <a:pt x="1390099" y="61907"/>
                    </a:cubicBezTo>
                    <a:cubicBezTo>
                      <a:pt x="1387285" y="61907"/>
                      <a:pt x="1384471" y="56279"/>
                      <a:pt x="1384471" y="53465"/>
                    </a:cubicBezTo>
                    <a:cubicBezTo>
                      <a:pt x="1384471" y="50651"/>
                      <a:pt x="1390099" y="47837"/>
                      <a:pt x="1392913" y="47837"/>
                    </a:cubicBezTo>
                    <a:cubicBezTo>
                      <a:pt x="1421053" y="56279"/>
                      <a:pt x="1449192" y="61907"/>
                      <a:pt x="1474518" y="70349"/>
                    </a:cubicBezTo>
                    <a:cubicBezTo>
                      <a:pt x="1477332" y="70349"/>
                      <a:pt x="1480146" y="75977"/>
                      <a:pt x="1480146" y="78791"/>
                    </a:cubicBezTo>
                    <a:cubicBezTo>
                      <a:pt x="1477332" y="84419"/>
                      <a:pt x="1474518" y="84419"/>
                      <a:pt x="1471704" y="84419"/>
                    </a:cubicBezTo>
                    <a:close/>
                    <a:moveTo>
                      <a:pt x="557166" y="81605"/>
                    </a:moveTo>
                    <a:cubicBezTo>
                      <a:pt x="554352" y="81605"/>
                      <a:pt x="551537" y="78791"/>
                      <a:pt x="551537" y="75977"/>
                    </a:cubicBezTo>
                    <a:cubicBezTo>
                      <a:pt x="551537" y="73163"/>
                      <a:pt x="551537" y="67535"/>
                      <a:pt x="557166" y="67535"/>
                    </a:cubicBezTo>
                    <a:cubicBezTo>
                      <a:pt x="582491" y="59093"/>
                      <a:pt x="610631" y="50651"/>
                      <a:pt x="638771" y="45023"/>
                    </a:cubicBezTo>
                    <a:cubicBezTo>
                      <a:pt x="641585" y="45023"/>
                      <a:pt x="647212" y="45023"/>
                      <a:pt x="647212" y="50651"/>
                    </a:cubicBezTo>
                    <a:cubicBezTo>
                      <a:pt x="647212" y="53465"/>
                      <a:pt x="647212" y="59093"/>
                      <a:pt x="641585" y="59093"/>
                    </a:cubicBezTo>
                    <a:cubicBezTo>
                      <a:pt x="613445" y="64721"/>
                      <a:pt x="585305" y="73163"/>
                      <a:pt x="557166" y="81605"/>
                    </a:cubicBezTo>
                    <a:cubicBezTo>
                      <a:pt x="559979" y="81605"/>
                      <a:pt x="557166" y="81605"/>
                      <a:pt x="557166" y="81605"/>
                    </a:cubicBezTo>
                    <a:close/>
                    <a:moveTo>
                      <a:pt x="1308494" y="42209"/>
                    </a:moveTo>
                    <a:cubicBezTo>
                      <a:pt x="1308494" y="42209"/>
                      <a:pt x="1308494" y="42209"/>
                      <a:pt x="1308494" y="42209"/>
                    </a:cubicBezTo>
                    <a:cubicBezTo>
                      <a:pt x="1280354" y="36582"/>
                      <a:pt x="1252215" y="30954"/>
                      <a:pt x="1224075" y="28140"/>
                    </a:cubicBezTo>
                    <a:cubicBezTo>
                      <a:pt x="1221261" y="28140"/>
                      <a:pt x="1218448" y="25326"/>
                      <a:pt x="1218448" y="19698"/>
                    </a:cubicBezTo>
                    <a:cubicBezTo>
                      <a:pt x="1218448" y="16884"/>
                      <a:pt x="1221261" y="14070"/>
                      <a:pt x="1226889" y="14070"/>
                    </a:cubicBezTo>
                    <a:cubicBezTo>
                      <a:pt x="1255029" y="16884"/>
                      <a:pt x="1283168" y="22512"/>
                      <a:pt x="1311308" y="28140"/>
                    </a:cubicBezTo>
                    <a:cubicBezTo>
                      <a:pt x="1314122" y="28140"/>
                      <a:pt x="1316936" y="33768"/>
                      <a:pt x="1316936" y="36582"/>
                    </a:cubicBezTo>
                    <a:cubicBezTo>
                      <a:pt x="1314122" y="42209"/>
                      <a:pt x="1311308" y="42209"/>
                      <a:pt x="1308494" y="42209"/>
                    </a:cubicBezTo>
                    <a:close/>
                    <a:moveTo>
                      <a:pt x="720375" y="39396"/>
                    </a:moveTo>
                    <a:cubicBezTo>
                      <a:pt x="717561" y="39396"/>
                      <a:pt x="714747" y="36582"/>
                      <a:pt x="714747" y="33768"/>
                    </a:cubicBezTo>
                    <a:cubicBezTo>
                      <a:pt x="714747" y="30954"/>
                      <a:pt x="717561" y="25326"/>
                      <a:pt x="720375" y="25326"/>
                    </a:cubicBezTo>
                    <a:cubicBezTo>
                      <a:pt x="748515" y="19698"/>
                      <a:pt x="776655" y="16884"/>
                      <a:pt x="804794" y="11256"/>
                    </a:cubicBezTo>
                    <a:cubicBezTo>
                      <a:pt x="807608" y="11256"/>
                      <a:pt x="813236" y="14070"/>
                      <a:pt x="813236" y="16884"/>
                    </a:cubicBezTo>
                    <a:cubicBezTo>
                      <a:pt x="813236" y="19698"/>
                      <a:pt x="810423" y="25326"/>
                      <a:pt x="807608" y="25326"/>
                    </a:cubicBezTo>
                    <a:cubicBezTo>
                      <a:pt x="776655" y="30954"/>
                      <a:pt x="748515" y="36582"/>
                      <a:pt x="720375" y="39396"/>
                    </a:cubicBezTo>
                    <a:cubicBezTo>
                      <a:pt x="723189" y="39396"/>
                      <a:pt x="720375" y="39396"/>
                      <a:pt x="720375" y="39396"/>
                    </a:cubicBezTo>
                    <a:close/>
                    <a:moveTo>
                      <a:pt x="1142470" y="19698"/>
                    </a:moveTo>
                    <a:cubicBezTo>
                      <a:pt x="1142470" y="19698"/>
                      <a:pt x="1142470" y="19698"/>
                      <a:pt x="1142470" y="19698"/>
                    </a:cubicBezTo>
                    <a:cubicBezTo>
                      <a:pt x="1114331" y="16884"/>
                      <a:pt x="1086191" y="16884"/>
                      <a:pt x="1058051" y="14070"/>
                    </a:cubicBezTo>
                    <a:cubicBezTo>
                      <a:pt x="1055237" y="14070"/>
                      <a:pt x="1052423" y="11256"/>
                      <a:pt x="1052423" y="5628"/>
                    </a:cubicBezTo>
                    <a:cubicBezTo>
                      <a:pt x="1052423" y="2814"/>
                      <a:pt x="1055237" y="0"/>
                      <a:pt x="1060865" y="0"/>
                    </a:cubicBezTo>
                    <a:cubicBezTo>
                      <a:pt x="1089005" y="0"/>
                      <a:pt x="1117145" y="2814"/>
                      <a:pt x="1145284" y="5628"/>
                    </a:cubicBezTo>
                    <a:cubicBezTo>
                      <a:pt x="1148098" y="5628"/>
                      <a:pt x="1150912" y="8442"/>
                      <a:pt x="1150912" y="14070"/>
                    </a:cubicBezTo>
                    <a:cubicBezTo>
                      <a:pt x="1148098" y="16884"/>
                      <a:pt x="1145284" y="19698"/>
                      <a:pt x="1142470" y="19698"/>
                    </a:cubicBezTo>
                    <a:close/>
                    <a:moveTo>
                      <a:pt x="889213" y="19698"/>
                    </a:moveTo>
                    <a:cubicBezTo>
                      <a:pt x="886399" y="19698"/>
                      <a:pt x="883585" y="16884"/>
                      <a:pt x="883585" y="14070"/>
                    </a:cubicBezTo>
                    <a:cubicBezTo>
                      <a:pt x="883585" y="11256"/>
                      <a:pt x="886399" y="5628"/>
                      <a:pt x="889213" y="5628"/>
                    </a:cubicBezTo>
                    <a:cubicBezTo>
                      <a:pt x="917353" y="2814"/>
                      <a:pt x="945493" y="2814"/>
                      <a:pt x="973632" y="2814"/>
                    </a:cubicBezTo>
                    <a:cubicBezTo>
                      <a:pt x="973632" y="2814"/>
                      <a:pt x="973632" y="2814"/>
                      <a:pt x="973632" y="2814"/>
                    </a:cubicBezTo>
                    <a:cubicBezTo>
                      <a:pt x="976446" y="2814"/>
                      <a:pt x="979260" y="5628"/>
                      <a:pt x="982074" y="8442"/>
                    </a:cubicBezTo>
                    <a:cubicBezTo>
                      <a:pt x="982074" y="11256"/>
                      <a:pt x="979260" y="16884"/>
                      <a:pt x="976446" y="16884"/>
                    </a:cubicBezTo>
                    <a:cubicBezTo>
                      <a:pt x="945493" y="16884"/>
                      <a:pt x="917353" y="16884"/>
                      <a:pt x="889213" y="19698"/>
                    </a:cubicBezTo>
                    <a:cubicBezTo>
                      <a:pt x="889213" y="19698"/>
                      <a:pt x="889213" y="19698"/>
                      <a:pt x="889213" y="19698"/>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5" name="Freeform: Shape 1064">
                <a:extLst>
                  <a:ext uri="{FF2B5EF4-FFF2-40B4-BE49-F238E27FC236}">
                    <a16:creationId xmlns:a16="http://schemas.microsoft.com/office/drawing/2014/main" id="{B1AB9B38-D3BB-4484-AF64-D75C6725DB42}"/>
                  </a:ext>
                </a:extLst>
              </p:cNvPr>
              <p:cNvSpPr/>
              <p:nvPr/>
            </p:nvSpPr>
            <p:spPr>
              <a:xfrm>
                <a:off x="17093927" y="1401721"/>
                <a:ext cx="1055237" cy="793538"/>
              </a:xfrm>
              <a:custGeom>
                <a:avLst/>
                <a:gdLst>
                  <a:gd name="connsiteX0" fmla="*/ 1046795 w 1055237"/>
                  <a:gd name="connsiteY0" fmla="*/ 793538 h 793538"/>
                  <a:gd name="connsiteX1" fmla="*/ 1041167 w 1055237"/>
                  <a:gd name="connsiteY1" fmla="*/ 787910 h 793538"/>
                  <a:gd name="connsiteX2" fmla="*/ 1027097 w 1055237"/>
                  <a:gd name="connsiteY2" fmla="*/ 706305 h 793538"/>
                  <a:gd name="connsiteX3" fmla="*/ 1032725 w 1055237"/>
                  <a:gd name="connsiteY3" fmla="*/ 697863 h 793538"/>
                  <a:gd name="connsiteX4" fmla="*/ 1041167 w 1055237"/>
                  <a:gd name="connsiteY4" fmla="*/ 703491 h 793538"/>
                  <a:gd name="connsiteX5" fmla="*/ 1055237 w 1055237"/>
                  <a:gd name="connsiteY5" fmla="*/ 787910 h 793538"/>
                  <a:gd name="connsiteX6" fmla="*/ 1046795 w 1055237"/>
                  <a:gd name="connsiteY6" fmla="*/ 793538 h 793538"/>
                  <a:gd name="connsiteX7" fmla="*/ 1046795 w 1055237"/>
                  <a:gd name="connsiteY7" fmla="*/ 793538 h 793538"/>
                  <a:gd name="connsiteX8" fmla="*/ 1010213 w 1055237"/>
                  <a:gd name="connsiteY8" fmla="*/ 627514 h 793538"/>
                  <a:gd name="connsiteX9" fmla="*/ 1004585 w 1055237"/>
                  <a:gd name="connsiteY9" fmla="*/ 621886 h 793538"/>
                  <a:gd name="connsiteX10" fmla="*/ 973631 w 1055237"/>
                  <a:gd name="connsiteY10" fmla="*/ 543095 h 793538"/>
                  <a:gd name="connsiteX11" fmla="*/ 976445 w 1055237"/>
                  <a:gd name="connsiteY11" fmla="*/ 534653 h 793538"/>
                  <a:gd name="connsiteX12" fmla="*/ 984888 w 1055237"/>
                  <a:gd name="connsiteY12" fmla="*/ 537467 h 793538"/>
                  <a:gd name="connsiteX13" fmla="*/ 1015841 w 1055237"/>
                  <a:gd name="connsiteY13" fmla="*/ 616258 h 793538"/>
                  <a:gd name="connsiteX14" fmla="*/ 1010213 w 1055237"/>
                  <a:gd name="connsiteY14" fmla="*/ 627514 h 793538"/>
                  <a:gd name="connsiteX15" fmla="*/ 1010213 w 1055237"/>
                  <a:gd name="connsiteY15" fmla="*/ 627514 h 793538"/>
                  <a:gd name="connsiteX16" fmla="*/ 942678 w 1055237"/>
                  <a:gd name="connsiteY16" fmla="*/ 472746 h 793538"/>
                  <a:gd name="connsiteX17" fmla="*/ 937050 w 1055237"/>
                  <a:gd name="connsiteY17" fmla="*/ 469932 h 793538"/>
                  <a:gd name="connsiteX18" fmla="*/ 892027 w 1055237"/>
                  <a:gd name="connsiteY18" fmla="*/ 399583 h 793538"/>
                  <a:gd name="connsiteX19" fmla="*/ 894841 w 1055237"/>
                  <a:gd name="connsiteY19" fmla="*/ 391141 h 793538"/>
                  <a:gd name="connsiteX20" fmla="*/ 903282 w 1055237"/>
                  <a:gd name="connsiteY20" fmla="*/ 393955 h 793538"/>
                  <a:gd name="connsiteX21" fmla="*/ 951120 w 1055237"/>
                  <a:gd name="connsiteY21" fmla="*/ 464304 h 793538"/>
                  <a:gd name="connsiteX22" fmla="*/ 948306 w 1055237"/>
                  <a:gd name="connsiteY22" fmla="*/ 472746 h 793538"/>
                  <a:gd name="connsiteX23" fmla="*/ 942678 w 1055237"/>
                  <a:gd name="connsiteY23" fmla="*/ 472746 h 793538"/>
                  <a:gd name="connsiteX24" fmla="*/ 841375 w 1055237"/>
                  <a:gd name="connsiteY24" fmla="*/ 337676 h 793538"/>
                  <a:gd name="connsiteX25" fmla="*/ 835747 w 1055237"/>
                  <a:gd name="connsiteY25" fmla="*/ 334862 h 793538"/>
                  <a:gd name="connsiteX26" fmla="*/ 776654 w 1055237"/>
                  <a:gd name="connsiteY26" fmla="*/ 275769 h 793538"/>
                  <a:gd name="connsiteX27" fmla="*/ 776654 w 1055237"/>
                  <a:gd name="connsiteY27" fmla="*/ 264513 h 793538"/>
                  <a:gd name="connsiteX28" fmla="*/ 787910 w 1055237"/>
                  <a:gd name="connsiteY28" fmla="*/ 264513 h 793538"/>
                  <a:gd name="connsiteX29" fmla="*/ 847003 w 1055237"/>
                  <a:gd name="connsiteY29" fmla="*/ 326420 h 793538"/>
                  <a:gd name="connsiteX30" fmla="*/ 847003 w 1055237"/>
                  <a:gd name="connsiteY30" fmla="*/ 337676 h 793538"/>
                  <a:gd name="connsiteX31" fmla="*/ 841375 w 1055237"/>
                  <a:gd name="connsiteY31" fmla="*/ 337676 h 793538"/>
                  <a:gd name="connsiteX32" fmla="*/ 720374 w 1055237"/>
                  <a:gd name="connsiteY32" fmla="*/ 222303 h 793538"/>
                  <a:gd name="connsiteX33" fmla="*/ 714747 w 1055237"/>
                  <a:gd name="connsiteY33" fmla="*/ 219489 h 793538"/>
                  <a:gd name="connsiteX34" fmla="*/ 647212 w 1055237"/>
                  <a:gd name="connsiteY34" fmla="*/ 171652 h 793538"/>
                  <a:gd name="connsiteX35" fmla="*/ 644398 w 1055237"/>
                  <a:gd name="connsiteY35" fmla="*/ 163210 h 793538"/>
                  <a:gd name="connsiteX36" fmla="*/ 652839 w 1055237"/>
                  <a:gd name="connsiteY36" fmla="*/ 160396 h 793538"/>
                  <a:gd name="connsiteX37" fmla="*/ 723189 w 1055237"/>
                  <a:gd name="connsiteY37" fmla="*/ 208233 h 793538"/>
                  <a:gd name="connsiteX38" fmla="*/ 723189 w 1055237"/>
                  <a:gd name="connsiteY38" fmla="*/ 219489 h 793538"/>
                  <a:gd name="connsiteX39" fmla="*/ 720374 w 1055237"/>
                  <a:gd name="connsiteY39" fmla="*/ 222303 h 793538"/>
                  <a:gd name="connsiteX40" fmla="*/ 576863 w 1055237"/>
                  <a:gd name="connsiteY40" fmla="*/ 132256 h 793538"/>
                  <a:gd name="connsiteX41" fmla="*/ 574049 w 1055237"/>
                  <a:gd name="connsiteY41" fmla="*/ 132256 h 793538"/>
                  <a:gd name="connsiteX42" fmla="*/ 498071 w 1055237"/>
                  <a:gd name="connsiteY42" fmla="*/ 95675 h 793538"/>
                  <a:gd name="connsiteX43" fmla="*/ 495257 w 1055237"/>
                  <a:gd name="connsiteY43" fmla="*/ 87233 h 793538"/>
                  <a:gd name="connsiteX44" fmla="*/ 503700 w 1055237"/>
                  <a:gd name="connsiteY44" fmla="*/ 84419 h 793538"/>
                  <a:gd name="connsiteX45" fmla="*/ 579676 w 1055237"/>
                  <a:gd name="connsiteY45" fmla="*/ 121001 h 793538"/>
                  <a:gd name="connsiteX46" fmla="*/ 582490 w 1055237"/>
                  <a:gd name="connsiteY46" fmla="*/ 129442 h 793538"/>
                  <a:gd name="connsiteX47" fmla="*/ 576863 w 1055237"/>
                  <a:gd name="connsiteY47" fmla="*/ 132256 h 793538"/>
                  <a:gd name="connsiteX48" fmla="*/ 422095 w 1055237"/>
                  <a:gd name="connsiteY48" fmla="*/ 64721 h 793538"/>
                  <a:gd name="connsiteX49" fmla="*/ 422095 w 1055237"/>
                  <a:gd name="connsiteY49" fmla="*/ 64721 h 793538"/>
                  <a:gd name="connsiteX50" fmla="*/ 340489 w 1055237"/>
                  <a:gd name="connsiteY50" fmla="*/ 42209 h 793538"/>
                  <a:gd name="connsiteX51" fmla="*/ 334862 w 1055237"/>
                  <a:gd name="connsiteY51" fmla="*/ 33768 h 793538"/>
                  <a:gd name="connsiteX52" fmla="*/ 343303 w 1055237"/>
                  <a:gd name="connsiteY52" fmla="*/ 28140 h 793538"/>
                  <a:gd name="connsiteX53" fmla="*/ 424908 w 1055237"/>
                  <a:gd name="connsiteY53" fmla="*/ 50651 h 793538"/>
                  <a:gd name="connsiteX54" fmla="*/ 430536 w 1055237"/>
                  <a:gd name="connsiteY54" fmla="*/ 59093 h 793538"/>
                  <a:gd name="connsiteX55" fmla="*/ 422095 w 1055237"/>
                  <a:gd name="connsiteY55" fmla="*/ 64721 h 793538"/>
                  <a:gd name="connsiteX56" fmla="*/ 258884 w 1055237"/>
                  <a:gd name="connsiteY56" fmla="*/ 25326 h 793538"/>
                  <a:gd name="connsiteX57" fmla="*/ 258884 w 1055237"/>
                  <a:gd name="connsiteY57" fmla="*/ 25326 h 793538"/>
                  <a:gd name="connsiteX58" fmla="*/ 174465 w 1055237"/>
                  <a:gd name="connsiteY58" fmla="*/ 16884 h 793538"/>
                  <a:gd name="connsiteX59" fmla="*/ 168838 w 1055237"/>
                  <a:gd name="connsiteY59" fmla="*/ 8442 h 793538"/>
                  <a:gd name="connsiteX60" fmla="*/ 177279 w 1055237"/>
                  <a:gd name="connsiteY60" fmla="*/ 2814 h 793538"/>
                  <a:gd name="connsiteX61" fmla="*/ 261698 w 1055237"/>
                  <a:gd name="connsiteY61" fmla="*/ 11256 h 793538"/>
                  <a:gd name="connsiteX62" fmla="*/ 267327 w 1055237"/>
                  <a:gd name="connsiteY62" fmla="*/ 19698 h 793538"/>
                  <a:gd name="connsiteX63" fmla="*/ 258884 w 1055237"/>
                  <a:gd name="connsiteY63" fmla="*/ 25326 h 793538"/>
                  <a:gd name="connsiteX64" fmla="*/ 5627 w 1055237"/>
                  <a:gd name="connsiteY64" fmla="*/ 22512 h 793538"/>
                  <a:gd name="connsiteX65" fmla="*/ 0 w 1055237"/>
                  <a:gd name="connsiteY65" fmla="*/ 16884 h 793538"/>
                  <a:gd name="connsiteX66" fmla="*/ 5627 w 1055237"/>
                  <a:gd name="connsiteY66" fmla="*/ 8442 h 793538"/>
                  <a:gd name="connsiteX67" fmla="*/ 90046 w 1055237"/>
                  <a:gd name="connsiteY67" fmla="*/ 0 h 793538"/>
                  <a:gd name="connsiteX68" fmla="*/ 90046 w 1055237"/>
                  <a:gd name="connsiteY68" fmla="*/ 0 h 793538"/>
                  <a:gd name="connsiteX69" fmla="*/ 98489 w 1055237"/>
                  <a:gd name="connsiteY69" fmla="*/ 5628 h 793538"/>
                  <a:gd name="connsiteX70" fmla="*/ 92861 w 1055237"/>
                  <a:gd name="connsiteY70" fmla="*/ 14070 h 793538"/>
                  <a:gd name="connsiteX71" fmla="*/ 5627 w 1055237"/>
                  <a:gd name="connsiteY71" fmla="*/ 22512 h 793538"/>
                  <a:gd name="connsiteX72" fmla="*/ 5627 w 1055237"/>
                  <a:gd name="connsiteY72" fmla="*/ 22512 h 79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55237" h="793538">
                    <a:moveTo>
                      <a:pt x="1046795" y="793538"/>
                    </a:moveTo>
                    <a:cubicBezTo>
                      <a:pt x="1043980" y="793538"/>
                      <a:pt x="1041167" y="790724"/>
                      <a:pt x="1041167" y="787910"/>
                    </a:cubicBezTo>
                    <a:cubicBezTo>
                      <a:pt x="1038353" y="759771"/>
                      <a:pt x="1032725" y="731631"/>
                      <a:pt x="1027097" y="706305"/>
                    </a:cubicBezTo>
                    <a:cubicBezTo>
                      <a:pt x="1027097" y="703491"/>
                      <a:pt x="1029911" y="697863"/>
                      <a:pt x="1032725" y="697863"/>
                    </a:cubicBezTo>
                    <a:cubicBezTo>
                      <a:pt x="1035539" y="697863"/>
                      <a:pt x="1041167" y="700677"/>
                      <a:pt x="1041167" y="703491"/>
                    </a:cubicBezTo>
                    <a:cubicBezTo>
                      <a:pt x="1046795" y="731631"/>
                      <a:pt x="1052423" y="759771"/>
                      <a:pt x="1055237" y="787910"/>
                    </a:cubicBezTo>
                    <a:cubicBezTo>
                      <a:pt x="1052423" y="787910"/>
                      <a:pt x="1049609" y="790724"/>
                      <a:pt x="1046795" y="793538"/>
                    </a:cubicBezTo>
                    <a:cubicBezTo>
                      <a:pt x="1046795" y="793538"/>
                      <a:pt x="1046795" y="793538"/>
                      <a:pt x="1046795" y="793538"/>
                    </a:cubicBezTo>
                    <a:close/>
                    <a:moveTo>
                      <a:pt x="1010213" y="627514"/>
                    </a:moveTo>
                    <a:cubicBezTo>
                      <a:pt x="1007399" y="627514"/>
                      <a:pt x="1004585" y="624700"/>
                      <a:pt x="1004585" y="621886"/>
                    </a:cubicBezTo>
                    <a:cubicBezTo>
                      <a:pt x="996144" y="596561"/>
                      <a:pt x="984888" y="568421"/>
                      <a:pt x="973631" y="543095"/>
                    </a:cubicBezTo>
                    <a:cubicBezTo>
                      <a:pt x="970818" y="540281"/>
                      <a:pt x="973631" y="534653"/>
                      <a:pt x="976445" y="534653"/>
                    </a:cubicBezTo>
                    <a:cubicBezTo>
                      <a:pt x="979260" y="531839"/>
                      <a:pt x="984888" y="534653"/>
                      <a:pt x="984888" y="537467"/>
                    </a:cubicBezTo>
                    <a:cubicBezTo>
                      <a:pt x="996144" y="562793"/>
                      <a:pt x="1007399" y="590933"/>
                      <a:pt x="1015841" y="616258"/>
                    </a:cubicBezTo>
                    <a:cubicBezTo>
                      <a:pt x="1018655" y="621886"/>
                      <a:pt x="1015841" y="624700"/>
                      <a:pt x="1010213" y="627514"/>
                    </a:cubicBezTo>
                    <a:cubicBezTo>
                      <a:pt x="1013028" y="627514"/>
                      <a:pt x="1013028" y="627514"/>
                      <a:pt x="1010213" y="627514"/>
                    </a:cubicBezTo>
                    <a:close/>
                    <a:moveTo>
                      <a:pt x="942678" y="472746"/>
                    </a:moveTo>
                    <a:cubicBezTo>
                      <a:pt x="939864" y="472746"/>
                      <a:pt x="937050" y="472746"/>
                      <a:pt x="937050" y="469932"/>
                    </a:cubicBezTo>
                    <a:cubicBezTo>
                      <a:pt x="922980" y="447420"/>
                      <a:pt x="908910" y="422095"/>
                      <a:pt x="892027" y="399583"/>
                    </a:cubicBezTo>
                    <a:cubicBezTo>
                      <a:pt x="889212" y="396769"/>
                      <a:pt x="889212" y="391141"/>
                      <a:pt x="894841" y="391141"/>
                    </a:cubicBezTo>
                    <a:cubicBezTo>
                      <a:pt x="897655" y="388327"/>
                      <a:pt x="903282" y="388327"/>
                      <a:pt x="903282" y="393955"/>
                    </a:cubicBezTo>
                    <a:cubicBezTo>
                      <a:pt x="920166" y="416467"/>
                      <a:pt x="937050" y="441793"/>
                      <a:pt x="951120" y="464304"/>
                    </a:cubicBezTo>
                    <a:cubicBezTo>
                      <a:pt x="953934" y="467118"/>
                      <a:pt x="951120" y="472746"/>
                      <a:pt x="948306" y="472746"/>
                    </a:cubicBezTo>
                    <a:cubicBezTo>
                      <a:pt x="945492" y="472746"/>
                      <a:pt x="942678" y="472746"/>
                      <a:pt x="942678" y="472746"/>
                    </a:cubicBezTo>
                    <a:close/>
                    <a:moveTo>
                      <a:pt x="841375" y="337676"/>
                    </a:moveTo>
                    <a:cubicBezTo>
                      <a:pt x="838561" y="337676"/>
                      <a:pt x="838561" y="337676"/>
                      <a:pt x="835747" y="334862"/>
                    </a:cubicBezTo>
                    <a:cubicBezTo>
                      <a:pt x="816050" y="315164"/>
                      <a:pt x="796352" y="295466"/>
                      <a:pt x="776654" y="275769"/>
                    </a:cubicBezTo>
                    <a:cubicBezTo>
                      <a:pt x="773840" y="272955"/>
                      <a:pt x="773840" y="267327"/>
                      <a:pt x="776654" y="264513"/>
                    </a:cubicBezTo>
                    <a:cubicBezTo>
                      <a:pt x="779468" y="261699"/>
                      <a:pt x="785096" y="261699"/>
                      <a:pt x="787910" y="264513"/>
                    </a:cubicBezTo>
                    <a:cubicBezTo>
                      <a:pt x="807608" y="284211"/>
                      <a:pt x="830120" y="303908"/>
                      <a:pt x="847003" y="326420"/>
                    </a:cubicBezTo>
                    <a:cubicBezTo>
                      <a:pt x="849817" y="329234"/>
                      <a:pt x="849817" y="334862"/>
                      <a:pt x="847003" y="337676"/>
                    </a:cubicBezTo>
                    <a:cubicBezTo>
                      <a:pt x="847003" y="337676"/>
                      <a:pt x="844190" y="337676"/>
                      <a:pt x="841375" y="337676"/>
                    </a:cubicBezTo>
                    <a:close/>
                    <a:moveTo>
                      <a:pt x="720374" y="222303"/>
                    </a:moveTo>
                    <a:cubicBezTo>
                      <a:pt x="717561" y="222303"/>
                      <a:pt x="717561" y="222303"/>
                      <a:pt x="714747" y="219489"/>
                    </a:cubicBezTo>
                    <a:cubicBezTo>
                      <a:pt x="692235" y="202605"/>
                      <a:pt x="669723" y="185722"/>
                      <a:pt x="647212" y="171652"/>
                    </a:cubicBezTo>
                    <a:cubicBezTo>
                      <a:pt x="644398" y="168838"/>
                      <a:pt x="641584" y="166024"/>
                      <a:pt x="644398" y="163210"/>
                    </a:cubicBezTo>
                    <a:cubicBezTo>
                      <a:pt x="647212" y="160396"/>
                      <a:pt x="650025" y="160396"/>
                      <a:pt x="652839" y="160396"/>
                    </a:cubicBezTo>
                    <a:cubicBezTo>
                      <a:pt x="675352" y="174466"/>
                      <a:pt x="700677" y="191350"/>
                      <a:pt x="723189" y="208233"/>
                    </a:cubicBezTo>
                    <a:cubicBezTo>
                      <a:pt x="726003" y="211047"/>
                      <a:pt x="726003" y="213861"/>
                      <a:pt x="723189" y="219489"/>
                    </a:cubicBezTo>
                    <a:cubicBezTo>
                      <a:pt x="723189" y="222303"/>
                      <a:pt x="720374" y="222303"/>
                      <a:pt x="720374" y="222303"/>
                    </a:cubicBezTo>
                    <a:close/>
                    <a:moveTo>
                      <a:pt x="576863" y="132256"/>
                    </a:moveTo>
                    <a:cubicBezTo>
                      <a:pt x="576863" y="132256"/>
                      <a:pt x="574049" y="132256"/>
                      <a:pt x="574049" y="132256"/>
                    </a:cubicBezTo>
                    <a:cubicBezTo>
                      <a:pt x="548723" y="118187"/>
                      <a:pt x="523397" y="106931"/>
                      <a:pt x="498071" y="95675"/>
                    </a:cubicBezTo>
                    <a:cubicBezTo>
                      <a:pt x="495257" y="92861"/>
                      <a:pt x="492444" y="90047"/>
                      <a:pt x="495257" y="87233"/>
                    </a:cubicBezTo>
                    <a:cubicBezTo>
                      <a:pt x="498071" y="84419"/>
                      <a:pt x="500886" y="81605"/>
                      <a:pt x="503700" y="84419"/>
                    </a:cubicBezTo>
                    <a:cubicBezTo>
                      <a:pt x="529025" y="95675"/>
                      <a:pt x="554351" y="106931"/>
                      <a:pt x="579676" y="121001"/>
                    </a:cubicBezTo>
                    <a:cubicBezTo>
                      <a:pt x="582490" y="123814"/>
                      <a:pt x="585304" y="126628"/>
                      <a:pt x="582490" y="129442"/>
                    </a:cubicBezTo>
                    <a:cubicBezTo>
                      <a:pt x="582490" y="129442"/>
                      <a:pt x="579676" y="132256"/>
                      <a:pt x="576863" y="132256"/>
                    </a:cubicBezTo>
                    <a:close/>
                    <a:moveTo>
                      <a:pt x="422095" y="64721"/>
                    </a:moveTo>
                    <a:cubicBezTo>
                      <a:pt x="422095" y="64721"/>
                      <a:pt x="422095" y="64721"/>
                      <a:pt x="422095" y="64721"/>
                    </a:cubicBezTo>
                    <a:cubicBezTo>
                      <a:pt x="393955" y="56279"/>
                      <a:pt x="365816" y="47837"/>
                      <a:pt x="340489" y="42209"/>
                    </a:cubicBezTo>
                    <a:cubicBezTo>
                      <a:pt x="337676" y="42209"/>
                      <a:pt x="334862" y="36582"/>
                      <a:pt x="334862" y="33768"/>
                    </a:cubicBezTo>
                    <a:cubicBezTo>
                      <a:pt x="334862" y="30954"/>
                      <a:pt x="340489" y="28140"/>
                      <a:pt x="343303" y="28140"/>
                    </a:cubicBezTo>
                    <a:cubicBezTo>
                      <a:pt x="371443" y="33768"/>
                      <a:pt x="396768" y="42209"/>
                      <a:pt x="424908" y="50651"/>
                    </a:cubicBezTo>
                    <a:cubicBezTo>
                      <a:pt x="427722" y="50651"/>
                      <a:pt x="430536" y="56279"/>
                      <a:pt x="430536" y="59093"/>
                    </a:cubicBezTo>
                    <a:cubicBezTo>
                      <a:pt x="427722" y="64721"/>
                      <a:pt x="424908" y="64721"/>
                      <a:pt x="422095" y="64721"/>
                    </a:cubicBezTo>
                    <a:close/>
                    <a:moveTo>
                      <a:pt x="258884" y="25326"/>
                    </a:moveTo>
                    <a:cubicBezTo>
                      <a:pt x="258884" y="25326"/>
                      <a:pt x="258884" y="25326"/>
                      <a:pt x="258884" y="25326"/>
                    </a:cubicBezTo>
                    <a:cubicBezTo>
                      <a:pt x="230745" y="19698"/>
                      <a:pt x="202605" y="16884"/>
                      <a:pt x="174465" y="16884"/>
                    </a:cubicBezTo>
                    <a:cubicBezTo>
                      <a:pt x="171651" y="16884"/>
                      <a:pt x="168838" y="14070"/>
                      <a:pt x="168838" y="8442"/>
                    </a:cubicBezTo>
                    <a:cubicBezTo>
                      <a:pt x="168838" y="5628"/>
                      <a:pt x="171651" y="2814"/>
                      <a:pt x="177279" y="2814"/>
                    </a:cubicBezTo>
                    <a:cubicBezTo>
                      <a:pt x="205419" y="5628"/>
                      <a:pt x="233559" y="8442"/>
                      <a:pt x="261698" y="11256"/>
                    </a:cubicBezTo>
                    <a:cubicBezTo>
                      <a:pt x="264513" y="11256"/>
                      <a:pt x="267327" y="14070"/>
                      <a:pt x="267327" y="19698"/>
                    </a:cubicBezTo>
                    <a:cubicBezTo>
                      <a:pt x="264513" y="22512"/>
                      <a:pt x="261698" y="25326"/>
                      <a:pt x="258884" y="25326"/>
                    </a:cubicBezTo>
                    <a:close/>
                    <a:moveTo>
                      <a:pt x="5627" y="22512"/>
                    </a:moveTo>
                    <a:cubicBezTo>
                      <a:pt x="2813" y="22512"/>
                      <a:pt x="0" y="19698"/>
                      <a:pt x="0" y="16884"/>
                    </a:cubicBezTo>
                    <a:cubicBezTo>
                      <a:pt x="0" y="14070"/>
                      <a:pt x="2813" y="8442"/>
                      <a:pt x="5627" y="8442"/>
                    </a:cubicBezTo>
                    <a:cubicBezTo>
                      <a:pt x="33767" y="2814"/>
                      <a:pt x="61907" y="0"/>
                      <a:pt x="90046" y="0"/>
                    </a:cubicBezTo>
                    <a:cubicBezTo>
                      <a:pt x="90046" y="0"/>
                      <a:pt x="90046" y="0"/>
                      <a:pt x="90046" y="0"/>
                    </a:cubicBezTo>
                    <a:cubicBezTo>
                      <a:pt x="92861" y="0"/>
                      <a:pt x="95675" y="2814"/>
                      <a:pt x="98489" y="5628"/>
                    </a:cubicBezTo>
                    <a:cubicBezTo>
                      <a:pt x="98489" y="8442"/>
                      <a:pt x="95675" y="14070"/>
                      <a:pt x="92861" y="14070"/>
                    </a:cubicBezTo>
                    <a:cubicBezTo>
                      <a:pt x="61907" y="16884"/>
                      <a:pt x="33767" y="19698"/>
                      <a:pt x="5627" y="22512"/>
                    </a:cubicBezTo>
                    <a:cubicBezTo>
                      <a:pt x="8442" y="22512"/>
                      <a:pt x="5627" y="22512"/>
                      <a:pt x="5627" y="22512"/>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6" name="Freeform: Shape 1065">
                <a:extLst>
                  <a:ext uri="{FF2B5EF4-FFF2-40B4-BE49-F238E27FC236}">
                    <a16:creationId xmlns:a16="http://schemas.microsoft.com/office/drawing/2014/main" id="{55F5CDB6-43C6-45A6-B736-C08C2AA7EE83}"/>
                  </a:ext>
                </a:extLst>
              </p:cNvPr>
              <p:cNvSpPr/>
              <p:nvPr/>
            </p:nvSpPr>
            <p:spPr>
              <a:xfrm>
                <a:off x="17399484" y="2906027"/>
                <a:ext cx="741238" cy="2131337"/>
              </a:xfrm>
              <a:custGeom>
                <a:avLst/>
                <a:gdLst>
                  <a:gd name="connsiteX0" fmla="*/ 6793 w 741238"/>
                  <a:gd name="connsiteY0" fmla="*/ 2131338 h 2131337"/>
                  <a:gd name="connsiteX1" fmla="*/ 1166 w 741238"/>
                  <a:gd name="connsiteY1" fmla="*/ 2128523 h 2131337"/>
                  <a:gd name="connsiteX2" fmla="*/ 3980 w 741238"/>
                  <a:gd name="connsiteY2" fmla="*/ 2120081 h 2131337"/>
                  <a:gd name="connsiteX3" fmla="*/ 79956 w 741238"/>
                  <a:gd name="connsiteY3" fmla="*/ 2080686 h 2131337"/>
                  <a:gd name="connsiteX4" fmla="*/ 88399 w 741238"/>
                  <a:gd name="connsiteY4" fmla="*/ 2083500 h 2131337"/>
                  <a:gd name="connsiteX5" fmla="*/ 85585 w 741238"/>
                  <a:gd name="connsiteY5" fmla="*/ 2091942 h 2131337"/>
                  <a:gd name="connsiteX6" fmla="*/ 9607 w 741238"/>
                  <a:gd name="connsiteY6" fmla="*/ 2131338 h 2131337"/>
                  <a:gd name="connsiteX7" fmla="*/ 6793 w 741238"/>
                  <a:gd name="connsiteY7" fmla="*/ 2131338 h 2131337"/>
                  <a:gd name="connsiteX8" fmla="*/ 155934 w 741238"/>
                  <a:gd name="connsiteY8" fmla="*/ 2049732 h 2131337"/>
                  <a:gd name="connsiteX9" fmla="*/ 150305 w 741238"/>
                  <a:gd name="connsiteY9" fmla="*/ 2046919 h 2131337"/>
                  <a:gd name="connsiteX10" fmla="*/ 153120 w 741238"/>
                  <a:gd name="connsiteY10" fmla="*/ 2038477 h 2131337"/>
                  <a:gd name="connsiteX11" fmla="*/ 223469 w 741238"/>
                  <a:gd name="connsiteY11" fmla="*/ 1990639 h 2131337"/>
                  <a:gd name="connsiteX12" fmla="*/ 231910 w 741238"/>
                  <a:gd name="connsiteY12" fmla="*/ 1993453 h 2131337"/>
                  <a:gd name="connsiteX13" fmla="*/ 229097 w 741238"/>
                  <a:gd name="connsiteY13" fmla="*/ 2001895 h 2131337"/>
                  <a:gd name="connsiteX14" fmla="*/ 158748 w 741238"/>
                  <a:gd name="connsiteY14" fmla="*/ 2049732 h 2131337"/>
                  <a:gd name="connsiteX15" fmla="*/ 155934 w 741238"/>
                  <a:gd name="connsiteY15" fmla="*/ 2049732 h 2131337"/>
                  <a:gd name="connsiteX16" fmla="*/ 291004 w 741238"/>
                  <a:gd name="connsiteY16" fmla="*/ 1948430 h 2131337"/>
                  <a:gd name="connsiteX17" fmla="*/ 285376 w 741238"/>
                  <a:gd name="connsiteY17" fmla="*/ 1945616 h 2131337"/>
                  <a:gd name="connsiteX18" fmla="*/ 285376 w 741238"/>
                  <a:gd name="connsiteY18" fmla="*/ 1934360 h 2131337"/>
                  <a:gd name="connsiteX19" fmla="*/ 347283 w 741238"/>
                  <a:gd name="connsiteY19" fmla="*/ 1878081 h 2131337"/>
                  <a:gd name="connsiteX20" fmla="*/ 358539 w 741238"/>
                  <a:gd name="connsiteY20" fmla="*/ 1878081 h 2131337"/>
                  <a:gd name="connsiteX21" fmla="*/ 358539 w 741238"/>
                  <a:gd name="connsiteY21" fmla="*/ 1889336 h 2131337"/>
                  <a:gd name="connsiteX22" fmla="*/ 296632 w 741238"/>
                  <a:gd name="connsiteY22" fmla="*/ 1945616 h 2131337"/>
                  <a:gd name="connsiteX23" fmla="*/ 291004 w 741238"/>
                  <a:gd name="connsiteY23" fmla="*/ 1948430 h 2131337"/>
                  <a:gd name="connsiteX24" fmla="*/ 412005 w 741238"/>
                  <a:gd name="connsiteY24" fmla="*/ 1833057 h 2131337"/>
                  <a:gd name="connsiteX25" fmla="*/ 406377 w 741238"/>
                  <a:gd name="connsiteY25" fmla="*/ 1830243 h 2131337"/>
                  <a:gd name="connsiteX26" fmla="*/ 406377 w 741238"/>
                  <a:gd name="connsiteY26" fmla="*/ 1818987 h 2131337"/>
                  <a:gd name="connsiteX27" fmla="*/ 459842 w 741238"/>
                  <a:gd name="connsiteY27" fmla="*/ 1754266 h 2131337"/>
                  <a:gd name="connsiteX28" fmla="*/ 471097 w 741238"/>
                  <a:gd name="connsiteY28" fmla="*/ 1754266 h 2131337"/>
                  <a:gd name="connsiteX29" fmla="*/ 471097 w 741238"/>
                  <a:gd name="connsiteY29" fmla="*/ 1765522 h 2131337"/>
                  <a:gd name="connsiteX30" fmla="*/ 417632 w 741238"/>
                  <a:gd name="connsiteY30" fmla="*/ 1830243 h 2131337"/>
                  <a:gd name="connsiteX31" fmla="*/ 412005 w 741238"/>
                  <a:gd name="connsiteY31" fmla="*/ 1833057 h 2131337"/>
                  <a:gd name="connsiteX32" fmla="*/ 516121 w 741238"/>
                  <a:gd name="connsiteY32" fmla="*/ 1697987 h 2131337"/>
                  <a:gd name="connsiteX33" fmla="*/ 513307 w 741238"/>
                  <a:gd name="connsiteY33" fmla="*/ 1697987 h 2131337"/>
                  <a:gd name="connsiteX34" fmla="*/ 510494 w 741238"/>
                  <a:gd name="connsiteY34" fmla="*/ 1689545 h 2131337"/>
                  <a:gd name="connsiteX35" fmla="*/ 555516 w 741238"/>
                  <a:gd name="connsiteY35" fmla="*/ 1619196 h 2131337"/>
                  <a:gd name="connsiteX36" fmla="*/ 563959 w 741238"/>
                  <a:gd name="connsiteY36" fmla="*/ 1616382 h 2131337"/>
                  <a:gd name="connsiteX37" fmla="*/ 566773 w 741238"/>
                  <a:gd name="connsiteY37" fmla="*/ 1624824 h 2131337"/>
                  <a:gd name="connsiteX38" fmla="*/ 521749 w 741238"/>
                  <a:gd name="connsiteY38" fmla="*/ 1697987 h 2131337"/>
                  <a:gd name="connsiteX39" fmla="*/ 516121 w 741238"/>
                  <a:gd name="connsiteY39" fmla="*/ 1697987 h 2131337"/>
                  <a:gd name="connsiteX40" fmla="*/ 597726 w 741238"/>
                  <a:gd name="connsiteY40" fmla="*/ 1551660 h 2131337"/>
                  <a:gd name="connsiteX41" fmla="*/ 594913 w 741238"/>
                  <a:gd name="connsiteY41" fmla="*/ 1551660 h 2131337"/>
                  <a:gd name="connsiteX42" fmla="*/ 592098 w 741238"/>
                  <a:gd name="connsiteY42" fmla="*/ 1543219 h 2131337"/>
                  <a:gd name="connsiteX43" fmla="*/ 625865 w 741238"/>
                  <a:gd name="connsiteY43" fmla="*/ 1467242 h 2131337"/>
                  <a:gd name="connsiteX44" fmla="*/ 634308 w 741238"/>
                  <a:gd name="connsiteY44" fmla="*/ 1464428 h 2131337"/>
                  <a:gd name="connsiteX45" fmla="*/ 637122 w 741238"/>
                  <a:gd name="connsiteY45" fmla="*/ 1472869 h 2131337"/>
                  <a:gd name="connsiteX46" fmla="*/ 603354 w 741238"/>
                  <a:gd name="connsiteY46" fmla="*/ 1551660 h 2131337"/>
                  <a:gd name="connsiteX47" fmla="*/ 597726 w 741238"/>
                  <a:gd name="connsiteY47" fmla="*/ 1551660 h 2131337"/>
                  <a:gd name="connsiteX48" fmla="*/ 662448 w 741238"/>
                  <a:gd name="connsiteY48" fmla="*/ 1396892 h 2131337"/>
                  <a:gd name="connsiteX49" fmla="*/ 662448 w 741238"/>
                  <a:gd name="connsiteY49" fmla="*/ 1396892 h 2131337"/>
                  <a:gd name="connsiteX50" fmla="*/ 656819 w 741238"/>
                  <a:gd name="connsiteY50" fmla="*/ 1388450 h 2131337"/>
                  <a:gd name="connsiteX51" fmla="*/ 679332 w 741238"/>
                  <a:gd name="connsiteY51" fmla="*/ 1306846 h 2131337"/>
                  <a:gd name="connsiteX52" fmla="*/ 687773 w 741238"/>
                  <a:gd name="connsiteY52" fmla="*/ 1301218 h 2131337"/>
                  <a:gd name="connsiteX53" fmla="*/ 693401 w 741238"/>
                  <a:gd name="connsiteY53" fmla="*/ 1309660 h 2131337"/>
                  <a:gd name="connsiteX54" fmla="*/ 670889 w 741238"/>
                  <a:gd name="connsiteY54" fmla="*/ 1391265 h 2131337"/>
                  <a:gd name="connsiteX55" fmla="*/ 662448 w 741238"/>
                  <a:gd name="connsiteY55" fmla="*/ 1396892 h 2131337"/>
                  <a:gd name="connsiteX56" fmla="*/ 704657 w 741238"/>
                  <a:gd name="connsiteY56" fmla="*/ 1233682 h 2131337"/>
                  <a:gd name="connsiteX57" fmla="*/ 704657 w 741238"/>
                  <a:gd name="connsiteY57" fmla="*/ 1233682 h 2131337"/>
                  <a:gd name="connsiteX58" fmla="*/ 699029 w 741238"/>
                  <a:gd name="connsiteY58" fmla="*/ 1225241 h 2131337"/>
                  <a:gd name="connsiteX59" fmla="*/ 713099 w 741238"/>
                  <a:gd name="connsiteY59" fmla="*/ 1143636 h 2131337"/>
                  <a:gd name="connsiteX60" fmla="*/ 721541 w 741238"/>
                  <a:gd name="connsiteY60" fmla="*/ 1138008 h 2131337"/>
                  <a:gd name="connsiteX61" fmla="*/ 727168 w 741238"/>
                  <a:gd name="connsiteY61" fmla="*/ 1146450 h 2131337"/>
                  <a:gd name="connsiteX62" fmla="*/ 713099 w 741238"/>
                  <a:gd name="connsiteY62" fmla="*/ 1230869 h 2131337"/>
                  <a:gd name="connsiteX63" fmla="*/ 704657 w 741238"/>
                  <a:gd name="connsiteY63" fmla="*/ 1233682 h 2131337"/>
                  <a:gd name="connsiteX64" fmla="*/ 727168 w 741238"/>
                  <a:gd name="connsiteY64" fmla="*/ 1064845 h 2131337"/>
                  <a:gd name="connsiteX65" fmla="*/ 727168 w 741238"/>
                  <a:gd name="connsiteY65" fmla="*/ 1064845 h 2131337"/>
                  <a:gd name="connsiteX66" fmla="*/ 721541 w 741238"/>
                  <a:gd name="connsiteY66" fmla="*/ 1056403 h 2131337"/>
                  <a:gd name="connsiteX67" fmla="*/ 727168 w 741238"/>
                  <a:gd name="connsiteY67" fmla="*/ 971984 h 2131337"/>
                  <a:gd name="connsiteX68" fmla="*/ 735611 w 741238"/>
                  <a:gd name="connsiteY68" fmla="*/ 966356 h 2131337"/>
                  <a:gd name="connsiteX69" fmla="*/ 741238 w 741238"/>
                  <a:gd name="connsiteY69" fmla="*/ 974798 h 2131337"/>
                  <a:gd name="connsiteX70" fmla="*/ 735611 w 741238"/>
                  <a:gd name="connsiteY70" fmla="*/ 1059217 h 2131337"/>
                  <a:gd name="connsiteX71" fmla="*/ 727168 w 741238"/>
                  <a:gd name="connsiteY71" fmla="*/ 1064845 h 2131337"/>
                  <a:gd name="connsiteX72" fmla="*/ 735611 w 741238"/>
                  <a:gd name="connsiteY72" fmla="*/ 896007 h 2131337"/>
                  <a:gd name="connsiteX73" fmla="*/ 727168 w 741238"/>
                  <a:gd name="connsiteY73" fmla="*/ 890379 h 2131337"/>
                  <a:gd name="connsiteX74" fmla="*/ 724354 w 741238"/>
                  <a:gd name="connsiteY74" fmla="*/ 805960 h 2131337"/>
                  <a:gd name="connsiteX75" fmla="*/ 729983 w 741238"/>
                  <a:gd name="connsiteY75" fmla="*/ 797518 h 2131337"/>
                  <a:gd name="connsiteX76" fmla="*/ 738424 w 741238"/>
                  <a:gd name="connsiteY76" fmla="*/ 803146 h 2131337"/>
                  <a:gd name="connsiteX77" fmla="*/ 741238 w 741238"/>
                  <a:gd name="connsiteY77" fmla="*/ 887565 h 2131337"/>
                  <a:gd name="connsiteX78" fmla="*/ 735611 w 741238"/>
                  <a:gd name="connsiteY78" fmla="*/ 896007 h 2131337"/>
                  <a:gd name="connsiteX79" fmla="*/ 735611 w 741238"/>
                  <a:gd name="connsiteY79" fmla="*/ 896007 h 2131337"/>
                  <a:gd name="connsiteX80" fmla="*/ 724354 w 741238"/>
                  <a:gd name="connsiteY80" fmla="*/ 727169 h 2131337"/>
                  <a:gd name="connsiteX81" fmla="*/ 718727 w 741238"/>
                  <a:gd name="connsiteY81" fmla="*/ 721541 h 2131337"/>
                  <a:gd name="connsiteX82" fmla="*/ 707471 w 741238"/>
                  <a:gd name="connsiteY82" fmla="*/ 637122 h 2131337"/>
                  <a:gd name="connsiteX83" fmla="*/ 713099 w 741238"/>
                  <a:gd name="connsiteY83" fmla="*/ 628680 h 2131337"/>
                  <a:gd name="connsiteX84" fmla="*/ 721541 w 741238"/>
                  <a:gd name="connsiteY84" fmla="*/ 634308 h 2131337"/>
                  <a:gd name="connsiteX85" fmla="*/ 732797 w 741238"/>
                  <a:gd name="connsiteY85" fmla="*/ 718727 h 2131337"/>
                  <a:gd name="connsiteX86" fmla="*/ 724354 w 741238"/>
                  <a:gd name="connsiteY86" fmla="*/ 727169 h 2131337"/>
                  <a:gd name="connsiteX87" fmla="*/ 724354 w 741238"/>
                  <a:gd name="connsiteY87" fmla="*/ 727169 h 2131337"/>
                  <a:gd name="connsiteX88" fmla="*/ 699029 w 741238"/>
                  <a:gd name="connsiteY88" fmla="*/ 561145 h 2131337"/>
                  <a:gd name="connsiteX89" fmla="*/ 693401 w 741238"/>
                  <a:gd name="connsiteY89" fmla="*/ 555517 h 2131337"/>
                  <a:gd name="connsiteX90" fmla="*/ 676517 w 741238"/>
                  <a:gd name="connsiteY90" fmla="*/ 473912 h 2131337"/>
                  <a:gd name="connsiteX91" fmla="*/ 682145 w 741238"/>
                  <a:gd name="connsiteY91" fmla="*/ 465470 h 2131337"/>
                  <a:gd name="connsiteX92" fmla="*/ 690587 w 741238"/>
                  <a:gd name="connsiteY92" fmla="*/ 471098 h 2131337"/>
                  <a:gd name="connsiteX93" fmla="*/ 707471 w 741238"/>
                  <a:gd name="connsiteY93" fmla="*/ 552703 h 2131337"/>
                  <a:gd name="connsiteX94" fmla="*/ 699029 w 741238"/>
                  <a:gd name="connsiteY94" fmla="*/ 561145 h 2131337"/>
                  <a:gd name="connsiteX95" fmla="*/ 699029 w 741238"/>
                  <a:gd name="connsiteY95" fmla="*/ 561145 h 2131337"/>
                  <a:gd name="connsiteX96" fmla="*/ 659633 w 741238"/>
                  <a:gd name="connsiteY96" fmla="*/ 397935 h 2131337"/>
                  <a:gd name="connsiteX97" fmla="*/ 654005 w 741238"/>
                  <a:gd name="connsiteY97" fmla="*/ 392307 h 2131337"/>
                  <a:gd name="connsiteX98" fmla="*/ 628680 w 741238"/>
                  <a:gd name="connsiteY98" fmla="*/ 313516 h 2131337"/>
                  <a:gd name="connsiteX99" fmla="*/ 634308 w 741238"/>
                  <a:gd name="connsiteY99" fmla="*/ 305074 h 2131337"/>
                  <a:gd name="connsiteX100" fmla="*/ 642749 w 741238"/>
                  <a:gd name="connsiteY100" fmla="*/ 310702 h 2131337"/>
                  <a:gd name="connsiteX101" fmla="*/ 668075 w 741238"/>
                  <a:gd name="connsiteY101" fmla="*/ 392307 h 2131337"/>
                  <a:gd name="connsiteX102" fmla="*/ 659633 w 741238"/>
                  <a:gd name="connsiteY102" fmla="*/ 397935 h 2131337"/>
                  <a:gd name="connsiteX103" fmla="*/ 659633 w 741238"/>
                  <a:gd name="connsiteY103" fmla="*/ 397935 h 2131337"/>
                  <a:gd name="connsiteX104" fmla="*/ 603354 w 741238"/>
                  <a:gd name="connsiteY104" fmla="*/ 237539 h 2131337"/>
                  <a:gd name="connsiteX105" fmla="*/ 597726 w 741238"/>
                  <a:gd name="connsiteY105" fmla="*/ 231911 h 2131337"/>
                  <a:gd name="connsiteX106" fmla="*/ 563959 w 741238"/>
                  <a:gd name="connsiteY106" fmla="*/ 155934 h 2131337"/>
                  <a:gd name="connsiteX107" fmla="*/ 566773 w 741238"/>
                  <a:gd name="connsiteY107" fmla="*/ 147492 h 2131337"/>
                  <a:gd name="connsiteX108" fmla="*/ 575214 w 741238"/>
                  <a:gd name="connsiteY108" fmla="*/ 150306 h 2131337"/>
                  <a:gd name="connsiteX109" fmla="*/ 608982 w 741238"/>
                  <a:gd name="connsiteY109" fmla="*/ 229097 h 2131337"/>
                  <a:gd name="connsiteX110" fmla="*/ 603354 w 741238"/>
                  <a:gd name="connsiteY110" fmla="*/ 237539 h 2131337"/>
                  <a:gd name="connsiteX111" fmla="*/ 603354 w 741238"/>
                  <a:gd name="connsiteY111" fmla="*/ 237539 h 2131337"/>
                  <a:gd name="connsiteX112" fmla="*/ 533005 w 741238"/>
                  <a:gd name="connsiteY112" fmla="*/ 85585 h 2131337"/>
                  <a:gd name="connsiteX113" fmla="*/ 527377 w 741238"/>
                  <a:gd name="connsiteY113" fmla="*/ 82771 h 2131337"/>
                  <a:gd name="connsiteX114" fmla="*/ 485167 w 741238"/>
                  <a:gd name="connsiteY114" fmla="*/ 9608 h 2131337"/>
                  <a:gd name="connsiteX115" fmla="*/ 487981 w 741238"/>
                  <a:gd name="connsiteY115" fmla="*/ 1166 h 2131337"/>
                  <a:gd name="connsiteX116" fmla="*/ 496424 w 741238"/>
                  <a:gd name="connsiteY116" fmla="*/ 3979 h 2131337"/>
                  <a:gd name="connsiteX117" fmla="*/ 541447 w 741238"/>
                  <a:gd name="connsiteY117" fmla="*/ 77143 h 2131337"/>
                  <a:gd name="connsiteX118" fmla="*/ 538633 w 741238"/>
                  <a:gd name="connsiteY118" fmla="*/ 85585 h 2131337"/>
                  <a:gd name="connsiteX119" fmla="*/ 533005 w 741238"/>
                  <a:gd name="connsiteY119" fmla="*/ 85585 h 21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41238" h="2131337">
                    <a:moveTo>
                      <a:pt x="6793" y="2131338"/>
                    </a:moveTo>
                    <a:cubicBezTo>
                      <a:pt x="3980" y="2131338"/>
                      <a:pt x="1166" y="2128523"/>
                      <a:pt x="1166" y="2128523"/>
                    </a:cubicBezTo>
                    <a:cubicBezTo>
                      <a:pt x="-1648" y="2125710"/>
                      <a:pt x="1166" y="2120081"/>
                      <a:pt x="3980" y="2120081"/>
                    </a:cubicBezTo>
                    <a:cubicBezTo>
                      <a:pt x="29305" y="2108826"/>
                      <a:pt x="54631" y="2094756"/>
                      <a:pt x="79956" y="2080686"/>
                    </a:cubicBezTo>
                    <a:cubicBezTo>
                      <a:pt x="82770" y="2077872"/>
                      <a:pt x="88399" y="2080686"/>
                      <a:pt x="88399" y="2083500"/>
                    </a:cubicBezTo>
                    <a:cubicBezTo>
                      <a:pt x="91212" y="2086314"/>
                      <a:pt x="88399" y="2091942"/>
                      <a:pt x="85585" y="2091942"/>
                    </a:cubicBezTo>
                    <a:cubicBezTo>
                      <a:pt x="60259" y="2106012"/>
                      <a:pt x="34933" y="2117268"/>
                      <a:pt x="9607" y="2131338"/>
                    </a:cubicBezTo>
                    <a:cubicBezTo>
                      <a:pt x="9607" y="2131338"/>
                      <a:pt x="9607" y="2131338"/>
                      <a:pt x="6793" y="2131338"/>
                    </a:cubicBezTo>
                    <a:close/>
                    <a:moveTo>
                      <a:pt x="155934" y="2049732"/>
                    </a:moveTo>
                    <a:cubicBezTo>
                      <a:pt x="153120" y="2049732"/>
                      <a:pt x="150305" y="2049732"/>
                      <a:pt x="150305" y="2046919"/>
                    </a:cubicBezTo>
                    <a:cubicBezTo>
                      <a:pt x="147491" y="2044104"/>
                      <a:pt x="150305" y="2038477"/>
                      <a:pt x="153120" y="2038477"/>
                    </a:cubicBezTo>
                    <a:cubicBezTo>
                      <a:pt x="175631" y="2024407"/>
                      <a:pt x="200957" y="2007523"/>
                      <a:pt x="223469" y="1990639"/>
                    </a:cubicBezTo>
                    <a:cubicBezTo>
                      <a:pt x="226283" y="1987825"/>
                      <a:pt x="231910" y="1987825"/>
                      <a:pt x="231910" y="1993453"/>
                    </a:cubicBezTo>
                    <a:cubicBezTo>
                      <a:pt x="234724" y="1996267"/>
                      <a:pt x="234724" y="2001895"/>
                      <a:pt x="229097" y="2001895"/>
                    </a:cubicBezTo>
                    <a:cubicBezTo>
                      <a:pt x="206585" y="2018779"/>
                      <a:pt x="184073" y="2035662"/>
                      <a:pt x="158748" y="2049732"/>
                    </a:cubicBezTo>
                    <a:cubicBezTo>
                      <a:pt x="158748" y="2049732"/>
                      <a:pt x="155934" y="2049732"/>
                      <a:pt x="155934" y="2049732"/>
                    </a:cubicBezTo>
                    <a:close/>
                    <a:moveTo>
                      <a:pt x="291004" y="1948430"/>
                    </a:moveTo>
                    <a:cubicBezTo>
                      <a:pt x="288190" y="1948430"/>
                      <a:pt x="288190" y="1948430"/>
                      <a:pt x="285376" y="1945616"/>
                    </a:cubicBezTo>
                    <a:cubicBezTo>
                      <a:pt x="282562" y="1942802"/>
                      <a:pt x="282562" y="1937174"/>
                      <a:pt x="285376" y="1934360"/>
                    </a:cubicBezTo>
                    <a:cubicBezTo>
                      <a:pt x="307888" y="1917476"/>
                      <a:pt x="327586" y="1897778"/>
                      <a:pt x="347283" y="1878081"/>
                    </a:cubicBezTo>
                    <a:cubicBezTo>
                      <a:pt x="350097" y="1875266"/>
                      <a:pt x="355725" y="1875266"/>
                      <a:pt x="358539" y="1878081"/>
                    </a:cubicBezTo>
                    <a:cubicBezTo>
                      <a:pt x="361353" y="1880894"/>
                      <a:pt x="361353" y="1886523"/>
                      <a:pt x="358539" y="1889336"/>
                    </a:cubicBezTo>
                    <a:cubicBezTo>
                      <a:pt x="338842" y="1909034"/>
                      <a:pt x="316329" y="1928732"/>
                      <a:pt x="296632" y="1945616"/>
                    </a:cubicBezTo>
                    <a:cubicBezTo>
                      <a:pt x="293818" y="1948430"/>
                      <a:pt x="293818" y="1948430"/>
                      <a:pt x="291004" y="1948430"/>
                    </a:cubicBezTo>
                    <a:close/>
                    <a:moveTo>
                      <a:pt x="412005" y="1833057"/>
                    </a:moveTo>
                    <a:cubicBezTo>
                      <a:pt x="409191" y="1833057"/>
                      <a:pt x="409191" y="1833057"/>
                      <a:pt x="406377" y="1830243"/>
                    </a:cubicBezTo>
                    <a:cubicBezTo>
                      <a:pt x="403562" y="1827429"/>
                      <a:pt x="403562" y="1821801"/>
                      <a:pt x="406377" y="1818987"/>
                    </a:cubicBezTo>
                    <a:cubicBezTo>
                      <a:pt x="426075" y="1799290"/>
                      <a:pt x="442958" y="1776778"/>
                      <a:pt x="459842" y="1754266"/>
                    </a:cubicBezTo>
                    <a:cubicBezTo>
                      <a:pt x="462656" y="1751452"/>
                      <a:pt x="465470" y="1751452"/>
                      <a:pt x="471097" y="1754266"/>
                    </a:cubicBezTo>
                    <a:cubicBezTo>
                      <a:pt x="473912" y="1757080"/>
                      <a:pt x="473912" y="1759894"/>
                      <a:pt x="471097" y="1765522"/>
                    </a:cubicBezTo>
                    <a:cubicBezTo>
                      <a:pt x="454214" y="1788034"/>
                      <a:pt x="434516" y="1810545"/>
                      <a:pt x="417632" y="1830243"/>
                    </a:cubicBezTo>
                    <a:cubicBezTo>
                      <a:pt x="417632" y="1830243"/>
                      <a:pt x="414818" y="1833057"/>
                      <a:pt x="412005" y="1833057"/>
                    </a:cubicBezTo>
                    <a:close/>
                    <a:moveTo>
                      <a:pt x="516121" y="1697987"/>
                    </a:moveTo>
                    <a:cubicBezTo>
                      <a:pt x="516121" y="1697987"/>
                      <a:pt x="513307" y="1697987"/>
                      <a:pt x="513307" y="1697987"/>
                    </a:cubicBezTo>
                    <a:cubicBezTo>
                      <a:pt x="510494" y="1695173"/>
                      <a:pt x="510494" y="1692359"/>
                      <a:pt x="510494" y="1689545"/>
                    </a:cubicBezTo>
                    <a:cubicBezTo>
                      <a:pt x="524563" y="1667033"/>
                      <a:pt x="541447" y="1641707"/>
                      <a:pt x="555516" y="1619196"/>
                    </a:cubicBezTo>
                    <a:cubicBezTo>
                      <a:pt x="558330" y="1616382"/>
                      <a:pt x="561145" y="1613568"/>
                      <a:pt x="563959" y="1616382"/>
                    </a:cubicBezTo>
                    <a:cubicBezTo>
                      <a:pt x="566773" y="1619196"/>
                      <a:pt x="569586" y="1622010"/>
                      <a:pt x="566773" y="1624824"/>
                    </a:cubicBezTo>
                    <a:cubicBezTo>
                      <a:pt x="552703" y="1650149"/>
                      <a:pt x="538633" y="1672661"/>
                      <a:pt x="521749" y="1697987"/>
                    </a:cubicBezTo>
                    <a:cubicBezTo>
                      <a:pt x="521749" y="1697987"/>
                      <a:pt x="518935" y="1697987"/>
                      <a:pt x="516121" y="1697987"/>
                    </a:cubicBezTo>
                    <a:close/>
                    <a:moveTo>
                      <a:pt x="597726" y="1551660"/>
                    </a:moveTo>
                    <a:cubicBezTo>
                      <a:pt x="597726" y="1551660"/>
                      <a:pt x="594913" y="1551660"/>
                      <a:pt x="594913" y="1551660"/>
                    </a:cubicBezTo>
                    <a:cubicBezTo>
                      <a:pt x="592098" y="1548847"/>
                      <a:pt x="589284" y="1546033"/>
                      <a:pt x="592098" y="1543219"/>
                    </a:cubicBezTo>
                    <a:cubicBezTo>
                      <a:pt x="603354" y="1517893"/>
                      <a:pt x="614610" y="1492567"/>
                      <a:pt x="625865" y="1467242"/>
                    </a:cubicBezTo>
                    <a:cubicBezTo>
                      <a:pt x="628680" y="1464428"/>
                      <a:pt x="631494" y="1461614"/>
                      <a:pt x="634308" y="1464428"/>
                    </a:cubicBezTo>
                    <a:cubicBezTo>
                      <a:pt x="637122" y="1467242"/>
                      <a:pt x="639935" y="1470056"/>
                      <a:pt x="637122" y="1472869"/>
                    </a:cubicBezTo>
                    <a:cubicBezTo>
                      <a:pt x="625865" y="1498195"/>
                      <a:pt x="614610" y="1526335"/>
                      <a:pt x="603354" y="1551660"/>
                    </a:cubicBezTo>
                    <a:cubicBezTo>
                      <a:pt x="603354" y="1551660"/>
                      <a:pt x="600540" y="1551660"/>
                      <a:pt x="597726" y="1551660"/>
                    </a:cubicBezTo>
                    <a:close/>
                    <a:moveTo>
                      <a:pt x="662448" y="1396892"/>
                    </a:moveTo>
                    <a:cubicBezTo>
                      <a:pt x="659633" y="1396892"/>
                      <a:pt x="659633" y="1396892"/>
                      <a:pt x="662448" y="1396892"/>
                    </a:cubicBezTo>
                    <a:cubicBezTo>
                      <a:pt x="656819" y="1394079"/>
                      <a:pt x="654005" y="1391265"/>
                      <a:pt x="656819" y="1388450"/>
                    </a:cubicBezTo>
                    <a:cubicBezTo>
                      <a:pt x="665262" y="1363125"/>
                      <a:pt x="673703" y="1334985"/>
                      <a:pt x="679332" y="1306846"/>
                    </a:cubicBezTo>
                    <a:cubicBezTo>
                      <a:pt x="679332" y="1304031"/>
                      <a:pt x="684959" y="1301218"/>
                      <a:pt x="687773" y="1301218"/>
                    </a:cubicBezTo>
                    <a:cubicBezTo>
                      <a:pt x="690587" y="1301218"/>
                      <a:pt x="693401" y="1306846"/>
                      <a:pt x="693401" y="1309660"/>
                    </a:cubicBezTo>
                    <a:cubicBezTo>
                      <a:pt x="684959" y="1337799"/>
                      <a:pt x="679332" y="1365939"/>
                      <a:pt x="670889" y="1391265"/>
                    </a:cubicBezTo>
                    <a:cubicBezTo>
                      <a:pt x="668075" y="1394079"/>
                      <a:pt x="665262" y="1396892"/>
                      <a:pt x="662448" y="1396892"/>
                    </a:cubicBezTo>
                    <a:close/>
                    <a:moveTo>
                      <a:pt x="704657" y="1233682"/>
                    </a:moveTo>
                    <a:cubicBezTo>
                      <a:pt x="704657" y="1233682"/>
                      <a:pt x="704657" y="1233682"/>
                      <a:pt x="704657" y="1233682"/>
                    </a:cubicBezTo>
                    <a:cubicBezTo>
                      <a:pt x="699029" y="1233682"/>
                      <a:pt x="696215" y="1228054"/>
                      <a:pt x="699029" y="1225241"/>
                    </a:cubicBezTo>
                    <a:cubicBezTo>
                      <a:pt x="704657" y="1197101"/>
                      <a:pt x="710284" y="1168961"/>
                      <a:pt x="713099" y="1143636"/>
                    </a:cubicBezTo>
                    <a:cubicBezTo>
                      <a:pt x="713099" y="1140822"/>
                      <a:pt x="715913" y="1138008"/>
                      <a:pt x="721541" y="1138008"/>
                    </a:cubicBezTo>
                    <a:cubicBezTo>
                      <a:pt x="724354" y="1138008"/>
                      <a:pt x="727168" y="1140822"/>
                      <a:pt x="727168" y="1146450"/>
                    </a:cubicBezTo>
                    <a:cubicBezTo>
                      <a:pt x="724354" y="1174589"/>
                      <a:pt x="718727" y="1202729"/>
                      <a:pt x="713099" y="1230869"/>
                    </a:cubicBezTo>
                    <a:cubicBezTo>
                      <a:pt x="710284" y="1230869"/>
                      <a:pt x="707471" y="1233682"/>
                      <a:pt x="704657" y="1233682"/>
                    </a:cubicBezTo>
                    <a:close/>
                    <a:moveTo>
                      <a:pt x="727168" y="1064845"/>
                    </a:moveTo>
                    <a:cubicBezTo>
                      <a:pt x="727168" y="1064845"/>
                      <a:pt x="727168" y="1064845"/>
                      <a:pt x="727168" y="1064845"/>
                    </a:cubicBezTo>
                    <a:cubicBezTo>
                      <a:pt x="721541" y="1064845"/>
                      <a:pt x="718727" y="1062031"/>
                      <a:pt x="721541" y="1056403"/>
                    </a:cubicBezTo>
                    <a:cubicBezTo>
                      <a:pt x="724354" y="1028263"/>
                      <a:pt x="724354" y="1000123"/>
                      <a:pt x="727168" y="971984"/>
                    </a:cubicBezTo>
                    <a:cubicBezTo>
                      <a:pt x="727168" y="969170"/>
                      <a:pt x="729983" y="966356"/>
                      <a:pt x="735611" y="966356"/>
                    </a:cubicBezTo>
                    <a:cubicBezTo>
                      <a:pt x="738424" y="966356"/>
                      <a:pt x="741238" y="969170"/>
                      <a:pt x="741238" y="974798"/>
                    </a:cubicBezTo>
                    <a:cubicBezTo>
                      <a:pt x="741238" y="1002937"/>
                      <a:pt x="738424" y="1031077"/>
                      <a:pt x="735611" y="1059217"/>
                    </a:cubicBezTo>
                    <a:cubicBezTo>
                      <a:pt x="735611" y="1062031"/>
                      <a:pt x="732797" y="1064845"/>
                      <a:pt x="727168" y="1064845"/>
                    </a:cubicBezTo>
                    <a:close/>
                    <a:moveTo>
                      <a:pt x="735611" y="896007"/>
                    </a:moveTo>
                    <a:cubicBezTo>
                      <a:pt x="732797" y="896007"/>
                      <a:pt x="729983" y="893193"/>
                      <a:pt x="727168" y="890379"/>
                    </a:cubicBezTo>
                    <a:cubicBezTo>
                      <a:pt x="727168" y="862239"/>
                      <a:pt x="727168" y="834099"/>
                      <a:pt x="724354" y="805960"/>
                    </a:cubicBezTo>
                    <a:cubicBezTo>
                      <a:pt x="724354" y="803146"/>
                      <a:pt x="727168" y="797518"/>
                      <a:pt x="729983" y="797518"/>
                    </a:cubicBezTo>
                    <a:cubicBezTo>
                      <a:pt x="732797" y="797518"/>
                      <a:pt x="738424" y="800332"/>
                      <a:pt x="738424" y="803146"/>
                    </a:cubicBezTo>
                    <a:cubicBezTo>
                      <a:pt x="741238" y="831285"/>
                      <a:pt x="741238" y="859425"/>
                      <a:pt x="741238" y="887565"/>
                    </a:cubicBezTo>
                    <a:cubicBezTo>
                      <a:pt x="741238" y="893193"/>
                      <a:pt x="738424" y="896007"/>
                      <a:pt x="735611" y="896007"/>
                    </a:cubicBezTo>
                    <a:cubicBezTo>
                      <a:pt x="735611" y="896007"/>
                      <a:pt x="735611" y="896007"/>
                      <a:pt x="735611" y="896007"/>
                    </a:cubicBezTo>
                    <a:close/>
                    <a:moveTo>
                      <a:pt x="724354" y="727169"/>
                    </a:moveTo>
                    <a:cubicBezTo>
                      <a:pt x="721541" y="727169"/>
                      <a:pt x="718727" y="724355"/>
                      <a:pt x="718727" y="721541"/>
                    </a:cubicBezTo>
                    <a:cubicBezTo>
                      <a:pt x="715913" y="693401"/>
                      <a:pt x="713099" y="665261"/>
                      <a:pt x="707471" y="637122"/>
                    </a:cubicBezTo>
                    <a:cubicBezTo>
                      <a:pt x="707471" y="634308"/>
                      <a:pt x="710284" y="628680"/>
                      <a:pt x="713099" y="628680"/>
                    </a:cubicBezTo>
                    <a:cubicBezTo>
                      <a:pt x="715913" y="628680"/>
                      <a:pt x="721541" y="631494"/>
                      <a:pt x="721541" y="634308"/>
                    </a:cubicBezTo>
                    <a:cubicBezTo>
                      <a:pt x="724354" y="662447"/>
                      <a:pt x="729983" y="690587"/>
                      <a:pt x="732797" y="718727"/>
                    </a:cubicBezTo>
                    <a:cubicBezTo>
                      <a:pt x="732797" y="724355"/>
                      <a:pt x="729983" y="727169"/>
                      <a:pt x="724354" y="727169"/>
                    </a:cubicBezTo>
                    <a:cubicBezTo>
                      <a:pt x="724354" y="727169"/>
                      <a:pt x="724354" y="727169"/>
                      <a:pt x="724354" y="727169"/>
                    </a:cubicBezTo>
                    <a:close/>
                    <a:moveTo>
                      <a:pt x="699029" y="561145"/>
                    </a:moveTo>
                    <a:cubicBezTo>
                      <a:pt x="696215" y="561145"/>
                      <a:pt x="693401" y="558331"/>
                      <a:pt x="693401" y="555517"/>
                    </a:cubicBezTo>
                    <a:cubicBezTo>
                      <a:pt x="687773" y="527377"/>
                      <a:pt x="682145" y="502051"/>
                      <a:pt x="676517" y="473912"/>
                    </a:cubicBezTo>
                    <a:cubicBezTo>
                      <a:pt x="676517" y="471098"/>
                      <a:pt x="676517" y="465470"/>
                      <a:pt x="682145" y="465470"/>
                    </a:cubicBezTo>
                    <a:cubicBezTo>
                      <a:pt x="684959" y="465470"/>
                      <a:pt x="690587" y="465470"/>
                      <a:pt x="690587" y="471098"/>
                    </a:cubicBezTo>
                    <a:cubicBezTo>
                      <a:pt x="696215" y="499238"/>
                      <a:pt x="704657" y="527377"/>
                      <a:pt x="707471" y="552703"/>
                    </a:cubicBezTo>
                    <a:cubicBezTo>
                      <a:pt x="707471" y="555517"/>
                      <a:pt x="704657" y="561145"/>
                      <a:pt x="699029" y="561145"/>
                    </a:cubicBezTo>
                    <a:cubicBezTo>
                      <a:pt x="699029" y="561145"/>
                      <a:pt x="699029" y="561145"/>
                      <a:pt x="699029" y="561145"/>
                    </a:cubicBezTo>
                    <a:close/>
                    <a:moveTo>
                      <a:pt x="659633" y="397935"/>
                    </a:moveTo>
                    <a:cubicBezTo>
                      <a:pt x="656819" y="397935"/>
                      <a:pt x="654005" y="395121"/>
                      <a:pt x="654005" y="392307"/>
                    </a:cubicBezTo>
                    <a:cubicBezTo>
                      <a:pt x="645564" y="364167"/>
                      <a:pt x="637122" y="338841"/>
                      <a:pt x="628680" y="313516"/>
                    </a:cubicBezTo>
                    <a:cubicBezTo>
                      <a:pt x="628680" y="310702"/>
                      <a:pt x="628680" y="305074"/>
                      <a:pt x="634308" y="305074"/>
                    </a:cubicBezTo>
                    <a:cubicBezTo>
                      <a:pt x="637122" y="305074"/>
                      <a:pt x="642749" y="305074"/>
                      <a:pt x="642749" y="310702"/>
                    </a:cubicBezTo>
                    <a:cubicBezTo>
                      <a:pt x="651192" y="336027"/>
                      <a:pt x="659633" y="364167"/>
                      <a:pt x="668075" y="392307"/>
                    </a:cubicBezTo>
                    <a:cubicBezTo>
                      <a:pt x="668075" y="392307"/>
                      <a:pt x="665262" y="395121"/>
                      <a:pt x="659633" y="397935"/>
                    </a:cubicBezTo>
                    <a:cubicBezTo>
                      <a:pt x="659633" y="397935"/>
                      <a:pt x="659633" y="397935"/>
                      <a:pt x="659633" y="397935"/>
                    </a:cubicBezTo>
                    <a:close/>
                    <a:moveTo>
                      <a:pt x="603354" y="237539"/>
                    </a:moveTo>
                    <a:cubicBezTo>
                      <a:pt x="600540" y="237539"/>
                      <a:pt x="597726" y="234725"/>
                      <a:pt x="597726" y="231911"/>
                    </a:cubicBezTo>
                    <a:cubicBezTo>
                      <a:pt x="586470" y="206585"/>
                      <a:pt x="575214" y="178445"/>
                      <a:pt x="563959" y="155934"/>
                    </a:cubicBezTo>
                    <a:cubicBezTo>
                      <a:pt x="561145" y="153120"/>
                      <a:pt x="563959" y="147492"/>
                      <a:pt x="566773" y="147492"/>
                    </a:cubicBezTo>
                    <a:cubicBezTo>
                      <a:pt x="569586" y="144678"/>
                      <a:pt x="575214" y="147492"/>
                      <a:pt x="575214" y="150306"/>
                    </a:cubicBezTo>
                    <a:cubicBezTo>
                      <a:pt x="586470" y="175632"/>
                      <a:pt x="597726" y="200957"/>
                      <a:pt x="608982" y="229097"/>
                    </a:cubicBezTo>
                    <a:cubicBezTo>
                      <a:pt x="611796" y="231911"/>
                      <a:pt x="608982" y="234725"/>
                      <a:pt x="603354" y="237539"/>
                    </a:cubicBezTo>
                    <a:cubicBezTo>
                      <a:pt x="606168" y="237539"/>
                      <a:pt x="603354" y="237539"/>
                      <a:pt x="603354" y="237539"/>
                    </a:cubicBezTo>
                    <a:close/>
                    <a:moveTo>
                      <a:pt x="533005" y="85585"/>
                    </a:moveTo>
                    <a:cubicBezTo>
                      <a:pt x="530191" y="85585"/>
                      <a:pt x="527377" y="85585"/>
                      <a:pt x="527377" y="82771"/>
                    </a:cubicBezTo>
                    <a:cubicBezTo>
                      <a:pt x="513307" y="57445"/>
                      <a:pt x="499237" y="32119"/>
                      <a:pt x="485167" y="9608"/>
                    </a:cubicBezTo>
                    <a:cubicBezTo>
                      <a:pt x="482354" y="6794"/>
                      <a:pt x="485167" y="1166"/>
                      <a:pt x="487981" y="1166"/>
                    </a:cubicBezTo>
                    <a:cubicBezTo>
                      <a:pt x="490795" y="-1648"/>
                      <a:pt x="496424" y="1166"/>
                      <a:pt x="496424" y="3979"/>
                    </a:cubicBezTo>
                    <a:cubicBezTo>
                      <a:pt x="510494" y="26491"/>
                      <a:pt x="527377" y="51817"/>
                      <a:pt x="541447" y="77143"/>
                    </a:cubicBezTo>
                    <a:cubicBezTo>
                      <a:pt x="544261" y="79957"/>
                      <a:pt x="541447" y="85585"/>
                      <a:pt x="538633" y="85585"/>
                    </a:cubicBezTo>
                    <a:cubicBezTo>
                      <a:pt x="533005" y="85585"/>
                      <a:pt x="533005" y="85585"/>
                      <a:pt x="533005" y="85585"/>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7" name="Freeform: Shape 1066">
                <a:extLst>
                  <a:ext uri="{FF2B5EF4-FFF2-40B4-BE49-F238E27FC236}">
                    <a16:creationId xmlns:a16="http://schemas.microsoft.com/office/drawing/2014/main" id="{DE5FC97B-B855-4533-8506-F69A740DEBE2}"/>
                  </a:ext>
                </a:extLst>
              </p:cNvPr>
              <p:cNvSpPr/>
              <p:nvPr/>
            </p:nvSpPr>
            <p:spPr>
              <a:xfrm>
                <a:off x="13526522" y="5645884"/>
                <a:ext cx="1010675" cy="260995"/>
              </a:xfrm>
              <a:custGeom>
                <a:avLst/>
                <a:gdLst>
                  <a:gd name="connsiteX0" fmla="*/ 533950 w 1010675"/>
                  <a:gd name="connsiteY0" fmla="*/ 260995 h 260995"/>
                  <a:gd name="connsiteX1" fmla="*/ 533950 w 1010675"/>
                  <a:gd name="connsiteY1" fmla="*/ 260995 h 260995"/>
                  <a:gd name="connsiteX2" fmla="*/ 449531 w 1010675"/>
                  <a:gd name="connsiteY2" fmla="*/ 252553 h 260995"/>
                  <a:gd name="connsiteX3" fmla="*/ 443904 w 1010675"/>
                  <a:gd name="connsiteY3" fmla="*/ 244112 h 260995"/>
                  <a:gd name="connsiteX4" fmla="*/ 452345 w 1010675"/>
                  <a:gd name="connsiteY4" fmla="*/ 238484 h 260995"/>
                  <a:gd name="connsiteX5" fmla="*/ 536764 w 1010675"/>
                  <a:gd name="connsiteY5" fmla="*/ 246926 h 260995"/>
                  <a:gd name="connsiteX6" fmla="*/ 542392 w 1010675"/>
                  <a:gd name="connsiteY6" fmla="*/ 255367 h 260995"/>
                  <a:gd name="connsiteX7" fmla="*/ 533950 w 1010675"/>
                  <a:gd name="connsiteY7" fmla="*/ 260995 h 260995"/>
                  <a:gd name="connsiteX8" fmla="*/ 618369 w 1010675"/>
                  <a:gd name="connsiteY8" fmla="*/ 258182 h 260995"/>
                  <a:gd name="connsiteX9" fmla="*/ 612741 w 1010675"/>
                  <a:gd name="connsiteY9" fmla="*/ 252553 h 260995"/>
                  <a:gd name="connsiteX10" fmla="*/ 618369 w 1010675"/>
                  <a:gd name="connsiteY10" fmla="*/ 244112 h 260995"/>
                  <a:gd name="connsiteX11" fmla="*/ 699974 w 1010675"/>
                  <a:gd name="connsiteY11" fmla="*/ 232856 h 260995"/>
                  <a:gd name="connsiteX12" fmla="*/ 708416 w 1010675"/>
                  <a:gd name="connsiteY12" fmla="*/ 238484 h 260995"/>
                  <a:gd name="connsiteX13" fmla="*/ 702788 w 1010675"/>
                  <a:gd name="connsiteY13" fmla="*/ 246926 h 260995"/>
                  <a:gd name="connsiteX14" fmla="*/ 618369 w 1010675"/>
                  <a:gd name="connsiteY14" fmla="*/ 258182 h 260995"/>
                  <a:gd name="connsiteX15" fmla="*/ 618369 w 1010675"/>
                  <a:gd name="connsiteY15" fmla="*/ 258182 h 260995"/>
                  <a:gd name="connsiteX16" fmla="*/ 367926 w 1010675"/>
                  <a:gd name="connsiteY16" fmla="*/ 232856 h 260995"/>
                  <a:gd name="connsiteX17" fmla="*/ 367926 w 1010675"/>
                  <a:gd name="connsiteY17" fmla="*/ 232856 h 260995"/>
                  <a:gd name="connsiteX18" fmla="*/ 286321 w 1010675"/>
                  <a:gd name="connsiteY18" fmla="*/ 204716 h 260995"/>
                  <a:gd name="connsiteX19" fmla="*/ 283507 w 1010675"/>
                  <a:gd name="connsiteY19" fmla="*/ 196274 h 260995"/>
                  <a:gd name="connsiteX20" fmla="*/ 291949 w 1010675"/>
                  <a:gd name="connsiteY20" fmla="*/ 193460 h 260995"/>
                  <a:gd name="connsiteX21" fmla="*/ 370740 w 1010675"/>
                  <a:gd name="connsiteY21" fmla="*/ 221600 h 260995"/>
                  <a:gd name="connsiteX22" fmla="*/ 376368 w 1010675"/>
                  <a:gd name="connsiteY22" fmla="*/ 230042 h 260995"/>
                  <a:gd name="connsiteX23" fmla="*/ 367926 w 1010675"/>
                  <a:gd name="connsiteY23" fmla="*/ 232856 h 260995"/>
                  <a:gd name="connsiteX24" fmla="*/ 781579 w 1010675"/>
                  <a:gd name="connsiteY24" fmla="*/ 227228 h 260995"/>
                  <a:gd name="connsiteX25" fmla="*/ 775951 w 1010675"/>
                  <a:gd name="connsiteY25" fmla="*/ 221600 h 260995"/>
                  <a:gd name="connsiteX26" fmla="*/ 781579 w 1010675"/>
                  <a:gd name="connsiteY26" fmla="*/ 213158 h 260995"/>
                  <a:gd name="connsiteX27" fmla="*/ 860370 w 1010675"/>
                  <a:gd name="connsiteY27" fmla="*/ 185018 h 260995"/>
                  <a:gd name="connsiteX28" fmla="*/ 868812 w 1010675"/>
                  <a:gd name="connsiteY28" fmla="*/ 187832 h 260995"/>
                  <a:gd name="connsiteX29" fmla="*/ 865998 w 1010675"/>
                  <a:gd name="connsiteY29" fmla="*/ 196274 h 260995"/>
                  <a:gd name="connsiteX30" fmla="*/ 781579 w 1010675"/>
                  <a:gd name="connsiteY30" fmla="*/ 227228 h 260995"/>
                  <a:gd name="connsiteX31" fmla="*/ 781579 w 1010675"/>
                  <a:gd name="connsiteY31" fmla="*/ 227228 h 260995"/>
                  <a:gd name="connsiteX32" fmla="*/ 210344 w 1010675"/>
                  <a:gd name="connsiteY32" fmla="*/ 168134 h 260995"/>
                  <a:gd name="connsiteX33" fmla="*/ 207530 w 1010675"/>
                  <a:gd name="connsiteY33" fmla="*/ 168134 h 260995"/>
                  <a:gd name="connsiteX34" fmla="*/ 134367 w 1010675"/>
                  <a:gd name="connsiteY34" fmla="*/ 123111 h 260995"/>
                  <a:gd name="connsiteX35" fmla="*/ 131553 w 1010675"/>
                  <a:gd name="connsiteY35" fmla="*/ 114669 h 260995"/>
                  <a:gd name="connsiteX36" fmla="*/ 139995 w 1010675"/>
                  <a:gd name="connsiteY36" fmla="*/ 111855 h 260995"/>
                  <a:gd name="connsiteX37" fmla="*/ 210344 w 1010675"/>
                  <a:gd name="connsiteY37" fmla="*/ 156879 h 260995"/>
                  <a:gd name="connsiteX38" fmla="*/ 213158 w 1010675"/>
                  <a:gd name="connsiteY38" fmla="*/ 165321 h 260995"/>
                  <a:gd name="connsiteX39" fmla="*/ 210344 w 1010675"/>
                  <a:gd name="connsiteY39" fmla="*/ 168134 h 260995"/>
                  <a:gd name="connsiteX40" fmla="*/ 939161 w 1010675"/>
                  <a:gd name="connsiteY40" fmla="*/ 165321 h 260995"/>
                  <a:gd name="connsiteX41" fmla="*/ 933533 w 1010675"/>
                  <a:gd name="connsiteY41" fmla="*/ 162507 h 260995"/>
                  <a:gd name="connsiteX42" fmla="*/ 936347 w 1010675"/>
                  <a:gd name="connsiteY42" fmla="*/ 154065 h 260995"/>
                  <a:gd name="connsiteX43" fmla="*/ 1001068 w 1010675"/>
                  <a:gd name="connsiteY43" fmla="*/ 120297 h 260995"/>
                  <a:gd name="connsiteX44" fmla="*/ 1009510 w 1010675"/>
                  <a:gd name="connsiteY44" fmla="*/ 123111 h 260995"/>
                  <a:gd name="connsiteX45" fmla="*/ 1006697 w 1010675"/>
                  <a:gd name="connsiteY45" fmla="*/ 131553 h 260995"/>
                  <a:gd name="connsiteX46" fmla="*/ 941975 w 1010675"/>
                  <a:gd name="connsiteY46" fmla="*/ 165321 h 260995"/>
                  <a:gd name="connsiteX47" fmla="*/ 939161 w 1010675"/>
                  <a:gd name="connsiteY47" fmla="*/ 165321 h 260995"/>
                  <a:gd name="connsiteX48" fmla="*/ 72460 w 1010675"/>
                  <a:gd name="connsiteY48" fmla="*/ 72460 h 260995"/>
                  <a:gd name="connsiteX49" fmla="*/ 66831 w 1010675"/>
                  <a:gd name="connsiteY49" fmla="*/ 69646 h 260995"/>
                  <a:gd name="connsiteX50" fmla="*/ 2111 w 1010675"/>
                  <a:gd name="connsiteY50" fmla="*/ 13366 h 260995"/>
                  <a:gd name="connsiteX51" fmla="*/ 2111 w 1010675"/>
                  <a:gd name="connsiteY51" fmla="*/ 2111 h 260995"/>
                  <a:gd name="connsiteX52" fmla="*/ 13366 w 1010675"/>
                  <a:gd name="connsiteY52" fmla="*/ 2111 h 260995"/>
                  <a:gd name="connsiteX53" fmla="*/ 78088 w 1010675"/>
                  <a:gd name="connsiteY53" fmla="*/ 55576 h 260995"/>
                  <a:gd name="connsiteX54" fmla="*/ 78088 w 1010675"/>
                  <a:gd name="connsiteY54" fmla="*/ 66832 h 260995"/>
                  <a:gd name="connsiteX55" fmla="*/ 72460 w 1010675"/>
                  <a:gd name="connsiteY55" fmla="*/ 72460 h 26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0675" h="260995">
                    <a:moveTo>
                      <a:pt x="533950" y="260995"/>
                    </a:moveTo>
                    <a:cubicBezTo>
                      <a:pt x="533950" y="260995"/>
                      <a:pt x="533950" y="260995"/>
                      <a:pt x="533950" y="260995"/>
                    </a:cubicBezTo>
                    <a:cubicBezTo>
                      <a:pt x="505810" y="260995"/>
                      <a:pt x="477671" y="258182"/>
                      <a:pt x="449531" y="252553"/>
                    </a:cubicBezTo>
                    <a:cubicBezTo>
                      <a:pt x="446717" y="252553"/>
                      <a:pt x="443904" y="246926"/>
                      <a:pt x="443904" y="244112"/>
                    </a:cubicBezTo>
                    <a:cubicBezTo>
                      <a:pt x="443904" y="241298"/>
                      <a:pt x="446717" y="238484"/>
                      <a:pt x="452345" y="238484"/>
                    </a:cubicBezTo>
                    <a:cubicBezTo>
                      <a:pt x="480485" y="244112"/>
                      <a:pt x="508624" y="246926"/>
                      <a:pt x="536764" y="246926"/>
                    </a:cubicBezTo>
                    <a:cubicBezTo>
                      <a:pt x="539578" y="246926"/>
                      <a:pt x="542392" y="249740"/>
                      <a:pt x="542392" y="255367"/>
                    </a:cubicBezTo>
                    <a:cubicBezTo>
                      <a:pt x="539578" y="258182"/>
                      <a:pt x="536764" y="260995"/>
                      <a:pt x="533950" y="260995"/>
                    </a:cubicBezTo>
                    <a:close/>
                    <a:moveTo>
                      <a:pt x="618369" y="258182"/>
                    </a:moveTo>
                    <a:cubicBezTo>
                      <a:pt x="615555" y="258182"/>
                      <a:pt x="612741" y="255367"/>
                      <a:pt x="612741" y="252553"/>
                    </a:cubicBezTo>
                    <a:cubicBezTo>
                      <a:pt x="612741" y="249740"/>
                      <a:pt x="615555" y="244112"/>
                      <a:pt x="618369" y="244112"/>
                    </a:cubicBezTo>
                    <a:cubicBezTo>
                      <a:pt x="646509" y="241298"/>
                      <a:pt x="674648" y="238484"/>
                      <a:pt x="699974" y="232856"/>
                    </a:cubicBezTo>
                    <a:cubicBezTo>
                      <a:pt x="702788" y="232856"/>
                      <a:pt x="708416" y="235670"/>
                      <a:pt x="708416" y="238484"/>
                    </a:cubicBezTo>
                    <a:cubicBezTo>
                      <a:pt x="708416" y="241298"/>
                      <a:pt x="705602" y="246926"/>
                      <a:pt x="702788" y="246926"/>
                    </a:cubicBezTo>
                    <a:cubicBezTo>
                      <a:pt x="674648" y="252553"/>
                      <a:pt x="646509" y="255367"/>
                      <a:pt x="618369" y="258182"/>
                    </a:cubicBezTo>
                    <a:cubicBezTo>
                      <a:pt x="618369" y="258182"/>
                      <a:pt x="618369" y="258182"/>
                      <a:pt x="618369" y="258182"/>
                    </a:cubicBezTo>
                    <a:close/>
                    <a:moveTo>
                      <a:pt x="367926" y="232856"/>
                    </a:moveTo>
                    <a:cubicBezTo>
                      <a:pt x="365112" y="232856"/>
                      <a:pt x="365112" y="232856"/>
                      <a:pt x="367926" y="232856"/>
                    </a:cubicBezTo>
                    <a:cubicBezTo>
                      <a:pt x="339786" y="224414"/>
                      <a:pt x="311647" y="215972"/>
                      <a:pt x="286321" y="204716"/>
                    </a:cubicBezTo>
                    <a:cubicBezTo>
                      <a:pt x="283507" y="201902"/>
                      <a:pt x="280693" y="199088"/>
                      <a:pt x="283507" y="196274"/>
                    </a:cubicBezTo>
                    <a:cubicBezTo>
                      <a:pt x="286321" y="193460"/>
                      <a:pt x="289135" y="190646"/>
                      <a:pt x="291949" y="193460"/>
                    </a:cubicBezTo>
                    <a:cubicBezTo>
                      <a:pt x="317275" y="204716"/>
                      <a:pt x="345415" y="213158"/>
                      <a:pt x="370740" y="221600"/>
                    </a:cubicBezTo>
                    <a:cubicBezTo>
                      <a:pt x="373554" y="221600"/>
                      <a:pt x="376368" y="227228"/>
                      <a:pt x="376368" y="230042"/>
                    </a:cubicBezTo>
                    <a:cubicBezTo>
                      <a:pt x="373554" y="230042"/>
                      <a:pt x="370740" y="232856"/>
                      <a:pt x="367926" y="232856"/>
                    </a:cubicBezTo>
                    <a:close/>
                    <a:moveTo>
                      <a:pt x="781579" y="227228"/>
                    </a:moveTo>
                    <a:cubicBezTo>
                      <a:pt x="778765" y="227228"/>
                      <a:pt x="775951" y="224414"/>
                      <a:pt x="775951" y="221600"/>
                    </a:cubicBezTo>
                    <a:cubicBezTo>
                      <a:pt x="775951" y="218786"/>
                      <a:pt x="775951" y="213158"/>
                      <a:pt x="781579" y="213158"/>
                    </a:cubicBezTo>
                    <a:cubicBezTo>
                      <a:pt x="806905" y="204716"/>
                      <a:pt x="835045" y="196274"/>
                      <a:pt x="860370" y="185018"/>
                    </a:cubicBezTo>
                    <a:cubicBezTo>
                      <a:pt x="863184" y="182204"/>
                      <a:pt x="868812" y="185018"/>
                      <a:pt x="868812" y="187832"/>
                    </a:cubicBezTo>
                    <a:cubicBezTo>
                      <a:pt x="868812" y="190646"/>
                      <a:pt x="868812" y="196274"/>
                      <a:pt x="865998" y="196274"/>
                    </a:cubicBezTo>
                    <a:cubicBezTo>
                      <a:pt x="837859" y="210344"/>
                      <a:pt x="812532" y="218786"/>
                      <a:pt x="781579" y="227228"/>
                    </a:cubicBezTo>
                    <a:cubicBezTo>
                      <a:pt x="784393" y="227228"/>
                      <a:pt x="784393" y="227228"/>
                      <a:pt x="781579" y="227228"/>
                    </a:cubicBezTo>
                    <a:close/>
                    <a:moveTo>
                      <a:pt x="210344" y="168134"/>
                    </a:moveTo>
                    <a:cubicBezTo>
                      <a:pt x="210344" y="168134"/>
                      <a:pt x="207530" y="168134"/>
                      <a:pt x="207530" y="168134"/>
                    </a:cubicBezTo>
                    <a:cubicBezTo>
                      <a:pt x="182204" y="154065"/>
                      <a:pt x="159693" y="139995"/>
                      <a:pt x="134367" y="123111"/>
                    </a:cubicBezTo>
                    <a:cubicBezTo>
                      <a:pt x="131553" y="120297"/>
                      <a:pt x="131553" y="117483"/>
                      <a:pt x="131553" y="114669"/>
                    </a:cubicBezTo>
                    <a:cubicBezTo>
                      <a:pt x="134367" y="111855"/>
                      <a:pt x="137181" y="111855"/>
                      <a:pt x="139995" y="111855"/>
                    </a:cubicBezTo>
                    <a:cubicBezTo>
                      <a:pt x="162507" y="128739"/>
                      <a:pt x="187832" y="142809"/>
                      <a:pt x="210344" y="156879"/>
                    </a:cubicBezTo>
                    <a:cubicBezTo>
                      <a:pt x="213158" y="159693"/>
                      <a:pt x="215972" y="162507"/>
                      <a:pt x="213158" y="165321"/>
                    </a:cubicBezTo>
                    <a:cubicBezTo>
                      <a:pt x="215972" y="165321"/>
                      <a:pt x="213158" y="168134"/>
                      <a:pt x="210344" y="168134"/>
                    </a:cubicBezTo>
                    <a:close/>
                    <a:moveTo>
                      <a:pt x="939161" y="165321"/>
                    </a:moveTo>
                    <a:cubicBezTo>
                      <a:pt x="936347" y="165321"/>
                      <a:pt x="933533" y="162507"/>
                      <a:pt x="933533" y="162507"/>
                    </a:cubicBezTo>
                    <a:cubicBezTo>
                      <a:pt x="930719" y="159693"/>
                      <a:pt x="933533" y="154065"/>
                      <a:pt x="936347" y="154065"/>
                    </a:cubicBezTo>
                    <a:cubicBezTo>
                      <a:pt x="958859" y="142809"/>
                      <a:pt x="978557" y="131553"/>
                      <a:pt x="1001068" y="120297"/>
                    </a:cubicBezTo>
                    <a:cubicBezTo>
                      <a:pt x="1003882" y="117483"/>
                      <a:pt x="1009510" y="120297"/>
                      <a:pt x="1009510" y="123111"/>
                    </a:cubicBezTo>
                    <a:cubicBezTo>
                      <a:pt x="1012324" y="125925"/>
                      <a:pt x="1009510" y="131553"/>
                      <a:pt x="1006697" y="131553"/>
                    </a:cubicBezTo>
                    <a:cubicBezTo>
                      <a:pt x="984184" y="142809"/>
                      <a:pt x="961673" y="154065"/>
                      <a:pt x="941975" y="165321"/>
                    </a:cubicBezTo>
                    <a:cubicBezTo>
                      <a:pt x="941975" y="165321"/>
                      <a:pt x="941975" y="165321"/>
                      <a:pt x="939161" y="165321"/>
                    </a:cubicBezTo>
                    <a:close/>
                    <a:moveTo>
                      <a:pt x="72460" y="72460"/>
                    </a:moveTo>
                    <a:cubicBezTo>
                      <a:pt x="69646" y="72460"/>
                      <a:pt x="69646" y="72460"/>
                      <a:pt x="66831" y="69646"/>
                    </a:cubicBezTo>
                    <a:cubicBezTo>
                      <a:pt x="44320" y="52762"/>
                      <a:pt x="24622" y="33064"/>
                      <a:pt x="2111" y="13366"/>
                    </a:cubicBezTo>
                    <a:cubicBezTo>
                      <a:pt x="-704" y="10553"/>
                      <a:pt x="-704" y="4925"/>
                      <a:pt x="2111" y="2111"/>
                    </a:cubicBezTo>
                    <a:cubicBezTo>
                      <a:pt x="4925" y="-704"/>
                      <a:pt x="10552" y="-704"/>
                      <a:pt x="13366" y="2111"/>
                    </a:cubicBezTo>
                    <a:cubicBezTo>
                      <a:pt x="33064" y="21808"/>
                      <a:pt x="55576" y="38692"/>
                      <a:pt x="78088" y="55576"/>
                    </a:cubicBezTo>
                    <a:cubicBezTo>
                      <a:pt x="80901" y="58390"/>
                      <a:pt x="80901" y="61204"/>
                      <a:pt x="78088" y="66832"/>
                    </a:cubicBezTo>
                    <a:cubicBezTo>
                      <a:pt x="75274" y="72460"/>
                      <a:pt x="72460" y="72460"/>
                      <a:pt x="72460" y="72460"/>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8" name="Freeform: Shape 1067">
                <a:extLst>
                  <a:ext uri="{FF2B5EF4-FFF2-40B4-BE49-F238E27FC236}">
                    <a16:creationId xmlns:a16="http://schemas.microsoft.com/office/drawing/2014/main" id="{5E952B0F-76E8-4AE3-B31E-94369FDC9DE8}"/>
                  </a:ext>
                </a:extLst>
              </p:cNvPr>
              <p:cNvSpPr/>
              <p:nvPr/>
            </p:nvSpPr>
            <p:spPr>
              <a:xfrm>
                <a:off x="16160394" y="5691852"/>
                <a:ext cx="729278" cy="257236"/>
              </a:xfrm>
              <a:custGeom>
                <a:avLst/>
                <a:gdLst>
                  <a:gd name="connsiteX0" fmla="*/ 362298 w 729278"/>
                  <a:gd name="connsiteY0" fmla="*/ 257236 h 257236"/>
                  <a:gd name="connsiteX1" fmla="*/ 300391 w 729278"/>
                  <a:gd name="connsiteY1" fmla="*/ 251608 h 257236"/>
                  <a:gd name="connsiteX2" fmla="*/ 294763 w 729278"/>
                  <a:gd name="connsiteY2" fmla="*/ 243166 h 257236"/>
                  <a:gd name="connsiteX3" fmla="*/ 303204 w 729278"/>
                  <a:gd name="connsiteY3" fmla="*/ 237539 h 257236"/>
                  <a:gd name="connsiteX4" fmla="*/ 384810 w 729278"/>
                  <a:gd name="connsiteY4" fmla="*/ 240353 h 257236"/>
                  <a:gd name="connsiteX5" fmla="*/ 393252 w 729278"/>
                  <a:gd name="connsiteY5" fmla="*/ 245981 h 257236"/>
                  <a:gd name="connsiteX6" fmla="*/ 387623 w 729278"/>
                  <a:gd name="connsiteY6" fmla="*/ 254423 h 257236"/>
                  <a:gd name="connsiteX7" fmla="*/ 362298 w 729278"/>
                  <a:gd name="connsiteY7" fmla="*/ 257236 h 257236"/>
                  <a:gd name="connsiteX8" fmla="*/ 469229 w 729278"/>
                  <a:gd name="connsiteY8" fmla="*/ 240353 h 257236"/>
                  <a:gd name="connsiteX9" fmla="*/ 463601 w 729278"/>
                  <a:gd name="connsiteY9" fmla="*/ 234724 h 257236"/>
                  <a:gd name="connsiteX10" fmla="*/ 469229 w 729278"/>
                  <a:gd name="connsiteY10" fmla="*/ 226283 h 257236"/>
                  <a:gd name="connsiteX11" fmla="*/ 545206 w 729278"/>
                  <a:gd name="connsiteY11" fmla="*/ 192515 h 257236"/>
                  <a:gd name="connsiteX12" fmla="*/ 553648 w 729278"/>
                  <a:gd name="connsiteY12" fmla="*/ 195329 h 257236"/>
                  <a:gd name="connsiteX13" fmla="*/ 550834 w 729278"/>
                  <a:gd name="connsiteY13" fmla="*/ 203771 h 257236"/>
                  <a:gd name="connsiteX14" fmla="*/ 469229 w 729278"/>
                  <a:gd name="connsiteY14" fmla="*/ 240353 h 257236"/>
                  <a:gd name="connsiteX15" fmla="*/ 469229 w 729278"/>
                  <a:gd name="connsiteY15" fmla="*/ 240353 h 257236"/>
                  <a:gd name="connsiteX16" fmla="*/ 221600 w 729278"/>
                  <a:gd name="connsiteY16" fmla="*/ 231911 h 257236"/>
                  <a:gd name="connsiteX17" fmla="*/ 221600 w 729278"/>
                  <a:gd name="connsiteY17" fmla="*/ 231911 h 257236"/>
                  <a:gd name="connsiteX18" fmla="*/ 139995 w 729278"/>
                  <a:gd name="connsiteY18" fmla="*/ 195329 h 257236"/>
                  <a:gd name="connsiteX19" fmla="*/ 137181 w 729278"/>
                  <a:gd name="connsiteY19" fmla="*/ 186887 h 257236"/>
                  <a:gd name="connsiteX20" fmla="*/ 145623 w 729278"/>
                  <a:gd name="connsiteY20" fmla="*/ 184073 h 257236"/>
                  <a:gd name="connsiteX21" fmla="*/ 221600 w 729278"/>
                  <a:gd name="connsiteY21" fmla="*/ 217841 h 257236"/>
                  <a:gd name="connsiteX22" fmla="*/ 227228 w 729278"/>
                  <a:gd name="connsiteY22" fmla="*/ 226283 h 257236"/>
                  <a:gd name="connsiteX23" fmla="*/ 221600 w 729278"/>
                  <a:gd name="connsiteY23" fmla="*/ 231911 h 257236"/>
                  <a:gd name="connsiteX24" fmla="*/ 612741 w 729278"/>
                  <a:gd name="connsiteY24" fmla="*/ 155934 h 257236"/>
                  <a:gd name="connsiteX25" fmla="*/ 607113 w 729278"/>
                  <a:gd name="connsiteY25" fmla="*/ 153120 h 257236"/>
                  <a:gd name="connsiteX26" fmla="*/ 607113 w 729278"/>
                  <a:gd name="connsiteY26" fmla="*/ 141864 h 257236"/>
                  <a:gd name="connsiteX27" fmla="*/ 663392 w 729278"/>
                  <a:gd name="connsiteY27" fmla="*/ 79956 h 257236"/>
                  <a:gd name="connsiteX28" fmla="*/ 674648 w 729278"/>
                  <a:gd name="connsiteY28" fmla="*/ 79956 h 257236"/>
                  <a:gd name="connsiteX29" fmla="*/ 674648 w 729278"/>
                  <a:gd name="connsiteY29" fmla="*/ 91212 h 257236"/>
                  <a:gd name="connsiteX30" fmla="*/ 618369 w 729278"/>
                  <a:gd name="connsiteY30" fmla="*/ 155934 h 257236"/>
                  <a:gd name="connsiteX31" fmla="*/ 612741 w 729278"/>
                  <a:gd name="connsiteY31" fmla="*/ 155934 h 257236"/>
                  <a:gd name="connsiteX32" fmla="*/ 72460 w 729278"/>
                  <a:gd name="connsiteY32" fmla="*/ 150305 h 257236"/>
                  <a:gd name="connsiteX33" fmla="*/ 66831 w 729278"/>
                  <a:gd name="connsiteY33" fmla="*/ 147492 h 257236"/>
                  <a:gd name="connsiteX34" fmla="*/ 2111 w 729278"/>
                  <a:gd name="connsiteY34" fmla="*/ 91212 h 257236"/>
                  <a:gd name="connsiteX35" fmla="*/ 2111 w 729278"/>
                  <a:gd name="connsiteY35" fmla="*/ 79956 h 257236"/>
                  <a:gd name="connsiteX36" fmla="*/ 13366 w 729278"/>
                  <a:gd name="connsiteY36" fmla="*/ 79956 h 257236"/>
                  <a:gd name="connsiteX37" fmla="*/ 75274 w 729278"/>
                  <a:gd name="connsiteY37" fmla="*/ 136236 h 257236"/>
                  <a:gd name="connsiteX38" fmla="*/ 75274 w 729278"/>
                  <a:gd name="connsiteY38" fmla="*/ 147492 h 257236"/>
                  <a:gd name="connsiteX39" fmla="*/ 72460 w 729278"/>
                  <a:gd name="connsiteY39" fmla="*/ 150305 h 257236"/>
                  <a:gd name="connsiteX40" fmla="*/ 716858 w 729278"/>
                  <a:gd name="connsiteY40" fmla="*/ 23677 h 257236"/>
                  <a:gd name="connsiteX41" fmla="*/ 714044 w 729278"/>
                  <a:gd name="connsiteY41" fmla="*/ 23677 h 257236"/>
                  <a:gd name="connsiteX42" fmla="*/ 711229 w 729278"/>
                  <a:gd name="connsiteY42" fmla="*/ 15235 h 257236"/>
                  <a:gd name="connsiteX43" fmla="*/ 716858 w 729278"/>
                  <a:gd name="connsiteY43" fmla="*/ 3979 h 257236"/>
                  <a:gd name="connsiteX44" fmla="*/ 725299 w 729278"/>
                  <a:gd name="connsiteY44" fmla="*/ 1166 h 257236"/>
                  <a:gd name="connsiteX45" fmla="*/ 728113 w 729278"/>
                  <a:gd name="connsiteY45" fmla="*/ 9607 h 257236"/>
                  <a:gd name="connsiteX46" fmla="*/ 722486 w 729278"/>
                  <a:gd name="connsiteY46" fmla="*/ 20863 h 257236"/>
                  <a:gd name="connsiteX47" fmla="*/ 716858 w 729278"/>
                  <a:gd name="connsiteY47" fmla="*/ 23677 h 25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29278" h="257236">
                    <a:moveTo>
                      <a:pt x="362298" y="257236"/>
                    </a:moveTo>
                    <a:cubicBezTo>
                      <a:pt x="342601" y="257236"/>
                      <a:pt x="322902" y="254423"/>
                      <a:pt x="300391" y="251608"/>
                    </a:cubicBezTo>
                    <a:cubicBezTo>
                      <a:pt x="297577" y="251608"/>
                      <a:pt x="294763" y="248794"/>
                      <a:pt x="294763" y="243166"/>
                    </a:cubicBezTo>
                    <a:cubicBezTo>
                      <a:pt x="294763" y="240353"/>
                      <a:pt x="300391" y="237539"/>
                      <a:pt x="303204" y="237539"/>
                    </a:cubicBezTo>
                    <a:cubicBezTo>
                      <a:pt x="331344" y="243166"/>
                      <a:pt x="359484" y="243166"/>
                      <a:pt x="384810" y="240353"/>
                    </a:cubicBezTo>
                    <a:cubicBezTo>
                      <a:pt x="390437" y="240353"/>
                      <a:pt x="393252" y="243166"/>
                      <a:pt x="393252" y="245981"/>
                    </a:cubicBezTo>
                    <a:cubicBezTo>
                      <a:pt x="393252" y="248794"/>
                      <a:pt x="390437" y="254423"/>
                      <a:pt x="387623" y="254423"/>
                    </a:cubicBezTo>
                    <a:cubicBezTo>
                      <a:pt x="379182" y="257236"/>
                      <a:pt x="370740" y="257236"/>
                      <a:pt x="362298" y="257236"/>
                    </a:cubicBezTo>
                    <a:close/>
                    <a:moveTo>
                      <a:pt x="469229" y="240353"/>
                    </a:moveTo>
                    <a:cubicBezTo>
                      <a:pt x="466415" y="240353"/>
                      <a:pt x="463601" y="237539"/>
                      <a:pt x="463601" y="234724"/>
                    </a:cubicBezTo>
                    <a:cubicBezTo>
                      <a:pt x="463601" y="231911"/>
                      <a:pt x="463601" y="226283"/>
                      <a:pt x="469229" y="226283"/>
                    </a:cubicBezTo>
                    <a:cubicBezTo>
                      <a:pt x="494555" y="217841"/>
                      <a:pt x="519880" y="206585"/>
                      <a:pt x="545206" y="192515"/>
                    </a:cubicBezTo>
                    <a:cubicBezTo>
                      <a:pt x="548020" y="189701"/>
                      <a:pt x="553648" y="192515"/>
                      <a:pt x="553648" y="195329"/>
                    </a:cubicBezTo>
                    <a:cubicBezTo>
                      <a:pt x="556461" y="198143"/>
                      <a:pt x="553648" y="203771"/>
                      <a:pt x="550834" y="203771"/>
                    </a:cubicBezTo>
                    <a:cubicBezTo>
                      <a:pt x="525508" y="220655"/>
                      <a:pt x="500182" y="231911"/>
                      <a:pt x="469229" y="240353"/>
                    </a:cubicBezTo>
                    <a:cubicBezTo>
                      <a:pt x="472042" y="240353"/>
                      <a:pt x="469229" y="240353"/>
                      <a:pt x="469229" y="240353"/>
                    </a:cubicBezTo>
                    <a:close/>
                    <a:moveTo>
                      <a:pt x="221600" y="231911"/>
                    </a:moveTo>
                    <a:cubicBezTo>
                      <a:pt x="221600" y="231911"/>
                      <a:pt x="218785" y="231911"/>
                      <a:pt x="221600" y="231911"/>
                    </a:cubicBezTo>
                    <a:cubicBezTo>
                      <a:pt x="193460" y="223469"/>
                      <a:pt x="168134" y="209399"/>
                      <a:pt x="139995" y="195329"/>
                    </a:cubicBezTo>
                    <a:cubicBezTo>
                      <a:pt x="137181" y="192515"/>
                      <a:pt x="134366" y="189701"/>
                      <a:pt x="137181" y="186887"/>
                    </a:cubicBezTo>
                    <a:cubicBezTo>
                      <a:pt x="139995" y="184073"/>
                      <a:pt x="142809" y="181259"/>
                      <a:pt x="145623" y="184073"/>
                    </a:cubicBezTo>
                    <a:cubicBezTo>
                      <a:pt x="170949" y="198143"/>
                      <a:pt x="196274" y="209399"/>
                      <a:pt x="221600" y="217841"/>
                    </a:cubicBezTo>
                    <a:cubicBezTo>
                      <a:pt x="224414" y="217841"/>
                      <a:pt x="227228" y="223469"/>
                      <a:pt x="227228" y="226283"/>
                    </a:cubicBezTo>
                    <a:cubicBezTo>
                      <a:pt x="227228" y="229097"/>
                      <a:pt x="224414" y="231911"/>
                      <a:pt x="221600" y="231911"/>
                    </a:cubicBezTo>
                    <a:close/>
                    <a:moveTo>
                      <a:pt x="612741" y="155934"/>
                    </a:moveTo>
                    <a:cubicBezTo>
                      <a:pt x="609927" y="155934"/>
                      <a:pt x="609927" y="155934"/>
                      <a:pt x="607113" y="153120"/>
                    </a:cubicBezTo>
                    <a:cubicBezTo>
                      <a:pt x="604299" y="150305"/>
                      <a:pt x="604299" y="144678"/>
                      <a:pt x="607113" y="141864"/>
                    </a:cubicBezTo>
                    <a:cubicBezTo>
                      <a:pt x="626810" y="124980"/>
                      <a:pt x="646509" y="102468"/>
                      <a:pt x="663392" y="79956"/>
                    </a:cubicBezTo>
                    <a:cubicBezTo>
                      <a:pt x="666207" y="77143"/>
                      <a:pt x="669020" y="77143"/>
                      <a:pt x="674648" y="79956"/>
                    </a:cubicBezTo>
                    <a:cubicBezTo>
                      <a:pt x="677462" y="82770"/>
                      <a:pt x="677462" y="85585"/>
                      <a:pt x="674648" y="91212"/>
                    </a:cubicBezTo>
                    <a:cubicBezTo>
                      <a:pt x="657764" y="113724"/>
                      <a:pt x="638067" y="136236"/>
                      <a:pt x="618369" y="155934"/>
                    </a:cubicBezTo>
                    <a:cubicBezTo>
                      <a:pt x="618369" y="155934"/>
                      <a:pt x="615555" y="155934"/>
                      <a:pt x="612741" y="155934"/>
                    </a:cubicBezTo>
                    <a:close/>
                    <a:moveTo>
                      <a:pt x="72460" y="150305"/>
                    </a:moveTo>
                    <a:cubicBezTo>
                      <a:pt x="69646" y="150305"/>
                      <a:pt x="69646" y="150305"/>
                      <a:pt x="66831" y="147492"/>
                    </a:cubicBezTo>
                    <a:cubicBezTo>
                      <a:pt x="44320" y="130608"/>
                      <a:pt x="21808" y="110910"/>
                      <a:pt x="2111" y="91212"/>
                    </a:cubicBezTo>
                    <a:cubicBezTo>
                      <a:pt x="-704" y="88398"/>
                      <a:pt x="-704" y="82770"/>
                      <a:pt x="2111" y="79956"/>
                    </a:cubicBezTo>
                    <a:cubicBezTo>
                      <a:pt x="4925" y="77143"/>
                      <a:pt x="10552" y="77143"/>
                      <a:pt x="13366" y="79956"/>
                    </a:cubicBezTo>
                    <a:cubicBezTo>
                      <a:pt x="33064" y="99654"/>
                      <a:pt x="55576" y="119352"/>
                      <a:pt x="75274" y="136236"/>
                    </a:cubicBezTo>
                    <a:cubicBezTo>
                      <a:pt x="78087" y="139050"/>
                      <a:pt x="78087" y="141864"/>
                      <a:pt x="75274" y="147492"/>
                    </a:cubicBezTo>
                    <a:cubicBezTo>
                      <a:pt x="78087" y="150305"/>
                      <a:pt x="75274" y="150305"/>
                      <a:pt x="72460" y="150305"/>
                    </a:cubicBezTo>
                    <a:close/>
                    <a:moveTo>
                      <a:pt x="716858" y="23677"/>
                    </a:moveTo>
                    <a:cubicBezTo>
                      <a:pt x="716858" y="23677"/>
                      <a:pt x="714044" y="23677"/>
                      <a:pt x="714044" y="23677"/>
                    </a:cubicBezTo>
                    <a:cubicBezTo>
                      <a:pt x="711229" y="20863"/>
                      <a:pt x="708416" y="18049"/>
                      <a:pt x="711229" y="15235"/>
                    </a:cubicBezTo>
                    <a:cubicBezTo>
                      <a:pt x="714044" y="12421"/>
                      <a:pt x="716858" y="6794"/>
                      <a:pt x="716858" y="3979"/>
                    </a:cubicBezTo>
                    <a:cubicBezTo>
                      <a:pt x="719672" y="1166"/>
                      <a:pt x="722486" y="-1648"/>
                      <a:pt x="725299" y="1166"/>
                    </a:cubicBezTo>
                    <a:cubicBezTo>
                      <a:pt x="728113" y="3979"/>
                      <a:pt x="730927" y="6794"/>
                      <a:pt x="728113" y="9607"/>
                    </a:cubicBezTo>
                    <a:cubicBezTo>
                      <a:pt x="725299" y="15235"/>
                      <a:pt x="722486" y="18049"/>
                      <a:pt x="722486" y="20863"/>
                    </a:cubicBezTo>
                    <a:cubicBezTo>
                      <a:pt x="719672" y="20863"/>
                      <a:pt x="716858" y="23677"/>
                      <a:pt x="716858" y="23677"/>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1069" name="Graphic 3">
                <a:extLst>
                  <a:ext uri="{FF2B5EF4-FFF2-40B4-BE49-F238E27FC236}">
                    <a16:creationId xmlns:a16="http://schemas.microsoft.com/office/drawing/2014/main" id="{DEF3CBD3-5686-4B7A-A890-9394DEF6025A}"/>
                  </a:ext>
                </a:extLst>
              </p:cNvPr>
              <p:cNvGrpSpPr/>
              <p:nvPr/>
            </p:nvGrpSpPr>
            <p:grpSpPr>
              <a:xfrm>
                <a:off x="15022792" y="5380668"/>
                <a:ext cx="759827" cy="440082"/>
                <a:chOff x="15022792" y="5380668"/>
                <a:chExt cx="759827" cy="440082"/>
              </a:xfrm>
              <a:solidFill>
                <a:srgbClr val="FFFFFF"/>
              </a:solidFill>
            </p:grpSpPr>
            <p:sp>
              <p:nvSpPr>
                <p:cNvPr id="1098" name="Freeform: Shape 1097">
                  <a:extLst>
                    <a:ext uri="{FF2B5EF4-FFF2-40B4-BE49-F238E27FC236}">
                      <a16:creationId xmlns:a16="http://schemas.microsoft.com/office/drawing/2014/main" id="{295DE332-2E2A-4ECF-95BF-4306A8B7DB23}"/>
                    </a:ext>
                  </a:extLst>
                </p:cNvPr>
                <p:cNvSpPr/>
                <p:nvPr/>
              </p:nvSpPr>
              <p:spPr>
                <a:xfrm>
                  <a:off x="15022849" y="5723971"/>
                  <a:ext cx="759770" cy="96778"/>
                </a:xfrm>
                <a:custGeom>
                  <a:avLst/>
                  <a:gdLst>
                    <a:gd name="connsiteX0" fmla="*/ 759771 w 759770"/>
                    <a:gd name="connsiteY0" fmla="*/ 47837 h 96778"/>
                    <a:gd name="connsiteX1" fmla="*/ 745701 w 759770"/>
                    <a:gd name="connsiteY1" fmla="*/ 0 h 96778"/>
                    <a:gd name="connsiteX2" fmla="*/ 745701 w 759770"/>
                    <a:gd name="connsiteY2" fmla="*/ 2814 h 96778"/>
                    <a:gd name="connsiteX3" fmla="*/ 534653 w 759770"/>
                    <a:gd name="connsiteY3" fmla="*/ 11256 h 96778"/>
                    <a:gd name="connsiteX4" fmla="*/ 489630 w 759770"/>
                    <a:gd name="connsiteY4" fmla="*/ 16884 h 96778"/>
                    <a:gd name="connsiteX5" fmla="*/ 486816 w 759770"/>
                    <a:gd name="connsiteY5" fmla="*/ 16884 h 96778"/>
                    <a:gd name="connsiteX6" fmla="*/ 424909 w 759770"/>
                    <a:gd name="connsiteY6" fmla="*/ 25326 h 96778"/>
                    <a:gd name="connsiteX7" fmla="*/ 399583 w 759770"/>
                    <a:gd name="connsiteY7" fmla="*/ 28140 h 96778"/>
                    <a:gd name="connsiteX8" fmla="*/ 326420 w 759770"/>
                    <a:gd name="connsiteY8" fmla="*/ 39396 h 96778"/>
                    <a:gd name="connsiteX9" fmla="*/ 309536 w 759770"/>
                    <a:gd name="connsiteY9" fmla="*/ 42209 h 96778"/>
                    <a:gd name="connsiteX10" fmla="*/ 177279 w 759770"/>
                    <a:gd name="connsiteY10" fmla="*/ 42209 h 96778"/>
                    <a:gd name="connsiteX11" fmla="*/ 8442 w 759770"/>
                    <a:gd name="connsiteY11" fmla="*/ 2814 h 96778"/>
                    <a:gd name="connsiteX12" fmla="*/ 5627 w 759770"/>
                    <a:gd name="connsiteY12" fmla="*/ 0 h 96778"/>
                    <a:gd name="connsiteX13" fmla="*/ 5627 w 759770"/>
                    <a:gd name="connsiteY13" fmla="*/ 0 h 96778"/>
                    <a:gd name="connsiteX14" fmla="*/ 0 w 759770"/>
                    <a:gd name="connsiteY14" fmla="*/ 28140 h 96778"/>
                    <a:gd name="connsiteX15" fmla="*/ 8442 w 759770"/>
                    <a:gd name="connsiteY15" fmla="*/ 45024 h 96778"/>
                    <a:gd name="connsiteX16" fmla="*/ 154768 w 759770"/>
                    <a:gd name="connsiteY16" fmla="*/ 90047 h 96778"/>
                    <a:gd name="connsiteX17" fmla="*/ 244814 w 759770"/>
                    <a:gd name="connsiteY17" fmla="*/ 95675 h 96778"/>
                    <a:gd name="connsiteX18" fmla="*/ 548723 w 759770"/>
                    <a:gd name="connsiteY18" fmla="*/ 81605 h 96778"/>
                    <a:gd name="connsiteX19" fmla="*/ 557165 w 759770"/>
                    <a:gd name="connsiteY19" fmla="*/ 81605 h 96778"/>
                    <a:gd name="connsiteX20" fmla="*/ 666909 w 759770"/>
                    <a:gd name="connsiteY20" fmla="*/ 81605 h 96778"/>
                    <a:gd name="connsiteX21" fmla="*/ 706306 w 759770"/>
                    <a:gd name="connsiteY21" fmla="*/ 75977 h 96778"/>
                    <a:gd name="connsiteX22" fmla="*/ 751328 w 759770"/>
                    <a:gd name="connsiteY22" fmla="*/ 64721 h 96778"/>
                    <a:gd name="connsiteX23" fmla="*/ 759771 w 759770"/>
                    <a:gd name="connsiteY23" fmla="*/ 59093 h 96778"/>
                    <a:gd name="connsiteX24" fmla="*/ 759771 w 759770"/>
                    <a:gd name="connsiteY24" fmla="*/ 47837 h 9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9770" h="96778">
                      <a:moveTo>
                        <a:pt x="759771" y="47837"/>
                      </a:moveTo>
                      <a:lnTo>
                        <a:pt x="745701" y="0"/>
                      </a:lnTo>
                      <a:cubicBezTo>
                        <a:pt x="745701" y="0"/>
                        <a:pt x="745701" y="0"/>
                        <a:pt x="745701" y="2814"/>
                      </a:cubicBezTo>
                      <a:lnTo>
                        <a:pt x="534653" y="11256"/>
                      </a:lnTo>
                      <a:cubicBezTo>
                        <a:pt x="520584" y="11256"/>
                        <a:pt x="503700" y="14070"/>
                        <a:pt x="489630" y="16884"/>
                      </a:cubicBezTo>
                      <a:lnTo>
                        <a:pt x="486816" y="16884"/>
                      </a:lnTo>
                      <a:lnTo>
                        <a:pt x="424909" y="25326"/>
                      </a:lnTo>
                      <a:lnTo>
                        <a:pt x="399583" y="28140"/>
                      </a:lnTo>
                      <a:lnTo>
                        <a:pt x="326420" y="39396"/>
                      </a:lnTo>
                      <a:cubicBezTo>
                        <a:pt x="320792" y="39396"/>
                        <a:pt x="315164" y="42209"/>
                        <a:pt x="309536" y="42209"/>
                      </a:cubicBezTo>
                      <a:cubicBezTo>
                        <a:pt x="264513" y="47837"/>
                        <a:pt x="219489" y="47837"/>
                        <a:pt x="177279" y="42209"/>
                      </a:cubicBezTo>
                      <a:cubicBezTo>
                        <a:pt x="118186" y="33768"/>
                        <a:pt x="84419" y="30954"/>
                        <a:pt x="8442" y="2814"/>
                      </a:cubicBezTo>
                      <a:cubicBezTo>
                        <a:pt x="8442" y="2814"/>
                        <a:pt x="5627" y="0"/>
                        <a:pt x="5627" y="0"/>
                      </a:cubicBezTo>
                      <a:lnTo>
                        <a:pt x="5627" y="0"/>
                      </a:lnTo>
                      <a:lnTo>
                        <a:pt x="0" y="28140"/>
                      </a:lnTo>
                      <a:cubicBezTo>
                        <a:pt x="0" y="33768"/>
                        <a:pt x="2814" y="42209"/>
                        <a:pt x="8442" y="45024"/>
                      </a:cubicBezTo>
                      <a:cubicBezTo>
                        <a:pt x="47837" y="67535"/>
                        <a:pt x="98489" y="78791"/>
                        <a:pt x="154768" y="90047"/>
                      </a:cubicBezTo>
                      <a:cubicBezTo>
                        <a:pt x="185722" y="95675"/>
                        <a:pt x="216675" y="98489"/>
                        <a:pt x="244814" y="95675"/>
                      </a:cubicBezTo>
                      <a:lnTo>
                        <a:pt x="548723" y="81605"/>
                      </a:lnTo>
                      <a:cubicBezTo>
                        <a:pt x="551537" y="81605"/>
                        <a:pt x="554351" y="81605"/>
                        <a:pt x="557165" y="81605"/>
                      </a:cubicBezTo>
                      <a:lnTo>
                        <a:pt x="666909" y="81605"/>
                      </a:lnTo>
                      <a:cubicBezTo>
                        <a:pt x="680979" y="81605"/>
                        <a:pt x="695049" y="78791"/>
                        <a:pt x="706306" y="75977"/>
                      </a:cubicBezTo>
                      <a:lnTo>
                        <a:pt x="751328" y="64721"/>
                      </a:lnTo>
                      <a:cubicBezTo>
                        <a:pt x="754142" y="64721"/>
                        <a:pt x="756957" y="61907"/>
                        <a:pt x="759771" y="59093"/>
                      </a:cubicBezTo>
                      <a:cubicBezTo>
                        <a:pt x="759771" y="56279"/>
                        <a:pt x="759771" y="50651"/>
                        <a:pt x="759771" y="47837"/>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99" name="Freeform: Shape 1098">
                  <a:extLst>
                    <a:ext uri="{FF2B5EF4-FFF2-40B4-BE49-F238E27FC236}">
                      <a16:creationId xmlns:a16="http://schemas.microsoft.com/office/drawing/2014/main" id="{AED5322E-4ADB-4A33-9FBE-B1A1A3A487B4}"/>
                    </a:ext>
                  </a:extLst>
                </p:cNvPr>
                <p:cNvSpPr/>
                <p:nvPr/>
              </p:nvSpPr>
              <p:spPr>
                <a:xfrm>
                  <a:off x="15670061" y="5454534"/>
                  <a:ext cx="87233" cy="109642"/>
                </a:xfrm>
                <a:custGeom>
                  <a:avLst/>
                  <a:gdLst>
                    <a:gd name="connsiteX0" fmla="*/ 87233 w 87233"/>
                    <a:gd name="connsiteY0" fmla="*/ 106227 h 109642"/>
                    <a:gd name="connsiteX1" fmla="*/ 67535 w 87233"/>
                    <a:gd name="connsiteY1" fmla="*/ 10552 h 109642"/>
                    <a:gd name="connsiteX2" fmla="*/ 61907 w 87233"/>
                    <a:gd name="connsiteY2" fmla="*/ 2110 h 109642"/>
                    <a:gd name="connsiteX3" fmla="*/ 50651 w 87233"/>
                    <a:gd name="connsiteY3" fmla="*/ 2110 h 109642"/>
                    <a:gd name="connsiteX4" fmla="*/ 47837 w 87233"/>
                    <a:gd name="connsiteY4" fmla="*/ 2110 h 109642"/>
                    <a:gd name="connsiteX5" fmla="*/ 28140 w 87233"/>
                    <a:gd name="connsiteY5" fmla="*/ 47134 h 109642"/>
                    <a:gd name="connsiteX6" fmla="*/ 0 w 87233"/>
                    <a:gd name="connsiteY6" fmla="*/ 83716 h 109642"/>
                    <a:gd name="connsiteX7" fmla="*/ 87233 w 87233"/>
                    <a:gd name="connsiteY7" fmla="*/ 106227 h 1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33" h="109642">
                      <a:moveTo>
                        <a:pt x="87233" y="106227"/>
                      </a:moveTo>
                      <a:cubicBezTo>
                        <a:pt x="78791" y="75274"/>
                        <a:pt x="73163" y="33064"/>
                        <a:pt x="67535" y="10552"/>
                      </a:cubicBezTo>
                      <a:cubicBezTo>
                        <a:pt x="67535" y="7738"/>
                        <a:pt x="64721" y="2110"/>
                        <a:pt x="61907" y="2110"/>
                      </a:cubicBezTo>
                      <a:cubicBezTo>
                        <a:pt x="59093" y="-703"/>
                        <a:pt x="53465" y="-703"/>
                        <a:pt x="50651" y="2110"/>
                      </a:cubicBezTo>
                      <a:lnTo>
                        <a:pt x="47837" y="2110"/>
                      </a:lnTo>
                      <a:cubicBezTo>
                        <a:pt x="39395" y="7738"/>
                        <a:pt x="33767" y="27436"/>
                        <a:pt x="28140" y="47134"/>
                      </a:cubicBezTo>
                      <a:cubicBezTo>
                        <a:pt x="19697" y="75274"/>
                        <a:pt x="5627" y="75274"/>
                        <a:pt x="0" y="83716"/>
                      </a:cubicBezTo>
                      <a:cubicBezTo>
                        <a:pt x="50651" y="86529"/>
                        <a:pt x="50651" y="120297"/>
                        <a:pt x="87233" y="106227"/>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0" name="Freeform: Shape 1099">
                  <a:extLst>
                    <a:ext uri="{FF2B5EF4-FFF2-40B4-BE49-F238E27FC236}">
                      <a16:creationId xmlns:a16="http://schemas.microsoft.com/office/drawing/2014/main" id="{4C8F70B0-72D9-4A90-ABDD-6D7AE0BA5968}"/>
                    </a:ext>
                  </a:extLst>
                </p:cNvPr>
                <p:cNvSpPr/>
                <p:nvPr/>
              </p:nvSpPr>
              <p:spPr>
                <a:xfrm>
                  <a:off x="15197061" y="5570913"/>
                  <a:ext cx="48344" cy="58487"/>
                </a:xfrm>
                <a:custGeom>
                  <a:avLst/>
                  <a:gdLst>
                    <a:gd name="connsiteX0" fmla="*/ 25580 w 48344"/>
                    <a:gd name="connsiteY0" fmla="*/ 51755 h 58487"/>
                    <a:gd name="connsiteX1" fmla="*/ 42463 w 48344"/>
                    <a:gd name="connsiteY1" fmla="*/ 57383 h 58487"/>
                    <a:gd name="connsiteX2" fmla="*/ 42463 w 48344"/>
                    <a:gd name="connsiteY2" fmla="*/ 57383 h 58487"/>
                    <a:gd name="connsiteX3" fmla="*/ 45277 w 48344"/>
                    <a:gd name="connsiteY3" fmla="*/ 40499 h 58487"/>
                    <a:gd name="connsiteX4" fmla="*/ 22766 w 48344"/>
                    <a:gd name="connsiteY4" fmla="*/ 6732 h 58487"/>
                    <a:gd name="connsiteX5" fmla="*/ 5882 w 48344"/>
                    <a:gd name="connsiteY5" fmla="*/ 1104 h 58487"/>
                    <a:gd name="connsiteX6" fmla="*/ 5882 w 48344"/>
                    <a:gd name="connsiteY6" fmla="*/ 1104 h 58487"/>
                    <a:gd name="connsiteX7" fmla="*/ 3068 w 48344"/>
                    <a:gd name="connsiteY7" fmla="*/ 17988 h 58487"/>
                    <a:gd name="connsiteX8" fmla="*/ 25580 w 48344"/>
                    <a:gd name="connsiteY8" fmla="*/ 51755 h 5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44" h="58487">
                      <a:moveTo>
                        <a:pt x="25580" y="51755"/>
                      </a:moveTo>
                      <a:cubicBezTo>
                        <a:pt x="28393" y="57383"/>
                        <a:pt x="36835" y="60197"/>
                        <a:pt x="42463" y="57383"/>
                      </a:cubicBezTo>
                      <a:lnTo>
                        <a:pt x="42463" y="57383"/>
                      </a:lnTo>
                      <a:cubicBezTo>
                        <a:pt x="48091" y="54569"/>
                        <a:pt x="50905" y="46127"/>
                        <a:pt x="45277" y="40499"/>
                      </a:cubicBezTo>
                      <a:lnTo>
                        <a:pt x="22766" y="6732"/>
                      </a:lnTo>
                      <a:cubicBezTo>
                        <a:pt x="19951" y="1104"/>
                        <a:pt x="11510" y="-1710"/>
                        <a:pt x="5882" y="1104"/>
                      </a:cubicBezTo>
                      <a:lnTo>
                        <a:pt x="5882" y="1104"/>
                      </a:lnTo>
                      <a:cubicBezTo>
                        <a:pt x="253" y="3918"/>
                        <a:pt x="-2560" y="12360"/>
                        <a:pt x="3068" y="17988"/>
                      </a:cubicBezTo>
                      <a:lnTo>
                        <a:pt x="25580" y="51755"/>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1" name="Freeform: Shape 1100">
                  <a:extLst>
                    <a:ext uri="{FF2B5EF4-FFF2-40B4-BE49-F238E27FC236}">
                      <a16:creationId xmlns:a16="http://schemas.microsoft.com/office/drawing/2014/main" id="{EF512A42-A414-4AF2-857A-7E64865B8762}"/>
                    </a:ext>
                  </a:extLst>
                </p:cNvPr>
                <p:cNvSpPr/>
                <p:nvPr/>
              </p:nvSpPr>
              <p:spPr>
                <a:xfrm>
                  <a:off x="15235606" y="5554030"/>
                  <a:ext cx="44417" cy="61301"/>
                </a:xfrm>
                <a:custGeom>
                  <a:avLst/>
                  <a:gdLst>
                    <a:gd name="connsiteX0" fmla="*/ 20801 w 44417"/>
                    <a:gd name="connsiteY0" fmla="*/ 54569 h 61301"/>
                    <a:gd name="connsiteX1" fmla="*/ 37685 w 44417"/>
                    <a:gd name="connsiteY1" fmla="*/ 60197 h 61301"/>
                    <a:gd name="connsiteX2" fmla="*/ 37685 w 44417"/>
                    <a:gd name="connsiteY2" fmla="*/ 60197 h 61301"/>
                    <a:gd name="connsiteX3" fmla="*/ 43313 w 44417"/>
                    <a:gd name="connsiteY3" fmla="*/ 43313 h 61301"/>
                    <a:gd name="connsiteX4" fmla="*/ 23615 w 44417"/>
                    <a:gd name="connsiteY4" fmla="*/ 6732 h 61301"/>
                    <a:gd name="connsiteX5" fmla="*/ 6731 w 44417"/>
                    <a:gd name="connsiteY5" fmla="*/ 1104 h 61301"/>
                    <a:gd name="connsiteX6" fmla="*/ 6731 w 44417"/>
                    <a:gd name="connsiteY6" fmla="*/ 1104 h 61301"/>
                    <a:gd name="connsiteX7" fmla="*/ 1104 w 44417"/>
                    <a:gd name="connsiteY7" fmla="*/ 17988 h 61301"/>
                    <a:gd name="connsiteX8" fmla="*/ 20801 w 44417"/>
                    <a:gd name="connsiteY8" fmla="*/ 54569 h 6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17" h="61301">
                      <a:moveTo>
                        <a:pt x="20801" y="54569"/>
                      </a:moveTo>
                      <a:cubicBezTo>
                        <a:pt x="23615" y="60197"/>
                        <a:pt x="32057" y="63011"/>
                        <a:pt x="37685" y="60197"/>
                      </a:cubicBezTo>
                      <a:lnTo>
                        <a:pt x="37685" y="60197"/>
                      </a:lnTo>
                      <a:cubicBezTo>
                        <a:pt x="43313" y="57383"/>
                        <a:pt x="46127" y="48941"/>
                        <a:pt x="43313" y="43313"/>
                      </a:cubicBezTo>
                      <a:lnTo>
                        <a:pt x="23615" y="6732"/>
                      </a:lnTo>
                      <a:cubicBezTo>
                        <a:pt x="20801" y="1104"/>
                        <a:pt x="12360" y="-1710"/>
                        <a:pt x="6731" y="1104"/>
                      </a:cubicBezTo>
                      <a:lnTo>
                        <a:pt x="6731" y="1104"/>
                      </a:lnTo>
                      <a:cubicBezTo>
                        <a:pt x="1104" y="3918"/>
                        <a:pt x="-1710" y="12360"/>
                        <a:pt x="1104" y="17988"/>
                      </a:cubicBezTo>
                      <a:lnTo>
                        <a:pt x="20801" y="54569"/>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2" name="Freeform: Shape 1101">
                  <a:extLst>
                    <a:ext uri="{FF2B5EF4-FFF2-40B4-BE49-F238E27FC236}">
                      <a16:creationId xmlns:a16="http://schemas.microsoft.com/office/drawing/2014/main" id="{FFC383B0-4E4F-43D7-BE4B-6707AF252D1F}"/>
                    </a:ext>
                  </a:extLst>
                </p:cNvPr>
                <p:cNvSpPr/>
                <p:nvPr/>
              </p:nvSpPr>
              <p:spPr>
                <a:xfrm>
                  <a:off x="15270224" y="5539960"/>
                  <a:ext cx="45531" cy="61301"/>
                </a:xfrm>
                <a:custGeom>
                  <a:avLst/>
                  <a:gdLst>
                    <a:gd name="connsiteX0" fmla="*/ 22766 w 45531"/>
                    <a:gd name="connsiteY0" fmla="*/ 54569 h 61301"/>
                    <a:gd name="connsiteX1" fmla="*/ 39649 w 45531"/>
                    <a:gd name="connsiteY1" fmla="*/ 60197 h 61301"/>
                    <a:gd name="connsiteX2" fmla="*/ 39649 w 45531"/>
                    <a:gd name="connsiteY2" fmla="*/ 60197 h 61301"/>
                    <a:gd name="connsiteX3" fmla="*/ 42463 w 45531"/>
                    <a:gd name="connsiteY3" fmla="*/ 43313 h 61301"/>
                    <a:gd name="connsiteX4" fmla="*/ 22766 w 45531"/>
                    <a:gd name="connsiteY4" fmla="*/ 6732 h 61301"/>
                    <a:gd name="connsiteX5" fmla="*/ 5882 w 45531"/>
                    <a:gd name="connsiteY5" fmla="*/ 1104 h 61301"/>
                    <a:gd name="connsiteX6" fmla="*/ 5882 w 45531"/>
                    <a:gd name="connsiteY6" fmla="*/ 1104 h 61301"/>
                    <a:gd name="connsiteX7" fmla="*/ 3068 w 45531"/>
                    <a:gd name="connsiteY7" fmla="*/ 17988 h 61301"/>
                    <a:gd name="connsiteX8" fmla="*/ 22766 w 45531"/>
                    <a:gd name="connsiteY8" fmla="*/ 54569 h 6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1" h="61301">
                      <a:moveTo>
                        <a:pt x="22766" y="54569"/>
                      </a:moveTo>
                      <a:cubicBezTo>
                        <a:pt x="25579" y="60197"/>
                        <a:pt x="34022" y="63011"/>
                        <a:pt x="39649" y="60197"/>
                      </a:cubicBezTo>
                      <a:lnTo>
                        <a:pt x="39649" y="60197"/>
                      </a:lnTo>
                      <a:cubicBezTo>
                        <a:pt x="45277" y="57383"/>
                        <a:pt x="48092" y="48941"/>
                        <a:pt x="42463" y="43313"/>
                      </a:cubicBezTo>
                      <a:lnTo>
                        <a:pt x="22766" y="6732"/>
                      </a:lnTo>
                      <a:cubicBezTo>
                        <a:pt x="19952" y="1104"/>
                        <a:pt x="11509" y="-1710"/>
                        <a:pt x="5882" y="1104"/>
                      </a:cubicBezTo>
                      <a:lnTo>
                        <a:pt x="5882" y="1104"/>
                      </a:lnTo>
                      <a:cubicBezTo>
                        <a:pt x="254" y="3918"/>
                        <a:pt x="-2560" y="12360"/>
                        <a:pt x="3068" y="17988"/>
                      </a:cubicBezTo>
                      <a:lnTo>
                        <a:pt x="22766" y="54569"/>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3" name="Freeform: Shape 1102">
                  <a:extLst>
                    <a:ext uri="{FF2B5EF4-FFF2-40B4-BE49-F238E27FC236}">
                      <a16:creationId xmlns:a16="http://schemas.microsoft.com/office/drawing/2014/main" id="{18634EEE-595B-46D7-8811-C51AEBD93C48}"/>
                    </a:ext>
                  </a:extLst>
                </p:cNvPr>
                <p:cNvSpPr/>
                <p:nvPr/>
              </p:nvSpPr>
              <p:spPr>
                <a:xfrm>
                  <a:off x="15301177" y="5520262"/>
                  <a:ext cx="48344" cy="64115"/>
                </a:xfrm>
                <a:custGeom>
                  <a:avLst/>
                  <a:gdLst>
                    <a:gd name="connsiteX0" fmla="*/ 25579 w 48344"/>
                    <a:gd name="connsiteY0" fmla="*/ 57383 h 64115"/>
                    <a:gd name="connsiteX1" fmla="*/ 42463 w 48344"/>
                    <a:gd name="connsiteY1" fmla="*/ 63011 h 64115"/>
                    <a:gd name="connsiteX2" fmla="*/ 42463 w 48344"/>
                    <a:gd name="connsiteY2" fmla="*/ 63011 h 64115"/>
                    <a:gd name="connsiteX3" fmla="*/ 45277 w 48344"/>
                    <a:gd name="connsiteY3" fmla="*/ 43313 h 64115"/>
                    <a:gd name="connsiteX4" fmla="*/ 22765 w 48344"/>
                    <a:gd name="connsiteY4" fmla="*/ 6732 h 64115"/>
                    <a:gd name="connsiteX5" fmla="*/ 5882 w 48344"/>
                    <a:gd name="connsiteY5" fmla="*/ 1104 h 64115"/>
                    <a:gd name="connsiteX6" fmla="*/ 5882 w 48344"/>
                    <a:gd name="connsiteY6" fmla="*/ 1104 h 64115"/>
                    <a:gd name="connsiteX7" fmla="*/ 3068 w 48344"/>
                    <a:gd name="connsiteY7" fmla="*/ 20802 h 64115"/>
                    <a:gd name="connsiteX8" fmla="*/ 25579 w 48344"/>
                    <a:gd name="connsiteY8" fmla="*/ 57383 h 6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44" h="64115">
                      <a:moveTo>
                        <a:pt x="25579" y="57383"/>
                      </a:moveTo>
                      <a:cubicBezTo>
                        <a:pt x="28393" y="63011"/>
                        <a:pt x="36835" y="65825"/>
                        <a:pt x="42463" y="63011"/>
                      </a:cubicBezTo>
                      <a:lnTo>
                        <a:pt x="42463" y="63011"/>
                      </a:lnTo>
                      <a:cubicBezTo>
                        <a:pt x="48092" y="60197"/>
                        <a:pt x="50905" y="51755"/>
                        <a:pt x="45277" y="43313"/>
                      </a:cubicBezTo>
                      <a:lnTo>
                        <a:pt x="22765" y="6732"/>
                      </a:lnTo>
                      <a:cubicBezTo>
                        <a:pt x="19952" y="1104"/>
                        <a:pt x="11509" y="-1710"/>
                        <a:pt x="5882" y="1104"/>
                      </a:cubicBezTo>
                      <a:lnTo>
                        <a:pt x="5882" y="1104"/>
                      </a:lnTo>
                      <a:cubicBezTo>
                        <a:pt x="254" y="3918"/>
                        <a:pt x="-2560" y="12360"/>
                        <a:pt x="3068" y="20802"/>
                      </a:cubicBezTo>
                      <a:lnTo>
                        <a:pt x="25579" y="57383"/>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4" name="Freeform: Shape 1103">
                  <a:extLst>
                    <a:ext uri="{FF2B5EF4-FFF2-40B4-BE49-F238E27FC236}">
                      <a16:creationId xmlns:a16="http://schemas.microsoft.com/office/drawing/2014/main" id="{AB53931F-3EF2-4CA7-A211-AA5CD10ABEAD}"/>
                    </a:ext>
                  </a:extLst>
                </p:cNvPr>
                <p:cNvSpPr/>
                <p:nvPr/>
              </p:nvSpPr>
              <p:spPr>
                <a:xfrm>
                  <a:off x="15328164" y="5501414"/>
                  <a:ext cx="56279" cy="62414"/>
                </a:xfrm>
                <a:custGeom>
                  <a:avLst/>
                  <a:gdLst>
                    <a:gd name="connsiteX0" fmla="*/ 32361 w 56279"/>
                    <a:gd name="connsiteY0" fmla="*/ 56533 h 62414"/>
                    <a:gd name="connsiteX1" fmla="*/ 52058 w 56279"/>
                    <a:gd name="connsiteY1" fmla="*/ 59347 h 62414"/>
                    <a:gd name="connsiteX2" fmla="*/ 52058 w 56279"/>
                    <a:gd name="connsiteY2" fmla="*/ 59347 h 62414"/>
                    <a:gd name="connsiteX3" fmla="*/ 52058 w 56279"/>
                    <a:gd name="connsiteY3" fmla="*/ 39649 h 62414"/>
                    <a:gd name="connsiteX4" fmla="*/ 23918 w 56279"/>
                    <a:gd name="connsiteY4" fmla="*/ 5882 h 62414"/>
                    <a:gd name="connsiteX5" fmla="*/ 4221 w 56279"/>
                    <a:gd name="connsiteY5" fmla="*/ 3068 h 62414"/>
                    <a:gd name="connsiteX6" fmla="*/ 4221 w 56279"/>
                    <a:gd name="connsiteY6" fmla="*/ 3068 h 62414"/>
                    <a:gd name="connsiteX7" fmla="*/ 4221 w 56279"/>
                    <a:gd name="connsiteY7" fmla="*/ 22766 h 62414"/>
                    <a:gd name="connsiteX8" fmla="*/ 32361 w 56279"/>
                    <a:gd name="connsiteY8" fmla="*/ 56533 h 6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79" h="62414">
                      <a:moveTo>
                        <a:pt x="32361" y="56533"/>
                      </a:moveTo>
                      <a:cubicBezTo>
                        <a:pt x="37988" y="62161"/>
                        <a:pt x="46431" y="64975"/>
                        <a:pt x="52058" y="59347"/>
                      </a:cubicBezTo>
                      <a:lnTo>
                        <a:pt x="52058" y="59347"/>
                      </a:lnTo>
                      <a:cubicBezTo>
                        <a:pt x="57686" y="56533"/>
                        <a:pt x="57686" y="48091"/>
                        <a:pt x="52058" y="39649"/>
                      </a:cubicBezTo>
                      <a:lnTo>
                        <a:pt x="23918" y="5882"/>
                      </a:lnTo>
                      <a:cubicBezTo>
                        <a:pt x="18291" y="254"/>
                        <a:pt x="9849" y="-2560"/>
                        <a:pt x="4221" y="3068"/>
                      </a:cubicBezTo>
                      <a:lnTo>
                        <a:pt x="4221" y="3068"/>
                      </a:lnTo>
                      <a:cubicBezTo>
                        <a:pt x="-1407" y="5882"/>
                        <a:pt x="-1407" y="14324"/>
                        <a:pt x="4221" y="22766"/>
                      </a:cubicBezTo>
                      <a:lnTo>
                        <a:pt x="32361" y="56533"/>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5" name="Freeform: Shape 1104">
                  <a:extLst>
                    <a:ext uri="{FF2B5EF4-FFF2-40B4-BE49-F238E27FC236}">
                      <a16:creationId xmlns:a16="http://schemas.microsoft.com/office/drawing/2014/main" id="{339375B2-8E6B-41F8-A332-0D221DB4F7E0}"/>
                    </a:ext>
                  </a:extLst>
                </p:cNvPr>
                <p:cNvSpPr/>
                <p:nvPr/>
              </p:nvSpPr>
              <p:spPr>
                <a:xfrm>
                  <a:off x="15360271" y="5477308"/>
                  <a:ext cx="59600" cy="57162"/>
                </a:xfrm>
                <a:custGeom>
                  <a:avLst/>
                  <a:gdLst>
                    <a:gd name="connsiteX0" fmla="*/ 36835 w 59600"/>
                    <a:gd name="connsiteY0" fmla="*/ 52500 h 57162"/>
                    <a:gd name="connsiteX1" fmla="*/ 56533 w 59600"/>
                    <a:gd name="connsiteY1" fmla="*/ 55314 h 57162"/>
                    <a:gd name="connsiteX2" fmla="*/ 56533 w 59600"/>
                    <a:gd name="connsiteY2" fmla="*/ 55314 h 57162"/>
                    <a:gd name="connsiteX3" fmla="*/ 53719 w 59600"/>
                    <a:gd name="connsiteY3" fmla="*/ 35616 h 57162"/>
                    <a:gd name="connsiteX4" fmla="*/ 22765 w 59600"/>
                    <a:gd name="connsiteY4" fmla="*/ 4663 h 57162"/>
                    <a:gd name="connsiteX5" fmla="*/ 3068 w 59600"/>
                    <a:gd name="connsiteY5" fmla="*/ 1848 h 57162"/>
                    <a:gd name="connsiteX6" fmla="*/ 3068 w 59600"/>
                    <a:gd name="connsiteY6" fmla="*/ 1848 h 57162"/>
                    <a:gd name="connsiteX7" fmla="*/ 5881 w 59600"/>
                    <a:gd name="connsiteY7" fmla="*/ 21546 h 57162"/>
                    <a:gd name="connsiteX8" fmla="*/ 36835 w 59600"/>
                    <a:gd name="connsiteY8" fmla="*/ 52500 h 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00" h="57162">
                      <a:moveTo>
                        <a:pt x="36835" y="52500"/>
                      </a:moveTo>
                      <a:cubicBezTo>
                        <a:pt x="42463" y="58128"/>
                        <a:pt x="50905" y="58128"/>
                        <a:pt x="56533" y="55314"/>
                      </a:cubicBezTo>
                      <a:lnTo>
                        <a:pt x="56533" y="55314"/>
                      </a:lnTo>
                      <a:cubicBezTo>
                        <a:pt x="62161" y="49686"/>
                        <a:pt x="59347" y="41244"/>
                        <a:pt x="53719" y="35616"/>
                      </a:cubicBezTo>
                      <a:lnTo>
                        <a:pt x="22765" y="4663"/>
                      </a:lnTo>
                      <a:cubicBezTo>
                        <a:pt x="17138" y="-966"/>
                        <a:pt x="8695" y="-966"/>
                        <a:pt x="3068" y="1848"/>
                      </a:cubicBezTo>
                      <a:lnTo>
                        <a:pt x="3068" y="1848"/>
                      </a:lnTo>
                      <a:cubicBezTo>
                        <a:pt x="-2560" y="7476"/>
                        <a:pt x="254" y="15918"/>
                        <a:pt x="5881" y="21546"/>
                      </a:cubicBezTo>
                      <a:lnTo>
                        <a:pt x="36835" y="52500"/>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6" name="Freeform: Shape 1105">
                  <a:extLst>
                    <a:ext uri="{FF2B5EF4-FFF2-40B4-BE49-F238E27FC236}">
                      <a16:creationId xmlns:a16="http://schemas.microsoft.com/office/drawing/2014/main" id="{12359704-3611-477A-B8EB-9588D924B4EB}"/>
                    </a:ext>
                  </a:extLst>
                </p:cNvPr>
                <p:cNvSpPr/>
                <p:nvPr/>
              </p:nvSpPr>
              <p:spPr>
                <a:xfrm>
                  <a:off x="15419618" y="5380668"/>
                  <a:ext cx="63509" cy="106930"/>
                </a:xfrm>
                <a:custGeom>
                  <a:avLst/>
                  <a:gdLst>
                    <a:gd name="connsiteX0" fmla="*/ 0 w 63509"/>
                    <a:gd name="connsiteY0" fmla="*/ 16884 h 106930"/>
                    <a:gd name="connsiteX1" fmla="*/ 11256 w 63509"/>
                    <a:gd name="connsiteY1" fmla="*/ 16884 h 106930"/>
                    <a:gd name="connsiteX2" fmla="*/ 33767 w 63509"/>
                    <a:gd name="connsiteY2" fmla="*/ 30954 h 106930"/>
                    <a:gd name="connsiteX3" fmla="*/ 28140 w 63509"/>
                    <a:gd name="connsiteY3" fmla="*/ 92861 h 106930"/>
                    <a:gd name="connsiteX4" fmla="*/ 30953 w 63509"/>
                    <a:gd name="connsiteY4" fmla="*/ 92861 h 106930"/>
                    <a:gd name="connsiteX5" fmla="*/ 33767 w 63509"/>
                    <a:gd name="connsiteY5" fmla="*/ 95675 h 106930"/>
                    <a:gd name="connsiteX6" fmla="*/ 47837 w 63509"/>
                    <a:gd name="connsiteY6" fmla="*/ 106931 h 106930"/>
                    <a:gd name="connsiteX7" fmla="*/ 47837 w 63509"/>
                    <a:gd name="connsiteY7" fmla="*/ 106931 h 106930"/>
                    <a:gd name="connsiteX8" fmla="*/ 56279 w 63509"/>
                    <a:gd name="connsiteY8" fmla="*/ 19698 h 106930"/>
                    <a:gd name="connsiteX9" fmla="*/ 8442 w 63509"/>
                    <a:gd name="connsiteY9" fmla="*/ 0 h 106930"/>
                    <a:gd name="connsiteX10" fmla="*/ 8442 w 63509"/>
                    <a:gd name="connsiteY10" fmla="*/ 0 h 106930"/>
                    <a:gd name="connsiteX11" fmla="*/ 0 w 63509"/>
                    <a:gd name="connsiteY11" fmla="*/ 16884 h 106930"/>
                    <a:gd name="connsiteX12" fmla="*/ 0 w 63509"/>
                    <a:gd name="connsiteY12" fmla="*/ 16884 h 106930"/>
                    <a:gd name="connsiteX13" fmla="*/ 0 w 63509"/>
                    <a:gd name="connsiteY13" fmla="*/ 16884 h 106930"/>
                    <a:gd name="connsiteX14" fmla="*/ 0 w 63509"/>
                    <a:gd name="connsiteY14" fmla="*/ 16884 h 10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509" h="106930">
                      <a:moveTo>
                        <a:pt x="0" y="16884"/>
                      </a:moveTo>
                      <a:cubicBezTo>
                        <a:pt x="2813" y="16884"/>
                        <a:pt x="8442" y="16884"/>
                        <a:pt x="11256" y="16884"/>
                      </a:cubicBezTo>
                      <a:cubicBezTo>
                        <a:pt x="22511" y="19698"/>
                        <a:pt x="28140" y="22512"/>
                        <a:pt x="33767" y="30954"/>
                      </a:cubicBezTo>
                      <a:cubicBezTo>
                        <a:pt x="45023" y="47837"/>
                        <a:pt x="36581" y="75977"/>
                        <a:pt x="28140" y="92861"/>
                      </a:cubicBezTo>
                      <a:cubicBezTo>
                        <a:pt x="28140" y="92861"/>
                        <a:pt x="28140" y="92861"/>
                        <a:pt x="30953" y="92861"/>
                      </a:cubicBezTo>
                      <a:cubicBezTo>
                        <a:pt x="30953" y="92861"/>
                        <a:pt x="33767" y="92861"/>
                        <a:pt x="33767" y="95675"/>
                      </a:cubicBezTo>
                      <a:cubicBezTo>
                        <a:pt x="39395" y="98489"/>
                        <a:pt x="42209" y="101303"/>
                        <a:pt x="47837" y="106931"/>
                      </a:cubicBezTo>
                      <a:cubicBezTo>
                        <a:pt x="47837" y="106931"/>
                        <a:pt x="47837" y="106931"/>
                        <a:pt x="47837" y="106931"/>
                      </a:cubicBezTo>
                      <a:cubicBezTo>
                        <a:pt x="61907" y="78791"/>
                        <a:pt x="70349" y="42209"/>
                        <a:pt x="56279" y="19698"/>
                      </a:cubicBezTo>
                      <a:cubicBezTo>
                        <a:pt x="47837" y="5628"/>
                        <a:pt x="30953" y="0"/>
                        <a:pt x="8442" y="0"/>
                      </a:cubicBezTo>
                      <a:lnTo>
                        <a:pt x="8442" y="0"/>
                      </a:lnTo>
                      <a:cubicBezTo>
                        <a:pt x="2813" y="0"/>
                        <a:pt x="2813" y="5628"/>
                        <a:pt x="0" y="16884"/>
                      </a:cubicBezTo>
                      <a:lnTo>
                        <a:pt x="0" y="16884"/>
                      </a:lnTo>
                      <a:lnTo>
                        <a:pt x="0" y="16884"/>
                      </a:lnTo>
                      <a:lnTo>
                        <a:pt x="0" y="16884"/>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7" name="Freeform: Shape 1106">
                  <a:extLst>
                    <a:ext uri="{FF2B5EF4-FFF2-40B4-BE49-F238E27FC236}">
                      <a16:creationId xmlns:a16="http://schemas.microsoft.com/office/drawing/2014/main" id="{31DA767D-0766-4110-B7D2-C108814C83BF}"/>
                    </a:ext>
                  </a:extLst>
                </p:cNvPr>
                <p:cNvSpPr/>
                <p:nvPr/>
              </p:nvSpPr>
              <p:spPr>
                <a:xfrm>
                  <a:off x="15340827" y="5541064"/>
                  <a:ext cx="213861" cy="188535"/>
                </a:xfrm>
                <a:custGeom>
                  <a:avLst/>
                  <a:gdLst>
                    <a:gd name="connsiteX0" fmla="*/ 182908 w 213861"/>
                    <a:gd name="connsiteY0" fmla="*/ 5628 h 188535"/>
                    <a:gd name="connsiteX1" fmla="*/ 168838 w 213861"/>
                    <a:gd name="connsiteY1" fmla="*/ 0 h 188535"/>
                    <a:gd name="connsiteX2" fmla="*/ 0 w 213861"/>
                    <a:gd name="connsiteY2" fmla="*/ 188536 h 188535"/>
                    <a:gd name="connsiteX3" fmla="*/ 0 w 213861"/>
                    <a:gd name="connsiteY3" fmla="*/ 188536 h 188535"/>
                    <a:gd name="connsiteX4" fmla="*/ 5628 w 213861"/>
                    <a:gd name="connsiteY4" fmla="*/ 188536 h 188535"/>
                    <a:gd name="connsiteX5" fmla="*/ 90047 w 213861"/>
                    <a:gd name="connsiteY5" fmla="*/ 174466 h 188535"/>
                    <a:gd name="connsiteX6" fmla="*/ 213862 w 213861"/>
                    <a:gd name="connsiteY6" fmla="*/ 14070 h 188535"/>
                    <a:gd name="connsiteX7" fmla="*/ 182908 w 213861"/>
                    <a:gd name="connsiteY7" fmla="*/ 5628 h 1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861" h="188535">
                      <a:moveTo>
                        <a:pt x="182908" y="5628"/>
                      </a:moveTo>
                      <a:cubicBezTo>
                        <a:pt x="177280" y="2814"/>
                        <a:pt x="174466" y="2814"/>
                        <a:pt x="168838" y="0"/>
                      </a:cubicBezTo>
                      <a:cubicBezTo>
                        <a:pt x="92861" y="50651"/>
                        <a:pt x="30954" y="112559"/>
                        <a:pt x="0" y="188536"/>
                      </a:cubicBezTo>
                      <a:cubicBezTo>
                        <a:pt x="0" y="188536"/>
                        <a:pt x="0" y="188536"/>
                        <a:pt x="0" y="188536"/>
                      </a:cubicBezTo>
                      <a:lnTo>
                        <a:pt x="5628" y="188536"/>
                      </a:lnTo>
                      <a:lnTo>
                        <a:pt x="90047" y="174466"/>
                      </a:lnTo>
                      <a:cubicBezTo>
                        <a:pt x="112559" y="112559"/>
                        <a:pt x="157582" y="53466"/>
                        <a:pt x="213862" y="14070"/>
                      </a:cubicBezTo>
                      <a:cubicBezTo>
                        <a:pt x="202606" y="14070"/>
                        <a:pt x="191350" y="11256"/>
                        <a:pt x="182908" y="5628"/>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8" name="Freeform: Shape 1107">
                  <a:extLst>
                    <a:ext uri="{FF2B5EF4-FFF2-40B4-BE49-F238E27FC236}">
                      <a16:creationId xmlns:a16="http://schemas.microsoft.com/office/drawing/2014/main" id="{BEC82FD1-CEA0-44A6-BB64-CBB3FBE68460}"/>
                    </a:ext>
                  </a:extLst>
                </p:cNvPr>
                <p:cNvSpPr/>
                <p:nvPr/>
              </p:nvSpPr>
              <p:spPr>
                <a:xfrm>
                  <a:off x="15453385" y="5563575"/>
                  <a:ext cx="154768" cy="151953"/>
                </a:xfrm>
                <a:custGeom>
                  <a:avLst/>
                  <a:gdLst>
                    <a:gd name="connsiteX0" fmla="*/ 61908 w 154768"/>
                    <a:gd name="connsiteY0" fmla="*/ 140698 h 151953"/>
                    <a:gd name="connsiteX1" fmla="*/ 154768 w 154768"/>
                    <a:gd name="connsiteY1" fmla="*/ 2814 h 151953"/>
                    <a:gd name="connsiteX2" fmla="*/ 146327 w 154768"/>
                    <a:gd name="connsiteY2" fmla="*/ 2814 h 151953"/>
                    <a:gd name="connsiteX3" fmla="*/ 121001 w 154768"/>
                    <a:gd name="connsiteY3" fmla="*/ 0 h 151953"/>
                    <a:gd name="connsiteX4" fmla="*/ 0 w 154768"/>
                    <a:gd name="connsiteY4" fmla="*/ 151954 h 151953"/>
                    <a:gd name="connsiteX5" fmla="*/ 53465 w 154768"/>
                    <a:gd name="connsiteY5" fmla="*/ 143512 h 151953"/>
                    <a:gd name="connsiteX6" fmla="*/ 61908 w 154768"/>
                    <a:gd name="connsiteY6" fmla="*/ 140698 h 15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68" h="151953">
                      <a:moveTo>
                        <a:pt x="61908" y="140698"/>
                      </a:moveTo>
                      <a:cubicBezTo>
                        <a:pt x="81605" y="87233"/>
                        <a:pt x="109744" y="36582"/>
                        <a:pt x="154768" y="2814"/>
                      </a:cubicBezTo>
                      <a:cubicBezTo>
                        <a:pt x="151954" y="2814"/>
                        <a:pt x="149141" y="2814"/>
                        <a:pt x="146327" y="2814"/>
                      </a:cubicBezTo>
                      <a:cubicBezTo>
                        <a:pt x="137884" y="2814"/>
                        <a:pt x="129443" y="0"/>
                        <a:pt x="121001" y="0"/>
                      </a:cubicBezTo>
                      <a:cubicBezTo>
                        <a:pt x="64722" y="42209"/>
                        <a:pt x="25326" y="90047"/>
                        <a:pt x="0" y="151954"/>
                      </a:cubicBezTo>
                      <a:lnTo>
                        <a:pt x="53465" y="143512"/>
                      </a:lnTo>
                      <a:cubicBezTo>
                        <a:pt x="59093" y="140698"/>
                        <a:pt x="61908" y="140698"/>
                        <a:pt x="61908" y="140698"/>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09" name="Freeform: Shape 1108">
                  <a:extLst>
                    <a:ext uri="{FF2B5EF4-FFF2-40B4-BE49-F238E27FC236}">
                      <a16:creationId xmlns:a16="http://schemas.microsoft.com/office/drawing/2014/main" id="{2DD3D367-2DD3-4E1A-9650-37D4918D313E}"/>
                    </a:ext>
                  </a:extLst>
                </p:cNvPr>
                <p:cNvSpPr/>
                <p:nvPr/>
              </p:nvSpPr>
              <p:spPr>
                <a:xfrm>
                  <a:off x="15022792" y="5572017"/>
                  <a:ext cx="750506" cy="185721"/>
                </a:xfrm>
                <a:custGeom>
                  <a:avLst/>
                  <a:gdLst>
                    <a:gd name="connsiteX0" fmla="*/ 8498 w 750506"/>
                    <a:gd name="connsiteY0" fmla="*/ 140698 h 185721"/>
                    <a:gd name="connsiteX1" fmla="*/ 177336 w 750506"/>
                    <a:gd name="connsiteY1" fmla="*/ 180094 h 185721"/>
                    <a:gd name="connsiteX2" fmla="*/ 261755 w 750506"/>
                    <a:gd name="connsiteY2" fmla="*/ 185721 h 185721"/>
                    <a:gd name="connsiteX3" fmla="*/ 309593 w 750506"/>
                    <a:gd name="connsiteY3" fmla="*/ 182908 h 185721"/>
                    <a:gd name="connsiteX4" fmla="*/ 326477 w 750506"/>
                    <a:gd name="connsiteY4" fmla="*/ 180094 h 185721"/>
                    <a:gd name="connsiteX5" fmla="*/ 399640 w 750506"/>
                    <a:gd name="connsiteY5" fmla="*/ 168838 h 185721"/>
                    <a:gd name="connsiteX6" fmla="*/ 424966 w 750506"/>
                    <a:gd name="connsiteY6" fmla="*/ 166024 h 185721"/>
                    <a:gd name="connsiteX7" fmla="*/ 486873 w 750506"/>
                    <a:gd name="connsiteY7" fmla="*/ 157582 h 185721"/>
                    <a:gd name="connsiteX8" fmla="*/ 489687 w 750506"/>
                    <a:gd name="connsiteY8" fmla="*/ 157582 h 185721"/>
                    <a:gd name="connsiteX9" fmla="*/ 534710 w 750506"/>
                    <a:gd name="connsiteY9" fmla="*/ 151954 h 185721"/>
                    <a:gd name="connsiteX10" fmla="*/ 745758 w 750506"/>
                    <a:gd name="connsiteY10" fmla="*/ 143512 h 185721"/>
                    <a:gd name="connsiteX11" fmla="*/ 745758 w 750506"/>
                    <a:gd name="connsiteY11" fmla="*/ 140698 h 185721"/>
                    <a:gd name="connsiteX12" fmla="*/ 737315 w 750506"/>
                    <a:gd name="connsiteY12" fmla="*/ 0 h 185721"/>
                    <a:gd name="connsiteX13" fmla="*/ 726060 w 750506"/>
                    <a:gd name="connsiteY13" fmla="*/ 2814 h 185721"/>
                    <a:gd name="connsiteX14" fmla="*/ 734502 w 750506"/>
                    <a:gd name="connsiteY14" fmla="*/ 132256 h 185721"/>
                    <a:gd name="connsiteX15" fmla="*/ 534710 w 750506"/>
                    <a:gd name="connsiteY15" fmla="*/ 140698 h 185721"/>
                    <a:gd name="connsiteX16" fmla="*/ 489687 w 750506"/>
                    <a:gd name="connsiteY16" fmla="*/ 146326 h 185721"/>
                    <a:gd name="connsiteX17" fmla="*/ 484058 w 750506"/>
                    <a:gd name="connsiteY17" fmla="*/ 146326 h 185721"/>
                    <a:gd name="connsiteX18" fmla="*/ 422152 w 750506"/>
                    <a:gd name="connsiteY18" fmla="*/ 154768 h 185721"/>
                    <a:gd name="connsiteX19" fmla="*/ 396826 w 750506"/>
                    <a:gd name="connsiteY19" fmla="*/ 157582 h 185721"/>
                    <a:gd name="connsiteX20" fmla="*/ 323663 w 750506"/>
                    <a:gd name="connsiteY20" fmla="*/ 168838 h 185721"/>
                    <a:gd name="connsiteX21" fmla="*/ 318035 w 750506"/>
                    <a:gd name="connsiteY21" fmla="*/ 168838 h 185721"/>
                    <a:gd name="connsiteX22" fmla="*/ 306779 w 750506"/>
                    <a:gd name="connsiteY22" fmla="*/ 171652 h 185721"/>
                    <a:gd name="connsiteX23" fmla="*/ 258941 w 750506"/>
                    <a:gd name="connsiteY23" fmla="*/ 174466 h 185721"/>
                    <a:gd name="connsiteX24" fmla="*/ 177336 w 750506"/>
                    <a:gd name="connsiteY24" fmla="*/ 168838 h 185721"/>
                    <a:gd name="connsiteX25" fmla="*/ 168895 w 750506"/>
                    <a:gd name="connsiteY25" fmla="*/ 168838 h 185721"/>
                    <a:gd name="connsiteX26" fmla="*/ 14127 w 750506"/>
                    <a:gd name="connsiteY26" fmla="*/ 132256 h 185721"/>
                    <a:gd name="connsiteX27" fmla="*/ 31011 w 750506"/>
                    <a:gd name="connsiteY27" fmla="*/ 81605 h 185721"/>
                    <a:gd name="connsiteX28" fmla="*/ 31011 w 750506"/>
                    <a:gd name="connsiteY28" fmla="*/ 81605 h 185721"/>
                    <a:gd name="connsiteX29" fmla="*/ 31011 w 750506"/>
                    <a:gd name="connsiteY29" fmla="*/ 81605 h 185721"/>
                    <a:gd name="connsiteX30" fmla="*/ 129500 w 750506"/>
                    <a:gd name="connsiteY30" fmla="*/ 39395 h 185721"/>
                    <a:gd name="connsiteX31" fmla="*/ 168895 w 750506"/>
                    <a:gd name="connsiteY31" fmla="*/ 28140 h 185721"/>
                    <a:gd name="connsiteX32" fmla="*/ 163267 w 750506"/>
                    <a:gd name="connsiteY32" fmla="*/ 16884 h 185721"/>
                    <a:gd name="connsiteX33" fmla="*/ 22568 w 750506"/>
                    <a:gd name="connsiteY33" fmla="*/ 73163 h 185721"/>
                    <a:gd name="connsiteX34" fmla="*/ 2871 w 750506"/>
                    <a:gd name="connsiteY34" fmla="*/ 140698 h 185721"/>
                    <a:gd name="connsiteX35" fmla="*/ 8498 w 750506"/>
                    <a:gd name="connsiteY35" fmla="*/ 140698 h 18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50506" h="185721">
                      <a:moveTo>
                        <a:pt x="8498" y="140698"/>
                      </a:moveTo>
                      <a:cubicBezTo>
                        <a:pt x="84476" y="168838"/>
                        <a:pt x="115430" y="171652"/>
                        <a:pt x="177336" y="180094"/>
                      </a:cubicBezTo>
                      <a:cubicBezTo>
                        <a:pt x="205476" y="182908"/>
                        <a:pt x="233616" y="185721"/>
                        <a:pt x="261755" y="185721"/>
                      </a:cubicBezTo>
                      <a:cubicBezTo>
                        <a:pt x="278639" y="185721"/>
                        <a:pt x="292709" y="182908"/>
                        <a:pt x="309593" y="182908"/>
                      </a:cubicBezTo>
                      <a:cubicBezTo>
                        <a:pt x="315221" y="182908"/>
                        <a:pt x="320849" y="180094"/>
                        <a:pt x="326477" y="180094"/>
                      </a:cubicBezTo>
                      <a:lnTo>
                        <a:pt x="399640" y="168838"/>
                      </a:lnTo>
                      <a:lnTo>
                        <a:pt x="424966" y="166024"/>
                      </a:lnTo>
                      <a:lnTo>
                        <a:pt x="486873" y="157582"/>
                      </a:lnTo>
                      <a:lnTo>
                        <a:pt x="489687" y="157582"/>
                      </a:lnTo>
                      <a:cubicBezTo>
                        <a:pt x="503757" y="154768"/>
                        <a:pt x="517826" y="154768"/>
                        <a:pt x="534710" y="151954"/>
                      </a:cubicBezTo>
                      <a:lnTo>
                        <a:pt x="745758" y="143512"/>
                      </a:lnTo>
                      <a:cubicBezTo>
                        <a:pt x="745758" y="143512"/>
                        <a:pt x="745758" y="143512"/>
                        <a:pt x="745758" y="140698"/>
                      </a:cubicBezTo>
                      <a:cubicBezTo>
                        <a:pt x="754199" y="101302"/>
                        <a:pt x="751385" y="50651"/>
                        <a:pt x="737315" y="0"/>
                      </a:cubicBezTo>
                      <a:cubicBezTo>
                        <a:pt x="734502" y="2814"/>
                        <a:pt x="728874" y="2814"/>
                        <a:pt x="726060" y="2814"/>
                      </a:cubicBezTo>
                      <a:cubicBezTo>
                        <a:pt x="740130" y="47837"/>
                        <a:pt x="740130" y="95675"/>
                        <a:pt x="734502" y="132256"/>
                      </a:cubicBezTo>
                      <a:lnTo>
                        <a:pt x="534710" y="140698"/>
                      </a:lnTo>
                      <a:cubicBezTo>
                        <a:pt x="517826" y="140698"/>
                        <a:pt x="503757" y="143512"/>
                        <a:pt x="489687" y="146326"/>
                      </a:cubicBezTo>
                      <a:lnTo>
                        <a:pt x="484058" y="146326"/>
                      </a:lnTo>
                      <a:lnTo>
                        <a:pt x="422152" y="154768"/>
                      </a:lnTo>
                      <a:lnTo>
                        <a:pt x="396826" y="157582"/>
                      </a:lnTo>
                      <a:lnTo>
                        <a:pt x="323663" y="168838"/>
                      </a:lnTo>
                      <a:lnTo>
                        <a:pt x="318035" y="168838"/>
                      </a:lnTo>
                      <a:cubicBezTo>
                        <a:pt x="315221" y="168838"/>
                        <a:pt x="309593" y="168838"/>
                        <a:pt x="306779" y="171652"/>
                      </a:cubicBezTo>
                      <a:cubicBezTo>
                        <a:pt x="289895" y="174466"/>
                        <a:pt x="275825" y="174466"/>
                        <a:pt x="258941" y="174466"/>
                      </a:cubicBezTo>
                      <a:cubicBezTo>
                        <a:pt x="230802" y="174466"/>
                        <a:pt x="202662" y="174466"/>
                        <a:pt x="177336" y="168838"/>
                      </a:cubicBezTo>
                      <a:lnTo>
                        <a:pt x="168895" y="168838"/>
                      </a:lnTo>
                      <a:cubicBezTo>
                        <a:pt x="115430" y="160396"/>
                        <a:pt x="84476" y="157582"/>
                        <a:pt x="14127" y="132256"/>
                      </a:cubicBezTo>
                      <a:cubicBezTo>
                        <a:pt x="11313" y="123814"/>
                        <a:pt x="16941" y="90047"/>
                        <a:pt x="31011" y="81605"/>
                      </a:cubicBezTo>
                      <a:lnTo>
                        <a:pt x="31011" y="81605"/>
                      </a:lnTo>
                      <a:lnTo>
                        <a:pt x="31011" y="81605"/>
                      </a:lnTo>
                      <a:cubicBezTo>
                        <a:pt x="47894" y="61907"/>
                        <a:pt x="87290" y="53465"/>
                        <a:pt x="129500" y="39395"/>
                      </a:cubicBezTo>
                      <a:cubicBezTo>
                        <a:pt x="135127" y="36582"/>
                        <a:pt x="163267" y="30953"/>
                        <a:pt x="168895" y="28140"/>
                      </a:cubicBezTo>
                      <a:cubicBezTo>
                        <a:pt x="166081" y="25326"/>
                        <a:pt x="166081" y="19698"/>
                        <a:pt x="163267" y="16884"/>
                      </a:cubicBezTo>
                      <a:cubicBezTo>
                        <a:pt x="112616" y="30953"/>
                        <a:pt x="45081" y="50651"/>
                        <a:pt x="22568" y="73163"/>
                      </a:cubicBezTo>
                      <a:cubicBezTo>
                        <a:pt x="5684" y="87233"/>
                        <a:pt x="-5571" y="129442"/>
                        <a:pt x="2871" y="140698"/>
                      </a:cubicBezTo>
                      <a:cubicBezTo>
                        <a:pt x="5684" y="137884"/>
                        <a:pt x="5684" y="140698"/>
                        <a:pt x="8498" y="140698"/>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10" name="Freeform: Shape 1109">
                  <a:extLst>
                    <a:ext uri="{FF2B5EF4-FFF2-40B4-BE49-F238E27FC236}">
                      <a16:creationId xmlns:a16="http://schemas.microsoft.com/office/drawing/2014/main" id="{7AB9760E-7497-411F-9BC1-4728E6F296FB}"/>
                    </a:ext>
                  </a:extLst>
                </p:cNvPr>
                <p:cNvSpPr/>
                <p:nvPr/>
              </p:nvSpPr>
              <p:spPr>
                <a:xfrm>
                  <a:off x="15411176" y="5479156"/>
                  <a:ext cx="258885" cy="78791"/>
                </a:xfrm>
                <a:custGeom>
                  <a:avLst/>
                  <a:gdLst>
                    <a:gd name="connsiteX0" fmla="*/ 39395 w 258885"/>
                    <a:gd name="connsiteY0" fmla="*/ 8442 h 78791"/>
                    <a:gd name="connsiteX1" fmla="*/ 36582 w 258885"/>
                    <a:gd name="connsiteY1" fmla="*/ 5628 h 78791"/>
                    <a:gd name="connsiteX2" fmla="*/ 36582 w 258885"/>
                    <a:gd name="connsiteY2" fmla="*/ 5628 h 78791"/>
                    <a:gd name="connsiteX3" fmla="*/ 33768 w 258885"/>
                    <a:gd name="connsiteY3" fmla="*/ 2814 h 78791"/>
                    <a:gd name="connsiteX4" fmla="*/ 33768 w 258885"/>
                    <a:gd name="connsiteY4" fmla="*/ 2814 h 78791"/>
                    <a:gd name="connsiteX5" fmla="*/ 33768 w 258885"/>
                    <a:gd name="connsiteY5" fmla="*/ 2814 h 78791"/>
                    <a:gd name="connsiteX6" fmla="*/ 33768 w 258885"/>
                    <a:gd name="connsiteY6" fmla="*/ 2814 h 78791"/>
                    <a:gd name="connsiteX7" fmla="*/ 22512 w 258885"/>
                    <a:gd name="connsiteY7" fmla="*/ 0 h 78791"/>
                    <a:gd name="connsiteX8" fmla="*/ 5628 w 258885"/>
                    <a:gd name="connsiteY8" fmla="*/ 8442 h 78791"/>
                    <a:gd name="connsiteX9" fmla="*/ 0 w 258885"/>
                    <a:gd name="connsiteY9" fmla="*/ 14070 h 78791"/>
                    <a:gd name="connsiteX10" fmla="*/ 8442 w 258885"/>
                    <a:gd name="connsiteY10" fmla="*/ 22512 h 78791"/>
                    <a:gd name="connsiteX11" fmla="*/ 14070 w 258885"/>
                    <a:gd name="connsiteY11" fmla="*/ 16884 h 78791"/>
                    <a:gd name="connsiteX12" fmla="*/ 22512 w 258885"/>
                    <a:gd name="connsiteY12" fmla="*/ 14070 h 78791"/>
                    <a:gd name="connsiteX13" fmla="*/ 28140 w 258885"/>
                    <a:gd name="connsiteY13" fmla="*/ 16884 h 78791"/>
                    <a:gd name="connsiteX14" fmla="*/ 28140 w 258885"/>
                    <a:gd name="connsiteY14" fmla="*/ 16884 h 78791"/>
                    <a:gd name="connsiteX15" fmla="*/ 28140 w 258885"/>
                    <a:gd name="connsiteY15" fmla="*/ 16884 h 78791"/>
                    <a:gd name="connsiteX16" fmla="*/ 28140 w 258885"/>
                    <a:gd name="connsiteY16" fmla="*/ 16884 h 78791"/>
                    <a:gd name="connsiteX17" fmla="*/ 45024 w 258885"/>
                    <a:gd name="connsiteY17" fmla="*/ 28140 h 78791"/>
                    <a:gd name="connsiteX18" fmla="*/ 115373 w 258885"/>
                    <a:gd name="connsiteY18" fmla="*/ 61907 h 78791"/>
                    <a:gd name="connsiteX19" fmla="*/ 166024 w 258885"/>
                    <a:gd name="connsiteY19" fmla="*/ 75977 h 78791"/>
                    <a:gd name="connsiteX20" fmla="*/ 191350 w 258885"/>
                    <a:gd name="connsiteY20" fmla="*/ 78791 h 78791"/>
                    <a:gd name="connsiteX21" fmla="*/ 211047 w 258885"/>
                    <a:gd name="connsiteY21" fmla="*/ 78791 h 78791"/>
                    <a:gd name="connsiteX22" fmla="*/ 233560 w 258885"/>
                    <a:gd name="connsiteY22" fmla="*/ 75977 h 78791"/>
                    <a:gd name="connsiteX23" fmla="*/ 233560 w 258885"/>
                    <a:gd name="connsiteY23" fmla="*/ 75977 h 78791"/>
                    <a:gd name="connsiteX24" fmla="*/ 233560 w 258885"/>
                    <a:gd name="connsiteY24" fmla="*/ 75977 h 78791"/>
                    <a:gd name="connsiteX25" fmla="*/ 258885 w 258885"/>
                    <a:gd name="connsiteY25" fmla="*/ 70349 h 78791"/>
                    <a:gd name="connsiteX26" fmla="*/ 242001 w 258885"/>
                    <a:gd name="connsiteY26" fmla="*/ 61907 h 78791"/>
                    <a:gd name="connsiteX27" fmla="*/ 233560 w 258885"/>
                    <a:gd name="connsiteY27" fmla="*/ 64721 h 78791"/>
                    <a:gd name="connsiteX28" fmla="*/ 233560 w 258885"/>
                    <a:gd name="connsiteY28" fmla="*/ 64721 h 78791"/>
                    <a:gd name="connsiteX29" fmla="*/ 213862 w 258885"/>
                    <a:gd name="connsiteY29" fmla="*/ 67535 h 78791"/>
                    <a:gd name="connsiteX30" fmla="*/ 194163 w 258885"/>
                    <a:gd name="connsiteY30" fmla="*/ 67535 h 78791"/>
                    <a:gd name="connsiteX31" fmla="*/ 171652 w 258885"/>
                    <a:gd name="connsiteY31" fmla="*/ 64721 h 78791"/>
                    <a:gd name="connsiteX32" fmla="*/ 121001 w 258885"/>
                    <a:gd name="connsiteY32" fmla="*/ 50651 h 78791"/>
                    <a:gd name="connsiteX33" fmla="*/ 53465 w 258885"/>
                    <a:gd name="connsiteY33" fmla="*/ 16884 h 78791"/>
                    <a:gd name="connsiteX34" fmla="*/ 39395 w 258885"/>
                    <a:gd name="connsiteY34" fmla="*/ 8442 h 7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8885" h="78791">
                      <a:moveTo>
                        <a:pt x="39395" y="8442"/>
                      </a:moveTo>
                      <a:cubicBezTo>
                        <a:pt x="39395" y="8442"/>
                        <a:pt x="36582" y="5628"/>
                        <a:pt x="36582" y="5628"/>
                      </a:cubicBezTo>
                      <a:cubicBezTo>
                        <a:pt x="36582" y="5628"/>
                        <a:pt x="36582" y="5628"/>
                        <a:pt x="36582" y="5628"/>
                      </a:cubicBezTo>
                      <a:cubicBezTo>
                        <a:pt x="36582" y="5628"/>
                        <a:pt x="33768" y="5628"/>
                        <a:pt x="33768" y="2814"/>
                      </a:cubicBezTo>
                      <a:cubicBezTo>
                        <a:pt x="33768" y="2814"/>
                        <a:pt x="33768" y="2814"/>
                        <a:pt x="33768" y="2814"/>
                      </a:cubicBezTo>
                      <a:lnTo>
                        <a:pt x="33768" y="2814"/>
                      </a:lnTo>
                      <a:lnTo>
                        <a:pt x="33768" y="2814"/>
                      </a:lnTo>
                      <a:cubicBezTo>
                        <a:pt x="30954" y="0"/>
                        <a:pt x="25326" y="0"/>
                        <a:pt x="22512" y="0"/>
                      </a:cubicBezTo>
                      <a:cubicBezTo>
                        <a:pt x="16884" y="0"/>
                        <a:pt x="11256" y="2814"/>
                        <a:pt x="5628" y="8442"/>
                      </a:cubicBezTo>
                      <a:cubicBezTo>
                        <a:pt x="2814" y="11256"/>
                        <a:pt x="2814" y="11256"/>
                        <a:pt x="0" y="14070"/>
                      </a:cubicBezTo>
                      <a:lnTo>
                        <a:pt x="8442" y="22512"/>
                      </a:lnTo>
                      <a:cubicBezTo>
                        <a:pt x="11256" y="19698"/>
                        <a:pt x="11256" y="19698"/>
                        <a:pt x="14070" y="16884"/>
                      </a:cubicBezTo>
                      <a:cubicBezTo>
                        <a:pt x="16884" y="14070"/>
                        <a:pt x="19698" y="14070"/>
                        <a:pt x="22512" y="14070"/>
                      </a:cubicBezTo>
                      <a:cubicBezTo>
                        <a:pt x="25326" y="14070"/>
                        <a:pt x="28140" y="14070"/>
                        <a:pt x="28140" y="16884"/>
                      </a:cubicBezTo>
                      <a:lnTo>
                        <a:pt x="28140" y="16884"/>
                      </a:lnTo>
                      <a:lnTo>
                        <a:pt x="28140" y="16884"/>
                      </a:lnTo>
                      <a:cubicBezTo>
                        <a:pt x="28140" y="16884"/>
                        <a:pt x="28140" y="16884"/>
                        <a:pt x="28140" y="16884"/>
                      </a:cubicBezTo>
                      <a:cubicBezTo>
                        <a:pt x="33768" y="19698"/>
                        <a:pt x="39395" y="25326"/>
                        <a:pt x="45024" y="28140"/>
                      </a:cubicBezTo>
                      <a:cubicBezTo>
                        <a:pt x="67535" y="42209"/>
                        <a:pt x="92861" y="53465"/>
                        <a:pt x="115373" y="61907"/>
                      </a:cubicBezTo>
                      <a:cubicBezTo>
                        <a:pt x="132257" y="67535"/>
                        <a:pt x="149141" y="73163"/>
                        <a:pt x="166024" y="75977"/>
                      </a:cubicBezTo>
                      <a:cubicBezTo>
                        <a:pt x="174466" y="75977"/>
                        <a:pt x="182908" y="78791"/>
                        <a:pt x="191350" y="78791"/>
                      </a:cubicBezTo>
                      <a:cubicBezTo>
                        <a:pt x="196978" y="78791"/>
                        <a:pt x="205420" y="78791"/>
                        <a:pt x="211047" y="78791"/>
                      </a:cubicBezTo>
                      <a:cubicBezTo>
                        <a:pt x="219490" y="78791"/>
                        <a:pt x="225117" y="78791"/>
                        <a:pt x="233560" y="75977"/>
                      </a:cubicBezTo>
                      <a:lnTo>
                        <a:pt x="233560" y="75977"/>
                      </a:lnTo>
                      <a:lnTo>
                        <a:pt x="233560" y="75977"/>
                      </a:lnTo>
                      <a:cubicBezTo>
                        <a:pt x="242001" y="75977"/>
                        <a:pt x="250443" y="73163"/>
                        <a:pt x="258885" y="70349"/>
                      </a:cubicBezTo>
                      <a:cubicBezTo>
                        <a:pt x="258885" y="70349"/>
                        <a:pt x="242001" y="61907"/>
                        <a:pt x="242001" y="61907"/>
                      </a:cubicBezTo>
                      <a:cubicBezTo>
                        <a:pt x="236373" y="61907"/>
                        <a:pt x="236373" y="61907"/>
                        <a:pt x="233560" y="64721"/>
                      </a:cubicBezTo>
                      <a:cubicBezTo>
                        <a:pt x="233560" y="64721"/>
                        <a:pt x="233560" y="64721"/>
                        <a:pt x="233560" y="64721"/>
                      </a:cubicBezTo>
                      <a:cubicBezTo>
                        <a:pt x="227931" y="64721"/>
                        <a:pt x="219490" y="64721"/>
                        <a:pt x="213862" y="67535"/>
                      </a:cubicBezTo>
                      <a:cubicBezTo>
                        <a:pt x="208233" y="67535"/>
                        <a:pt x="199792" y="67535"/>
                        <a:pt x="194163" y="67535"/>
                      </a:cubicBezTo>
                      <a:cubicBezTo>
                        <a:pt x="185722" y="67535"/>
                        <a:pt x="177280" y="67535"/>
                        <a:pt x="171652" y="64721"/>
                      </a:cubicBezTo>
                      <a:cubicBezTo>
                        <a:pt x="154768" y="61907"/>
                        <a:pt x="137884" y="56279"/>
                        <a:pt x="121001" y="50651"/>
                      </a:cubicBezTo>
                      <a:cubicBezTo>
                        <a:pt x="92861" y="42209"/>
                        <a:pt x="70349" y="28140"/>
                        <a:pt x="53465" y="16884"/>
                      </a:cubicBezTo>
                      <a:cubicBezTo>
                        <a:pt x="45024" y="11256"/>
                        <a:pt x="42209" y="11256"/>
                        <a:pt x="39395" y="8442"/>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111" name="Freeform: Shape 1110">
                  <a:extLst>
                    <a:ext uri="{FF2B5EF4-FFF2-40B4-BE49-F238E27FC236}">
                      <a16:creationId xmlns:a16="http://schemas.microsoft.com/office/drawing/2014/main" id="{92362A53-6C10-40DD-A26E-C548DBC3F0A6}"/>
                    </a:ext>
                  </a:extLst>
                </p:cNvPr>
                <p:cNvSpPr/>
                <p:nvPr/>
              </p:nvSpPr>
              <p:spPr>
                <a:xfrm>
                  <a:off x="15388664" y="5408807"/>
                  <a:ext cx="42209" cy="67534"/>
                </a:xfrm>
                <a:custGeom>
                  <a:avLst/>
                  <a:gdLst>
                    <a:gd name="connsiteX0" fmla="*/ 5627 w 42209"/>
                    <a:gd name="connsiteY0" fmla="*/ 67535 h 67534"/>
                    <a:gd name="connsiteX1" fmla="*/ 28140 w 42209"/>
                    <a:gd name="connsiteY1" fmla="*/ 36582 h 67534"/>
                    <a:gd name="connsiteX2" fmla="*/ 42209 w 42209"/>
                    <a:gd name="connsiteY2" fmla="*/ 0 h 67534"/>
                    <a:gd name="connsiteX3" fmla="*/ 42209 w 42209"/>
                    <a:gd name="connsiteY3" fmla="*/ 0 h 67534"/>
                    <a:gd name="connsiteX4" fmla="*/ 33767 w 42209"/>
                    <a:gd name="connsiteY4" fmla="*/ 0 h 67534"/>
                    <a:gd name="connsiteX5" fmla="*/ 30954 w 42209"/>
                    <a:gd name="connsiteY5" fmla="*/ 0 h 67534"/>
                    <a:gd name="connsiteX6" fmla="*/ 19697 w 42209"/>
                    <a:gd name="connsiteY6" fmla="*/ 30954 h 67534"/>
                    <a:gd name="connsiteX7" fmla="*/ 0 w 42209"/>
                    <a:gd name="connsiteY7" fmla="*/ 59093 h 67534"/>
                    <a:gd name="connsiteX8" fmla="*/ 5627 w 42209"/>
                    <a:gd name="connsiteY8" fmla="*/ 64721 h 67534"/>
                    <a:gd name="connsiteX9" fmla="*/ 5627 w 42209"/>
                    <a:gd name="connsiteY9" fmla="*/ 67535 h 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09" h="67534">
                      <a:moveTo>
                        <a:pt x="5627" y="67535"/>
                      </a:moveTo>
                      <a:cubicBezTo>
                        <a:pt x="14070" y="59093"/>
                        <a:pt x="19697" y="47837"/>
                        <a:pt x="28140" y="36582"/>
                      </a:cubicBezTo>
                      <a:cubicBezTo>
                        <a:pt x="36581" y="22512"/>
                        <a:pt x="39395" y="11256"/>
                        <a:pt x="42209" y="0"/>
                      </a:cubicBezTo>
                      <a:cubicBezTo>
                        <a:pt x="42209" y="0"/>
                        <a:pt x="42209" y="0"/>
                        <a:pt x="42209" y="0"/>
                      </a:cubicBezTo>
                      <a:cubicBezTo>
                        <a:pt x="39395" y="0"/>
                        <a:pt x="36581" y="0"/>
                        <a:pt x="33767" y="0"/>
                      </a:cubicBezTo>
                      <a:lnTo>
                        <a:pt x="30954" y="0"/>
                      </a:lnTo>
                      <a:cubicBezTo>
                        <a:pt x="28140" y="8442"/>
                        <a:pt x="25326" y="19698"/>
                        <a:pt x="19697" y="30954"/>
                      </a:cubicBezTo>
                      <a:cubicBezTo>
                        <a:pt x="14070" y="42209"/>
                        <a:pt x="5627" y="50651"/>
                        <a:pt x="0" y="59093"/>
                      </a:cubicBezTo>
                      <a:cubicBezTo>
                        <a:pt x="2814" y="59093"/>
                        <a:pt x="2814" y="61907"/>
                        <a:pt x="5627" y="64721"/>
                      </a:cubicBezTo>
                      <a:lnTo>
                        <a:pt x="5627" y="67535"/>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1070" name="Freeform: Shape 1069">
                <a:extLst>
                  <a:ext uri="{FF2B5EF4-FFF2-40B4-BE49-F238E27FC236}">
                    <a16:creationId xmlns:a16="http://schemas.microsoft.com/office/drawing/2014/main" id="{1A713FF4-076F-4881-B95D-C69D27382391}"/>
                  </a:ext>
                </a:extLst>
              </p:cNvPr>
              <p:cNvSpPr/>
              <p:nvPr/>
            </p:nvSpPr>
            <p:spPr>
              <a:xfrm>
                <a:off x="16286498" y="4367640"/>
                <a:ext cx="817894" cy="512919"/>
              </a:xfrm>
              <a:custGeom>
                <a:avLst/>
                <a:gdLst>
                  <a:gd name="connsiteX0" fmla="*/ 807429 w 817894"/>
                  <a:gd name="connsiteY0" fmla="*/ 315164 h 512919"/>
                  <a:gd name="connsiteX1" fmla="*/ 692057 w 817894"/>
                  <a:gd name="connsiteY1" fmla="*/ 227931 h 512919"/>
                  <a:gd name="connsiteX2" fmla="*/ 632963 w 817894"/>
                  <a:gd name="connsiteY2" fmla="*/ 233559 h 512919"/>
                  <a:gd name="connsiteX3" fmla="*/ 630149 w 817894"/>
                  <a:gd name="connsiteY3" fmla="*/ 225117 h 512919"/>
                  <a:gd name="connsiteX4" fmla="*/ 689242 w 817894"/>
                  <a:gd name="connsiteY4" fmla="*/ 219489 h 512919"/>
                  <a:gd name="connsiteX5" fmla="*/ 708940 w 817894"/>
                  <a:gd name="connsiteY5" fmla="*/ 222303 h 512919"/>
                  <a:gd name="connsiteX6" fmla="*/ 734266 w 817894"/>
                  <a:gd name="connsiteY6" fmla="*/ 208233 h 512919"/>
                  <a:gd name="connsiteX7" fmla="*/ 734266 w 817894"/>
                  <a:gd name="connsiteY7" fmla="*/ 208233 h 512919"/>
                  <a:gd name="connsiteX8" fmla="*/ 689242 w 817894"/>
                  <a:gd name="connsiteY8" fmla="*/ 196978 h 512919"/>
                  <a:gd name="connsiteX9" fmla="*/ 624522 w 817894"/>
                  <a:gd name="connsiteY9" fmla="*/ 202605 h 512919"/>
                  <a:gd name="connsiteX10" fmla="*/ 618893 w 817894"/>
                  <a:gd name="connsiteY10" fmla="*/ 174466 h 512919"/>
                  <a:gd name="connsiteX11" fmla="*/ 618893 w 817894"/>
                  <a:gd name="connsiteY11" fmla="*/ 174466 h 512919"/>
                  <a:gd name="connsiteX12" fmla="*/ 613265 w 817894"/>
                  <a:gd name="connsiteY12" fmla="*/ 146326 h 512919"/>
                  <a:gd name="connsiteX13" fmla="*/ 613265 w 817894"/>
                  <a:gd name="connsiteY13" fmla="*/ 146326 h 512919"/>
                  <a:gd name="connsiteX14" fmla="*/ 593568 w 817894"/>
                  <a:gd name="connsiteY14" fmla="*/ 36582 h 512919"/>
                  <a:gd name="connsiteX15" fmla="*/ 582312 w 817894"/>
                  <a:gd name="connsiteY15" fmla="*/ 30954 h 512919"/>
                  <a:gd name="connsiteX16" fmla="*/ 579498 w 817894"/>
                  <a:gd name="connsiteY16" fmla="*/ 33768 h 512919"/>
                  <a:gd name="connsiteX17" fmla="*/ 554172 w 817894"/>
                  <a:gd name="connsiteY17" fmla="*/ 33768 h 512919"/>
                  <a:gd name="connsiteX18" fmla="*/ 545730 w 817894"/>
                  <a:gd name="connsiteY18" fmla="*/ 28140 h 512919"/>
                  <a:gd name="connsiteX19" fmla="*/ 537288 w 817894"/>
                  <a:gd name="connsiteY19" fmla="*/ 14070 h 512919"/>
                  <a:gd name="connsiteX20" fmla="*/ 514776 w 817894"/>
                  <a:gd name="connsiteY20" fmla="*/ 2814 h 512919"/>
                  <a:gd name="connsiteX21" fmla="*/ 509149 w 817894"/>
                  <a:gd name="connsiteY21" fmla="*/ 2814 h 512919"/>
                  <a:gd name="connsiteX22" fmla="*/ 497893 w 817894"/>
                  <a:gd name="connsiteY22" fmla="*/ 0 h 512919"/>
                  <a:gd name="connsiteX23" fmla="*/ 458497 w 817894"/>
                  <a:gd name="connsiteY23" fmla="*/ 0 h 512919"/>
                  <a:gd name="connsiteX24" fmla="*/ 441614 w 817894"/>
                  <a:gd name="connsiteY24" fmla="*/ 11256 h 512919"/>
                  <a:gd name="connsiteX25" fmla="*/ 458497 w 817894"/>
                  <a:gd name="connsiteY25" fmla="*/ 22512 h 512919"/>
                  <a:gd name="connsiteX26" fmla="*/ 497893 w 817894"/>
                  <a:gd name="connsiteY26" fmla="*/ 22512 h 512919"/>
                  <a:gd name="connsiteX27" fmla="*/ 506335 w 817894"/>
                  <a:gd name="connsiteY27" fmla="*/ 19698 h 512919"/>
                  <a:gd name="connsiteX28" fmla="*/ 514776 w 817894"/>
                  <a:gd name="connsiteY28" fmla="*/ 19698 h 512919"/>
                  <a:gd name="connsiteX29" fmla="*/ 523219 w 817894"/>
                  <a:gd name="connsiteY29" fmla="*/ 22512 h 512919"/>
                  <a:gd name="connsiteX30" fmla="*/ 531660 w 817894"/>
                  <a:gd name="connsiteY30" fmla="*/ 36582 h 512919"/>
                  <a:gd name="connsiteX31" fmla="*/ 554172 w 817894"/>
                  <a:gd name="connsiteY31" fmla="*/ 50651 h 512919"/>
                  <a:gd name="connsiteX32" fmla="*/ 579498 w 817894"/>
                  <a:gd name="connsiteY32" fmla="*/ 50651 h 512919"/>
                  <a:gd name="connsiteX33" fmla="*/ 596382 w 817894"/>
                  <a:gd name="connsiteY33" fmla="*/ 140698 h 512919"/>
                  <a:gd name="connsiteX34" fmla="*/ 286846 w 817894"/>
                  <a:gd name="connsiteY34" fmla="*/ 140698 h 512919"/>
                  <a:gd name="connsiteX35" fmla="*/ 272776 w 817894"/>
                  <a:gd name="connsiteY35" fmla="*/ 112559 h 512919"/>
                  <a:gd name="connsiteX36" fmla="*/ 269962 w 817894"/>
                  <a:gd name="connsiteY36" fmla="*/ 112559 h 512919"/>
                  <a:gd name="connsiteX37" fmla="*/ 261519 w 817894"/>
                  <a:gd name="connsiteY37" fmla="*/ 95675 h 512919"/>
                  <a:gd name="connsiteX38" fmla="*/ 323427 w 817894"/>
                  <a:gd name="connsiteY38" fmla="*/ 81605 h 512919"/>
                  <a:gd name="connsiteX39" fmla="*/ 208054 w 817894"/>
                  <a:gd name="connsiteY39" fmla="*/ 61907 h 512919"/>
                  <a:gd name="connsiteX40" fmla="*/ 205240 w 817894"/>
                  <a:gd name="connsiteY40" fmla="*/ 95675 h 512919"/>
                  <a:gd name="connsiteX41" fmla="*/ 247449 w 817894"/>
                  <a:gd name="connsiteY41" fmla="*/ 95675 h 512919"/>
                  <a:gd name="connsiteX42" fmla="*/ 255892 w 817894"/>
                  <a:gd name="connsiteY42" fmla="*/ 112559 h 512919"/>
                  <a:gd name="connsiteX43" fmla="*/ 253078 w 817894"/>
                  <a:gd name="connsiteY43" fmla="*/ 112559 h 512919"/>
                  <a:gd name="connsiteX44" fmla="*/ 269962 w 817894"/>
                  <a:gd name="connsiteY44" fmla="*/ 146326 h 512919"/>
                  <a:gd name="connsiteX45" fmla="*/ 227752 w 817894"/>
                  <a:gd name="connsiteY45" fmla="*/ 216675 h 512919"/>
                  <a:gd name="connsiteX46" fmla="*/ 118008 w 817894"/>
                  <a:gd name="connsiteY46" fmla="*/ 196978 h 512919"/>
                  <a:gd name="connsiteX47" fmla="*/ 72984 w 817894"/>
                  <a:gd name="connsiteY47" fmla="*/ 208233 h 512919"/>
                  <a:gd name="connsiteX48" fmla="*/ 72984 w 817894"/>
                  <a:gd name="connsiteY48" fmla="*/ 208233 h 512919"/>
                  <a:gd name="connsiteX49" fmla="*/ 101124 w 817894"/>
                  <a:gd name="connsiteY49" fmla="*/ 219489 h 512919"/>
                  <a:gd name="connsiteX50" fmla="*/ 120821 w 817894"/>
                  <a:gd name="connsiteY50" fmla="*/ 216675 h 512919"/>
                  <a:gd name="connsiteX51" fmla="*/ 216497 w 817894"/>
                  <a:gd name="connsiteY51" fmla="*/ 233559 h 512919"/>
                  <a:gd name="connsiteX52" fmla="*/ 210868 w 817894"/>
                  <a:gd name="connsiteY52" fmla="*/ 242001 h 512919"/>
                  <a:gd name="connsiteX53" fmla="*/ 154589 w 817894"/>
                  <a:gd name="connsiteY53" fmla="*/ 225117 h 512919"/>
                  <a:gd name="connsiteX54" fmla="*/ 25146 w 817894"/>
                  <a:gd name="connsiteY54" fmla="*/ 287024 h 512919"/>
                  <a:gd name="connsiteX55" fmla="*/ 13891 w 817894"/>
                  <a:gd name="connsiteY55" fmla="*/ 430537 h 512919"/>
                  <a:gd name="connsiteX56" fmla="*/ 132078 w 817894"/>
                  <a:gd name="connsiteY56" fmla="*/ 512142 h 512919"/>
                  <a:gd name="connsiteX57" fmla="*/ 261519 w 817894"/>
                  <a:gd name="connsiteY57" fmla="*/ 450234 h 512919"/>
                  <a:gd name="connsiteX58" fmla="*/ 281217 w 817894"/>
                  <a:gd name="connsiteY58" fmla="*/ 408025 h 512919"/>
                  <a:gd name="connsiteX59" fmla="*/ 289659 w 817894"/>
                  <a:gd name="connsiteY59" fmla="*/ 408025 h 512919"/>
                  <a:gd name="connsiteX60" fmla="*/ 286846 w 817894"/>
                  <a:gd name="connsiteY60" fmla="*/ 413653 h 512919"/>
                  <a:gd name="connsiteX61" fmla="*/ 298101 w 817894"/>
                  <a:gd name="connsiteY61" fmla="*/ 441792 h 512919"/>
                  <a:gd name="connsiteX62" fmla="*/ 298101 w 817894"/>
                  <a:gd name="connsiteY62" fmla="*/ 441792 h 512919"/>
                  <a:gd name="connsiteX63" fmla="*/ 303729 w 817894"/>
                  <a:gd name="connsiteY63" fmla="*/ 430537 h 512919"/>
                  <a:gd name="connsiteX64" fmla="*/ 312171 w 817894"/>
                  <a:gd name="connsiteY64" fmla="*/ 408025 h 512919"/>
                  <a:gd name="connsiteX65" fmla="*/ 357195 w 817894"/>
                  <a:gd name="connsiteY65" fmla="*/ 410839 h 512919"/>
                  <a:gd name="connsiteX66" fmla="*/ 348752 w 817894"/>
                  <a:gd name="connsiteY66" fmla="*/ 424909 h 512919"/>
                  <a:gd name="connsiteX67" fmla="*/ 331868 w 817894"/>
                  <a:gd name="connsiteY67" fmla="*/ 424909 h 512919"/>
                  <a:gd name="connsiteX68" fmla="*/ 323427 w 817894"/>
                  <a:gd name="connsiteY68" fmla="*/ 433351 h 512919"/>
                  <a:gd name="connsiteX69" fmla="*/ 331868 w 817894"/>
                  <a:gd name="connsiteY69" fmla="*/ 441792 h 512919"/>
                  <a:gd name="connsiteX70" fmla="*/ 374078 w 817894"/>
                  <a:gd name="connsiteY70" fmla="*/ 441792 h 512919"/>
                  <a:gd name="connsiteX71" fmla="*/ 382520 w 817894"/>
                  <a:gd name="connsiteY71" fmla="*/ 433351 h 512919"/>
                  <a:gd name="connsiteX72" fmla="*/ 374078 w 817894"/>
                  <a:gd name="connsiteY72" fmla="*/ 424909 h 512919"/>
                  <a:gd name="connsiteX73" fmla="*/ 365636 w 817894"/>
                  <a:gd name="connsiteY73" fmla="*/ 424909 h 512919"/>
                  <a:gd name="connsiteX74" fmla="*/ 371265 w 817894"/>
                  <a:gd name="connsiteY74" fmla="*/ 410839 h 512919"/>
                  <a:gd name="connsiteX75" fmla="*/ 385334 w 817894"/>
                  <a:gd name="connsiteY75" fmla="*/ 410839 h 512919"/>
                  <a:gd name="connsiteX76" fmla="*/ 385334 w 817894"/>
                  <a:gd name="connsiteY76" fmla="*/ 408025 h 512919"/>
                  <a:gd name="connsiteX77" fmla="*/ 385334 w 817894"/>
                  <a:gd name="connsiteY77" fmla="*/ 408025 h 512919"/>
                  <a:gd name="connsiteX78" fmla="*/ 385334 w 817894"/>
                  <a:gd name="connsiteY78" fmla="*/ 410839 h 512919"/>
                  <a:gd name="connsiteX79" fmla="*/ 430357 w 817894"/>
                  <a:gd name="connsiteY79" fmla="*/ 365816 h 512919"/>
                  <a:gd name="connsiteX80" fmla="*/ 424730 w 817894"/>
                  <a:gd name="connsiteY80" fmla="*/ 343304 h 512919"/>
                  <a:gd name="connsiteX81" fmla="*/ 602009 w 817894"/>
                  <a:gd name="connsiteY81" fmla="*/ 191350 h 512919"/>
                  <a:gd name="connsiteX82" fmla="*/ 604823 w 817894"/>
                  <a:gd name="connsiteY82" fmla="*/ 205420 h 512919"/>
                  <a:gd name="connsiteX83" fmla="*/ 528846 w 817894"/>
                  <a:gd name="connsiteY83" fmla="*/ 264513 h 512919"/>
                  <a:gd name="connsiteX84" fmla="*/ 511963 w 817894"/>
                  <a:gd name="connsiteY84" fmla="*/ 436165 h 512919"/>
                  <a:gd name="connsiteX85" fmla="*/ 517590 w 817894"/>
                  <a:gd name="connsiteY85" fmla="*/ 447420 h 512919"/>
                  <a:gd name="connsiteX86" fmla="*/ 517590 w 817894"/>
                  <a:gd name="connsiteY86" fmla="*/ 447420 h 512919"/>
                  <a:gd name="connsiteX87" fmla="*/ 528846 w 817894"/>
                  <a:gd name="connsiteY87" fmla="*/ 419281 h 512919"/>
                  <a:gd name="connsiteX88" fmla="*/ 545730 w 817894"/>
                  <a:gd name="connsiteY88" fmla="*/ 275769 h 512919"/>
                  <a:gd name="connsiteX89" fmla="*/ 607638 w 817894"/>
                  <a:gd name="connsiteY89" fmla="*/ 225117 h 512919"/>
                  <a:gd name="connsiteX90" fmla="*/ 610452 w 817894"/>
                  <a:gd name="connsiteY90" fmla="*/ 233559 h 512919"/>
                  <a:gd name="connsiteX91" fmla="*/ 554172 w 817894"/>
                  <a:gd name="connsiteY91" fmla="*/ 278582 h 512919"/>
                  <a:gd name="connsiteX92" fmla="*/ 537288 w 817894"/>
                  <a:gd name="connsiteY92" fmla="*/ 422095 h 512919"/>
                  <a:gd name="connsiteX93" fmla="*/ 652661 w 817894"/>
                  <a:gd name="connsiteY93" fmla="*/ 509328 h 512919"/>
                  <a:gd name="connsiteX94" fmla="*/ 784917 w 817894"/>
                  <a:gd name="connsiteY94" fmla="*/ 453049 h 512919"/>
                  <a:gd name="connsiteX95" fmla="*/ 807429 w 817894"/>
                  <a:gd name="connsiteY95" fmla="*/ 315164 h 512919"/>
                  <a:gd name="connsiteX96" fmla="*/ 281217 w 817894"/>
                  <a:gd name="connsiteY96" fmla="*/ 168838 h 512919"/>
                  <a:gd name="connsiteX97" fmla="*/ 357195 w 817894"/>
                  <a:gd name="connsiteY97" fmla="*/ 326420 h 512919"/>
                  <a:gd name="connsiteX98" fmla="*/ 312171 w 817894"/>
                  <a:gd name="connsiteY98" fmla="*/ 329234 h 512919"/>
                  <a:gd name="connsiteX99" fmla="*/ 281217 w 817894"/>
                  <a:gd name="connsiteY99" fmla="*/ 261699 h 512919"/>
                  <a:gd name="connsiteX100" fmla="*/ 244636 w 817894"/>
                  <a:gd name="connsiteY100" fmla="*/ 227931 h 512919"/>
                  <a:gd name="connsiteX101" fmla="*/ 281217 w 817894"/>
                  <a:gd name="connsiteY101" fmla="*/ 168838 h 512919"/>
                  <a:gd name="connsiteX102" fmla="*/ 362822 w 817894"/>
                  <a:gd name="connsiteY102" fmla="*/ 337676 h 512919"/>
                  <a:gd name="connsiteX103" fmla="*/ 345938 w 817894"/>
                  <a:gd name="connsiteY103" fmla="*/ 363001 h 512919"/>
                  <a:gd name="connsiteX104" fmla="*/ 317799 w 817894"/>
                  <a:gd name="connsiteY104" fmla="*/ 363001 h 512919"/>
                  <a:gd name="connsiteX105" fmla="*/ 314985 w 817894"/>
                  <a:gd name="connsiteY105" fmla="*/ 334862 h 512919"/>
                  <a:gd name="connsiteX106" fmla="*/ 362822 w 817894"/>
                  <a:gd name="connsiteY106" fmla="*/ 332048 h 512919"/>
                  <a:gd name="connsiteX107" fmla="*/ 362822 w 817894"/>
                  <a:gd name="connsiteY107" fmla="*/ 337676 h 512919"/>
                  <a:gd name="connsiteX108" fmla="*/ 286846 w 817894"/>
                  <a:gd name="connsiteY108" fmla="*/ 363001 h 512919"/>
                  <a:gd name="connsiteX109" fmla="*/ 281217 w 817894"/>
                  <a:gd name="connsiteY109" fmla="*/ 334862 h 512919"/>
                  <a:gd name="connsiteX110" fmla="*/ 286846 w 817894"/>
                  <a:gd name="connsiteY110" fmla="*/ 334862 h 512919"/>
                  <a:gd name="connsiteX111" fmla="*/ 289659 w 817894"/>
                  <a:gd name="connsiteY111" fmla="*/ 363001 h 512919"/>
                  <a:gd name="connsiteX112" fmla="*/ 286846 w 817894"/>
                  <a:gd name="connsiteY112" fmla="*/ 363001 h 512919"/>
                  <a:gd name="connsiteX113" fmla="*/ 134891 w 817894"/>
                  <a:gd name="connsiteY113" fmla="*/ 478374 h 512919"/>
                  <a:gd name="connsiteX114" fmla="*/ 115194 w 817894"/>
                  <a:gd name="connsiteY114" fmla="*/ 475560 h 512919"/>
                  <a:gd name="connsiteX115" fmla="*/ 132078 w 817894"/>
                  <a:gd name="connsiteY115" fmla="*/ 427723 h 512919"/>
                  <a:gd name="connsiteX116" fmla="*/ 140519 w 817894"/>
                  <a:gd name="connsiteY116" fmla="*/ 402397 h 512919"/>
                  <a:gd name="connsiteX117" fmla="*/ 146147 w 817894"/>
                  <a:gd name="connsiteY117" fmla="*/ 402397 h 512919"/>
                  <a:gd name="connsiteX118" fmla="*/ 146147 w 817894"/>
                  <a:gd name="connsiteY118" fmla="*/ 402397 h 512919"/>
                  <a:gd name="connsiteX119" fmla="*/ 148961 w 817894"/>
                  <a:gd name="connsiteY119" fmla="*/ 402397 h 512919"/>
                  <a:gd name="connsiteX120" fmla="*/ 151775 w 817894"/>
                  <a:gd name="connsiteY120" fmla="*/ 419281 h 512919"/>
                  <a:gd name="connsiteX121" fmla="*/ 163030 w 817894"/>
                  <a:gd name="connsiteY121" fmla="*/ 475560 h 512919"/>
                  <a:gd name="connsiteX122" fmla="*/ 134891 w 817894"/>
                  <a:gd name="connsiteY122" fmla="*/ 478374 h 512919"/>
                  <a:gd name="connsiteX123" fmla="*/ 44844 w 817894"/>
                  <a:gd name="connsiteY123" fmla="*/ 416467 h 512919"/>
                  <a:gd name="connsiteX124" fmla="*/ 39216 w 817894"/>
                  <a:gd name="connsiteY124" fmla="*/ 396769 h 512919"/>
                  <a:gd name="connsiteX125" fmla="*/ 112379 w 817894"/>
                  <a:gd name="connsiteY125" fmla="*/ 382699 h 512919"/>
                  <a:gd name="connsiteX126" fmla="*/ 115194 w 817894"/>
                  <a:gd name="connsiteY126" fmla="*/ 388327 h 512919"/>
                  <a:gd name="connsiteX127" fmla="*/ 58914 w 817894"/>
                  <a:gd name="connsiteY127" fmla="*/ 438979 h 512919"/>
                  <a:gd name="connsiteX128" fmla="*/ 44844 w 817894"/>
                  <a:gd name="connsiteY128" fmla="*/ 416467 h 512919"/>
                  <a:gd name="connsiteX129" fmla="*/ 151775 w 817894"/>
                  <a:gd name="connsiteY129" fmla="*/ 264513 h 512919"/>
                  <a:gd name="connsiteX130" fmla="*/ 171473 w 817894"/>
                  <a:gd name="connsiteY130" fmla="*/ 267327 h 512919"/>
                  <a:gd name="connsiteX131" fmla="*/ 148961 w 817894"/>
                  <a:gd name="connsiteY131" fmla="*/ 337676 h 512919"/>
                  <a:gd name="connsiteX132" fmla="*/ 143333 w 817894"/>
                  <a:gd name="connsiteY132" fmla="*/ 337676 h 512919"/>
                  <a:gd name="connsiteX133" fmla="*/ 143333 w 817894"/>
                  <a:gd name="connsiteY133" fmla="*/ 337676 h 512919"/>
                  <a:gd name="connsiteX134" fmla="*/ 140519 w 817894"/>
                  <a:gd name="connsiteY134" fmla="*/ 337676 h 512919"/>
                  <a:gd name="connsiteX135" fmla="*/ 126449 w 817894"/>
                  <a:gd name="connsiteY135" fmla="*/ 264513 h 512919"/>
                  <a:gd name="connsiteX136" fmla="*/ 151775 w 817894"/>
                  <a:gd name="connsiteY136" fmla="*/ 264513 h 512919"/>
                  <a:gd name="connsiteX137" fmla="*/ 193984 w 817894"/>
                  <a:gd name="connsiteY137" fmla="*/ 275769 h 512919"/>
                  <a:gd name="connsiteX138" fmla="*/ 165845 w 817894"/>
                  <a:gd name="connsiteY138" fmla="*/ 320792 h 512919"/>
                  <a:gd name="connsiteX139" fmla="*/ 182729 w 817894"/>
                  <a:gd name="connsiteY139" fmla="*/ 270141 h 512919"/>
                  <a:gd name="connsiteX140" fmla="*/ 193984 w 817894"/>
                  <a:gd name="connsiteY140" fmla="*/ 275769 h 512919"/>
                  <a:gd name="connsiteX141" fmla="*/ 222124 w 817894"/>
                  <a:gd name="connsiteY141" fmla="*/ 295466 h 512919"/>
                  <a:gd name="connsiteX142" fmla="*/ 177100 w 817894"/>
                  <a:gd name="connsiteY142" fmla="*/ 337676 h 512919"/>
                  <a:gd name="connsiteX143" fmla="*/ 210868 w 817894"/>
                  <a:gd name="connsiteY143" fmla="*/ 284211 h 512919"/>
                  <a:gd name="connsiteX144" fmla="*/ 222124 w 817894"/>
                  <a:gd name="connsiteY144" fmla="*/ 295466 h 512919"/>
                  <a:gd name="connsiteX145" fmla="*/ 143333 w 817894"/>
                  <a:gd name="connsiteY145" fmla="*/ 340490 h 512919"/>
                  <a:gd name="connsiteX146" fmla="*/ 143333 w 817894"/>
                  <a:gd name="connsiteY146" fmla="*/ 340490 h 512919"/>
                  <a:gd name="connsiteX147" fmla="*/ 143333 w 817894"/>
                  <a:gd name="connsiteY147" fmla="*/ 340490 h 512919"/>
                  <a:gd name="connsiteX148" fmla="*/ 143333 w 817894"/>
                  <a:gd name="connsiteY148" fmla="*/ 340490 h 512919"/>
                  <a:gd name="connsiteX149" fmla="*/ 143333 w 817894"/>
                  <a:gd name="connsiteY149" fmla="*/ 340490 h 512919"/>
                  <a:gd name="connsiteX150" fmla="*/ 154589 w 817894"/>
                  <a:gd name="connsiteY150" fmla="*/ 399583 h 512919"/>
                  <a:gd name="connsiteX151" fmla="*/ 160217 w 817894"/>
                  <a:gd name="connsiteY151" fmla="*/ 396769 h 512919"/>
                  <a:gd name="connsiteX152" fmla="*/ 163030 w 817894"/>
                  <a:gd name="connsiteY152" fmla="*/ 399583 h 512919"/>
                  <a:gd name="connsiteX153" fmla="*/ 154589 w 817894"/>
                  <a:gd name="connsiteY153" fmla="*/ 399583 h 512919"/>
                  <a:gd name="connsiteX154" fmla="*/ 154589 w 817894"/>
                  <a:gd name="connsiteY154" fmla="*/ 399583 h 512919"/>
                  <a:gd name="connsiteX155" fmla="*/ 165845 w 817894"/>
                  <a:gd name="connsiteY155" fmla="*/ 391141 h 512919"/>
                  <a:gd name="connsiteX156" fmla="*/ 168659 w 817894"/>
                  <a:gd name="connsiteY156" fmla="*/ 385513 h 512919"/>
                  <a:gd name="connsiteX157" fmla="*/ 210868 w 817894"/>
                  <a:gd name="connsiteY157" fmla="*/ 399583 h 512919"/>
                  <a:gd name="connsiteX158" fmla="*/ 224938 w 817894"/>
                  <a:gd name="connsiteY158" fmla="*/ 405211 h 512919"/>
                  <a:gd name="connsiteX159" fmla="*/ 174287 w 817894"/>
                  <a:gd name="connsiteY159" fmla="*/ 402397 h 512919"/>
                  <a:gd name="connsiteX160" fmla="*/ 165845 w 817894"/>
                  <a:gd name="connsiteY160" fmla="*/ 391141 h 512919"/>
                  <a:gd name="connsiteX161" fmla="*/ 250264 w 817894"/>
                  <a:gd name="connsiteY161" fmla="*/ 363001 h 512919"/>
                  <a:gd name="connsiteX162" fmla="*/ 208054 w 817894"/>
                  <a:gd name="connsiteY162" fmla="*/ 363001 h 512919"/>
                  <a:gd name="connsiteX163" fmla="*/ 250264 w 817894"/>
                  <a:gd name="connsiteY163" fmla="*/ 354560 h 512919"/>
                  <a:gd name="connsiteX164" fmla="*/ 250264 w 817894"/>
                  <a:gd name="connsiteY164" fmla="*/ 363001 h 512919"/>
                  <a:gd name="connsiteX165" fmla="*/ 171473 w 817894"/>
                  <a:gd name="connsiteY165" fmla="*/ 360188 h 512919"/>
                  <a:gd name="connsiteX166" fmla="*/ 168659 w 817894"/>
                  <a:gd name="connsiteY166" fmla="*/ 354560 h 512919"/>
                  <a:gd name="connsiteX167" fmla="*/ 182729 w 817894"/>
                  <a:gd name="connsiteY167" fmla="*/ 340490 h 512919"/>
                  <a:gd name="connsiteX168" fmla="*/ 244636 w 817894"/>
                  <a:gd name="connsiteY168" fmla="*/ 337676 h 512919"/>
                  <a:gd name="connsiteX169" fmla="*/ 247449 w 817894"/>
                  <a:gd name="connsiteY169" fmla="*/ 346118 h 512919"/>
                  <a:gd name="connsiteX170" fmla="*/ 171473 w 817894"/>
                  <a:gd name="connsiteY170" fmla="*/ 360188 h 512919"/>
                  <a:gd name="connsiteX171" fmla="*/ 188357 w 817894"/>
                  <a:gd name="connsiteY171" fmla="*/ 337676 h 512919"/>
                  <a:gd name="connsiteX172" fmla="*/ 224938 w 817894"/>
                  <a:gd name="connsiteY172" fmla="*/ 303908 h 512919"/>
                  <a:gd name="connsiteX173" fmla="*/ 239008 w 817894"/>
                  <a:gd name="connsiteY173" fmla="*/ 326420 h 512919"/>
                  <a:gd name="connsiteX174" fmla="*/ 241822 w 817894"/>
                  <a:gd name="connsiteY174" fmla="*/ 334862 h 512919"/>
                  <a:gd name="connsiteX175" fmla="*/ 188357 w 817894"/>
                  <a:gd name="connsiteY175" fmla="*/ 337676 h 512919"/>
                  <a:gd name="connsiteX176" fmla="*/ 118008 w 817894"/>
                  <a:gd name="connsiteY176" fmla="*/ 267327 h 512919"/>
                  <a:gd name="connsiteX177" fmla="*/ 132078 w 817894"/>
                  <a:gd name="connsiteY177" fmla="*/ 340490 h 512919"/>
                  <a:gd name="connsiteX178" fmla="*/ 126449 w 817894"/>
                  <a:gd name="connsiteY178" fmla="*/ 343304 h 512919"/>
                  <a:gd name="connsiteX179" fmla="*/ 75798 w 817894"/>
                  <a:gd name="connsiteY179" fmla="*/ 287024 h 512919"/>
                  <a:gd name="connsiteX180" fmla="*/ 118008 w 817894"/>
                  <a:gd name="connsiteY180" fmla="*/ 267327 h 512919"/>
                  <a:gd name="connsiteX181" fmla="*/ 70170 w 817894"/>
                  <a:gd name="connsiteY181" fmla="*/ 292652 h 512919"/>
                  <a:gd name="connsiteX182" fmla="*/ 120821 w 817894"/>
                  <a:gd name="connsiteY182" fmla="*/ 348932 h 512919"/>
                  <a:gd name="connsiteX183" fmla="*/ 115194 w 817894"/>
                  <a:gd name="connsiteY183" fmla="*/ 354560 h 512919"/>
                  <a:gd name="connsiteX184" fmla="*/ 42030 w 817894"/>
                  <a:gd name="connsiteY184" fmla="*/ 329234 h 512919"/>
                  <a:gd name="connsiteX185" fmla="*/ 53286 w 817894"/>
                  <a:gd name="connsiteY185" fmla="*/ 306722 h 512919"/>
                  <a:gd name="connsiteX186" fmla="*/ 70170 w 817894"/>
                  <a:gd name="connsiteY186" fmla="*/ 292652 h 512919"/>
                  <a:gd name="connsiteX187" fmla="*/ 39216 w 817894"/>
                  <a:gd name="connsiteY187" fmla="*/ 340490 h 512919"/>
                  <a:gd name="connsiteX188" fmla="*/ 112379 w 817894"/>
                  <a:gd name="connsiteY188" fmla="*/ 365816 h 512919"/>
                  <a:gd name="connsiteX189" fmla="*/ 112379 w 817894"/>
                  <a:gd name="connsiteY189" fmla="*/ 371443 h 512919"/>
                  <a:gd name="connsiteX190" fmla="*/ 112379 w 817894"/>
                  <a:gd name="connsiteY190" fmla="*/ 374257 h 512919"/>
                  <a:gd name="connsiteX191" fmla="*/ 39216 w 817894"/>
                  <a:gd name="connsiteY191" fmla="*/ 388327 h 512919"/>
                  <a:gd name="connsiteX192" fmla="*/ 39216 w 817894"/>
                  <a:gd name="connsiteY192" fmla="*/ 340490 h 512919"/>
                  <a:gd name="connsiteX193" fmla="*/ 67356 w 817894"/>
                  <a:gd name="connsiteY193" fmla="*/ 444607 h 512919"/>
                  <a:gd name="connsiteX194" fmla="*/ 123635 w 817894"/>
                  <a:gd name="connsiteY194" fmla="*/ 393955 h 512919"/>
                  <a:gd name="connsiteX195" fmla="*/ 129263 w 817894"/>
                  <a:gd name="connsiteY195" fmla="*/ 399583 h 512919"/>
                  <a:gd name="connsiteX196" fmla="*/ 118008 w 817894"/>
                  <a:gd name="connsiteY196" fmla="*/ 430537 h 512919"/>
                  <a:gd name="connsiteX197" fmla="*/ 103938 w 817894"/>
                  <a:gd name="connsiteY197" fmla="*/ 469932 h 512919"/>
                  <a:gd name="connsiteX198" fmla="*/ 67356 w 817894"/>
                  <a:gd name="connsiteY198" fmla="*/ 444607 h 512919"/>
                  <a:gd name="connsiteX199" fmla="*/ 168659 w 817894"/>
                  <a:gd name="connsiteY199" fmla="*/ 475560 h 512919"/>
                  <a:gd name="connsiteX200" fmla="*/ 157403 w 817894"/>
                  <a:gd name="connsiteY200" fmla="*/ 416467 h 512919"/>
                  <a:gd name="connsiteX201" fmla="*/ 154589 w 817894"/>
                  <a:gd name="connsiteY201" fmla="*/ 402397 h 512919"/>
                  <a:gd name="connsiteX202" fmla="*/ 165845 w 817894"/>
                  <a:gd name="connsiteY202" fmla="*/ 402397 h 512919"/>
                  <a:gd name="connsiteX203" fmla="*/ 171473 w 817894"/>
                  <a:gd name="connsiteY203" fmla="*/ 410839 h 512919"/>
                  <a:gd name="connsiteX204" fmla="*/ 208054 w 817894"/>
                  <a:gd name="connsiteY204" fmla="*/ 453049 h 512919"/>
                  <a:gd name="connsiteX205" fmla="*/ 168659 w 817894"/>
                  <a:gd name="connsiteY205" fmla="*/ 475560 h 512919"/>
                  <a:gd name="connsiteX206" fmla="*/ 219310 w 817894"/>
                  <a:gd name="connsiteY206" fmla="*/ 447420 h 512919"/>
                  <a:gd name="connsiteX207" fmla="*/ 182729 w 817894"/>
                  <a:gd name="connsiteY207" fmla="*/ 408025 h 512919"/>
                  <a:gd name="connsiteX208" fmla="*/ 179914 w 817894"/>
                  <a:gd name="connsiteY208" fmla="*/ 405211 h 512919"/>
                  <a:gd name="connsiteX209" fmla="*/ 241822 w 817894"/>
                  <a:gd name="connsiteY209" fmla="*/ 408025 h 512919"/>
                  <a:gd name="connsiteX210" fmla="*/ 241822 w 817894"/>
                  <a:gd name="connsiteY210" fmla="*/ 408025 h 512919"/>
                  <a:gd name="connsiteX211" fmla="*/ 230566 w 817894"/>
                  <a:gd name="connsiteY211" fmla="*/ 430537 h 512919"/>
                  <a:gd name="connsiteX212" fmla="*/ 219310 w 817894"/>
                  <a:gd name="connsiteY212" fmla="*/ 447420 h 512919"/>
                  <a:gd name="connsiteX213" fmla="*/ 224938 w 817894"/>
                  <a:gd name="connsiteY213" fmla="*/ 393955 h 512919"/>
                  <a:gd name="connsiteX214" fmla="*/ 182729 w 817894"/>
                  <a:gd name="connsiteY214" fmla="*/ 379885 h 512919"/>
                  <a:gd name="connsiteX215" fmla="*/ 250264 w 817894"/>
                  <a:gd name="connsiteY215" fmla="*/ 379885 h 512919"/>
                  <a:gd name="connsiteX216" fmla="*/ 247449 w 817894"/>
                  <a:gd name="connsiteY216" fmla="*/ 399583 h 512919"/>
                  <a:gd name="connsiteX217" fmla="*/ 224938 w 817894"/>
                  <a:gd name="connsiteY217" fmla="*/ 393955 h 512919"/>
                  <a:gd name="connsiteX218" fmla="*/ 233380 w 817894"/>
                  <a:gd name="connsiteY218" fmla="*/ 244815 h 512919"/>
                  <a:gd name="connsiteX219" fmla="*/ 264333 w 817894"/>
                  <a:gd name="connsiteY219" fmla="*/ 275769 h 512919"/>
                  <a:gd name="connsiteX220" fmla="*/ 289659 w 817894"/>
                  <a:gd name="connsiteY220" fmla="*/ 329234 h 512919"/>
                  <a:gd name="connsiteX221" fmla="*/ 284032 w 817894"/>
                  <a:gd name="connsiteY221" fmla="*/ 329234 h 512919"/>
                  <a:gd name="connsiteX222" fmla="*/ 275589 w 817894"/>
                  <a:gd name="connsiteY222" fmla="*/ 306722 h 512919"/>
                  <a:gd name="connsiteX223" fmla="*/ 227752 w 817894"/>
                  <a:gd name="connsiteY223" fmla="*/ 250443 h 512919"/>
                  <a:gd name="connsiteX224" fmla="*/ 233380 w 817894"/>
                  <a:gd name="connsiteY224" fmla="*/ 244815 h 512919"/>
                  <a:gd name="connsiteX225" fmla="*/ 284032 w 817894"/>
                  <a:gd name="connsiteY225" fmla="*/ 408025 h 512919"/>
                  <a:gd name="connsiteX226" fmla="*/ 289659 w 817894"/>
                  <a:gd name="connsiteY226" fmla="*/ 379885 h 512919"/>
                  <a:gd name="connsiteX227" fmla="*/ 295287 w 817894"/>
                  <a:gd name="connsiteY227" fmla="*/ 379885 h 512919"/>
                  <a:gd name="connsiteX228" fmla="*/ 292473 w 817894"/>
                  <a:gd name="connsiteY228" fmla="*/ 408025 h 512919"/>
                  <a:gd name="connsiteX229" fmla="*/ 284032 w 817894"/>
                  <a:gd name="connsiteY229" fmla="*/ 408025 h 512919"/>
                  <a:gd name="connsiteX230" fmla="*/ 312171 w 817894"/>
                  <a:gd name="connsiteY230" fmla="*/ 408025 h 512919"/>
                  <a:gd name="connsiteX231" fmla="*/ 314985 w 817894"/>
                  <a:gd name="connsiteY231" fmla="*/ 379885 h 512919"/>
                  <a:gd name="connsiteX232" fmla="*/ 343125 w 817894"/>
                  <a:gd name="connsiteY232" fmla="*/ 379885 h 512919"/>
                  <a:gd name="connsiteX233" fmla="*/ 360008 w 817894"/>
                  <a:gd name="connsiteY233" fmla="*/ 405211 h 512919"/>
                  <a:gd name="connsiteX234" fmla="*/ 357195 w 817894"/>
                  <a:gd name="connsiteY234" fmla="*/ 410839 h 512919"/>
                  <a:gd name="connsiteX235" fmla="*/ 312171 w 817894"/>
                  <a:gd name="connsiteY235" fmla="*/ 408025 h 512919"/>
                  <a:gd name="connsiteX236" fmla="*/ 416287 w 817894"/>
                  <a:gd name="connsiteY236" fmla="*/ 334862 h 512919"/>
                  <a:gd name="connsiteX237" fmla="*/ 410660 w 817894"/>
                  <a:gd name="connsiteY237" fmla="*/ 332048 h 512919"/>
                  <a:gd name="connsiteX238" fmla="*/ 413474 w 817894"/>
                  <a:gd name="connsiteY238" fmla="*/ 326420 h 512919"/>
                  <a:gd name="connsiteX239" fmla="*/ 424730 w 817894"/>
                  <a:gd name="connsiteY239" fmla="*/ 301094 h 512919"/>
                  <a:gd name="connsiteX240" fmla="*/ 441614 w 817894"/>
                  <a:gd name="connsiteY240" fmla="*/ 301094 h 512919"/>
                  <a:gd name="connsiteX241" fmla="*/ 450055 w 817894"/>
                  <a:gd name="connsiteY241" fmla="*/ 292652 h 512919"/>
                  <a:gd name="connsiteX242" fmla="*/ 441614 w 817894"/>
                  <a:gd name="connsiteY242" fmla="*/ 284211 h 512919"/>
                  <a:gd name="connsiteX243" fmla="*/ 399404 w 817894"/>
                  <a:gd name="connsiteY243" fmla="*/ 284211 h 512919"/>
                  <a:gd name="connsiteX244" fmla="*/ 390962 w 817894"/>
                  <a:gd name="connsiteY244" fmla="*/ 292652 h 512919"/>
                  <a:gd name="connsiteX245" fmla="*/ 399404 w 817894"/>
                  <a:gd name="connsiteY245" fmla="*/ 301094 h 512919"/>
                  <a:gd name="connsiteX246" fmla="*/ 407846 w 817894"/>
                  <a:gd name="connsiteY246" fmla="*/ 301094 h 512919"/>
                  <a:gd name="connsiteX247" fmla="*/ 399404 w 817894"/>
                  <a:gd name="connsiteY247" fmla="*/ 320792 h 512919"/>
                  <a:gd name="connsiteX248" fmla="*/ 396590 w 817894"/>
                  <a:gd name="connsiteY248" fmla="*/ 326420 h 512919"/>
                  <a:gd name="connsiteX249" fmla="*/ 388148 w 817894"/>
                  <a:gd name="connsiteY249" fmla="*/ 326420 h 512919"/>
                  <a:gd name="connsiteX250" fmla="*/ 388148 w 817894"/>
                  <a:gd name="connsiteY250" fmla="*/ 329234 h 512919"/>
                  <a:gd name="connsiteX251" fmla="*/ 388148 w 817894"/>
                  <a:gd name="connsiteY251" fmla="*/ 329234 h 512919"/>
                  <a:gd name="connsiteX252" fmla="*/ 388148 w 817894"/>
                  <a:gd name="connsiteY252" fmla="*/ 326420 h 512919"/>
                  <a:gd name="connsiteX253" fmla="*/ 376892 w 817894"/>
                  <a:gd name="connsiteY253" fmla="*/ 326420 h 512919"/>
                  <a:gd name="connsiteX254" fmla="*/ 295287 w 817894"/>
                  <a:gd name="connsiteY254" fmla="*/ 160396 h 512919"/>
                  <a:gd name="connsiteX255" fmla="*/ 599195 w 817894"/>
                  <a:gd name="connsiteY255" fmla="*/ 160396 h 512919"/>
                  <a:gd name="connsiteX256" fmla="*/ 602009 w 817894"/>
                  <a:gd name="connsiteY256" fmla="*/ 177280 h 512919"/>
                  <a:gd name="connsiteX257" fmla="*/ 416287 w 817894"/>
                  <a:gd name="connsiteY257" fmla="*/ 334862 h 512919"/>
                  <a:gd name="connsiteX258" fmla="*/ 661103 w 817894"/>
                  <a:gd name="connsiteY258" fmla="*/ 478374 h 512919"/>
                  <a:gd name="connsiteX259" fmla="*/ 641405 w 817894"/>
                  <a:gd name="connsiteY259" fmla="*/ 472746 h 512919"/>
                  <a:gd name="connsiteX260" fmla="*/ 672358 w 817894"/>
                  <a:gd name="connsiteY260" fmla="*/ 388327 h 512919"/>
                  <a:gd name="connsiteX261" fmla="*/ 686428 w 817894"/>
                  <a:gd name="connsiteY261" fmla="*/ 478374 h 512919"/>
                  <a:gd name="connsiteX262" fmla="*/ 661103 w 817894"/>
                  <a:gd name="connsiteY262" fmla="*/ 478374 h 512919"/>
                  <a:gd name="connsiteX263" fmla="*/ 624522 w 817894"/>
                  <a:gd name="connsiteY263" fmla="*/ 275769 h 512919"/>
                  <a:gd name="connsiteX264" fmla="*/ 652661 w 817894"/>
                  <a:gd name="connsiteY264" fmla="*/ 346118 h 512919"/>
                  <a:gd name="connsiteX265" fmla="*/ 647033 w 817894"/>
                  <a:gd name="connsiteY265" fmla="*/ 332048 h 512919"/>
                  <a:gd name="connsiteX266" fmla="*/ 607638 w 817894"/>
                  <a:gd name="connsiteY266" fmla="*/ 287024 h 512919"/>
                  <a:gd name="connsiteX267" fmla="*/ 624522 w 817894"/>
                  <a:gd name="connsiteY267" fmla="*/ 275769 h 512919"/>
                  <a:gd name="connsiteX268" fmla="*/ 686428 w 817894"/>
                  <a:gd name="connsiteY268" fmla="*/ 264513 h 512919"/>
                  <a:gd name="connsiteX269" fmla="*/ 706126 w 817894"/>
                  <a:gd name="connsiteY269" fmla="*/ 270141 h 512919"/>
                  <a:gd name="connsiteX270" fmla="*/ 675173 w 817894"/>
                  <a:gd name="connsiteY270" fmla="*/ 354560 h 512919"/>
                  <a:gd name="connsiteX271" fmla="*/ 675173 w 817894"/>
                  <a:gd name="connsiteY271" fmla="*/ 354560 h 512919"/>
                  <a:gd name="connsiteX272" fmla="*/ 661103 w 817894"/>
                  <a:gd name="connsiteY272" fmla="*/ 267327 h 512919"/>
                  <a:gd name="connsiteX273" fmla="*/ 686428 w 817894"/>
                  <a:gd name="connsiteY273" fmla="*/ 264513 h 512919"/>
                  <a:gd name="connsiteX274" fmla="*/ 773661 w 817894"/>
                  <a:gd name="connsiteY274" fmla="*/ 329234 h 512919"/>
                  <a:gd name="connsiteX275" fmla="*/ 779290 w 817894"/>
                  <a:gd name="connsiteY275" fmla="*/ 348932 h 512919"/>
                  <a:gd name="connsiteX276" fmla="*/ 725824 w 817894"/>
                  <a:gd name="connsiteY276" fmla="*/ 357374 h 512919"/>
                  <a:gd name="connsiteX277" fmla="*/ 689242 w 817894"/>
                  <a:gd name="connsiteY277" fmla="*/ 363001 h 512919"/>
                  <a:gd name="connsiteX278" fmla="*/ 734266 w 817894"/>
                  <a:gd name="connsiteY278" fmla="*/ 326420 h 512919"/>
                  <a:gd name="connsiteX279" fmla="*/ 759592 w 817894"/>
                  <a:gd name="connsiteY279" fmla="*/ 303908 h 512919"/>
                  <a:gd name="connsiteX280" fmla="*/ 773661 w 817894"/>
                  <a:gd name="connsiteY280" fmla="*/ 329234 h 512919"/>
                  <a:gd name="connsiteX281" fmla="*/ 737080 w 817894"/>
                  <a:gd name="connsiteY281" fmla="*/ 315164 h 512919"/>
                  <a:gd name="connsiteX282" fmla="*/ 683614 w 817894"/>
                  <a:gd name="connsiteY282" fmla="*/ 357374 h 512919"/>
                  <a:gd name="connsiteX283" fmla="*/ 714568 w 817894"/>
                  <a:gd name="connsiteY283" fmla="*/ 272955 h 512919"/>
                  <a:gd name="connsiteX284" fmla="*/ 753963 w 817894"/>
                  <a:gd name="connsiteY284" fmla="*/ 301094 h 512919"/>
                  <a:gd name="connsiteX285" fmla="*/ 737080 w 817894"/>
                  <a:gd name="connsiteY285" fmla="*/ 315164 h 512919"/>
                  <a:gd name="connsiteX286" fmla="*/ 711754 w 817894"/>
                  <a:gd name="connsiteY286" fmla="*/ 424909 h 512919"/>
                  <a:gd name="connsiteX287" fmla="*/ 739893 w 817894"/>
                  <a:gd name="connsiteY287" fmla="*/ 458676 h 512919"/>
                  <a:gd name="connsiteX288" fmla="*/ 697684 w 817894"/>
                  <a:gd name="connsiteY288" fmla="*/ 478374 h 512919"/>
                  <a:gd name="connsiteX289" fmla="*/ 683614 w 817894"/>
                  <a:gd name="connsiteY289" fmla="*/ 388327 h 512919"/>
                  <a:gd name="connsiteX290" fmla="*/ 711754 w 817894"/>
                  <a:gd name="connsiteY290" fmla="*/ 424909 h 512919"/>
                  <a:gd name="connsiteX291" fmla="*/ 649847 w 817894"/>
                  <a:gd name="connsiteY291" fmla="*/ 267327 h 512919"/>
                  <a:gd name="connsiteX292" fmla="*/ 658289 w 817894"/>
                  <a:gd name="connsiteY292" fmla="*/ 317978 h 512919"/>
                  <a:gd name="connsiteX293" fmla="*/ 638591 w 817894"/>
                  <a:gd name="connsiteY293" fmla="*/ 270141 h 512919"/>
                  <a:gd name="connsiteX294" fmla="*/ 649847 w 817894"/>
                  <a:gd name="connsiteY294" fmla="*/ 267327 h 512919"/>
                  <a:gd name="connsiteX295" fmla="*/ 602009 w 817894"/>
                  <a:gd name="connsiteY295" fmla="*/ 292652 h 512919"/>
                  <a:gd name="connsiteX296" fmla="*/ 661103 w 817894"/>
                  <a:gd name="connsiteY296" fmla="*/ 363001 h 512919"/>
                  <a:gd name="connsiteX297" fmla="*/ 576684 w 817894"/>
                  <a:gd name="connsiteY297" fmla="*/ 332048 h 512919"/>
                  <a:gd name="connsiteX298" fmla="*/ 590754 w 817894"/>
                  <a:gd name="connsiteY298" fmla="*/ 309536 h 512919"/>
                  <a:gd name="connsiteX299" fmla="*/ 602009 w 817894"/>
                  <a:gd name="connsiteY299" fmla="*/ 292652 h 512919"/>
                  <a:gd name="connsiteX300" fmla="*/ 571055 w 817894"/>
                  <a:gd name="connsiteY300" fmla="*/ 337676 h 512919"/>
                  <a:gd name="connsiteX301" fmla="*/ 655474 w 817894"/>
                  <a:gd name="connsiteY301" fmla="*/ 368630 h 512919"/>
                  <a:gd name="connsiteX302" fmla="*/ 565428 w 817894"/>
                  <a:gd name="connsiteY302" fmla="*/ 382699 h 512919"/>
                  <a:gd name="connsiteX303" fmla="*/ 571055 w 817894"/>
                  <a:gd name="connsiteY303" fmla="*/ 337676 h 512919"/>
                  <a:gd name="connsiteX304" fmla="*/ 658289 w 817894"/>
                  <a:gd name="connsiteY304" fmla="*/ 379885 h 512919"/>
                  <a:gd name="connsiteX305" fmla="*/ 587939 w 817894"/>
                  <a:gd name="connsiteY305" fmla="*/ 438979 h 512919"/>
                  <a:gd name="connsiteX306" fmla="*/ 573870 w 817894"/>
                  <a:gd name="connsiteY306" fmla="*/ 416467 h 512919"/>
                  <a:gd name="connsiteX307" fmla="*/ 568242 w 817894"/>
                  <a:gd name="connsiteY307" fmla="*/ 396769 h 512919"/>
                  <a:gd name="connsiteX308" fmla="*/ 658289 w 817894"/>
                  <a:gd name="connsiteY308" fmla="*/ 379885 h 512919"/>
                  <a:gd name="connsiteX309" fmla="*/ 663917 w 817894"/>
                  <a:gd name="connsiteY309" fmla="*/ 385513 h 512919"/>
                  <a:gd name="connsiteX310" fmla="*/ 632963 w 817894"/>
                  <a:gd name="connsiteY310" fmla="*/ 469932 h 512919"/>
                  <a:gd name="connsiteX311" fmla="*/ 593568 w 817894"/>
                  <a:gd name="connsiteY311" fmla="*/ 441792 h 512919"/>
                  <a:gd name="connsiteX312" fmla="*/ 663917 w 817894"/>
                  <a:gd name="connsiteY312" fmla="*/ 385513 h 512919"/>
                  <a:gd name="connsiteX313" fmla="*/ 745522 w 817894"/>
                  <a:gd name="connsiteY313" fmla="*/ 450234 h 512919"/>
                  <a:gd name="connsiteX314" fmla="*/ 714568 w 817894"/>
                  <a:gd name="connsiteY314" fmla="*/ 410839 h 512919"/>
                  <a:gd name="connsiteX315" fmla="*/ 689242 w 817894"/>
                  <a:gd name="connsiteY315" fmla="*/ 379885 h 512919"/>
                  <a:gd name="connsiteX316" fmla="*/ 720196 w 817894"/>
                  <a:gd name="connsiteY316" fmla="*/ 391141 h 512919"/>
                  <a:gd name="connsiteX317" fmla="*/ 773661 w 817894"/>
                  <a:gd name="connsiteY317" fmla="*/ 410839 h 512919"/>
                  <a:gd name="connsiteX318" fmla="*/ 759592 w 817894"/>
                  <a:gd name="connsiteY318" fmla="*/ 433351 h 512919"/>
                  <a:gd name="connsiteX319" fmla="*/ 745522 w 817894"/>
                  <a:gd name="connsiteY319" fmla="*/ 450234 h 512919"/>
                  <a:gd name="connsiteX320" fmla="*/ 776475 w 817894"/>
                  <a:gd name="connsiteY320" fmla="*/ 405211 h 512919"/>
                  <a:gd name="connsiteX321" fmla="*/ 720196 w 817894"/>
                  <a:gd name="connsiteY321" fmla="*/ 385513 h 512919"/>
                  <a:gd name="connsiteX322" fmla="*/ 689242 w 817894"/>
                  <a:gd name="connsiteY322" fmla="*/ 374257 h 512919"/>
                  <a:gd name="connsiteX323" fmla="*/ 723010 w 817894"/>
                  <a:gd name="connsiteY323" fmla="*/ 368630 h 512919"/>
                  <a:gd name="connsiteX324" fmla="*/ 779290 w 817894"/>
                  <a:gd name="connsiteY324" fmla="*/ 360188 h 512919"/>
                  <a:gd name="connsiteX325" fmla="*/ 776475 w 817894"/>
                  <a:gd name="connsiteY325" fmla="*/ 405211 h 51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817894" h="512919">
                    <a:moveTo>
                      <a:pt x="807429" y="315164"/>
                    </a:moveTo>
                    <a:cubicBezTo>
                      <a:pt x="787731" y="267327"/>
                      <a:pt x="742708" y="233559"/>
                      <a:pt x="692057" y="227931"/>
                    </a:cubicBezTo>
                    <a:cubicBezTo>
                      <a:pt x="672358" y="225117"/>
                      <a:pt x="649847" y="227931"/>
                      <a:pt x="632963" y="233559"/>
                    </a:cubicBezTo>
                    <a:lnTo>
                      <a:pt x="630149" y="225117"/>
                    </a:lnTo>
                    <a:cubicBezTo>
                      <a:pt x="649847" y="219489"/>
                      <a:pt x="669544" y="216675"/>
                      <a:pt x="689242" y="219489"/>
                    </a:cubicBezTo>
                    <a:cubicBezTo>
                      <a:pt x="694871" y="219489"/>
                      <a:pt x="703312" y="222303"/>
                      <a:pt x="708940" y="222303"/>
                    </a:cubicBezTo>
                    <a:cubicBezTo>
                      <a:pt x="720196" y="225117"/>
                      <a:pt x="731452" y="219489"/>
                      <a:pt x="734266" y="208233"/>
                    </a:cubicBezTo>
                    <a:lnTo>
                      <a:pt x="734266" y="208233"/>
                    </a:lnTo>
                    <a:cubicBezTo>
                      <a:pt x="720196" y="202605"/>
                      <a:pt x="706126" y="199792"/>
                      <a:pt x="689242" y="196978"/>
                    </a:cubicBezTo>
                    <a:cubicBezTo>
                      <a:pt x="666731" y="194163"/>
                      <a:pt x="644219" y="196978"/>
                      <a:pt x="624522" y="202605"/>
                    </a:cubicBezTo>
                    <a:lnTo>
                      <a:pt x="618893" y="174466"/>
                    </a:lnTo>
                    <a:lnTo>
                      <a:pt x="618893" y="174466"/>
                    </a:lnTo>
                    <a:lnTo>
                      <a:pt x="613265" y="146326"/>
                    </a:lnTo>
                    <a:lnTo>
                      <a:pt x="613265" y="146326"/>
                    </a:lnTo>
                    <a:lnTo>
                      <a:pt x="593568" y="36582"/>
                    </a:lnTo>
                    <a:cubicBezTo>
                      <a:pt x="593568" y="30954"/>
                      <a:pt x="587939" y="28140"/>
                      <a:pt x="582312" y="30954"/>
                    </a:cubicBezTo>
                    <a:cubicBezTo>
                      <a:pt x="579498" y="30954"/>
                      <a:pt x="579498" y="30954"/>
                      <a:pt x="579498" y="33768"/>
                    </a:cubicBezTo>
                    <a:lnTo>
                      <a:pt x="554172" y="33768"/>
                    </a:lnTo>
                    <a:cubicBezTo>
                      <a:pt x="551358" y="33768"/>
                      <a:pt x="548544" y="30954"/>
                      <a:pt x="545730" y="28140"/>
                    </a:cubicBezTo>
                    <a:lnTo>
                      <a:pt x="537288" y="14070"/>
                    </a:lnTo>
                    <a:cubicBezTo>
                      <a:pt x="531660" y="5628"/>
                      <a:pt x="523219" y="2814"/>
                      <a:pt x="514776" y="2814"/>
                    </a:cubicBezTo>
                    <a:lnTo>
                      <a:pt x="509149" y="2814"/>
                    </a:lnTo>
                    <a:cubicBezTo>
                      <a:pt x="506335" y="0"/>
                      <a:pt x="503520" y="0"/>
                      <a:pt x="497893" y="0"/>
                    </a:cubicBezTo>
                    <a:lnTo>
                      <a:pt x="458497" y="0"/>
                    </a:lnTo>
                    <a:cubicBezTo>
                      <a:pt x="450055" y="0"/>
                      <a:pt x="441614" y="5628"/>
                      <a:pt x="441614" y="11256"/>
                    </a:cubicBezTo>
                    <a:cubicBezTo>
                      <a:pt x="441614" y="16884"/>
                      <a:pt x="450055" y="22512"/>
                      <a:pt x="458497" y="22512"/>
                    </a:cubicBezTo>
                    <a:lnTo>
                      <a:pt x="497893" y="22512"/>
                    </a:lnTo>
                    <a:cubicBezTo>
                      <a:pt x="500706" y="22512"/>
                      <a:pt x="503520" y="22512"/>
                      <a:pt x="506335" y="19698"/>
                    </a:cubicBezTo>
                    <a:lnTo>
                      <a:pt x="514776" y="19698"/>
                    </a:lnTo>
                    <a:cubicBezTo>
                      <a:pt x="517590" y="19698"/>
                      <a:pt x="520404" y="22512"/>
                      <a:pt x="523219" y="22512"/>
                    </a:cubicBezTo>
                    <a:lnTo>
                      <a:pt x="531660" y="36582"/>
                    </a:lnTo>
                    <a:cubicBezTo>
                      <a:pt x="537288" y="45024"/>
                      <a:pt x="545730" y="50651"/>
                      <a:pt x="554172" y="50651"/>
                    </a:cubicBezTo>
                    <a:lnTo>
                      <a:pt x="579498" y="50651"/>
                    </a:lnTo>
                    <a:lnTo>
                      <a:pt x="596382" y="140698"/>
                    </a:lnTo>
                    <a:lnTo>
                      <a:pt x="286846" y="140698"/>
                    </a:lnTo>
                    <a:lnTo>
                      <a:pt x="272776" y="112559"/>
                    </a:lnTo>
                    <a:lnTo>
                      <a:pt x="269962" y="112559"/>
                    </a:lnTo>
                    <a:lnTo>
                      <a:pt x="261519" y="95675"/>
                    </a:lnTo>
                    <a:cubicBezTo>
                      <a:pt x="295287" y="95675"/>
                      <a:pt x="323427" y="87233"/>
                      <a:pt x="323427" y="81605"/>
                    </a:cubicBezTo>
                    <a:cubicBezTo>
                      <a:pt x="323427" y="75977"/>
                      <a:pt x="244636" y="61907"/>
                      <a:pt x="208054" y="61907"/>
                    </a:cubicBezTo>
                    <a:cubicBezTo>
                      <a:pt x="168659" y="61907"/>
                      <a:pt x="199613" y="95675"/>
                      <a:pt x="205240" y="95675"/>
                    </a:cubicBezTo>
                    <a:cubicBezTo>
                      <a:pt x="213682" y="98489"/>
                      <a:pt x="216497" y="95675"/>
                      <a:pt x="247449" y="95675"/>
                    </a:cubicBezTo>
                    <a:lnTo>
                      <a:pt x="255892" y="112559"/>
                    </a:lnTo>
                    <a:lnTo>
                      <a:pt x="253078" y="112559"/>
                    </a:lnTo>
                    <a:lnTo>
                      <a:pt x="269962" y="146326"/>
                    </a:lnTo>
                    <a:lnTo>
                      <a:pt x="227752" y="216675"/>
                    </a:lnTo>
                    <a:cubicBezTo>
                      <a:pt x="193984" y="196978"/>
                      <a:pt x="157403" y="191350"/>
                      <a:pt x="118008" y="196978"/>
                    </a:cubicBezTo>
                    <a:cubicBezTo>
                      <a:pt x="103938" y="199792"/>
                      <a:pt x="87054" y="202605"/>
                      <a:pt x="72984" y="208233"/>
                    </a:cubicBezTo>
                    <a:lnTo>
                      <a:pt x="72984" y="208233"/>
                    </a:lnTo>
                    <a:cubicBezTo>
                      <a:pt x="78612" y="219489"/>
                      <a:pt x="89868" y="222303"/>
                      <a:pt x="101124" y="219489"/>
                    </a:cubicBezTo>
                    <a:cubicBezTo>
                      <a:pt x="106751" y="216675"/>
                      <a:pt x="115194" y="216675"/>
                      <a:pt x="120821" y="216675"/>
                    </a:cubicBezTo>
                    <a:cubicBezTo>
                      <a:pt x="154589" y="211047"/>
                      <a:pt x="188357" y="216675"/>
                      <a:pt x="216497" y="233559"/>
                    </a:cubicBezTo>
                    <a:lnTo>
                      <a:pt x="210868" y="242001"/>
                    </a:lnTo>
                    <a:cubicBezTo>
                      <a:pt x="193984" y="233559"/>
                      <a:pt x="174287" y="225117"/>
                      <a:pt x="154589" y="225117"/>
                    </a:cubicBezTo>
                    <a:cubicBezTo>
                      <a:pt x="103938" y="219489"/>
                      <a:pt x="53286" y="244815"/>
                      <a:pt x="25146" y="287024"/>
                    </a:cubicBezTo>
                    <a:cubicBezTo>
                      <a:pt x="-2993" y="329234"/>
                      <a:pt x="-8621" y="385513"/>
                      <a:pt x="13891" y="430537"/>
                    </a:cubicBezTo>
                    <a:cubicBezTo>
                      <a:pt x="36402" y="478374"/>
                      <a:pt x="81426" y="509328"/>
                      <a:pt x="132078" y="512142"/>
                    </a:cubicBezTo>
                    <a:cubicBezTo>
                      <a:pt x="182729" y="517769"/>
                      <a:pt x="233380" y="492444"/>
                      <a:pt x="261519" y="450234"/>
                    </a:cubicBezTo>
                    <a:cubicBezTo>
                      <a:pt x="269962" y="436165"/>
                      <a:pt x="278403" y="422095"/>
                      <a:pt x="281217" y="408025"/>
                    </a:cubicBezTo>
                    <a:lnTo>
                      <a:pt x="289659" y="408025"/>
                    </a:lnTo>
                    <a:cubicBezTo>
                      <a:pt x="289659" y="410839"/>
                      <a:pt x="289659" y="413653"/>
                      <a:pt x="286846" y="413653"/>
                    </a:cubicBezTo>
                    <a:cubicBezTo>
                      <a:pt x="284032" y="424909"/>
                      <a:pt x="289659" y="436165"/>
                      <a:pt x="298101" y="441792"/>
                    </a:cubicBezTo>
                    <a:lnTo>
                      <a:pt x="298101" y="441792"/>
                    </a:lnTo>
                    <a:cubicBezTo>
                      <a:pt x="300915" y="438979"/>
                      <a:pt x="300915" y="436165"/>
                      <a:pt x="303729" y="430537"/>
                    </a:cubicBezTo>
                    <a:cubicBezTo>
                      <a:pt x="306543" y="422095"/>
                      <a:pt x="309357" y="416467"/>
                      <a:pt x="312171" y="408025"/>
                    </a:cubicBezTo>
                    <a:lnTo>
                      <a:pt x="357195" y="410839"/>
                    </a:lnTo>
                    <a:lnTo>
                      <a:pt x="348752" y="424909"/>
                    </a:lnTo>
                    <a:lnTo>
                      <a:pt x="331868" y="424909"/>
                    </a:lnTo>
                    <a:cubicBezTo>
                      <a:pt x="329055" y="424909"/>
                      <a:pt x="323427" y="427723"/>
                      <a:pt x="323427" y="433351"/>
                    </a:cubicBezTo>
                    <a:cubicBezTo>
                      <a:pt x="323427" y="438979"/>
                      <a:pt x="326241" y="441792"/>
                      <a:pt x="331868" y="441792"/>
                    </a:cubicBezTo>
                    <a:lnTo>
                      <a:pt x="374078" y="441792"/>
                    </a:lnTo>
                    <a:cubicBezTo>
                      <a:pt x="376892" y="441792"/>
                      <a:pt x="382520" y="438979"/>
                      <a:pt x="382520" y="433351"/>
                    </a:cubicBezTo>
                    <a:cubicBezTo>
                      <a:pt x="382520" y="430537"/>
                      <a:pt x="379706" y="424909"/>
                      <a:pt x="374078" y="424909"/>
                    </a:cubicBezTo>
                    <a:lnTo>
                      <a:pt x="365636" y="424909"/>
                    </a:lnTo>
                    <a:lnTo>
                      <a:pt x="371265" y="410839"/>
                    </a:lnTo>
                    <a:lnTo>
                      <a:pt x="385334" y="410839"/>
                    </a:lnTo>
                    <a:lnTo>
                      <a:pt x="385334" y="408025"/>
                    </a:lnTo>
                    <a:lnTo>
                      <a:pt x="385334" y="408025"/>
                    </a:lnTo>
                    <a:lnTo>
                      <a:pt x="385334" y="410839"/>
                    </a:lnTo>
                    <a:cubicBezTo>
                      <a:pt x="410660" y="410839"/>
                      <a:pt x="430357" y="391141"/>
                      <a:pt x="430357" y="365816"/>
                    </a:cubicBezTo>
                    <a:cubicBezTo>
                      <a:pt x="430357" y="357374"/>
                      <a:pt x="427544" y="348932"/>
                      <a:pt x="424730" y="343304"/>
                    </a:cubicBezTo>
                    <a:lnTo>
                      <a:pt x="602009" y="191350"/>
                    </a:lnTo>
                    <a:lnTo>
                      <a:pt x="604823" y="205420"/>
                    </a:lnTo>
                    <a:cubicBezTo>
                      <a:pt x="573870" y="216675"/>
                      <a:pt x="548544" y="239187"/>
                      <a:pt x="528846" y="264513"/>
                    </a:cubicBezTo>
                    <a:cubicBezTo>
                      <a:pt x="492265" y="315164"/>
                      <a:pt x="486637" y="379885"/>
                      <a:pt x="511963" y="436165"/>
                    </a:cubicBezTo>
                    <a:cubicBezTo>
                      <a:pt x="514776" y="438979"/>
                      <a:pt x="514776" y="441792"/>
                      <a:pt x="517590" y="447420"/>
                    </a:cubicBezTo>
                    <a:cubicBezTo>
                      <a:pt x="517590" y="447420"/>
                      <a:pt x="517590" y="447420"/>
                      <a:pt x="517590" y="447420"/>
                    </a:cubicBezTo>
                    <a:cubicBezTo>
                      <a:pt x="526033" y="441792"/>
                      <a:pt x="531660" y="430537"/>
                      <a:pt x="528846" y="419281"/>
                    </a:cubicBezTo>
                    <a:cubicBezTo>
                      <a:pt x="520404" y="391141"/>
                      <a:pt x="509149" y="332048"/>
                      <a:pt x="545730" y="275769"/>
                    </a:cubicBezTo>
                    <a:cubicBezTo>
                      <a:pt x="562614" y="253257"/>
                      <a:pt x="582312" y="233559"/>
                      <a:pt x="607638" y="225117"/>
                    </a:cubicBezTo>
                    <a:lnTo>
                      <a:pt x="610452" y="233559"/>
                    </a:lnTo>
                    <a:cubicBezTo>
                      <a:pt x="587939" y="244815"/>
                      <a:pt x="568242" y="258885"/>
                      <a:pt x="554172" y="278582"/>
                    </a:cubicBezTo>
                    <a:cubicBezTo>
                      <a:pt x="523219" y="320792"/>
                      <a:pt x="517590" y="374257"/>
                      <a:pt x="537288" y="422095"/>
                    </a:cubicBezTo>
                    <a:cubicBezTo>
                      <a:pt x="556986" y="469932"/>
                      <a:pt x="602009" y="503700"/>
                      <a:pt x="652661" y="509328"/>
                    </a:cubicBezTo>
                    <a:cubicBezTo>
                      <a:pt x="703312" y="514956"/>
                      <a:pt x="753963" y="495258"/>
                      <a:pt x="784917" y="453049"/>
                    </a:cubicBezTo>
                    <a:cubicBezTo>
                      <a:pt x="818685" y="416467"/>
                      <a:pt x="827127" y="363001"/>
                      <a:pt x="807429" y="315164"/>
                    </a:cubicBezTo>
                    <a:close/>
                    <a:moveTo>
                      <a:pt x="281217" y="168838"/>
                    </a:moveTo>
                    <a:lnTo>
                      <a:pt x="357195" y="326420"/>
                    </a:lnTo>
                    <a:lnTo>
                      <a:pt x="312171" y="329234"/>
                    </a:lnTo>
                    <a:cubicBezTo>
                      <a:pt x="306543" y="306722"/>
                      <a:pt x="295287" y="284211"/>
                      <a:pt x="281217" y="261699"/>
                    </a:cubicBezTo>
                    <a:cubicBezTo>
                      <a:pt x="269962" y="247629"/>
                      <a:pt x="258706" y="236373"/>
                      <a:pt x="244636" y="227931"/>
                    </a:cubicBezTo>
                    <a:lnTo>
                      <a:pt x="281217" y="168838"/>
                    </a:lnTo>
                    <a:close/>
                    <a:moveTo>
                      <a:pt x="362822" y="337676"/>
                    </a:moveTo>
                    <a:cubicBezTo>
                      <a:pt x="354381" y="343304"/>
                      <a:pt x="348752" y="351746"/>
                      <a:pt x="345938" y="363001"/>
                    </a:cubicBezTo>
                    <a:lnTo>
                      <a:pt x="317799" y="363001"/>
                    </a:lnTo>
                    <a:cubicBezTo>
                      <a:pt x="317799" y="354560"/>
                      <a:pt x="314985" y="343304"/>
                      <a:pt x="314985" y="334862"/>
                    </a:cubicBezTo>
                    <a:lnTo>
                      <a:pt x="362822" y="332048"/>
                    </a:lnTo>
                    <a:lnTo>
                      <a:pt x="362822" y="337676"/>
                    </a:lnTo>
                    <a:close/>
                    <a:moveTo>
                      <a:pt x="286846" y="363001"/>
                    </a:moveTo>
                    <a:cubicBezTo>
                      <a:pt x="286846" y="354560"/>
                      <a:pt x="284032" y="346118"/>
                      <a:pt x="281217" y="334862"/>
                    </a:cubicBezTo>
                    <a:lnTo>
                      <a:pt x="286846" y="334862"/>
                    </a:lnTo>
                    <a:cubicBezTo>
                      <a:pt x="289659" y="343304"/>
                      <a:pt x="289659" y="354560"/>
                      <a:pt x="289659" y="363001"/>
                    </a:cubicBezTo>
                    <a:lnTo>
                      <a:pt x="286846" y="363001"/>
                    </a:lnTo>
                    <a:close/>
                    <a:moveTo>
                      <a:pt x="134891" y="478374"/>
                    </a:moveTo>
                    <a:cubicBezTo>
                      <a:pt x="126449" y="478374"/>
                      <a:pt x="120821" y="475560"/>
                      <a:pt x="115194" y="475560"/>
                    </a:cubicBezTo>
                    <a:lnTo>
                      <a:pt x="132078" y="427723"/>
                    </a:lnTo>
                    <a:lnTo>
                      <a:pt x="140519" y="402397"/>
                    </a:lnTo>
                    <a:cubicBezTo>
                      <a:pt x="143333" y="402397"/>
                      <a:pt x="143333" y="402397"/>
                      <a:pt x="146147" y="402397"/>
                    </a:cubicBezTo>
                    <a:lnTo>
                      <a:pt x="146147" y="402397"/>
                    </a:lnTo>
                    <a:lnTo>
                      <a:pt x="148961" y="402397"/>
                    </a:lnTo>
                    <a:lnTo>
                      <a:pt x="151775" y="419281"/>
                    </a:lnTo>
                    <a:lnTo>
                      <a:pt x="163030" y="475560"/>
                    </a:lnTo>
                    <a:cubicBezTo>
                      <a:pt x="151775" y="478374"/>
                      <a:pt x="143333" y="478374"/>
                      <a:pt x="134891" y="478374"/>
                    </a:cubicBezTo>
                    <a:close/>
                    <a:moveTo>
                      <a:pt x="44844" y="416467"/>
                    </a:moveTo>
                    <a:cubicBezTo>
                      <a:pt x="42030" y="410839"/>
                      <a:pt x="39216" y="402397"/>
                      <a:pt x="39216" y="396769"/>
                    </a:cubicBezTo>
                    <a:lnTo>
                      <a:pt x="112379" y="382699"/>
                    </a:lnTo>
                    <a:cubicBezTo>
                      <a:pt x="112379" y="385513"/>
                      <a:pt x="115194" y="388327"/>
                      <a:pt x="115194" y="388327"/>
                    </a:cubicBezTo>
                    <a:lnTo>
                      <a:pt x="58914" y="438979"/>
                    </a:lnTo>
                    <a:cubicBezTo>
                      <a:pt x="53286" y="433351"/>
                      <a:pt x="50472" y="424909"/>
                      <a:pt x="44844" y="416467"/>
                    </a:cubicBezTo>
                    <a:close/>
                    <a:moveTo>
                      <a:pt x="151775" y="264513"/>
                    </a:moveTo>
                    <a:cubicBezTo>
                      <a:pt x="160217" y="264513"/>
                      <a:pt x="165845" y="267327"/>
                      <a:pt x="171473" y="267327"/>
                    </a:cubicBezTo>
                    <a:lnTo>
                      <a:pt x="148961" y="337676"/>
                    </a:lnTo>
                    <a:lnTo>
                      <a:pt x="143333" y="337676"/>
                    </a:lnTo>
                    <a:lnTo>
                      <a:pt x="143333" y="337676"/>
                    </a:lnTo>
                    <a:cubicBezTo>
                      <a:pt x="143333" y="337676"/>
                      <a:pt x="143333" y="337676"/>
                      <a:pt x="140519" y="337676"/>
                    </a:cubicBezTo>
                    <a:lnTo>
                      <a:pt x="126449" y="264513"/>
                    </a:lnTo>
                    <a:cubicBezTo>
                      <a:pt x="134891" y="264513"/>
                      <a:pt x="143333" y="261699"/>
                      <a:pt x="151775" y="264513"/>
                    </a:cubicBezTo>
                    <a:close/>
                    <a:moveTo>
                      <a:pt x="193984" y="275769"/>
                    </a:moveTo>
                    <a:lnTo>
                      <a:pt x="165845" y="320792"/>
                    </a:lnTo>
                    <a:lnTo>
                      <a:pt x="182729" y="270141"/>
                    </a:lnTo>
                    <a:cubicBezTo>
                      <a:pt x="185543" y="272955"/>
                      <a:pt x="188357" y="272955"/>
                      <a:pt x="193984" y="275769"/>
                    </a:cubicBezTo>
                    <a:close/>
                    <a:moveTo>
                      <a:pt x="222124" y="295466"/>
                    </a:moveTo>
                    <a:lnTo>
                      <a:pt x="177100" y="337676"/>
                    </a:lnTo>
                    <a:lnTo>
                      <a:pt x="210868" y="284211"/>
                    </a:lnTo>
                    <a:cubicBezTo>
                      <a:pt x="213682" y="287024"/>
                      <a:pt x="216497" y="292652"/>
                      <a:pt x="222124" y="295466"/>
                    </a:cubicBezTo>
                    <a:close/>
                    <a:moveTo>
                      <a:pt x="143333" y="340490"/>
                    </a:moveTo>
                    <a:lnTo>
                      <a:pt x="143333" y="340490"/>
                    </a:lnTo>
                    <a:lnTo>
                      <a:pt x="143333" y="340490"/>
                    </a:lnTo>
                    <a:lnTo>
                      <a:pt x="143333" y="340490"/>
                    </a:lnTo>
                    <a:lnTo>
                      <a:pt x="143333" y="340490"/>
                    </a:lnTo>
                    <a:close/>
                    <a:moveTo>
                      <a:pt x="154589" y="399583"/>
                    </a:moveTo>
                    <a:cubicBezTo>
                      <a:pt x="157403" y="399583"/>
                      <a:pt x="157403" y="396769"/>
                      <a:pt x="160217" y="396769"/>
                    </a:cubicBezTo>
                    <a:lnTo>
                      <a:pt x="163030" y="399583"/>
                    </a:lnTo>
                    <a:lnTo>
                      <a:pt x="154589" y="399583"/>
                    </a:lnTo>
                    <a:lnTo>
                      <a:pt x="154589" y="399583"/>
                    </a:lnTo>
                    <a:close/>
                    <a:moveTo>
                      <a:pt x="165845" y="391141"/>
                    </a:moveTo>
                    <a:cubicBezTo>
                      <a:pt x="165845" y="388327"/>
                      <a:pt x="168659" y="388327"/>
                      <a:pt x="168659" y="385513"/>
                    </a:cubicBezTo>
                    <a:lnTo>
                      <a:pt x="210868" y="399583"/>
                    </a:lnTo>
                    <a:lnTo>
                      <a:pt x="224938" y="405211"/>
                    </a:lnTo>
                    <a:lnTo>
                      <a:pt x="174287" y="402397"/>
                    </a:lnTo>
                    <a:lnTo>
                      <a:pt x="165845" y="391141"/>
                    </a:lnTo>
                    <a:close/>
                    <a:moveTo>
                      <a:pt x="250264" y="363001"/>
                    </a:moveTo>
                    <a:lnTo>
                      <a:pt x="208054" y="363001"/>
                    </a:lnTo>
                    <a:lnTo>
                      <a:pt x="250264" y="354560"/>
                    </a:lnTo>
                    <a:cubicBezTo>
                      <a:pt x="250264" y="357374"/>
                      <a:pt x="250264" y="360188"/>
                      <a:pt x="250264" y="363001"/>
                    </a:cubicBezTo>
                    <a:close/>
                    <a:moveTo>
                      <a:pt x="171473" y="360188"/>
                    </a:moveTo>
                    <a:cubicBezTo>
                      <a:pt x="171473" y="357374"/>
                      <a:pt x="168659" y="357374"/>
                      <a:pt x="168659" y="354560"/>
                    </a:cubicBezTo>
                    <a:lnTo>
                      <a:pt x="182729" y="340490"/>
                    </a:lnTo>
                    <a:lnTo>
                      <a:pt x="244636" y="337676"/>
                    </a:lnTo>
                    <a:cubicBezTo>
                      <a:pt x="244636" y="340490"/>
                      <a:pt x="244636" y="343304"/>
                      <a:pt x="247449" y="346118"/>
                    </a:cubicBezTo>
                    <a:lnTo>
                      <a:pt x="171473" y="360188"/>
                    </a:lnTo>
                    <a:close/>
                    <a:moveTo>
                      <a:pt x="188357" y="337676"/>
                    </a:moveTo>
                    <a:lnTo>
                      <a:pt x="224938" y="303908"/>
                    </a:lnTo>
                    <a:cubicBezTo>
                      <a:pt x="230566" y="309536"/>
                      <a:pt x="236194" y="317978"/>
                      <a:pt x="239008" y="326420"/>
                    </a:cubicBezTo>
                    <a:cubicBezTo>
                      <a:pt x="239008" y="329234"/>
                      <a:pt x="241822" y="332048"/>
                      <a:pt x="241822" y="334862"/>
                    </a:cubicBezTo>
                    <a:lnTo>
                      <a:pt x="188357" y="337676"/>
                    </a:lnTo>
                    <a:close/>
                    <a:moveTo>
                      <a:pt x="118008" y="267327"/>
                    </a:moveTo>
                    <a:lnTo>
                      <a:pt x="132078" y="340490"/>
                    </a:lnTo>
                    <a:cubicBezTo>
                      <a:pt x="129263" y="340490"/>
                      <a:pt x="126449" y="343304"/>
                      <a:pt x="126449" y="343304"/>
                    </a:cubicBezTo>
                    <a:lnTo>
                      <a:pt x="75798" y="287024"/>
                    </a:lnTo>
                    <a:cubicBezTo>
                      <a:pt x="87054" y="278582"/>
                      <a:pt x="101124" y="270141"/>
                      <a:pt x="118008" y="267327"/>
                    </a:cubicBezTo>
                    <a:close/>
                    <a:moveTo>
                      <a:pt x="70170" y="292652"/>
                    </a:moveTo>
                    <a:lnTo>
                      <a:pt x="120821" y="348932"/>
                    </a:lnTo>
                    <a:cubicBezTo>
                      <a:pt x="118008" y="351746"/>
                      <a:pt x="118008" y="351746"/>
                      <a:pt x="115194" y="354560"/>
                    </a:cubicBezTo>
                    <a:lnTo>
                      <a:pt x="42030" y="329234"/>
                    </a:lnTo>
                    <a:cubicBezTo>
                      <a:pt x="44844" y="320792"/>
                      <a:pt x="50472" y="312350"/>
                      <a:pt x="53286" y="306722"/>
                    </a:cubicBezTo>
                    <a:cubicBezTo>
                      <a:pt x="58914" y="303908"/>
                      <a:pt x="64542" y="298281"/>
                      <a:pt x="70170" y="292652"/>
                    </a:cubicBezTo>
                    <a:close/>
                    <a:moveTo>
                      <a:pt x="39216" y="340490"/>
                    </a:moveTo>
                    <a:lnTo>
                      <a:pt x="112379" y="365816"/>
                    </a:lnTo>
                    <a:cubicBezTo>
                      <a:pt x="112379" y="368630"/>
                      <a:pt x="112379" y="368630"/>
                      <a:pt x="112379" y="371443"/>
                    </a:cubicBezTo>
                    <a:cubicBezTo>
                      <a:pt x="112379" y="371443"/>
                      <a:pt x="112379" y="371443"/>
                      <a:pt x="112379" y="374257"/>
                    </a:cubicBezTo>
                    <a:lnTo>
                      <a:pt x="39216" y="388327"/>
                    </a:lnTo>
                    <a:cubicBezTo>
                      <a:pt x="33589" y="371443"/>
                      <a:pt x="36402" y="357374"/>
                      <a:pt x="39216" y="340490"/>
                    </a:cubicBezTo>
                    <a:close/>
                    <a:moveTo>
                      <a:pt x="67356" y="444607"/>
                    </a:moveTo>
                    <a:lnTo>
                      <a:pt x="123635" y="393955"/>
                    </a:lnTo>
                    <a:cubicBezTo>
                      <a:pt x="126449" y="396769"/>
                      <a:pt x="126449" y="396769"/>
                      <a:pt x="129263" y="399583"/>
                    </a:cubicBezTo>
                    <a:lnTo>
                      <a:pt x="118008" y="430537"/>
                    </a:lnTo>
                    <a:lnTo>
                      <a:pt x="103938" y="469932"/>
                    </a:lnTo>
                    <a:cubicBezTo>
                      <a:pt x="89868" y="467118"/>
                      <a:pt x="75798" y="455862"/>
                      <a:pt x="67356" y="444607"/>
                    </a:cubicBezTo>
                    <a:close/>
                    <a:moveTo>
                      <a:pt x="168659" y="475560"/>
                    </a:moveTo>
                    <a:lnTo>
                      <a:pt x="157403" y="416467"/>
                    </a:lnTo>
                    <a:lnTo>
                      <a:pt x="154589" y="402397"/>
                    </a:lnTo>
                    <a:lnTo>
                      <a:pt x="165845" y="402397"/>
                    </a:lnTo>
                    <a:lnTo>
                      <a:pt x="171473" y="410839"/>
                    </a:lnTo>
                    <a:lnTo>
                      <a:pt x="208054" y="453049"/>
                    </a:lnTo>
                    <a:cubicBezTo>
                      <a:pt x="199613" y="464304"/>
                      <a:pt x="185543" y="472746"/>
                      <a:pt x="168659" y="475560"/>
                    </a:cubicBezTo>
                    <a:close/>
                    <a:moveTo>
                      <a:pt x="219310" y="447420"/>
                    </a:moveTo>
                    <a:lnTo>
                      <a:pt x="182729" y="408025"/>
                    </a:lnTo>
                    <a:lnTo>
                      <a:pt x="179914" y="405211"/>
                    </a:lnTo>
                    <a:lnTo>
                      <a:pt x="241822" y="408025"/>
                    </a:lnTo>
                    <a:lnTo>
                      <a:pt x="241822" y="408025"/>
                    </a:lnTo>
                    <a:cubicBezTo>
                      <a:pt x="239008" y="416467"/>
                      <a:pt x="233380" y="424909"/>
                      <a:pt x="230566" y="430537"/>
                    </a:cubicBezTo>
                    <a:cubicBezTo>
                      <a:pt x="227752" y="438979"/>
                      <a:pt x="222124" y="444607"/>
                      <a:pt x="219310" y="447420"/>
                    </a:cubicBezTo>
                    <a:close/>
                    <a:moveTo>
                      <a:pt x="224938" y="393955"/>
                    </a:moveTo>
                    <a:lnTo>
                      <a:pt x="182729" y="379885"/>
                    </a:lnTo>
                    <a:lnTo>
                      <a:pt x="250264" y="379885"/>
                    </a:lnTo>
                    <a:cubicBezTo>
                      <a:pt x="250264" y="388327"/>
                      <a:pt x="247449" y="393955"/>
                      <a:pt x="247449" y="399583"/>
                    </a:cubicBezTo>
                    <a:lnTo>
                      <a:pt x="224938" y="393955"/>
                    </a:lnTo>
                    <a:close/>
                    <a:moveTo>
                      <a:pt x="233380" y="244815"/>
                    </a:moveTo>
                    <a:cubicBezTo>
                      <a:pt x="244636" y="253257"/>
                      <a:pt x="255892" y="264513"/>
                      <a:pt x="264333" y="275769"/>
                    </a:cubicBezTo>
                    <a:cubicBezTo>
                      <a:pt x="278403" y="292652"/>
                      <a:pt x="284032" y="312350"/>
                      <a:pt x="289659" y="329234"/>
                    </a:cubicBezTo>
                    <a:lnTo>
                      <a:pt x="284032" y="329234"/>
                    </a:lnTo>
                    <a:cubicBezTo>
                      <a:pt x="281217" y="320792"/>
                      <a:pt x="278403" y="315164"/>
                      <a:pt x="275589" y="306722"/>
                    </a:cubicBezTo>
                    <a:cubicBezTo>
                      <a:pt x="264333" y="284211"/>
                      <a:pt x="247449" y="264513"/>
                      <a:pt x="227752" y="250443"/>
                    </a:cubicBezTo>
                    <a:lnTo>
                      <a:pt x="233380" y="244815"/>
                    </a:lnTo>
                    <a:close/>
                    <a:moveTo>
                      <a:pt x="284032" y="408025"/>
                    </a:moveTo>
                    <a:cubicBezTo>
                      <a:pt x="286846" y="399583"/>
                      <a:pt x="286846" y="391141"/>
                      <a:pt x="289659" y="379885"/>
                    </a:cubicBezTo>
                    <a:lnTo>
                      <a:pt x="295287" y="379885"/>
                    </a:lnTo>
                    <a:cubicBezTo>
                      <a:pt x="295287" y="391141"/>
                      <a:pt x="292473" y="399583"/>
                      <a:pt x="292473" y="408025"/>
                    </a:cubicBezTo>
                    <a:lnTo>
                      <a:pt x="284032" y="408025"/>
                    </a:lnTo>
                    <a:close/>
                    <a:moveTo>
                      <a:pt x="312171" y="408025"/>
                    </a:moveTo>
                    <a:cubicBezTo>
                      <a:pt x="314985" y="399583"/>
                      <a:pt x="314985" y="388327"/>
                      <a:pt x="314985" y="379885"/>
                    </a:cubicBezTo>
                    <a:lnTo>
                      <a:pt x="343125" y="379885"/>
                    </a:lnTo>
                    <a:cubicBezTo>
                      <a:pt x="345938" y="391141"/>
                      <a:pt x="351567" y="399583"/>
                      <a:pt x="360008" y="405211"/>
                    </a:cubicBezTo>
                    <a:lnTo>
                      <a:pt x="357195" y="410839"/>
                    </a:lnTo>
                    <a:lnTo>
                      <a:pt x="312171" y="408025"/>
                    </a:lnTo>
                    <a:close/>
                    <a:moveTo>
                      <a:pt x="416287" y="334862"/>
                    </a:moveTo>
                    <a:cubicBezTo>
                      <a:pt x="413474" y="334862"/>
                      <a:pt x="413474" y="332048"/>
                      <a:pt x="410660" y="332048"/>
                    </a:cubicBezTo>
                    <a:lnTo>
                      <a:pt x="413474" y="326420"/>
                    </a:lnTo>
                    <a:lnTo>
                      <a:pt x="424730" y="301094"/>
                    </a:lnTo>
                    <a:lnTo>
                      <a:pt x="441614" y="301094"/>
                    </a:lnTo>
                    <a:cubicBezTo>
                      <a:pt x="444427" y="301094"/>
                      <a:pt x="450055" y="298281"/>
                      <a:pt x="450055" y="292652"/>
                    </a:cubicBezTo>
                    <a:cubicBezTo>
                      <a:pt x="450055" y="289839"/>
                      <a:pt x="447241" y="284211"/>
                      <a:pt x="441614" y="284211"/>
                    </a:cubicBezTo>
                    <a:lnTo>
                      <a:pt x="399404" y="284211"/>
                    </a:lnTo>
                    <a:cubicBezTo>
                      <a:pt x="396590" y="284211"/>
                      <a:pt x="390962" y="287024"/>
                      <a:pt x="390962" y="292652"/>
                    </a:cubicBezTo>
                    <a:cubicBezTo>
                      <a:pt x="390962" y="295466"/>
                      <a:pt x="393776" y="301094"/>
                      <a:pt x="399404" y="301094"/>
                    </a:cubicBezTo>
                    <a:lnTo>
                      <a:pt x="407846" y="301094"/>
                    </a:lnTo>
                    <a:lnTo>
                      <a:pt x="399404" y="320792"/>
                    </a:lnTo>
                    <a:lnTo>
                      <a:pt x="396590" y="326420"/>
                    </a:lnTo>
                    <a:cubicBezTo>
                      <a:pt x="393776" y="326420"/>
                      <a:pt x="390962" y="326420"/>
                      <a:pt x="388148" y="326420"/>
                    </a:cubicBezTo>
                    <a:lnTo>
                      <a:pt x="388148" y="329234"/>
                    </a:lnTo>
                    <a:lnTo>
                      <a:pt x="388148" y="329234"/>
                    </a:lnTo>
                    <a:lnTo>
                      <a:pt x="388148" y="326420"/>
                    </a:lnTo>
                    <a:lnTo>
                      <a:pt x="376892" y="326420"/>
                    </a:lnTo>
                    <a:lnTo>
                      <a:pt x="295287" y="160396"/>
                    </a:lnTo>
                    <a:lnTo>
                      <a:pt x="599195" y="160396"/>
                    </a:lnTo>
                    <a:lnTo>
                      <a:pt x="602009" y="177280"/>
                    </a:lnTo>
                    <a:lnTo>
                      <a:pt x="416287" y="334862"/>
                    </a:lnTo>
                    <a:close/>
                    <a:moveTo>
                      <a:pt x="661103" y="478374"/>
                    </a:moveTo>
                    <a:cubicBezTo>
                      <a:pt x="652661" y="478374"/>
                      <a:pt x="647033" y="475560"/>
                      <a:pt x="641405" y="472746"/>
                    </a:cubicBezTo>
                    <a:lnTo>
                      <a:pt x="672358" y="388327"/>
                    </a:lnTo>
                    <a:lnTo>
                      <a:pt x="686428" y="478374"/>
                    </a:lnTo>
                    <a:cubicBezTo>
                      <a:pt x="677987" y="478374"/>
                      <a:pt x="669544" y="478374"/>
                      <a:pt x="661103" y="478374"/>
                    </a:cubicBezTo>
                    <a:close/>
                    <a:moveTo>
                      <a:pt x="624522" y="275769"/>
                    </a:moveTo>
                    <a:lnTo>
                      <a:pt x="652661" y="346118"/>
                    </a:lnTo>
                    <a:lnTo>
                      <a:pt x="647033" y="332048"/>
                    </a:lnTo>
                    <a:lnTo>
                      <a:pt x="607638" y="287024"/>
                    </a:lnTo>
                    <a:cubicBezTo>
                      <a:pt x="613265" y="281397"/>
                      <a:pt x="618893" y="278582"/>
                      <a:pt x="624522" y="275769"/>
                    </a:cubicBezTo>
                    <a:close/>
                    <a:moveTo>
                      <a:pt x="686428" y="264513"/>
                    </a:moveTo>
                    <a:cubicBezTo>
                      <a:pt x="694871" y="264513"/>
                      <a:pt x="700498" y="267327"/>
                      <a:pt x="706126" y="270141"/>
                    </a:cubicBezTo>
                    <a:lnTo>
                      <a:pt x="675173" y="354560"/>
                    </a:lnTo>
                    <a:lnTo>
                      <a:pt x="675173" y="354560"/>
                    </a:lnTo>
                    <a:lnTo>
                      <a:pt x="661103" y="267327"/>
                    </a:lnTo>
                    <a:cubicBezTo>
                      <a:pt x="669544" y="264513"/>
                      <a:pt x="677987" y="264513"/>
                      <a:pt x="686428" y="264513"/>
                    </a:cubicBezTo>
                    <a:close/>
                    <a:moveTo>
                      <a:pt x="773661" y="329234"/>
                    </a:moveTo>
                    <a:cubicBezTo>
                      <a:pt x="776475" y="334862"/>
                      <a:pt x="779290" y="343304"/>
                      <a:pt x="779290" y="348932"/>
                    </a:cubicBezTo>
                    <a:lnTo>
                      <a:pt x="725824" y="357374"/>
                    </a:lnTo>
                    <a:lnTo>
                      <a:pt x="689242" y="363001"/>
                    </a:lnTo>
                    <a:lnTo>
                      <a:pt x="734266" y="326420"/>
                    </a:lnTo>
                    <a:lnTo>
                      <a:pt x="759592" y="303908"/>
                    </a:lnTo>
                    <a:cubicBezTo>
                      <a:pt x="765220" y="312350"/>
                      <a:pt x="768033" y="320792"/>
                      <a:pt x="773661" y="329234"/>
                    </a:cubicBezTo>
                    <a:close/>
                    <a:moveTo>
                      <a:pt x="737080" y="315164"/>
                    </a:moveTo>
                    <a:lnTo>
                      <a:pt x="683614" y="357374"/>
                    </a:lnTo>
                    <a:lnTo>
                      <a:pt x="714568" y="272955"/>
                    </a:lnTo>
                    <a:cubicBezTo>
                      <a:pt x="728638" y="278582"/>
                      <a:pt x="742708" y="289839"/>
                      <a:pt x="753963" y="301094"/>
                    </a:cubicBezTo>
                    <a:lnTo>
                      <a:pt x="737080" y="315164"/>
                    </a:lnTo>
                    <a:close/>
                    <a:moveTo>
                      <a:pt x="711754" y="424909"/>
                    </a:moveTo>
                    <a:lnTo>
                      <a:pt x="739893" y="458676"/>
                    </a:lnTo>
                    <a:cubicBezTo>
                      <a:pt x="725824" y="467118"/>
                      <a:pt x="711754" y="475560"/>
                      <a:pt x="697684" y="478374"/>
                    </a:cubicBezTo>
                    <a:lnTo>
                      <a:pt x="683614" y="388327"/>
                    </a:lnTo>
                    <a:lnTo>
                      <a:pt x="711754" y="424909"/>
                    </a:lnTo>
                    <a:close/>
                    <a:moveTo>
                      <a:pt x="649847" y="267327"/>
                    </a:moveTo>
                    <a:lnTo>
                      <a:pt x="658289" y="317978"/>
                    </a:lnTo>
                    <a:lnTo>
                      <a:pt x="638591" y="270141"/>
                    </a:lnTo>
                    <a:cubicBezTo>
                      <a:pt x="644219" y="267327"/>
                      <a:pt x="647033" y="267327"/>
                      <a:pt x="649847" y="267327"/>
                    </a:cubicBezTo>
                    <a:close/>
                    <a:moveTo>
                      <a:pt x="602009" y="292652"/>
                    </a:moveTo>
                    <a:lnTo>
                      <a:pt x="661103" y="363001"/>
                    </a:lnTo>
                    <a:lnTo>
                      <a:pt x="576684" y="332048"/>
                    </a:lnTo>
                    <a:cubicBezTo>
                      <a:pt x="579498" y="323606"/>
                      <a:pt x="585125" y="315164"/>
                      <a:pt x="590754" y="309536"/>
                    </a:cubicBezTo>
                    <a:cubicBezTo>
                      <a:pt x="590754" y="301094"/>
                      <a:pt x="596382" y="295466"/>
                      <a:pt x="602009" y="292652"/>
                    </a:cubicBezTo>
                    <a:close/>
                    <a:moveTo>
                      <a:pt x="571055" y="337676"/>
                    </a:moveTo>
                    <a:lnTo>
                      <a:pt x="655474" y="368630"/>
                    </a:lnTo>
                    <a:lnTo>
                      <a:pt x="565428" y="382699"/>
                    </a:lnTo>
                    <a:cubicBezTo>
                      <a:pt x="565428" y="368630"/>
                      <a:pt x="565428" y="354560"/>
                      <a:pt x="571055" y="337676"/>
                    </a:cubicBezTo>
                    <a:close/>
                    <a:moveTo>
                      <a:pt x="658289" y="379885"/>
                    </a:moveTo>
                    <a:lnTo>
                      <a:pt x="587939" y="438979"/>
                    </a:lnTo>
                    <a:cubicBezTo>
                      <a:pt x="582312" y="433351"/>
                      <a:pt x="579498" y="424909"/>
                      <a:pt x="573870" y="416467"/>
                    </a:cubicBezTo>
                    <a:cubicBezTo>
                      <a:pt x="571055" y="410839"/>
                      <a:pt x="568242" y="402397"/>
                      <a:pt x="568242" y="396769"/>
                    </a:cubicBezTo>
                    <a:lnTo>
                      <a:pt x="658289" y="379885"/>
                    </a:lnTo>
                    <a:close/>
                    <a:moveTo>
                      <a:pt x="663917" y="385513"/>
                    </a:moveTo>
                    <a:lnTo>
                      <a:pt x="632963" y="469932"/>
                    </a:lnTo>
                    <a:cubicBezTo>
                      <a:pt x="618893" y="464304"/>
                      <a:pt x="604823" y="453049"/>
                      <a:pt x="593568" y="441792"/>
                    </a:cubicBezTo>
                    <a:lnTo>
                      <a:pt x="663917" y="385513"/>
                    </a:lnTo>
                    <a:close/>
                    <a:moveTo>
                      <a:pt x="745522" y="450234"/>
                    </a:moveTo>
                    <a:lnTo>
                      <a:pt x="714568" y="410839"/>
                    </a:lnTo>
                    <a:lnTo>
                      <a:pt x="689242" y="379885"/>
                    </a:lnTo>
                    <a:lnTo>
                      <a:pt x="720196" y="391141"/>
                    </a:lnTo>
                    <a:lnTo>
                      <a:pt x="773661" y="410839"/>
                    </a:lnTo>
                    <a:cubicBezTo>
                      <a:pt x="770847" y="419281"/>
                      <a:pt x="765220" y="427723"/>
                      <a:pt x="759592" y="433351"/>
                    </a:cubicBezTo>
                    <a:cubicBezTo>
                      <a:pt x="753963" y="441792"/>
                      <a:pt x="751150" y="447420"/>
                      <a:pt x="745522" y="450234"/>
                    </a:cubicBezTo>
                    <a:close/>
                    <a:moveTo>
                      <a:pt x="776475" y="405211"/>
                    </a:moveTo>
                    <a:lnTo>
                      <a:pt x="720196" y="385513"/>
                    </a:lnTo>
                    <a:lnTo>
                      <a:pt x="689242" y="374257"/>
                    </a:lnTo>
                    <a:lnTo>
                      <a:pt x="723010" y="368630"/>
                    </a:lnTo>
                    <a:lnTo>
                      <a:pt x="779290" y="360188"/>
                    </a:lnTo>
                    <a:cubicBezTo>
                      <a:pt x="782103" y="374257"/>
                      <a:pt x="779290" y="391141"/>
                      <a:pt x="776475" y="405211"/>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1071" name="Graphic 3">
                <a:extLst>
                  <a:ext uri="{FF2B5EF4-FFF2-40B4-BE49-F238E27FC236}">
                    <a16:creationId xmlns:a16="http://schemas.microsoft.com/office/drawing/2014/main" id="{A71EDDD9-DF55-4EED-92DF-99E85753D72F}"/>
                  </a:ext>
                </a:extLst>
              </p:cNvPr>
              <p:cNvGrpSpPr/>
              <p:nvPr/>
            </p:nvGrpSpPr>
            <p:grpSpPr>
              <a:xfrm>
                <a:off x="16078086" y="2140690"/>
                <a:ext cx="430536" cy="468222"/>
                <a:chOff x="16078086" y="2140690"/>
                <a:chExt cx="430536" cy="468222"/>
              </a:xfrm>
              <a:solidFill>
                <a:srgbClr val="FFFFFF"/>
              </a:solidFill>
            </p:grpSpPr>
            <p:sp>
              <p:nvSpPr>
                <p:cNvPr id="1094" name="Freeform: Shape 1093">
                  <a:extLst>
                    <a:ext uri="{FF2B5EF4-FFF2-40B4-BE49-F238E27FC236}">
                      <a16:creationId xmlns:a16="http://schemas.microsoft.com/office/drawing/2014/main" id="{349AC303-1D32-4E43-9D8A-4E81B2B9A98E}"/>
                    </a:ext>
                  </a:extLst>
                </p:cNvPr>
                <p:cNvSpPr/>
                <p:nvPr/>
              </p:nvSpPr>
              <p:spPr>
                <a:xfrm>
                  <a:off x="16334157" y="2193072"/>
                  <a:ext cx="174465" cy="114745"/>
                </a:xfrm>
                <a:custGeom>
                  <a:avLst/>
                  <a:gdLst>
                    <a:gd name="connsiteX0" fmla="*/ 64721 w 174465"/>
                    <a:gd name="connsiteY0" fmla="*/ 10629 h 114745"/>
                    <a:gd name="connsiteX1" fmla="*/ 70349 w 174465"/>
                    <a:gd name="connsiteY1" fmla="*/ 13443 h 114745"/>
                    <a:gd name="connsiteX2" fmla="*/ 70349 w 174465"/>
                    <a:gd name="connsiteY2" fmla="*/ 16256 h 114745"/>
                    <a:gd name="connsiteX3" fmla="*/ 67535 w 174465"/>
                    <a:gd name="connsiteY3" fmla="*/ 16256 h 114745"/>
                    <a:gd name="connsiteX4" fmla="*/ 19697 w 174465"/>
                    <a:gd name="connsiteY4" fmla="*/ 21884 h 114745"/>
                    <a:gd name="connsiteX5" fmla="*/ 53465 w 174465"/>
                    <a:gd name="connsiteY5" fmla="*/ 41582 h 114745"/>
                    <a:gd name="connsiteX6" fmla="*/ 112559 w 174465"/>
                    <a:gd name="connsiteY6" fmla="*/ 33140 h 114745"/>
                    <a:gd name="connsiteX7" fmla="*/ 118186 w 174465"/>
                    <a:gd name="connsiteY7" fmla="*/ 35954 h 114745"/>
                    <a:gd name="connsiteX8" fmla="*/ 118186 w 174465"/>
                    <a:gd name="connsiteY8" fmla="*/ 38768 h 114745"/>
                    <a:gd name="connsiteX9" fmla="*/ 115372 w 174465"/>
                    <a:gd name="connsiteY9" fmla="*/ 38768 h 114745"/>
                    <a:gd name="connsiteX10" fmla="*/ 61907 w 174465"/>
                    <a:gd name="connsiteY10" fmla="*/ 47210 h 114745"/>
                    <a:gd name="connsiteX11" fmla="*/ 98489 w 174465"/>
                    <a:gd name="connsiteY11" fmla="*/ 69722 h 114745"/>
                    <a:gd name="connsiteX12" fmla="*/ 140698 w 174465"/>
                    <a:gd name="connsiteY12" fmla="*/ 64094 h 114745"/>
                    <a:gd name="connsiteX13" fmla="*/ 146326 w 174465"/>
                    <a:gd name="connsiteY13" fmla="*/ 66908 h 114745"/>
                    <a:gd name="connsiteX14" fmla="*/ 146326 w 174465"/>
                    <a:gd name="connsiteY14" fmla="*/ 69722 h 114745"/>
                    <a:gd name="connsiteX15" fmla="*/ 143512 w 174465"/>
                    <a:gd name="connsiteY15" fmla="*/ 69722 h 114745"/>
                    <a:gd name="connsiteX16" fmla="*/ 106930 w 174465"/>
                    <a:gd name="connsiteY16" fmla="*/ 75350 h 114745"/>
                    <a:gd name="connsiteX17" fmla="*/ 174465 w 174465"/>
                    <a:gd name="connsiteY17" fmla="*/ 114745 h 114745"/>
                    <a:gd name="connsiteX18" fmla="*/ 109744 w 174465"/>
                    <a:gd name="connsiteY18" fmla="*/ 19070 h 114745"/>
                    <a:gd name="connsiteX19" fmla="*/ 2813 w 174465"/>
                    <a:gd name="connsiteY19" fmla="*/ 10629 h 114745"/>
                    <a:gd name="connsiteX20" fmla="*/ 0 w 174465"/>
                    <a:gd name="connsiteY20" fmla="*/ 13443 h 114745"/>
                    <a:gd name="connsiteX21" fmla="*/ 16883 w 174465"/>
                    <a:gd name="connsiteY21" fmla="*/ 21884 h 114745"/>
                    <a:gd name="connsiteX22" fmla="*/ 64721 w 174465"/>
                    <a:gd name="connsiteY22" fmla="*/ 10629 h 11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465" h="114745">
                      <a:moveTo>
                        <a:pt x="64721" y="10629"/>
                      </a:moveTo>
                      <a:cubicBezTo>
                        <a:pt x="67535" y="10629"/>
                        <a:pt x="70349" y="10629"/>
                        <a:pt x="70349" y="13443"/>
                      </a:cubicBezTo>
                      <a:cubicBezTo>
                        <a:pt x="70349" y="13443"/>
                        <a:pt x="70349" y="16256"/>
                        <a:pt x="70349" y="16256"/>
                      </a:cubicBezTo>
                      <a:cubicBezTo>
                        <a:pt x="70349" y="16256"/>
                        <a:pt x="67535" y="16256"/>
                        <a:pt x="67535" y="16256"/>
                      </a:cubicBezTo>
                      <a:lnTo>
                        <a:pt x="19697" y="21884"/>
                      </a:lnTo>
                      <a:lnTo>
                        <a:pt x="53465" y="41582"/>
                      </a:lnTo>
                      <a:lnTo>
                        <a:pt x="112559" y="33140"/>
                      </a:lnTo>
                      <a:cubicBezTo>
                        <a:pt x="115372" y="33140"/>
                        <a:pt x="118186" y="33140"/>
                        <a:pt x="118186" y="35954"/>
                      </a:cubicBezTo>
                      <a:cubicBezTo>
                        <a:pt x="118186" y="35954"/>
                        <a:pt x="118186" y="38768"/>
                        <a:pt x="118186" y="38768"/>
                      </a:cubicBezTo>
                      <a:cubicBezTo>
                        <a:pt x="118186" y="38768"/>
                        <a:pt x="118186" y="38768"/>
                        <a:pt x="115372" y="38768"/>
                      </a:cubicBezTo>
                      <a:lnTo>
                        <a:pt x="61907" y="47210"/>
                      </a:lnTo>
                      <a:lnTo>
                        <a:pt x="98489" y="69722"/>
                      </a:lnTo>
                      <a:lnTo>
                        <a:pt x="140698" y="64094"/>
                      </a:lnTo>
                      <a:cubicBezTo>
                        <a:pt x="143512" y="64094"/>
                        <a:pt x="146326" y="64094"/>
                        <a:pt x="146326" y="66908"/>
                      </a:cubicBezTo>
                      <a:cubicBezTo>
                        <a:pt x="146326" y="66908"/>
                        <a:pt x="146326" y="69722"/>
                        <a:pt x="146326" y="69722"/>
                      </a:cubicBezTo>
                      <a:cubicBezTo>
                        <a:pt x="146326" y="69722"/>
                        <a:pt x="146326" y="69722"/>
                        <a:pt x="143512" y="69722"/>
                      </a:cubicBezTo>
                      <a:lnTo>
                        <a:pt x="106930" y="75350"/>
                      </a:lnTo>
                      <a:lnTo>
                        <a:pt x="174465" y="114745"/>
                      </a:lnTo>
                      <a:cubicBezTo>
                        <a:pt x="168838" y="97862"/>
                        <a:pt x="151954" y="41582"/>
                        <a:pt x="109744" y="19070"/>
                      </a:cubicBezTo>
                      <a:cubicBezTo>
                        <a:pt x="64721" y="-6255"/>
                        <a:pt x="30953" y="-3441"/>
                        <a:pt x="2813" y="10629"/>
                      </a:cubicBezTo>
                      <a:cubicBezTo>
                        <a:pt x="2813" y="10629"/>
                        <a:pt x="0" y="10629"/>
                        <a:pt x="0" y="13443"/>
                      </a:cubicBezTo>
                      <a:lnTo>
                        <a:pt x="16883" y="21884"/>
                      </a:lnTo>
                      <a:lnTo>
                        <a:pt x="64721" y="10629"/>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95" name="Freeform: Shape 1094">
                  <a:extLst>
                    <a:ext uri="{FF2B5EF4-FFF2-40B4-BE49-F238E27FC236}">
                      <a16:creationId xmlns:a16="http://schemas.microsoft.com/office/drawing/2014/main" id="{5143AF68-D676-46A3-B867-BFA9D69B54A7}"/>
                    </a:ext>
                  </a:extLst>
                </p:cNvPr>
                <p:cNvSpPr/>
                <p:nvPr/>
              </p:nvSpPr>
              <p:spPr>
                <a:xfrm>
                  <a:off x="16300210" y="2203701"/>
                  <a:ext cx="197155" cy="101302"/>
                </a:xfrm>
                <a:custGeom>
                  <a:avLst/>
                  <a:gdLst>
                    <a:gd name="connsiteX0" fmla="*/ 123993 w 197155"/>
                    <a:gd name="connsiteY0" fmla="*/ 84419 h 101302"/>
                    <a:gd name="connsiteX1" fmla="*/ 123993 w 197155"/>
                    <a:gd name="connsiteY1" fmla="*/ 84419 h 101302"/>
                    <a:gd name="connsiteX2" fmla="*/ 118365 w 197155"/>
                    <a:gd name="connsiteY2" fmla="*/ 87233 h 101302"/>
                    <a:gd name="connsiteX3" fmla="*/ 115551 w 197155"/>
                    <a:gd name="connsiteY3" fmla="*/ 84419 h 101302"/>
                    <a:gd name="connsiteX4" fmla="*/ 121179 w 197155"/>
                    <a:gd name="connsiteY4" fmla="*/ 61907 h 101302"/>
                    <a:gd name="connsiteX5" fmla="*/ 84597 w 197155"/>
                    <a:gd name="connsiteY5" fmla="*/ 39396 h 101302"/>
                    <a:gd name="connsiteX6" fmla="*/ 73342 w 197155"/>
                    <a:gd name="connsiteY6" fmla="*/ 70349 h 101302"/>
                    <a:gd name="connsiteX7" fmla="*/ 73342 w 197155"/>
                    <a:gd name="connsiteY7" fmla="*/ 70349 h 101302"/>
                    <a:gd name="connsiteX8" fmla="*/ 67713 w 197155"/>
                    <a:gd name="connsiteY8" fmla="*/ 70349 h 101302"/>
                    <a:gd name="connsiteX9" fmla="*/ 64899 w 197155"/>
                    <a:gd name="connsiteY9" fmla="*/ 67535 h 101302"/>
                    <a:gd name="connsiteX10" fmla="*/ 78969 w 197155"/>
                    <a:gd name="connsiteY10" fmla="*/ 33768 h 101302"/>
                    <a:gd name="connsiteX11" fmla="*/ 45202 w 197155"/>
                    <a:gd name="connsiteY11" fmla="*/ 14070 h 101302"/>
                    <a:gd name="connsiteX12" fmla="*/ 33946 w 197155"/>
                    <a:gd name="connsiteY12" fmla="*/ 45024 h 101302"/>
                    <a:gd name="connsiteX13" fmla="*/ 33946 w 197155"/>
                    <a:gd name="connsiteY13" fmla="*/ 45024 h 101302"/>
                    <a:gd name="connsiteX14" fmla="*/ 28318 w 197155"/>
                    <a:gd name="connsiteY14" fmla="*/ 45024 h 101302"/>
                    <a:gd name="connsiteX15" fmla="*/ 25504 w 197155"/>
                    <a:gd name="connsiteY15" fmla="*/ 42209 h 101302"/>
                    <a:gd name="connsiteX16" fmla="*/ 36760 w 197155"/>
                    <a:gd name="connsiteY16" fmla="*/ 8442 h 101302"/>
                    <a:gd name="connsiteX17" fmla="*/ 22690 w 197155"/>
                    <a:gd name="connsiteY17" fmla="*/ 0 h 101302"/>
                    <a:gd name="connsiteX18" fmla="*/ 17062 w 197155"/>
                    <a:gd name="connsiteY18" fmla="*/ 2814 h 101302"/>
                    <a:gd name="connsiteX19" fmla="*/ 33946 w 197155"/>
                    <a:gd name="connsiteY19" fmla="*/ 70349 h 101302"/>
                    <a:gd name="connsiteX20" fmla="*/ 197156 w 197155"/>
                    <a:gd name="connsiteY20" fmla="*/ 101303 h 101302"/>
                    <a:gd name="connsiteX21" fmla="*/ 129621 w 197155"/>
                    <a:gd name="connsiteY21" fmla="*/ 61907 h 101302"/>
                    <a:gd name="connsiteX22" fmla="*/ 123993 w 197155"/>
                    <a:gd name="connsiteY22" fmla="*/ 84419 h 10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155" h="101302">
                      <a:moveTo>
                        <a:pt x="123993" y="84419"/>
                      </a:moveTo>
                      <a:cubicBezTo>
                        <a:pt x="123993" y="84419"/>
                        <a:pt x="123993" y="84419"/>
                        <a:pt x="123993" y="84419"/>
                      </a:cubicBezTo>
                      <a:cubicBezTo>
                        <a:pt x="121179" y="87233"/>
                        <a:pt x="121179" y="87233"/>
                        <a:pt x="118365" y="87233"/>
                      </a:cubicBezTo>
                      <a:cubicBezTo>
                        <a:pt x="115551" y="87233"/>
                        <a:pt x="112737" y="84419"/>
                        <a:pt x="115551" y="84419"/>
                      </a:cubicBezTo>
                      <a:lnTo>
                        <a:pt x="121179" y="61907"/>
                      </a:lnTo>
                      <a:lnTo>
                        <a:pt x="84597" y="39396"/>
                      </a:lnTo>
                      <a:lnTo>
                        <a:pt x="73342" y="70349"/>
                      </a:lnTo>
                      <a:cubicBezTo>
                        <a:pt x="73342" y="70349"/>
                        <a:pt x="73342" y="70349"/>
                        <a:pt x="73342" y="70349"/>
                      </a:cubicBezTo>
                      <a:cubicBezTo>
                        <a:pt x="73342" y="70349"/>
                        <a:pt x="70528" y="70349"/>
                        <a:pt x="67713" y="70349"/>
                      </a:cubicBezTo>
                      <a:cubicBezTo>
                        <a:pt x="64899" y="70349"/>
                        <a:pt x="64899" y="67535"/>
                        <a:pt x="64899" y="67535"/>
                      </a:cubicBezTo>
                      <a:lnTo>
                        <a:pt x="78969" y="33768"/>
                      </a:lnTo>
                      <a:lnTo>
                        <a:pt x="45202" y="14070"/>
                      </a:lnTo>
                      <a:lnTo>
                        <a:pt x="33946" y="45024"/>
                      </a:lnTo>
                      <a:cubicBezTo>
                        <a:pt x="33946" y="45024"/>
                        <a:pt x="33946" y="45024"/>
                        <a:pt x="33946" y="45024"/>
                      </a:cubicBezTo>
                      <a:cubicBezTo>
                        <a:pt x="33946" y="45024"/>
                        <a:pt x="31132" y="45024"/>
                        <a:pt x="28318" y="45024"/>
                      </a:cubicBezTo>
                      <a:cubicBezTo>
                        <a:pt x="25504" y="45024"/>
                        <a:pt x="22690" y="42209"/>
                        <a:pt x="25504" y="42209"/>
                      </a:cubicBezTo>
                      <a:lnTo>
                        <a:pt x="36760" y="8442"/>
                      </a:lnTo>
                      <a:lnTo>
                        <a:pt x="22690" y="0"/>
                      </a:lnTo>
                      <a:cubicBezTo>
                        <a:pt x="19877" y="0"/>
                        <a:pt x="19877" y="2814"/>
                        <a:pt x="17062" y="2814"/>
                      </a:cubicBezTo>
                      <a:cubicBezTo>
                        <a:pt x="-5450" y="19698"/>
                        <a:pt x="-11077" y="45024"/>
                        <a:pt x="33946" y="70349"/>
                      </a:cubicBezTo>
                      <a:cubicBezTo>
                        <a:pt x="76156" y="95675"/>
                        <a:pt x="171830" y="98489"/>
                        <a:pt x="197156" y="101303"/>
                      </a:cubicBezTo>
                      <a:lnTo>
                        <a:pt x="129621" y="61907"/>
                      </a:lnTo>
                      <a:lnTo>
                        <a:pt x="123993" y="84419"/>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96" name="Freeform: Shape 1095">
                  <a:extLst>
                    <a:ext uri="{FF2B5EF4-FFF2-40B4-BE49-F238E27FC236}">
                      <a16:creationId xmlns:a16="http://schemas.microsoft.com/office/drawing/2014/main" id="{1053C18E-D806-49B1-A433-CD3A736D4D95}"/>
                    </a:ext>
                  </a:extLst>
                </p:cNvPr>
                <p:cNvSpPr/>
                <p:nvPr/>
              </p:nvSpPr>
              <p:spPr>
                <a:xfrm>
                  <a:off x="16195168" y="2140690"/>
                  <a:ext cx="119290" cy="175569"/>
                </a:xfrm>
                <a:custGeom>
                  <a:avLst/>
                  <a:gdLst>
                    <a:gd name="connsiteX0" fmla="*/ 17988 w 119290"/>
                    <a:gd name="connsiteY0" fmla="*/ 3918 h 175569"/>
                    <a:gd name="connsiteX1" fmla="*/ 15173 w 119290"/>
                    <a:gd name="connsiteY1" fmla="*/ 1104 h 175569"/>
                    <a:gd name="connsiteX2" fmla="*/ 15173 w 119290"/>
                    <a:gd name="connsiteY2" fmla="*/ 1104 h 175569"/>
                    <a:gd name="connsiteX3" fmla="*/ 12360 w 119290"/>
                    <a:gd name="connsiteY3" fmla="*/ 1104 h 175569"/>
                    <a:gd name="connsiteX4" fmla="*/ 1104 w 119290"/>
                    <a:gd name="connsiteY4" fmla="*/ 6732 h 175569"/>
                    <a:gd name="connsiteX5" fmla="*/ 6732 w 119290"/>
                    <a:gd name="connsiteY5" fmla="*/ 17988 h 175569"/>
                    <a:gd name="connsiteX6" fmla="*/ 12360 w 119290"/>
                    <a:gd name="connsiteY6" fmla="*/ 20802 h 175569"/>
                    <a:gd name="connsiteX7" fmla="*/ 15173 w 119290"/>
                    <a:gd name="connsiteY7" fmla="*/ 20802 h 175569"/>
                    <a:gd name="connsiteX8" fmla="*/ 77081 w 119290"/>
                    <a:gd name="connsiteY8" fmla="*/ 141802 h 175569"/>
                    <a:gd name="connsiteX9" fmla="*/ 77081 w 119290"/>
                    <a:gd name="connsiteY9" fmla="*/ 167128 h 175569"/>
                    <a:gd name="connsiteX10" fmla="*/ 82709 w 119290"/>
                    <a:gd name="connsiteY10" fmla="*/ 175570 h 175569"/>
                    <a:gd name="connsiteX11" fmla="*/ 82709 w 119290"/>
                    <a:gd name="connsiteY11" fmla="*/ 175570 h 175569"/>
                    <a:gd name="connsiteX12" fmla="*/ 91151 w 119290"/>
                    <a:gd name="connsiteY12" fmla="*/ 169942 h 175569"/>
                    <a:gd name="connsiteX13" fmla="*/ 91151 w 119290"/>
                    <a:gd name="connsiteY13" fmla="*/ 141802 h 175569"/>
                    <a:gd name="connsiteX14" fmla="*/ 63011 w 119290"/>
                    <a:gd name="connsiteY14" fmla="*/ 46127 h 175569"/>
                    <a:gd name="connsiteX15" fmla="*/ 105221 w 119290"/>
                    <a:gd name="connsiteY15" fmla="*/ 65825 h 175569"/>
                    <a:gd name="connsiteX16" fmla="*/ 110849 w 119290"/>
                    <a:gd name="connsiteY16" fmla="*/ 63011 h 175569"/>
                    <a:gd name="connsiteX17" fmla="*/ 116476 w 119290"/>
                    <a:gd name="connsiteY17" fmla="*/ 57383 h 175569"/>
                    <a:gd name="connsiteX18" fmla="*/ 119291 w 119290"/>
                    <a:gd name="connsiteY18" fmla="*/ 54569 h 175569"/>
                    <a:gd name="connsiteX19" fmla="*/ 119291 w 119290"/>
                    <a:gd name="connsiteY19" fmla="*/ 54569 h 175569"/>
                    <a:gd name="connsiteX20" fmla="*/ 17988 w 119290"/>
                    <a:gd name="connsiteY20" fmla="*/ 3918 h 175569"/>
                    <a:gd name="connsiteX21" fmla="*/ 17988 w 119290"/>
                    <a:gd name="connsiteY21" fmla="*/ 3918 h 17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290" h="175569">
                      <a:moveTo>
                        <a:pt x="17988" y="3918"/>
                      </a:moveTo>
                      <a:lnTo>
                        <a:pt x="15173" y="1104"/>
                      </a:lnTo>
                      <a:cubicBezTo>
                        <a:pt x="15173" y="1104"/>
                        <a:pt x="15173" y="1104"/>
                        <a:pt x="15173" y="1104"/>
                      </a:cubicBezTo>
                      <a:cubicBezTo>
                        <a:pt x="15173" y="1104"/>
                        <a:pt x="12360" y="1104"/>
                        <a:pt x="12360" y="1104"/>
                      </a:cubicBezTo>
                      <a:cubicBezTo>
                        <a:pt x="9546" y="-1710"/>
                        <a:pt x="3918" y="1104"/>
                        <a:pt x="1104" y="6732"/>
                      </a:cubicBezTo>
                      <a:cubicBezTo>
                        <a:pt x="-1710" y="9546"/>
                        <a:pt x="1104" y="15174"/>
                        <a:pt x="6732" y="17988"/>
                      </a:cubicBezTo>
                      <a:cubicBezTo>
                        <a:pt x="9546" y="17988"/>
                        <a:pt x="12360" y="20802"/>
                        <a:pt x="12360" y="20802"/>
                      </a:cubicBezTo>
                      <a:lnTo>
                        <a:pt x="15173" y="20802"/>
                      </a:lnTo>
                      <a:cubicBezTo>
                        <a:pt x="65825" y="46127"/>
                        <a:pt x="77081" y="105221"/>
                        <a:pt x="77081" y="141802"/>
                      </a:cubicBezTo>
                      <a:cubicBezTo>
                        <a:pt x="77081" y="158686"/>
                        <a:pt x="77081" y="167128"/>
                        <a:pt x="77081" y="167128"/>
                      </a:cubicBezTo>
                      <a:cubicBezTo>
                        <a:pt x="77081" y="172756"/>
                        <a:pt x="79895" y="175570"/>
                        <a:pt x="82709" y="175570"/>
                      </a:cubicBezTo>
                      <a:cubicBezTo>
                        <a:pt x="82709" y="175570"/>
                        <a:pt x="82709" y="175570"/>
                        <a:pt x="82709" y="175570"/>
                      </a:cubicBezTo>
                      <a:cubicBezTo>
                        <a:pt x="85523" y="175570"/>
                        <a:pt x="91151" y="172756"/>
                        <a:pt x="91151" y="169942"/>
                      </a:cubicBezTo>
                      <a:cubicBezTo>
                        <a:pt x="91151" y="169942"/>
                        <a:pt x="91151" y="158686"/>
                        <a:pt x="91151" y="141802"/>
                      </a:cubicBezTo>
                      <a:cubicBezTo>
                        <a:pt x="91151" y="116477"/>
                        <a:pt x="85523" y="77081"/>
                        <a:pt x="63011" y="46127"/>
                      </a:cubicBezTo>
                      <a:lnTo>
                        <a:pt x="105221" y="65825"/>
                      </a:lnTo>
                      <a:cubicBezTo>
                        <a:pt x="108035" y="65825"/>
                        <a:pt x="108035" y="63011"/>
                        <a:pt x="110849" y="63011"/>
                      </a:cubicBezTo>
                      <a:cubicBezTo>
                        <a:pt x="113662" y="60197"/>
                        <a:pt x="113662" y="60197"/>
                        <a:pt x="116476" y="57383"/>
                      </a:cubicBezTo>
                      <a:lnTo>
                        <a:pt x="119291" y="54569"/>
                      </a:lnTo>
                      <a:lnTo>
                        <a:pt x="119291" y="54569"/>
                      </a:lnTo>
                      <a:lnTo>
                        <a:pt x="17988" y="3918"/>
                      </a:lnTo>
                      <a:cubicBezTo>
                        <a:pt x="20802" y="3918"/>
                        <a:pt x="17988" y="3918"/>
                        <a:pt x="17988" y="3918"/>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97" name="Freeform: Shape 1096">
                  <a:extLst>
                    <a:ext uri="{FF2B5EF4-FFF2-40B4-BE49-F238E27FC236}">
                      <a16:creationId xmlns:a16="http://schemas.microsoft.com/office/drawing/2014/main" id="{B7A703DC-0E03-4C6C-A04E-472C7582769C}"/>
                    </a:ext>
                  </a:extLst>
                </p:cNvPr>
                <p:cNvSpPr/>
                <p:nvPr/>
              </p:nvSpPr>
              <p:spPr>
                <a:xfrm>
                  <a:off x="16078086" y="2265185"/>
                  <a:ext cx="396769" cy="343727"/>
                </a:xfrm>
                <a:custGeom>
                  <a:avLst/>
                  <a:gdLst>
                    <a:gd name="connsiteX0" fmla="*/ 247629 w 396769"/>
                    <a:gd name="connsiteY0" fmla="*/ 20121 h 343727"/>
                    <a:gd name="connsiteX1" fmla="*/ 227931 w 396769"/>
                    <a:gd name="connsiteY1" fmla="*/ 6051 h 343727"/>
                    <a:gd name="connsiteX2" fmla="*/ 219489 w 396769"/>
                    <a:gd name="connsiteY2" fmla="*/ 8865 h 343727"/>
                    <a:gd name="connsiteX3" fmla="*/ 219489 w 396769"/>
                    <a:gd name="connsiteY3" fmla="*/ 11679 h 343727"/>
                    <a:gd name="connsiteX4" fmla="*/ 219489 w 396769"/>
                    <a:gd name="connsiteY4" fmla="*/ 42633 h 343727"/>
                    <a:gd name="connsiteX5" fmla="*/ 199792 w 396769"/>
                    <a:gd name="connsiteY5" fmla="*/ 59517 h 343727"/>
                    <a:gd name="connsiteX6" fmla="*/ 196978 w 396769"/>
                    <a:gd name="connsiteY6" fmla="*/ 59517 h 343727"/>
                    <a:gd name="connsiteX7" fmla="*/ 180094 w 396769"/>
                    <a:gd name="connsiteY7" fmla="*/ 37005 h 343727"/>
                    <a:gd name="connsiteX8" fmla="*/ 180094 w 396769"/>
                    <a:gd name="connsiteY8" fmla="*/ 11679 h 343727"/>
                    <a:gd name="connsiteX9" fmla="*/ 180094 w 396769"/>
                    <a:gd name="connsiteY9" fmla="*/ 6051 h 343727"/>
                    <a:gd name="connsiteX10" fmla="*/ 0 w 396769"/>
                    <a:gd name="connsiteY10" fmla="*/ 169262 h 343727"/>
                    <a:gd name="connsiteX11" fmla="*/ 199792 w 396769"/>
                    <a:gd name="connsiteY11" fmla="*/ 343727 h 343727"/>
                    <a:gd name="connsiteX12" fmla="*/ 396769 w 396769"/>
                    <a:gd name="connsiteY12" fmla="*/ 169262 h 343727"/>
                    <a:gd name="connsiteX13" fmla="*/ 340490 w 396769"/>
                    <a:gd name="connsiteY13" fmla="*/ 42633 h 343727"/>
                    <a:gd name="connsiteX14" fmla="*/ 247629 w 396769"/>
                    <a:gd name="connsiteY14" fmla="*/ 20121 h 343727"/>
                    <a:gd name="connsiteX15" fmla="*/ 90046 w 396769"/>
                    <a:gd name="connsiteY15" fmla="*/ 135494 h 343727"/>
                    <a:gd name="connsiteX16" fmla="*/ 42209 w 396769"/>
                    <a:gd name="connsiteY16" fmla="*/ 208657 h 343727"/>
                    <a:gd name="connsiteX17" fmla="*/ 39395 w 396769"/>
                    <a:gd name="connsiteY17" fmla="*/ 93284 h 343727"/>
                    <a:gd name="connsiteX18" fmla="*/ 121000 w 396769"/>
                    <a:gd name="connsiteY18" fmla="*/ 65145 h 343727"/>
                    <a:gd name="connsiteX19" fmla="*/ 90046 w 396769"/>
                    <a:gd name="connsiteY19" fmla="*/ 135494 h 34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769" h="343727">
                      <a:moveTo>
                        <a:pt x="247629" y="20121"/>
                      </a:moveTo>
                      <a:cubicBezTo>
                        <a:pt x="239187" y="17307"/>
                        <a:pt x="233559" y="11679"/>
                        <a:pt x="227931" y="6051"/>
                      </a:cubicBezTo>
                      <a:cubicBezTo>
                        <a:pt x="225117" y="6051"/>
                        <a:pt x="222303" y="8865"/>
                        <a:pt x="219489" y="8865"/>
                      </a:cubicBezTo>
                      <a:cubicBezTo>
                        <a:pt x="219489" y="8865"/>
                        <a:pt x="219489" y="11679"/>
                        <a:pt x="219489" y="11679"/>
                      </a:cubicBezTo>
                      <a:cubicBezTo>
                        <a:pt x="219489" y="28563"/>
                        <a:pt x="219489" y="42633"/>
                        <a:pt x="219489" y="42633"/>
                      </a:cubicBezTo>
                      <a:cubicBezTo>
                        <a:pt x="219489" y="53889"/>
                        <a:pt x="211047" y="59517"/>
                        <a:pt x="199792" y="59517"/>
                      </a:cubicBezTo>
                      <a:lnTo>
                        <a:pt x="196978" y="59517"/>
                      </a:lnTo>
                      <a:cubicBezTo>
                        <a:pt x="185722" y="59517"/>
                        <a:pt x="177279" y="48261"/>
                        <a:pt x="180094" y="37005"/>
                      </a:cubicBezTo>
                      <a:cubicBezTo>
                        <a:pt x="180094" y="37005"/>
                        <a:pt x="180094" y="25749"/>
                        <a:pt x="180094" y="11679"/>
                      </a:cubicBezTo>
                      <a:cubicBezTo>
                        <a:pt x="180094" y="8865"/>
                        <a:pt x="180094" y="8865"/>
                        <a:pt x="180094" y="6051"/>
                      </a:cubicBezTo>
                      <a:cubicBezTo>
                        <a:pt x="98489" y="-24902"/>
                        <a:pt x="0" y="67959"/>
                        <a:pt x="0" y="169262"/>
                      </a:cubicBezTo>
                      <a:cubicBezTo>
                        <a:pt x="0" y="279006"/>
                        <a:pt x="90046" y="343727"/>
                        <a:pt x="199792" y="343727"/>
                      </a:cubicBezTo>
                      <a:cubicBezTo>
                        <a:pt x="309536" y="343727"/>
                        <a:pt x="396769" y="279006"/>
                        <a:pt x="396769" y="169262"/>
                      </a:cubicBezTo>
                      <a:cubicBezTo>
                        <a:pt x="396769" y="118610"/>
                        <a:pt x="374257" y="73587"/>
                        <a:pt x="340490" y="42633"/>
                      </a:cubicBezTo>
                      <a:cubicBezTo>
                        <a:pt x="309536" y="42633"/>
                        <a:pt x="272954" y="34191"/>
                        <a:pt x="247629" y="20121"/>
                      </a:cubicBezTo>
                      <a:close/>
                      <a:moveTo>
                        <a:pt x="90046" y="135494"/>
                      </a:moveTo>
                      <a:cubicBezTo>
                        <a:pt x="70349" y="172075"/>
                        <a:pt x="81605" y="233983"/>
                        <a:pt x="42209" y="208657"/>
                      </a:cubicBezTo>
                      <a:cubicBezTo>
                        <a:pt x="19697" y="194587"/>
                        <a:pt x="16884" y="129866"/>
                        <a:pt x="39395" y="93284"/>
                      </a:cubicBezTo>
                      <a:cubicBezTo>
                        <a:pt x="61907" y="56703"/>
                        <a:pt x="109744" y="42633"/>
                        <a:pt x="121000" y="65145"/>
                      </a:cubicBezTo>
                      <a:cubicBezTo>
                        <a:pt x="143512" y="96098"/>
                        <a:pt x="112559" y="93284"/>
                        <a:pt x="90046" y="135494"/>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1072" name="Graphic 3">
                <a:extLst>
                  <a:ext uri="{FF2B5EF4-FFF2-40B4-BE49-F238E27FC236}">
                    <a16:creationId xmlns:a16="http://schemas.microsoft.com/office/drawing/2014/main" id="{3168BEB8-E089-4E9F-80C1-727E58983A31}"/>
                  </a:ext>
                </a:extLst>
              </p:cNvPr>
              <p:cNvGrpSpPr/>
              <p:nvPr/>
            </p:nvGrpSpPr>
            <p:grpSpPr>
              <a:xfrm>
                <a:off x="15965527" y="971184"/>
                <a:ext cx="264512" cy="292652"/>
                <a:chOff x="15965527" y="971184"/>
                <a:chExt cx="264512" cy="292652"/>
              </a:xfrm>
              <a:solidFill>
                <a:srgbClr val="FFFFFF"/>
              </a:solidFill>
            </p:grpSpPr>
            <p:sp>
              <p:nvSpPr>
                <p:cNvPr id="1090" name="Freeform: Shape 1089">
                  <a:extLst>
                    <a:ext uri="{FF2B5EF4-FFF2-40B4-BE49-F238E27FC236}">
                      <a16:creationId xmlns:a16="http://schemas.microsoft.com/office/drawing/2014/main" id="{74DF9E8C-6FA5-482D-8E33-8DC398DAD708}"/>
                    </a:ext>
                  </a:extLst>
                </p:cNvPr>
                <p:cNvSpPr/>
                <p:nvPr/>
              </p:nvSpPr>
              <p:spPr>
                <a:xfrm>
                  <a:off x="16114667" y="995425"/>
                  <a:ext cx="109744" cy="71434"/>
                </a:xfrm>
                <a:custGeom>
                  <a:avLst/>
                  <a:gdLst>
                    <a:gd name="connsiteX0" fmla="*/ 50652 w 109744"/>
                    <a:gd name="connsiteY0" fmla="*/ 12341 h 71434"/>
                    <a:gd name="connsiteX1" fmla="*/ 53465 w 109744"/>
                    <a:gd name="connsiteY1" fmla="*/ 12341 h 71434"/>
                    <a:gd name="connsiteX2" fmla="*/ 53465 w 109744"/>
                    <a:gd name="connsiteY2" fmla="*/ 15155 h 71434"/>
                    <a:gd name="connsiteX3" fmla="*/ 50652 w 109744"/>
                    <a:gd name="connsiteY3" fmla="*/ 15155 h 71434"/>
                    <a:gd name="connsiteX4" fmla="*/ 19698 w 109744"/>
                    <a:gd name="connsiteY4" fmla="*/ 17969 h 71434"/>
                    <a:gd name="connsiteX5" fmla="*/ 39395 w 109744"/>
                    <a:gd name="connsiteY5" fmla="*/ 29225 h 71434"/>
                    <a:gd name="connsiteX6" fmla="*/ 75977 w 109744"/>
                    <a:gd name="connsiteY6" fmla="*/ 23597 h 71434"/>
                    <a:gd name="connsiteX7" fmla="*/ 78792 w 109744"/>
                    <a:gd name="connsiteY7" fmla="*/ 23597 h 71434"/>
                    <a:gd name="connsiteX8" fmla="*/ 78792 w 109744"/>
                    <a:gd name="connsiteY8" fmla="*/ 26411 h 71434"/>
                    <a:gd name="connsiteX9" fmla="*/ 75977 w 109744"/>
                    <a:gd name="connsiteY9" fmla="*/ 26411 h 71434"/>
                    <a:gd name="connsiteX10" fmla="*/ 42209 w 109744"/>
                    <a:gd name="connsiteY10" fmla="*/ 32038 h 71434"/>
                    <a:gd name="connsiteX11" fmla="*/ 64722 w 109744"/>
                    <a:gd name="connsiteY11" fmla="*/ 46108 h 71434"/>
                    <a:gd name="connsiteX12" fmla="*/ 90047 w 109744"/>
                    <a:gd name="connsiteY12" fmla="*/ 43294 h 71434"/>
                    <a:gd name="connsiteX13" fmla="*/ 92861 w 109744"/>
                    <a:gd name="connsiteY13" fmla="*/ 43294 h 71434"/>
                    <a:gd name="connsiteX14" fmla="*/ 92861 w 109744"/>
                    <a:gd name="connsiteY14" fmla="*/ 46108 h 71434"/>
                    <a:gd name="connsiteX15" fmla="*/ 90047 w 109744"/>
                    <a:gd name="connsiteY15" fmla="*/ 46108 h 71434"/>
                    <a:gd name="connsiteX16" fmla="*/ 67535 w 109744"/>
                    <a:gd name="connsiteY16" fmla="*/ 48922 h 71434"/>
                    <a:gd name="connsiteX17" fmla="*/ 109744 w 109744"/>
                    <a:gd name="connsiteY17" fmla="*/ 71434 h 71434"/>
                    <a:gd name="connsiteX18" fmla="*/ 70349 w 109744"/>
                    <a:gd name="connsiteY18" fmla="*/ 12341 h 71434"/>
                    <a:gd name="connsiteX19" fmla="*/ 2814 w 109744"/>
                    <a:gd name="connsiteY19" fmla="*/ 6713 h 71434"/>
                    <a:gd name="connsiteX20" fmla="*/ 0 w 109744"/>
                    <a:gd name="connsiteY20" fmla="*/ 6713 h 71434"/>
                    <a:gd name="connsiteX21" fmla="*/ 8442 w 109744"/>
                    <a:gd name="connsiteY21" fmla="*/ 12341 h 71434"/>
                    <a:gd name="connsiteX22" fmla="*/ 50652 w 109744"/>
                    <a:gd name="connsiteY22" fmla="*/ 12341 h 7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744" h="71434">
                      <a:moveTo>
                        <a:pt x="50652" y="12341"/>
                      </a:moveTo>
                      <a:cubicBezTo>
                        <a:pt x="53465" y="12341"/>
                        <a:pt x="53465" y="12341"/>
                        <a:pt x="53465" y="12341"/>
                      </a:cubicBezTo>
                      <a:cubicBezTo>
                        <a:pt x="53465" y="12341"/>
                        <a:pt x="53465" y="12341"/>
                        <a:pt x="53465" y="15155"/>
                      </a:cubicBezTo>
                      <a:cubicBezTo>
                        <a:pt x="53465" y="15155"/>
                        <a:pt x="53465" y="15155"/>
                        <a:pt x="50652" y="15155"/>
                      </a:cubicBezTo>
                      <a:lnTo>
                        <a:pt x="19698" y="17969"/>
                      </a:lnTo>
                      <a:lnTo>
                        <a:pt x="39395" y="29225"/>
                      </a:lnTo>
                      <a:lnTo>
                        <a:pt x="75977" y="23597"/>
                      </a:lnTo>
                      <a:cubicBezTo>
                        <a:pt x="78792" y="23597"/>
                        <a:pt x="78792" y="23597"/>
                        <a:pt x="78792" y="23597"/>
                      </a:cubicBezTo>
                      <a:cubicBezTo>
                        <a:pt x="78792" y="23597"/>
                        <a:pt x="78792" y="23597"/>
                        <a:pt x="78792" y="26411"/>
                      </a:cubicBezTo>
                      <a:cubicBezTo>
                        <a:pt x="78792" y="26411"/>
                        <a:pt x="78792" y="26411"/>
                        <a:pt x="75977" y="26411"/>
                      </a:cubicBezTo>
                      <a:lnTo>
                        <a:pt x="42209" y="32038"/>
                      </a:lnTo>
                      <a:lnTo>
                        <a:pt x="64722" y="46108"/>
                      </a:lnTo>
                      <a:lnTo>
                        <a:pt x="90047" y="43294"/>
                      </a:lnTo>
                      <a:cubicBezTo>
                        <a:pt x="92861" y="43294"/>
                        <a:pt x="92861" y="43294"/>
                        <a:pt x="92861" y="43294"/>
                      </a:cubicBezTo>
                      <a:cubicBezTo>
                        <a:pt x="92861" y="43294"/>
                        <a:pt x="92861" y="43294"/>
                        <a:pt x="92861" y="46108"/>
                      </a:cubicBezTo>
                      <a:cubicBezTo>
                        <a:pt x="92861" y="46108"/>
                        <a:pt x="92861" y="46108"/>
                        <a:pt x="90047" y="46108"/>
                      </a:cubicBezTo>
                      <a:lnTo>
                        <a:pt x="67535" y="48922"/>
                      </a:lnTo>
                      <a:lnTo>
                        <a:pt x="109744" y="71434"/>
                      </a:lnTo>
                      <a:cubicBezTo>
                        <a:pt x="106931" y="60178"/>
                        <a:pt x="95675" y="26411"/>
                        <a:pt x="70349" y="12341"/>
                      </a:cubicBezTo>
                      <a:cubicBezTo>
                        <a:pt x="42209" y="-4543"/>
                        <a:pt x="19698" y="-1729"/>
                        <a:pt x="2814" y="6713"/>
                      </a:cubicBezTo>
                      <a:cubicBezTo>
                        <a:pt x="2814" y="6713"/>
                        <a:pt x="0" y="6713"/>
                        <a:pt x="0" y="6713"/>
                      </a:cubicBezTo>
                      <a:lnTo>
                        <a:pt x="8442" y="12341"/>
                      </a:lnTo>
                      <a:lnTo>
                        <a:pt x="50652" y="12341"/>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91" name="Freeform: Shape 1090">
                  <a:extLst>
                    <a:ext uri="{FF2B5EF4-FFF2-40B4-BE49-F238E27FC236}">
                      <a16:creationId xmlns:a16="http://schemas.microsoft.com/office/drawing/2014/main" id="{6DC2EF68-8844-4AC1-B90E-3E6135905B17}"/>
                    </a:ext>
                  </a:extLst>
                </p:cNvPr>
                <p:cNvSpPr/>
                <p:nvPr/>
              </p:nvSpPr>
              <p:spPr>
                <a:xfrm>
                  <a:off x="16107120" y="1007766"/>
                  <a:ext cx="122920" cy="64721"/>
                </a:xfrm>
                <a:custGeom>
                  <a:avLst/>
                  <a:gdLst>
                    <a:gd name="connsiteX0" fmla="*/ 75082 w 122920"/>
                    <a:gd name="connsiteY0" fmla="*/ 53465 h 64721"/>
                    <a:gd name="connsiteX1" fmla="*/ 75082 w 122920"/>
                    <a:gd name="connsiteY1" fmla="*/ 53465 h 64721"/>
                    <a:gd name="connsiteX2" fmla="*/ 72269 w 122920"/>
                    <a:gd name="connsiteY2" fmla="*/ 56279 h 64721"/>
                    <a:gd name="connsiteX3" fmla="*/ 69455 w 122920"/>
                    <a:gd name="connsiteY3" fmla="*/ 53465 h 64721"/>
                    <a:gd name="connsiteX4" fmla="*/ 72269 w 122920"/>
                    <a:gd name="connsiteY4" fmla="*/ 39396 h 64721"/>
                    <a:gd name="connsiteX5" fmla="*/ 49757 w 122920"/>
                    <a:gd name="connsiteY5" fmla="*/ 25326 h 64721"/>
                    <a:gd name="connsiteX6" fmla="*/ 41315 w 122920"/>
                    <a:gd name="connsiteY6" fmla="*/ 45023 h 64721"/>
                    <a:gd name="connsiteX7" fmla="*/ 41315 w 122920"/>
                    <a:gd name="connsiteY7" fmla="*/ 45023 h 64721"/>
                    <a:gd name="connsiteX8" fmla="*/ 38501 w 122920"/>
                    <a:gd name="connsiteY8" fmla="*/ 45023 h 64721"/>
                    <a:gd name="connsiteX9" fmla="*/ 35687 w 122920"/>
                    <a:gd name="connsiteY9" fmla="*/ 42209 h 64721"/>
                    <a:gd name="connsiteX10" fmla="*/ 44129 w 122920"/>
                    <a:gd name="connsiteY10" fmla="*/ 19698 h 64721"/>
                    <a:gd name="connsiteX11" fmla="*/ 24431 w 122920"/>
                    <a:gd name="connsiteY11" fmla="*/ 8442 h 64721"/>
                    <a:gd name="connsiteX12" fmla="*/ 18803 w 122920"/>
                    <a:gd name="connsiteY12" fmla="*/ 28140 h 64721"/>
                    <a:gd name="connsiteX13" fmla="*/ 18803 w 122920"/>
                    <a:gd name="connsiteY13" fmla="*/ 28140 h 64721"/>
                    <a:gd name="connsiteX14" fmla="*/ 15990 w 122920"/>
                    <a:gd name="connsiteY14" fmla="*/ 28140 h 64721"/>
                    <a:gd name="connsiteX15" fmla="*/ 13176 w 122920"/>
                    <a:gd name="connsiteY15" fmla="*/ 25326 h 64721"/>
                    <a:gd name="connsiteX16" fmla="*/ 21617 w 122920"/>
                    <a:gd name="connsiteY16" fmla="*/ 5628 h 64721"/>
                    <a:gd name="connsiteX17" fmla="*/ 13176 w 122920"/>
                    <a:gd name="connsiteY17" fmla="*/ 0 h 64721"/>
                    <a:gd name="connsiteX18" fmla="*/ 10362 w 122920"/>
                    <a:gd name="connsiteY18" fmla="*/ 2814 h 64721"/>
                    <a:gd name="connsiteX19" fmla="*/ 21617 w 122920"/>
                    <a:gd name="connsiteY19" fmla="*/ 45023 h 64721"/>
                    <a:gd name="connsiteX20" fmla="*/ 122920 w 122920"/>
                    <a:gd name="connsiteY20" fmla="*/ 64721 h 64721"/>
                    <a:gd name="connsiteX21" fmla="*/ 80711 w 122920"/>
                    <a:gd name="connsiteY21" fmla="*/ 39396 h 64721"/>
                    <a:gd name="connsiteX22" fmla="*/ 75082 w 122920"/>
                    <a:gd name="connsiteY22" fmla="*/ 53465 h 6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2920" h="64721">
                      <a:moveTo>
                        <a:pt x="75082" y="53465"/>
                      </a:moveTo>
                      <a:cubicBezTo>
                        <a:pt x="75082" y="53465"/>
                        <a:pt x="75082" y="53465"/>
                        <a:pt x="75082" y="53465"/>
                      </a:cubicBezTo>
                      <a:cubicBezTo>
                        <a:pt x="72269" y="53465"/>
                        <a:pt x="72269" y="56279"/>
                        <a:pt x="72269" y="56279"/>
                      </a:cubicBezTo>
                      <a:cubicBezTo>
                        <a:pt x="69455" y="56279"/>
                        <a:pt x="69455" y="56279"/>
                        <a:pt x="69455" y="53465"/>
                      </a:cubicBezTo>
                      <a:lnTo>
                        <a:pt x="72269" y="39396"/>
                      </a:lnTo>
                      <a:lnTo>
                        <a:pt x="49757" y="25326"/>
                      </a:lnTo>
                      <a:lnTo>
                        <a:pt x="41315" y="45023"/>
                      </a:lnTo>
                      <a:cubicBezTo>
                        <a:pt x="41315" y="45023"/>
                        <a:pt x="41315" y="45023"/>
                        <a:pt x="41315" y="45023"/>
                      </a:cubicBezTo>
                      <a:cubicBezTo>
                        <a:pt x="41315" y="45023"/>
                        <a:pt x="38501" y="45023"/>
                        <a:pt x="38501" y="45023"/>
                      </a:cubicBezTo>
                      <a:cubicBezTo>
                        <a:pt x="35687" y="45023"/>
                        <a:pt x="35687" y="45023"/>
                        <a:pt x="35687" y="42209"/>
                      </a:cubicBezTo>
                      <a:lnTo>
                        <a:pt x="44129" y="19698"/>
                      </a:lnTo>
                      <a:lnTo>
                        <a:pt x="24431" y="8442"/>
                      </a:lnTo>
                      <a:lnTo>
                        <a:pt x="18803" y="28140"/>
                      </a:lnTo>
                      <a:cubicBezTo>
                        <a:pt x="18803" y="28140"/>
                        <a:pt x="18803" y="28140"/>
                        <a:pt x="18803" y="28140"/>
                      </a:cubicBezTo>
                      <a:cubicBezTo>
                        <a:pt x="18803" y="28140"/>
                        <a:pt x="15990" y="28140"/>
                        <a:pt x="15990" y="28140"/>
                      </a:cubicBezTo>
                      <a:cubicBezTo>
                        <a:pt x="13176" y="28140"/>
                        <a:pt x="13176" y="28140"/>
                        <a:pt x="13176" y="25326"/>
                      </a:cubicBezTo>
                      <a:lnTo>
                        <a:pt x="21617" y="5628"/>
                      </a:lnTo>
                      <a:lnTo>
                        <a:pt x="13176" y="0"/>
                      </a:lnTo>
                      <a:cubicBezTo>
                        <a:pt x="13176" y="0"/>
                        <a:pt x="10362" y="2814"/>
                        <a:pt x="10362" y="2814"/>
                      </a:cubicBezTo>
                      <a:cubicBezTo>
                        <a:pt x="-3708" y="14070"/>
                        <a:pt x="-6522" y="28140"/>
                        <a:pt x="21617" y="45023"/>
                      </a:cubicBezTo>
                      <a:cubicBezTo>
                        <a:pt x="46943" y="59093"/>
                        <a:pt x="106036" y="61907"/>
                        <a:pt x="122920" y="64721"/>
                      </a:cubicBezTo>
                      <a:lnTo>
                        <a:pt x="80711" y="39396"/>
                      </a:lnTo>
                      <a:lnTo>
                        <a:pt x="75082" y="53465"/>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92" name="Freeform: Shape 1091">
                  <a:extLst>
                    <a:ext uri="{FF2B5EF4-FFF2-40B4-BE49-F238E27FC236}">
                      <a16:creationId xmlns:a16="http://schemas.microsoft.com/office/drawing/2014/main" id="{7BDAAA1B-C837-41D2-B245-981D6239A57D}"/>
                    </a:ext>
                  </a:extLst>
                </p:cNvPr>
                <p:cNvSpPr/>
                <p:nvPr/>
              </p:nvSpPr>
              <p:spPr>
                <a:xfrm>
                  <a:off x="16041504" y="971184"/>
                  <a:ext cx="70349" cy="106930"/>
                </a:xfrm>
                <a:custGeom>
                  <a:avLst/>
                  <a:gdLst>
                    <a:gd name="connsiteX0" fmla="*/ 11257 w 70349"/>
                    <a:gd name="connsiteY0" fmla="*/ 0 h 106930"/>
                    <a:gd name="connsiteX1" fmla="*/ 11257 w 70349"/>
                    <a:gd name="connsiteY1" fmla="*/ 0 h 106930"/>
                    <a:gd name="connsiteX2" fmla="*/ 8442 w 70349"/>
                    <a:gd name="connsiteY2" fmla="*/ 0 h 106930"/>
                    <a:gd name="connsiteX3" fmla="*/ 5628 w 70349"/>
                    <a:gd name="connsiteY3" fmla="*/ 0 h 106930"/>
                    <a:gd name="connsiteX4" fmla="*/ 0 w 70349"/>
                    <a:gd name="connsiteY4" fmla="*/ 2814 h 106930"/>
                    <a:gd name="connsiteX5" fmla="*/ 2814 w 70349"/>
                    <a:gd name="connsiteY5" fmla="*/ 8442 h 106930"/>
                    <a:gd name="connsiteX6" fmla="*/ 5628 w 70349"/>
                    <a:gd name="connsiteY6" fmla="*/ 11256 h 106930"/>
                    <a:gd name="connsiteX7" fmla="*/ 5628 w 70349"/>
                    <a:gd name="connsiteY7" fmla="*/ 11256 h 106930"/>
                    <a:gd name="connsiteX8" fmla="*/ 45024 w 70349"/>
                    <a:gd name="connsiteY8" fmla="*/ 84419 h 106930"/>
                    <a:gd name="connsiteX9" fmla="*/ 45024 w 70349"/>
                    <a:gd name="connsiteY9" fmla="*/ 101303 h 106930"/>
                    <a:gd name="connsiteX10" fmla="*/ 47838 w 70349"/>
                    <a:gd name="connsiteY10" fmla="*/ 106931 h 106930"/>
                    <a:gd name="connsiteX11" fmla="*/ 47838 w 70349"/>
                    <a:gd name="connsiteY11" fmla="*/ 106931 h 106930"/>
                    <a:gd name="connsiteX12" fmla="*/ 53466 w 70349"/>
                    <a:gd name="connsiteY12" fmla="*/ 104117 h 106930"/>
                    <a:gd name="connsiteX13" fmla="*/ 53466 w 70349"/>
                    <a:gd name="connsiteY13" fmla="*/ 87233 h 106930"/>
                    <a:gd name="connsiteX14" fmla="*/ 36582 w 70349"/>
                    <a:gd name="connsiteY14" fmla="*/ 28140 h 106930"/>
                    <a:gd name="connsiteX15" fmla="*/ 61908 w 70349"/>
                    <a:gd name="connsiteY15" fmla="*/ 39396 h 106930"/>
                    <a:gd name="connsiteX16" fmla="*/ 64722 w 70349"/>
                    <a:gd name="connsiteY16" fmla="*/ 36582 h 106930"/>
                    <a:gd name="connsiteX17" fmla="*/ 67536 w 70349"/>
                    <a:gd name="connsiteY17" fmla="*/ 33768 h 106930"/>
                    <a:gd name="connsiteX18" fmla="*/ 70349 w 70349"/>
                    <a:gd name="connsiteY18" fmla="*/ 33768 h 106930"/>
                    <a:gd name="connsiteX19" fmla="*/ 70349 w 70349"/>
                    <a:gd name="connsiteY19" fmla="*/ 33768 h 106930"/>
                    <a:gd name="connsiteX20" fmla="*/ 11257 w 70349"/>
                    <a:gd name="connsiteY20" fmla="*/ 0 h 106930"/>
                    <a:gd name="connsiteX21" fmla="*/ 11257 w 70349"/>
                    <a:gd name="connsiteY21" fmla="*/ 0 h 10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349" h="106930">
                      <a:moveTo>
                        <a:pt x="11257" y="0"/>
                      </a:moveTo>
                      <a:lnTo>
                        <a:pt x="11257" y="0"/>
                      </a:lnTo>
                      <a:cubicBezTo>
                        <a:pt x="8442" y="0"/>
                        <a:pt x="8442" y="0"/>
                        <a:pt x="8442" y="0"/>
                      </a:cubicBezTo>
                      <a:cubicBezTo>
                        <a:pt x="8442" y="0"/>
                        <a:pt x="8442" y="0"/>
                        <a:pt x="5628" y="0"/>
                      </a:cubicBezTo>
                      <a:cubicBezTo>
                        <a:pt x="2814" y="0"/>
                        <a:pt x="0" y="0"/>
                        <a:pt x="0" y="2814"/>
                      </a:cubicBezTo>
                      <a:cubicBezTo>
                        <a:pt x="0" y="5628"/>
                        <a:pt x="0" y="8442"/>
                        <a:pt x="2814" y="8442"/>
                      </a:cubicBezTo>
                      <a:cubicBezTo>
                        <a:pt x="5628" y="8442"/>
                        <a:pt x="5628" y="8442"/>
                        <a:pt x="5628" y="11256"/>
                      </a:cubicBezTo>
                      <a:lnTo>
                        <a:pt x="5628" y="11256"/>
                      </a:lnTo>
                      <a:cubicBezTo>
                        <a:pt x="36582" y="25326"/>
                        <a:pt x="42209" y="64721"/>
                        <a:pt x="45024" y="84419"/>
                      </a:cubicBezTo>
                      <a:cubicBezTo>
                        <a:pt x="45024" y="92861"/>
                        <a:pt x="45024" y="101303"/>
                        <a:pt x="45024" y="101303"/>
                      </a:cubicBezTo>
                      <a:cubicBezTo>
                        <a:pt x="45024" y="104117"/>
                        <a:pt x="47838" y="106931"/>
                        <a:pt x="47838" y="106931"/>
                      </a:cubicBezTo>
                      <a:cubicBezTo>
                        <a:pt x="47838" y="106931"/>
                        <a:pt x="47838" y="106931"/>
                        <a:pt x="47838" y="106931"/>
                      </a:cubicBezTo>
                      <a:cubicBezTo>
                        <a:pt x="50652" y="106931"/>
                        <a:pt x="53466" y="104117"/>
                        <a:pt x="53466" y="104117"/>
                      </a:cubicBezTo>
                      <a:cubicBezTo>
                        <a:pt x="53466" y="104117"/>
                        <a:pt x="53466" y="95675"/>
                        <a:pt x="53466" y="87233"/>
                      </a:cubicBezTo>
                      <a:cubicBezTo>
                        <a:pt x="53466" y="70349"/>
                        <a:pt x="50652" y="47837"/>
                        <a:pt x="36582" y="28140"/>
                      </a:cubicBezTo>
                      <a:lnTo>
                        <a:pt x="61908" y="39396"/>
                      </a:lnTo>
                      <a:cubicBezTo>
                        <a:pt x="61908" y="39396"/>
                        <a:pt x="64722" y="36582"/>
                        <a:pt x="64722" y="36582"/>
                      </a:cubicBezTo>
                      <a:cubicBezTo>
                        <a:pt x="64722" y="36582"/>
                        <a:pt x="67536" y="33768"/>
                        <a:pt x="67536" y="33768"/>
                      </a:cubicBezTo>
                      <a:lnTo>
                        <a:pt x="70349" y="33768"/>
                      </a:lnTo>
                      <a:lnTo>
                        <a:pt x="70349" y="33768"/>
                      </a:lnTo>
                      <a:lnTo>
                        <a:pt x="11257" y="0"/>
                      </a:lnTo>
                      <a:cubicBezTo>
                        <a:pt x="11257" y="0"/>
                        <a:pt x="11257" y="0"/>
                        <a:pt x="11257" y="0"/>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93" name="Freeform: Shape 1092">
                  <a:extLst>
                    <a:ext uri="{FF2B5EF4-FFF2-40B4-BE49-F238E27FC236}">
                      <a16:creationId xmlns:a16="http://schemas.microsoft.com/office/drawing/2014/main" id="{C8010A98-6DA1-4F26-B8FC-3FCC0F7D47B8}"/>
                    </a:ext>
                  </a:extLst>
                </p:cNvPr>
                <p:cNvSpPr/>
                <p:nvPr/>
              </p:nvSpPr>
              <p:spPr>
                <a:xfrm>
                  <a:off x="15965527" y="1049975"/>
                  <a:ext cx="247628" cy="213861"/>
                </a:xfrm>
                <a:custGeom>
                  <a:avLst/>
                  <a:gdLst>
                    <a:gd name="connsiteX0" fmla="*/ 154768 w 247628"/>
                    <a:gd name="connsiteY0" fmla="*/ 8442 h 213861"/>
                    <a:gd name="connsiteX1" fmla="*/ 143512 w 247628"/>
                    <a:gd name="connsiteY1" fmla="*/ 0 h 213861"/>
                    <a:gd name="connsiteX2" fmla="*/ 137884 w 247628"/>
                    <a:gd name="connsiteY2" fmla="*/ 2814 h 213861"/>
                    <a:gd name="connsiteX3" fmla="*/ 137884 w 247628"/>
                    <a:gd name="connsiteY3" fmla="*/ 5628 h 213861"/>
                    <a:gd name="connsiteX4" fmla="*/ 137884 w 247628"/>
                    <a:gd name="connsiteY4" fmla="*/ 25326 h 213861"/>
                    <a:gd name="connsiteX5" fmla="*/ 126628 w 247628"/>
                    <a:gd name="connsiteY5" fmla="*/ 36582 h 213861"/>
                    <a:gd name="connsiteX6" fmla="*/ 123814 w 247628"/>
                    <a:gd name="connsiteY6" fmla="*/ 36582 h 213861"/>
                    <a:gd name="connsiteX7" fmla="*/ 112559 w 247628"/>
                    <a:gd name="connsiteY7" fmla="*/ 22512 h 213861"/>
                    <a:gd name="connsiteX8" fmla="*/ 112559 w 247628"/>
                    <a:gd name="connsiteY8" fmla="*/ 8442 h 213861"/>
                    <a:gd name="connsiteX9" fmla="*/ 112559 w 247628"/>
                    <a:gd name="connsiteY9" fmla="*/ 5628 h 213861"/>
                    <a:gd name="connsiteX10" fmla="*/ 0 w 247628"/>
                    <a:gd name="connsiteY10" fmla="*/ 106931 h 213861"/>
                    <a:gd name="connsiteX11" fmla="*/ 123814 w 247628"/>
                    <a:gd name="connsiteY11" fmla="*/ 213861 h 213861"/>
                    <a:gd name="connsiteX12" fmla="*/ 247629 w 247628"/>
                    <a:gd name="connsiteY12" fmla="*/ 106931 h 213861"/>
                    <a:gd name="connsiteX13" fmla="*/ 213862 w 247628"/>
                    <a:gd name="connsiteY13" fmla="*/ 28140 h 213861"/>
                    <a:gd name="connsiteX14" fmla="*/ 154768 w 247628"/>
                    <a:gd name="connsiteY14" fmla="*/ 8442 h 213861"/>
                    <a:gd name="connsiteX15" fmla="*/ 59093 w 247628"/>
                    <a:gd name="connsiteY15" fmla="*/ 78791 h 213861"/>
                    <a:gd name="connsiteX16" fmla="*/ 28140 w 247628"/>
                    <a:gd name="connsiteY16" fmla="*/ 123814 h 213861"/>
                    <a:gd name="connsiteX17" fmla="*/ 28140 w 247628"/>
                    <a:gd name="connsiteY17" fmla="*/ 53465 h 213861"/>
                    <a:gd name="connsiteX18" fmla="*/ 78791 w 247628"/>
                    <a:gd name="connsiteY18" fmla="*/ 36582 h 213861"/>
                    <a:gd name="connsiteX19" fmla="*/ 59093 w 247628"/>
                    <a:gd name="connsiteY19" fmla="*/ 78791 h 2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7628" h="213861">
                      <a:moveTo>
                        <a:pt x="154768" y="8442"/>
                      </a:moveTo>
                      <a:cubicBezTo>
                        <a:pt x="149140" y="5628"/>
                        <a:pt x="146326" y="2814"/>
                        <a:pt x="143512" y="0"/>
                      </a:cubicBezTo>
                      <a:cubicBezTo>
                        <a:pt x="140698" y="0"/>
                        <a:pt x="140698" y="0"/>
                        <a:pt x="137884" y="2814"/>
                      </a:cubicBezTo>
                      <a:cubicBezTo>
                        <a:pt x="137884" y="2814"/>
                        <a:pt x="137884" y="5628"/>
                        <a:pt x="137884" y="5628"/>
                      </a:cubicBezTo>
                      <a:cubicBezTo>
                        <a:pt x="137884" y="16884"/>
                        <a:pt x="137884" y="25326"/>
                        <a:pt x="137884" y="25326"/>
                      </a:cubicBezTo>
                      <a:cubicBezTo>
                        <a:pt x="137884" y="30954"/>
                        <a:pt x="132256" y="36582"/>
                        <a:pt x="126628" y="36582"/>
                      </a:cubicBezTo>
                      <a:lnTo>
                        <a:pt x="123814" y="36582"/>
                      </a:lnTo>
                      <a:cubicBezTo>
                        <a:pt x="118186" y="36582"/>
                        <a:pt x="112559" y="30954"/>
                        <a:pt x="112559" y="22512"/>
                      </a:cubicBezTo>
                      <a:cubicBezTo>
                        <a:pt x="112559" y="22512"/>
                        <a:pt x="112559" y="16884"/>
                        <a:pt x="112559" y="8442"/>
                      </a:cubicBezTo>
                      <a:cubicBezTo>
                        <a:pt x="112559" y="8442"/>
                        <a:pt x="112559" y="5628"/>
                        <a:pt x="112559" y="5628"/>
                      </a:cubicBezTo>
                      <a:cubicBezTo>
                        <a:pt x="61907" y="-14070"/>
                        <a:pt x="0" y="45023"/>
                        <a:pt x="0" y="106931"/>
                      </a:cubicBezTo>
                      <a:cubicBezTo>
                        <a:pt x="0" y="174466"/>
                        <a:pt x="56279" y="213861"/>
                        <a:pt x="123814" y="213861"/>
                      </a:cubicBezTo>
                      <a:cubicBezTo>
                        <a:pt x="191349" y="213861"/>
                        <a:pt x="247629" y="174466"/>
                        <a:pt x="247629" y="106931"/>
                      </a:cubicBezTo>
                      <a:cubicBezTo>
                        <a:pt x="247629" y="75977"/>
                        <a:pt x="233559" y="47837"/>
                        <a:pt x="213862" y="28140"/>
                      </a:cubicBezTo>
                      <a:cubicBezTo>
                        <a:pt x="194163" y="22512"/>
                        <a:pt x="171652" y="16884"/>
                        <a:pt x="154768" y="8442"/>
                      </a:cubicBezTo>
                      <a:close/>
                      <a:moveTo>
                        <a:pt x="59093" y="78791"/>
                      </a:moveTo>
                      <a:cubicBezTo>
                        <a:pt x="47837" y="101303"/>
                        <a:pt x="53465" y="137884"/>
                        <a:pt x="28140" y="123814"/>
                      </a:cubicBezTo>
                      <a:cubicBezTo>
                        <a:pt x="14070" y="115373"/>
                        <a:pt x="14070" y="75977"/>
                        <a:pt x="28140" y="53465"/>
                      </a:cubicBezTo>
                      <a:cubicBezTo>
                        <a:pt x="42209" y="30954"/>
                        <a:pt x="70349" y="22512"/>
                        <a:pt x="78791" y="36582"/>
                      </a:cubicBezTo>
                      <a:cubicBezTo>
                        <a:pt x="90046" y="56279"/>
                        <a:pt x="73163" y="53465"/>
                        <a:pt x="59093" y="78791"/>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1073" name="Graphic 3">
                <a:extLst>
                  <a:ext uri="{FF2B5EF4-FFF2-40B4-BE49-F238E27FC236}">
                    <a16:creationId xmlns:a16="http://schemas.microsoft.com/office/drawing/2014/main" id="{5790E1C2-7F04-4B3A-8D5E-40BF701A22BE}"/>
                  </a:ext>
                </a:extLst>
              </p:cNvPr>
              <p:cNvGrpSpPr/>
              <p:nvPr/>
            </p:nvGrpSpPr>
            <p:grpSpPr>
              <a:xfrm>
                <a:off x="17839628" y="4737980"/>
                <a:ext cx="492443" cy="566711"/>
                <a:chOff x="17839628" y="4737980"/>
                <a:chExt cx="492443" cy="566711"/>
              </a:xfrm>
              <a:solidFill>
                <a:srgbClr val="FFFFFF"/>
              </a:solidFill>
            </p:grpSpPr>
            <p:sp>
              <p:nvSpPr>
                <p:cNvPr id="1086" name="Freeform: Shape 1085">
                  <a:extLst>
                    <a:ext uri="{FF2B5EF4-FFF2-40B4-BE49-F238E27FC236}">
                      <a16:creationId xmlns:a16="http://schemas.microsoft.com/office/drawing/2014/main" id="{85D9DC62-B276-4B2F-B18F-9A9A08DBDA21}"/>
                    </a:ext>
                  </a:extLst>
                </p:cNvPr>
                <p:cNvSpPr/>
                <p:nvPr/>
              </p:nvSpPr>
              <p:spPr>
                <a:xfrm>
                  <a:off x="18121025" y="4792885"/>
                  <a:ext cx="211047" cy="137548"/>
                </a:xfrm>
                <a:custGeom>
                  <a:avLst/>
                  <a:gdLst>
                    <a:gd name="connsiteX0" fmla="*/ 95675 w 211047"/>
                    <a:gd name="connsiteY0" fmla="*/ 22175 h 137548"/>
                    <a:gd name="connsiteX1" fmla="*/ 101302 w 211047"/>
                    <a:gd name="connsiteY1" fmla="*/ 24990 h 137548"/>
                    <a:gd name="connsiteX2" fmla="*/ 98489 w 211047"/>
                    <a:gd name="connsiteY2" fmla="*/ 27804 h 137548"/>
                    <a:gd name="connsiteX3" fmla="*/ 95675 w 211047"/>
                    <a:gd name="connsiteY3" fmla="*/ 27804 h 137548"/>
                    <a:gd name="connsiteX4" fmla="*/ 36581 w 211047"/>
                    <a:gd name="connsiteY4" fmla="*/ 33431 h 137548"/>
                    <a:gd name="connsiteX5" fmla="*/ 75977 w 211047"/>
                    <a:gd name="connsiteY5" fmla="*/ 55943 h 137548"/>
                    <a:gd name="connsiteX6" fmla="*/ 146326 w 211047"/>
                    <a:gd name="connsiteY6" fmla="*/ 47501 h 137548"/>
                    <a:gd name="connsiteX7" fmla="*/ 151954 w 211047"/>
                    <a:gd name="connsiteY7" fmla="*/ 50315 h 137548"/>
                    <a:gd name="connsiteX8" fmla="*/ 149140 w 211047"/>
                    <a:gd name="connsiteY8" fmla="*/ 53129 h 137548"/>
                    <a:gd name="connsiteX9" fmla="*/ 146326 w 211047"/>
                    <a:gd name="connsiteY9" fmla="*/ 53129 h 137548"/>
                    <a:gd name="connsiteX10" fmla="*/ 81605 w 211047"/>
                    <a:gd name="connsiteY10" fmla="*/ 61571 h 137548"/>
                    <a:gd name="connsiteX11" fmla="*/ 126628 w 211047"/>
                    <a:gd name="connsiteY11" fmla="*/ 86897 h 137548"/>
                    <a:gd name="connsiteX12" fmla="*/ 177279 w 211047"/>
                    <a:gd name="connsiteY12" fmla="*/ 81269 h 137548"/>
                    <a:gd name="connsiteX13" fmla="*/ 182908 w 211047"/>
                    <a:gd name="connsiteY13" fmla="*/ 84083 h 137548"/>
                    <a:gd name="connsiteX14" fmla="*/ 180094 w 211047"/>
                    <a:gd name="connsiteY14" fmla="*/ 86897 h 137548"/>
                    <a:gd name="connsiteX15" fmla="*/ 177279 w 211047"/>
                    <a:gd name="connsiteY15" fmla="*/ 86897 h 137548"/>
                    <a:gd name="connsiteX16" fmla="*/ 132256 w 211047"/>
                    <a:gd name="connsiteY16" fmla="*/ 92525 h 137548"/>
                    <a:gd name="connsiteX17" fmla="*/ 211047 w 211047"/>
                    <a:gd name="connsiteY17" fmla="*/ 137548 h 137548"/>
                    <a:gd name="connsiteX18" fmla="*/ 132256 w 211047"/>
                    <a:gd name="connsiteY18" fmla="*/ 22175 h 137548"/>
                    <a:gd name="connsiteX19" fmla="*/ 5627 w 211047"/>
                    <a:gd name="connsiteY19" fmla="*/ 13734 h 137548"/>
                    <a:gd name="connsiteX20" fmla="*/ 0 w 211047"/>
                    <a:gd name="connsiteY20" fmla="*/ 16548 h 137548"/>
                    <a:gd name="connsiteX21" fmla="*/ 19697 w 211047"/>
                    <a:gd name="connsiteY21" fmla="*/ 27804 h 137548"/>
                    <a:gd name="connsiteX22" fmla="*/ 95675 w 211047"/>
                    <a:gd name="connsiteY22" fmla="*/ 22175 h 13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1047" h="137548">
                      <a:moveTo>
                        <a:pt x="95675" y="22175"/>
                      </a:moveTo>
                      <a:cubicBezTo>
                        <a:pt x="98489" y="22175"/>
                        <a:pt x="101302" y="22175"/>
                        <a:pt x="101302" y="24990"/>
                      </a:cubicBezTo>
                      <a:cubicBezTo>
                        <a:pt x="101302" y="24990"/>
                        <a:pt x="101302" y="27804"/>
                        <a:pt x="98489" y="27804"/>
                      </a:cubicBezTo>
                      <a:cubicBezTo>
                        <a:pt x="98489" y="27804"/>
                        <a:pt x="95675" y="27804"/>
                        <a:pt x="95675" y="27804"/>
                      </a:cubicBezTo>
                      <a:lnTo>
                        <a:pt x="36581" y="33431"/>
                      </a:lnTo>
                      <a:lnTo>
                        <a:pt x="75977" y="55943"/>
                      </a:lnTo>
                      <a:lnTo>
                        <a:pt x="146326" y="47501"/>
                      </a:lnTo>
                      <a:cubicBezTo>
                        <a:pt x="149140" y="47501"/>
                        <a:pt x="151954" y="47501"/>
                        <a:pt x="151954" y="50315"/>
                      </a:cubicBezTo>
                      <a:cubicBezTo>
                        <a:pt x="151954" y="50315"/>
                        <a:pt x="151954" y="53129"/>
                        <a:pt x="149140" y="53129"/>
                      </a:cubicBezTo>
                      <a:cubicBezTo>
                        <a:pt x="149140" y="53129"/>
                        <a:pt x="146326" y="53129"/>
                        <a:pt x="146326" y="53129"/>
                      </a:cubicBezTo>
                      <a:lnTo>
                        <a:pt x="81605" y="61571"/>
                      </a:lnTo>
                      <a:lnTo>
                        <a:pt x="126628" y="86897"/>
                      </a:lnTo>
                      <a:lnTo>
                        <a:pt x="177279" y="81269"/>
                      </a:lnTo>
                      <a:cubicBezTo>
                        <a:pt x="180094" y="81269"/>
                        <a:pt x="182908" y="81269"/>
                        <a:pt x="182908" y="84083"/>
                      </a:cubicBezTo>
                      <a:cubicBezTo>
                        <a:pt x="182908" y="84083"/>
                        <a:pt x="182908" y="86897"/>
                        <a:pt x="180094" y="86897"/>
                      </a:cubicBezTo>
                      <a:cubicBezTo>
                        <a:pt x="180094" y="86897"/>
                        <a:pt x="177279" y="86897"/>
                        <a:pt x="177279" y="86897"/>
                      </a:cubicBezTo>
                      <a:lnTo>
                        <a:pt x="132256" y="92525"/>
                      </a:lnTo>
                      <a:lnTo>
                        <a:pt x="211047" y="137548"/>
                      </a:lnTo>
                      <a:cubicBezTo>
                        <a:pt x="205419" y="117850"/>
                        <a:pt x="182908" y="53129"/>
                        <a:pt x="132256" y="22175"/>
                      </a:cubicBezTo>
                      <a:cubicBezTo>
                        <a:pt x="78791" y="-8778"/>
                        <a:pt x="36581" y="-3150"/>
                        <a:pt x="5627" y="13734"/>
                      </a:cubicBezTo>
                      <a:cubicBezTo>
                        <a:pt x="2813" y="13734"/>
                        <a:pt x="2813" y="16548"/>
                        <a:pt x="0" y="16548"/>
                      </a:cubicBezTo>
                      <a:lnTo>
                        <a:pt x="19697" y="27804"/>
                      </a:lnTo>
                      <a:lnTo>
                        <a:pt x="95675" y="22175"/>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7" name="Freeform: Shape 1086">
                  <a:extLst>
                    <a:ext uri="{FF2B5EF4-FFF2-40B4-BE49-F238E27FC236}">
                      <a16:creationId xmlns:a16="http://schemas.microsoft.com/office/drawing/2014/main" id="{F41BBBEE-0036-448D-B5E9-4B8B45E64D45}"/>
                    </a:ext>
                  </a:extLst>
                </p:cNvPr>
                <p:cNvSpPr/>
                <p:nvPr/>
              </p:nvSpPr>
              <p:spPr>
                <a:xfrm>
                  <a:off x="18093946" y="4817875"/>
                  <a:ext cx="235311" cy="121000"/>
                </a:xfrm>
                <a:custGeom>
                  <a:avLst/>
                  <a:gdLst>
                    <a:gd name="connsiteX0" fmla="*/ 153707 w 235311"/>
                    <a:gd name="connsiteY0" fmla="*/ 95675 h 121000"/>
                    <a:gd name="connsiteX1" fmla="*/ 153707 w 235311"/>
                    <a:gd name="connsiteY1" fmla="*/ 95675 h 121000"/>
                    <a:gd name="connsiteX2" fmla="*/ 148079 w 235311"/>
                    <a:gd name="connsiteY2" fmla="*/ 98489 h 121000"/>
                    <a:gd name="connsiteX3" fmla="*/ 142451 w 235311"/>
                    <a:gd name="connsiteY3" fmla="*/ 95675 h 121000"/>
                    <a:gd name="connsiteX4" fmla="*/ 150893 w 235311"/>
                    <a:gd name="connsiteY4" fmla="*/ 67535 h 121000"/>
                    <a:gd name="connsiteX5" fmla="*/ 105869 w 235311"/>
                    <a:gd name="connsiteY5" fmla="*/ 42209 h 121000"/>
                    <a:gd name="connsiteX6" fmla="*/ 91799 w 235311"/>
                    <a:gd name="connsiteY6" fmla="*/ 78791 h 121000"/>
                    <a:gd name="connsiteX7" fmla="*/ 88985 w 235311"/>
                    <a:gd name="connsiteY7" fmla="*/ 81605 h 121000"/>
                    <a:gd name="connsiteX8" fmla="*/ 83358 w 235311"/>
                    <a:gd name="connsiteY8" fmla="*/ 81605 h 121000"/>
                    <a:gd name="connsiteX9" fmla="*/ 77730 w 235311"/>
                    <a:gd name="connsiteY9" fmla="*/ 78791 h 121000"/>
                    <a:gd name="connsiteX10" fmla="*/ 94614 w 235311"/>
                    <a:gd name="connsiteY10" fmla="*/ 36582 h 121000"/>
                    <a:gd name="connsiteX11" fmla="*/ 55218 w 235311"/>
                    <a:gd name="connsiteY11" fmla="*/ 14070 h 121000"/>
                    <a:gd name="connsiteX12" fmla="*/ 41148 w 235311"/>
                    <a:gd name="connsiteY12" fmla="*/ 50651 h 121000"/>
                    <a:gd name="connsiteX13" fmla="*/ 38334 w 235311"/>
                    <a:gd name="connsiteY13" fmla="*/ 53465 h 121000"/>
                    <a:gd name="connsiteX14" fmla="*/ 32706 w 235311"/>
                    <a:gd name="connsiteY14" fmla="*/ 53465 h 121000"/>
                    <a:gd name="connsiteX15" fmla="*/ 27079 w 235311"/>
                    <a:gd name="connsiteY15" fmla="*/ 50651 h 121000"/>
                    <a:gd name="connsiteX16" fmla="*/ 41148 w 235311"/>
                    <a:gd name="connsiteY16" fmla="*/ 11256 h 121000"/>
                    <a:gd name="connsiteX17" fmla="*/ 24264 w 235311"/>
                    <a:gd name="connsiteY17" fmla="*/ 0 h 121000"/>
                    <a:gd name="connsiteX18" fmla="*/ 18636 w 235311"/>
                    <a:gd name="connsiteY18" fmla="*/ 5628 h 121000"/>
                    <a:gd name="connsiteX19" fmla="*/ 41148 w 235311"/>
                    <a:gd name="connsiteY19" fmla="*/ 84419 h 121000"/>
                    <a:gd name="connsiteX20" fmla="*/ 235312 w 235311"/>
                    <a:gd name="connsiteY20" fmla="*/ 121001 h 121000"/>
                    <a:gd name="connsiteX21" fmla="*/ 156520 w 235311"/>
                    <a:gd name="connsiteY21" fmla="*/ 75977 h 121000"/>
                    <a:gd name="connsiteX22" fmla="*/ 153707 w 235311"/>
                    <a:gd name="connsiteY22" fmla="*/ 95675 h 1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5311" h="121000">
                      <a:moveTo>
                        <a:pt x="153707" y="95675"/>
                      </a:moveTo>
                      <a:cubicBezTo>
                        <a:pt x="153707" y="95675"/>
                        <a:pt x="153707" y="95675"/>
                        <a:pt x="153707" y="95675"/>
                      </a:cubicBezTo>
                      <a:cubicBezTo>
                        <a:pt x="150893" y="98489"/>
                        <a:pt x="148079" y="98489"/>
                        <a:pt x="148079" y="98489"/>
                      </a:cubicBezTo>
                      <a:cubicBezTo>
                        <a:pt x="145265" y="98489"/>
                        <a:pt x="142451" y="95675"/>
                        <a:pt x="142451" y="95675"/>
                      </a:cubicBezTo>
                      <a:lnTo>
                        <a:pt x="150893" y="67535"/>
                      </a:lnTo>
                      <a:lnTo>
                        <a:pt x="105869" y="42209"/>
                      </a:lnTo>
                      <a:lnTo>
                        <a:pt x="91799" y="78791"/>
                      </a:lnTo>
                      <a:cubicBezTo>
                        <a:pt x="91799" y="78791"/>
                        <a:pt x="91799" y="78791"/>
                        <a:pt x="88985" y="81605"/>
                      </a:cubicBezTo>
                      <a:cubicBezTo>
                        <a:pt x="88985" y="81605"/>
                        <a:pt x="86171" y="81605"/>
                        <a:pt x="83358" y="81605"/>
                      </a:cubicBezTo>
                      <a:cubicBezTo>
                        <a:pt x="80544" y="81605"/>
                        <a:pt x="77730" y="78791"/>
                        <a:pt x="77730" y="78791"/>
                      </a:cubicBezTo>
                      <a:lnTo>
                        <a:pt x="94614" y="36582"/>
                      </a:lnTo>
                      <a:lnTo>
                        <a:pt x="55218" y="14070"/>
                      </a:lnTo>
                      <a:lnTo>
                        <a:pt x="41148" y="50651"/>
                      </a:lnTo>
                      <a:cubicBezTo>
                        <a:pt x="41148" y="50651"/>
                        <a:pt x="41148" y="50651"/>
                        <a:pt x="38334" y="53465"/>
                      </a:cubicBezTo>
                      <a:cubicBezTo>
                        <a:pt x="38334" y="53465"/>
                        <a:pt x="35520" y="53465"/>
                        <a:pt x="32706" y="53465"/>
                      </a:cubicBezTo>
                      <a:cubicBezTo>
                        <a:pt x="29892" y="53465"/>
                        <a:pt x="27079" y="50651"/>
                        <a:pt x="27079" y="50651"/>
                      </a:cubicBezTo>
                      <a:lnTo>
                        <a:pt x="41148" y="11256"/>
                      </a:lnTo>
                      <a:lnTo>
                        <a:pt x="24264" y="0"/>
                      </a:lnTo>
                      <a:cubicBezTo>
                        <a:pt x="21450" y="2814"/>
                        <a:pt x="18636" y="2814"/>
                        <a:pt x="18636" y="5628"/>
                      </a:cubicBezTo>
                      <a:cubicBezTo>
                        <a:pt x="-6689" y="25326"/>
                        <a:pt x="-12318" y="53465"/>
                        <a:pt x="41148" y="84419"/>
                      </a:cubicBezTo>
                      <a:cubicBezTo>
                        <a:pt x="91799" y="112559"/>
                        <a:pt x="204358" y="118186"/>
                        <a:pt x="235312" y="121001"/>
                      </a:cubicBezTo>
                      <a:lnTo>
                        <a:pt x="156520" y="75977"/>
                      </a:lnTo>
                      <a:lnTo>
                        <a:pt x="153707" y="95675"/>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8" name="Freeform: Shape 1087">
                  <a:extLst>
                    <a:ext uri="{FF2B5EF4-FFF2-40B4-BE49-F238E27FC236}">
                      <a16:creationId xmlns:a16="http://schemas.microsoft.com/office/drawing/2014/main" id="{290EBEF1-48C2-472C-B884-753BB5391A5D}"/>
                    </a:ext>
                  </a:extLst>
                </p:cNvPr>
                <p:cNvSpPr/>
                <p:nvPr/>
              </p:nvSpPr>
              <p:spPr>
                <a:xfrm>
                  <a:off x="17976408" y="4737980"/>
                  <a:ext cx="141802" cy="206523"/>
                </a:xfrm>
                <a:custGeom>
                  <a:avLst/>
                  <a:gdLst>
                    <a:gd name="connsiteX0" fmla="*/ 20801 w 141802"/>
                    <a:gd name="connsiteY0" fmla="*/ 6732 h 206523"/>
                    <a:gd name="connsiteX1" fmla="*/ 17988 w 141802"/>
                    <a:gd name="connsiteY1" fmla="*/ 3918 h 206523"/>
                    <a:gd name="connsiteX2" fmla="*/ 15174 w 141802"/>
                    <a:gd name="connsiteY2" fmla="*/ 3918 h 206523"/>
                    <a:gd name="connsiteX3" fmla="*/ 12360 w 141802"/>
                    <a:gd name="connsiteY3" fmla="*/ 1104 h 206523"/>
                    <a:gd name="connsiteX4" fmla="*/ 1104 w 141802"/>
                    <a:gd name="connsiteY4" fmla="*/ 6732 h 206523"/>
                    <a:gd name="connsiteX5" fmla="*/ 6731 w 141802"/>
                    <a:gd name="connsiteY5" fmla="*/ 17988 h 206523"/>
                    <a:gd name="connsiteX6" fmla="*/ 15174 w 141802"/>
                    <a:gd name="connsiteY6" fmla="*/ 20801 h 206523"/>
                    <a:gd name="connsiteX7" fmla="*/ 17988 w 141802"/>
                    <a:gd name="connsiteY7" fmla="*/ 20801 h 206523"/>
                    <a:gd name="connsiteX8" fmla="*/ 91150 w 141802"/>
                    <a:gd name="connsiteY8" fmla="*/ 164314 h 206523"/>
                    <a:gd name="connsiteX9" fmla="*/ 91150 w 141802"/>
                    <a:gd name="connsiteY9" fmla="*/ 195268 h 206523"/>
                    <a:gd name="connsiteX10" fmla="*/ 99593 w 141802"/>
                    <a:gd name="connsiteY10" fmla="*/ 206523 h 206523"/>
                    <a:gd name="connsiteX11" fmla="*/ 99593 w 141802"/>
                    <a:gd name="connsiteY11" fmla="*/ 206523 h 206523"/>
                    <a:gd name="connsiteX12" fmla="*/ 108034 w 141802"/>
                    <a:gd name="connsiteY12" fmla="*/ 198081 h 206523"/>
                    <a:gd name="connsiteX13" fmla="*/ 108034 w 141802"/>
                    <a:gd name="connsiteY13" fmla="*/ 164314 h 206523"/>
                    <a:gd name="connsiteX14" fmla="*/ 74267 w 141802"/>
                    <a:gd name="connsiteY14" fmla="*/ 48941 h 206523"/>
                    <a:gd name="connsiteX15" fmla="*/ 124918 w 141802"/>
                    <a:gd name="connsiteY15" fmla="*/ 71453 h 206523"/>
                    <a:gd name="connsiteX16" fmla="*/ 130547 w 141802"/>
                    <a:gd name="connsiteY16" fmla="*/ 65825 h 206523"/>
                    <a:gd name="connsiteX17" fmla="*/ 138988 w 141802"/>
                    <a:gd name="connsiteY17" fmla="*/ 60197 h 206523"/>
                    <a:gd name="connsiteX18" fmla="*/ 141802 w 141802"/>
                    <a:gd name="connsiteY18" fmla="*/ 57383 h 206523"/>
                    <a:gd name="connsiteX19" fmla="*/ 141802 w 141802"/>
                    <a:gd name="connsiteY19" fmla="*/ 57383 h 206523"/>
                    <a:gd name="connsiteX20" fmla="*/ 20801 w 141802"/>
                    <a:gd name="connsiteY20" fmla="*/ 6732 h 206523"/>
                    <a:gd name="connsiteX21" fmla="*/ 20801 w 141802"/>
                    <a:gd name="connsiteY21" fmla="*/ 6732 h 20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802" h="206523">
                      <a:moveTo>
                        <a:pt x="20801" y="6732"/>
                      </a:moveTo>
                      <a:lnTo>
                        <a:pt x="17988" y="3918"/>
                      </a:lnTo>
                      <a:cubicBezTo>
                        <a:pt x="17988" y="3918"/>
                        <a:pt x="17988" y="3918"/>
                        <a:pt x="15174" y="3918"/>
                      </a:cubicBezTo>
                      <a:cubicBezTo>
                        <a:pt x="15174" y="3918"/>
                        <a:pt x="12360" y="3918"/>
                        <a:pt x="12360" y="1104"/>
                      </a:cubicBezTo>
                      <a:cubicBezTo>
                        <a:pt x="6731" y="-1710"/>
                        <a:pt x="1104" y="1104"/>
                        <a:pt x="1104" y="6732"/>
                      </a:cubicBezTo>
                      <a:cubicBezTo>
                        <a:pt x="-1710" y="12360"/>
                        <a:pt x="1104" y="17988"/>
                        <a:pt x="6731" y="17988"/>
                      </a:cubicBezTo>
                      <a:cubicBezTo>
                        <a:pt x="9546" y="17988"/>
                        <a:pt x="12360" y="20801"/>
                        <a:pt x="15174" y="20801"/>
                      </a:cubicBezTo>
                      <a:lnTo>
                        <a:pt x="17988" y="20801"/>
                      </a:lnTo>
                      <a:cubicBezTo>
                        <a:pt x="79895" y="48941"/>
                        <a:pt x="91150" y="122104"/>
                        <a:pt x="91150" y="164314"/>
                      </a:cubicBezTo>
                      <a:cubicBezTo>
                        <a:pt x="91150" y="184012"/>
                        <a:pt x="91150" y="195268"/>
                        <a:pt x="91150" y="195268"/>
                      </a:cubicBezTo>
                      <a:cubicBezTo>
                        <a:pt x="91150" y="200896"/>
                        <a:pt x="93965" y="203709"/>
                        <a:pt x="99593" y="206523"/>
                      </a:cubicBezTo>
                      <a:cubicBezTo>
                        <a:pt x="99593" y="206523"/>
                        <a:pt x="99593" y="206523"/>
                        <a:pt x="99593" y="206523"/>
                      </a:cubicBezTo>
                      <a:cubicBezTo>
                        <a:pt x="105220" y="206523"/>
                        <a:pt x="108034" y="203709"/>
                        <a:pt x="108034" y="198081"/>
                      </a:cubicBezTo>
                      <a:cubicBezTo>
                        <a:pt x="108034" y="198081"/>
                        <a:pt x="110848" y="184012"/>
                        <a:pt x="108034" y="164314"/>
                      </a:cubicBezTo>
                      <a:cubicBezTo>
                        <a:pt x="108034" y="133360"/>
                        <a:pt x="99593" y="85523"/>
                        <a:pt x="74267" y="48941"/>
                      </a:cubicBezTo>
                      <a:lnTo>
                        <a:pt x="124918" y="71453"/>
                      </a:lnTo>
                      <a:cubicBezTo>
                        <a:pt x="127732" y="68639"/>
                        <a:pt x="127732" y="68639"/>
                        <a:pt x="130547" y="65825"/>
                      </a:cubicBezTo>
                      <a:cubicBezTo>
                        <a:pt x="133360" y="63011"/>
                        <a:pt x="136174" y="63011"/>
                        <a:pt x="138988" y="60197"/>
                      </a:cubicBezTo>
                      <a:lnTo>
                        <a:pt x="141802" y="57383"/>
                      </a:lnTo>
                      <a:lnTo>
                        <a:pt x="141802" y="57383"/>
                      </a:lnTo>
                      <a:lnTo>
                        <a:pt x="20801" y="6732"/>
                      </a:lnTo>
                      <a:cubicBezTo>
                        <a:pt x="23615" y="6732"/>
                        <a:pt x="23615" y="6732"/>
                        <a:pt x="20801" y="6732"/>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9" name="Freeform: Shape 1088">
                  <a:extLst>
                    <a:ext uri="{FF2B5EF4-FFF2-40B4-BE49-F238E27FC236}">
                      <a16:creationId xmlns:a16="http://schemas.microsoft.com/office/drawing/2014/main" id="{D68EA3A3-F056-460B-9D5A-D55CD6CE588D}"/>
                    </a:ext>
                  </a:extLst>
                </p:cNvPr>
                <p:cNvSpPr/>
                <p:nvPr/>
              </p:nvSpPr>
              <p:spPr>
                <a:xfrm>
                  <a:off x="17839628" y="4895145"/>
                  <a:ext cx="475559" cy="409545"/>
                </a:xfrm>
                <a:custGeom>
                  <a:avLst/>
                  <a:gdLst>
                    <a:gd name="connsiteX0" fmla="*/ 292652 w 475559"/>
                    <a:gd name="connsiteY0" fmla="*/ 15591 h 409545"/>
                    <a:gd name="connsiteX1" fmla="*/ 270140 w 475559"/>
                    <a:gd name="connsiteY1" fmla="*/ 1521 h 409545"/>
                    <a:gd name="connsiteX2" fmla="*/ 258884 w 475559"/>
                    <a:gd name="connsiteY2" fmla="*/ 4335 h 409545"/>
                    <a:gd name="connsiteX3" fmla="*/ 258884 w 475559"/>
                    <a:gd name="connsiteY3" fmla="*/ 9963 h 409545"/>
                    <a:gd name="connsiteX4" fmla="*/ 258884 w 475559"/>
                    <a:gd name="connsiteY4" fmla="*/ 46544 h 409545"/>
                    <a:gd name="connsiteX5" fmla="*/ 236373 w 475559"/>
                    <a:gd name="connsiteY5" fmla="*/ 66242 h 409545"/>
                    <a:gd name="connsiteX6" fmla="*/ 233559 w 475559"/>
                    <a:gd name="connsiteY6" fmla="*/ 66242 h 409545"/>
                    <a:gd name="connsiteX7" fmla="*/ 213861 w 475559"/>
                    <a:gd name="connsiteY7" fmla="*/ 40916 h 409545"/>
                    <a:gd name="connsiteX8" fmla="*/ 213861 w 475559"/>
                    <a:gd name="connsiteY8" fmla="*/ 12777 h 409545"/>
                    <a:gd name="connsiteX9" fmla="*/ 213861 w 475559"/>
                    <a:gd name="connsiteY9" fmla="*/ 7149 h 409545"/>
                    <a:gd name="connsiteX10" fmla="*/ 0 w 475559"/>
                    <a:gd name="connsiteY10" fmla="*/ 201312 h 409545"/>
                    <a:gd name="connsiteX11" fmla="*/ 239187 w 475559"/>
                    <a:gd name="connsiteY11" fmla="*/ 409546 h 409545"/>
                    <a:gd name="connsiteX12" fmla="*/ 475560 w 475559"/>
                    <a:gd name="connsiteY12" fmla="*/ 201312 h 409545"/>
                    <a:gd name="connsiteX13" fmla="*/ 408025 w 475559"/>
                    <a:gd name="connsiteY13" fmla="*/ 49358 h 409545"/>
                    <a:gd name="connsiteX14" fmla="*/ 292652 w 475559"/>
                    <a:gd name="connsiteY14" fmla="*/ 15591 h 409545"/>
                    <a:gd name="connsiteX15" fmla="*/ 106930 w 475559"/>
                    <a:gd name="connsiteY15" fmla="*/ 153475 h 409545"/>
                    <a:gd name="connsiteX16" fmla="*/ 50651 w 475559"/>
                    <a:gd name="connsiteY16" fmla="*/ 240708 h 409545"/>
                    <a:gd name="connsiteX17" fmla="*/ 47837 w 475559"/>
                    <a:gd name="connsiteY17" fmla="*/ 102823 h 409545"/>
                    <a:gd name="connsiteX18" fmla="*/ 146326 w 475559"/>
                    <a:gd name="connsiteY18" fmla="*/ 69056 h 409545"/>
                    <a:gd name="connsiteX19" fmla="*/ 106930 w 475559"/>
                    <a:gd name="connsiteY19" fmla="*/ 153475 h 40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5559" h="409545">
                      <a:moveTo>
                        <a:pt x="292652" y="15591"/>
                      </a:moveTo>
                      <a:cubicBezTo>
                        <a:pt x="284210" y="9963"/>
                        <a:pt x="275768" y="4335"/>
                        <a:pt x="270140" y="1521"/>
                      </a:cubicBezTo>
                      <a:cubicBezTo>
                        <a:pt x="267327" y="1521"/>
                        <a:pt x="264513" y="4335"/>
                        <a:pt x="258884" y="4335"/>
                      </a:cubicBezTo>
                      <a:cubicBezTo>
                        <a:pt x="258884" y="7149"/>
                        <a:pt x="258884" y="7149"/>
                        <a:pt x="258884" y="9963"/>
                      </a:cubicBezTo>
                      <a:cubicBezTo>
                        <a:pt x="258884" y="32474"/>
                        <a:pt x="258884" y="46544"/>
                        <a:pt x="258884" y="46544"/>
                      </a:cubicBezTo>
                      <a:cubicBezTo>
                        <a:pt x="256070" y="57800"/>
                        <a:pt x="247629" y="66242"/>
                        <a:pt x="236373" y="66242"/>
                      </a:cubicBezTo>
                      <a:lnTo>
                        <a:pt x="233559" y="66242"/>
                      </a:lnTo>
                      <a:cubicBezTo>
                        <a:pt x="219489" y="63428"/>
                        <a:pt x="211047" y="52172"/>
                        <a:pt x="213861" y="40916"/>
                      </a:cubicBezTo>
                      <a:cubicBezTo>
                        <a:pt x="213861" y="40916"/>
                        <a:pt x="213861" y="29661"/>
                        <a:pt x="213861" y="12777"/>
                      </a:cubicBezTo>
                      <a:cubicBezTo>
                        <a:pt x="213861" y="9963"/>
                        <a:pt x="213861" y="7149"/>
                        <a:pt x="213861" y="7149"/>
                      </a:cubicBezTo>
                      <a:cubicBezTo>
                        <a:pt x="118186" y="-29433"/>
                        <a:pt x="0" y="80312"/>
                        <a:pt x="0" y="201312"/>
                      </a:cubicBezTo>
                      <a:cubicBezTo>
                        <a:pt x="0" y="330755"/>
                        <a:pt x="106930" y="409546"/>
                        <a:pt x="239187" y="409546"/>
                      </a:cubicBezTo>
                      <a:cubicBezTo>
                        <a:pt x="368629" y="409546"/>
                        <a:pt x="475560" y="333569"/>
                        <a:pt x="475560" y="201312"/>
                      </a:cubicBezTo>
                      <a:cubicBezTo>
                        <a:pt x="475560" y="142219"/>
                        <a:pt x="447420" y="85940"/>
                        <a:pt x="408025" y="49358"/>
                      </a:cubicBezTo>
                      <a:cubicBezTo>
                        <a:pt x="363001" y="40916"/>
                        <a:pt x="320792" y="32474"/>
                        <a:pt x="292652" y="15591"/>
                      </a:cubicBezTo>
                      <a:close/>
                      <a:moveTo>
                        <a:pt x="106930" y="153475"/>
                      </a:moveTo>
                      <a:cubicBezTo>
                        <a:pt x="84419" y="198498"/>
                        <a:pt x="98489" y="268848"/>
                        <a:pt x="50651" y="240708"/>
                      </a:cubicBezTo>
                      <a:cubicBezTo>
                        <a:pt x="25326" y="226638"/>
                        <a:pt x="22511" y="147847"/>
                        <a:pt x="47837" y="102823"/>
                      </a:cubicBezTo>
                      <a:cubicBezTo>
                        <a:pt x="73162" y="60614"/>
                        <a:pt x="129442" y="43730"/>
                        <a:pt x="146326" y="69056"/>
                      </a:cubicBezTo>
                      <a:cubicBezTo>
                        <a:pt x="168838" y="105638"/>
                        <a:pt x="132256" y="102823"/>
                        <a:pt x="106930" y="153475"/>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1074" name="Freeform: Shape 1073">
                <a:extLst>
                  <a:ext uri="{FF2B5EF4-FFF2-40B4-BE49-F238E27FC236}">
                    <a16:creationId xmlns:a16="http://schemas.microsoft.com/office/drawing/2014/main" id="{43E58774-128B-4FB2-905C-B277C176DF51}"/>
                  </a:ext>
                </a:extLst>
              </p:cNvPr>
              <p:cNvSpPr/>
              <p:nvPr/>
            </p:nvSpPr>
            <p:spPr>
              <a:xfrm>
                <a:off x="18163234" y="2760866"/>
                <a:ext cx="213860" cy="627514"/>
              </a:xfrm>
              <a:custGeom>
                <a:avLst/>
                <a:gdLst>
                  <a:gd name="connsiteX0" fmla="*/ 205419 w 213860"/>
                  <a:gd name="connsiteY0" fmla="*/ 526211 h 627514"/>
                  <a:gd name="connsiteX1" fmla="*/ 140698 w 213860"/>
                  <a:gd name="connsiteY1" fmla="*/ 430537 h 627514"/>
                  <a:gd name="connsiteX2" fmla="*/ 146326 w 213860"/>
                  <a:gd name="connsiteY2" fmla="*/ 199792 h 627514"/>
                  <a:gd name="connsiteX3" fmla="*/ 213861 w 213860"/>
                  <a:gd name="connsiteY3" fmla="*/ 104117 h 627514"/>
                  <a:gd name="connsiteX4" fmla="*/ 112559 w 213860"/>
                  <a:gd name="connsiteY4" fmla="*/ 0 h 627514"/>
                  <a:gd name="connsiteX5" fmla="*/ 8442 w 213860"/>
                  <a:gd name="connsiteY5" fmla="*/ 101303 h 627514"/>
                  <a:gd name="connsiteX6" fmla="*/ 73162 w 213860"/>
                  <a:gd name="connsiteY6" fmla="*/ 196978 h 627514"/>
                  <a:gd name="connsiteX7" fmla="*/ 67535 w 213860"/>
                  <a:gd name="connsiteY7" fmla="*/ 427723 h 627514"/>
                  <a:gd name="connsiteX8" fmla="*/ 0 w 213860"/>
                  <a:gd name="connsiteY8" fmla="*/ 523398 h 627514"/>
                  <a:gd name="connsiteX9" fmla="*/ 101302 w 213860"/>
                  <a:gd name="connsiteY9" fmla="*/ 627514 h 627514"/>
                  <a:gd name="connsiteX10" fmla="*/ 205419 w 213860"/>
                  <a:gd name="connsiteY10" fmla="*/ 526211 h 6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60" h="627514">
                    <a:moveTo>
                      <a:pt x="205419" y="526211"/>
                    </a:moveTo>
                    <a:cubicBezTo>
                      <a:pt x="205419" y="481188"/>
                      <a:pt x="180094" y="444606"/>
                      <a:pt x="140698" y="430537"/>
                    </a:cubicBezTo>
                    <a:cubicBezTo>
                      <a:pt x="149140" y="354560"/>
                      <a:pt x="149140" y="275768"/>
                      <a:pt x="146326" y="199792"/>
                    </a:cubicBezTo>
                    <a:cubicBezTo>
                      <a:pt x="185721" y="185722"/>
                      <a:pt x="213861" y="149140"/>
                      <a:pt x="213861" y="104117"/>
                    </a:cubicBezTo>
                    <a:cubicBezTo>
                      <a:pt x="213861" y="47837"/>
                      <a:pt x="168838" y="0"/>
                      <a:pt x="112559" y="0"/>
                    </a:cubicBezTo>
                    <a:cubicBezTo>
                      <a:pt x="56279" y="0"/>
                      <a:pt x="8442" y="45023"/>
                      <a:pt x="8442" y="101303"/>
                    </a:cubicBezTo>
                    <a:cubicBezTo>
                      <a:pt x="8442" y="146326"/>
                      <a:pt x="33767" y="182908"/>
                      <a:pt x="73162" y="196978"/>
                    </a:cubicBezTo>
                    <a:cubicBezTo>
                      <a:pt x="64721" y="272955"/>
                      <a:pt x="64721" y="351746"/>
                      <a:pt x="67535" y="427723"/>
                    </a:cubicBezTo>
                    <a:cubicBezTo>
                      <a:pt x="28140" y="441792"/>
                      <a:pt x="0" y="478374"/>
                      <a:pt x="0" y="523398"/>
                    </a:cubicBezTo>
                    <a:cubicBezTo>
                      <a:pt x="0" y="579677"/>
                      <a:pt x="45023" y="627514"/>
                      <a:pt x="101302" y="627514"/>
                    </a:cubicBezTo>
                    <a:cubicBezTo>
                      <a:pt x="157581" y="627514"/>
                      <a:pt x="205419" y="582491"/>
                      <a:pt x="205419" y="526211"/>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75" name="Freeform: Shape 1074">
                <a:extLst>
                  <a:ext uri="{FF2B5EF4-FFF2-40B4-BE49-F238E27FC236}">
                    <a16:creationId xmlns:a16="http://schemas.microsoft.com/office/drawing/2014/main" id="{77815CFC-D13F-4EE2-A774-BD7CB4ACF11D}"/>
                  </a:ext>
                </a:extLst>
              </p:cNvPr>
              <p:cNvSpPr/>
              <p:nvPr/>
            </p:nvSpPr>
            <p:spPr>
              <a:xfrm>
                <a:off x="13806977" y="4319564"/>
                <a:ext cx="526688" cy="774317"/>
              </a:xfrm>
              <a:custGeom>
                <a:avLst/>
                <a:gdLst>
                  <a:gd name="connsiteX0" fmla="*/ 512380 w 526688"/>
                  <a:gd name="connsiteY0" fmla="*/ 577102 h 774317"/>
                  <a:gd name="connsiteX1" fmla="*/ 377310 w 526688"/>
                  <a:gd name="connsiteY1" fmla="*/ 503938 h 774317"/>
                  <a:gd name="connsiteX2" fmla="*/ 239425 w 526688"/>
                  <a:gd name="connsiteY2" fmla="*/ 228170 h 774317"/>
                  <a:gd name="connsiteX3" fmla="*/ 259123 w 526688"/>
                  <a:gd name="connsiteY3" fmla="*/ 76216 h 774317"/>
                  <a:gd name="connsiteX4" fmla="*/ 76216 w 526688"/>
                  <a:gd name="connsiteY4" fmla="*/ 14308 h 774317"/>
                  <a:gd name="connsiteX5" fmla="*/ 14308 w 526688"/>
                  <a:gd name="connsiteY5" fmla="*/ 197216 h 774317"/>
                  <a:gd name="connsiteX6" fmla="*/ 149379 w 526688"/>
                  <a:gd name="connsiteY6" fmla="*/ 270379 h 774317"/>
                  <a:gd name="connsiteX7" fmla="*/ 287263 w 526688"/>
                  <a:gd name="connsiteY7" fmla="*/ 546148 h 774317"/>
                  <a:gd name="connsiteX8" fmla="*/ 267565 w 526688"/>
                  <a:gd name="connsiteY8" fmla="*/ 698102 h 774317"/>
                  <a:gd name="connsiteX9" fmla="*/ 450473 w 526688"/>
                  <a:gd name="connsiteY9" fmla="*/ 760009 h 774317"/>
                  <a:gd name="connsiteX10" fmla="*/ 512380 w 526688"/>
                  <a:gd name="connsiteY10" fmla="*/ 577102 h 77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688" h="774317">
                    <a:moveTo>
                      <a:pt x="512380" y="577102"/>
                    </a:moveTo>
                    <a:cubicBezTo>
                      <a:pt x="487055" y="526450"/>
                      <a:pt x="430776" y="498310"/>
                      <a:pt x="377310" y="503938"/>
                    </a:cubicBezTo>
                    <a:cubicBezTo>
                      <a:pt x="337914" y="408264"/>
                      <a:pt x="292891" y="315403"/>
                      <a:pt x="239425" y="228170"/>
                    </a:cubicBezTo>
                    <a:cubicBezTo>
                      <a:pt x="276007" y="188774"/>
                      <a:pt x="287263" y="126867"/>
                      <a:pt x="259123" y="76216"/>
                    </a:cubicBezTo>
                    <a:cubicBezTo>
                      <a:pt x="225356" y="8681"/>
                      <a:pt x="143751" y="-19459"/>
                      <a:pt x="76216" y="14308"/>
                    </a:cubicBezTo>
                    <a:cubicBezTo>
                      <a:pt x="8681" y="48076"/>
                      <a:pt x="-19459" y="129681"/>
                      <a:pt x="14308" y="197216"/>
                    </a:cubicBezTo>
                    <a:cubicBezTo>
                      <a:pt x="39634" y="247868"/>
                      <a:pt x="95913" y="276007"/>
                      <a:pt x="149379" y="270379"/>
                    </a:cubicBezTo>
                    <a:cubicBezTo>
                      <a:pt x="188774" y="366054"/>
                      <a:pt x="233798" y="458915"/>
                      <a:pt x="287263" y="546148"/>
                    </a:cubicBezTo>
                    <a:cubicBezTo>
                      <a:pt x="250681" y="585543"/>
                      <a:pt x="239425" y="647451"/>
                      <a:pt x="267565" y="698102"/>
                    </a:cubicBezTo>
                    <a:cubicBezTo>
                      <a:pt x="301333" y="765637"/>
                      <a:pt x="382938" y="793777"/>
                      <a:pt x="450473" y="760009"/>
                    </a:cubicBezTo>
                    <a:cubicBezTo>
                      <a:pt x="518008" y="726242"/>
                      <a:pt x="546147" y="644636"/>
                      <a:pt x="512380" y="577102"/>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76" name="Freeform: Shape 1075">
                <a:extLst>
                  <a:ext uri="{FF2B5EF4-FFF2-40B4-BE49-F238E27FC236}">
                    <a16:creationId xmlns:a16="http://schemas.microsoft.com/office/drawing/2014/main" id="{98234A5D-B958-4E6C-B2EE-30E0782DAC15}"/>
                  </a:ext>
                </a:extLst>
              </p:cNvPr>
              <p:cNvSpPr/>
              <p:nvPr/>
            </p:nvSpPr>
            <p:spPr>
              <a:xfrm>
                <a:off x="14558545" y="1798490"/>
                <a:ext cx="213861" cy="627514"/>
              </a:xfrm>
              <a:custGeom>
                <a:avLst/>
                <a:gdLst>
                  <a:gd name="connsiteX0" fmla="*/ 205419 w 213861"/>
                  <a:gd name="connsiteY0" fmla="*/ 526212 h 627514"/>
                  <a:gd name="connsiteX1" fmla="*/ 140698 w 213861"/>
                  <a:gd name="connsiteY1" fmla="*/ 430537 h 627514"/>
                  <a:gd name="connsiteX2" fmla="*/ 146326 w 213861"/>
                  <a:gd name="connsiteY2" fmla="*/ 199792 h 627514"/>
                  <a:gd name="connsiteX3" fmla="*/ 213862 w 213861"/>
                  <a:gd name="connsiteY3" fmla="*/ 104117 h 627514"/>
                  <a:gd name="connsiteX4" fmla="*/ 112559 w 213861"/>
                  <a:gd name="connsiteY4" fmla="*/ 0 h 627514"/>
                  <a:gd name="connsiteX5" fmla="*/ 8442 w 213861"/>
                  <a:gd name="connsiteY5" fmla="*/ 101303 h 627514"/>
                  <a:gd name="connsiteX6" fmla="*/ 73163 w 213861"/>
                  <a:gd name="connsiteY6" fmla="*/ 196978 h 627514"/>
                  <a:gd name="connsiteX7" fmla="*/ 67535 w 213861"/>
                  <a:gd name="connsiteY7" fmla="*/ 427723 h 627514"/>
                  <a:gd name="connsiteX8" fmla="*/ 0 w 213861"/>
                  <a:gd name="connsiteY8" fmla="*/ 523398 h 627514"/>
                  <a:gd name="connsiteX9" fmla="*/ 101303 w 213861"/>
                  <a:gd name="connsiteY9" fmla="*/ 627514 h 627514"/>
                  <a:gd name="connsiteX10" fmla="*/ 205419 w 213861"/>
                  <a:gd name="connsiteY10" fmla="*/ 526212 h 62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861" h="627514">
                    <a:moveTo>
                      <a:pt x="205419" y="526212"/>
                    </a:moveTo>
                    <a:cubicBezTo>
                      <a:pt x="205419" y="481188"/>
                      <a:pt x="180094" y="444607"/>
                      <a:pt x="140698" y="430537"/>
                    </a:cubicBezTo>
                    <a:cubicBezTo>
                      <a:pt x="149140" y="354560"/>
                      <a:pt x="149140" y="275769"/>
                      <a:pt x="146326" y="199792"/>
                    </a:cubicBezTo>
                    <a:cubicBezTo>
                      <a:pt x="185722" y="185722"/>
                      <a:pt x="213862" y="149140"/>
                      <a:pt x="213862" y="104117"/>
                    </a:cubicBezTo>
                    <a:cubicBezTo>
                      <a:pt x="213862" y="47837"/>
                      <a:pt x="168838" y="0"/>
                      <a:pt x="112559" y="0"/>
                    </a:cubicBezTo>
                    <a:cubicBezTo>
                      <a:pt x="56279" y="0"/>
                      <a:pt x="8442" y="45023"/>
                      <a:pt x="8442" y="101303"/>
                    </a:cubicBezTo>
                    <a:cubicBezTo>
                      <a:pt x="8442" y="146326"/>
                      <a:pt x="33767" y="182908"/>
                      <a:pt x="73163" y="196978"/>
                    </a:cubicBezTo>
                    <a:cubicBezTo>
                      <a:pt x="64721" y="272955"/>
                      <a:pt x="64721" y="351746"/>
                      <a:pt x="67535" y="427723"/>
                    </a:cubicBezTo>
                    <a:cubicBezTo>
                      <a:pt x="28140" y="441793"/>
                      <a:pt x="0" y="478374"/>
                      <a:pt x="0" y="523398"/>
                    </a:cubicBezTo>
                    <a:cubicBezTo>
                      <a:pt x="0" y="579677"/>
                      <a:pt x="45024" y="627514"/>
                      <a:pt x="101303" y="627514"/>
                    </a:cubicBezTo>
                    <a:cubicBezTo>
                      <a:pt x="157582" y="627514"/>
                      <a:pt x="205419" y="582491"/>
                      <a:pt x="205419" y="526212"/>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77" name="Freeform: Shape 1076">
                <a:extLst>
                  <a:ext uri="{FF2B5EF4-FFF2-40B4-BE49-F238E27FC236}">
                    <a16:creationId xmlns:a16="http://schemas.microsoft.com/office/drawing/2014/main" id="{AFD04583-459D-4EB3-B7CC-EA62F31BF492}"/>
                  </a:ext>
                </a:extLst>
              </p:cNvPr>
              <p:cNvSpPr/>
              <p:nvPr/>
            </p:nvSpPr>
            <p:spPr>
              <a:xfrm>
                <a:off x="16846173" y="2279678"/>
                <a:ext cx="627639" cy="213861"/>
              </a:xfrm>
              <a:custGeom>
                <a:avLst/>
                <a:gdLst>
                  <a:gd name="connsiteX0" fmla="*/ 101428 w 627639"/>
                  <a:gd name="connsiteY0" fmla="*/ 205419 h 213861"/>
                  <a:gd name="connsiteX1" fmla="*/ 197103 w 627639"/>
                  <a:gd name="connsiteY1" fmla="*/ 140698 h 213861"/>
                  <a:gd name="connsiteX2" fmla="*/ 427848 w 627639"/>
                  <a:gd name="connsiteY2" fmla="*/ 146326 h 213861"/>
                  <a:gd name="connsiteX3" fmla="*/ 523523 w 627639"/>
                  <a:gd name="connsiteY3" fmla="*/ 213861 h 213861"/>
                  <a:gd name="connsiteX4" fmla="*/ 627640 w 627639"/>
                  <a:gd name="connsiteY4" fmla="*/ 112559 h 213861"/>
                  <a:gd name="connsiteX5" fmla="*/ 526337 w 627639"/>
                  <a:gd name="connsiteY5" fmla="*/ 8442 h 213861"/>
                  <a:gd name="connsiteX6" fmla="*/ 430662 w 627639"/>
                  <a:gd name="connsiteY6" fmla="*/ 73163 h 213861"/>
                  <a:gd name="connsiteX7" fmla="*/ 199917 w 627639"/>
                  <a:gd name="connsiteY7" fmla="*/ 67535 h 213861"/>
                  <a:gd name="connsiteX8" fmla="*/ 104242 w 627639"/>
                  <a:gd name="connsiteY8" fmla="*/ 0 h 213861"/>
                  <a:gd name="connsiteX9" fmla="*/ 125 w 627639"/>
                  <a:gd name="connsiteY9" fmla="*/ 101303 h 213861"/>
                  <a:gd name="connsiteX10" fmla="*/ 101428 w 627639"/>
                  <a:gd name="connsiteY10" fmla="*/ 205419 h 21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639" h="213861">
                    <a:moveTo>
                      <a:pt x="101428" y="205419"/>
                    </a:moveTo>
                    <a:cubicBezTo>
                      <a:pt x="146452" y="205419"/>
                      <a:pt x="183033" y="180094"/>
                      <a:pt x="197103" y="140698"/>
                    </a:cubicBezTo>
                    <a:cubicBezTo>
                      <a:pt x="273080" y="149140"/>
                      <a:pt x="351871" y="149140"/>
                      <a:pt x="427848" y="146326"/>
                    </a:cubicBezTo>
                    <a:cubicBezTo>
                      <a:pt x="441918" y="185722"/>
                      <a:pt x="478499" y="213861"/>
                      <a:pt x="523523" y="213861"/>
                    </a:cubicBezTo>
                    <a:cubicBezTo>
                      <a:pt x="579802" y="213861"/>
                      <a:pt x="627640" y="168838"/>
                      <a:pt x="627640" y="112559"/>
                    </a:cubicBezTo>
                    <a:cubicBezTo>
                      <a:pt x="627640" y="56279"/>
                      <a:pt x="582616" y="8442"/>
                      <a:pt x="526337" y="8442"/>
                    </a:cubicBezTo>
                    <a:cubicBezTo>
                      <a:pt x="481313" y="8442"/>
                      <a:pt x="444732" y="33768"/>
                      <a:pt x="430662" y="73163"/>
                    </a:cubicBezTo>
                    <a:cubicBezTo>
                      <a:pt x="354685" y="64721"/>
                      <a:pt x="275894" y="64721"/>
                      <a:pt x="199917" y="67535"/>
                    </a:cubicBezTo>
                    <a:cubicBezTo>
                      <a:pt x="185847" y="28140"/>
                      <a:pt x="149266" y="0"/>
                      <a:pt x="104242" y="0"/>
                    </a:cubicBezTo>
                    <a:cubicBezTo>
                      <a:pt x="47963" y="0"/>
                      <a:pt x="125" y="45024"/>
                      <a:pt x="125" y="101303"/>
                    </a:cubicBezTo>
                    <a:cubicBezTo>
                      <a:pt x="-2689" y="157582"/>
                      <a:pt x="42335" y="202606"/>
                      <a:pt x="101428" y="205419"/>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78" name="Freeform: Shape 1077">
                <a:extLst>
                  <a:ext uri="{FF2B5EF4-FFF2-40B4-BE49-F238E27FC236}">
                    <a16:creationId xmlns:a16="http://schemas.microsoft.com/office/drawing/2014/main" id="{1C5C556E-02E2-4549-B9A2-E36DBA90E65A}"/>
                  </a:ext>
                </a:extLst>
              </p:cNvPr>
              <p:cNvSpPr/>
              <p:nvPr/>
            </p:nvSpPr>
            <p:spPr>
              <a:xfrm>
                <a:off x="14994709" y="4350756"/>
                <a:ext cx="669723" cy="796352"/>
              </a:xfrm>
              <a:custGeom>
                <a:avLst/>
                <a:gdLst>
                  <a:gd name="connsiteX0" fmla="*/ 664096 w 669723"/>
                  <a:gd name="connsiteY0" fmla="*/ 602189 h 796352"/>
                  <a:gd name="connsiteX1" fmla="*/ 655654 w 669723"/>
                  <a:gd name="connsiteY1" fmla="*/ 557165 h 796352"/>
                  <a:gd name="connsiteX2" fmla="*/ 655654 w 669723"/>
                  <a:gd name="connsiteY2" fmla="*/ 554352 h 796352"/>
                  <a:gd name="connsiteX3" fmla="*/ 652839 w 669723"/>
                  <a:gd name="connsiteY3" fmla="*/ 534653 h 796352"/>
                  <a:gd name="connsiteX4" fmla="*/ 650026 w 669723"/>
                  <a:gd name="connsiteY4" fmla="*/ 526212 h 796352"/>
                  <a:gd name="connsiteX5" fmla="*/ 647212 w 669723"/>
                  <a:gd name="connsiteY5" fmla="*/ 517770 h 796352"/>
                  <a:gd name="connsiteX6" fmla="*/ 647212 w 669723"/>
                  <a:gd name="connsiteY6" fmla="*/ 514956 h 796352"/>
                  <a:gd name="connsiteX7" fmla="*/ 644398 w 669723"/>
                  <a:gd name="connsiteY7" fmla="*/ 514956 h 796352"/>
                  <a:gd name="connsiteX8" fmla="*/ 635956 w 669723"/>
                  <a:gd name="connsiteY8" fmla="*/ 517770 h 796352"/>
                  <a:gd name="connsiteX9" fmla="*/ 607817 w 669723"/>
                  <a:gd name="connsiteY9" fmla="*/ 523398 h 796352"/>
                  <a:gd name="connsiteX10" fmla="*/ 607817 w 669723"/>
                  <a:gd name="connsiteY10" fmla="*/ 523398 h 796352"/>
                  <a:gd name="connsiteX11" fmla="*/ 590933 w 669723"/>
                  <a:gd name="connsiteY11" fmla="*/ 529026 h 796352"/>
                  <a:gd name="connsiteX12" fmla="*/ 588119 w 669723"/>
                  <a:gd name="connsiteY12" fmla="*/ 531840 h 796352"/>
                  <a:gd name="connsiteX13" fmla="*/ 588119 w 669723"/>
                  <a:gd name="connsiteY13" fmla="*/ 534653 h 796352"/>
                  <a:gd name="connsiteX14" fmla="*/ 588119 w 669723"/>
                  <a:gd name="connsiteY14" fmla="*/ 534653 h 796352"/>
                  <a:gd name="connsiteX15" fmla="*/ 450234 w 669723"/>
                  <a:gd name="connsiteY15" fmla="*/ 517770 h 796352"/>
                  <a:gd name="connsiteX16" fmla="*/ 430536 w 669723"/>
                  <a:gd name="connsiteY16" fmla="*/ 517770 h 796352"/>
                  <a:gd name="connsiteX17" fmla="*/ 379885 w 669723"/>
                  <a:gd name="connsiteY17" fmla="*/ 377072 h 796352"/>
                  <a:gd name="connsiteX18" fmla="*/ 368630 w 669723"/>
                  <a:gd name="connsiteY18" fmla="*/ 351746 h 796352"/>
                  <a:gd name="connsiteX19" fmla="*/ 379885 w 669723"/>
                  <a:gd name="connsiteY19" fmla="*/ 191350 h 796352"/>
                  <a:gd name="connsiteX20" fmla="*/ 436165 w 669723"/>
                  <a:gd name="connsiteY20" fmla="*/ 219489 h 796352"/>
                  <a:gd name="connsiteX21" fmla="*/ 455862 w 669723"/>
                  <a:gd name="connsiteY21" fmla="*/ 329234 h 796352"/>
                  <a:gd name="connsiteX22" fmla="*/ 453049 w 669723"/>
                  <a:gd name="connsiteY22" fmla="*/ 332048 h 796352"/>
                  <a:gd name="connsiteX23" fmla="*/ 444606 w 669723"/>
                  <a:gd name="connsiteY23" fmla="*/ 346118 h 796352"/>
                  <a:gd name="connsiteX24" fmla="*/ 444606 w 669723"/>
                  <a:gd name="connsiteY24" fmla="*/ 368630 h 796352"/>
                  <a:gd name="connsiteX25" fmla="*/ 444606 w 669723"/>
                  <a:gd name="connsiteY25" fmla="*/ 368630 h 796352"/>
                  <a:gd name="connsiteX26" fmla="*/ 447420 w 669723"/>
                  <a:gd name="connsiteY26" fmla="*/ 371444 h 796352"/>
                  <a:gd name="connsiteX27" fmla="*/ 453049 w 669723"/>
                  <a:gd name="connsiteY27" fmla="*/ 377072 h 796352"/>
                  <a:gd name="connsiteX28" fmla="*/ 453049 w 669723"/>
                  <a:gd name="connsiteY28" fmla="*/ 379885 h 796352"/>
                  <a:gd name="connsiteX29" fmla="*/ 455862 w 669723"/>
                  <a:gd name="connsiteY29" fmla="*/ 393955 h 796352"/>
                  <a:gd name="connsiteX30" fmla="*/ 458676 w 669723"/>
                  <a:gd name="connsiteY30" fmla="*/ 399583 h 796352"/>
                  <a:gd name="connsiteX31" fmla="*/ 464304 w 669723"/>
                  <a:gd name="connsiteY31" fmla="*/ 402397 h 796352"/>
                  <a:gd name="connsiteX32" fmla="*/ 467118 w 669723"/>
                  <a:gd name="connsiteY32" fmla="*/ 402397 h 796352"/>
                  <a:gd name="connsiteX33" fmla="*/ 472746 w 669723"/>
                  <a:gd name="connsiteY33" fmla="*/ 396769 h 796352"/>
                  <a:gd name="connsiteX34" fmla="*/ 475560 w 669723"/>
                  <a:gd name="connsiteY34" fmla="*/ 402397 h 796352"/>
                  <a:gd name="connsiteX35" fmla="*/ 481188 w 669723"/>
                  <a:gd name="connsiteY35" fmla="*/ 405211 h 796352"/>
                  <a:gd name="connsiteX36" fmla="*/ 484002 w 669723"/>
                  <a:gd name="connsiteY36" fmla="*/ 405211 h 796352"/>
                  <a:gd name="connsiteX37" fmla="*/ 489630 w 669723"/>
                  <a:gd name="connsiteY37" fmla="*/ 399583 h 796352"/>
                  <a:gd name="connsiteX38" fmla="*/ 489630 w 669723"/>
                  <a:gd name="connsiteY38" fmla="*/ 393955 h 796352"/>
                  <a:gd name="connsiteX39" fmla="*/ 492444 w 669723"/>
                  <a:gd name="connsiteY39" fmla="*/ 396769 h 796352"/>
                  <a:gd name="connsiteX40" fmla="*/ 498071 w 669723"/>
                  <a:gd name="connsiteY40" fmla="*/ 399583 h 796352"/>
                  <a:gd name="connsiteX41" fmla="*/ 500886 w 669723"/>
                  <a:gd name="connsiteY41" fmla="*/ 399583 h 796352"/>
                  <a:gd name="connsiteX42" fmla="*/ 506514 w 669723"/>
                  <a:gd name="connsiteY42" fmla="*/ 393955 h 796352"/>
                  <a:gd name="connsiteX43" fmla="*/ 506514 w 669723"/>
                  <a:gd name="connsiteY43" fmla="*/ 391141 h 796352"/>
                  <a:gd name="connsiteX44" fmla="*/ 512141 w 669723"/>
                  <a:gd name="connsiteY44" fmla="*/ 393955 h 796352"/>
                  <a:gd name="connsiteX45" fmla="*/ 514955 w 669723"/>
                  <a:gd name="connsiteY45" fmla="*/ 393955 h 796352"/>
                  <a:gd name="connsiteX46" fmla="*/ 517769 w 669723"/>
                  <a:gd name="connsiteY46" fmla="*/ 388327 h 796352"/>
                  <a:gd name="connsiteX47" fmla="*/ 514955 w 669723"/>
                  <a:gd name="connsiteY47" fmla="*/ 377072 h 796352"/>
                  <a:gd name="connsiteX48" fmla="*/ 514955 w 669723"/>
                  <a:gd name="connsiteY48" fmla="*/ 377072 h 796352"/>
                  <a:gd name="connsiteX49" fmla="*/ 512141 w 669723"/>
                  <a:gd name="connsiteY49" fmla="*/ 354560 h 796352"/>
                  <a:gd name="connsiteX50" fmla="*/ 500886 w 669723"/>
                  <a:gd name="connsiteY50" fmla="*/ 337676 h 796352"/>
                  <a:gd name="connsiteX51" fmla="*/ 500886 w 669723"/>
                  <a:gd name="connsiteY51" fmla="*/ 337676 h 796352"/>
                  <a:gd name="connsiteX52" fmla="*/ 492444 w 669723"/>
                  <a:gd name="connsiteY52" fmla="*/ 213862 h 796352"/>
                  <a:gd name="connsiteX53" fmla="*/ 478374 w 669723"/>
                  <a:gd name="connsiteY53" fmla="*/ 194164 h 796352"/>
                  <a:gd name="connsiteX54" fmla="*/ 478374 w 669723"/>
                  <a:gd name="connsiteY54" fmla="*/ 194164 h 796352"/>
                  <a:gd name="connsiteX55" fmla="*/ 388327 w 669723"/>
                  <a:gd name="connsiteY55" fmla="*/ 149140 h 796352"/>
                  <a:gd name="connsiteX56" fmla="*/ 388327 w 669723"/>
                  <a:gd name="connsiteY56" fmla="*/ 149140 h 796352"/>
                  <a:gd name="connsiteX57" fmla="*/ 388327 w 669723"/>
                  <a:gd name="connsiteY57" fmla="*/ 149140 h 796352"/>
                  <a:gd name="connsiteX58" fmla="*/ 385513 w 669723"/>
                  <a:gd name="connsiteY58" fmla="*/ 149140 h 796352"/>
                  <a:gd name="connsiteX59" fmla="*/ 382699 w 669723"/>
                  <a:gd name="connsiteY59" fmla="*/ 146327 h 796352"/>
                  <a:gd name="connsiteX60" fmla="*/ 382699 w 669723"/>
                  <a:gd name="connsiteY60" fmla="*/ 146327 h 796352"/>
                  <a:gd name="connsiteX61" fmla="*/ 312350 w 669723"/>
                  <a:gd name="connsiteY61" fmla="*/ 135070 h 796352"/>
                  <a:gd name="connsiteX62" fmla="*/ 303908 w 669723"/>
                  <a:gd name="connsiteY62" fmla="*/ 109745 h 796352"/>
                  <a:gd name="connsiteX63" fmla="*/ 303908 w 669723"/>
                  <a:gd name="connsiteY63" fmla="*/ 109745 h 796352"/>
                  <a:gd name="connsiteX64" fmla="*/ 317978 w 669723"/>
                  <a:gd name="connsiteY64" fmla="*/ 50651 h 796352"/>
                  <a:gd name="connsiteX65" fmla="*/ 270141 w 669723"/>
                  <a:gd name="connsiteY65" fmla="*/ 0 h 796352"/>
                  <a:gd name="connsiteX66" fmla="*/ 222303 w 669723"/>
                  <a:gd name="connsiteY66" fmla="*/ 30954 h 796352"/>
                  <a:gd name="connsiteX67" fmla="*/ 222303 w 669723"/>
                  <a:gd name="connsiteY67" fmla="*/ 30954 h 796352"/>
                  <a:gd name="connsiteX68" fmla="*/ 216675 w 669723"/>
                  <a:gd name="connsiteY68" fmla="*/ 59093 h 796352"/>
                  <a:gd name="connsiteX69" fmla="*/ 216675 w 669723"/>
                  <a:gd name="connsiteY69" fmla="*/ 61908 h 796352"/>
                  <a:gd name="connsiteX70" fmla="*/ 216675 w 669723"/>
                  <a:gd name="connsiteY70" fmla="*/ 61908 h 796352"/>
                  <a:gd name="connsiteX71" fmla="*/ 219489 w 669723"/>
                  <a:gd name="connsiteY71" fmla="*/ 115373 h 796352"/>
                  <a:gd name="connsiteX72" fmla="*/ 242001 w 669723"/>
                  <a:gd name="connsiteY72" fmla="*/ 135070 h 796352"/>
                  <a:gd name="connsiteX73" fmla="*/ 250443 w 669723"/>
                  <a:gd name="connsiteY73" fmla="*/ 135070 h 796352"/>
                  <a:gd name="connsiteX74" fmla="*/ 253257 w 669723"/>
                  <a:gd name="connsiteY74" fmla="*/ 135070 h 796352"/>
                  <a:gd name="connsiteX75" fmla="*/ 258884 w 669723"/>
                  <a:gd name="connsiteY75" fmla="*/ 151954 h 796352"/>
                  <a:gd name="connsiteX76" fmla="*/ 244814 w 669723"/>
                  <a:gd name="connsiteY76" fmla="*/ 160396 h 796352"/>
                  <a:gd name="connsiteX77" fmla="*/ 242001 w 669723"/>
                  <a:gd name="connsiteY77" fmla="*/ 163210 h 796352"/>
                  <a:gd name="connsiteX78" fmla="*/ 230745 w 669723"/>
                  <a:gd name="connsiteY78" fmla="*/ 171652 h 796352"/>
                  <a:gd name="connsiteX79" fmla="*/ 194163 w 669723"/>
                  <a:gd name="connsiteY79" fmla="*/ 227931 h 796352"/>
                  <a:gd name="connsiteX80" fmla="*/ 194163 w 669723"/>
                  <a:gd name="connsiteY80" fmla="*/ 227931 h 796352"/>
                  <a:gd name="connsiteX81" fmla="*/ 180094 w 669723"/>
                  <a:gd name="connsiteY81" fmla="*/ 247629 h 796352"/>
                  <a:gd name="connsiteX82" fmla="*/ 70349 w 669723"/>
                  <a:gd name="connsiteY82" fmla="*/ 258885 h 796352"/>
                  <a:gd name="connsiteX83" fmla="*/ 67535 w 669723"/>
                  <a:gd name="connsiteY83" fmla="*/ 256071 h 796352"/>
                  <a:gd name="connsiteX84" fmla="*/ 53465 w 669723"/>
                  <a:gd name="connsiteY84" fmla="*/ 244815 h 796352"/>
                  <a:gd name="connsiteX85" fmla="*/ 33767 w 669723"/>
                  <a:gd name="connsiteY85" fmla="*/ 242001 h 796352"/>
                  <a:gd name="connsiteX86" fmla="*/ 33767 w 669723"/>
                  <a:gd name="connsiteY86" fmla="*/ 242001 h 796352"/>
                  <a:gd name="connsiteX87" fmla="*/ 30954 w 669723"/>
                  <a:gd name="connsiteY87" fmla="*/ 242001 h 796352"/>
                  <a:gd name="connsiteX88" fmla="*/ 25326 w 669723"/>
                  <a:gd name="connsiteY88" fmla="*/ 247629 h 796352"/>
                  <a:gd name="connsiteX89" fmla="*/ 22511 w 669723"/>
                  <a:gd name="connsiteY89" fmla="*/ 247629 h 796352"/>
                  <a:gd name="connsiteX90" fmla="*/ 8442 w 669723"/>
                  <a:gd name="connsiteY90" fmla="*/ 247629 h 796352"/>
                  <a:gd name="connsiteX91" fmla="*/ 2814 w 669723"/>
                  <a:gd name="connsiteY91" fmla="*/ 253257 h 796352"/>
                  <a:gd name="connsiteX92" fmla="*/ 2814 w 669723"/>
                  <a:gd name="connsiteY92" fmla="*/ 256071 h 796352"/>
                  <a:gd name="connsiteX93" fmla="*/ 5627 w 669723"/>
                  <a:gd name="connsiteY93" fmla="*/ 261699 h 796352"/>
                  <a:gd name="connsiteX94" fmla="*/ 8442 w 669723"/>
                  <a:gd name="connsiteY94" fmla="*/ 264513 h 796352"/>
                  <a:gd name="connsiteX95" fmla="*/ 2814 w 669723"/>
                  <a:gd name="connsiteY95" fmla="*/ 267327 h 796352"/>
                  <a:gd name="connsiteX96" fmla="*/ 0 w 669723"/>
                  <a:gd name="connsiteY96" fmla="*/ 272955 h 796352"/>
                  <a:gd name="connsiteX97" fmla="*/ 0 w 669723"/>
                  <a:gd name="connsiteY97" fmla="*/ 275769 h 796352"/>
                  <a:gd name="connsiteX98" fmla="*/ 5627 w 669723"/>
                  <a:gd name="connsiteY98" fmla="*/ 281397 h 796352"/>
                  <a:gd name="connsiteX99" fmla="*/ 11256 w 669723"/>
                  <a:gd name="connsiteY99" fmla="*/ 281397 h 796352"/>
                  <a:gd name="connsiteX100" fmla="*/ 8442 w 669723"/>
                  <a:gd name="connsiteY100" fmla="*/ 284211 h 796352"/>
                  <a:gd name="connsiteX101" fmla="*/ 5627 w 669723"/>
                  <a:gd name="connsiteY101" fmla="*/ 289839 h 796352"/>
                  <a:gd name="connsiteX102" fmla="*/ 5627 w 669723"/>
                  <a:gd name="connsiteY102" fmla="*/ 292653 h 796352"/>
                  <a:gd name="connsiteX103" fmla="*/ 8442 w 669723"/>
                  <a:gd name="connsiteY103" fmla="*/ 298281 h 796352"/>
                  <a:gd name="connsiteX104" fmla="*/ 14070 w 669723"/>
                  <a:gd name="connsiteY104" fmla="*/ 301095 h 796352"/>
                  <a:gd name="connsiteX105" fmla="*/ 16884 w 669723"/>
                  <a:gd name="connsiteY105" fmla="*/ 301095 h 796352"/>
                  <a:gd name="connsiteX106" fmla="*/ 14070 w 669723"/>
                  <a:gd name="connsiteY106" fmla="*/ 306722 h 796352"/>
                  <a:gd name="connsiteX107" fmla="*/ 14070 w 669723"/>
                  <a:gd name="connsiteY107" fmla="*/ 309536 h 796352"/>
                  <a:gd name="connsiteX108" fmla="*/ 19697 w 669723"/>
                  <a:gd name="connsiteY108" fmla="*/ 315164 h 796352"/>
                  <a:gd name="connsiteX109" fmla="*/ 30954 w 669723"/>
                  <a:gd name="connsiteY109" fmla="*/ 315164 h 796352"/>
                  <a:gd name="connsiteX110" fmla="*/ 33767 w 669723"/>
                  <a:gd name="connsiteY110" fmla="*/ 315164 h 796352"/>
                  <a:gd name="connsiteX111" fmla="*/ 56279 w 669723"/>
                  <a:gd name="connsiteY111" fmla="*/ 315164 h 796352"/>
                  <a:gd name="connsiteX112" fmla="*/ 73163 w 669723"/>
                  <a:gd name="connsiteY112" fmla="*/ 303908 h 796352"/>
                  <a:gd name="connsiteX113" fmla="*/ 73163 w 669723"/>
                  <a:gd name="connsiteY113" fmla="*/ 303908 h 796352"/>
                  <a:gd name="connsiteX114" fmla="*/ 126628 w 669723"/>
                  <a:gd name="connsiteY114" fmla="*/ 303908 h 796352"/>
                  <a:gd name="connsiteX115" fmla="*/ 132256 w 669723"/>
                  <a:gd name="connsiteY115" fmla="*/ 303908 h 796352"/>
                  <a:gd name="connsiteX116" fmla="*/ 132256 w 669723"/>
                  <a:gd name="connsiteY116" fmla="*/ 303908 h 796352"/>
                  <a:gd name="connsiteX117" fmla="*/ 196978 w 669723"/>
                  <a:gd name="connsiteY117" fmla="*/ 306722 h 796352"/>
                  <a:gd name="connsiteX118" fmla="*/ 216675 w 669723"/>
                  <a:gd name="connsiteY118" fmla="*/ 295466 h 796352"/>
                  <a:gd name="connsiteX119" fmla="*/ 216675 w 669723"/>
                  <a:gd name="connsiteY119" fmla="*/ 295466 h 796352"/>
                  <a:gd name="connsiteX120" fmla="*/ 236373 w 669723"/>
                  <a:gd name="connsiteY120" fmla="*/ 264513 h 796352"/>
                  <a:gd name="connsiteX121" fmla="*/ 236373 w 669723"/>
                  <a:gd name="connsiteY121" fmla="*/ 264513 h 796352"/>
                  <a:gd name="connsiteX122" fmla="*/ 244814 w 669723"/>
                  <a:gd name="connsiteY122" fmla="*/ 253257 h 796352"/>
                  <a:gd name="connsiteX123" fmla="*/ 284211 w 669723"/>
                  <a:gd name="connsiteY123" fmla="*/ 393955 h 796352"/>
                  <a:gd name="connsiteX124" fmla="*/ 281397 w 669723"/>
                  <a:gd name="connsiteY124" fmla="*/ 422095 h 796352"/>
                  <a:gd name="connsiteX125" fmla="*/ 185722 w 669723"/>
                  <a:gd name="connsiteY125" fmla="*/ 526212 h 796352"/>
                  <a:gd name="connsiteX126" fmla="*/ 182908 w 669723"/>
                  <a:gd name="connsiteY126" fmla="*/ 531840 h 796352"/>
                  <a:gd name="connsiteX127" fmla="*/ 177279 w 669723"/>
                  <a:gd name="connsiteY127" fmla="*/ 543095 h 796352"/>
                  <a:gd name="connsiteX128" fmla="*/ 132256 w 669723"/>
                  <a:gd name="connsiteY128" fmla="*/ 714747 h 796352"/>
                  <a:gd name="connsiteX129" fmla="*/ 126628 w 669723"/>
                  <a:gd name="connsiteY129" fmla="*/ 711933 h 796352"/>
                  <a:gd name="connsiteX130" fmla="*/ 56279 w 669723"/>
                  <a:gd name="connsiteY130" fmla="*/ 740073 h 796352"/>
                  <a:gd name="connsiteX131" fmla="*/ 36581 w 669723"/>
                  <a:gd name="connsiteY131" fmla="*/ 751329 h 796352"/>
                  <a:gd name="connsiteX132" fmla="*/ 36581 w 669723"/>
                  <a:gd name="connsiteY132" fmla="*/ 751329 h 796352"/>
                  <a:gd name="connsiteX133" fmla="*/ 33767 w 669723"/>
                  <a:gd name="connsiteY133" fmla="*/ 756957 h 796352"/>
                  <a:gd name="connsiteX134" fmla="*/ 33767 w 669723"/>
                  <a:gd name="connsiteY134" fmla="*/ 759771 h 796352"/>
                  <a:gd name="connsiteX135" fmla="*/ 59093 w 669723"/>
                  <a:gd name="connsiteY135" fmla="*/ 773840 h 796352"/>
                  <a:gd name="connsiteX136" fmla="*/ 75977 w 669723"/>
                  <a:gd name="connsiteY136" fmla="*/ 779469 h 796352"/>
                  <a:gd name="connsiteX137" fmla="*/ 121000 w 669723"/>
                  <a:gd name="connsiteY137" fmla="*/ 790724 h 796352"/>
                  <a:gd name="connsiteX138" fmla="*/ 123814 w 669723"/>
                  <a:gd name="connsiteY138" fmla="*/ 790724 h 796352"/>
                  <a:gd name="connsiteX139" fmla="*/ 143512 w 669723"/>
                  <a:gd name="connsiteY139" fmla="*/ 796352 h 796352"/>
                  <a:gd name="connsiteX140" fmla="*/ 151954 w 669723"/>
                  <a:gd name="connsiteY140" fmla="*/ 796352 h 796352"/>
                  <a:gd name="connsiteX141" fmla="*/ 160396 w 669723"/>
                  <a:gd name="connsiteY141" fmla="*/ 796352 h 796352"/>
                  <a:gd name="connsiteX142" fmla="*/ 163210 w 669723"/>
                  <a:gd name="connsiteY142" fmla="*/ 796352 h 796352"/>
                  <a:gd name="connsiteX143" fmla="*/ 163210 w 669723"/>
                  <a:gd name="connsiteY143" fmla="*/ 793539 h 796352"/>
                  <a:gd name="connsiteX144" fmla="*/ 163210 w 669723"/>
                  <a:gd name="connsiteY144" fmla="*/ 785097 h 796352"/>
                  <a:gd name="connsiteX145" fmla="*/ 168838 w 669723"/>
                  <a:gd name="connsiteY145" fmla="*/ 756957 h 796352"/>
                  <a:gd name="connsiteX146" fmla="*/ 168838 w 669723"/>
                  <a:gd name="connsiteY146" fmla="*/ 756957 h 796352"/>
                  <a:gd name="connsiteX147" fmla="*/ 168838 w 669723"/>
                  <a:gd name="connsiteY147" fmla="*/ 740073 h 796352"/>
                  <a:gd name="connsiteX148" fmla="*/ 168838 w 669723"/>
                  <a:gd name="connsiteY148" fmla="*/ 737259 h 796352"/>
                  <a:gd name="connsiteX149" fmla="*/ 166024 w 669723"/>
                  <a:gd name="connsiteY149" fmla="*/ 737259 h 796352"/>
                  <a:gd name="connsiteX150" fmla="*/ 227931 w 669723"/>
                  <a:gd name="connsiteY150" fmla="*/ 605003 h 796352"/>
                  <a:gd name="connsiteX151" fmla="*/ 236373 w 669723"/>
                  <a:gd name="connsiteY151" fmla="*/ 568421 h 796352"/>
                  <a:gd name="connsiteX152" fmla="*/ 332048 w 669723"/>
                  <a:gd name="connsiteY152" fmla="*/ 492444 h 796352"/>
                  <a:gd name="connsiteX153" fmla="*/ 385513 w 669723"/>
                  <a:gd name="connsiteY153" fmla="*/ 593747 h 796352"/>
                  <a:gd name="connsiteX154" fmla="*/ 410839 w 669723"/>
                  <a:gd name="connsiteY154" fmla="*/ 610631 h 796352"/>
                  <a:gd name="connsiteX155" fmla="*/ 413652 w 669723"/>
                  <a:gd name="connsiteY155" fmla="*/ 610631 h 796352"/>
                  <a:gd name="connsiteX156" fmla="*/ 416467 w 669723"/>
                  <a:gd name="connsiteY156" fmla="*/ 610631 h 796352"/>
                  <a:gd name="connsiteX157" fmla="*/ 416467 w 669723"/>
                  <a:gd name="connsiteY157" fmla="*/ 610631 h 796352"/>
                  <a:gd name="connsiteX158" fmla="*/ 585304 w 669723"/>
                  <a:gd name="connsiteY158" fmla="*/ 602189 h 796352"/>
                  <a:gd name="connsiteX159" fmla="*/ 585304 w 669723"/>
                  <a:gd name="connsiteY159" fmla="*/ 607817 h 796352"/>
                  <a:gd name="connsiteX160" fmla="*/ 596560 w 669723"/>
                  <a:gd name="connsiteY160" fmla="*/ 610631 h 796352"/>
                  <a:gd name="connsiteX161" fmla="*/ 630328 w 669723"/>
                  <a:gd name="connsiteY161" fmla="*/ 650026 h 796352"/>
                  <a:gd name="connsiteX162" fmla="*/ 630328 w 669723"/>
                  <a:gd name="connsiteY162" fmla="*/ 650026 h 796352"/>
                  <a:gd name="connsiteX163" fmla="*/ 641584 w 669723"/>
                  <a:gd name="connsiteY163" fmla="*/ 672538 h 796352"/>
                  <a:gd name="connsiteX164" fmla="*/ 655654 w 669723"/>
                  <a:gd name="connsiteY164" fmla="*/ 675352 h 796352"/>
                  <a:gd name="connsiteX165" fmla="*/ 655654 w 669723"/>
                  <a:gd name="connsiteY165" fmla="*/ 675352 h 796352"/>
                  <a:gd name="connsiteX166" fmla="*/ 661282 w 669723"/>
                  <a:gd name="connsiteY166" fmla="*/ 675352 h 796352"/>
                  <a:gd name="connsiteX167" fmla="*/ 664096 w 669723"/>
                  <a:gd name="connsiteY167" fmla="*/ 672538 h 796352"/>
                  <a:gd name="connsiteX168" fmla="*/ 669723 w 669723"/>
                  <a:gd name="connsiteY168" fmla="*/ 644398 h 796352"/>
                  <a:gd name="connsiteX169" fmla="*/ 664096 w 669723"/>
                  <a:gd name="connsiteY169" fmla="*/ 602189 h 796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669723" h="796352">
                    <a:moveTo>
                      <a:pt x="664096" y="602189"/>
                    </a:moveTo>
                    <a:lnTo>
                      <a:pt x="655654" y="557165"/>
                    </a:lnTo>
                    <a:cubicBezTo>
                      <a:pt x="655654" y="557165"/>
                      <a:pt x="655654" y="557165"/>
                      <a:pt x="655654" y="554352"/>
                    </a:cubicBezTo>
                    <a:lnTo>
                      <a:pt x="652839" y="534653"/>
                    </a:lnTo>
                    <a:cubicBezTo>
                      <a:pt x="652839" y="531840"/>
                      <a:pt x="652839" y="529026"/>
                      <a:pt x="650026" y="526212"/>
                    </a:cubicBezTo>
                    <a:lnTo>
                      <a:pt x="647212" y="517770"/>
                    </a:lnTo>
                    <a:cubicBezTo>
                      <a:pt x="647212" y="517770"/>
                      <a:pt x="647212" y="517770"/>
                      <a:pt x="647212" y="514956"/>
                    </a:cubicBezTo>
                    <a:cubicBezTo>
                      <a:pt x="647212" y="514956"/>
                      <a:pt x="647212" y="514956"/>
                      <a:pt x="644398" y="514956"/>
                    </a:cubicBezTo>
                    <a:lnTo>
                      <a:pt x="635956" y="517770"/>
                    </a:lnTo>
                    <a:cubicBezTo>
                      <a:pt x="627514" y="517770"/>
                      <a:pt x="616258" y="517770"/>
                      <a:pt x="607817" y="523398"/>
                    </a:cubicBezTo>
                    <a:cubicBezTo>
                      <a:pt x="607817" y="523398"/>
                      <a:pt x="607817" y="523398"/>
                      <a:pt x="607817" y="523398"/>
                    </a:cubicBezTo>
                    <a:cubicBezTo>
                      <a:pt x="602188" y="526212"/>
                      <a:pt x="593747" y="529026"/>
                      <a:pt x="590933" y="529026"/>
                    </a:cubicBezTo>
                    <a:cubicBezTo>
                      <a:pt x="590933" y="529026"/>
                      <a:pt x="590933" y="529026"/>
                      <a:pt x="588119" y="531840"/>
                    </a:cubicBezTo>
                    <a:cubicBezTo>
                      <a:pt x="588119" y="531840"/>
                      <a:pt x="588119" y="534653"/>
                      <a:pt x="588119" y="534653"/>
                    </a:cubicBezTo>
                    <a:lnTo>
                      <a:pt x="588119" y="534653"/>
                    </a:lnTo>
                    <a:cubicBezTo>
                      <a:pt x="495258" y="534653"/>
                      <a:pt x="509328" y="520584"/>
                      <a:pt x="450234" y="517770"/>
                    </a:cubicBezTo>
                    <a:cubicBezTo>
                      <a:pt x="444606" y="517770"/>
                      <a:pt x="436165" y="517770"/>
                      <a:pt x="430536" y="517770"/>
                    </a:cubicBezTo>
                    <a:cubicBezTo>
                      <a:pt x="424909" y="500886"/>
                      <a:pt x="379885" y="377072"/>
                      <a:pt x="379885" y="377072"/>
                    </a:cubicBezTo>
                    <a:cubicBezTo>
                      <a:pt x="379885" y="377072"/>
                      <a:pt x="368630" y="351746"/>
                      <a:pt x="368630" y="351746"/>
                    </a:cubicBezTo>
                    <a:cubicBezTo>
                      <a:pt x="379885" y="309536"/>
                      <a:pt x="377071" y="244815"/>
                      <a:pt x="379885" y="191350"/>
                    </a:cubicBezTo>
                    <a:lnTo>
                      <a:pt x="436165" y="219489"/>
                    </a:lnTo>
                    <a:lnTo>
                      <a:pt x="455862" y="329234"/>
                    </a:lnTo>
                    <a:lnTo>
                      <a:pt x="453049" y="332048"/>
                    </a:lnTo>
                    <a:cubicBezTo>
                      <a:pt x="447420" y="334862"/>
                      <a:pt x="444606" y="340490"/>
                      <a:pt x="444606" y="346118"/>
                    </a:cubicBezTo>
                    <a:cubicBezTo>
                      <a:pt x="444606" y="348932"/>
                      <a:pt x="444606" y="365816"/>
                      <a:pt x="444606" y="368630"/>
                    </a:cubicBezTo>
                    <a:lnTo>
                      <a:pt x="444606" y="368630"/>
                    </a:lnTo>
                    <a:cubicBezTo>
                      <a:pt x="444606" y="368630"/>
                      <a:pt x="444606" y="371444"/>
                      <a:pt x="447420" y="371444"/>
                    </a:cubicBezTo>
                    <a:lnTo>
                      <a:pt x="453049" y="377072"/>
                    </a:lnTo>
                    <a:cubicBezTo>
                      <a:pt x="453049" y="377072"/>
                      <a:pt x="453049" y="379885"/>
                      <a:pt x="453049" y="379885"/>
                    </a:cubicBezTo>
                    <a:lnTo>
                      <a:pt x="455862" y="393955"/>
                    </a:lnTo>
                    <a:cubicBezTo>
                      <a:pt x="455862" y="396769"/>
                      <a:pt x="455862" y="396769"/>
                      <a:pt x="458676" y="399583"/>
                    </a:cubicBezTo>
                    <a:cubicBezTo>
                      <a:pt x="458676" y="399583"/>
                      <a:pt x="461490" y="402397"/>
                      <a:pt x="464304" y="402397"/>
                    </a:cubicBezTo>
                    <a:lnTo>
                      <a:pt x="467118" y="402397"/>
                    </a:lnTo>
                    <a:cubicBezTo>
                      <a:pt x="469932" y="402397"/>
                      <a:pt x="472746" y="399583"/>
                      <a:pt x="472746" y="396769"/>
                    </a:cubicBezTo>
                    <a:cubicBezTo>
                      <a:pt x="472746" y="399583"/>
                      <a:pt x="472746" y="399583"/>
                      <a:pt x="475560" y="402397"/>
                    </a:cubicBezTo>
                    <a:cubicBezTo>
                      <a:pt x="475560" y="402397"/>
                      <a:pt x="478374" y="405211"/>
                      <a:pt x="481188" y="405211"/>
                    </a:cubicBezTo>
                    <a:lnTo>
                      <a:pt x="484002" y="405211"/>
                    </a:lnTo>
                    <a:cubicBezTo>
                      <a:pt x="486816" y="405211"/>
                      <a:pt x="489630" y="402397"/>
                      <a:pt x="489630" y="399583"/>
                    </a:cubicBezTo>
                    <a:lnTo>
                      <a:pt x="489630" y="393955"/>
                    </a:lnTo>
                    <a:cubicBezTo>
                      <a:pt x="489630" y="393955"/>
                      <a:pt x="489630" y="396769"/>
                      <a:pt x="492444" y="396769"/>
                    </a:cubicBezTo>
                    <a:cubicBezTo>
                      <a:pt x="492444" y="396769"/>
                      <a:pt x="495258" y="399583"/>
                      <a:pt x="498071" y="399583"/>
                    </a:cubicBezTo>
                    <a:lnTo>
                      <a:pt x="500886" y="399583"/>
                    </a:lnTo>
                    <a:cubicBezTo>
                      <a:pt x="503700" y="399583"/>
                      <a:pt x="506514" y="396769"/>
                      <a:pt x="506514" y="393955"/>
                    </a:cubicBezTo>
                    <a:lnTo>
                      <a:pt x="506514" y="391141"/>
                    </a:lnTo>
                    <a:cubicBezTo>
                      <a:pt x="506514" y="393955"/>
                      <a:pt x="509328" y="393955"/>
                      <a:pt x="512141" y="393955"/>
                    </a:cubicBezTo>
                    <a:lnTo>
                      <a:pt x="514955" y="393955"/>
                    </a:lnTo>
                    <a:cubicBezTo>
                      <a:pt x="517769" y="393955"/>
                      <a:pt x="520584" y="391141"/>
                      <a:pt x="517769" y="388327"/>
                    </a:cubicBezTo>
                    <a:lnTo>
                      <a:pt x="514955" y="377072"/>
                    </a:lnTo>
                    <a:cubicBezTo>
                      <a:pt x="514955" y="377072"/>
                      <a:pt x="514955" y="377072"/>
                      <a:pt x="514955" y="377072"/>
                    </a:cubicBezTo>
                    <a:lnTo>
                      <a:pt x="512141" y="354560"/>
                    </a:lnTo>
                    <a:cubicBezTo>
                      <a:pt x="512141" y="346118"/>
                      <a:pt x="506514" y="340490"/>
                      <a:pt x="500886" y="337676"/>
                    </a:cubicBezTo>
                    <a:lnTo>
                      <a:pt x="500886" y="337676"/>
                    </a:lnTo>
                    <a:lnTo>
                      <a:pt x="492444" y="213862"/>
                    </a:lnTo>
                    <a:cubicBezTo>
                      <a:pt x="492444" y="205420"/>
                      <a:pt x="486816" y="196978"/>
                      <a:pt x="478374" y="194164"/>
                    </a:cubicBezTo>
                    <a:cubicBezTo>
                      <a:pt x="478374" y="194164"/>
                      <a:pt x="478374" y="194164"/>
                      <a:pt x="478374" y="194164"/>
                    </a:cubicBezTo>
                    <a:lnTo>
                      <a:pt x="388327" y="149140"/>
                    </a:lnTo>
                    <a:lnTo>
                      <a:pt x="388327" y="149140"/>
                    </a:lnTo>
                    <a:cubicBezTo>
                      <a:pt x="388327" y="149140"/>
                      <a:pt x="388327" y="149140"/>
                      <a:pt x="388327" y="149140"/>
                    </a:cubicBezTo>
                    <a:cubicBezTo>
                      <a:pt x="388327" y="149140"/>
                      <a:pt x="385513" y="149140"/>
                      <a:pt x="385513" y="149140"/>
                    </a:cubicBezTo>
                    <a:lnTo>
                      <a:pt x="382699" y="146327"/>
                    </a:lnTo>
                    <a:lnTo>
                      <a:pt x="382699" y="146327"/>
                    </a:lnTo>
                    <a:cubicBezTo>
                      <a:pt x="357373" y="135070"/>
                      <a:pt x="334862" y="132257"/>
                      <a:pt x="312350" y="135070"/>
                    </a:cubicBezTo>
                    <a:lnTo>
                      <a:pt x="303908" y="109745"/>
                    </a:lnTo>
                    <a:lnTo>
                      <a:pt x="303908" y="109745"/>
                    </a:lnTo>
                    <a:cubicBezTo>
                      <a:pt x="312350" y="106931"/>
                      <a:pt x="317978" y="73163"/>
                      <a:pt x="317978" y="50651"/>
                    </a:cubicBezTo>
                    <a:cubicBezTo>
                      <a:pt x="317978" y="16884"/>
                      <a:pt x="301094" y="0"/>
                      <a:pt x="270141" y="0"/>
                    </a:cubicBezTo>
                    <a:cubicBezTo>
                      <a:pt x="216675" y="0"/>
                      <a:pt x="208233" y="22512"/>
                      <a:pt x="222303" y="30954"/>
                    </a:cubicBezTo>
                    <a:lnTo>
                      <a:pt x="222303" y="30954"/>
                    </a:lnTo>
                    <a:cubicBezTo>
                      <a:pt x="219489" y="39396"/>
                      <a:pt x="216675" y="47838"/>
                      <a:pt x="216675" y="59093"/>
                    </a:cubicBezTo>
                    <a:cubicBezTo>
                      <a:pt x="216675" y="59093"/>
                      <a:pt x="216675" y="61908"/>
                      <a:pt x="216675" y="61908"/>
                    </a:cubicBezTo>
                    <a:lnTo>
                      <a:pt x="216675" y="61908"/>
                    </a:lnTo>
                    <a:lnTo>
                      <a:pt x="219489" y="115373"/>
                    </a:lnTo>
                    <a:cubicBezTo>
                      <a:pt x="219489" y="129443"/>
                      <a:pt x="225117" y="135070"/>
                      <a:pt x="242001" y="135070"/>
                    </a:cubicBezTo>
                    <a:lnTo>
                      <a:pt x="250443" y="135070"/>
                    </a:lnTo>
                    <a:cubicBezTo>
                      <a:pt x="250443" y="135070"/>
                      <a:pt x="253257" y="135070"/>
                      <a:pt x="253257" y="135070"/>
                    </a:cubicBezTo>
                    <a:lnTo>
                      <a:pt x="258884" y="151954"/>
                    </a:lnTo>
                    <a:cubicBezTo>
                      <a:pt x="253257" y="154768"/>
                      <a:pt x="247629" y="157582"/>
                      <a:pt x="244814" y="160396"/>
                    </a:cubicBezTo>
                    <a:cubicBezTo>
                      <a:pt x="244814" y="160396"/>
                      <a:pt x="242001" y="160396"/>
                      <a:pt x="242001" y="163210"/>
                    </a:cubicBezTo>
                    <a:cubicBezTo>
                      <a:pt x="236373" y="166024"/>
                      <a:pt x="233559" y="168838"/>
                      <a:pt x="230745" y="171652"/>
                    </a:cubicBezTo>
                    <a:lnTo>
                      <a:pt x="194163" y="227931"/>
                    </a:lnTo>
                    <a:lnTo>
                      <a:pt x="194163" y="227931"/>
                    </a:lnTo>
                    <a:lnTo>
                      <a:pt x="180094" y="247629"/>
                    </a:lnTo>
                    <a:lnTo>
                      <a:pt x="70349" y="258885"/>
                    </a:lnTo>
                    <a:lnTo>
                      <a:pt x="67535" y="256071"/>
                    </a:lnTo>
                    <a:cubicBezTo>
                      <a:pt x="64721" y="250443"/>
                      <a:pt x="59093" y="247629"/>
                      <a:pt x="53465" y="244815"/>
                    </a:cubicBezTo>
                    <a:cubicBezTo>
                      <a:pt x="50651" y="244815"/>
                      <a:pt x="33767" y="242001"/>
                      <a:pt x="33767" y="242001"/>
                    </a:cubicBezTo>
                    <a:lnTo>
                      <a:pt x="33767" y="242001"/>
                    </a:lnTo>
                    <a:cubicBezTo>
                      <a:pt x="33767" y="242001"/>
                      <a:pt x="30954" y="242001"/>
                      <a:pt x="30954" y="242001"/>
                    </a:cubicBezTo>
                    <a:lnTo>
                      <a:pt x="25326" y="247629"/>
                    </a:lnTo>
                    <a:cubicBezTo>
                      <a:pt x="25326" y="247629"/>
                      <a:pt x="22511" y="247629"/>
                      <a:pt x="22511" y="247629"/>
                    </a:cubicBezTo>
                    <a:lnTo>
                      <a:pt x="8442" y="247629"/>
                    </a:lnTo>
                    <a:cubicBezTo>
                      <a:pt x="5627" y="247629"/>
                      <a:pt x="2814" y="250443"/>
                      <a:pt x="2814" y="253257"/>
                    </a:cubicBezTo>
                    <a:lnTo>
                      <a:pt x="2814" y="256071"/>
                    </a:lnTo>
                    <a:cubicBezTo>
                      <a:pt x="2814" y="258885"/>
                      <a:pt x="2814" y="258885"/>
                      <a:pt x="5627" y="261699"/>
                    </a:cubicBezTo>
                    <a:cubicBezTo>
                      <a:pt x="5627" y="261699"/>
                      <a:pt x="8442" y="261699"/>
                      <a:pt x="8442" y="264513"/>
                    </a:cubicBezTo>
                    <a:cubicBezTo>
                      <a:pt x="5627" y="264513"/>
                      <a:pt x="5627" y="264513"/>
                      <a:pt x="2814" y="267327"/>
                    </a:cubicBezTo>
                    <a:cubicBezTo>
                      <a:pt x="2814" y="267327"/>
                      <a:pt x="0" y="270141"/>
                      <a:pt x="0" y="272955"/>
                    </a:cubicBezTo>
                    <a:lnTo>
                      <a:pt x="0" y="275769"/>
                    </a:lnTo>
                    <a:cubicBezTo>
                      <a:pt x="0" y="278583"/>
                      <a:pt x="2814" y="281397"/>
                      <a:pt x="5627" y="281397"/>
                    </a:cubicBezTo>
                    <a:lnTo>
                      <a:pt x="11256" y="281397"/>
                    </a:lnTo>
                    <a:cubicBezTo>
                      <a:pt x="11256" y="281397"/>
                      <a:pt x="8442" y="281397"/>
                      <a:pt x="8442" y="284211"/>
                    </a:cubicBezTo>
                    <a:cubicBezTo>
                      <a:pt x="8442" y="284211"/>
                      <a:pt x="5627" y="287025"/>
                      <a:pt x="5627" y="289839"/>
                    </a:cubicBezTo>
                    <a:lnTo>
                      <a:pt x="5627" y="292653"/>
                    </a:lnTo>
                    <a:cubicBezTo>
                      <a:pt x="5627" y="295466"/>
                      <a:pt x="5627" y="295466"/>
                      <a:pt x="8442" y="298281"/>
                    </a:cubicBezTo>
                    <a:cubicBezTo>
                      <a:pt x="8442" y="298281"/>
                      <a:pt x="11256" y="301095"/>
                      <a:pt x="14070" y="301095"/>
                    </a:cubicBezTo>
                    <a:lnTo>
                      <a:pt x="16884" y="301095"/>
                    </a:lnTo>
                    <a:cubicBezTo>
                      <a:pt x="14070" y="301095"/>
                      <a:pt x="14070" y="303908"/>
                      <a:pt x="14070" y="306722"/>
                    </a:cubicBezTo>
                    <a:lnTo>
                      <a:pt x="14070" y="309536"/>
                    </a:lnTo>
                    <a:cubicBezTo>
                      <a:pt x="14070" y="312350"/>
                      <a:pt x="16884" y="315164"/>
                      <a:pt x="19697" y="315164"/>
                    </a:cubicBezTo>
                    <a:lnTo>
                      <a:pt x="30954" y="315164"/>
                    </a:lnTo>
                    <a:cubicBezTo>
                      <a:pt x="30954" y="315164"/>
                      <a:pt x="33767" y="315164"/>
                      <a:pt x="33767" y="315164"/>
                    </a:cubicBezTo>
                    <a:lnTo>
                      <a:pt x="56279" y="315164"/>
                    </a:lnTo>
                    <a:cubicBezTo>
                      <a:pt x="64721" y="315164"/>
                      <a:pt x="70349" y="312350"/>
                      <a:pt x="73163" y="303908"/>
                    </a:cubicBezTo>
                    <a:lnTo>
                      <a:pt x="73163" y="303908"/>
                    </a:lnTo>
                    <a:lnTo>
                      <a:pt x="126628" y="303908"/>
                    </a:lnTo>
                    <a:lnTo>
                      <a:pt x="132256" y="303908"/>
                    </a:lnTo>
                    <a:lnTo>
                      <a:pt x="132256" y="303908"/>
                    </a:lnTo>
                    <a:lnTo>
                      <a:pt x="196978" y="306722"/>
                    </a:lnTo>
                    <a:cubicBezTo>
                      <a:pt x="205419" y="306722"/>
                      <a:pt x="213862" y="301095"/>
                      <a:pt x="216675" y="295466"/>
                    </a:cubicBezTo>
                    <a:cubicBezTo>
                      <a:pt x="216675" y="295466"/>
                      <a:pt x="216675" y="295466"/>
                      <a:pt x="216675" y="295466"/>
                    </a:cubicBezTo>
                    <a:lnTo>
                      <a:pt x="236373" y="264513"/>
                    </a:lnTo>
                    <a:lnTo>
                      <a:pt x="236373" y="264513"/>
                    </a:lnTo>
                    <a:lnTo>
                      <a:pt x="244814" y="253257"/>
                    </a:lnTo>
                    <a:lnTo>
                      <a:pt x="284211" y="393955"/>
                    </a:lnTo>
                    <a:lnTo>
                      <a:pt x="281397" y="422095"/>
                    </a:lnTo>
                    <a:cubicBezTo>
                      <a:pt x="281397" y="422095"/>
                      <a:pt x="202605" y="506514"/>
                      <a:pt x="185722" y="526212"/>
                    </a:cubicBezTo>
                    <a:cubicBezTo>
                      <a:pt x="182908" y="529026"/>
                      <a:pt x="182908" y="529026"/>
                      <a:pt x="182908" y="531840"/>
                    </a:cubicBezTo>
                    <a:cubicBezTo>
                      <a:pt x="180094" y="534653"/>
                      <a:pt x="180094" y="540282"/>
                      <a:pt x="177279" y="543095"/>
                    </a:cubicBezTo>
                    <a:lnTo>
                      <a:pt x="132256" y="714747"/>
                    </a:lnTo>
                    <a:cubicBezTo>
                      <a:pt x="132256" y="714747"/>
                      <a:pt x="126628" y="709120"/>
                      <a:pt x="126628" y="711933"/>
                    </a:cubicBezTo>
                    <a:cubicBezTo>
                      <a:pt x="126628" y="726003"/>
                      <a:pt x="101303" y="748515"/>
                      <a:pt x="56279" y="740073"/>
                    </a:cubicBezTo>
                    <a:cubicBezTo>
                      <a:pt x="42209" y="740073"/>
                      <a:pt x="36581" y="748515"/>
                      <a:pt x="36581" y="751329"/>
                    </a:cubicBezTo>
                    <a:lnTo>
                      <a:pt x="36581" y="751329"/>
                    </a:lnTo>
                    <a:lnTo>
                      <a:pt x="33767" y="756957"/>
                    </a:lnTo>
                    <a:cubicBezTo>
                      <a:pt x="33767" y="756957"/>
                      <a:pt x="33767" y="759771"/>
                      <a:pt x="33767" y="759771"/>
                    </a:cubicBezTo>
                    <a:cubicBezTo>
                      <a:pt x="39395" y="765399"/>
                      <a:pt x="47837" y="771027"/>
                      <a:pt x="59093" y="773840"/>
                    </a:cubicBezTo>
                    <a:cubicBezTo>
                      <a:pt x="64721" y="776655"/>
                      <a:pt x="70349" y="779469"/>
                      <a:pt x="75977" y="779469"/>
                    </a:cubicBezTo>
                    <a:lnTo>
                      <a:pt x="121000" y="790724"/>
                    </a:lnTo>
                    <a:cubicBezTo>
                      <a:pt x="121000" y="790724"/>
                      <a:pt x="121000" y="790724"/>
                      <a:pt x="123814" y="790724"/>
                    </a:cubicBezTo>
                    <a:lnTo>
                      <a:pt x="143512" y="796352"/>
                    </a:lnTo>
                    <a:cubicBezTo>
                      <a:pt x="146326" y="796352"/>
                      <a:pt x="149140" y="796352"/>
                      <a:pt x="151954" y="796352"/>
                    </a:cubicBezTo>
                    <a:lnTo>
                      <a:pt x="160396" y="796352"/>
                    </a:lnTo>
                    <a:cubicBezTo>
                      <a:pt x="160396" y="796352"/>
                      <a:pt x="160396" y="796352"/>
                      <a:pt x="163210" y="796352"/>
                    </a:cubicBezTo>
                    <a:cubicBezTo>
                      <a:pt x="163210" y="796352"/>
                      <a:pt x="163210" y="796352"/>
                      <a:pt x="163210" y="793539"/>
                    </a:cubicBezTo>
                    <a:lnTo>
                      <a:pt x="163210" y="785097"/>
                    </a:lnTo>
                    <a:cubicBezTo>
                      <a:pt x="166024" y="776655"/>
                      <a:pt x="168838" y="768213"/>
                      <a:pt x="168838" y="756957"/>
                    </a:cubicBezTo>
                    <a:lnTo>
                      <a:pt x="168838" y="756957"/>
                    </a:lnTo>
                    <a:cubicBezTo>
                      <a:pt x="168838" y="751329"/>
                      <a:pt x="168838" y="742887"/>
                      <a:pt x="168838" y="740073"/>
                    </a:cubicBezTo>
                    <a:cubicBezTo>
                      <a:pt x="168838" y="740073"/>
                      <a:pt x="168838" y="737259"/>
                      <a:pt x="168838" y="737259"/>
                    </a:cubicBezTo>
                    <a:cubicBezTo>
                      <a:pt x="168838" y="737259"/>
                      <a:pt x="168838" y="737259"/>
                      <a:pt x="166024" y="737259"/>
                    </a:cubicBezTo>
                    <a:cubicBezTo>
                      <a:pt x="199792" y="635956"/>
                      <a:pt x="208233" y="672538"/>
                      <a:pt x="227931" y="605003"/>
                    </a:cubicBezTo>
                    <a:cubicBezTo>
                      <a:pt x="233559" y="590933"/>
                      <a:pt x="233559" y="576863"/>
                      <a:pt x="236373" y="568421"/>
                    </a:cubicBezTo>
                    <a:cubicBezTo>
                      <a:pt x="256071" y="554352"/>
                      <a:pt x="332048" y="492444"/>
                      <a:pt x="332048" y="492444"/>
                    </a:cubicBezTo>
                    <a:cubicBezTo>
                      <a:pt x="332048" y="492444"/>
                      <a:pt x="371443" y="571235"/>
                      <a:pt x="385513" y="593747"/>
                    </a:cubicBezTo>
                    <a:cubicBezTo>
                      <a:pt x="391141" y="602189"/>
                      <a:pt x="399583" y="607817"/>
                      <a:pt x="410839" y="610631"/>
                    </a:cubicBezTo>
                    <a:cubicBezTo>
                      <a:pt x="410839" y="610631"/>
                      <a:pt x="413652" y="610631"/>
                      <a:pt x="413652" y="610631"/>
                    </a:cubicBezTo>
                    <a:cubicBezTo>
                      <a:pt x="413652" y="610631"/>
                      <a:pt x="416467" y="610631"/>
                      <a:pt x="416467" y="610631"/>
                    </a:cubicBezTo>
                    <a:cubicBezTo>
                      <a:pt x="416467" y="610631"/>
                      <a:pt x="416467" y="610631"/>
                      <a:pt x="416467" y="610631"/>
                    </a:cubicBezTo>
                    <a:lnTo>
                      <a:pt x="585304" y="602189"/>
                    </a:lnTo>
                    <a:cubicBezTo>
                      <a:pt x="585304" y="605003"/>
                      <a:pt x="585304" y="605003"/>
                      <a:pt x="585304" y="607817"/>
                    </a:cubicBezTo>
                    <a:cubicBezTo>
                      <a:pt x="585304" y="610631"/>
                      <a:pt x="590933" y="607817"/>
                      <a:pt x="596560" y="610631"/>
                    </a:cubicBezTo>
                    <a:cubicBezTo>
                      <a:pt x="607817" y="616259"/>
                      <a:pt x="624700" y="638771"/>
                      <a:pt x="630328" y="650026"/>
                    </a:cubicBezTo>
                    <a:lnTo>
                      <a:pt x="630328" y="650026"/>
                    </a:lnTo>
                    <a:cubicBezTo>
                      <a:pt x="635956" y="661282"/>
                      <a:pt x="638770" y="669724"/>
                      <a:pt x="641584" y="672538"/>
                    </a:cubicBezTo>
                    <a:cubicBezTo>
                      <a:pt x="644398" y="675352"/>
                      <a:pt x="652839" y="675352"/>
                      <a:pt x="655654" y="675352"/>
                    </a:cubicBezTo>
                    <a:lnTo>
                      <a:pt x="655654" y="675352"/>
                    </a:lnTo>
                    <a:lnTo>
                      <a:pt x="661282" y="675352"/>
                    </a:lnTo>
                    <a:cubicBezTo>
                      <a:pt x="661282" y="675352"/>
                      <a:pt x="664096" y="675352"/>
                      <a:pt x="664096" y="672538"/>
                    </a:cubicBezTo>
                    <a:cubicBezTo>
                      <a:pt x="666909" y="664096"/>
                      <a:pt x="669723" y="655654"/>
                      <a:pt x="669723" y="644398"/>
                    </a:cubicBezTo>
                    <a:cubicBezTo>
                      <a:pt x="666909" y="613445"/>
                      <a:pt x="666909" y="607817"/>
                      <a:pt x="664096" y="602189"/>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79" name="Freeform: Shape 1078">
                <a:extLst>
                  <a:ext uri="{FF2B5EF4-FFF2-40B4-BE49-F238E27FC236}">
                    <a16:creationId xmlns:a16="http://schemas.microsoft.com/office/drawing/2014/main" id="{BB03C359-9B56-409A-A774-19E7794ECA5E}"/>
                  </a:ext>
                </a:extLst>
              </p:cNvPr>
              <p:cNvSpPr/>
              <p:nvPr/>
            </p:nvSpPr>
            <p:spPr>
              <a:xfrm>
                <a:off x="13928216" y="3211100"/>
                <a:ext cx="472745" cy="545909"/>
              </a:xfrm>
              <a:custGeom>
                <a:avLst/>
                <a:gdLst>
                  <a:gd name="connsiteX0" fmla="*/ 5627 w 472745"/>
                  <a:gd name="connsiteY0" fmla="*/ 441792 h 545909"/>
                  <a:gd name="connsiteX1" fmla="*/ 8442 w 472745"/>
                  <a:gd name="connsiteY1" fmla="*/ 461490 h 545909"/>
                  <a:gd name="connsiteX2" fmla="*/ 11256 w 472745"/>
                  <a:gd name="connsiteY2" fmla="*/ 461490 h 545909"/>
                  <a:gd name="connsiteX3" fmla="*/ 14070 w 472745"/>
                  <a:gd name="connsiteY3" fmla="*/ 461490 h 545909"/>
                  <a:gd name="connsiteX4" fmla="*/ 14070 w 472745"/>
                  <a:gd name="connsiteY4" fmla="*/ 461490 h 545909"/>
                  <a:gd name="connsiteX5" fmla="*/ 22511 w 472745"/>
                  <a:gd name="connsiteY5" fmla="*/ 458676 h 545909"/>
                  <a:gd name="connsiteX6" fmla="*/ 30953 w 472745"/>
                  <a:gd name="connsiteY6" fmla="*/ 441792 h 545909"/>
                  <a:gd name="connsiteX7" fmla="*/ 30953 w 472745"/>
                  <a:gd name="connsiteY7" fmla="*/ 441792 h 545909"/>
                  <a:gd name="connsiteX8" fmla="*/ 56279 w 472745"/>
                  <a:gd name="connsiteY8" fmla="*/ 413653 h 545909"/>
                  <a:gd name="connsiteX9" fmla="*/ 64721 w 472745"/>
                  <a:gd name="connsiteY9" fmla="*/ 410839 h 545909"/>
                  <a:gd name="connsiteX10" fmla="*/ 64721 w 472745"/>
                  <a:gd name="connsiteY10" fmla="*/ 408025 h 545909"/>
                  <a:gd name="connsiteX11" fmla="*/ 182908 w 472745"/>
                  <a:gd name="connsiteY11" fmla="*/ 413653 h 545909"/>
                  <a:gd name="connsiteX12" fmla="*/ 182908 w 472745"/>
                  <a:gd name="connsiteY12" fmla="*/ 413653 h 545909"/>
                  <a:gd name="connsiteX13" fmla="*/ 185721 w 472745"/>
                  <a:gd name="connsiteY13" fmla="*/ 413653 h 545909"/>
                  <a:gd name="connsiteX14" fmla="*/ 188535 w 472745"/>
                  <a:gd name="connsiteY14" fmla="*/ 413653 h 545909"/>
                  <a:gd name="connsiteX15" fmla="*/ 205419 w 472745"/>
                  <a:gd name="connsiteY15" fmla="*/ 402397 h 545909"/>
                  <a:gd name="connsiteX16" fmla="*/ 242000 w 472745"/>
                  <a:gd name="connsiteY16" fmla="*/ 332048 h 545909"/>
                  <a:gd name="connsiteX17" fmla="*/ 309536 w 472745"/>
                  <a:gd name="connsiteY17" fmla="*/ 385513 h 545909"/>
                  <a:gd name="connsiteX18" fmla="*/ 315164 w 472745"/>
                  <a:gd name="connsiteY18" fmla="*/ 410839 h 545909"/>
                  <a:gd name="connsiteX19" fmla="*/ 357373 w 472745"/>
                  <a:gd name="connsiteY19" fmla="*/ 503700 h 545909"/>
                  <a:gd name="connsiteX20" fmla="*/ 357373 w 472745"/>
                  <a:gd name="connsiteY20" fmla="*/ 503700 h 545909"/>
                  <a:gd name="connsiteX21" fmla="*/ 357373 w 472745"/>
                  <a:gd name="connsiteY21" fmla="*/ 506514 h 545909"/>
                  <a:gd name="connsiteX22" fmla="*/ 357373 w 472745"/>
                  <a:gd name="connsiteY22" fmla="*/ 520584 h 545909"/>
                  <a:gd name="connsiteX23" fmla="*/ 357373 w 472745"/>
                  <a:gd name="connsiteY23" fmla="*/ 520584 h 545909"/>
                  <a:gd name="connsiteX24" fmla="*/ 360187 w 472745"/>
                  <a:gd name="connsiteY24" fmla="*/ 540281 h 545909"/>
                  <a:gd name="connsiteX25" fmla="*/ 360187 w 472745"/>
                  <a:gd name="connsiteY25" fmla="*/ 545909 h 545909"/>
                  <a:gd name="connsiteX26" fmla="*/ 360187 w 472745"/>
                  <a:gd name="connsiteY26" fmla="*/ 545909 h 545909"/>
                  <a:gd name="connsiteX27" fmla="*/ 360187 w 472745"/>
                  <a:gd name="connsiteY27" fmla="*/ 545909 h 545909"/>
                  <a:gd name="connsiteX28" fmla="*/ 365816 w 472745"/>
                  <a:gd name="connsiteY28" fmla="*/ 545909 h 545909"/>
                  <a:gd name="connsiteX29" fmla="*/ 371443 w 472745"/>
                  <a:gd name="connsiteY29" fmla="*/ 545909 h 545909"/>
                  <a:gd name="connsiteX30" fmla="*/ 385513 w 472745"/>
                  <a:gd name="connsiteY30" fmla="*/ 543095 h 545909"/>
                  <a:gd name="connsiteX31" fmla="*/ 385513 w 472745"/>
                  <a:gd name="connsiteY31" fmla="*/ 543095 h 545909"/>
                  <a:gd name="connsiteX32" fmla="*/ 416467 w 472745"/>
                  <a:gd name="connsiteY32" fmla="*/ 534653 h 545909"/>
                  <a:gd name="connsiteX33" fmla="*/ 427722 w 472745"/>
                  <a:gd name="connsiteY33" fmla="*/ 531840 h 545909"/>
                  <a:gd name="connsiteX34" fmla="*/ 444606 w 472745"/>
                  <a:gd name="connsiteY34" fmla="*/ 520584 h 545909"/>
                  <a:gd name="connsiteX35" fmla="*/ 444606 w 472745"/>
                  <a:gd name="connsiteY35" fmla="*/ 517770 h 545909"/>
                  <a:gd name="connsiteX36" fmla="*/ 441792 w 472745"/>
                  <a:gd name="connsiteY36" fmla="*/ 514956 h 545909"/>
                  <a:gd name="connsiteX37" fmla="*/ 441792 w 472745"/>
                  <a:gd name="connsiteY37" fmla="*/ 514956 h 545909"/>
                  <a:gd name="connsiteX38" fmla="*/ 427722 w 472745"/>
                  <a:gd name="connsiteY38" fmla="*/ 506514 h 545909"/>
                  <a:gd name="connsiteX39" fmla="*/ 379885 w 472745"/>
                  <a:gd name="connsiteY39" fmla="*/ 486816 h 545909"/>
                  <a:gd name="connsiteX40" fmla="*/ 377071 w 472745"/>
                  <a:gd name="connsiteY40" fmla="*/ 489630 h 545909"/>
                  <a:gd name="connsiteX41" fmla="*/ 346117 w 472745"/>
                  <a:gd name="connsiteY41" fmla="*/ 368629 h 545909"/>
                  <a:gd name="connsiteX42" fmla="*/ 343303 w 472745"/>
                  <a:gd name="connsiteY42" fmla="*/ 360187 h 545909"/>
                  <a:gd name="connsiteX43" fmla="*/ 340489 w 472745"/>
                  <a:gd name="connsiteY43" fmla="*/ 357374 h 545909"/>
                  <a:gd name="connsiteX44" fmla="*/ 272954 w 472745"/>
                  <a:gd name="connsiteY44" fmla="*/ 284210 h 545909"/>
                  <a:gd name="connsiteX45" fmla="*/ 272954 w 472745"/>
                  <a:gd name="connsiteY45" fmla="*/ 264513 h 545909"/>
                  <a:gd name="connsiteX46" fmla="*/ 301094 w 472745"/>
                  <a:gd name="connsiteY46" fmla="*/ 166024 h 545909"/>
                  <a:gd name="connsiteX47" fmla="*/ 306722 w 472745"/>
                  <a:gd name="connsiteY47" fmla="*/ 174466 h 545909"/>
                  <a:gd name="connsiteX48" fmla="*/ 306722 w 472745"/>
                  <a:gd name="connsiteY48" fmla="*/ 174466 h 545909"/>
                  <a:gd name="connsiteX49" fmla="*/ 320792 w 472745"/>
                  <a:gd name="connsiteY49" fmla="*/ 196978 h 545909"/>
                  <a:gd name="connsiteX50" fmla="*/ 320792 w 472745"/>
                  <a:gd name="connsiteY50" fmla="*/ 196978 h 545909"/>
                  <a:gd name="connsiteX51" fmla="*/ 334862 w 472745"/>
                  <a:gd name="connsiteY51" fmla="*/ 205419 h 545909"/>
                  <a:gd name="connsiteX52" fmla="*/ 379885 w 472745"/>
                  <a:gd name="connsiteY52" fmla="*/ 205419 h 545909"/>
                  <a:gd name="connsiteX53" fmla="*/ 379885 w 472745"/>
                  <a:gd name="connsiteY53" fmla="*/ 205419 h 545909"/>
                  <a:gd name="connsiteX54" fmla="*/ 385513 w 472745"/>
                  <a:gd name="connsiteY54" fmla="*/ 205419 h 545909"/>
                  <a:gd name="connsiteX55" fmla="*/ 422095 w 472745"/>
                  <a:gd name="connsiteY55" fmla="*/ 205419 h 545909"/>
                  <a:gd name="connsiteX56" fmla="*/ 422095 w 472745"/>
                  <a:gd name="connsiteY56" fmla="*/ 205419 h 545909"/>
                  <a:gd name="connsiteX57" fmla="*/ 436165 w 472745"/>
                  <a:gd name="connsiteY57" fmla="*/ 211047 h 545909"/>
                  <a:gd name="connsiteX58" fmla="*/ 453048 w 472745"/>
                  <a:gd name="connsiteY58" fmla="*/ 211047 h 545909"/>
                  <a:gd name="connsiteX59" fmla="*/ 455862 w 472745"/>
                  <a:gd name="connsiteY59" fmla="*/ 211047 h 545909"/>
                  <a:gd name="connsiteX60" fmla="*/ 464304 w 472745"/>
                  <a:gd name="connsiteY60" fmla="*/ 211047 h 545909"/>
                  <a:gd name="connsiteX61" fmla="*/ 467118 w 472745"/>
                  <a:gd name="connsiteY61" fmla="*/ 208233 h 545909"/>
                  <a:gd name="connsiteX62" fmla="*/ 467118 w 472745"/>
                  <a:gd name="connsiteY62" fmla="*/ 205419 h 545909"/>
                  <a:gd name="connsiteX63" fmla="*/ 464304 w 472745"/>
                  <a:gd name="connsiteY63" fmla="*/ 202605 h 545909"/>
                  <a:gd name="connsiteX64" fmla="*/ 464304 w 472745"/>
                  <a:gd name="connsiteY64" fmla="*/ 202605 h 545909"/>
                  <a:gd name="connsiteX65" fmla="*/ 467118 w 472745"/>
                  <a:gd name="connsiteY65" fmla="*/ 202605 h 545909"/>
                  <a:gd name="connsiteX66" fmla="*/ 467118 w 472745"/>
                  <a:gd name="connsiteY66" fmla="*/ 199792 h 545909"/>
                  <a:gd name="connsiteX67" fmla="*/ 467118 w 472745"/>
                  <a:gd name="connsiteY67" fmla="*/ 196978 h 545909"/>
                  <a:gd name="connsiteX68" fmla="*/ 467118 w 472745"/>
                  <a:gd name="connsiteY68" fmla="*/ 194164 h 545909"/>
                  <a:gd name="connsiteX69" fmla="*/ 464304 w 472745"/>
                  <a:gd name="connsiteY69" fmla="*/ 194164 h 545909"/>
                  <a:gd name="connsiteX70" fmla="*/ 467118 w 472745"/>
                  <a:gd name="connsiteY70" fmla="*/ 194164 h 545909"/>
                  <a:gd name="connsiteX71" fmla="*/ 472746 w 472745"/>
                  <a:gd name="connsiteY71" fmla="*/ 188536 h 545909"/>
                  <a:gd name="connsiteX72" fmla="*/ 472746 w 472745"/>
                  <a:gd name="connsiteY72" fmla="*/ 185722 h 545909"/>
                  <a:gd name="connsiteX73" fmla="*/ 472746 w 472745"/>
                  <a:gd name="connsiteY73" fmla="*/ 182908 h 545909"/>
                  <a:gd name="connsiteX74" fmla="*/ 469932 w 472745"/>
                  <a:gd name="connsiteY74" fmla="*/ 182908 h 545909"/>
                  <a:gd name="connsiteX75" fmla="*/ 472746 w 472745"/>
                  <a:gd name="connsiteY75" fmla="*/ 182908 h 545909"/>
                  <a:gd name="connsiteX76" fmla="*/ 472746 w 472745"/>
                  <a:gd name="connsiteY76" fmla="*/ 180094 h 545909"/>
                  <a:gd name="connsiteX77" fmla="*/ 472746 w 472745"/>
                  <a:gd name="connsiteY77" fmla="*/ 177280 h 545909"/>
                  <a:gd name="connsiteX78" fmla="*/ 467118 w 472745"/>
                  <a:gd name="connsiteY78" fmla="*/ 171652 h 545909"/>
                  <a:gd name="connsiteX79" fmla="*/ 455862 w 472745"/>
                  <a:gd name="connsiteY79" fmla="*/ 171652 h 545909"/>
                  <a:gd name="connsiteX80" fmla="*/ 453048 w 472745"/>
                  <a:gd name="connsiteY80" fmla="*/ 171652 h 545909"/>
                  <a:gd name="connsiteX81" fmla="*/ 450234 w 472745"/>
                  <a:gd name="connsiteY81" fmla="*/ 168838 h 545909"/>
                  <a:gd name="connsiteX82" fmla="*/ 447420 w 472745"/>
                  <a:gd name="connsiteY82" fmla="*/ 168838 h 545909"/>
                  <a:gd name="connsiteX83" fmla="*/ 447420 w 472745"/>
                  <a:gd name="connsiteY83" fmla="*/ 168838 h 545909"/>
                  <a:gd name="connsiteX84" fmla="*/ 433351 w 472745"/>
                  <a:gd name="connsiteY84" fmla="*/ 171652 h 545909"/>
                  <a:gd name="connsiteX85" fmla="*/ 424908 w 472745"/>
                  <a:gd name="connsiteY85" fmla="*/ 180094 h 545909"/>
                  <a:gd name="connsiteX86" fmla="*/ 424908 w 472745"/>
                  <a:gd name="connsiteY86" fmla="*/ 182908 h 545909"/>
                  <a:gd name="connsiteX87" fmla="*/ 346117 w 472745"/>
                  <a:gd name="connsiteY87" fmla="*/ 174466 h 545909"/>
                  <a:gd name="connsiteX88" fmla="*/ 337676 w 472745"/>
                  <a:gd name="connsiteY88" fmla="*/ 160396 h 545909"/>
                  <a:gd name="connsiteX89" fmla="*/ 337676 w 472745"/>
                  <a:gd name="connsiteY89" fmla="*/ 160396 h 545909"/>
                  <a:gd name="connsiteX90" fmla="*/ 312349 w 472745"/>
                  <a:gd name="connsiteY90" fmla="*/ 121000 h 545909"/>
                  <a:gd name="connsiteX91" fmla="*/ 303908 w 472745"/>
                  <a:gd name="connsiteY91" fmla="*/ 115373 h 545909"/>
                  <a:gd name="connsiteX92" fmla="*/ 301094 w 472745"/>
                  <a:gd name="connsiteY92" fmla="*/ 112559 h 545909"/>
                  <a:gd name="connsiteX93" fmla="*/ 289838 w 472745"/>
                  <a:gd name="connsiteY93" fmla="*/ 106931 h 545909"/>
                  <a:gd name="connsiteX94" fmla="*/ 292652 w 472745"/>
                  <a:gd name="connsiteY94" fmla="*/ 95675 h 545909"/>
                  <a:gd name="connsiteX95" fmla="*/ 295466 w 472745"/>
                  <a:gd name="connsiteY95" fmla="*/ 95675 h 545909"/>
                  <a:gd name="connsiteX96" fmla="*/ 301094 w 472745"/>
                  <a:gd name="connsiteY96" fmla="*/ 95675 h 545909"/>
                  <a:gd name="connsiteX97" fmla="*/ 315164 w 472745"/>
                  <a:gd name="connsiteY97" fmla="*/ 81605 h 545909"/>
                  <a:gd name="connsiteX98" fmla="*/ 317978 w 472745"/>
                  <a:gd name="connsiteY98" fmla="*/ 45023 h 545909"/>
                  <a:gd name="connsiteX99" fmla="*/ 317978 w 472745"/>
                  <a:gd name="connsiteY99" fmla="*/ 45023 h 545909"/>
                  <a:gd name="connsiteX100" fmla="*/ 317978 w 472745"/>
                  <a:gd name="connsiteY100" fmla="*/ 42209 h 545909"/>
                  <a:gd name="connsiteX101" fmla="*/ 315164 w 472745"/>
                  <a:gd name="connsiteY101" fmla="*/ 22512 h 545909"/>
                  <a:gd name="connsiteX102" fmla="*/ 315164 w 472745"/>
                  <a:gd name="connsiteY102" fmla="*/ 22512 h 545909"/>
                  <a:gd name="connsiteX103" fmla="*/ 281397 w 472745"/>
                  <a:gd name="connsiteY103" fmla="*/ 0 h 545909"/>
                  <a:gd name="connsiteX104" fmla="*/ 247629 w 472745"/>
                  <a:gd name="connsiteY104" fmla="*/ 33768 h 545909"/>
                  <a:gd name="connsiteX105" fmla="*/ 256070 w 472745"/>
                  <a:gd name="connsiteY105" fmla="*/ 73163 h 545909"/>
                  <a:gd name="connsiteX106" fmla="*/ 256070 w 472745"/>
                  <a:gd name="connsiteY106" fmla="*/ 73163 h 545909"/>
                  <a:gd name="connsiteX107" fmla="*/ 250443 w 472745"/>
                  <a:gd name="connsiteY107" fmla="*/ 92861 h 545909"/>
                  <a:gd name="connsiteX108" fmla="*/ 199791 w 472745"/>
                  <a:gd name="connsiteY108" fmla="*/ 101303 h 545909"/>
                  <a:gd name="connsiteX109" fmla="*/ 199791 w 472745"/>
                  <a:gd name="connsiteY109" fmla="*/ 101303 h 545909"/>
                  <a:gd name="connsiteX110" fmla="*/ 196978 w 472745"/>
                  <a:gd name="connsiteY110" fmla="*/ 101303 h 545909"/>
                  <a:gd name="connsiteX111" fmla="*/ 194163 w 472745"/>
                  <a:gd name="connsiteY111" fmla="*/ 101303 h 545909"/>
                  <a:gd name="connsiteX112" fmla="*/ 194163 w 472745"/>
                  <a:gd name="connsiteY112" fmla="*/ 101303 h 545909"/>
                  <a:gd name="connsiteX113" fmla="*/ 194163 w 472745"/>
                  <a:gd name="connsiteY113" fmla="*/ 101303 h 545909"/>
                  <a:gd name="connsiteX114" fmla="*/ 132256 w 472745"/>
                  <a:gd name="connsiteY114" fmla="*/ 135070 h 545909"/>
                  <a:gd name="connsiteX115" fmla="*/ 132256 w 472745"/>
                  <a:gd name="connsiteY115" fmla="*/ 135070 h 545909"/>
                  <a:gd name="connsiteX116" fmla="*/ 123814 w 472745"/>
                  <a:gd name="connsiteY116" fmla="*/ 149140 h 545909"/>
                  <a:gd name="connsiteX117" fmla="*/ 118186 w 472745"/>
                  <a:gd name="connsiteY117" fmla="*/ 236373 h 545909"/>
                  <a:gd name="connsiteX118" fmla="*/ 118186 w 472745"/>
                  <a:gd name="connsiteY118" fmla="*/ 236373 h 545909"/>
                  <a:gd name="connsiteX119" fmla="*/ 109744 w 472745"/>
                  <a:gd name="connsiteY119" fmla="*/ 247629 h 545909"/>
                  <a:gd name="connsiteX120" fmla="*/ 106930 w 472745"/>
                  <a:gd name="connsiteY120" fmla="*/ 264513 h 545909"/>
                  <a:gd name="connsiteX121" fmla="*/ 106930 w 472745"/>
                  <a:gd name="connsiteY121" fmla="*/ 264513 h 545909"/>
                  <a:gd name="connsiteX122" fmla="*/ 104116 w 472745"/>
                  <a:gd name="connsiteY122" fmla="*/ 272955 h 545909"/>
                  <a:gd name="connsiteX123" fmla="*/ 106930 w 472745"/>
                  <a:gd name="connsiteY123" fmla="*/ 275768 h 545909"/>
                  <a:gd name="connsiteX124" fmla="*/ 109744 w 472745"/>
                  <a:gd name="connsiteY124" fmla="*/ 275768 h 545909"/>
                  <a:gd name="connsiteX125" fmla="*/ 112559 w 472745"/>
                  <a:gd name="connsiteY125" fmla="*/ 272955 h 545909"/>
                  <a:gd name="connsiteX126" fmla="*/ 112559 w 472745"/>
                  <a:gd name="connsiteY126" fmla="*/ 275768 h 545909"/>
                  <a:gd name="connsiteX127" fmla="*/ 115372 w 472745"/>
                  <a:gd name="connsiteY127" fmla="*/ 281397 h 545909"/>
                  <a:gd name="connsiteX128" fmla="*/ 118186 w 472745"/>
                  <a:gd name="connsiteY128" fmla="*/ 281397 h 545909"/>
                  <a:gd name="connsiteX129" fmla="*/ 121000 w 472745"/>
                  <a:gd name="connsiteY129" fmla="*/ 281397 h 545909"/>
                  <a:gd name="connsiteX130" fmla="*/ 121000 w 472745"/>
                  <a:gd name="connsiteY130" fmla="*/ 278583 h 545909"/>
                  <a:gd name="connsiteX131" fmla="*/ 121000 w 472745"/>
                  <a:gd name="connsiteY131" fmla="*/ 281397 h 545909"/>
                  <a:gd name="connsiteX132" fmla="*/ 123814 w 472745"/>
                  <a:gd name="connsiteY132" fmla="*/ 287024 h 545909"/>
                  <a:gd name="connsiteX133" fmla="*/ 126628 w 472745"/>
                  <a:gd name="connsiteY133" fmla="*/ 287024 h 545909"/>
                  <a:gd name="connsiteX134" fmla="*/ 129442 w 472745"/>
                  <a:gd name="connsiteY134" fmla="*/ 287024 h 545909"/>
                  <a:gd name="connsiteX135" fmla="*/ 132256 w 472745"/>
                  <a:gd name="connsiteY135" fmla="*/ 284210 h 545909"/>
                  <a:gd name="connsiteX136" fmla="*/ 135070 w 472745"/>
                  <a:gd name="connsiteY136" fmla="*/ 287024 h 545909"/>
                  <a:gd name="connsiteX137" fmla="*/ 137884 w 472745"/>
                  <a:gd name="connsiteY137" fmla="*/ 287024 h 545909"/>
                  <a:gd name="connsiteX138" fmla="*/ 140698 w 472745"/>
                  <a:gd name="connsiteY138" fmla="*/ 287024 h 545909"/>
                  <a:gd name="connsiteX139" fmla="*/ 143512 w 472745"/>
                  <a:gd name="connsiteY139" fmla="*/ 284210 h 545909"/>
                  <a:gd name="connsiteX140" fmla="*/ 143512 w 472745"/>
                  <a:gd name="connsiteY140" fmla="*/ 272955 h 545909"/>
                  <a:gd name="connsiteX141" fmla="*/ 143512 w 472745"/>
                  <a:gd name="connsiteY141" fmla="*/ 270141 h 545909"/>
                  <a:gd name="connsiteX142" fmla="*/ 146326 w 472745"/>
                  <a:gd name="connsiteY142" fmla="*/ 267327 h 545909"/>
                  <a:gd name="connsiteX143" fmla="*/ 146326 w 472745"/>
                  <a:gd name="connsiteY143" fmla="*/ 264513 h 545909"/>
                  <a:gd name="connsiteX144" fmla="*/ 146326 w 472745"/>
                  <a:gd name="connsiteY144" fmla="*/ 264513 h 545909"/>
                  <a:gd name="connsiteX145" fmla="*/ 146326 w 472745"/>
                  <a:gd name="connsiteY145" fmla="*/ 250443 h 545909"/>
                  <a:gd name="connsiteX146" fmla="*/ 140698 w 472745"/>
                  <a:gd name="connsiteY146" fmla="*/ 242001 h 545909"/>
                  <a:gd name="connsiteX147" fmla="*/ 137884 w 472745"/>
                  <a:gd name="connsiteY147" fmla="*/ 242001 h 545909"/>
                  <a:gd name="connsiteX148" fmla="*/ 151954 w 472745"/>
                  <a:gd name="connsiteY148" fmla="*/ 166024 h 545909"/>
                  <a:gd name="connsiteX149" fmla="*/ 191349 w 472745"/>
                  <a:gd name="connsiteY149" fmla="*/ 146326 h 545909"/>
                  <a:gd name="connsiteX150" fmla="*/ 199791 w 472745"/>
                  <a:gd name="connsiteY150" fmla="*/ 258885 h 545909"/>
                  <a:gd name="connsiteX151" fmla="*/ 191349 w 472745"/>
                  <a:gd name="connsiteY151" fmla="*/ 275768 h 545909"/>
                  <a:gd name="connsiteX152" fmla="*/ 157581 w 472745"/>
                  <a:gd name="connsiteY152" fmla="*/ 374257 h 545909"/>
                  <a:gd name="connsiteX153" fmla="*/ 143512 w 472745"/>
                  <a:gd name="connsiteY153" fmla="*/ 374257 h 545909"/>
                  <a:gd name="connsiteX154" fmla="*/ 47837 w 472745"/>
                  <a:gd name="connsiteY154" fmla="*/ 385513 h 545909"/>
                  <a:gd name="connsiteX155" fmla="*/ 47837 w 472745"/>
                  <a:gd name="connsiteY155" fmla="*/ 385513 h 545909"/>
                  <a:gd name="connsiteX156" fmla="*/ 47837 w 472745"/>
                  <a:gd name="connsiteY156" fmla="*/ 382699 h 545909"/>
                  <a:gd name="connsiteX157" fmla="*/ 47837 w 472745"/>
                  <a:gd name="connsiteY157" fmla="*/ 382699 h 545909"/>
                  <a:gd name="connsiteX158" fmla="*/ 36581 w 472745"/>
                  <a:gd name="connsiteY158" fmla="*/ 379885 h 545909"/>
                  <a:gd name="connsiteX159" fmla="*/ 36581 w 472745"/>
                  <a:gd name="connsiteY159" fmla="*/ 379885 h 545909"/>
                  <a:gd name="connsiteX160" fmla="*/ 16883 w 472745"/>
                  <a:gd name="connsiteY160" fmla="*/ 377071 h 545909"/>
                  <a:gd name="connsiteX161" fmla="*/ 11256 w 472745"/>
                  <a:gd name="connsiteY161" fmla="*/ 374257 h 545909"/>
                  <a:gd name="connsiteX162" fmla="*/ 11256 w 472745"/>
                  <a:gd name="connsiteY162" fmla="*/ 374257 h 545909"/>
                  <a:gd name="connsiteX163" fmla="*/ 11256 w 472745"/>
                  <a:gd name="connsiteY163" fmla="*/ 374257 h 545909"/>
                  <a:gd name="connsiteX164" fmla="*/ 8442 w 472745"/>
                  <a:gd name="connsiteY164" fmla="*/ 379885 h 545909"/>
                  <a:gd name="connsiteX165" fmla="*/ 8442 w 472745"/>
                  <a:gd name="connsiteY165" fmla="*/ 385513 h 545909"/>
                  <a:gd name="connsiteX166" fmla="*/ 5627 w 472745"/>
                  <a:gd name="connsiteY166" fmla="*/ 399583 h 545909"/>
                  <a:gd name="connsiteX167" fmla="*/ 5627 w 472745"/>
                  <a:gd name="connsiteY167" fmla="*/ 399583 h 545909"/>
                  <a:gd name="connsiteX168" fmla="*/ 0 w 472745"/>
                  <a:gd name="connsiteY168" fmla="*/ 430537 h 545909"/>
                  <a:gd name="connsiteX169" fmla="*/ 5627 w 472745"/>
                  <a:gd name="connsiteY169" fmla="*/ 441792 h 5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472745" h="545909">
                    <a:moveTo>
                      <a:pt x="5627" y="441792"/>
                    </a:moveTo>
                    <a:cubicBezTo>
                      <a:pt x="5627" y="450234"/>
                      <a:pt x="5627" y="455862"/>
                      <a:pt x="8442" y="461490"/>
                    </a:cubicBezTo>
                    <a:cubicBezTo>
                      <a:pt x="8442" y="461490"/>
                      <a:pt x="8442" y="461490"/>
                      <a:pt x="11256" y="461490"/>
                    </a:cubicBezTo>
                    <a:lnTo>
                      <a:pt x="14070" y="461490"/>
                    </a:lnTo>
                    <a:lnTo>
                      <a:pt x="14070" y="461490"/>
                    </a:lnTo>
                    <a:cubicBezTo>
                      <a:pt x="14070" y="461490"/>
                      <a:pt x="22511" y="461490"/>
                      <a:pt x="22511" y="458676"/>
                    </a:cubicBezTo>
                    <a:cubicBezTo>
                      <a:pt x="25326" y="455862"/>
                      <a:pt x="28140" y="450234"/>
                      <a:pt x="30953" y="441792"/>
                    </a:cubicBezTo>
                    <a:lnTo>
                      <a:pt x="30953" y="441792"/>
                    </a:lnTo>
                    <a:cubicBezTo>
                      <a:pt x="33767" y="433351"/>
                      <a:pt x="45023" y="416467"/>
                      <a:pt x="56279" y="413653"/>
                    </a:cubicBezTo>
                    <a:cubicBezTo>
                      <a:pt x="61907" y="410839"/>
                      <a:pt x="64721" y="413653"/>
                      <a:pt x="64721" y="410839"/>
                    </a:cubicBezTo>
                    <a:cubicBezTo>
                      <a:pt x="64721" y="408025"/>
                      <a:pt x="64721" y="408025"/>
                      <a:pt x="64721" y="408025"/>
                    </a:cubicBezTo>
                    <a:lnTo>
                      <a:pt x="182908" y="413653"/>
                    </a:lnTo>
                    <a:cubicBezTo>
                      <a:pt x="182908" y="413653"/>
                      <a:pt x="182908" y="413653"/>
                      <a:pt x="182908" y="413653"/>
                    </a:cubicBezTo>
                    <a:cubicBezTo>
                      <a:pt x="182908" y="413653"/>
                      <a:pt x="185721" y="413653"/>
                      <a:pt x="185721" y="413653"/>
                    </a:cubicBezTo>
                    <a:cubicBezTo>
                      <a:pt x="185721" y="413653"/>
                      <a:pt x="185721" y="413653"/>
                      <a:pt x="188535" y="413653"/>
                    </a:cubicBezTo>
                    <a:cubicBezTo>
                      <a:pt x="196978" y="413653"/>
                      <a:pt x="202605" y="408025"/>
                      <a:pt x="205419" y="402397"/>
                    </a:cubicBezTo>
                    <a:cubicBezTo>
                      <a:pt x="213861" y="385513"/>
                      <a:pt x="242000" y="332048"/>
                      <a:pt x="242000" y="332048"/>
                    </a:cubicBezTo>
                    <a:cubicBezTo>
                      <a:pt x="242000" y="332048"/>
                      <a:pt x="295466" y="377071"/>
                      <a:pt x="309536" y="385513"/>
                    </a:cubicBezTo>
                    <a:cubicBezTo>
                      <a:pt x="309536" y="393955"/>
                      <a:pt x="312349" y="402397"/>
                      <a:pt x="315164" y="410839"/>
                    </a:cubicBezTo>
                    <a:cubicBezTo>
                      <a:pt x="329233" y="458676"/>
                      <a:pt x="334862" y="433351"/>
                      <a:pt x="357373" y="503700"/>
                    </a:cubicBezTo>
                    <a:cubicBezTo>
                      <a:pt x="357373" y="503700"/>
                      <a:pt x="357373" y="503700"/>
                      <a:pt x="357373" y="503700"/>
                    </a:cubicBezTo>
                    <a:cubicBezTo>
                      <a:pt x="357373" y="503700"/>
                      <a:pt x="357373" y="503700"/>
                      <a:pt x="357373" y="506514"/>
                    </a:cubicBezTo>
                    <a:cubicBezTo>
                      <a:pt x="357373" y="509328"/>
                      <a:pt x="357373" y="514956"/>
                      <a:pt x="357373" y="520584"/>
                    </a:cubicBezTo>
                    <a:lnTo>
                      <a:pt x="357373" y="520584"/>
                    </a:lnTo>
                    <a:cubicBezTo>
                      <a:pt x="357373" y="529025"/>
                      <a:pt x="357373" y="534653"/>
                      <a:pt x="360187" y="540281"/>
                    </a:cubicBezTo>
                    <a:lnTo>
                      <a:pt x="360187" y="545909"/>
                    </a:lnTo>
                    <a:cubicBezTo>
                      <a:pt x="360187" y="545909"/>
                      <a:pt x="360187" y="545909"/>
                      <a:pt x="360187" y="545909"/>
                    </a:cubicBezTo>
                    <a:cubicBezTo>
                      <a:pt x="360187" y="545909"/>
                      <a:pt x="360187" y="545909"/>
                      <a:pt x="360187" y="545909"/>
                    </a:cubicBezTo>
                    <a:lnTo>
                      <a:pt x="365816" y="545909"/>
                    </a:lnTo>
                    <a:cubicBezTo>
                      <a:pt x="368629" y="545909"/>
                      <a:pt x="368629" y="545909"/>
                      <a:pt x="371443" y="545909"/>
                    </a:cubicBezTo>
                    <a:lnTo>
                      <a:pt x="385513" y="543095"/>
                    </a:lnTo>
                    <a:cubicBezTo>
                      <a:pt x="385513" y="543095"/>
                      <a:pt x="385513" y="543095"/>
                      <a:pt x="385513" y="543095"/>
                    </a:cubicBezTo>
                    <a:lnTo>
                      <a:pt x="416467" y="534653"/>
                    </a:lnTo>
                    <a:cubicBezTo>
                      <a:pt x="419281" y="534653"/>
                      <a:pt x="424908" y="531840"/>
                      <a:pt x="427722" y="531840"/>
                    </a:cubicBezTo>
                    <a:cubicBezTo>
                      <a:pt x="433351" y="529025"/>
                      <a:pt x="438978" y="526211"/>
                      <a:pt x="444606" y="520584"/>
                    </a:cubicBezTo>
                    <a:cubicBezTo>
                      <a:pt x="444606" y="520584"/>
                      <a:pt x="444606" y="517770"/>
                      <a:pt x="444606" y="517770"/>
                    </a:cubicBezTo>
                    <a:lnTo>
                      <a:pt x="441792" y="514956"/>
                    </a:lnTo>
                    <a:lnTo>
                      <a:pt x="441792" y="514956"/>
                    </a:lnTo>
                    <a:cubicBezTo>
                      <a:pt x="441792" y="512142"/>
                      <a:pt x="438978" y="506514"/>
                      <a:pt x="427722" y="506514"/>
                    </a:cubicBezTo>
                    <a:cubicBezTo>
                      <a:pt x="396768" y="512142"/>
                      <a:pt x="379885" y="495258"/>
                      <a:pt x="379885" y="486816"/>
                    </a:cubicBezTo>
                    <a:cubicBezTo>
                      <a:pt x="379885" y="484002"/>
                      <a:pt x="377071" y="486816"/>
                      <a:pt x="377071" y="489630"/>
                    </a:cubicBezTo>
                    <a:lnTo>
                      <a:pt x="346117" y="368629"/>
                    </a:lnTo>
                    <a:cubicBezTo>
                      <a:pt x="346117" y="365816"/>
                      <a:pt x="343303" y="363002"/>
                      <a:pt x="343303" y="360187"/>
                    </a:cubicBezTo>
                    <a:cubicBezTo>
                      <a:pt x="343303" y="360187"/>
                      <a:pt x="340489" y="357374"/>
                      <a:pt x="340489" y="357374"/>
                    </a:cubicBezTo>
                    <a:cubicBezTo>
                      <a:pt x="329233" y="343304"/>
                      <a:pt x="272954" y="284210"/>
                      <a:pt x="272954" y="284210"/>
                    </a:cubicBezTo>
                    <a:lnTo>
                      <a:pt x="272954" y="264513"/>
                    </a:lnTo>
                    <a:lnTo>
                      <a:pt x="301094" y="166024"/>
                    </a:lnTo>
                    <a:lnTo>
                      <a:pt x="306722" y="174466"/>
                    </a:lnTo>
                    <a:lnTo>
                      <a:pt x="306722" y="174466"/>
                    </a:lnTo>
                    <a:lnTo>
                      <a:pt x="320792" y="196978"/>
                    </a:lnTo>
                    <a:cubicBezTo>
                      <a:pt x="320792" y="196978"/>
                      <a:pt x="320792" y="196978"/>
                      <a:pt x="320792" y="196978"/>
                    </a:cubicBezTo>
                    <a:cubicBezTo>
                      <a:pt x="323606" y="202605"/>
                      <a:pt x="329233" y="205419"/>
                      <a:pt x="334862" y="205419"/>
                    </a:cubicBezTo>
                    <a:lnTo>
                      <a:pt x="379885" y="205419"/>
                    </a:lnTo>
                    <a:lnTo>
                      <a:pt x="379885" y="205419"/>
                    </a:lnTo>
                    <a:lnTo>
                      <a:pt x="385513" y="205419"/>
                    </a:lnTo>
                    <a:lnTo>
                      <a:pt x="422095" y="205419"/>
                    </a:lnTo>
                    <a:lnTo>
                      <a:pt x="422095" y="205419"/>
                    </a:lnTo>
                    <a:cubicBezTo>
                      <a:pt x="424908" y="211047"/>
                      <a:pt x="427722" y="211047"/>
                      <a:pt x="436165" y="211047"/>
                    </a:cubicBezTo>
                    <a:lnTo>
                      <a:pt x="453048" y="211047"/>
                    </a:lnTo>
                    <a:cubicBezTo>
                      <a:pt x="453048" y="211047"/>
                      <a:pt x="455862" y="211047"/>
                      <a:pt x="455862" y="211047"/>
                    </a:cubicBezTo>
                    <a:lnTo>
                      <a:pt x="464304" y="211047"/>
                    </a:lnTo>
                    <a:cubicBezTo>
                      <a:pt x="467118" y="211047"/>
                      <a:pt x="467118" y="208233"/>
                      <a:pt x="467118" y="208233"/>
                    </a:cubicBezTo>
                    <a:lnTo>
                      <a:pt x="467118" y="205419"/>
                    </a:lnTo>
                    <a:cubicBezTo>
                      <a:pt x="467118" y="202605"/>
                      <a:pt x="467118" y="202605"/>
                      <a:pt x="464304" y="202605"/>
                    </a:cubicBezTo>
                    <a:lnTo>
                      <a:pt x="464304" y="202605"/>
                    </a:lnTo>
                    <a:cubicBezTo>
                      <a:pt x="464304" y="202605"/>
                      <a:pt x="467118" y="202605"/>
                      <a:pt x="467118" y="202605"/>
                    </a:cubicBezTo>
                    <a:cubicBezTo>
                      <a:pt x="467118" y="202605"/>
                      <a:pt x="467118" y="199792"/>
                      <a:pt x="467118" y="199792"/>
                    </a:cubicBezTo>
                    <a:lnTo>
                      <a:pt x="467118" y="196978"/>
                    </a:lnTo>
                    <a:cubicBezTo>
                      <a:pt x="467118" y="196978"/>
                      <a:pt x="467118" y="194164"/>
                      <a:pt x="467118" y="194164"/>
                    </a:cubicBezTo>
                    <a:cubicBezTo>
                      <a:pt x="467118" y="194164"/>
                      <a:pt x="467118" y="194164"/>
                      <a:pt x="464304" y="194164"/>
                    </a:cubicBezTo>
                    <a:lnTo>
                      <a:pt x="467118" y="194164"/>
                    </a:lnTo>
                    <a:cubicBezTo>
                      <a:pt x="469932" y="194164"/>
                      <a:pt x="472746" y="191350"/>
                      <a:pt x="472746" y="188536"/>
                    </a:cubicBezTo>
                    <a:lnTo>
                      <a:pt x="472746" y="185722"/>
                    </a:lnTo>
                    <a:cubicBezTo>
                      <a:pt x="472746" y="185722"/>
                      <a:pt x="472746" y="182908"/>
                      <a:pt x="472746" y="182908"/>
                    </a:cubicBezTo>
                    <a:cubicBezTo>
                      <a:pt x="472746" y="182908"/>
                      <a:pt x="469932" y="182908"/>
                      <a:pt x="469932" y="182908"/>
                    </a:cubicBezTo>
                    <a:cubicBezTo>
                      <a:pt x="469932" y="182908"/>
                      <a:pt x="472746" y="182908"/>
                      <a:pt x="472746" y="182908"/>
                    </a:cubicBezTo>
                    <a:cubicBezTo>
                      <a:pt x="472746" y="182908"/>
                      <a:pt x="472746" y="180094"/>
                      <a:pt x="472746" y="180094"/>
                    </a:cubicBezTo>
                    <a:lnTo>
                      <a:pt x="472746" y="177280"/>
                    </a:lnTo>
                    <a:cubicBezTo>
                      <a:pt x="472746" y="174466"/>
                      <a:pt x="469932" y="171652"/>
                      <a:pt x="467118" y="171652"/>
                    </a:cubicBezTo>
                    <a:lnTo>
                      <a:pt x="455862" y="171652"/>
                    </a:lnTo>
                    <a:cubicBezTo>
                      <a:pt x="455862" y="171652"/>
                      <a:pt x="455862" y="171652"/>
                      <a:pt x="453048" y="171652"/>
                    </a:cubicBezTo>
                    <a:lnTo>
                      <a:pt x="450234" y="168838"/>
                    </a:lnTo>
                    <a:cubicBezTo>
                      <a:pt x="450234" y="168838"/>
                      <a:pt x="447420" y="168838"/>
                      <a:pt x="447420" y="168838"/>
                    </a:cubicBezTo>
                    <a:lnTo>
                      <a:pt x="447420" y="168838"/>
                    </a:lnTo>
                    <a:cubicBezTo>
                      <a:pt x="447420" y="168838"/>
                      <a:pt x="433351" y="171652"/>
                      <a:pt x="433351" y="171652"/>
                    </a:cubicBezTo>
                    <a:cubicBezTo>
                      <a:pt x="430536" y="171652"/>
                      <a:pt x="424908" y="174466"/>
                      <a:pt x="424908" y="180094"/>
                    </a:cubicBezTo>
                    <a:lnTo>
                      <a:pt x="424908" y="182908"/>
                    </a:lnTo>
                    <a:lnTo>
                      <a:pt x="346117" y="174466"/>
                    </a:lnTo>
                    <a:lnTo>
                      <a:pt x="337676" y="160396"/>
                    </a:lnTo>
                    <a:lnTo>
                      <a:pt x="337676" y="160396"/>
                    </a:lnTo>
                    <a:lnTo>
                      <a:pt x="312349" y="121000"/>
                    </a:lnTo>
                    <a:cubicBezTo>
                      <a:pt x="309536" y="118186"/>
                      <a:pt x="306722" y="115373"/>
                      <a:pt x="303908" y="115373"/>
                    </a:cubicBezTo>
                    <a:cubicBezTo>
                      <a:pt x="303908" y="115373"/>
                      <a:pt x="303908" y="115373"/>
                      <a:pt x="301094" y="112559"/>
                    </a:cubicBezTo>
                    <a:cubicBezTo>
                      <a:pt x="298280" y="109745"/>
                      <a:pt x="295466" y="109745"/>
                      <a:pt x="289838" y="106931"/>
                    </a:cubicBezTo>
                    <a:lnTo>
                      <a:pt x="292652" y="95675"/>
                    </a:lnTo>
                    <a:cubicBezTo>
                      <a:pt x="292652" y="95675"/>
                      <a:pt x="295466" y="95675"/>
                      <a:pt x="295466" y="95675"/>
                    </a:cubicBezTo>
                    <a:lnTo>
                      <a:pt x="301094" y="95675"/>
                    </a:lnTo>
                    <a:cubicBezTo>
                      <a:pt x="312349" y="95675"/>
                      <a:pt x="315164" y="90047"/>
                      <a:pt x="315164" y="81605"/>
                    </a:cubicBezTo>
                    <a:lnTo>
                      <a:pt x="317978" y="45023"/>
                    </a:lnTo>
                    <a:lnTo>
                      <a:pt x="317978" y="45023"/>
                    </a:lnTo>
                    <a:cubicBezTo>
                      <a:pt x="317978" y="45023"/>
                      <a:pt x="317978" y="45023"/>
                      <a:pt x="317978" y="42209"/>
                    </a:cubicBezTo>
                    <a:cubicBezTo>
                      <a:pt x="317978" y="33768"/>
                      <a:pt x="317978" y="28140"/>
                      <a:pt x="315164" y="22512"/>
                    </a:cubicBezTo>
                    <a:lnTo>
                      <a:pt x="315164" y="22512"/>
                    </a:lnTo>
                    <a:cubicBezTo>
                      <a:pt x="323606" y="14070"/>
                      <a:pt x="317978" y="0"/>
                      <a:pt x="281397" y="0"/>
                    </a:cubicBezTo>
                    <a:cubicBezTo>
                      <a:pt x="258884" y="0"/>
                      <a:pt x="247629" y="11256"/>
                      <a:pt x="247629" y="33768"/>
                    </a:cubicBezTo>
                    <a:cubicBezTo>
                      <a:pt x="247629" y="50651"/>
                      <a:pt x="250443" y="70349"/>
                      <a:pt x="256070" y="73163"/>
                    </a:cubicBezTo>
                    <a:lnTo>
                      <a:pt x="256070" y="73163"/>
                    </a:lnTo>
                    <a:lnTo>
                      <a:pt x="250443" y="92861"/>
                    </a:lnTo>
                    <a:cubicBezTo>
                      <a:pt x="236373" y="90047"/>
                      <a:pt x="219489" y="92861"/>
                      <a:pt x="199791" y="101303"/>
                    </a:cubicBezTo>
                    <a:lnTo>
                      <a:pt x="199791" y="101303"/>
                    </a:lnTo>
                    <a:lnTo>
                      <a:pt x="196978" y="101303"/>
                    </a:lnTo>
                    <a:cubicBezTo>
                      <a:pt x="196978" y="101303"/>
                      <a:pt x="196978" y="101303"/>
                      <a:pt x="194163" y="101303"/>
                    </a:cubicBezTo>
                    <a:cubicBezTo>
                      <a:pt x="194163" y="101303"/>
                      <a:pt x="194163" y="101303"/>
                      <a:pt x="194163" y="101303"/>
                    </a:cubicBezTo>
                    <a:lnTo>
                      <a:pt x="194163" y="101303"/>
                    </a:lnTo>
                    <a:lnTo>
                      <a:pt x="132256" y="135070"/>
                    </a:lnTo>
                    <a:cubicBezTo>
                      <a:pt x="132256" y="135070"/>
                      <a:pt x="132256" y="135070"/>
                      <a:pt x="132256" y="135070"/>
                    </a:cubicBezTo>
                    <a:cubicBezTo>
                      <a:pt x="126628" y="137884"/>
                      <a:pt x="123814" y="143512"/>
                      <a:pt x="123814" y="149140"/>
                    </a:cubicBezTo>
                    <a:lnTo>
                      <a:pt x="118186" y="236373"/>
                    </a:lnTo>
                    <a:lnTo>
                      <a:pt x="118186" y="236373"/>
                    </a:lnTo>
                    <a:cubicBezTo>
                      <a:pt x="112559" y="239187"/>
                      <a:pt x="109744" y="242001"/>
                      <a:pt x="109744" y="247629"/>
                    </a:cubicBezTo>
                    <a:lnTo>
                      <a:pt x="106930" y="264513"/>
                    </a:lnTo>
                    <a:cubicBezTo>
                      <a:pt x="106930" y="264513"/>
                      <a:pt x="106930" y="264513"/>
                      <a:pt x="106930" y="264513"/>
                    </a:cubicBezTo>
                    <a:lnTo>
                      <a:pt x="104116" y="272955"/>
                    </a:lnTo>
                    <a:cubicBezTo>
                      <a:pt x="104116" y="275768"/>
                      <a:pt x="104116" y="275768"/>
                      <a:pt x="106930" y="275768"/>
                    </a:cubicBezTo>
                    <a:lnTo>
                      <a:pt x="109744" y="275768"/>
                    </a:lnTo>
                    <a:cubicBezTo>
                      <a:pt x="112559" y="275768"/>
                      <a:pt x="112559" y="275768"/>
                      <a:pt x="112559" y="272955"/>
                    </a:cubicBezTo>
                    <a:lnTo>
                      <a:pt x="112559" y="275768"/>
                    </a:lnTo>
                    <a:cubicBezTo>
                      <a:pt x="112559" y="278583"/>
                      <a:pt x="115372" y="281397"/>
                      <a:pt x="115372" y="281397"/>
                    </a:cubicBezTo>
                    <a:lnTo>
                      <a:pt x="118186" y="281397"/>
                    </a:lnTo>
                    <a:cubicBezTo>
                      <a:pt x="118186" y="281397"/>
                      <a:pt x="121000" y="281397"/>
                      <a:pt x="121000" y="281397"/>
                    </a:cubicBezTo>
                    <a:cubicBezTo>
                      <a:pt x="121000" y="281397"/>
                      <a:pt x="121000" y="281397"/>
                      <a:pt x="121000" y="278583"/>
                    </a:cubicBezTo>
                    <a:lnTo>
                      <a:pt x="121000" y="281397"/>
                    </a:lnTo>
                    <a:cubicBezTo>
                      <a:pt x="121000" y="284210"/>
                      <a:pt x="123814" y="287024"/>
                      <a:pt x="123814" y="287024"/>
                    </a:cubicBezTo>
                    <a:lnTo>
                      <a:pt x="126628" y="287024"/>
                    </a:lnTo>
                    <a:cubicBezTo>
                      <a:pt x="126628" y="287024"/>
                      <a:pt x="129442" y="287024"/>
                      <a:pt x="129442" y="287024"/>
                    </a:cubicBezTo>
                    <a:cubicBezTo>
                      <a:pt x="129442" y="287024"/>
                      <a:pt x="132256" y="284210"/>
                      <a:pt x="132256" y="284210"/>
                    </a:cubicBezTo>
                    <a:cubicBezTo>
                      <a:pt x="132256" y="287024"/>
                      <a:pt x="135070" y="287024"/>
                      <a:pt x="135070" y="287024"/>
                    </a:cubicBezTo>
                    <a:lnTo>
                      <a:pt x="137884" y="287024"/>
                    </a:lnTo>
                    <a:cubicBezTo>
                      <a:pt x="137884" y="287024"/>
                      <a:pt x="140698" y="287024"/>
                      <a:pt x="140698" y="287024"/>
                    </a:cubicBezTo>
                    <a:cubicBezTo>
                      <a:pt x="140698" y="287024"/>
                      <a:pt x="143512" y="284210"/>
                      <a:pt x="143512" y="284210"/>
                    </a:cubicBezTo>
                    <a:lnTo>
                      <a:pt x="143512" y="272955"/>
                    </a:lnTo>
                    <a:cubicBezTo>
                      <a:pt x="143512" y="272955"/>
                      <a:pt x="143512" y="270141"/>
                      <a:pt x="143512" y="270141"/>
                    </a:cubicBezTo>
                    <a:lnTo>
                      <a:pt x="146326" y="267327"/>
                    </a:lnTo>
                    <a:cubicBezTo>
                      <a:pt x="146326" y="267327"/>
                      <a:pt x="146326" y="267327"/>
                      <a:pt x="146326" y="264513"/>
                    </a:cubicBezTo>
                    <a:lnTo>
                      <a:pt x="146326" y="264513"/>
                    </a:lnTo>
                    <a:cubicBezTo>
                      <a:pt x="146326" y="264513"/>
                      <a:pt x="146326" y="250443"/>
                      <a:pt x="146326" y="250443"/>
                    </a:cubicBezTo>
                    <a:cubicBezTo>
                      <a:pt x="146326" y="247629"/>
                      <a:pt x="143512" y="242001"/>
                      <a:pt x="140698" y="242001"/>
                    </a:cubicBezTo>
                    <a:lnTo>
                      <a:pt x="137884" y="242001"/>
                    </a:lnTo>
                    <a:lnTo>
                      <a:pt x="151954" y="166024"/>
                    </a:lnTo>
                    <a:lnTo>
                      <a:pt x="191349" y="146326"/>
                    </a:lnTo>
                    <a:cubicBezTo>
                      <a:pt x="191349" y="182908"/>
                      <a:pt x="191349" y="227931"/>
                      <a:pt x="199791" y="258885"/>
                    </a:cubicBezTo>
                    <a:cubicBezTo>
                      <a:pt x="199791" y="258885"/>
                      <a:pt x="191349" y="275768"/>
                      <a:pt x="191349" y="275768"/>
                    </a:cubicBezTo>
                    <a:cubicBezTo>
                      <a:pt x="191349" y="275768"/>
                      <a:pt x="160396" y="363002"/>
                      <a:pt x="157581" y="374257"/>
                    </a:cubicBezTo>
                    <a:cubicBezTo>
                      <a:pt x="154768" y="374257"/>
                      <a:pt x="149140" y="374257"/>
                      <a:pt x="143512" y="374257"/>
                    </a:cubicBezTo>
                    <a:cubicBezTo>
                      <a:pt x="101302" y="374257"/>
                      <a:pt x="112559" y="385513"/>
                      <a:pt x="47837" y="385513"/>
                    </a:cubicBezTo>
                    <a:lnTo>
                      <a:pt x="47837" y="385513"/>
                    </a:lnTo>
                    <a:cubicBezTo>
                      <a:pt x="47837" y="385513"/>
                      <a:pt x="47837" y="385513"/>
                      <a:pt x="47837" y="382699"/>
                    </a:cubicBezTo>
                    <a:cubicBezTo>
                      <a:pt x="47837" y="382699"/>
                      <a:pt x="47837" y="382699"/>
                      <a:pt x="47837" y="382699"/>
                    </a:cubicBezTo>
                    <a:cubicBezTo>
                      <a:pt x="45023" y="382699"/>
                      <a:pt x="39395" y="379885"/>
                      <a:pt x="36581" y="379885"/>
                    </a:cubicBezTo>
                    <a:lnTo>
                      <a:pt x="36581" y="379885"/>
                    </a:lnTo>
                    <a:cubicBezTo>
                      <a:pt x="30953" y="377071"/>
                      <a:pt x="22511" y="374257"/>
                      <a:pt x="16883" y="377071"/>
                    </a:cubicBezTo>
                    <a:lnTo>
                      <a:pt x="11256" y="374257"/>
                    </a:lnTo>
                    <a:cubicBezTo>
                      <a:pt x="11256" y="374257"/>
                      <a:pt x="11256" y="374257"/>
                      <a:pt x="11256" y="374257"/>
                    </a:cubicBezTo>
                    <a:cubicBezTo>
                      <a:pt x="11256" y="374257"/>
                      <a:pt x="11256" y="374257"/>
                      <a:pt x="11256" y="374257"/>
                    </a:cubicBezTo>
                    <a:lnTo>
                      <a:pt x="8442" y="379885"/>
                    </a:lnTo>
                    <a:cubicBezTo>
                      <a:pt x="8442" y="382699"/>
                      <a:pt x="8442" y="382699"/>
                      <a:pt x="8442" y="385513"/>
                    </a:cubicBezTo>
                    <a:lnTo>
                      <a:pt x="5627" y="399583"/>
                    </a:lnTo>
                    <a:cubicBezTo>
                      <a:pt x="5627" y="399583"/>
                      <a:pt x="5627" y="399583"/>
                      <a:pt x="5627" y="399583"/>
                    </a:cubicBezTo>
                    <a:lnTo>
                      <a:pt x="0" y="430537"/>
                    </a:lnTo>
                    <a:cubicBezTo>
                      <a:pt x="5627" y="436165"/>
                      <a:pt x="5627" y="438979"/>
                      <a:pt x="5627" y="441792"/>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0" name="Freeform: Shape 1079">
                <a:extLst>
                  <a:ext uri="{FF2B5EF4-FFF2-40B4-BE49-F238E27FC236}">
                    <a16:creationId xmlns:a16="http://schemas.microsoft.com/office/drawing/2014/main" id="{62396B69-3619-49C1-9169-4D3D6216E048}"/>
                  </a:ext>
                </a:extLst>
              </p:cNvPr>
              <p:cNvSpPr/>
              <p:nvPr/>
            </p:nvSpPr>
            <p:spPr>
              <a:xfrm>
                <a:off x="12593459" y="3139813"/>
                <a:ext cx="331667" cy="362320"/>
              </a:xfrm>
              <a:custGeom>
                <a:avLst/>
                <a:gdLst>
                  <a:gd name="connsiteX0" fmla="*/ 206358 w 331667"/>
                  <a:gd name="connsiteY0" fmla="*/ 271079 h 362320"/>
                  <a:gd name="connsiteX1" fmla="*/ 195101 w 331667"/>
                  <a:gd name="connsiteY1" fmla="*/ 259823 h 362320"/>
                  <a:gd name="connsiteX2" fmla="*/ 271078 w 331667"/>
                  <a:gd name="connsiteY2" fmla="*/ 130380 h 362320"/>
                  <a:gd name="connsiteX3" fmla="*/ 316102 w 331667"/>
                  <a:gd name="connsiteY3" fmla="*/ 121938 h 362320"/>
                  <a:gd name="connsiteX4" fmla="*/ 321730 w 331667"/>
                  <a:gd name="connsiteY4" fmla="*/ 60031 h 362320"/>
                  <a:gd name="connsiteX5" fmla="*/ 259823 w 331667"/>
                  <a:gd name="connsiteY5" fmla="*/ 54403 h 362320"/>
                  <a:gd name="connsiteX6" fmla="*/ 245753 w 331667"/>
                  <a:gd name="connsiteY6" fmla="*/ 74101 h 362320"/>
                  <a:gd name="connsiteX7" fmla="*/ 136008 w 331667"/>
                  <a:gd name="connsiteY7" fmla="*/ 60031 h 362320"/>
                  <a:gd name="connsiteX8" fmla="*/ 119124 w 331667"/>
                  <a:gd name="connsiteY8" fmla="*/ 23450 h 362320"/>
                  <a:gd name="connsiteX9" fmla="*/ 23450 w 331667"/>
                  <a:gd name="connsiteY9" fmla="*/ 15008 h 362320"/>
                  <a:gd name="connsiteX10" fmla="*/ 15008 w 331667"/>
                  <a:gd name="connsiteY10" fmla="*/ 110683 h 362320"/>
                  <a:gd name="connsiteX11" fmla="*/ 68473 w 331667"/>
                  <a:gd name="connsiteY11" fmla="*/ 133194 h 362320"/>
                  <a:gd name="connsiteX12" fmla="*/ 130380 w 331667"/>
                  <a:gd name="connsiteY12" fmla="*/ 257009 h 362320"/>
                  <a:gd name="connsiteX13" fmla="*/ 124752 w 331667"/>
                  <a:gd name="connsiteY13" fmla="*/ 259823 h 362320"/>
                  <a:gd name="connsiteX14" fmla="*/ 119124 w 331667"/>
                  <a:gd name="connsiteY14" fmla="*/ 341428 h 362320"/>
                  <a:gd name="connsiteX15" fmla="*/ 200729 w 331667"/>
                  <a:gd name="connsiteY15" fmla="*/ 347056 h 362320"/>
                  <a:gd name="connsiteX16" fmla="*/ 206358 w 331667"/>
                  <a:gd name="connsiteY16" fmla="*/ 271079 h 362320"/>
                  <a:gd name="connsiteX17" fmla="*/ 79729 w 331667"/>
                  <a:gd name="connsiteY17" fmla="*/ 136008 h 362320"/>
                  <a:gd name="connsiteX18" fmla="*/ 107869 w 331667"/>
                  <a:gd name="connsiteY18" fmla="*/ 121938 h 362320"/>
                  <a:gd name="connsiteX19" fmla="*/ 130380 w 331667"/>
                  <a:gd name="connsiteY19" fmla="*/ 79729 h 362320"/>
                  <a:gd name="connsiteX20" fmla="*/ 237311 w 331667"/>
                  <a:gd name="connsiteY20" fmla="*/ 93799 h 362320"/>
                  <a:gd name="connsiteX21" fmla="*/ 248567 w 331667"/>
                  <a:gd name="connsiteY21" fmla="*/ 119125 h 362320"/>
                  <a:gd name="connsiteX22" fmla="*/ 254195 w 331667"/>
                  <a:gd name="connsiteY22" fmla="*/ 124753 h 362320"/>
                  <a:gd name="connsiteX23" fmla="*/ 178218 w 331667"/>
                  <a:gd name="connsiteY23" fmla="*/ 254195 h 362320"/>
                  <a:gd name="connsiteX24" fmla="*/ 141636 w 331667"/>
                  <a:gd name="connsiteY24" fmla="*/ 254195 h 362320"/>
                  <a:gd name="connsiteX25" fmla="*/ 79729 w 331667"/>
                  <a:gd name="connsiteY25" fmla="*/ 136008 h 36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1667" h="362320">
                    <a:moveTo>
                      <a:pt x="206358" y="271079"/>
                    </a:moveTo>
                    <a:cubicBezTo>
                      <a:pt x="203543" y="265451"/>
                      <a:pt x="197916" y="262637"/>
                      <a:pt x="195101" y="259823"/>
                    </a:cubicBezTo>
                    <a:lnTo>
                      <a:pt x="271078" y="130380"/>
                    </a:lnTo>
                    <a:cubicBezTo>
                      <a:pt x="285148" y="136008"/>
                      <a:pt x="302032" y="133194"/>
                      <a:pt x="316102" y="121938"/>
                    </a:cubicBezTo>
                    <a:cubicBezTo>
                      <a:pt x="335800" y="105055"/>
                      <a:pt x="335800" y="76915"/>
                      <a:pt x="321730" y="60031"/>
                    </a:cubicBezTo>
                    <a:cubicBezTo>
                      <a:pt x="304846" y="40334"/>
                      <a:pt x="276707" y="40334"/>
                      <a:pt x="259823" y="54403"/>
                    </a:cubicBezTo>
                    <a:cubicBezTo>
                      <a:pt x="254195" y="60031"/>
                      <a:pt x="248567" y="68473"/>
                      <a:pt x="245753" y="74101"/>
                    </a:cubicBezTo>
                    <a:lnTo>
                      <a:pt x="136008" y="60031"/>
                    </a:lnTo>
                    <a:cubicBezTo>
                      <a:pt x="136008" y="45961"/>
                      <a:pt x="130380" y="34706"/>
                      <a:pt x="119124" y="23450"/>
                    </a:cubicBezTo>
                    <a:cubicBezTo>
                      <a:pt x="93799" y="-4690"/>
                      <a:pt x="51589" y="-7504"/>
                      <a:pt x="23450" y="15008"/>
                    </a:cubicBezTo>
                    <a:cubicBezTo>
                      <a:pt x="-4690" y="40334"/>
                      <a:pt x="-7504" y="82543"/>
                      <a:pt x="15008" y="110683"/>
                    </a:cubicBezTo>
                    <a:cubicBezTo>
                      <a:pt x="29078" y="127567"/>
                      <a:pt x="48775" y="133194"/>
                      <a:pt x="68473" y="133194"/>
                    </a:cubicBezTo>
                    <a:lnTo>
                      <a:pt x="130380" y="257009"/>
                    </a:lnTo>
                    <a:cubicBezTo>
                      <a:pt x="127566" y="257009"/>
                      <a:pt x="127566" y="259823"/>
                      <a:pt x="124752" y="259823"/>
                    </a:cubicBezTo>
                    <a:cubicBezTo>
                      <a:pt x="99427" y="279521"/>
                      <a:pt x="96613" y="318916"/>
                      <a:pt x="119124" y="341428"/>
                    </a:cubicBezTo>
                    <a:cubicBezTo>
                      <a:pt x="141636" y="366754"/>
                      <a:pt x="178218" y="369568"/>
                      <a:pt x="200729" y="347056"/>
                    </a:cubicBezTo>
                    <a:cubicBezTo>
                      <a:pt x="223241" y="332986"/>
                      <a:pt x="226055" y="296404"/>
                      <a:pt x="206358" y="271079"/>
                    </a:cubicBezTo>
                    <a:close/>
                    <a:moveTo>
                      <a:pt x="79729" y="136008"/>
                    </a:moveTo>
                    <a:cubicBezTo>
                      <a:pt x="88171" y="133194"/>
                      <a:pt x="99427" y="130380"/>
                      <a:pt x="107869" y="121938"/>
                    </a:cubicBezTo>
                    <a:cubicBezTo>
                      <a:pt x="121939" y="110683"/>
                      <a:pt x="127566" y="93799"/>
                      <a:pt x="130380" y="79729"/>
                    </a:cubicBezTo>
                    <a:lnTo>
                      <a:pt x="237311" y="93799"/>
                    </a:lnTo>
                    <a:cubicBezTo>
                      <a:pt x="237311" y="102241"/>
                      <a:pt x="240125" y="113497"/>
                      <a:pt x="248567" y="119125"/>
                    </a:cubicBezTo>
                    <a:cubicBezTo>
                      <a:pt x="251381" y="121938"/>
                      <a:pt x="251381" y="121938"/>
                      <a:pt x="254195" y="124753"/>
                    </a:cubicBezTo>
                    <a:lnTo>
                      <a:pt x="178218" y="254195"/>
                    </a:lnTo>
                    <a:cubicBezTo>
                      <a:pt x="166962" y="251381"/>
                      <a:pt x="152892" y="251381"/>
                      <a:pt x="141636" y="254195"/>
                    </a:cubicBezTo>
                    <a:lnTo>
                      <a:pt x="79729" y="136008"/>
                    </a:lnTo>
                    <a:close/>
                  </a:path>
                </a:pathLst>
              </a:custGeom>
              <a:solidFill>
                <a:srgbClr val="FFFFFF">
                  <a:alpha val="3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1" name="Freeform: Shape 1080">
                <a:extLst>
                  <a:ext uri="{FF2B5EF4-FFF2-40B4-BE49-F238E27FC236}">
                    <a16:creationId xmlns:a16="http://schemas.microsoft.com/office/drawing/2014/main" id="{64BAD22F-1B4F-45F2-ABBD-B0C56276B95A}"/>
                  </a:ext>
                </a:extLst>
              </p:cNvPr>
              <p:cNvSpPr/>
              <p:nvPr/>
            </p:nvSpPr>
            <p:spPr>
              <a:xfrm>
                <a:off x="14002820" y="1006392"/>
                <a:ext cx="361180" cy="451954"/>
              </a:xfrm>
              <a:custGeom>
                <a:avLst/>
                <a:gdLst>
                  <a:gd name="connsiteX0" fmla="*/ 142072 w 361180"/>
                  <a:gd name="connsiteY0" fmla="*/ 358747 h 451954"/>
                  <a:gd name="connsiteX1" fmla="*/ 133630 w 361180"/>
                  <a:gd name="connsiteY1" fmla="*/ 341863 h 451954"/>
                  <a:gd name="connsiteX2" fmla="*/ 274328 w 361180"/>
                  <a:gd name="connsiteY2" fmla="*/ 234933 h 451954"/>
                  <a:gd name="connsiteX3" fmla="*/ 324979 w 361180"/>
                  <a:gd name="connsiteY3" fmla="*/ 246188 h 451954"/>
                  <a:gd name="connsiteX4" fmla="*/ 358747 w 361180"/>
                  <a:gd name="connsiteY4" fmla="*/ 181467 h 451954"/>
                  <a:gd name="connsiteX5" fmla="*/ 294026 w 361180"/>
                  <a:gd name="connsiteY5" fmla="*/ 147700 h 451954"/>
                  <a:gd name="connsiteX6" fmla="*/ 268700 w 361180"/>
                  <a:gd name="connsiteY6" fmla="*/ 164583 h 451954"/>
                  <a:gd name="connsiteX7" fmla="*/ 156141 w 361180"/>
                  <a:gd name="connsiteY7" fmla="*/ 102676 h 451954"/>
                  <a:gd name="connsiteX8" fmla="*/ 156141 w 361180"/>
                  <a:gd name="connsiteY8" fmla="*/ 54839 h 451954"/>
                  <a:gd name="connsiteX9" fmla="*/ 54839 w 361180"/>
                  <a:gd name="connsiteY9" fmla="*/ 4187 h 451954"/>
                  <a:gd name="connsiteX10" fmla="*/ 4188 w 361180"/>
                  <a:gd name="connsiteY10" fmla="*/ 105490 h 451954"/>
                  <a:gd name="connsiteX11" fmla="*/ 52025 w 361180"/>
                  <a:gd name="connsiteY11" fmla="*/ 153328 h 451954"/>
                  <a:gd name="connsiteX12" fmla="*/ 66095 w 361180"/>
                  <a:gd name="connsiteY12" fmla="*/ 313724 h 451954"/>
                  <a:gd name="connsiteX13" fmla="*/ 60467 w 361180"/>
                  <a:gd name="connsiteY13" fmla="*/ 316538 h 451954"/>
                  <a:gd name="connsiteX14" fmla="*/ 15443 w 361180"/>
                  <a:gd name="connsiteY14" fmla="*/ 403771 h 451954"/>
                  <a:gd name="connsiteX15" fmla="*/ 102676 w 361180"/>
                  <a:gd name="connsiteY15" fmla="*/ 448794 h 451954"/>
                  <a:gd name="connsiteX16" fmla="*/ 142072 w 361180"/>
                  <a:gd name="connsiteY16" fmla="*/ 358747 h 451954"/>
                  <a:gd name="connsiteX17" fmla="*/ 66095 w 361180"/>
                  <a:gd name="connsiteY17" fmla="*/ 156142 h 451954"/>
                  <a:gd name="connsiteX18" fmla="*/ 102676 w 361180"/>
                  <a:gd name="connsiteY18" fmla="*/ 153328 h 451954"/>
                  <a:gd name="connsiteX19" fmla="*/ 147700 w 361180"/>
                  <a:gd name="connsiteY19" fmla="*/ 116746 h 451954"/>
                  <a:gd name="connsiteX20" fmla="*/ 260259 w 361180"/>
                  <a:gd name="connsiteY20" fmla="*/ 178653 h 451954"/>
                  <a:gd name="connsiteX21" fmla="*/ 260259 w 361180"/>
                  <a:gd name="connsiteY21" fmla="*/ 212421 h 451954"/>
                  <a:gd name="connsiteX22" fmla="*/ 263073 w 361180"/>
                  <a:gd name="connsiteY22" fmla="*/ 220863 h 451954"/>
                  <a:gd name="connsiteX23" fmla="*/ 122374 w 361180"/>
                  <a:gd name="connsiteY23" fmla="*/ 330607 h 451954"/>
                  <a:gd name="connsiteX24" fmla="*/ 80165 w 361180"/>
                  <a:gd name="connsiteY24" fmla="*/ 313724 h 451954"/>
                  <a:gd name="connsiteX25" fmla="*/ 66095 w 361180"/>
                  <a:gd name="connsiteY25" fmla="*/ 156142 h 45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1180" h="451954">
                    <a:moveTo>
                      <a:pt x="142072" y="358747"/>
                    </a:moveTo>
                    <a:cubicBezTo>
                      <a:pt x="139258" y="353119"/>
                      <a:pt x="136444" y="347491"/>
                      <a:pt x="133630" y="341863"/>
                    </a:cubicBezTo>
                    <a:lnTo>
                      <a:pt x="274328" y="234933"/>
                    </a:lnTo>
                    <a:cubicBezTo>
                      <a:pt x="288398" y="246188"/>
                      <a:pt x="308095" y="251816"/>
                      <a:pt x="324979" y="246188"/>
                    </a:cubicBezTo>
                    <a:cubicBezTo>
                      <a:pt x="353119" y="237747"/>
                      <a:pt x="367189" y="206793"/>
                      <a:pt x="358747" y="181467"/>
                    </a:cubicBezTo>
                    <a:cubicBezTo>
                      <a:pt x="350305" y="153328"/>
                      <a:pt x="319352" y="139258"/>
                      <a:pt x="294026" y="147700"/>
                    </a:cubicBezTo>
                    <a:cubicBezTo>
                      <a:pt x="285584" y="150514"/>
                      <a:pt x="277142" y="156142"/>
                      <a:pt x="268700" y="164583"/>
                    </a:cubicBezTo>
                    <a:lnTo>
                      <a:pt x="156141" y="102676"/>
                    </a:lnTo>
                    <a:cubicBezTo>
                      <a:pt x="161770" y="88606"/>
                      <a:pt x="161770" y="71723"/>
                      <a:pt x="156141" y="54839"/>
                    </a:cubicBezTo>
                    <a:cubicBezTo>
                      <a:pt x="142072" y="12629"/>
                      <a:pt x="97048" y="-9882"/>
                      <a:pt x="54839" y="4187"/>
                    </a:cubicBezTo>
                    <a:cubicBezTo>
                      <a:pt x="12629" y="18257"/>
                      <a:pt x="-9882" y="63281"/>
                      <a:pt x="4188" y="105490"/>
                    </a:cubicBezTo>
                    <a:cubicBezTo>
                      <a:pt x="12629" y="128002"/>
                      <a:pt x="29513" y="144886"/>
                      <a:pt x="52025" y="153328"/>
                    </a:cubicBezTo>
                    <a:lnTo>
                      <a:pt x="66095" y="313724"/>
                    </a:lnTo>
                    <a:cubicBezTo>
                      <a:pt x="63281" y="313724"/>
                      <a:pt x="60467" y="313724"/>
                      <a:pt x="60467" y="316538"/>
                    </a:cubicBezTo>
                    <a:cubicBezTo>
                      <a:pt x="23886" y="327793"/>
                      <a:pt x="4188" y="367189"/>
                      <a:pt x="15443" y="403771"/>
                    </a:cubicBezTo>
                    <a:cubicBezTo>
                      <a:pt x="26699" y="440352"/>
                      <a:pt x="66095" y="460050"/>
                      <a:pt x="102676" y="448794"/>
                    </a:cubicBezTo>
                    <a:cubicBezTo>
                      <a:pt x="133630" y="434724"/>
                      <a:pt x="153327" y="395329"/>
                      <a:pt x="142072" y="358747"/>
                    </a:cubicBezTo>
                    <a:close/>
                    <a:moveTo>
                      <a:pt x="66095" y="156142"/>
                    </a:moveTo>
                    <a:cubicBezTo>
                      <a:pt x="77351" y="158956"/>
                      <a:pt x="88606" y="156142"/>
                      <a:pt x="102676" y="153328"/>
                    </a:cubicBezTo>
                    <a:cubicBezTo>
                      <a:pt x="122374" y="147700"/>
                      <a:pt x="136444" y="133630"/>
                      <a:pt x="147700" y="116746"/>
                    </a:cubicBezTo>
                    <a:lnTo>
                      <a:pt x="260259" y="178653"/>
                    </a:lnTo>
                    <a:cubicBezTo>
                      <a:pt x="257444" y="189909"/>
                      <a:pt x="257444" y="201165"/>
                      <a:pt x="260259" y="212421"/>
                    </a:cubicBezTo>
                    <a:cubicBezTo>
                      <a:pt x="260259" y="215235"/>
                      <a:pt x="263073" y="218049"/>
                      <a:pt x="263073" y="220863"/>
                    </a:cubicBezTo>
                    <a:lnTo>
                      <a:pt x="122374" y="330607"/>
                    </a:lnTo>
                    <a:cubicBezTo>
                      <a:pt x="111118" y="322166"/>
                      <a:pt x="97048" y="316538"/>
                      <a:pt x="80165" y="313724"/>
                    </a:cubicBezTo>
                    <a:lnTo>
                      <a:pt x="66095" y="156142"/>
                    </a:lnTo>
                    <a:close/>
                  </a:path>
                </a:pathLst>
              </a:custGeom>
              <a:solidFill>
                <a:srgbClr val="FFFFFF">
                  <a:alpha val="3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2" name="Freeform: Shape 1081">
                <a:extLst>
                  <a:ext uri="{FF2B5EF4-FFF2-40B4-BE49-F238E27FC236}">
                    <a16:creationId xmlns:a16="http://schemas.microsoft.com/office/drawing/2014/main" id="{B793DAFF-23F9-4E51-90C9-587657C289D3}"/>
                  </a:ext>
                </a:extLst>
              </p:cNvPr>
              <p:cNvSpPr/>
              <p:nvPr/>
            </p:nvSpPr>
            <p:spPr>
              <a:xfrm>
                <a:off x="16022909" y="3780624"/>
                <a:ext cx="431614" cy="428786"/>
              </a:xfrm>
              <a:custGeom>
                <a:avLst/>
                <a:gdLst>
                  <a:gd name="connsiteX0" fmla="*/ 204317 w 431614"/>
                  <a:gd name="connsiteY0" fmla="*/ 375969 h 428786"/>
                  <a:gd name="connsiteX1" fmla="*/ 288736 w 431614"/>
                  <a:gd name="connsiteY1" fmla="*/ 359085 h 428786"/>
                  <a:gd name="connsiteX2" fmla="*/ 330945 w 431614"/>
                  <a:gd name="connsiteY2" fmla="*/ 378783 h 428786"/>
                  <a:gd name="connsiteX3" fmla="*/ 353457 w 431614"/>
                  <a:gd name="connsiteY3" fmla="*/ 333760 h 428786"/>
                  <a:gd name="connsiteX4" fmla="*/ 339388 w 431614"/>
                  <a:gd name="connsiteY4" fmla="*/ 314062 h 428786"/>
                  <a:gd name="connsiteX5" fmla="*/ 370341 w 431614"/>
                  <a:gd name="connsiteY5" fmla="*/ 226829 h 428786"/>
                  <a:gd name="connsiteX6" fmla="*/ 392853 w 431614"/>
                  <a:gd name="connsiteY6" fmla="*/ 224015 h 428786"/>
                  <a:gd name="connsiteX7" fmla="*/ 429434 w 431614"/>
                  <a:gd name="connsiteY7" fmla="*/ 153666 h 428786"/>
                  <a:gd name="connsiteX8" fmla="*/ 359085 w 431614"/>
                  <a:gd name="connsiteY8" fmla="*/ 117084 h 428786"/>
                  <a:gd name="connsiteX9" fmla="*/ 345015 w 431614"/>
                  <a:gd name="connsiteY9" fmla="*/ 122712 h 428786"/>
                  <a:gd name="connsiteX10" fmla="*/ 288736 w 431614"/>
                  <a:gd name="connsiteY10" fmla="*/ 57991 h 428786"/>
                  <a:gd name="connsiteX11" fmla="*/ 297178 w 431614"/>
                  <a:gd name="connsiteY11" fmla="*/ 24223 h 428786"/>
                  <a:gd name="connsiteX12" fmla="*/ 252155 w 431614"/>
                  <a:gd name="connsiteY12" fmla="*/ 1712 h 428786"/>
                  <a:gd name="connsiteX13" fmla="*/ 226829 w 431614"/>
                  <a:gd name="connsiteY13" fmla="*/ 41107 h 428786"/>
                  <a:gd name="connsiteX14" fmla="*/ 145223 w 431614"/>
                  <a:gd name="connsiteY14" fmla="*/ 57991 h 428786"/>
                  <a:gd name="connsiteX15" fmla="*/ 145223 w 431614"/>
                  <a:gd name="connsiteY15" fmla="*/ 57991 h 428786"/>
                  <a:gd name="connsiteX16" fmla="*/ 80502 w 431614"/>
                  <a:gd name="connsiteY16" fmla="*/ 24223 h 428786"/>
                  <a:gd name="connsiteX17" fmla="*/ 46735 w 431614"/>
                  <a:gd name="connsiteY17" fmla="*/ 88945 h 428786"/>
                  <a:gd name="connsiteX18" fmla="*/ 63619 w 431614"/>
                  <a:gd name="connsiteY18" fmla="*/ 114270 h 428786"/>
                  <a:gd name="connsiteX19" fmla="*/ 29851 w 431614"/>
                  <a:gd name="connsiteY19" fmla="*/ 209945 h 428786"/>
                  <a:gd name="connsiteX20" fmla="*/ 24223 w 431614"/>
                  <a:gd name="connsiteY20" fmla="*/ 209945 h 428786"/>
                  <a:gd name="connsiteX21" fmla="*/ 1712 w 431614"/>
                  <a:gd name="connsiteY21" fmla="*/ 254968 h 428786"/>
                  <a:gd name="connsiteX22" fmla="*/ 46735 w 431614"/>
                  <a:gd name="connsiteY22" fmla="*/ 277480 h 428786"/>
                  <a:gd name="connsiteX23" fmla="*/ 94572 w 431614"/>
                  <a:gd name="connsiteY23" fmla="*/ 330946 h 428786"/>
                  <a:gd name="connsiteX24" fmla="*/ 86131 w 431614"/>
                  <a:gd name="connsiteY24" fmla="*/ 387225 h 428786"/>
                  <a:gd name="connsiteX25" fmla="*/ 162107 w 431614"/>
                  <a:gd name="connsiteY25" fmla="*/ 426620 h 428786"/>
                  <a:gd name="connsiteX26" fmla="*/ 204317 w 431614"/>
                  <a:gd name="connsiteY26" fmla="*/ 375969 h 428786"/>
                  <a:gd name="connsiteX27" fmla="*/ 63619 w 431614"/>
                  <a:gd name="connsiteY27" fmla="*/ 269038 h 428786"/>
                  <a:gd name="connsiteX28" fmla="*/ 72061 w 431614"/>
                  <a:gd name="connsiteY28" fmla="*/ 232457 h 428786"/>
                  <a:gd name="connsiteX29" fmla="*/ 52363 w 431614"/>
                  <a:gd name="connsiteY29" fmla="*/ 209945 h 428786"/>
                  <a:gd name="connsiteX30" fmla="*/ 83317 w 431614"/>
                  <a:gd name="connsiteY30" fmla="*/ 122712 h 428786"/>
                  <a:gd name="connsiteX31" fmla="*/ 114270 w 431614"/>
                  <a:gd name="connsiteY31" fmla="*/ 122712 h 428786"/>
                  <a:gd name="connsiteX32" fmla="*/ 148037 w 431614"/>
                  <a:gd name="connsiteY32" fmla="*/ 77689 h 428786"/>
                  <a:gd name="connsiteX33" fmla="*/ 232456 w 431614"/>
                  <a:gd name="connsiteY33" fmla="*/ 60805 h 428786"/>
                  <a:gd name="connsiteX34" fmla="*/ 271852 w 431614"/>
                  <a:gd name="connsiteY34" fmla="*/ 74875 h 428786"/>
                  <a:gd name="connsiteX35" fmla="*/ 271852 w 431614"/>
                  <a:gd name="connsiteY35" fmla="*/ 74875 h 428786"/>
                  <a:gd name="connsiteX36" fmla="*/ 330945 w 431614"/>
                  <a:gd name="connsiteY36" fmla="*/ 142410 h 428786"/>
                  <a:gd name="connsiteX37" fmla="*/ 322504 w 431614"/>
                  <a:gd name="connsiteY37" fmla="*/ 193061 h 428786"/>
                  <a:gd name="connsiteX38" fmla="*/ 350643 w 431614"/>
                  <a:gd name="connsiteY38" fmla="*/ 226829 h 428786"/>
                  <a:gd name="connsiteX39" fmla="*/ 322504 w 431614"/>
                  <a:gd name="connsiteY39" fmla="*/ 311248 h 428786"/>
                  <a:gd name="connsiteX40" fmla="*/ 308434 w 431614"/>
                  <a:gd name="connsiteY40" fmla="*/ 314062 h 428786"/>
                  <a:gd name="connsiteX41" fmla="*/ 283108 w 431614"/>
                  <a:gd name="connsiteY41" fmla="*/ 345015 h 428786"/>
                  <a:gd name="connsiteX42" fmla="*/ 201503 w 431614"/>
                  <a:gd name="connsiteY42" fmla="*/ 361899 h 428786"/>
                  <a:gd name="connsiteX43" fmla="*/ 198689 w 431614"/>
                  <a:gd name="connsiteY43" fmla="*/ 353457 h 428786"/>
                  <a:gd name="connsiteX44" fmla="*/ 122712 w 431614"/>
                  <a:gd name="connsiteY44" fmla="*/ 314062 h 428786"/>
                  <a:gd name="connsiteX45" fmla="*/ 105828 w 431614"/>
                  <a:gd name="connsiteY45" fmla="*/ 322504 h 428786"/>
                  <a:gd name="connsiteX46" fmla="*/ 63619 w 431614"/>
                  <a:gd name="connsiteY46" fmla="*/ 269038 h 42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1614" h="428786">
                    <a:moveTo>
                      <a:pt x="204317" y="375969"/>
                    </a:moveTo>
                    <a:lnTo>
                      <a:pt x="288736" y="359085"/>
                    </a:lnTo>
                    <a:cubicBezTo>
                      <a:pt x="297178" y="375969"/>
                      <a:pt x="314061" y="384411"/>
                      <a:pt x="330945" y="378783"/>
                    </a:cubicBezTo>
                    <a:cubicBezTo>
                      <a:pt x="350643" y="373155"/>
                      <a:pt x="359085" y="350644"/>
                      <a:pt x="353457" y="333760"/>
                    </a:cubicBezTo>
                    <a:cubicBezTo>
                      <a:pt x="350643" y="325318"/>
                      <a:pt x="345015" y="319690"/>
                      <a:pt x="339388" y="314062"/>
                    </a:cubicBezTo>
                    <a:lnTo>
                      <a:pt x="370341" y="226829"/>
                    </a:lnTo>
                    <a:cubicBezTo>
                      <a:pt x="378783" y="226829"/>
                      <a:pt x="387225" y="226829"/>
                      <a:pt x="392853" y="224015"/>
                    </a:cubicBezTo>
                    <a:cubicBezTo>
                      <a:pt x="420992" y="215573"/>
                      <a:pt x="437876" y="181805"/>
                      <a:pt x="429434" y="153666"/>
                    </a:cubicBezTo>
                    <a:cubicBezTo>
                      <a:pt x="420992" y="125526"/>
                      <a:pt x="387225" y="108642"/>
                      <a:pt x="359085" y="117084"/>
                    </a:cubicBezTo>
                    <a:cubicBezTo>
                      <a:pt x="353457" y="119898"/>
                      <a:pt x="350643" y="119898"/>
                      <a:pt x="345015" y="122712"/>
                    </a:cubicBezTo>
                    <a:lnTo>
                      <a:pt x="288736" y="57991"/>
                    </a:lnTo>
                    <a:cubicBezTo>
                      <a:pt x="297178" y="49549"/>
                      <a:pt x="299991" y="35479"/>
                      <a:pt x="297178" y="24223"/>
                    </a:cubicBezTo>
                    <a:cubicBezTo>
                      <a:pt x="291550" y="4526"/>
                      <a:pt x="269039" y="-3916"/>
                      <a:pt x="252155" y="1712"/>
                    </a:cubicBezTo>
                    <a:cubicBezTo>
                      <a:pt x="235271" y="7340"/>
                      <a:pt x="226829" y="24223"/>
                      <a:pt x="226829" y="41107"/>
                    </a:cubicBezTo>
                    <a:lnTo>
                      <a:pt x="145223" y="57991"/>
                    </a:lnTo>
                    <a:cubicBezTo>
                      <a:pt x="145223" y="57991"/>
                      <a:pt x="145223" y="57991"/>
                      <a:pt x="145223" y="57991"/>
                    </a:cubicBezTo>
                    <a:cubicBezTo>
                      <a:pt x="136782" y="29851"/>
                      <a:pt x="108642" y="15781"/>
                      <a:pt x="80502" y="24223"/>
                    </a:cubicBezTo>
                    <a:cubicBezTo>
                      <a:pt x="52363" y="32665"/>
                      <a:pt x="38293" y="60805"/>
                      <a:pt x="46735" y="88945"/>
                    </a:cubicBezTo>
                    <a:cubicBezTo>
                      <a:pt x="49549" y="100200"/>
                      <a:pt x="55177" y="108642"/>
                      <a:pt x="63619" y="114270"/>
                    </a:cubicBezTo>
                    <a:lnTo>
                      <a:pt x="29851" y="209945"/>
                    </a:lnTo>
                    <a:cubicBezTo>
                      <a:pt x="27037" y="209945"/>
                      <a:pt x="24223" y="209945"/>
                      <a:pt x="24223" y="209945"/>
                    </a:cubicBezTo>
                    <a:cubicBezTo>
                      <a:pt x="4525" y="215573"/>
                      <a:pt x="-3916" y="238085"/>
                      <a:pt x="1712" y="254968"/>
                    </a:cubicBezTo>
                    <a:cubicBezTo>
                      <a:pt x="7339" y="274666"/>
                      <a:pt x="27037" y="283108"/>
                      <a:pt x="46735" y="277480"/>
                    </a:cubicBezTo>
                    <a:lnTo>
                      <a:pt x="94572" y="330946"/>
                    </a:lnTo>
                    <a:cubicBezTo>
                      <a:pt x="83317" y="345015"/>
                      <a:pt x="77688" y="367527"/>
                      <a:pt x="86131" y="387225"/>
                    </a:cubicBezTo>
                    <a:cubicBezTo>
                      <a:pt x="97386" y="418179"/>
                      <a:pt x="131154" y="435062"/>
                      <a:pt x="162107" y="426620"/>
                    </a:cubicBezTo>
                    <a:cubicBezTo>
                      <a:pt x="184620" y="418179"/>
                      <a:pt x="201503" y="398481"/>
                      <a:pt x="204317" y="375969"/>
                    </a:cubicBezTo>
                    <a:close/>
                    <a:moveTo>
                      <a:pt x="63619" y="269038"/>
                    </a:moveTo>
                    <a:cubicBezTo>
                      <a:pt x="72061" y="260596"/>
                      <a:pt x="77688" y="246527"/>
                      <a:pt x="72061" y="232457"/>
                    </a:cubicBezTo>
                    <a:cubicBezTo>
                      <a:pt x="69247" y="221201"/>
                      <a:pt x="60804" y="215573"/>
                      <a:pt x="52363" y="209945"/>
                    </a:cubicBezTo>
                    <a:lnTo>
                      <a:pt x="83317" y="122712"/>
                    </a:lnTo>
                    <a:cubicBezTo>
                      <a:pt x="91758" y="125526"/>
                      <a:pt x="103014" y="125526"/>
                      <a:pt x="114270" y="122712"/>
                    </a:cubicBezTo>
                    <a:cubicBezTo>
                      <a:pt x="133968" y="117084"/>
                      <a:pt x="148037" y="97386"/>
                      <a:pt x="148037" y="77689"/>
                    </a:cubicBezTo>
                    <a:lnTo>
                      <a:pt x="232456" y="60805"/>
                    </a:lnTo>
                    <a:cubicBezTo>
                      <a:pt x="240899" y="72061"/>
                      <a:pt x="257782" y="80503"/>
                      <a:pt x="271852" y="74875"/>
                    </a:cubicBezTo>
                    <a:cubicBezTo>
                      <a:pt x="271852" y="74875"/>
                      <a:pt x="271852" y="74875"/>
                      <a:pt x="271852" y="74875"/>
                    </a:cubicBezTo>
                    <a:lnTo>
                      <a:pt x="330945" y="142410"/>
                    </a:lnTo>
                    <a:cubicBezTo>
                      <a:pt x="319690" y="156480"/>
                      <a:pt x="316875" y="176178"/>
                      <a:pt x="322504" y="193061"/>
                    </a:cubicBezTo>
                    <a:cubicBezTo>
                      <a:pt x="328131" y="207131"/>
                      <a:pt x="339388" y="218387"/>
                      <a:pt x="350643" y="226829"/>
                    </a:cubicBezTo>
                    <a:lnTo>
                      <a:pt x="322504" y="311248"/>
                    </a:lnTo>
                    <a:cubicBezTo>
                      <a:pt x="316875" y="311248"/>
                      <a:pt x="314061" y="311248"/>
                      <a:pt x="308434" y="314062"/>
                    </a:cubicBezTo>
                    <a:cubicBezTo>
                      <a:pt x="294364" y="319690"/>
                      <a:pt x="285922" y="330946"/>
                      <a:pt x="283108" y="345015"/>
                    </a:cubicBezTo>
                    <a:lnTo>
                      <a:pt x="201503" y="361899"/>
                    </a:lnTo>
                    <a:cubicBezTo>
                      <a:pt x="201503" y="359085"/>
                      <a:pt x="201503" y="356271"/>
                      <a:pt x="198689" y="353457"/>
                    </a:cubicBezTo>
                    <a:cubicBezTo>
                      <a:pt x="187433" y="322504"/>
                      <a:pt x="153666" y="305620"/>
                      <a:pt x="122712" y="314062"/>
                    </a:cubicBezTo>
                    <a:cubicBezTo>
                      <a:pt x="117084" y="316876"/>
                      <a:pt x="111456" y="319690"/>
                      <a:pt x="105828" y="322504"/>
                    </a:cubicBezTo>
                    <a:lnTo>
                      <a:pt x="63619" y="269038"/>
                    </a:lnTo>
                    <a:close/>
                  </a:path>
                </a:pathLst>
              </a:custGeom>
              <a:solidFill>
                <a:srgbClr val="FFFFFF">
                  <a:alpha val="3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3" name="Freeform: Shape 1082">
                <a:extLst>
                  <a:ext uri="{FF2B5EF4-FFF2-40B4-BE49-F238E27FC236}">
                    <a16:creationId xmlns:a16="http://schemas.microsoft.com/office/drawing/2014/main" id="{2C147560-A1D2-4180-B59E-E0DDD05BE373}"/>
                  </a:ext>
                </a:extLst>
              </p:cNvPr>
              <p:cNvSpPr/>
              <p:nvPr/>
            </p:nvSpPr>
            <p:spPr>
              <a:xfrm>
                <a:off x="12729467" y="1353883"/>
                <a:ext cx="523397" cy="814643"/>
              </a:xfrm>
              <a:custGeom>
                <a:avLst/>
                <a:gdLst>
                  <a:gd name="connsiteX0" fmla="*/ 503700 w 523397"/>
                  <a:gd name="connsiteY0" fmla="*/ 19698 h 814643"/>
                  <a:gd name="connsiteX1" fmla="*/ 481188 w 523397"/>
                  <a:gd name="connsiteY1" fmla="*/ 30954 h 814643"/>
                  <a:gd name="connsiteX2" fmla="*/ 478374 w 523397"/>
                  <a:gd name="connsiteY2" fmla="*/ 30954 h 814643"/>
                  <a:gd name="connsiteX3" fmla="*/ 478374 w 523397"/>
                  <a:gd name="connsiteY3" fmla="*/ 28140 h 814643"/>
                  <a:gd name="connsiteX4" fmla="*/ 475560 w 523397"/>
                  <a:gd name="connsiteY4" fmla="*/ 25326 h 814643"/>
                  <a:gd name="connsiteX5" fmla="*/ 472746 w 523397"/>
                  <a:gd name="connsiteY5" fmla="*/ 25326 h 814643"/>
                  <a:gd name="connsiteX6" fmla="*/ 469932 w 523397"/>
                  <a:gd name="connsiteY6" fmla="*/ 25326 h 814643"/>
                  <a:gd name="connsiteX7" fmla="*/ 469932 w 523397"/>
                  <a:gd name="connsiteY7" fmla="*/ 22512 h 814643"/>
                  <a:gd name="connsiteX8" fmla="*/ 467118 w 523397"/>
                  <a:gd name="connsiteY8" fmla="*/ 19698 h 814643"/>
                  <a:gd name="connsiteX9" fmla="*/ 464304 w 523397"/>
                  <a:gd name="connsiteY9" fmla="*/ 19698 h 814643"/>
                  <a:gd name="connsiteX10" fmla="*/ 458676 w 523397"/>
                  <a:gd name="connsiteY10" fmla="*/ 22512 h 814643"/>
                  <a:gd name="connsiteX11" fmla="*/ 458676 w 523397"/>
                  <a:gd name="connsiteY11" fmla="*/ 19698 h 814643"/>
                  <a:gd name="connsiteX12" fmla="*/ 455862 w 523397"/>
                  <a:gd name="connsiteY12" fmla="*/ 14070 h 814643"/>
                  <a:gd name="connsiteX13" fmla="*/ 453049 w 523397"/>
                  <a:gd name="connsiteY13" fmla="*/ 14070 h 814643"/>
                  <a:gd name="connsiteX14" fmla="*/ 450234 w 523397"/>
                  <a:gd name="connsiteY14" fmla="*/ 14070 h 814643"/>
                  <a:gd name="connsiteX15" fmla="*/ 450234 w 523397"/>
                  <a:gd name="connsiteY15" fmla="*/ 16884 h 814643"/>
                  <a:gd name="connsiteX16" fmla="*/ 447420 w 523397"/>
                  <a:gd name="connsiteY16" fmla="*/ 14070 h 814643"/>
                  <a:gd name="connsiteX17" fmla="*/ 447420 w 523397"/>
                  <a:gd name="connsiteY17" fmla="*/ 14070 h 814643"/>
                  <a:gd name="connsiteX18" fmla="*/ 444606 w 523397"/>
                  <a:gd name="connsiteY18" fmla="*/ 14070 h 814643"/>
                  <a:gd name="connsiteX19" fmla="*/ 441792 w 523397"/>
                  <a:gd name="connsiteY19" fmla="*/ 16884 h 814643"/>
                  <a:gd name="connsiteX20" fmla="*/ 441792 w 523397"/>
                  <a:gd name="connsiteY20" fmla="*/ 22512 h 814643"/>
                  <a:gd name="connsiteX21" fmla="*/ 433351 w 523397"/>
                  <a:gd name="connsiteY21" fmla="*/ 22512 h 814643"/>
                  <a:gd name="connsiteX22" fmla="*/ 413652 w 523397"/>
                  <a:gd name="connsiteY22" fmla="*/ 5628 h 814643"/>
                  <a:gd name="connsiteX23" fmla="*/ 388327 w 523397"/>
                  <a:gd name="connsiteY23" fmla="*/ 25326 h 814643"/>
                  <a:gd name="connsiteX24" fmla="*/ 408025 w 523397"/>
                  <a:gd name="connsiteY24" fmla="*/ 50651 h 814643"/>
                  <a:gd name="connsiteX25" fmla="*/ 430536 w 523397"/>
                  <a:gd name="connsiteY25" fmla="*/ 39396 h 814643"/>
                  <a:gd name="connsiteX26" fmla="*/ 433351 w 523397"/>
                  <a:gd name="connsiteY26" fmla="*/ 39396 h 814643"/>
                  <a:gd name="connsiteX27" fmla="*/ 433351 w 523397"/>
                  <a:gd name="connsiteY27" fmla="*/ 50651 h 814643"/>
                  <a:gd name="connsiteX28" fmla="*/ 438979 w 523397"/>
                  <a:gd name="connsiteY28" fmla="*/ 61907 h 814643"/>
                  <a:gd name="connsiteX29" fmla="*/ 441792 w 523397"/>
                  <a:gd name="connsiteY29" fmla="*/ 64721 h 814643"/>
                  <a:gd name="connsiteX30" fmla="*/ 422095 w 523397"/>
                  <a:gd name="connsiteY30" fmla="*/ 163210 h 814643"/>
                  <a:gd name="connsiteX31" fmla="*/ 346117 w 523397"/>
                  <a:gd name="connsiteY31" fmla="*/ 168838 h 814643"/>
                  <a:gd name="connsiteX32" fmla="*/ 351746 w 523397"/>
                  <a:gd name="connsiteY32" fmla="*/ 166024 h 814643"/>
                  <a:gd name="connsiteX33" fmla="*/ 340490 w 523397"/>
                  <a:gd name="connsiteY33" fmla="*/ 160396 h 814643"/>
                  <a:gd name="connsiteX34" fmla="*/ 374257 w 523397"/>
                  <a:gd name="connsiteY34" fmla="*/ 143512 h 814643"/>
                  <a:gd name="connsiteX35" fmla="*/ 360187 w 523397"/>
                  <a:gd name="connsiteY35" fmla="*/ 132256 h 814643"/>
                  <a:gd name="connsiteX36" fmla="*/ 329234 w 523397"/>
                  <a:gd name="connsiteY36" fmla="*/ 73163 h 814643"/>
                  <a:gd name="connsiteX37" fmla="*/ 329234 w 523397"/>
                  <a:gd name="connsiteY37" fmla="*/ 70349 h 814643"/>
                  <a:gd name="connsiteX38" fmla="*/ 329234 w 523397"/>
                  <a:gd name="connsiteY38" fmla="*/ 70349 h 814643"/>
                  <a:gd name="connsiteX39" fmla="*/ 329234 w 523397"/>
                  <a:gd name="connsiteY39" fmla="*/ 70349 h 814643"/>
                  <a:gd name="connsiteX40" fmla="*/ 329234 w 523397"/>
                  <a:gd name="connsiteY40" fmla="*/ 61907 h 814643"/>
                  <a:gd name="connsiteX41" fmla="*/ 360187 w 523397"/>
                  <a:gd name="connsiteY41" fmla="*/ 33768 h 814643"/>
                  <a:gd name="connsiteX42" fmla="*/ 351746 w 523397"/>
                  <a:gd name="connsiteY42" fmla="*/ 30954 h 814643"/>
                  <a:gd name="connsiteX43" fmla="*/ 363001 w 523397"/>
                  <a:gd name="connsiteY43" fmla="*/ 11256 h 814643"/>
                  <a:gd name="connsiteX44" fmla="*/ 334862 w 523397"/>
                  <a:gd name="connsiteY44" fmla="*/ 19698 h 814643"/>
                  <a:gd name="connsiteX45" fmla="*/ 337676 w 523397"/>
                  <a:gd name="connsiteY45" fmla="*/ 14070 h 814643"/>
                  <a:gd name="connsiteX46" fmla="*/ 309536 w 523397"/>
                  <a:gd name="connsiteY46" fmla="*/ 14070 h 814643"/>
                  <a:gd name="connsiteX47" fmla="*/ 309536 w 523397"/>
                  <a:gd name="connsiteY47" fmla="*/ 14070 h 814643"/>
                  <a:gd name="connsiteX48" fmla="*/ 289838 w 523397"/>
                  <a:gd name="connsiteY48" fmla="*/ 11256 h 814643"/>
                  <a:gd name="connsiteX49" fmla="*/ 289838 w 523397"/>
                  <a:gd name="connsiteY49" fmla="*/ 0 h 814643"/>
                  <a:gd name="connsiteX50" fmla="*/ 258885 w 523397"/>
                  <a:gd name="connsiteY50" fmla="*/ 11256 h 814643"/>
                  <a:gd name="connsiteX51" fmla="*/ 199791 w 523397"/>
                  <a:gd name="connsiteY51" fmla="*/ 61907 h 814643"/>
                  <a:gd name="connsiteX52" fmla="*/ 199791 w 523397"/>
                  <a:gd name="connsiteY52" fmla="*/ 64721 h 814643"/>
                  <a:gd name="connsiteX53" fmla="*/ 199791 w 523397"/>
                  <a:gd name="connsiteY53" fmla="*/ 64721 h 814643"/>
                  <a:gd name="connsiteX54" fmla="*/ 199791 w 523397"/>
                  <a:gd name="connsiteY54" fmla="*/ 70349 h 814643"/>
                  <a:gd name="connsiteX55" fmla="*/ 199791 w 523397"/>
                  <a:gd name="connsiteY55" fmla="*/ 70349 h 814643"/>
                  <a:gd name="connsiteX56" fmla="*/ 199791 w 523397"/>
                  <a:gd name="connsiteY56" fmla="*/ 70349 h 814643"/>
                  <a:gd name="connsiteX57" fmla="*/ 199791 w 523397"/>
                  <a:gd name="connsiteY57" fmla="*/ 73163 h 814643"/>
                  <a:gd name="connsiteX58" fmla="*/ 242001 w 523397"/>
                  <a:gd name="connsiteY58" fmla="*/ 163210 h 814643"/>
                  <a:gd name="connsiteX59" fmla="*/ 242001 w 523397"/>
                  <a:gd name="connsiteY59" fmla="*/ 143512 h 814643"/>
                  <a:gd name="connsiteX60" fmla="*/ 242001 w 523397"/>
                  <a:gd name="connsiteY60" fmla="*/ 143512 h 814643"/>
                  <a:gd name="connsiteX61" fmla="*/ 242001 w 523397"/>
                  <a:gd name="connsiteY61" fmla="*/ 143512 h 814643"/>
                  <a:gd name="connsiteX62" fmla="*/ 242001 w 523397"/>
                  <a:gd name="connsiteY62" fmla="*/ 166024 h 814643"/>
                  <a:gd name="connsiteX63" fmla="*/ 222303 w 523397"/>
                  <a:gd name="connsiteY63" fmla="*/ 166024 h 814643"/>
                  <a:gd name="connsiteX64" fmla="*/ 205419 w 523397"/>
                  <a:gd name="connsiteY64" fmla="*/ 166024 h 814643"/>
                  <a:gd name="connsiteX65" fmla="*/ 101302 w 523397"/>
                  <a:gd name="connsiteY65" fmla="*/ 160396 h 814643"/>
                  <a:gd name="connsiteX66" fmla="*/ 81605 w 523397"/>
                  <a:gd name="connsiteY66" fmla="*/ 61907 h 814643"/>
                  <a:gd name="connsiteX67" fmla="*/ 84419 w 523397"/>
                  <a:gd name="connsiteY67" fmla="*/ 59093 h 814643"/>
                  <a:gd name="connsiteX68" fmla="*/ 90047 w 523397"/>
                  <a:gd name="connsiteY68" fmla="*/ 47837 h 814643"/>
                  <a:gd name="connsiteX69" fmla="*/ 90047 w 523397"/>
                  <a:gd name="connsiteY69" fmla="*/ 36582 h 814643"/>
                  <a:gd name="connsiteX70" fmla="*/ 92861 w 523397"/>
                  <a:gd name="connsiteY70" fmla="*/ 36582 h 814643"/>
                  <a:gd name="connsiteX71" fmla="*/ 115372 w 523397"/>
                  <a:gd name="connsiteY71" fmla="*/ 47837 h 814643"/>
                  <a:gd name="connsiteX72" fmla="*/ 135070 w 523397"/>
                  <a:gd name="connsiteY72" fmla="*/ 22512 h 814643"/>
                  <a:gd name="connsiteX73" fmla="*/ 109744 w 523397"/>
                  <a:gd name="connsiteY73" fmla="*/ 2814 h 814643"/>
                  <a:gd name="connsiteX74" fmla="*/ 90047 w 523397"/>
                  <a:gd name="connsiteY74" fmla="*/ 19698 h 814643"/>
                  <a:gd name="connsiteX75" fmla="*/ 81605 w 523397"/>
                  <a:gd name="connsiteY75" fmla="*/ 19698 h 814643"/>
                  <a:gd name="connsiteX76" fmla="*/ 81605 w 523397"/>
                  <a:gd name="connsiteY76" fmla="*/ 14070 h 814643"/>
                  <a:gd name="connsiteX77" fmla="*/ 78791 w 523397"/>
                  <a:gd name="connsiteY77" fmla="*/ 11256 h 814643"/>
                  <a:gd name="connsiteX78" fmla="*/ 75977 w 523397"/>
                  <a:gd name="connsiteY78" fmla="*/ 11256 h 814643"/>
                  <a:gd name="connsiteX79" fmla="*/ 75977 w 523397"/>
                  <a:gd name="connsiteY79" fmla="*/ 11256 h 814643"/>
                  <a:gd name="connsiteX80" fmla="*/ 73163 w 523397"/>
                  <a:gd name="connsiteY80" fmla="*/ 14070 h 814643"/>
                  <a:gd name="connsiteX81" fmla="*/ 73163 w 523397"/>
                  <a:gd name="connsiteY81" fmla="*/ 11256 h 814643"/>
                  <a:gd name="connsiteX82" fmla="*/ 70349 w 523397"/>
                  <a:gd name="connsiteY82" fmla="*/ 11256 h 814643"/>
                  <a:gd name="connsiteX83" fmla="*/ 67535 w 523397"/>
                  <a:gd name="connsiteY83" fmla="*/ 11256 h 814643"/>
                  <a:gd name="connsiteX84" fmla="*/ 64721 w 523397"/>
                  <a:gd name="connsiteY84" fmla="*/ 16884 h 814643"/>
                  <a:gd name="connsiteX85" fmla="*/ 64721 w 523397"/>
                  <a:gd name="connsiteY85" fmla="*/ 19698 h 814643"/>
                  <a:gd name="connsiteX86" fmla="*/ 59093 w 523397"/>
                  <a:gd name="connsiteY86" fmla="*/ 16884 h 814643"/>
                  <a:gd name="connsiteX87" fmla="*/ 56279 w 523397"/>
                  <a:gd name="connsiteY87" fmla="*/ 16884 h 814643"/>
                  <a:gd name="connsiteX88" fmla="*/ 53465 w 523397"/>
                  <a:gd name="connsiteY88" fmla="*/ 19698 h 814643"/>
                  <a:gd name="connsiteX89" fmla="*/ 53465 w 523397"/>
                  <a:gd name="connsiteY89" fmla="*/ 22512 h 814643"/>
                  <a:gd name="connsiteX90" fmla="*/ 50651 w 523397"/>
                  <a:gd name="connsiteY90" fmla="*/ 22512 h 814643"/>
                  <a:gd name="connsiteX91" fmla="*/ 47837 w 523397"/>
                  <a:gd name="connsiteY91" fmla="*/ 22512 h 814643"/>
                  <a:gd name="connsiteX92" fmla="*/ 45023 w 523397"/>
                  <a:gd name="connsiteY92" fmla="*/ 25326 h 814643"/>
                  <a:gd name="connsiteX93" fmla="*/ 45023 w 523397"/>
                  <a:gd name="connsiteY93" fmla="*/ 28140 h 814643"/>
                  <a:gd name="connsiteX94" fmla="*/ 42209 w 523397"/>
                  <a:gd name="connsiteY94" fmla="*/ 28140 h 814643"/>
                  <a:gd name="connsiteX95" fmla="*/ 19698 w 523397"/>
                  <a:gd name="connsiteY95" fmla="*/ 16884 h 814643"/>
                  <a:gd name="connsiteX96" fmla="*/ 0 w 523397"/>
                  <a:gd name="connsiteY96" fmla="*/ 42209 h 814643"/>
                  <a:gd name="connsiteX97" fmla="*/ 25326 w 523397"/>
                  <a:gd name="connsiteY97" fmla="*/ 61907 h 814643"/>
                  <a:gd name="connsiteX98" fmla="*/ 45023 w 523397"/>
                  <a:gd name="connsiteY98" fmla="*/ 45023 h 814643"/>
                  <a:gd name="connsiteX99" fmla="*/ 47837 w 523397"/>
                  <a:gd name="connsiteY99" fmla="*/ 45023 h 814643"/>
                  <a:gd name="connsiteX100" fmla="*/ 50651 w 523397"/>
                  <a:gd name="connsiteY100" fmla="*/ 53465 h 814643"/>
                  <a:gd name="connsiteX101" fmla="*/ 61907 w 523397"/>
                  <a:gd name="connsiteY101" fmla="*/ 67535 h 814643"/>
                  <a:gd name="connsiteX102" fmla="*/ 73163 w 523397"/>
                  <a:gd name="connsiteY102" fmla="*/ 180094 h 814643"/>
                  <a:gd name="connsiteX103" fmla="*/ 73163 w 523397"/>
                  <a:gd name="connsiteY103" fmla="*/ 180094 h 814643"/>
                  <a:gd name="connsiteX104" fmla="*/ 73163 w 523397"/>
                  <a:gd name="connsiteY104" fmla="*/ 180094 h 814643"/>
                  <a:gd name="connsiteX105" fmla="*/ 87233 w 523397"/>
                  <a:gd name="connsiteY105" fmla="*/ 196978 h 814643"/>
                  <a:gd name="connsiteX106" fmla="*/ 87233 w 523397"/>
                  <a:gd name="connsiteY106" fmla="*/ 196978 h 814643"/>
                  <a:gd name="connsiteX107" fmla="*/ 90047 w 523397"/>
                  <a:gd name="connsiteY107" fmla="*/ 196978 h 814643"/>
                  <a:gd name="connsiteX108" fmla="*/ 90047 w 523397"/>
                  <a:gd name="connsiteY108" fmla="*/ 196978 h 814643"/>
                  <a:gd name="connsiteX109" fmla="*/ 191349 w 523397"/>
                  <a:gd name="connsiteY109" fmla="*/ 211047 h 814643"/>
                  <a:gd name="connsiteX110" fmla="*/ 194163 w 523397"/>
                  <a:gd name="connsiteY110" fmla="*/ 211047 h 814643"/>
                  <a:gd name="connsiteX111" fmla="*/ 196978 w 523397"/>
                  <a:gd name="connsiteY111" fmla="*/ 225117 h 814643"/>
                  <a:gd name="connsiteX112" fmla="*/ 199791 w 523397"/>
                  <a:gd name="connsiteY112" fmla="*/ 236373 h 814643"/>
                  <a:gd name="connsiteX113" fmla="*/ 196978 w 523397"/>
                  <a:gd name="connsiteY113" fmla="*/ 247629 h 814643"/>
                  <a:gd name="connsiteX114" fmla="*/ 202605 w 523397"/>
                  <a:gd name="connsiteY114" fmla="*/ 267327 h 814643"/>
                  <a:gd name="connsiteX115" fmla="*/ 205419 w 523397"/>
                  <a:gd name="connsiteY115" fmla="*/ 278583 h 814643"/>
                  <a:gd name="connsiteX116" fmla="*/ 216675 w 523397"/>
                  <a:gd name="connsiteY116" fmla="*/ 357374 h 814643"/>
                  <a:gd name="connsiteX117" fmla="*/ 140698 w 523397"/>
                  <a:gd name="connsiteY117" fmla="*/ 557165 h 814643"/>
                  <a:gd name="connsiteX118" fmla="*/ 140698 w 523397"/>
                  <a:gd name="connsiteY118" fmla="*/ 559979 h 814643"/>
                  <a:gd name="connsiteX119" fmla="*/ 70349 w 523397"/>
                  <a:gd name="connsiteY119" fmla="*/ 751329 h 814643"/>
                  <a:gd name="connsiteX120" fmla="*/ 70349 w 523397"/>
                  <a:gd name="connsiteY120" fmla="*/ 751329 h 814643"/>
                  <a:gd name="connsiteX121" fmla="*/ 45023 w 523397"/>
                  <a:gd name="connsiteY121" fmla="*/ 785096 h 814643"/>
                  <a:gd name="connsiteX122" fmla="*/ 45023 w 523397"/>
                  <a:gd name="connsiteY122" fmla="*/ 785096 h 814643"/>
                  <a:gd name="connsiteX123" fmla="*/ 45023 w 523397"/>
                  <a:gd name="connsiteY123" fmla="*/ 804794 h 814643"/>
                  <a:gd name="connsiteX124" fmla="*/ 47837 w 523397"/>
                  <a:gd name="connsiteY124" fmla="*/ 810422 h 814643"/>
                  <a:gd name="connsiteX125" fmla="*/ 106930 w 523397"/>
                  <a:gd name="connsiteY125" fmla="*/ 810422 h 814643"/>
                  <a:gd name="connsiteX126" fmla="*/ 112559 w 523397"/>
                  <a:gd name="connsiteY126" fmla="*/ 804794 h 814643"/>
                  <a:gd name="connsiteX127" fmla="*/ 112559 w 523397"/>
                  <a:gd name="connsiteY127" fmla="*/ 790724 h 814643"/>
                  <a:gd name="connsiteX128" fmla="*/ 112559 w 523397"/>
                  <a:gd name="connsiteY128" fmla="*/ 790724 h 814643"/>
                  <a:gd name="connsiteX129" fmla="*/ 98489 w 523397"/>
                  <a:gd name="connsiteY129" fmla="*/ 759771 h 814643"/>
                  <a:gd name="connsiteX130" fmla="*/ 98489 w 523397"/>
                  <a:gd name="connsiteY130" fmla="*/ 759771 h 814643"/>
                  <a:gd name="connsiteX131" fmla="*/ 188536 w 523397"/>
                  <a:gd name="connsiteY131" fmla="*/ 593747 h 814643"/>
                  <a:gd name="connsiteX132" fmla="*/ 188536 w 523397"/>
                  <a:gd name="connsiteY132" fmla="*/ 590933 h 814643"/>
                  <a:gd name="connsiteX133" fmla="*/ 191349 w 523397"/>
                  <a:gd name="connsiteY133" fmla="*/ 588119 h 814643"/>
                  <a:gd name="connsiteX134" fmla="*/ 270140 w 523397"/>
                  <a:gd name="connsiteY134" fmla="*/ 450235 h 814643"/>
                  <a:gd name="connsiteX135" fmla="*/ 348932 w 523397"/>
                  <a:gd name="connsiteY135" fmla="*/ 588119 h 814643"/>
                  <a:gd name="connsiteX136" fmla="*/ 351746 w 523397"/>
                  <a:gd name="connsiteY136" fmla="*/ 590933 h 814643"/>
                  <a:gd name="connsiteX137" fmla="*/ 351746 w 523397"/>
                  <a:gd name="connsiteY137" fmla="*/ 593747 h 814643"/>
                  <a:gd name="connsiteX138" fmla="*/ 441792 w 523397"/>
                  <a:gd name="connsiteY138" fmla="*/ 759771 h 814643"/>
                  <a:gd name="connsiteX139" fmla="*/ 441792 w 523397"/>
                  <a:gd name="connsiteY139" fmla="*/ 759771 h 814643"/>
                  <a:gd name="connsiteX140" fmla="*/ 427722 w 523397"/>
                  <a:gd name="connsiteY140" fmla="*/ 790724 h 814643"/>
                  <a:gd name="connsiteX141" fmla="*/ 427722 w 523397"/>
                  <a:gd name="connsiteY141" fmla="*/ 790724 h 814643"/>
                  <a:gd name="connsiteX142" fmla="*/ 427722 w 523397"/>
                  <a:gd name="connsiteY142" fmla="*/ 804794 h 814643"/>
                  <a:gd name="connsiteX143" fmla="*/ 433351 w 523397"/>
                  <a:gd name="connsiteY143" fmla="*/ 810422 h 814643"/>
                  <a:gd name="connsiteX144" fmla="*/ 492444 w 523397"/>
                  <a:gd name="connsiteY144" fmla="*/ 810422 h 814643"/>
                  <a:gd name="connsiteX145" fmla="*/ 498071 w 523397"/>
                  <a:gd name="connsiteY145" fmla="*/ 804794 h 814643"/>
                  <a:gd name="connsiteX146" fmla="*/ 498071 w 523397"/>
                  <a:gd name="connsiteY146" fmla="*/ 790724 h 814643"/>
                  <a:gd name="connsiteX147" fmla="*/ 498071 w 523397"/>
                  <a:gd name="connsiteY147" fmla="*/ 790724 h 814643"/>
                  <a:gd name="connsiteX148" fmla="*/ 472746 w 523397"/>
                  <a:gd name="connsiteY148" fmla="*/ 756957 h 814643"/>
                  <a:gd name="connsiteX149" fmla="*/ 472746 w 523397"/>
                  <a:gd name="connsiteY149" fmla="*/ 756957 h 814643"/>
                  <a:gd name="connsiteX150" fmla="*/ 402397 w 523397"/>
                  <a:gd name="connsiteY150" fmla="*/ 565607 h 814643"/>
                  <a:gd name="connsiteX151" fmla="*/ 402397 w 523397"/>
                  <a:gd name="connsiteY151" fmla="*/ 562793 h 814643"/>
                  <a:gd name="connsiteX152" fmla="*/ 326420 w 523397"/>
                  <a:gd name="connsiteY152" fmla="*/ 363002 h 814643"/>
                  <a:gd name="connsiteX153" fmla="*/ 337676 w 523397"/>
                  <a:gd name="connsiteY153" fmla="*/ 272955 h 814643"/>
                  <a:gd name="connsiteX154" fmla="*/ 337676 w 523397"/>
                  <a:gd name="connsiteY154" fmla="*/ 272955 h 814643"/>
                  <a:gd name="connsiteX155" fmla="*/ 343303 w 523397"/>
                  <a:gd name="connsiteY155" fmla="*/ 253257 h 814643"/>
                  <a:gd name="connsiteX156" fmla="*/ 340490 w 523397"/>
                  <a:gd name="connsiteY156" fmla="*/ 242001 h 814643"/>
                  <a:gd name="connsiteX157" fmla="*/ 340490 w 523397"/>
                  <a:gd name="connsiteY157" fmla="*/ 236373 h 814643"/>
                  <a:gd name="connsiteX158" fmla="*/ 343303 w 523397"/>
                  <a:gd name="connsiteY158" fmla="*/ 222303 h 814643"/>
                  <a:gd name="connsiteX159" fmla="*/ 343303 w 523397"/>
                  <a:gd name="connsiteY159" fmla="*/ 216675 h 814643"/>
                  <a:gd name="connsiteX160" fmla="*/ 343303 w 523397"/>
                  <a:gd name="connsiteY160" fmla="*/ 216675 h 814643"/>
                  <a:gd name="connsiteX161" fmla="*/ 343303 w 523397"/>
                  <a:gd name="connsiteY161" fmla="*/ 216675 h 814643"/>
                  <a:gd name="connsiteX162" fmla="*/ 343303 w 523397"/>
                  <a:gd name="connsiteY162" fmla="*/ 216675 h 814643"/>
                  <a:gd name="connsiteX163" fmla="*/ 444606 w 523397"/>
                  <a:gd name="connsiteY163" fmla="*/ 202605 h 814643"/>
                  <a:gd name="connsiteX164" fmla="*/ 444606 w 523397"/>
                  <a:gd name="connsiteY164" fmla="*/ 202605 h 814643"/>
                  <a:gd name="connsiteX165" fmla="*/ 447420 w 523397"/>
                  <a:gd name="connsiteY165" fmla="*/ 202605 h 814643"/>
                  <a:gd name="connsiteX166" fmla="*/ 447420 w 523397"/>
                  <a:gd name="connsiteY166" fmla="*/ 202605 h 814643"/>
                  <a:gd name="connsiteX167" fmla="*/ 461490 w 523397"/>
                  <a:gd name="connsiteY167" fmla="*/ 185722 h 814643"/>
                  <a:gd name="connsiteX168" fmla="*/ 461490 w 523397"/>
                  <a:gd name="connsiteY168" fmla="*/ 185722 h 814643"/>
                  <a:gd name="connsiteX169" fmla="*/ 461490 w 523397"/>
                  <a:gd name="connsiteY169" fmla="*/ 185722 h 814643"/>
                  <a:gd name="connsiteX170" fmla="*/ 472746 w 523397"/>
                  <a:gd name="connsiteY170" fmla="*/ 73163 h 814643"/>
                  <a:gd name="connsiteX171" fmla="*/ 484002 w 523397"/>
                  <a:gd name="connsiteY171" fmla="*/ 59093 h 814643"/>
                  <a:gd name="connsiteX172" fmla="*/ 475560 w 523397"/>
                  <a:gd name="connsiteY172" fmla="*/ 45023 h 814643"/>
                  <a:gd name="connsiteX173" fmla="*/ 478374 w 523397"/>
                  <a:gd name="connsiteY173" fmla="*/ 45023 h 814643"/>
                  <a:gd name="connsiteX174" fmla="*/ 498071 w 523397"/>
                  <a:gd name="connsiteY174" fmla="*/ 61907 h 814643"/>
                  <a:gd name="connsiteX175" fmla="*/ 523398 w 523397"/>
                  <a:gd name="connsiteY175" fmla="*/ 42209 h 814643"/>
                  <a:gd name="connsiteX176" fmla="*/ 503700 w 523397"/>
                  <a:gd name="connsiteY176" fmla="*/ 19698 h 814643"/>
                  <a:gd name="connsiteX177" fmla="*/ 306722 w 523397"/>
                  <a:gd name="connsiteY177" fmla="*/ 104117 h 814643"/>
                  <a:gd name="connsiteX178" fmla="*/ 306722 w 523397"/>
                  <a:gd name="connsiteY178" fmla="*/ 104117 h 814643"/>
                  <a:gd name="connsiteX179" fmla="*/ 303908 w 523397"/>
                  <a:gd name="connsiteY179" fmla="*/ 104117 h 814643"/>
                  <a:gd name="connsiteX180" fmla="*/ 303908 w 523397"/>
                  <a:gd name="connsiteY180" fmla="*/ 104117 h 814643"/>
                  <a:gd name="connsiteX181" fmla="*/ 306722 w 523397"/>
                  <a:gd name="connsiteY181" fmla="*/ 104117 h 814643"/>
                  <a:gd name="connsiteX182" fmla="*/ 306722 w 523397"/>
                  <a:gd name="connsiteY182" fmla="*/ 104117 h 814643"/>
                  <a:gd name="connsiteX183" fmla="*/ 312350 w 523397"/>
                  <a:gd name="connsiteY183" fmla="*/ 98489 h 814643"/>
                  <a:gd name="connsiteX184" fmla="*/ 306722 w 523397"/>
                  <a:gd name="connsiteY184" fmla="*/ 104117 h 814643"/>
                  <a:gd name="connsiteX185" fmla="*/ 309536 w 523397"/>
                  <a:gd name="connsiteY185" fmla="*/ 75977 h 814643"/>
                  <a:gd name="connsiteX186" fmla="*/ 309536 w 523397"/>
                  <a:gd name="connsiteY186" fmla="*/ 75977 h 814643"/>
                  <a:gd name="connsiteX187" fmla="*/ 309536 w 523397"/>
                  <a:gd name="connsiteY187" fmla="*/ 75977 h 814643"/>
                  <a:gd name="connsiteX188" fmla="*/ 309536 w 523397"/>
                  <a:gd name="connsiteY188" fmla="*/ 75977 h 814643"/>
                  <a:gd name="connsiteX189" fmla="*/ 309536 w 523397"/>
                  <a:gd name="connsiteY189" fmla="*/ 75977 h 814643"/>
                  <a:gd name="connsiteX190" fmla="*/ 303908 w 523397"/>
                  <a:gd name="connsiteY190" fmla="*/ 70349 h 814643"/>
                  <a:gd name="connsiteX191" fmla="*/ 303908 w 523397"/>
                  <a:gd name="connsiteY191" fmla="*/ 70349 h 814643"/>
                  <a:gd name="connsiteX192" fmla="*/ 303908 w 523397"/>
                  <a:gd name="connsiteY192" fmla="*/ 70349 h 814643"/>
                  <a:gd name="connsiteX193" fmla="*/ 303908 w 523397"/>
                  <a:gd name="connsiteY193" fmla="*/ 70349 h 814643"/>
                  <a:gd name="connsiteX194" fmla="*/ 303908 w 523397"/>
                  <a:gd name="connsiteY194" fmla="*/ 70349 h 814643"/>
                  <a:gd name="connsiteX195" fmla="*/ 292652 w 523397"/>
                  <a:gd name="connsiteY195" fmla="*/ 132256 h 814643"/>
                  <a:gd name="connsiteX196" fmla="*/ 292652 w 523397"/>
                  <a:gd name="connsiteY196" fmla="*/ 132256 h 814643"/>
                  <a:gd name="connsiteX197" fmla="*/ 292652 w 523397"/>
                  <a:gd name="connsiteY197" fmla="*/ 132256 h 814643"/>
                  <a:gd name="connsiteX198" fmla="*/ 303908 w 523397"/>
                  <a:gd name="connsiteY198" fmla="*/ 109745 h 814643"/>
                  <a:gd name="connsiteX199" fmla="*/ 292652 w 523397"/>
                  <a:gd name="connsiteY199" fmla="*/ 132256 h 814643"/>
                  <a:gd name="connsiteX200" fmla="*/ 303908 w 523397"/>
                  <a:gd name="connsiteY200" fmla="*/ 67535 h 814643"/>
                  <a:gd name="connsiteX201" fmla="*/ 303908 w 523397"/>
                  <a:gd name="connsiteY201" fmla="*/ 67535 h 814643"/>
                  <a:gd name="connsiteX202" fmla="*/ 244815 w 523397"/>
                  <a:gd name="connsiteY202" fmla="*/ 47837 h 814643"/>
                  <a:gd name="connsiteX203" fmla="*/ 303908 w 523397"/>
                  <a:gd name="connsiteY203" fmla="*/ 67535 h 814643"/>
                  <a:gd name="connsiteX204" fmla="*/ 230745 w 523397"/>
                  <a:gd name="connsiteY204" fmla="*/ 137884 h 814643"/>
                  <a:gd name="connsiteX205" fmla="*/ 227931 w 523397"/>
                  <a:gd name="connsiteY205" fmla="*/ 135070 h 814643"/>
                  <a:gd name="connsiteX206" fmla="*/ 230745 w 523397"/>
                  <a:gd name="connsiteY206" fmla="*/ 137884 h 814643"/>
                  <a:gd name="connsiteX207" fmla="*/ 213861 w 523397"/>
                  <a:gd name="connsiteY207" fmla="*/ 53465 h 814643"/>
                  <a:gd name="connsiteX208" fmla="*/ 213861 w 523397"/>
                  <a:gd name="connsiteY208" fmla="*/ 53465 h 814643"/>
                  <a:gd name="connsiteX209" fmla="*/ 213861 w 523397"/>
                  <a:gd name="connsiteY209" fmla="*/ 53465 h 814643"/>
                  <a:gd name="connsiteX210" fmla="*/ 213861 w 523397"/>
                  <a:gd name="connsiteY210" fmla="*/ 61907 h 814643"/>
                  <a:gd name="connsiteX211" fmla="*/ 213861 w 523397"/>
                  <a:gd name="connsiteY211" fmla="*/ 53465 h 814643"/>
                  <a:gd name="connsiteX212" fmla="*/ 208233 w 523397"/>
                  <a:gd name="connsiteY212" fmla="*/ 75977 h 814643"/>
                  <a:gd name="connsiteX213" fmla="*/ 208233 w 523397"/>
                  <a:gd name="connsiteY213" fmla="*/ 75977 h 814643"/>
                  <a:gd name="connsiteX214" fmla="*/ 208233 w 523397"/>
                  <a:gd name="connsiteY214" fmla="*/ 75977 h 814643"/>
                  <a:gd name="connsiteX215" fmla="*/ 202605 w 523397"/>
                  <a:gd name="connsiteY215" fmla="*/ 81605 h 814643"/>
                  <a:gd name="connsiteX216" fmla="*/ 208233 w 523397"/>
                  <a:gd name="connsiteY216" fmla="*/ 75977 h 814643"/>
                  <a:gd name="connsiteX217" fmla="*/ 211047 w 523397"/>
                  <a:gd name="connsiteY217" fmla="*/ 73163 h 814643"/>
                  <a:gd name="connsiteX218" fmla="*/ 211047 w 523397"/>
                  <a:gd name="connsiteY218" fmla="*/ 75977 h 814643"/>
                  <a:gd name="connsiteX219" fmla="*/ 211047 w 523397"/>
                  <a:gd name="connsiteY219" fmla="*/ 75977 h 814643"/>
                  <a:gd name="connsiteX220" fmla="*/ 211047 w 523397"/>
                  <a:gd name="connsiteY220" fmla="*/ 73163 h 814643"/>
                  <a:gd name="connsiteX221" fmla="*/ 202605 w 523397"/>
                  <a:gd name="connsiteY221" fmla="*/ 84419 h 814643"/>
                  <a:gd name="connsiteX222" fmla="*/ 202605 w 523397"/>
                  <a:gd name="connsiteY222" fmla="*/ 92861 h 814643"/>
                  <a:gd name="connsiteX223" fmla="*/ 205419 w 523397"/>
                  <a:gd name="connsiteY223" fmla="*/ 101303 h 814643"/>
                  <a:gd name="connsiteX224" fmla="*/ 202605 w 523397"/>
                  <a:gd name="connsiteY224" fmla="*/ 92861 h 814643"/>
                  <a:gd name="connsiteX225" fmla="*/ 202605 w 523397"/>
                  <a:gd name="connsiteY225" fmla="*/ 84419 h 814643"/>
                  <a:gd name="connsiteX226" fmla="*/ 202605 w 523397"/>
                  <a:gd name="connsiteY226" fmla="*/ 81605 h 814643"/>
                  <a:gd name="connsiteX227" fmla="*/ 202605 w 523397"/>
                  <a:gd name="connsiteY227" fmla="*/ 81605 h 814643"/>
                  <a:gd name="connsiteX228" fmla="*/ 202605 w 523397"/>
                  <a:gd name="connsiteY228" fmla="*/ 81605 h 814643"/>
                  <a:gd name="connsiteX229" fmla="*/ 211047 w 523397"/>
                  <a:gd name="connsiteY229" fmla="*/ 104117 h 814643"/>
                  <a:gd name="connsiteX230" fmla="*/ 211047 w 523397"/>
                  <a:gd name="connsiteY230" fmla="*/ 104117 h 814643"/>
                  <a:gd name="connsiteX231" fmla="*/ 205419 w 523397"/>
                  <a:gd name="connsiteY231" fmla="*/ 101303 h 814643"/>
                  <a:gd name="connsiteX232" fmla="*/ 211047 w 523397"/>
                  <a:gd name="connsiteY232" fmla="*/ 104117 h 814643"/>
                  <a:gd name="connsiteX233" fmla="*/ 211047 w 523397"/>
                  <a:gd name="connsiteY233" fmla="*/ 104117 h 814643"/>
                  <a:gd name="connsiteX234" fmla="*/ 211047 w 523397"/>
                  <a:gd name="connsiteY234" fmla="*/ 104117 h 814643"/>
                  <a:gd name="connsiteX235" fmla="*/ 219489 w 523397"/>
                  <a:gd name="connsiteY235" fmla="*/ 126628 h 814643"/>
                  <a:gd name="connsiteX236" fmla="*/ 211047 w 523397"/>
                  <a:gd name="connsiteY236" fmla="*/ 104117 h 814643"/>
                  <a:gd name="connsiteX237" fmla="*/ 211047 w 523397"/>
                  <a:gd name="connsiteY237" fmla="*/ 104117 h 81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523397" h="814643">
                    <a:moveTo>
                      <a:pt x="503700" y="19698"/>
                    </a:moveTo>
                    <a:cubicBezTo>
                      <a:pt x="495258" y="16884"/>
                      <a:pt x="484002" y="22512"/>
                      <a:pt x="481188" y="30954"/>
                    </a:cubicBezTo>
                    <a:cubicBezTo>
                      <a:pt x="481188" y="30954"/>
                      <a:pt x="478374" y="30954"/>
                      <a:pt x="478374" y="30954"/>
                    </a:cubicBezTo>
                    <a:lnTo>
                      <a:pt x="478374" y="28140"/>
                    </a:lnTo>
                    <a:cubicBezTo>
                      <a:pt x="478374" y="25326"/>
                      <a:pt x="478374" y="25326"/>
                      <a:pt x="475560" y="25326"/>
                    </a:cubicBezTo>
                    <a:lnTo>
                      <a:pt x="472746" y="25326"/>
                    </a:lnTo>
                    <a:cubicBezTo>
                      <a:pt x="472746" y="25326"/>
                      <a:pt x="469932" y="25326"/>
                      <a:pt x="469932" y="25326"/>
                    </a:cubicBezTo>
                    <a:cubicBezTo>
                      <a:pt x="469932" y="25326"/>
                      <a:pt x="469932" y="22512"/>
                      <a:pt x="469932" y="22512"/>
                    </a:cubicBezTo>
                    <a:cubicBezTo>
                      <a:pt x="469932" y="22512"/>
                      <a:pt x="467118" y="19698"/>
                      <a:pt x="467118" y="19698"/>
                    </a:cubicBezTo>
                    <a:lnTo>
                      <a:pt x="464304" y="19698"/>
                    </a:lnTo>
                    <a:cubicBezTo>
                      <a:pt x="461490" y="19698"/>
                      <a:pt x="458676" y="19698"/>
                      <a:pt x="458676" y="22512"/>
                    </a:cubicBezTo>
                    <a:lnTo>
                      <a:pt x="458676" y="19698"/>
                    </a:lnTo>
                    <a:cubicBezTo>
                      <a:pt x="458676" y="16884"/>
                      <a:pt x="455862" y="14070"/>
                      <a:pt x="455862" y="14070"/>
                    </a:cubicBezTo>
                    <a:lnTo>
                      <a:pt x="453049" y="14070"/>
                    </a:lnTo>
                    <a:cubicBezTo>
                      <a:pt x="450234" y="14070"/>
                      <a:pt x="450234" y="14070"/>
                      <a:pt x="450234" y="14070"/>
                    </a:cubicBezTo>
                    <a:cubicBezTo>
                      <a:pt x="450234" y="14070"/>
                      <a:pt x="450234" y="14070"/>
                      <a:pt x="450234" y="16884"/>
                    </a:cubicBezTo>
                    <a:cubicBezTo>
                      <a:pt x="450234" y="14070"/>
                      <a:pt x="447420" y="14070"/>
                      <a:pt x="447420" y="14070"/>
                    </a:cubicBezTo>
                    <a:lnTo>
                      <a:pt x="447420" y="14070"/>
                    </a:lnTo>
                    <a:cubicBezTo>
                      <a:pt x="444606" y="14070"/>
                      <a:pt x="444606" y="14070"/>
                      <a:pt x="444606" y="14070"/>
                    </a:cubicBezTo>
                    <a:cubicBezTo>
                      <a:pt x="444606" y="14070"/>
                      <a:pt x="441792" y="16884"/>
                      <a:pt x="441792" y="16884"/>
                    </a:cubicBezTo>
                    <a:lnTo>
                      <a:pt x="441792" y="22512"/>
                    </a:lnTo>
                    <a:cubicBezTo>
                      <a:pt x="438979" y="22512"/>
                      <a:pt x="436165" y="22512"/>
                      <a:pt x="433351" y="22512"/>
                    </a:cubicBezTo>
                    <a:cubicBezTo>
                      <a:pt x="430536" y="14070"/>
                      <a:pt x="424909" y="5628"/>
                      <a:pt x="413652" y="5628"/>
                    </a:cubicBezTo>
                    <a:cubicBezTo>
                      <a:pt x="402397" y="2814"/>
                      <a:pt x="388327" y="11256"/>
                      <a:pt x="388327" y="25326"/>
                    </a:cubicBezTo>
                    <a:cubicBezTo>
                      <a:pt x="385513" y="36582"/>
                      <a:pt x="393955" y="50651"/>
                      <a:pt x="408025" y="50651"/>
                    </a:cubicBezTo>
                    <a:cubicBezTo>
                      <a:pt x="416467" y="53465"/>
                      <a:pt x="427722" y="47837"/>
                      <a:pt x="430536" y="39396"/>
                    </a:cubicBezTo>
                    <a:cubicBezTo>
                      <a:pt x="430536" y="39396"/>
                      <a:pt x="430536" y="39396"/>
                      <a:pt x="433351" y="39396"/>
                    </a:cubicBezTo>
                    <a:cubicBezTo>
                      <a:pt x="433351" y="45023"/>
                      <a:pt x="433351" y="50651"/>
                      <a:pt x="433351" y="50651"/>
                    </a:cubicBezTo>
                    <a:cubicBezTo>
                      <a:pt x="433351" y="56279"/>
                      <a:pt x="436165" y="59093"/>
                      <a:pt x="438979" y="61907"/>
                    </a:cubicBezTo>
                    <a:lnTo>
                      <a:pt x="441792" y="64721"/>
                    </a:lnTo>
                    <a:lnTo>
                      <a:pt x="422095" y="163210"/>
                    </a:lnTo>
                    <a:lnTo>
                      <a:pt x="346117" y="168838"/>
                    </a:lnTo>
                    <a:cubicBezTo>
                      <a:pt x="348932" y="168838"/>
                      <a:pt x="348932" y="166024"/>
                      <a:pt x="351746" y="166024"/>
                    </a:cubicBezTo>
                    <a:cubicBezTo>
                      <a:pt x="346117" y="166024"/>
                      <a:pt x="334862" y="163210"/>
                      <a:pt x="340490" y="160396"/>
                    </a:cubicBezTo>
                    <a:cubicBezTo>
                      <a:pt x="346117" y="157582"/>
                      <a:pt x="357373" y="160396"/>
                      <a:pt x="374257" y="143512"/>
                    </a:cubicBezTo>
                    <a:cubicBezTo>
                      <a:pt x="365816" y="146326"/>
                      <a:pt x="343303" y="140698"/>
                      <a:pt x="360187" y="132256"/>
                    </a:cubicBezTo>
                    <a:cubicBezTo>
                      <a:pt x="337676" y="132256"/>
                      <a:pt x="332048" y="104117"/>
                      <a:pt x="329234" y="73163"/>
                    </a:cubicBezTo>
                    <a:cubicBezTo>
                      <a:pt x="329234" y="73163"/>
                      <a:pt x="329234" y="70349"/>
                      <a:pt x="329234" y="70349"/>
                    </a:cubicBezTo>
                    <a:lnTo>
                      <a:pt x="329234" y="70349"/>
                    </a:lnTo>
                    <a:lnTo>
                      <a:pt x="329234" y="70349"/>
                    </a:lnTo>
                    <a:cubicBezTo>
                      <a:pt x="329234" y="67535"/>
                      <a:pt x="329234" y="64721"/>
                      <a:pt x="329234" y="61907"/>
                    </a:cubicBezTo>
                    <a:cubicBezTo>
                      <a:pt x="340490" y="56279"/>
                      <a:pt x="348932" y="47837"/>
                      <a:pt x="360187" y="33768"/>
                    </a:cubicBezTo>
                    <a:cubicBezTo>
                      <a:pt x="360187" y="33768"/>
                      <a:pt x="351746" y="33768"/>
                      <a:pt x="351746" y="30954"/>
                    </a:cubicBezTo>
                    <a:cubicBezTo>
                      <a:pt x="357373" y="25326"/>
                      <a:pt x="357373" y="19698"/>
                      <a:pt x="363001" y="11256"/>
                    </a:cubicBezTo>
                    <a:cubicBezTo>
                      <a:pt x="363001" y="11256"/>
                      <a:pt x="354560" y="19698"/>
                      <a:pt x="334862" y="19698"/>
                    </a:cubicBezTo>
                    <a:cubicBezTo>
                      <a:pt x="334862" y="19698"/>
                      <a:pt x="337676" y="14070"/>
                      <a:pt x="337676" y="14070"/>
                    </a:cubicBezTo>
                    <a:cubicBezTo>
                      <a:pt x="326420" y="16884"/>
                      <a:pt x="317978" y="16884"/>
                      <a:pt x="309536" y="14070"/>
                    </a:cubicBezTo>
                    <a:lnTo>
                      <a:pt x="309536" y="14070"/>
                    </a:lnTo>
                    <a:cubicBezTo>
                      <a:pt x="298280" y="11256"/>
                      <a:pt x="289838" y="11256"/>
                      <a:pt x="289838" y="11256"/>
                    </a:cubicBezTo>
                    <a:cubicBezTo>
                      <a:pt x="292652" y="8442"/>
                      <a:pt x="289838" y="0"/>
                      <a:pt x="289838" y="0"/>
                    </a:cubicBezTo>
                    <a:cubicBezTo>
                      <a:pt x="284210" y="8442"/>
                      <a:pt x="275768" y="5628"/>
                      <a:pt x="258885" y="11256"/>
                    </a:cubicBezTo>
                    <a:cubicBezTo>
                      <a:pt x="244815" y="14070"/>
                      <a:pt x="208233" y="19698"/>
                      <a:pt x="199791" y="61907"/>
                    </a:cubicBezTo>
                    <a:cubicBezTo>
                      <a:pt x="199791" y="61907"/>
                      <a:pt x="199791" y="64721"/>
                      <a:pt x="199791" y="64721"/>
                    </a:cubicBezTo>
                    <a:cubicBezTo>
                      <a:pt x="199791" y="64721"/>
                      <a:pt x="199791" y="64721"/>
                      <a:pt x="199791" y="64721"/>
                    </a:cubicBezTo>
                    <a:cubicBezTo>
                      <a:pt x="199791" y="67535"/>
                      <a:pt x="199791" y="67535"/>
                      <a:pt x="199791" y="70349"/>
                    </a:cubicBezTo>
                    <a:cubicBezTo>
                      <a:pt x="199791" y="70349"/>
                      <a:pt x="199791" y="70349"/>
                      <a:pt x="199791" y="70349"/>
                    </a:cubicBezTo>
                    <a:lnTo>
                      <a:pt x="199791" y="70349"/>
                    </a:lnTo>
                    <a:cubicBezTo>
                      <a:pt x="199791" y="70349"/>
                      <a:pt x="199791" y="73163"/>
                      <a:pt x="199791" y="73163"/>
                    </a:cubicBezTo>
                    <a:cubicBezTo>
                      <a:pt x="194163" y="121001"/>
                      <a:pt x="213861" y="151954"/>
                      <a:pt x="242001" y="163210"/>
                    </a:cubicBezTo>
                    <a:lnTo>
                      <a:pt x="242001" y="143512"/>
                    </a:lnTo>
                    <a:lnTo>
                      <a:pt x="242001" y="143512"/>
                    </a:lnTo>
                    <a:lnTo>
                      <a:pt x="242001" y="143512"/>
                    </a:lnTo>
                    <a:lnTo>
                      <a:pt x="242001" y="166024"/>
                    </a:lnTo>
                    <a:lnTo>
                      <a:pt x="222303" y="166024"/>
                    </a:lnTo>
                    <a:lnTo>
                      <a:pt x="205419" y="166024"/>
                    </a:lnTo>
                    <a:lnTo>
                      <a:pt x="101302" y="160396"/>
                    </a:lnTo>
                    <a:lnTo>
                      <a:pt x="81605" y="61907"/>
                    </a:lnTo>
                    <a:lnTo>
                      <a:pt x="84419" y="59093"/>
                    </a:lnTo>
                    <a:cubicBezTo>
                      <a:pt x="87233" y="56279"/>
                      <a:pt x="90047" y="53465"/>
                      <a:pt x="90047" y="47837"/>
                    </a:cubicBezTo>
                    <a:cubicBezTo>
                      <a:pt x="90047" y="47837"/>
                      <a:pt x="90047" y="39396"/>
                      <a:pt x="90047" y="36582"/>
                    </a:cubicBezTo>
                    <a:cubicBezTo>
                      <a:pt x="90047" y="36582"/>
                      <a:pt x="90047" y="36582"/>
                      <a:pt x="92861" y="36582"/>
                    </a:cubicBezTo>
                    <a:cubicBezTo>
                      <a:pt x="98489" y="45023"/>
                      <a:pt x="106930" y="50651"/>
                      <a:pt x="115372" y="47837"/>
                    </a:cubicBezTo>
                    <a:cubicBezTo>
                      <a:pt x="126628" y="45023"/>
                      <a:pt x="135070" y="33768"/>
                      <a:pt x="135070" y="22512"/>
                    </a:cubicBezTo>
                    <a:cubicBezTo>
                      <a:pt x="132256" y="11256"/>
                      <a:pt x="121000" y="2814"/>
                      <a:pt x="109744" y="2814"/>
                    </a:cubicBezTo>
                    <a:cubicBezTo>
                      <a:pt x="101302" y="5628"/>
                      <a:pt x="92861" y="11256"/>
                      <a:pt x="90047" y="19698"/>
                    </a:cubicBezTo>
                    <a:cubicBezTo>
                      <a:pt x="87233" y="19698"/>
                      <a:pt x="84419" y="19698"/>
                      <a:pt x="81605" y="19698"/>
                    </a:cubicBezTo>
                    <a:lnTo>
                      <a:pt x="81605" y="14070"/>
                    </a:lnTo>
                    <a:cubicBezTo>
                      <a:pt x="81605" y="11256"/>
                      <a:pt x="81605" y="11256"/>
                      <a:pt x="78791" y="11256"/>
                    </a:cubicBezTo>
                    <a:cubicBezTo>
                      <a:pt x="78791" y="11256"/>
                      <a:pt x="75977" y="11256"/>
                      <a:pt x="75977" y="11256"/>
                    </a:cubicBezTo>
                    <a:lnTo>
                      <a:pt x="75977" y="11256"/>
                    </a:lnTo>
                    <a:cubicBezTo>
                      <a:pt x="73163" y="11256"/>
                      <a:pt x="73163" y="11256"/>
                      <a:pt x="73163" y="14070"/>
                    </a:cubicBezTo>
                    <a:cubicBezTo>
                      <a:pt x="73163" y="14070"/>
                      <a:pt x="73163" y="14070"/>
                      <a:pt x="73163" y="11256"/>
                    </a:cubicBezTo>
                    <a:cubicBezTo>
                      <a:pt x="73163" y="11256"/>
                      <a:pt x="70349" y="11256"/>
                      <a:pt x="70349" y="11256"/>
                    </a:cubicBezTo>
                    <a:lnTo>
                      <a:pt x="67535" y="11256"/>
                    </a:lnTo>
                    <a:cubicBezTo>
                      <a:pt x="64721" y="11256"/>
                      <a:pt x="61907" y="14070"/>
                      <a:pt x="64721" y="16884"/>
                    </a:cubicBezTo>
                    <a:lnTo>
                      <a:pt x="64721" y="19698"/>
                    </a:lnTo>
                    <a:cubicBezTo>
                      <a:pt x="64721" y="16884"/>
                      <a:pt x="61907" y="16884"/>
                      <a:pt x="59093" y="16884"/>
                    </a:cubicBezTo>
                    <a:lnTo>
                      <a:pt x="56279" y="16884"/>
                    </a:lnTo>
                    <a:cubicBezTo>
                      <a:pt x="56279" y="16884"/>
                      <a:pt x="53465" y="16884"/>
                      <a:pt x="53465" y="19698"/>
                    </a:cubicBezTo>
                    <a:cubicBezTo>
                      <a:pt x="53465" y="19698"/>
                      <a:pt x="53465" y="22512"/>
                      <a:pt x="53465" y="22512"/>
                    </a:cubicBezTo>
                    <a:cubicBezTo>
                      <a:pt x="53465" y="22512"/>
                      <a:pt x="50651" y="22512"/>
                      <a:pt x="50651" y="22512"/>
                    </a:cubicBezTo>
                    <a:lnTo>
                      <a:pt x="47837" y="22512"/>
                    </a:lnTo>
                    <a:cubicBezTo>
                      <a:pt x="45023" y="22512"/>
                      <a:pt x="45023" y="25326"/>
                      <a:pt x="45023" y="25326"/>
                    </a:cubicBezTo>
                    <a:lnTo>
                      <a:pt x="45023" y="28140"/>
                    </a:lnTo>
                    <a:cubicBezTo>
                      <a:pt x="45023" y="28140"/>
                      <a:pt x="42209" y="28140"/>
                      <a:pt x="42209" y="28140"/>
                    </a:cubicBezTo>
                    <a:cubicBezTo>
                      <a:pt x="36581" y="19698"/>
                      <a:pt x="28140" y="14070"/>
                      <a:pt x="19698" y="16884"/>
                    </a:cubicBezTo>
                    <a:cubicBezTo>
                      <a:pt x="8442" y="19698"/>
                      <a:pt x="0" y="30954"/>
                      <a:pt x="0" y="42209"/>
                    </a:cubicBezTo>
                    <a:cubicBezTo>
                      <a:pt x="2814" y="53465"/>
                      <a:pt x="14070" y="61907"/>
                      <a:pt x="25326" y="61907"/>
                    </a:cubicBezTo>
                    <a:cubicBezTo>
                      <a:pt x="33768" y="59093"/>
                      <a:pt x="42209" y="53465"/>
                      <a:pt x="45023" y="45023"/>
                    </a:cubicBezTo>
                    <a:cubicBezTo>
                      <a:pt x="45023" y="45023"/>
                      <a:pt x="47837" y="45023"/>
                      <a:pt x="47837" y="45023"/>
                    </a:cubicBezTo>
                    <a:lnTo>
                      <a:pt x="50651" y="53465"/>
                    </a:lnTo>
                    <a:cubicBezTo>
                      <a:pt x="53465" y="61907"/>
                      <a:pt x="56279" y="64721"/>
                      <a:pt x="61907" y="67535"/>
                    </a:cubicBezTo>
                    <a:lnTo>
                      <a:pt x="73163" y="180094"/>
                    </a:lnTo>
                    <a:cubicBezTo>
                      <a:pt x="73163" y="180094"/>
                      <a:pt x="73163" y="180094"/>
                      <a:pt x="73163" y="180094"/>
                    </a:cubicBezTo>
                    <a:cubicBezTo>
                      <a:pt x="73163" y="180094"/>
                      <a:pt x="73163" y="180094"/>
                      <a:pt x="73163" y="180094"/>
                    </a:cubicBezTo>
                    <a:cubicBezTo>
                      <a:pt x="73163" y="188536"/>
                      <a:pt x="78791" y="194164"/>
                      <a:pt x="87233" y="196978"/>
                    </a:cubicBezTo>
                    <a:cubicBezTo>
                      <a:pt x="87233" y="196978"/>
                      <a:pt x="87233" y="196978"/>
                      <a:pt x="87233" y="196978"/>
                    </a:cubicBezTo>
                    <a:cubicBezTo>
                      <a:pt x="87233" y="196978"/>
                      <a:pt x="90047" y="196978"/>
                      <a:pt x="90047" y="196978"/>
                    </a:cubicBezTo>
                    <a:cubicBezTo>
                      <a:pt x="90047" y="196978"/>
                      <a:pt x="90047" y="196978"/>
                      <a:pt x="90047" y="196978"/>
                    </a:cubicBezTo>
                    <a:lnTo>
                      <a:pt x="191349" y="211047"/>
                    </a:lnTo>
                    <a:cubicBezTo>
                      <a:pt x="191349" y="211047"/>
                      <a:pt x="191349" y="211047"/>
                      <a:pt x="194163" y="211047"/>
                    </a:cubicBezTo>
                    <a:lnTo>
                      <a:pt x="196978" y="225117"/>
                    </a:lnTo>
                    <a:lnTo>
                      <a:pt x="199791" y="236373"/>
                    </a:lnTo>
                    <a:cubicBezTo>
                      <a:pt x="196978" y="239187"/>
                      <a:pt x="196978" y="244815"/>
                      <a:pt x="196978" y="247629"/>
                    </a:cubicBezTo>
                    <a:cubicBezTo>
                      <a:pt x="196978" y="256071"/>
                      <a:pt x="199791" y="261699"/>
                      <a:pt x="202605" y="267327"/>
                    </a:cubicBezTo>
                    <a:lnTo>
                      <a:pt x="205419" y="278583"/>
                    </a:lnTo>
                    <a:lnTo>
                      <a:pt x="216675" y="357374"/>
                    </a:lnTo>
                    <a:cubicBezTo>
                      <a:pt x="171652" y="405211"/>
                      <a:pt x="146326" y="475560"/>
                      <a:pt x="140698" y="557165"/>
                    </a:cubicBezTo>
                    <a:cubicBezTo>
                      <a:pt x="140698" y="557165"/>
                      <a:pt x="140698" y="559979"/>
                      <a:pt x="140698" y="559979"/>
                    </a:cubicBezTo>
                    <a:cubicBezTo>
                      <a:pt x="95675" y="588119"/>
                      <a:pt x="90047" y="655654"/>
                      <a:pt x="70349" y="751329"/>
                    </a:cubicBezTo>
                    <a:lnTo>
                      <a:pt x="70349" y="751329"/>
                    </a:lnTo>
                    <a:cubicBezTo>
                      <a:pt x="56279" y="759771"/>
                      <a:pt x="47837" y="776654"/>
                      <a:pt x="45023" y="785096"/>
                    </a:cubicBezTo>
                    <a:lnTo>
                      <a:pt x="45023" y="785096"/>
                    </a:lnTo>
                    <a:lnTo>
                      <a:pt x="45023" y="804794"/>
                    </a:lnTo>
                    <a:cubicBezTo>
                      <a:pt x="45023" y="807608"/>
                      <a:pt x="47837" y="810422"/>
                      <a:pt x="47837" y="810422"/>
                    </a:cubicBezTo>
                    <a:cubicBezTo>
                      <a:pt x="59093" y="816050"/>
                      <a:pt x="92861" y="816050"/>
                      <a:pt x="106930" y="810422"/>
                    </a:cubicBezTo>
                    <a:cubicBezTo>
                      <a:pt x="109744" y="810422"/>
                      <a:pt x="112559" y="807608"/>
                      <a:pt x="112559" y="804794"/>
                    </a:cubicBezTo>
                    <a:lnTo>
                      <a:pt x="112559" y="790724"/>
                    </a:lnTo>
                    <a:lnTo>
                      <a:pt x="112559" y="790724"/>
                    </a:lnTo>
                    <a:cubicBezTo>
                      <a:pt x="112559" y="779468"/>
                      <a:pt x="101302" y="765399"/>
                      <a:pt x="98489" y="759771"/>
                    </a:cubicBezTo>
                    <a:cubicBezTo>
                      <a:pt x="98489" y="759771"/>
                      <a:pt x="98489" y="759771"/>
                      <a:pt x="98489" y="759771"/>
                    </a:cubicBezTo>
                    <a:cubicBezTo>
                      <a:pt x="121000" y="726003"/>
                      <a:pt x="157582" y="675352"/>
                      <a:pt x="188536" y="593747"/>
                    </a:cubicBezTo>
                    <a:cubicBezTo>
                      <a:pt x="188536" y="593747"/>
                      <a:pt x="188536" y="590933"/>
                      <a:pt x="188536" y="590933"/>
                    </a:cubicBezTo>
                    <a:cubicBezTo>
                      <a:pt x="188536" y="590933"/>
                      <a:pt x="191349" y="588119"/>
                      <a:pt x="191349" y="588119"/>
                    </a:cubicBezTo>
                    <a:lnTo>
                      <a:pt x="270140" y="450235"/>
                    </a:lnTo>
                    <a:lnTo>
                      <a:pt x="348932" y="588119"/>
                    </a:lnTo>
                    <a:cubicBezTo>
                      <a:pt x="348932" y="588119"/>
                      <a:pt x="351746" y="590933"/>
                      <a:pt x="351746" y="590933"/>
                    </a:cubicBezTo>
                    <a:cubicBezTo>
                      <a:pt x="351746" y="590933"/>
                      <a:pt x="351746" y="593747"/>
                      <a:pt x="351746" y="593747"/>
                    </a:cubicBezTo>
                    <a:cubicBezTo>
                      <a:pt x="379885" y="675352"/>
                      <a:pt x="419281" y="726003"/>
                      <a:pt x="441792" y="759771"/>
                    </a:cubicBezTo>
                    <a:cubicBezTo>
                      <a:pt x="441792" y="759771"/>
                      <a:pt x="441792" y="759771"/>
                      <a:pt x="441792" y="759771"/>
                    </a:cubicBezTo>
                    <a:cubicBezTo>
                      <a:pt x="436165" y="765399"/>
                      <a:pt x="427722" y="782282"/>
                      <a:pt x="427722" y="790724"/>
                    </a:cubicBezTo>
                    <a:lnTo>
                      <a:pt x="427722" y="790724"/>
                    </a:lnTo>
                    <a:lnTo>
                      <a:pt x="427722" y="804794"/>
                    </a:lnTo>
                    <a:cubicBezTo>
                      <a:pt x="427722" y="807608"/>
                      <a:pt x="430536" y="810422"/>
                      <a:pt x="433351" y="810422"/>
                    </a:cubicBezTo>
                    <a:cubicBezTo>
                      <a:pt x="444606" y="816050"/>
                      <a:pt x="478374" y="816050"/>
                      <a:pt x="492444" y="810422"/>
                    </a:cubicBezTo>
                    <a:cubicBezTo>
                      <a:pt x="495258" y="810422"/>
                      <a:pt x="498071" y="807608"/>
                      <a:pt x="498071" y="804794"/>
                    </a:cubicBezTo>
                    <a:lnTo>
                      <a:pt x="498071" y="790724"/>
                    </a:lnTo>
                    <a:lnTo>
                      <a:pt x="498071" y="790724"/>
                    </a:lnTo>
                    <a:cubicBezTo>
                      <a:pt x="498071" y="779468"/>
                      <a:pt x="486816" y="765399"/>
                      <a:pt x="472746" y="756957"/>
                    </a:cubicBezTo>
                    <a:lnTo>
                      <a:pt x="472746" y="756957"/>
                    </a:lnTo>
                    <a:cubicBezTo>
                      <a:pt x="455862" y="661282"/>
                      <a:pt x="450234" y="593747"/>
                      <a:pt x="402397" y="565607"/>
                    </a:cubicBezTo>
                    <a:cubicBezTo>
                      <a:pt x="402397" y="565607"/>
                      <a:pt x="402397" y="562793"/>
                      <a:pt x="402397" y="562793"/>
                    </a:cubicBezTo>
                    <a:cubicBezTo>
                      <a:pt x="399583" y="481188"/>
                      <a:pt x="371443" y="410839"/>
                      <a:pt x="326420" y="363002"/>
                    </a:cubicBezTo>
                    <a:lnTo>
                      <a:pt x="337676" y="272955"/>
                    </a:lnTo>
                    <a:lnTo>
                      <a:pt x="337676" y="272955"/>
                    </a:lnTo>
                    <a:cubicBezTo>
                      <a:pt x="343303" y="267327"/>
                      <a:pt x="343303" y="261699"/>
                      <a:pt x="343303" y="253257"/>
                    </a:cubicBezTo>
                    <a:cubicBezTo>
                      <a:pt x="343303" y="247629"/>
                      <a:pt x="343303" y="244815"/>
                      <a:pt x="340490" y="242001"/>
                    </a:cubicBezTo>
                    <a:lnTo>
                      <a:pt x="340490" y="236373"/>
                    </a:lnTo>
                    <a:lnTo>
                      <a:pt x="343303" y="222303"/>
                    </a:lnTo>
                    <a:lnTo>
                      <a:pt x="343303" y="216675"/>
                    </a:lnTo>
                    <a:cubicBezTo>
                      <a:pt x="343303" y="216675"/>
                      <a:pt x="343303" y="216675"/>
                      <a:pt x="343303" y="216675"/>
                    </a:cubicBezTo>
                    <a:lnTo>
                      <a:pt x="343303" y="216675"/>
                    </a:lnTo>
                    <a:lnTo>
                      <a:pt x="343303" y="216675"/>
                    </a:lnTo>
                    <a:lnTo>
                      <a:pt x="444606" y="202605"/>
                    </a:lnTo>
                    <a:cubicBezTo>
                      <a:pt x="444606" y="202605"/>
                      <a:pt x="444606" y="202605"/>
                      <a:pt x="444606" y="202605"/>
                    </a:cubicBezTo>
                    <a:cubicBezTo>
                      <a:pt x="444606" y="202605"/>
                      <a:pt x="447420" y="202605"/>
                      <a:pt x="447420" y="202605"/>
                    </a:cubicBezTo>
                    <a:cubicBezTo>
                      <a:pt x="447420" y="202605"/>
                      <a:pt x="447420" y="202605"/>
                      <a:pt x="447420" y="202605"/>
                    </a:cubicBezTo>
                    <a:cubicBezTo>
                      <a:pt x="455862" y="199792"/>
                      <a:pt x="458676" y="194164"/>
                      <a:pt x="461490" y="185722"/>
                    </a:cubicBezTo>
                    <a:cubicBezTo>
                      <a:pt x="461490" y="185722"/>
                      <a:pt x="461490" y="185722"/>
                      <a:pt x="461490" y="185722"/>
                    </a:cubicBezTo>
                    <a:cubicBezTo>
                      <a:pt x="461490" y="185722"/>
                      <a:pt x="461490" y="185722"/>
                      <a:pt x="461490" y="185722"/>
                    </a:cubicBezTo>
                    <a:lnTo>
                      <a:pt x="472746" y="73163"/>
                    </a:lnTo>
                    <a:cubicBezTo>
                      <a:pt x="478374" y="73163"/>
                      <a:pt x="481188" y="67535"/>
                      <a:pt x="484002" y="59093"/>
                    </a:cubicBezTo>
                    <a:lnTo>
                      <a:pt x="475560" y="45023"/>
                    </a:lnTo>
                    <a:cubicBezTo>
                      <a:pt x="475560" y="45023"/>
                      <a:pt x="478374" y="45023"/>
                      <a:pt x="478374" y="45023"/>
                    </a:cubicBezTo>
                    <a:cubicBezTo>
                      <a:pt x="481188" y="53465"/>
                      <a:pt x="486816" y="61907"/>
                      <a:pt x="498071" y="61907"/>
                    </a:cubicBezTo>
                    <a:cubicBezTo>
                      <a:pt x="509328" y="64721"/>
                      <a:pt x="523398" y="56279"/>
                      <a:pt x="523398" y="42209"/>
                    </a:cubicBezTo>
                    <a:cubicBezTo>
                      <a:pt x="523398" y="33768"/>
                      <a:pt x="514955" y="22512"/>
                      <a:pt x="503700" y="19698"/>
                    </a:cubicBezTo>
                    <a:close/>
                    <a:moveTo>
                      <a:pt x="306722" y="104117"/>
                    </a:moveTo>
                    <a:cubicBezTo>
                      <a:pt x="306722" y="104117"/>
                      <a:pt x="306722" y="104117"/>
                      <a:pt x="306722" y="104117"/>
                    </a:cubicBezTo>
                    <a:cubicBezTo>
                      <a:pt x="303908" y="104117"/>
                      <a:pt x="303908" y="104117"/>
                      <a:pt x="303908" y="104117"/>
                    </a:cubicBezTo>
                    <a:lnTo>
                      <a:pt x="303908" y="104117"/>
                    </a:lnTo>
                    <a:cubicBezTo>
                      <a:pt x="303908" y="104117"/>
                      <a:pt x="303908" y="104117"/>
                      <a:pt x="306722" y="104117"/>
                    </a:cubicBezTo>
                    <a:cubicBezTo>
                      <a:pt x="306722" y="104117"/>
                      <a:pt x="306722" y="104117"/>
                      <a:pt x="306722" y="104117"/>
                    </a:cubicBezTo>
                    <a:cubicBezTo>
                      <a:pt x="309536" y="104117"/>
                      <a:pt x="312350" y="101303"/>
                      <a:pt x="312350" y="98489"/>
                    </a:cubicBezTo>
                    <a:cubicBezTo>
                      <a:pt x="312350" y="101303"/>
                      <a:pt x="309536" y="104117"/>
                      <a:pt x="306722" y="104117"/>
                    </a:cubicBezTo>
                    <a:close/>
                    <a:moveTo>
                      <a:pt x="309536" y="75977"/>
                    </a:moveTo>
                    <a:cubicBezTo>
                      <a:pt x="309536" y="75977"/>
                      <a:pt x="309536" y="75977"/>
                      <a:pt x="309536" y="75977"/>
                    </a:cubicBezTo>
                    <a:cubicBezTo>
                      <a:pt x="309536" y="75977"/>
                      <a:pt x="309536" y="75977"/>
                      <a:pt x="309536" y="75977"/>
                    </a:cubicBezTo>
                    <a:cubicBezTo>
                      <a:pt x="309536" y="75977"/>
                      <a:pt x="309536" y="75977"/>
                      <a:pt x="309536" y="75977"/>
                    </a:cubicBezTo>
                    <a:cubicBezTo>
                      <a:pt x="309536" y="75977"/>
                      <a:pt x="309536" y="75977"/>
                      <a:pt x="309536" y="75977"/>
                    </a:cubicBezTo>
                    <a:close/>
                    <a:moveTo>
                      <a:pt x="303908" y="70349"/>
                    </a:moveTo>
                    <a:cubicBezTo>
                      <a:pt x="303908" y="70349"/>
                      <a:pt x="303908" y="70349"/>
                      <a:pt x="303908" y="70349"/>
                    </a:cubicBezTo>
                    <a:cubicBezTo>
                      <a:pt x="303908" y="70349"/>
                      <a:pt x="303908" y="70349"/>
                      <a:pt x="303908" y="70349"/>
                    </a:cubicBezTo>
                    <a:cubicBezTo>
                      <a:pt x="303908" y="70349"/>
                      <a:pt x="303908" y="70349"/>
                      <a:pt x="303908" y="70349"/>
                    </a:cubicBezTo>
                    <a:cubicBezTo>
                      <a:pt x="303908" y="70349"/>
                      <a:pt x="303908" y="70349"/>
                      <a:pt x="303908" y="70349"/>
                    </a:cubicBezTo>
                    <a:close/>
                    <a:moveTo>
                      <a:pt x="292652" y="132256"/>
                    </a:moveTo>
                    <a:cubicBezTo>
                      <a:pt x="292652" y="132256"/>
                      <a:pt x="292652" y="132256"/>
                      <a:pt x="292652" y="132256"/>
                    </a:cubicBezTo>
                    <a:cubicBezTo>
                      <a:pt x="292652" y="132256"/>
                      <a:pt x="292652" y="132256"/>
                      <a:pt x="292652" y="132256"/>
                    </a:cubicBezTo>
                    <a:cubicBezTo>
                      <a:pt x="295466" y="129442"/>
                      <a:pt x="301094" y="121001"/>
                      <a:pt x="303908" y="109745"/>
                    </a:cubicBezTo>
                    <a:cubicBezTo>
                      <a:pt x="301094" y="118187"/>
                      <a:pt x="298280" y="126628"/>
                      <a:pt x="292652" y="132256"/>
                    </a:cubicBezTo>
                    <a:close/>
                    <a:moveTo>
                      <a:pt x="303908" y="67535"/>
                    </a:moveTo>
                    <a:lnTo>
                      <a:pt x="303908" y="67535"/>
                    </a:lnTo>
                    <a:cubicBezTo>
                      <a:pt x="281397" y="70349"/>
                      <a:pt x="261698" y="56279"/>
                      <a:pt x="244815" y="47837"/>
                    </a:cubicBezTo>
                    <a:cubicBezTo>
                      <a:pt x="264513" y="56279"/>
                      <a:pt x="281397" y="70349"/>
                      <a:pt x="303908" y="67535"/>
                    </a:cubicBezTo>
                    <a:close/>
                    <a:moveTo>
                      <a:pt x="230745" y="137884"/>
                    </a:moveTo>
                    <a:cubicBezTo>
                      <a:pt x="230745" y="137884"/>
                      <a:pt x="227931" y="135070"/>
                      <a:pt x="227931" y="135070"/>
                    </a:cubicBezTo>
                    <a:cubicBezTo>
                      <a:pt x="227931" y="135070"/>
                      <a:pt x="230745" y="137884"/>
                      <a:pt x="230745" y="137884"/>
                    </a:cubicBezTo>
                    <a:close/>
                    <a:moveTo>
                      <a:pt x="213861" y="53465"/>
                    </a:moveTo>
                    <a:cubicBezTo>
                      <a:pt x="213861" y="53465"/>
                      <a:pt x="213861" y="53465"/>
                      <a:pt x="213861" y="53465"/>
                    </a:cubicBezTo>
                    <a:cubicBezTo>
                      <a:pt x="213861" y="53465"/>
                      <a:pt x="213861" y="53465"/>
                      <a:pt x="213861" y="53465"/>
                    </a:cubicBezTo>
                    <a:cubicBezTo>
                      <a:pt x="213861" y="56279"/>
                      <a:pt x="213861" y="59093"/>
                      <a:pt x="213861" y="61907"/>
                    </a:cubicBezTo>
                    <a:cubicBezTo>
                      <a:pt x="213861" y="59093"/>
                      <a:pt x="213861" y="56279"/>
                      <a:pt x="213861" y="53465"/>
                    </a:cubicBezTo>
                    <a:close/>
                    <a:moveTo>
                      <a:pt x="208233" y="75977"/>
                    </a:moveTo>
                    <a:cubicBezTo>
                      <a:pt x="208233" y="75977"/>
                      <a:pt x="208233" y="75977"/>
                      <a:pt x="208233" y="75977"/>
                    </a:cubicBezTo>
                    <a:cubicBezTo>
                      <a:pt x="208233" y="75977"/>
                      <a:pt x="208233" y="75977"/>
                      <a:pt x="208233" y="75977"/>
                    </a:cubicBezTo>
                    <a:cubicBezTo>
                      <a:pt x="205419" y="75977"/>
                      <a:pt x="205419" y="78791"/>
                      <a:pt x="202605" y="81605"/>
                    </a:cubicBezTo>
                    <a:cubicBezTo>
                      <a:pt x="202605" y="78791"/>
                      <a:pt x="205419" y="75977"/>
                      <a:pt x="208233" y="75977"/>
                    </a:cubicBezTo>
                    <a:close/>
                    <a:moveTo>
                      <a:pt x="211047" y="73163"/>
                    </a:moveTo>
                    <a:cubicBezTo>
                      <a:pt x="211047" y="73163"/>
                      <a:pt x="211047" y="75977"/>
                      <a:pt x="211047" y="75977"/>
                    </a:cubicBezTo>
                    <a:lnTo>
                      <a:pt x="211047" y="75977"/>
                    </a:lnTo>
                    <a:cubicBezTo>
                      <a:pt x="211047" y="75977"/>
                      <a:pt x="211047" y="75977"/>
                      <a:pt x="211047" y="73163"/>
                    </a:cubicBezTo>
                    <a:close/>
                    <a:moveTo>
                      <a:pt x="202605" y="84419"/>
                    </a:moveTo>
                    <a:cubicBezTo>
                      <a:pt x="202605" y="87233"/>
                      <a:pt x="202605" y="90047"/>
                      <a:pt x="202605" y="92861"/>
                    </a:cubicBezTo>
                    <a:cubicBezTo>
                      <a:pt x="202605" y="95675"/>
                      <a:pt x="202605" y="98489"/>
                      <a:pt x="205419" y="101303"/>
                    </a:cubicBezTo>
                    <a:cubicBezTo>
                      <a:pt x="205419" y="98489"/>
                      <a:pt x="202605" y="95675"/>
                      <a:pt x="202605" y="92861"/>
                    </a:cubicBezTo>
                    <a:cubicBezTo>
                      <a:pt x="199791" y="90047"/>
                      <a:pt x="199791" y="87233"/>
                      <a:pt x="202605" y="84419"/>
                    </a:cubicBezTo>
                    <a:close/>
                    <a:moveTo>
                      <a:pt x="202605" y="81605"/>
                    </a:moveTo>
                    <a:cubicBezTo>
                      <a:pt x="202605" y="81605"/>
                      <a:pt x="202605" y="81605"/>
                      <a:pt x="202605" y="81605"/>
                    </a:cubicBezTo>
                    <a:cubicBezTo>
                      <a:pt x="202605" y="81605"/>
                      <a:pt x="202605" y="81605"/>
                      <a:pt x="202605" y="81605"/>
                    </a:cubicBezTo>
                    <a:close/>
                    <a:moveTo>
                      <a:pt x="211047" y="104117"/>
                    </a:moveTo>
                    <a:cubicBezTo>
                      <a:pt x="211047" y="104117"/>
                      <a:pt x="211047" y="104117"/>
                      <a:pt x="211047" y="104117"/>
                    </a:cubicBezTo>
                    <a:cubicBezTo>
                      <a:pt x="208233" y="104117"/>
                      <a:pt x="205419" y="101303"/>
                      <a:pt x="205419" y="101303"/>
                    </a:cubicBezTo>
                    <a:cubicBezTo>
                      <a:pt x="205419" y="101303"/>
                      <a:pt x="208233" y="104117"/>
                      <a:pt x="211047" y="104117"/>
                    </a:cubicBezTo>
                    <a:cubicBezTo>
                      <a:pt x="211047" y="104117"/>
                      <a:pt x="211047" y="104117"/>
                      <a:pt x="211047" y="104117"/>
                    </a:cubicBezTo>
                    <a:cubicBezTo>
                      <a:pt x="211047" y="104117"/>
                      <a:pt x="211047" y="104117"/>
                      <a:pt x="211047" y="104117"/>
                    </a:cubicBezTo>
                    <a:cubicBezTo>
                      <a:pt x="213861" y="112559"/>
                      <a:pt x="216675" y="121001"/>
                      <a:pt x="219489" y="126628"/>
                    </a:cubicBezTo>
                    <a:cubicBezTo>
                      <a:pt x="216675" y="121001"/>
                      <a:pt x="213861" y="115373"/>
                      <a:pt x="211047" y="104117"/>
                    </a:cubicBezTo>
                    <a:cubicBezTo>
                      <a:pt x="211047" y="104117"/>
                      <a:pt x="211047" y="104117"/>
                      <a:pt x="211047" y="104117"/>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4" name="Freeform: Shape 1083">
                <a:extLst>
                  <a:ext uri="{FF2B5EF4-FFF2-40B4-BE49-F238E27FC236}">
                    <a16:creationId xmlns:a16="http://schemas.microsoft.com/office/drawing/2014/main" id="{2583D7BF-444B-4FE0-86DC-533213D8201C}"/>
                  </a:ext>
                </a:extLst>
              </p:cNvPr>
              <p:cNvSpPr/>
              <p:nvPr/>
            </p:nvSpPr>
            <p:spPr>
              <a:xfrm>
                <a:off x="12583141" y="4770037"/>
                <a:ext cx="382699" cy="587415"/>
              </a:xfrm>
              <a:custGeom>
                <a:avLst/>
                <a:gdLst>
                  <a:gd name="connsiteX0" fmla="*/ 346118 w 382699"/>
                  <a:gd name="connsiteY0" fmla="*/ 16884 h 587415"/>
                  <a:gd name="connsiteX1" fmla="*/ 329234 w 382699"/>
                  <a:gd name="connsiteY1" fmla="*/ 25326 h 587415"/>
                  <a:gd name="connsiteX2" fmla="*/ 326420 w 382699"/>
                  <a:gd name="connsiteY2" fmla="*/ 25326 h 587415"/>
                  <a:gd name="connsiteX3" fmla="*/ 326420 w 382699"/>
                  <a:gd name="connsiteY3" fmla="*/ 22512 h 587415"/>
                  <a:gd name="connsiteX4" fmla="*/ 323606 w 382699"/>
                  <a:gd name="connsiteY4" fmla="*/ 19698 h 587415"/>
                  <a:gd name="connsiteX5" fmla="*/ 323606 w 382699"/>
                  <a:gd name="connsiteY5" fmla="*/ 19698 h 587415"/>
                  <a:gd name="connsiteX6" fmla="*/ 320792 w 382699"/>
                  <a:gd name="connsiteY6" fmla="*/ 19698 h 587415"/>
                  <a:gd name="connsiteX7" fmla="*/ 320792 w 382699"/>
                  <a:gd name="connsiteY7" fmla="*/ 16884 h 587415"/>
                  <a:gd name="connsiteX8" fmla="*/ 317978 w 382699"/>
                  <a:gd name="connsiteY8" fmla="*/ 14070 h 587415"/>
                  <a:gd name="connsiteX9" fmla="*/ 317978 w 382699"/>
                  <a:gd name="connsiteY9" fmla="*/ 14070 h 587415"/>
                  <a:gd name="connsiteX10" fmla="*/ 315164 w 382699"/>
                  <a:gd name="connsiteY10" fmla="*/ 16884 h 587415"/>
                  <a:gd name="connsiteX11" fmla="*/ 315164 w 382699"/>
                  <a:gd name="connsiteY11" fmla="*/ 14070 h 587415"/>
                  <a:gd name="connsiteX12" fmla="*/ 312350 w 382699"/>
                  <a:gd name="connsiteY12" fmla="*/ 11256 h 587415"/>
                  <a:gd name="connsiteX13" fmla="*/ 312350 w 382699"/>
                  <a:gd name="connsiteY13" fmla="*/ 11256 h 587415"/>
                  <a:gd name="connsiteX14" fmla="*/ 309536 w 382699"/>
                  <a:gd name="connsiteY14" fmla="*/ 11256 h 587415"/>
                  <a:gd name="connsiteX15" fmla="*/ 309536 w 382699"/>
                  <a:gd name="connsiteY15" fmla="*/ 11256 h 587415"/>
                  <a:gd name="connsiteX16" fmla="*/ 306722 w 382699"/>
                  <a:gd name="connsiteY16" fmla="*/ 8442 h 587415"/>
                  <a:gd name="connsiteX17" fmla="*/ 306722 w 382699"/>
                  <a:gd name="connsiteY17" fmla="*/ 8442 h 587415"/>
                  <a:gd name="connsiteX18" fmla="*/ 303908 w 382699"/>
                  <a:gd name="connsiteY18" fmla="*/ 8442 h 587415"/>
                  <a:gd name="connsiteX19" fmla="*/ 303908 w 382699"/>
                  <a:gd name="connsiteY19" fmla="*/ 11256 h 587415"/>
                  <a:gd name="connsiteX20" fmla="*/ 303908 w 382699"/>
                  <a:gd name="connsiteY20" fmla="*/ 16884 h 587415"/>
                  <a:gd name="connsiteX21" fmla="*/ 298281 w 382699"/>
                  <a:gd name="connsiteY21" fmla="*/ 16884 h 587415"/>
                  <a:gd name="connsiteX22" fmla="*/ 284211 w 382699"/>
                  <a:gd name="connsiteY22" fmla="*/ 2814 h 587415"/>
                  <a:gd name="connsiteX23" fmla="*/ 264513 w 382699"/>
                  <a:gd name="connsiteY23" fmla="*/ 16884 h 587415"/>
                  <a:gd name="connsiteX24" fmla="*/ 278583 w 382699"/>
                  <a:gd name="connsiteY24" fmla="*/ 36582 h 587415"/>
                  <a:gd name="connsiteX25" fmla="*/ 295466 w 382699"/>
                  <a:gd name="connsiteY25" fmla="*/ 28140 h 587415"/>
                  <a:gd name="connsiteX26" fmla="*/ 295466 w 382699"/>
                  <a:gd name="connsiteY26" fmla="*/ 28140 h 587415"/>
                  <a:gd name="connsiteX27" fmla="*/ 295466 w 382699"/>
                  <a:gd name="connsiteY27" fmla="*/ 36582 h 587415"/>
                  <a:gd name="connsiteX28" fmla="*/ 301095 w 382699"/>
                  <a:gd name="connsiteY28" fmla="*/ 45023 h 587415"/>
                  <a:gd name="connsiteX29" fmla="*/ 303908 w 382699"/>
                  <a:gd name="connsiteY29" fmla="*/ 47837 h 587415"/>
                  <a:gd name="connsiteX30" fmla="*/ 289839 w 382699"/>
                  <a:gd name="connsiteY30" fmla="*/ 118186 h 587415"/>
                  <a:gd name="connsiteX31" fmla="*/ 236373 w 382699"/>
                  <a:gd name="connsiteY31" fmla="*/ 121001 h 587415"/>
                  <a:gd name="connsiteX32" fmla="*/ 239187 w 382699"/>
                  <a:gd name="connsiteY32" fmla="*/ 118186 h 587415"/>
                  <a:gd name="connsiteX33" fmla="*/ 230746 w 382699"/>
                  <a:gd name="connsiteY33" fmla="*/ 115372 h 587415"/>
                  <a:gd name="connsiteX34" fmla="*/ 256071 w 382699"/>
                  <a:gd name="connsiteY34" fmla="*/ 104117 h 587415"/>
                  <a:gd name="connsiteX35" fmla="*/ 247629 w 382699"/>
                  <a:gd name="connsiteY35" fmla="*/ 95675 h 587415"/>
                  <a:gd name="connsiteX36" fmla="*/ 225117 w 382699"/>
                  <a:gd name="connsiteY36" fmla="*/ 53465 h 587415"/>
                  <a:gd name="connsiteX37" fmla="*/ 225117 w 382699"/>
                  <a:gd name="connsiteY37" fmla="*/ 50651 h 587415"/>
                  <a:gd name="connsiteX38" fmla="*/ 225117 w 382699"/>
                  <a:gd name="connsiteY38" fmla="*/ 50651 h 587415"/>
                  <a:gd name="connsiteX39" fmla="*/ 225117 w 382699"/>
                  <a:gd name="connsiteY39" fmla="*/ 50651 h 587415"/>
                  <a:gd name="connsiteX40" fmla="*/ 225117 w 382699"/>
                  <a:gd name="connsiteY40" fmla="*/ 45023 h 587415"/>
                  <a:gd name="connsiteX41" fmla="*/ 247629 w 382699"/>
                  <a:gd name="connsiteY41" fmla="*/ 25326 h 587415"/>
                  <a:gd name="connsiteX42" fmla="*/ 242001 w 382699"/>
                  <a:gd name="connsiteY42" fmla="*/ 25326 h 587415"/>
                  <a:gd name="connsiteX43" fmla="*/ 250443 w 382699"/>
                  <a:gd name="connsiteY43" fmla="*/ 11256 h 587415"/>
                  <a:gd name="connsiteX44" fmla="*/ 230746 w 382699"/>
                  <a:gd name="connsiteY44" fmla="*/ 16884 h 587415"/>
                  <a:gd name="connsiteX45" fmla="*/ 233559 w 382699"/>
                  <a:gd name="connsiteY45" fmla="*/ 11256 h 587415"/>
                  <a:gd name="connsiteX46" fmla="*/ 213862 w 382699"/>
                  <a:gd name="connsiteY46" fmla="*/ 11256 h 587415"/>
                  <a:gd name="connsiteX47" fmla="*/ 213862 w 382699"/>
                  <a:gd name="connsiteY47" fmla="*/ 11256 h 587415"/>
                  <a:gd name="connsiteX48" fmla="*/ 199792 w 382699"/>
                  <a:gd name="connsiteY48" fmla="*/ 8442 h 587415"/>
                  <a:gd name="connsiteX49" fmla="*/ 199792 w 382699"/>
                  <a:gd name="connsiteY49" fmla="*/ 0 h 587415"/>
                  <a:gd name="connsiteX50" fmla="*/ 177280 w 382699"/>
                  <a:gd name="connsiteY50" fmla="*/ 8442 h 587415"/>
                  <a:gd name="connsiteX51" fmla="*/ 135070 w 382699"/>
                  <a:gd name="connsiteY51" fmla="*/ 45023 h 587415"/>
                  <a:gd name="connsiteX52" fmla="*/ 135070 w 382699"/>
                  <a:gd name="connsiteY52" fmla="*/ 47837 h 587415"/>
                  <a:gd name="connsiteX53" fmla="*/ 135070 w 382699"/>
                  <a:gd name="connsiteY53" fmla="*/ 47837 h 587415"/>
                  <a:gd name="connsiteX54" fmla="*/ 135070 w 382699"/>
                  <a:gd name="connsiteY54" fmla="*/ 50651 h 587415"/>
                  <a:gd name="connsiteX55" fmla="*/ 135070 w 382699"/>
                  <a:gd name="connsiteY55" fmla="*/ 50651 h 587415"/>
                  <a:gd name="connsiteX56" fmla="*/ 135070 w 382699"/>
                  <a:gd name="connsiteY56" fmla="*/ 50651 h 587415"/>
                  <a:gd name="connsiteX57" fmla="*/ 135070 w 382699"/>
                  <a:gd name="connsiteY57" fmla="*/ 53465 h 587415"/>
                  <a:gd name="connsiteX58" fmla="*/ 166024 w 382699"/>
                  <a:gd name="connsiteY58" fmla="*/ 118186 h 587415"/>
                  <a:gd name="connsiteX59" fmla="*/ 166024 w 382699"/>
                  <a:gd name="connsiteY59" fmla="*/ 104117 h 587415"/>
                  <a:gd name="connsiteX60" fmla="*/ 166024 w 382699"/>
                  <a:gd name="connsiteY60" fmla="*/ 104117 h 587415"/>
                  <a:gd name="connsiteX61" fmla="*/ 166024 w 382699"/>
                  <a:gd name="connsiteY61" fmla="*/ 104117 h 587415"/>
                  <a:gd name="connsiteX62" fmla="*/ 166024 w 382699"/>
                  <a:gd name="connsiteY62" fmla="*/ 121001 h 587415"/>
                  <a:gd name="connsiteX63" fmla="*/ 157582 w 382699"/>
                  <a:gd name="connsiteY63" fmla="*/ 121001 h 587415"/>
                  <a:gd name="connsiteX64" fmla="*/ 146327 w 382699"/>
                  <a:gd name="connsiteY64" fmla="*/ 121001 h 587415"/>
                  <a:gd name="connsiteX65" fmla="*/ 70349 w 382699"/>
                  <a:gd name="connsiteY65" fmla="*/ 115372 h 587415"/>
                  <a:gd name="connsiteX66" fmla="*/ 56279 w 382699"/>
                  <a:gd name="connsiteY66" fmla="*/ 45023 h 587415"/>
                  <a:gd name="connsiteX67" fmla="*/ 59093 w 382699"/>
                  <a:gd name="connsiteY67" fmla="*/ 42209 h 587415"/>
                  <a:gd name="connsiteX68" fmla="*/ 64721 w 382699"/>
                  <a:gd name="connsiteY68" fmla="*/ 33768 h 587415"/>
                  <a:gd name="connsiteX69" fmla="*/ 64721 w 382699"/>
                  <a:gd name="connsiteY69" fmla="*/ 25326 h 587415"/>
                  <a:gd name="connsiteX70" fmla="*/ 64721 w 382699"/>
                  <a:gd name="connsiteY70" fmla="*/ 25326 h 587415"/>
                  <a:gd name="connsiteX71" fmla="*/ 81605 w 382699"/>
                  <a:gd name="connsiteY71" fmla="*/ 33768 h 587415"/>
                  <a:gd name="connsiteX72" fmla="*/ 95675 w 382699"/>
                  <a:gd name="connsiteY72" fmla="*/ 14070 h 587415"/>
                  <a:gd name="connsiteX73" fmla="*/ 75977 w 382699"/>
                  <a:gd name="connsiteY73" fmla="*/ 0 h 587415"/>
                  <a:gd name="connsiteX74" fmla="*/ 61908 w 382699"/>
                  <a:gd name="connsiteY74" fmla="*/ 14070 h 587415"/>
                  <a:gd name="connsiteX75" fmla="*/ 56279 w 382699"/>
                  <a:gd name="connsiteY75" fmla="*/ 14070 h 587415"/>
                  <a:gd name="connsiteX76" fmla="*/ 56279 w 382699"/>
                  <a:gd name="connsiteY76" fmla="*/ 8442 h 587415"/>
                  <a:gd name="connsiteX77" fmla="*/ 56279 w 382699"/>
                  <a:gd name="connsiteY77" fmla="*/ 5628 h 587415"/>
                  <a:gd name="connsiteX78" fmla="*/ 53466 w 382699"/>
                  <a:gd name="connsiteY78" fmla="*/ 5628 h 587415"/>
                  <a:gd name="connsiteX79" fmla="*/ 53466 w 382699"/>
                  <a:gd name="connsiteY79" fmla="*/ 5628 h 587415"/>
                  <a:gd name="connsiteX80" fmla="*/ 50651 w 382699"/>
                  <a:gd name="connsiteY80" fmla="*/ 8442 h 587415"/>
                  <a:gd name="connsiteX81" fmla="*/ 50651 w 382699"/>
                  <a:gd name="connsiteY81" fmla="*/ 8442 h 587415"/>
                  <a:gd name="connsiteX82" fmla="*/ 47838 w 382699"/>
                  <a:gd name="connsiteY82" fmla="*/ 8442 h 587415"/>
                  <a:gd name="connsiteX83" fmla="*/ 47838 w 382699"/>
                  <a:gd name="connsiteY83" fmla="*/ 8442 h 587415"/>
                  <a:gd name="connsiteX84" fmla="*/ 45024 w 382699"/>
                  <a:gd name="connsiteY84" fmla="*/ 11256 h 587415"/>
                  <a:gd name="connsiteX85" fmla="*/ 45024 w 382699"/>
                  <a:gd name="connsiteY85" fmla="*/ 14070 h 587415"/>
                  <a:gd name="connsiteX86" fmla="*/ 42209 w 382699"/>
                  <a:gd name="connsiteY86" fmla="*/ 11256 h 587415"/>
                  <a:gd name="connsiteX87" fmla="*/ 42209 w 382699"/>
                  <a:gd name="connsiteY87" fmla="*/ 11256 h 587415"/>
                  <a:gd name="connsiteX88" fmla="*/ 39396 w 382699"/>
                  <a:gd name="connsiteY88" fmla="*/ 14070 h 587415"/>
                  <a:gd name="connsiteX89" fmla="*/ 39396 w 382699"/>
                  <a:gd name="connsiteY89" fmla="*/ 16884 h 587415"/>
                  <a:gd name="connsiteX90" fmla="*/ 36582 w 382699"/>
                  <a:gd name="connsiteY90" fmla="*/ 16884 h 587415"/>
                  <a:gd name="connsiteX91" fmla="*/ 36582 w 382699"/>
                  <a:gd name="connsiteY91" fmla="*/ 16884 h 587415"/>
                  <a:gd name="connsiteX92" fmla="*/ 33768 w 382699"/>
                  <a:gd name="connsiteY92" fmla="*/ 19698 h 587415"/>
                  <a:gd name="connsiteX93" fmla="*/ 33768 w 382699"/>
                  <a:gd name="connsiteY93" fmla="*/ 22512 h 587415"/>
                  <a:gd name="connsiteX94" fmla="*/ 30954 w 382699"/>
                  <a:gd name="connsiteY94" fmla="*/ 22512 h 587415"/>
                  <a:gd name="connsiteX95" fmla="*/ 14070 w 382699"/>
                  <a:gd name="connsiteY95" fmla="*/ 14070 h 587415"/>
                  <a:gd name="connsiteX96" fmla="*/ 0 w 382699"/>
                  <a:gd name="connsiteY96" fmla="*/ 33768 h 587415"/>
                  <a:gd name="connsiteX97" fmla="*/ 19698 w 382699"/>
                  <a:gd name="connsiteY97" fmla="*/ 47837 h 587415"/>
                  <a:gd name="connsiteX98" fmla="*/ 33768 w 382699"/>
                  <a:gd name="connsiteY98" fmla="*/ 33768 h 587415"/>
                  <a:gd name="connsiteX99" fmla="*/ 36582 w 382699"/>
                  <a:gd name="connsiteY99" fmla="*/ 33768 h 587415"/>
                  <a:gd name="connsiteX100" fmla="*/ 39396 w 382699"/>
                  <a:gd name="connsiteY100" fmla="*/ 39395 h 587415"/>
                  <a:gd name="connsiteX101" fmla="*/ 47838 w 382699"/>
                  <a:gd name="connsiteY101" fmla="*/ 50651 h 587415"/>
                  <a:gd name="connsiteX102" fmla="*/ 56279 w 382699"/>
                  <a:gd name="connsiteY102" fmla="*/ 132256 h 587415"/>
                  <a:gd name="connsiteX103" fmla="*/ 56279 w 382699"/>
                  <a:gd name="connsiteY103" fmla="*/ 132256 h 587415"/>
                  <a:gd name="connsiteX104" fmla="*/ 56279 w 382699"/>
                  <a:gd name="connsiteY104" fmla="*/ 132256 h 587415"/>
                  <a:gd name="connsiteX105" fmla="*/ 64721 w 382699"/>
                  <a:gd name="connsiteY105" fmla="*/ 143512 h 587415"/>
                  <a:gd name="connsiteX106" fmla="*/ 64721 w 382699"/>
                  <a:gd name="connsiteY106" fmla="*/ 143512 h 587415"/>
                  <a:gd name="connsiteX107" fmla="*/ 67535 w 382699"/>
                  <a:gd name="connsiteY107" fmla="*/ 143512 h 587415"/>
                  <a:gd name="connsiteX108" fmla="*/ 67535 w 382699"/>
                  <a:gd name="connsiteY108" fmla="*/ 143512 h 587415"/>
                  <a:gd name="connsiteX109" fmla="*/ 140698 w 382699"/>
                  <a:gd name="connsiteY109" fmla="*/ 151954 h 587415"/>
                  <a:gd name="connsiteX110" fmla="*/ 140698 w 382699"/>
                  <a:gd name="connsiteY110" fmla="*/ 151954 h 587415"/>
                  <a:gd name="connsiteX111" fmla="*/ 140698 w 382699"/>
                  <a:gd name="connsiteY111" fmla="*/ 160396 h 587415"/>
                  <a:gd name="connsiteX112" fmla="*/ 140698 w 382699"/>
                  <a:gd name="connsiteY112" fmla="*/ 168838 h 587415"/>
                  <a:gd name="connsiteX113" fmla="*/ 137885 w 382699"/>
                  <a:gd name="connsiteY113" fmla="*/ 177280 h 587415"/>
                  <a:gd name="connsiteX114" fmla="*/ 143512 w 382699"/>
                  <a:gd name="connsiteY114" fmla="*/ 191350 h 587415"/>
                  <a:gd name="connsiteX115" fmla="*/ 143512 w 382699"/>
                  <a:gd name="connsiteY115" fmla="*/ 199791 h 587415"/>
                  <a:gd name="connsiteX116" fmla="*/ 151954 w 382699"/>
                  <a:gd name="connsiteY116" fmla="*/ 256071 h 587415"/>
                  <a:gd name="connsiteX117" fmla="*/ 98489 w 382699"/>
                  <a:gd name="connsiteY117" fmla="*/ 402397 h 587415"/>
                  <a:gd name="connsiteX118" fmla="*/ 98489 w 382699"/>
                  <a:gd name="connsiteY118" fmla="*/ 405211 h 587415"/>
                  <a:gd name="connsiteX119" fmla="*/ 47838 w 382699"/>
                  <a:gd name="connsiteY119" fmla="*/ 545909 h 587415"/>
                  <a:gd name="connsiteX120" fmla="*/ 47838 w 382699"/>
                  <a:gd name="connsiteY120" fmla="*/ 545909 h 587415"/>
                  <a:gd name="connsiteX121" fmla="*/ 30954 w 382699"/>
                  <a:gd name="connsiteY121" fmla="*/ 571235 h 587415"/>
                  <a:gd name="connsiteX122" fmla="*/ 30954 w 382699"/>
                  <a:gd name="connsiteY122" fmla="*/ 571235 h 587415"/>
                  <a:gd name="connsiteX123" fmla="*/ 30954 w 382699"/>
                  <a:gd name="connsiteY123" fmla="*/ 579677 h 587415"/>
                  <a:gd name="connsiteX124" fmla="*/ 33768 w 382699"/>
                  <a:gd name="connsiteY124" fmla="*/ 585305 h 587415"/>
                  <a:gd name="connsiteX125" fmla="*/ 75977 w 382699"/>
                  <a:gd name="connsiteY125" fmla="*/ 585305 h 587415"/>
                  <a:gd name="connsiteX126" fmla="*/ 78791 w 382699"/>
                  <a:gd name="connsiteY126" fmla="*/ 579677 h 587415"/>
                  <a:gd name="connsiteX127" fmla="*/ 78791 w 382699"/>
                  <a:gd name="connsiteY127" fmla="*/ 571235 h 587415"/>
                  <a:gd name="connsiteX128" fmla="*/ 78791 w 382699"/>
                  <a:gd name="connsiteY128" fmla="*/ 571235 h 587415"/>
                  <a:gd name="connsiteX129" fmla="*/ 67535 w 382699"/>
                  <a:gd name="connsiteY129" fmla="*/ 548723 h 587415"/>
                  <a:gd name="connsiteX130" fmla="*/ 67535 w 382699"/>
                  <a:gd name="connsiteY130" fmla="*/ 548723 h 587415"/>
                  <a:gd name="connsiteX131" fmla="*/ 132257 w 382699"/>
                  <a:gd name="connsiteY131" fmla="*/ 427723 h 587415"/>
                  <a:gd name="connsiteX132" fmla="*/ 132257 w 382699"/>
                  <a:gd name="connsiteY132" fmla="*/ 424909 h 587415"/>
                  <a:gd name="connsiteX133" fmla="*/ 135070 w 382699"/>
                  <a:gd name="connsiteY133" fmla="*/ 422095 h 587415"/>
                  <a:gd name="connsiteX134" fmla="*/ 191350 w 382699"/>
                  <a:gd name="connsiteY134" fmla="*/ 320792 h 587415"/>
                  <a:gd name="connsiteX135" fmla="*/ 247629 w 382699"/>
                  <a:gd name="connsiteY135" fmla="*/ 422095 h 587415"/>
                  <a:gd name="connsiteX136" fmla="*/ 250443 w 382699"/>
                  <a:gd name="connsiteY136" fmla="*/ 424909 h 587415"/>
                  <a:gd name="connsiteX137" fmla="*/ 250443 w 382699"/>
                  <a:gd name="connsiteY137" fmla="*/ 427723 h 587415"/>
                  <a:gd name="connsiteX138" fmla="*/ 315164 w 382699"/>
                  <a:gd name="connsiteY138" fmla="*/ 548723 h 587415"/>
                  <a:gd name="connsiteX139" fmla="*/ 315164 w 382699"/>
                  <a:gd name="connsiteY139" fmla="*/ 548723 h 587415"/>
                  <a:gd name="connsiteX140" fmla="*/ 303908 w 382699"/>
                  <a:gd name="connsiteY140" fmla="*/ 571235 h 587415"/>
                  <a:gd name="connsiteX141" fmla="*/ 303908 w 382699"/>
                  <a:gd name="connsiteY141" fmla="*/ 571235 h 587415"/>
                  <a:gd name="connsiteX142" fmla="*/ 303908 w 382699"/>
                  <a:gd name="connsiteY142" fmla="*/ 579677 h 587415"/>
                  <a:gd name="connsiteX143" fmla="*/ 306722 w 382699"/>
                  <a:gd name="connsiteY143" fmla="*/ 585305 h 587415"/>
                  <a:gd name="connsiteX144" fmla="*/ 348932 w 382699"/>
                  <a:gd name="connsiteY144" fmla="*/ 585305 h 587415"/>
                  <a:gd name="connsiteX145" fmla="*/ 351746 w 382699"/>
                  <a:gd name="connsiteY145" fmla="*/ 579677 h 587415"/>
                  <a:gd name="connsiteX146" fmla="*/ 351746 w 382699"/>
                  <a:gd name="connsiteY146" fmla="*/ 571235 h 587415"/>
                  <a:gd name="connsiteX147" fmla="*/ 351746 w 382699"/>
                  <a:gd name="connsiteY147" fmla="*/ 571235 h 587415"/>
                  <a:gd name="connsiteX148" fmla="*/ 334862 w 382699"/>
                  <a:gd name="connsiteY148" fmla="*/ 545909 h 587415"/>
                  <a:gd name="connsiteX149" fmla="*/ 334862 w 382699"/>
                  <a:gd name="connsiteY149" fmla="*/ 545909 h 587415"/>
                  <a:gd name="connsiteX150" fmla="*/ 284211 w 382699"/>
                  <a:gd name="connsiteY150" fmla="*/ 405211 h 587415"/>
                  <a:gd name="connsiteX151" fmla="*/ 284211 w 382699"/>
                  <a:gd name="connsiteY151" fmla="*/ 402397 h 587415"/>
                  <a:gd name="connsiteX152" fmla="*/ 230746 w 382699"/>
                  <a:gd name="connsiteY152" fmla="*/ 256071 h 587415"/>
                  <a:gd name="connsiteX153" fmla="*/ 239187 w 382699"/>
                  <a:gd name="connsiteY153" fmla="*/ 191350 h 587415"/>
                  <a:gd name="connsiteX154" fmla="*/ 239187 w 382699"/>
                  <a:gd name="connsiteY154" fmla="*/ 191350 h 587415"/>
                  <a:gd name="connsiteX155" fmla="*/ 244815 w 382699"/>
                  <a:gd name="connsiteY155" fmla="*/ 177280 h 587415"/>
                  <a:gd name="connsiteX156" fmla="*/ 242001 w 382699"/>
                  <a:gd name="connsiteY156" fmla="*/ 168838 h 587415"/>
                  <a:gd name="connsiteX157" fmla="*/ 242001 w 382699"/>
                  <a:gd name="connsiteY157" fmla="*/ 166024 h 587415"/>
                  <a:gd name="connsiteX158" fmla="*/ 242001 w 382699"/>
                  <a:gd name="connsiteY158" fmla="*/ 157582 h 587415"/>
                  <a:gd name="connsiteX159" fmla="*/ 242001 w 382699"/>
                  <a:gd name="connsiteY159" fmla="*/ 151954 h 587415"/>
                  <a:gd name="connsiteX160" fmla="*/ 242001 w 382699"/>
                  <a:gd name="connsiteY160" fmla="*/ 151954 h 587415"/>
                  <a:gd name="connsiteX161" fmla="*/ 242001 w 382699"/>
                  <a:gd name="connsiteY161" fmla="*/ 151954 h 587415"/>
                  <a:gd name="connsiteX162" fmla="*/ 242001 w 382699"/>
                  <a:gd name="connsiteY162" fmla="*/ 151954 h 587415"/>
                  <a:gd name="connsiteX163" fmla="*/ 315164 w 382699"/>
                  <a:gd name="connsiteY163" fmla="*/ 143512 h 587415"/>
                  <a:gd name="connsiteX164" fmla="*/ 315164 w 382699"/>
                  <a:gd name="connsiteY164" fmla="*/ 143512 h 587415"/>
                  <a:gd name="connsiteX165" fmla="*/ 317978 w 382699"/>
                  <a:gd name="connsiteY165" fmla="*/ 143512 h 587415"/>
                  <a:gd name="connsiteX166" fmla="*/ 317978 w 382699"/>
                  <a:gd name="connsiteY166" fmla="*/ 143512 h 587415"/>
                  <a:gd name="connsiteX167" fmla="*/ 326420 w 382699"/>
                  <a:gd name="connsiteY167" fmla="*/ 132256 h 587415"/>
                  <a:gd name="connsiteX168" fmla="*/ 326420 w 382699"/>
                  <a:gd name="connsiteY168" fmla="*/ 132256 h 587415"/>
                  <a:gd name="connsiteX169" fmla="*/ 326420 w 382699"/>
                  <a:gd name="connsiteY169" fmla="*/ 132256 h 587415"/>
                  <a:gd name="connsiteX170" fmla="*/ 334862 w 382699"/>
                  <a:gd name="connsiteY170" fmla="*/ 50651 h 587415"/>
                  <a:gd name="connsiteX171" fmla="*/ 343304 w 382699"/>
                  <a:gd name="connsiteY171" fmla="*/ 39395 h 587415"/>
                  <a:gd name="connsiteX172" fmla="*/ 346118 w 382699"/>
                  <a:gd name="connsiteY172" fmla="*/ 33768 h 587415"/>
                  <a:gd name="connsiteX173" fmla="*/ 348932 w 382699"/>
                  <a:gd name="connsiteY173" fmla="*/ 33768 h 587415"/>
                  <a:gd name="connsiteX174" fmla="*/ 363002 w 382699"/>
                  <a:gd name="connsiteY174" fmla="*/ 47837 h 587415"/>
                  <a:gd name="connsiteX175" fmla="*/ 382699 w 382699"/>
                  <a:gd name="connsiteY175" fmla="*/ 33768 h 587415"/>
                  <a:gd name="connsiteX176" fmla="*/ 346118 w 382699"/>
                  <a:gd name="connsiteY176" fmla="*/ 16884 h 587415"/>
                  <a:gd name="connsiteX177" fmla="*/ 202606 w 382699"/>
                  <a:gd name="connsiteY177" fmla="*/ 78791 h 587415"/>
                  <a:gd name="connsiteX178" fmla="*/ 202606 w 382699"/>
                  <a:gd name="connsiteY178" fmla="*/ 78791 h 587415"/>
                  <a:gd name="connsiteX179" fmla="*/ 202606 w 382699"/>
                  <a:gd name="connsiteY179" fmla="*/ 78791 h 587415"/>
                  <a:gd name="connsiteX180" fmla="*/ 202606 w 382699"/>
                  <a:gd name="connsiteY180" fmla="*/ 78791 h 587415"/>
                  <a:gd name="connsiteX181" fmla="*/ 202606 w 382699"/>
                  <a:gd name="connsiteY181" fmla="*/ 78791 h 587415"/>
                  <a:gd name="connsiteX182" fmla="*/ 202606 w 382699"/>
                  <a:gd name="connsiteY182" fmla="*/ 78791 h 587415"/>
                  <a:gd name="connsiteX183" fmla="*/ 208234 w 382699"/>
                  <a:gd name="connsiteY183" fmla="*/ 73163 h 587415"/>
                  <a:gd name="connsiteX184" fmla="*/ 202606 w 382699"/>
                  <a:gd name="connsiteY184" fmla="*/ 78791 h 587415"/>
                  <a:gd name="connsiteX185" fmla="*/ 202606 w 382699"/>
                  <a:gd name="connsiteY185" fmla="*/ 56279 h 587415"/>
                  <a:gd name="connsiteX186" fmla="*/ 202606 w 382699"/>
                  <a:gd name="connsiteY186" fmla="*/ 56279 h 587415"/>
                  <a:gd name="connsiteX187" fmla="*/ 202606 w 382699"/>
                  <a:gd name="connsiteY187" fmla="*/ 56279 h 587415"/>
                  <a:gd name="connsiteX188" fmla="*/ 202606 w 382699"/>
                  <a:gd name="connsiteY188" fmla="*/ 56279 h 587415"/>
                  <a:gd name="connsiteX189" fmla="*/ 202606 w 382699"/>
                  <a:gd name="connsiteY189" fmla="*/ 56279 h 587415"/>
                  <a:gd name="connsiteX190" fmla="*/ 199792 w 382699"/>
                  <a:gd name="connsiteY190" fmla="*/ 53465 h 587415"/>
                  <a:gd name="connsiteX191" fmla="*/ 199792 w 382699"/>
                  <a:gd name="connsiteY191" fmla="*/ 53465 h 587415"/>
                  <a:gd name="connsiteX192" fmla="*/ 199792 w 382699"/>
                  <a:gd name="connsiteY192" fmla="*/ 53465 h 587415"/>
                  <a:gd name="connsiteX193" fmla="*/ 199792 w 382699"/>
                  <a:gd name="connsiteY193" fmla="*/ 53465 h 587415"/>
                  <a:gd name="connsiteX194" fmla="*/ 199792 w 382699"/>
                  <a:gd name="connsiteY194" fmla="*/ 53465 h 587415"/>
                  <a:gd name="connsiteX195" fmla="*/ 191350 w 382699"/>
                  <a:gd name="connsiteY195" fmla="*/ 98489 h 587415"/>
                  <a:gd name="connsiteX196" fmla="*/ 191350 w 382699"/>
                  <a:gd name="connsiteY196" fmla="*/ 98489 h 587415"/>
                  <a:gd name="connsiteX197" fmla="*/ 191350 w 382699"/>
                  <a:gd name="connsiteY197" fmla="*/ 98489 h 587415"/>
                  <a:gd name="connsiteX198" fmla="*/ 199792 w 382699"/>
                  <a:gd name="connsiteY198" fmla="*/ 81605 h 587415"/>
                  <a:gd name="connsiteX199" fmla="*/ 191350 w 382699"/>
                  <a:gd name="connsiteY199" fmla="*/ 98489 h 587415"/>
                  <a:gd name="connsiteX200" fmla="*/ 199792 w 382699"/>
                  <a:gd name="connsiteY200" fmla="*/ 50651 h 587415"/>
                  <a:gd name="connsiteX201" fmla="*/ 199792 w 382699"/>
                  <a:gd name="connsiteY201" fmla="*/ 50651 h 587415"/>
                  <a:gd name="connsiteX202" fmla="*/ 154768 w 382699"/>
                  <a:gd name="connsiteY202" fmla="*/ 36582 h 587415"/>
                  <a:gd name="connsiteX203" fmla="*/ 199792 w 382699"/>
                  <a:gd name="connsiteY203" fmla="*/ 50651 h 587415"/>
                  <a:gd name="connsiteX204" fmla="*/ 146327 w 382699"/>
                  <a:gd name="connsiteY204" fmla="*/ 104117 h 587415"/>
                  <a:gd name="connsiteX205" fmla="*/ 143512 w 382699"/>
                  <a:gd name="connsiteY205" fmla="*/ 101302 h 587415"/>
                  <a:gd name="connsiteX206" fmla="*/ 146327 w 382699"/>
                  <a:gd name="connsiteY206" fmla="*/ 104117 h 587415"/>
                  <a:gd name="connsiteX207" fmla="*/ 135070 w 382699"/>
                  <a:gd name="connsiteY207" fmla="*/ 42209 h 587415"/>
                  <a:gd name="connsiteX208" fmla="*/ 135070 w 382699"/>
                  <a:gd name="connsiteY208" fmla="*/ 42209 h 587415"/>
                  <a:gd name="connsiteX209" fmla="*/ 135070 w 382699"/>
                  <a:gd name="connsiteY209" fmla="*/ 42209 h 587415"/>
                  <a:gd name="connsiteX210" fmla="*/ 135070 w 382699"/>
                  <a:gd name="connsiteY210" fmla="*/ 47837 h 587415"/>
                  <a:gd name="connsiteX211" fmla="*/ 135070 w 382699"/>
                  <a:gd name="connsiteY211" fmla="*/ 42209 h 587415"/>
                  <a:gd name="connsiteX212" fmla="*/ 129443 w 382699"/>
                  <a:gd name="connsiteY212" fmla="*/ 56279 h 587415"/>
                  <a:gd name="connsiteX213" fmla="*/ 129443 w 382699"/>
                  <a:gd name="connsiteY213" fmla="*/ 56279 h 587415"/>
                  <a:gd name="connsiteX214" fmla="*/ 129443 w 382699"/>
                  <a:gd name="connsiteY214" fmla="*/ 56279 h 587415"/>
                  <a:gd name="connsiteX215" fmla="*/ 126628 w 382699"/>
                  <a:gd name="connsiteY215" fmla="*/ 59093 h 587415"/>
                  <a:gd name="connsiteX216" fmla="*/ 129443 w 382699"/>
                  <a:gd name="connsiteY216" fmla="*/ 56279 h 587415"/>
                  <a:gd name="connsiteX217" fmla="*/ 132257 w 382699"/>
                  <a:gd name="connsiteY217" fmla="*/ 56279 h 587415"/>
                  <a:gd name="connsiteX218" fmla="*/ 132257 w 382699"/>
                  <a:gd name="connsiteY218" fmla="*/ 59093 h 587415"/>
                  <a:gd name="connsiteX219" fmla="*/ 132257 w 382699"/>
                  <a:gd name="connsiteY219" fmla="*/ 59093 h 587415"/>
                  <a:gd name="connsiteX220" fmla="*/ 132257 w 382699"/>
                  <a:gd name="connsiteY220" fmla="*/ 56279 h 587415"/>
                  <a:gd name="connsiteX221" fmla="*/ 123815 w 382699"/>
                  <a:gd name="connsiteY221" fmla="*/ 61907 h 587415"/>
                  <a:gd name="connsiteX222" fmla="*/ 123815 w 382699"/>
                  <a:gd name="connsiteY222" fmla="*/ 67535 h 587415"/>
                  <a:gd name="connsiteX223" fmla="*/ 126628 w 382699"/>
                  <a:gd name="connsiteY223" fmla="*/ 73163 h 587415"/>
                  <a:gd name="connsiteX224" fmla="*/ 123815 w 382699"/>
                  <a:gd name="connsiteY224" fmla="*/ 67535 h 587415"/>
                  <a:gd name="connsiteX225" fmla="*/ 123815 w 382699"/>
                  <a:gd name="connsiteY225" fmla="*/ 61907 h 587415"/>
                  <a:gd name="connsiteX226" fmla="*/ 126628 w 382699"/>
                  <a:gd name="connsiteY226" fmla="*/ 61907 h 587415"/>
                  <a:gd name="connsiteX227" fmla="*/ 126628 w 382699"/>
                  <a:gd name="connsiteY227" fmla="*/ 61907 h 587415"/>
                  <a:gd name="connsiteX228" fmla="*/ 126628 w 382699"/>
                  <a:gd name="connsiteY228" fmla="*/ 61907 h 587415"/>
                  <a:gd name="connsiteX229" fmla="*/ 132257 w 382699"/>
                  <a:gd name="connsiteY229" fmla="*/ 78791 h 587415"/>
                  <a:gd name="connsiteX230" fmla="*/ 132257 w 382699"/>
                  <a:gd name="connsiteY230" fmla="*/ 78791 h 587415"/>
                  <a:gd name="connsiteX231" fmla="*/ 126628 w 382699"/>
                  <a:gd name="connsiteY231" fmla="*/ 75977 h 587415"/>
                  <a:gd name="connsiteX232" fmla="*/ 132257 w 382699"/>
                  <a:gd name="connsiteY232" fmla="*/ 78791 h 587415"/>
                  <a:gd name="connsiteX233" fmla="*/ 132257 w 382699"/>
                  <a:gd name="connsiteY233" fmla="*/ 78791 h 587415"/>
                  <a:gd name="connsiteX234" fmla="*/ 132257 w 382699"/>
                  <a:gd name="connsiteY234" fmla="*/ 78791 h 587415"/>
                  <a:gd name="connsiteX235" fmla="*/ 137885 w 382699"/>
                  <a:gd name="connsiteY235" fmla="*/ 95675 h 587415"/>
                  <a:gd name="connsiteX236" fmla="*/ 132257 w 382699"/>
                  <a:gd name="connsiteY236" fmla="*/ 78791 h 587415"/>
                  <a:gd name="connsiteX237" fmla="*/ 132257 w 382699"/>
                  <a:gd name="connsiteY237" fmla="*/ 78791 h 58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382699" h="587415">
                    <a:moveTo>
                      <a:pt x="346118" y="16884"/>
                    </a:moveTo>
                    <a:cubicBezTo>
                      <a:pt x="340490" y="16884"/>
                      <a:pt x="332048" y="19698"/>
                      <a:pt x="329234" y="25326"/>
                    </a:cubicBezTo>
                    <a:cubicBezTo>
                      <a:pt x="329234" y="25326"/>
                      <a:pt x="329234" y="25326"/>
                      <a:pt x="326420" y="25326"/>
                    </a:cubicBezTo>
                    <a:lnTo>
                      <a:pt x="326420" y="22512"/>
                    </a:lnTo>
                    <a:cubicBezTo>
                      <a:pt x="326420" y="19698"/>
                      <a:pt x="326420" y="19698"/>
                      <a:pt x="323606" y="19698"/>
                    </a:cubicBezTo>
                    <a:lnTo>
                      <a:pt x="323606" y="19698"/>
                    </a:lnTo>
                    <a:cubicBezTo>
                      <a:pt x="323606" y="19698"/>
                      <a:pt x="320792" y="19698"/>
                      <a:pt x="320792" y="19698"/>
                    </a:cubicBezTo>
                    <a:cubicBezTo>
                      <a:pt x="320792" y="19698"/>
                      <a:pt x="320792" y="16884"/>
                      <a:pt x="320792" y="16884"/>
                    </a:cubicBezTo>
                    <a:cubicBezTo>
                      <a:pt x="320792" y="16884"/>
                      <a:pt x="320792" y="16884"/>
                      <a:pt x="317978" y="14070"/>
                    </a:cubicBezTo>
                    <a:lnTo>
                      <a:pt x="317978" y="14070"/>
                    </a:lnTo>
                    <a:cubicBezTo>
                      <a:pt x="315164" y="14070"/>
                      <a:pt x="315164" y="14070"/>
                      <a:pt x="315164" y="16884"/>
                    </a:cubicBezTo>
                    <a:lnTo>
                      <a:pt x="315164" y="14070"/>
                    </a:lnTo>
                    <a:cubicBezTo>
                      <a:pt x="315164" y="11256"/>
                      <a:pt x="315164" y="11256"/>
                      <a:pt x="312350" y="11256"/>
                    </a:cubicBezTo>
                    <a:lnTo>
                      <a:pt x="312350" y="11256"/>
                    </a:lnTo>
                    <a:cubicBezTo>
                      <a:pt x="312350" y="11256"/>
                      <a:pt x="309536" y="11256"/>
                      <a:pt x="309536" y="11256"/>
                    </a:cubicBezTo>
                    <a:cubicBezTo>
                      <a:pt x="309536" y="11256"/>
                      <a:pt x="309536" y="11256"/>
                      <a:pt x="309536" y="11256"/>
                    </a:cubicBezTo>
                    <a:cubicBezTo>
                      <a:pt x="309536" y="11256"/>
                      <a:pt x="309536" y="8442"/>
                      <a:pt x="306722" y="8442"/>
                    </a:cubicBezTo>
                    <a:lnTo>
                      <a:pt x="306722" y="8442"/>
                    </a:lnTo>
                    <a:cubicBezTo>
                      <a:pt x="306722" y="8442"/>
                      <a:pt x="303908" y="8442"/>
                      <a:pt x="303908" y="8442"/>
                    </a:cubicBezTo>
                    <a:cubicBezTo>
                      <a:pt x="303908" y="8442"/>
                      <a:pt x="303908" y="11256"/>
                      <a:pt x="303908" y="11256"/>
                    </a:cubicBezTo>
                    <a:lnTo>
                      <a:pt x="303908" y="16884"/>
                    </a:lnTo>
                    <a:cubicBezTo>
                      <a:pt x="301095" y="16884"/>
                      <a:pt x="301095" y="16884"/>
                      <a:pt x="298281" y="16884"/>
                    </a:cubicBezTo>
                    <a:cubicBezTo>
                      <a:pt x="298281" y="11256"/>
                      <a:pt x="292653" y="5628"/>
                      <a:pt x="284211" y="2814"/>
                    </a:cubicBezTo>
                    <a:cubicBezTo>
                      <a:pt x="275769" y="0"/>
                      <a:pt x="267327" y="8442"/>
                      <a:pt x="264513" y="16884"/>
                    </a:cubicBezTo>
                    <a:cubicBezTo>
                      <a:pt x="261699" y="25326"/>
                      <a:pt x="270141" y="33768"/>
                      <a:pt x="278583" y="36582"/>
                    </a:cubicBezTo>
                    <a:cubicBezTo>
                      <a:pt x="284211" y="36582"/>
                      <a:pt x="292653" y="33768"/>
                      <a:pt x="295466" y="28140"/>
                    </a:cubicBezTo>
                    <a:cubicBezTo>
                      <a:pt x="295466" y="28140"/>
                      <a:pt x="295466" y="28140"/>
                      <a:pt x="295466" y="28140"/>
                    </a:cubicBezTo>
                    <a:cubicBezTo>
                      <a:pt x="295466" y="30953"/>
                      <a:pt x="295466" y="36582"/>
                      <a:pt x="295466" y="36582"/>
                    </a:cubicBezTo>
                    <a:cubicBezTo>
                      <a:pt x="295466" y="39395"/>
                      <a:pt x="298281" y="42209"/>
                      <a:pt x="301095" y="45023"/>
                    </a:cubicBezTo>
                    <a:lnTo>
                      <a:pt x="303908" y="47837"/>
                    </a:lnTo>
                    <a:lnTo>
                      <a:pt x="289839" y="118186"/>
                    </a:lnTo>
                    <a:lnTo>
                      <a:pt x="236373" y="121001"/>
                    </a:lnTo>
                    <a:cubicBezTo>
                      <a:pt x="236373" y="121001"/>
                      <a:pt x="239187" y="118186"/>
                      <a:pt x="239187" y="118186"/>
                    </a:cubicBezTo>
                    <a:cubicBezTo>
                      <a:pt x="233559" y="118186"/>
                      <a:pt x="227931" y="115372"/>
                      <a:pt x="230746" y="115372"/>
                    </a:cubicBezTo>
                    <a:cubicBezTo>
                      <a:pt x="233559" y="115372"/>
                      <a:pt x="244815" y="115372"/>
                      <a:pt x="256071" y="104117"/>
                    </a:cubicBezTo>
                    <a:cubicBezTo>
                      <a:pt x="247629" y="104117"/>
                      <a:pt x="233559" y="101302"/>
                      <a:pt x="247629" y="95675"/>
                    </a:cubicBezTo>
                    <a:cubicBezTo>
                      <a:pt x="230746" y="95675"/>
                      <a:pt x="227931" y="75977"/>
                      <a:pt x="225117" y="53465"/>
                    </a:cubicBezTo>
                    <a:cubicBezTo>
                      <a:pt x="225117" y="53465"/>
                      <a:pt x="225117" y="53465"/>
                      <a:pt x="225117" y="50651"/>
                    </a:cubicBezTo>
                    <a:lnTo>
                      <a:pt x="225117" y="50651"/>
                    </a:lnTo>
                    <a:lnTo>
                      <a:pt x="225117" y="50651"/>
                    </a:lnTo>
                    <a:cubicBezTo>
                      <a:pt x="225117" y="47837"/>
                      <a:pt x="225117" y="45023"/>
                      <a:pt x="225117" y="45023"/>
                    </a:cubicBezTo>
                    <a:cubicBezTo>
                      <a:pt x="233559" y="42209"/>
                      <a:pt x="239187" y="33768"/>
                      <a:pt x="247629" y="25326"/>
                    </a:cubicBezTo>
                    <a:cubicBezTo>
                      <a:pt x="247629" y="25326"/>
                      <a:pt x="242001" y="25326"/>
                      <a:pt x="242001" y="25326"/>
                    </a:cubicBezTo>
                    <a:cubicBezTo>
                      <a:pt x="244815" y="19698"/>
                      <a:pt x="247629" y="16884"/>
                      <a:pt x="250443" y="11256"/>
                    </a:cubicBezTo>
                    <a:cubicBezTo>
                      <a:pt x="250443" y="11256"/>
                      <a:pt x="244815" y="16884"/>
                      <a:pt x="230746" y="16884"/>
                    </a:cubicBezTo>
                    <a:cubicBezTo>
                      <a:pt x="230746" y="16884"/>
                      <a:pt x="233559" y="11256"/>
                      <a:pt x="233559" y="11256"/>
                    </a:cubicBezTo>
                    <a:cubicBezTo>
                      <a:pt x="225117" y="14070"/>
                      <a:pt x="219489" y="11256"/>
                      <a:pt x="213862" y="11256"/>
                    </a:cubicBezTo>
                    <a:cubicBezTo>
                      <a:pt x="213862" y="11256"/>
                      <a:pt x="213862" y="11256"/>
                      <a:pt x="213862" y="11256"/>
                    </a:cubicBezTo>
                    <a:cubicBezTo>
                      <a:pt x="205420" y="8442"/>
                      <a:pt x="199792" y="8442"/>
                      <a:pt x="199792" y="8442"/>
                    </a:cubicBezTo>
                    <a:cubicBezTo>
                      <a:pt x="202606" y="5628"/>
                      <a:pt x="199792" y="0"/>
                      <a:pt x="199792" y="0"/>
                    </a:cubicBezTo>
                    <a:cubicBezTo>
                      <a:pt x="194164" y="5628"/>
                      <a:pt x="188536" y="5628"/>
                      <a:pt x="177280" y="8442"/>
                    </a:cubicBezTo>
                    <a:cubicBezTo>
                      <a:pt x="166024" y="8442"/>
                      <a:pt x="140698" y="14070"/>
                      <a:pt x="135070" y="45023"/>
                    </a:cubicBezTo>
                    <a:cubicBezTo>
                      <a:pt x="135070" y="45023"/>
                      <a:pt x="135070" y="47837"/>
                      <a:pt x="135070" y="47837"/>
                    </a:cubicBezTo>
                    <a:cubicBezTo>
                      <a:pt x="135070" y="47837"/>
                      <a:pt x="135070" y="47837"/>
                      <a:pt x="135070" y="47837"/>
                    </a:cubicBezTo>
                    <a:cubicBezTo>
                      <a:pt x="135070" y="47837"/>
                      <a:pt x="135070" y="50651"/>
                      <a:pt x="135070" y="50651"/>
                    </a:cubicBezTo>
                    <a:cubicBezTo>
                      <a:pt x="135070" y="50651"/>
                      <a:pt x="135070" y="50651"/>
                      <a:pt x="135070" y="50651"/>
                    </a:cubicBezTo>
                    <a:lnTo>
                      <a:pt x="135070" y="50651"/>
                    </a:lnTo>
                    <a:cubicBezTo>
                      <a:pt x="135070" y="50651"/>
                      <a:pt x="135070" y="50651"/>
                      <a:pt x="135070" y="53465"/>
                    </a:cubicBezTo>
                    <a:cubicBezTo>
                      <a:pt x="129443" y="87233"/>
                      <a:pt x="143512" y="109744"/>
                      <a:pt x="166024" y="118186"/>
                    </a:cubicBezTo>
                    <a:lnTo>
                      <a:pt x="166024" y="104117"/>
                    </a:lnTo>
                    <a:lnTo>
                      <a:pt x="166024" y="104117"/>
                    </a:lnTo>
                    <a:lnTo>
                      <a:pt x="166024" y="104117"/>
                    </a:lnTo>
                    <a:lnTo>
                      <a:pt x="166024" y="121001"/>
                    </a:lnTo>
                    <a:lnTo>
                      <a:pt x="157582" y="121001"/>
                    </a:lnTo>
                    <a:lnTo>
                      <a:pt x="146327" y="121001"/>
                    </a:lnTo>
                    <a:lnTo>
                      <a:pt x="70349" y="115372"/>
                    </a:lnTo>
                    <a:lnTo>
                      <a:pt x="56279" y="45023"/>
                    </a:lnTo>
                    <a:lnTo>
                      <a:pt x="59093" y="42209"/>
                    </a:lnTo>
                    <a:cubicBezTo>
                      <a:pt x="61908" y="39395"/>
                      <a:pt x="64721" y="36582"/>
                      <a:pt x="64721" y="33768"/>
                    </a:cubicBezTo>
                    <a:cubicBezTo>
                      <a:pt x="64721" y="33768"/>
                      <a:pt x="64721" y="28140"/>
                      <a:pt x="64721" y="25326"/>
                    </a:cubicBezTo>
                    <a:cubicBezTo>
                      <a:pt x="64721" y="25326"/>
                      <a:pt x="64721" y="25326"/>
                      <a:pt x="64721" y="25326"/>
                    </a:cubicBezTo>
                    <a:cubicBezTo>
                      <a:pt x="67535" y="30953"/>
                      <a:pt x="75977" y="33768"/>
                      <a:pt x="81605" y="33768"/>
                    </a:cubicBezTo>
                    <a:cubicBezTo>
                      <a:pt x="90047" y="30953"/>
                      <a:pt x="95675" y="22512"/>
                      <a:pt x="95675" y="14070"/>
                    </a:cubicBezTo>
                    <a:cubicBezTo>
                      <a:pt x="92861" y="5628"/>
                      <a:pt x="84419" y="0"/>
                      <a:pt x="75977" y="0"/>
                    </a:cubicBezTo>
                    <a:cubicBezTo>
                      <a:pt x="70349" y="0"/>
                      <a:pt x="64721" y="5628"/>
                      <a:pt x="61908" y="14070"/>
                    </a:cubicBezTo>
                    <a:cubicBezTo>
                      <a:pt x="59093" y="14070"/>
                      <a:pt x="59093" y="14070"/>
                      <a:pt x="56279" y="14070"/>
                    </a:cubicBezTo>
                    <a:lnTo>
                      <a:pt x="56279" y="8442"/>
                    </a:lnTo>
                    <a:cubicBezTo>
                      <a:pt x="56279" y="8442"/>
                      <a:pt x="56279" y="5628"/>
                      <a:pt x="56279" y="5628"/>
                    </a:cubicBezTo>
                    <a:cubicBezTo>
                      <a:pt x="56279" y="5628"/>
                      <a:pt x="53466" y="5628"/>
                      <a:pt x="53466" y="5628"/>
                    </a:cubicBezTo>
                    <a:lnTo>
                      <a:pt x="53466" y="5628"/>
                    </a:lnTo>
                    <a:cubicBezTo>
                      <a:pt x="53466" y="5628"/>
                      <a:pt x="50651" y="5628"/>
                      <a:pt x="50651" y="8442"/>
                    </a:cubicBezTo>
                    <a:cubicBezTo>
                      <a:pt x="50651" y="8442"/>
                      <a:pt x="50651" y="8442"/>
                      <a:pt x="50651" y="8442"/>
                    </a:cubicBezTo>
                    <a:cubicBezTo>
                      <a:pt x="50651" y="8442"/>
                      <a:pt x="47838" y="8442"/>
                      <a:pt x="47838" y="8442"/>
                    </a:cubicBezTo>
                    <a:lnTo>
                      <a:pt x="47838" y="8442"/>
                    </a:lnTo>
                    <a:cubicBezTo>
                      <a:pt x="45024" y="8442"/>
                      <a:pt x="45024" y="11256"/>
                      <a:pt x="45024" y="11256"/>
                    </a:cubicBezTo>
                    <a:lnTo>
                      <a:pt x="45024" y="14070"/>
                    </a:lnTo>
                    <a:cubicBezTo>
                      <a:pt x="45024" y="11256"/>
                      <a:pt x="42209" y="11256"/>
                      <a:pt x="42209" y="11256"/>
                    </a:cubicBezTo>
                    <a:lnTo>
                      <a:pt x="42209" y="11256"/>
                    </a:lnTo>
                    <a:cubicBezTo>
                      <a:pt x="42209" y="11256"/>
                      <a:pt x="39396" y="11256"/>
                      <a:pt x="39396" y="14070"/>
                    </a:cubicBezTo>
                    <a:cubicBezTo>
                      <a:pt x="39396" y="14070"/>
                      <a:pt x="39396" y="16884"/>
                      <a:pt x="39396" y="16884"/>
                    </a:cubicBezTo>
                    <a:cubicBezTo>
                      <a:pt x="39396" y="16884"/>
                      <a:pt x="36582" y="16884"/>
                      <a:pt x="36582" y="16884"/>
                    </a:cubicBezTo>
                    <a:lnTo>
                      <a:pt x="36582" y="16884"/>
                    </a:lnTo>
                    <a:cubicBezTo>
                      <a:pt x="33768" y="16884"/>
                      <a:pt x="33768" y="19698"/>
                      <a:pt x="33768" y="19698"/>
                    </a:cubicBezTo>
                    <a:lnTo>
                      <a:pt x="33768" y="22512"/>
                    </a:lnTo>
                    <a:cubicBezTo>
                      <a:pt x="33768" y="22512"/>
                      <a:pt x="33768" y="22512"/>
                      <a:pt x="30954" y="22512"/>
                    </a:cubicBezTo>
                    <a:cubicBezTo>
                      <a:pt x="28140" y="16884"/>
                      <a:pt x="19698" y="14070"/>
                      <a:pt x="14070" y="14070"/>
                    </a:cubicBezTo>
                    <a:cubicBezTo>
                      <a:pt x="5628" y="16884"/>
                      <a:pt x="0" y="25326"/>
                      <a:pt x="0" y="33768"/>
                    </a:cubicBezTo>
                    <a:cubicBezTo>
                      <a:pt x="2814" y="42209"/>
                      <a:pt x="11256" y="47837"/>
                      <a:pt x="19698" y="47837"/>
                    </a:cubicBezTo>
                    <a:cubicBezTo>
                      <a:pt x="25326" y="47837"/>
                      <a:pt x="30954" y="42209"/>
                      <a:pt x="33768" y="33768"/>
                    </a:cubicBezTo>
                    <a:cubicBezTo>
                      <a:pt x="33768" y="33768"/>
                      <a:pt x="36582" y="33768"/>
                      <a:pt x="36582" y="33768"/>
                    </a:cubicBezTo>
                    <a:lnTo>
                      <a:pt x="39396" y="39395"/>
                    </a:lnTo>
                    <a:cubicBezTo>
                      <a:pt x="42209" y="45023"/>
                      <a:pt x="42209" y="47837"/>
                      <a:pt x="47838" y="50651"/>
                    </a:cubicBezTo>
                    <a:lnTo>
                      <a:pt x="56279" y="132256"/>
                    </a:lnTo>
                    <a:cubicBezTo>
                      <a:pt x="56279" y="132256"/>
                      <a:pt x="56279" y="132256"/>
                      <a:pt x="56279" y="132256"/>
                    </a:cubicBezTo>
                    <a:cubicBezTo>
                      <a:pt x="56279" y="132256"/>
                      <a:pt x="56279" y="132256"/>
                      <a:pt x="56279" y="132256"/>
                    </a:cubicBezTo>
                    <a:cubicBezTo>
                      <a:pt x="56279" y="137884"/>
                      <a:pt x="61908" y="143512"/>
                      <a:pt x="64721" y="143512"/>
                    </a:cubicBezTo>
                    <a:cubicBezTo>
                      <a:pt x="64721" y="143512"/>
                      <a:pt x="64721" y="143512"/>
                      <a:pt x="64721" y="143512"/>
                    </a:cubicBezTo>
                    <a:cubicBezTo>
                      <a:pt x="64721" y="143512"/>
                      <a:pt x="64721" y="143512"/>
                      <a:pt x="67535" y="143512"/>
                    </a:cubicBezTo>
                    <a:cubicBezTo>
                      <a:pt x="67535" y="143512"/>
                      <a:pt x="67535" y="143512"/>
                      <a:pt x="67535" y="143512"/>
                    </a:cubicBezTo>
                    <a:lnTo>
                      <a:pt x="140698" y="151954"/>
                    </a:lnTo>
                    <a:cubicBezTo>
                      <a:pt x="140698" y="151954"/>
                      <a:pt x="140698" y="151954"/>
                      <a:pt x="140698" y="151954"/>
                    </a:cubicBezTo>
                    <a:lnTo>
                      <a:pt x="140698" y="160396"/>
                    </a:lnTo>
                    <a:lnTo>
                      <a:pt x="140698" y="168838"/>
                    </a:lnTo>
                    <a:cubicBezTo>
                      <a:pt x="140698" y="171652"/>
                      <a:pt x="137885" y="174466"/>
                      <a:pt x="137885" y="177280"/>
                    </a:cubicBezTo>
                    <a:cubicBezTo>
                      <a:pt x="137885" y="182908"/>
                      <a:pt x="140698" y="188536"/>
                      <a:pt x="143512" y="191350"/>
                    </a:cubicBezTo>
                    <a:lnTo>
                      <a:pt x="143512" y="199791"/>
                    </a:lnTo>
                    <a:lnTo>
                      <a:pt x="151954" y="256071"/>
                    </a:lnTo>
                    <a:cubicBezTo>
                      <a:pt x="121001" y="289839"/>
                      <a:pt x="101303" y="343304"/>
                      <a:pt x="98489" y="402397"/>
                    </a:cubicBezTo>
                    <a:cubicBezTo>
                      <a:pt x="98489" y="402397"/>
                      <a:pt x="98489" y="402397"/>
                      <a:pt x="98489" y="405211"/>
                    </a:cubicBezTo>
                    <a:cubicBezTo>
                      <a:pt x="64721" y="424909"/>
                      <a:pt x="61908" y="475560"/>
                      <a:pt x="47838" y="545909"/>
                    </a:cubicBezTo>
                    <a:cubicBezTo>
                      <a:pt x="47838" y="545909"/>
                      <a:pt x="47838" y="545909"/>
                      <a:pt x="47838" y="545909"/>
                    </a:cubicBezTo>
                    <a:cubicBezTo>
                      <a:pt x="39396" y="551537"/>
                      <a:pt x="30954" y="562793"/>
                      <a:pt x="30954" y="571235"/>
                    </a:cubicBezTo>
                    <a:lnTo>
                      <a:pt x="30954" y="571235"/>
                    </a:lnTo>
                    <a:lnTo>
                      <a:pt x="30954" y="579677"/>
                    </a:lnTo>
                    <a:cubicBezTo>
                      <a:pt x="30954" y="582491"/>
                      <a:pt x="30954" y="582491"/>
                      <a:pt x="33768" y="585305"/>
                    </a:cubicBezTo>
                    <a:cubicBezTo>
                      <a:pt x="42209" y="588119"/>
                      <a:pt x="67535" y="588119"/>
                      <a:pt x="75977" y="585305"/>
                    </a:cubicBezTo>
                    <a:cubicBezTo>
                      <a:pt x="78791" y="585305"/>
                      <a:pt x="78791" y="582491"/>
                      <a:pt x="78791" y="579677"/>
                    </a:cubicBezTo>
                    <a:lnTo>
                      <a:pt x="78791" y="571235"/>
                    </a:lnTo>
                    <a:lnTo>
                      <a:pt x="78791" y="571235"/>
                    </a:lnTo>
                    <a:cubicBezTo>
                      <a:pt x="78791" y="562793"/>
                      <a:pt x="70349" y="551537"/>
                      <a:pt x="67535" y="548723"/>
                    </a:cubicBezTo>
                    <a:cubicBezTo>
                      <a:pt x="67535" y="548723"/>
                      <a:pt x="67535" y="548723"/>
                      <a:pt x="67535" y="548723"/>
                    </a:cubicBezTo>
                    <a:cubicBezTo>
                      <a:pt x="81605" y="523397"/>
                      <a:pt x="109745" y="486816"/>
                      <a:pt x="132257" y="427723"/>
                    </a:cubicBezTo>
                    <a:cubicBezTo>
                      <a:pt x="132257" y="427723"/>
                      <a:pt x="132257" y="424909"/>
                      <a:pt x="132257" y="424909"/>
                    </a:cubicBezTo>
                    <a:cubicBezTo>
                      <a:pt x="132257" y="424909"/>
                      <a:pt x="132257" y="422095"/>
                      <a:pt x="135070" y="422095"/>
                    </a:cubicBezTo>
                    <a:lnTo>
                      <a:pt x="191350" y="320792"/>
                    </a:lnTo>
                    <a:lnTo>
                      <a:pt x="247629" y="422095"/>
                    </a:lnTo>
                    <a:cubicBezTo>
                      <a:pt x="247629" y="422095"/>
                      <a:pt x="247629" y="424909"/>
                      <a:pt x="250443" y="424909"/>
                    </a:cubicBezTo>
                    <a:cubicBezTo>
                      <a:pt x="250443" y="424909"/>
                      <a:pt x="250443" y="427723"/>
                      <a:pt x="250443" y="427723"/>
                    </a:cubicBezTo>
                    <a:cubicBezTo>
                      <a:pt x="272955" y="486816"/>
                      <a:pt x="301095" y="523397"/>
                      <a:pt x="315164" y="548723"/>
                    </a:cubicBezTo>
                    <a:cubicBezTo>
                      <a:pt x="315164" y="548723"/>
                      <a:pt x="315164" y="548723"/>
                      <a:pt x="315164" y="548723"/>
                    </a:cubicBezTo>
                    <a:cubicBezTo>
                      <a:pt x="312350" y="554351"/>
                      <a:pt x="303908" y="565607"/>
                      <a:pt x="303908" y="571235"/>
                    </a:cubicBezTo>
                    <a:lnTo>
                      <a:pt x="303908" y="571235"/>
                    </a:lnTo>
                    <a:lnTo>
                      <a:pt x="303908" y="579677"/>
                    </a:lnTo>
                    <a:cubicBezTo>
                      <a:pt x="303908" y="582491"/>
                      <a:pt x="303908" y="582491"/>
                      <a:pt x="306722" y="585305"/>
                    </a:cubicBezTo>
                    <a:cubicBezTo>
                      <a:pt x="315164" y="588119"/>
                      <a:pt x="340490" y="588119"/>
                      <a:pt x="348932" y="585305"/>
                    </a:cubicBezTo>
                    <a:cubicBezTo>
                      <a:pt x="351746" y="585305"/>
                      <a:pt x="351746" y="582491"/>
                      <a:pt x="351746" y="579677"/>
                    </a:cubicBezTo>
                    <a:lnTo>
                      <a:pt x="351746" y="571235"/>
                    </a:lnTo>
                    <a:lnTo>
                      <a:pt x="351746" y="571235"/>
                    </a:lnTo>
                    <a:cubicBezTo>
                      <a:pt x="351746" y="562793"/>
                      <a:pt x="343304" y="554351"/>
                      <a:pt x="334862" y="545909"/>
                    </a:cubicBezTo>
                    <a:lnTo>
                      <a:pt x="334862" y="545909"/>
                    </a:lnTo>
                    <a:cubicBezTo>
                      <a:pt x="320792" y="475560"/>
                      <a:pt x="317978" y="427723"/>
                      <a:pt x="284211" y="405211"/>
                    </a:cubicBezTo>
                    <a:cubicBezTo>
                      <a:pt x="284211" y="405211"/>
                      <a:pt x="284211" y="405211"/>
                      <a:pt x="284211" y="402397"/>
                    </a:cubicBezTo>
                    <a:cubicBezTo>
                      <a:pt x="281397" y="343304"/>
                      <a:pt x="261699" y="289839"/>
                      <a:pt x="230746" y="256071"/>
                    </a:cubicBezTo>
                    <a:lnTo>
                      <a:pt x="239187" y="191350"/>
                    </a:lnTo>
                    <a:lnTo>
                      <a:pt x="239187" y="191350"/>
                    </a:lnTo>
                    <a:cubicBezTo>
                      <a:pt x="242001" y="188536"/>
                      <a:pt x="244815" y="182908"/>
                      <a:pt x="244815" y="177280"/>
                    </a:cubicBezTo>
                    <a:cubicBezTo>
                      <a:pt x="244815" y="174466"/>
                      <a:pt x="244815" y="171652"/>
                      <a:pt x="242001" y="168838"/>
                    </a:cubicBezTo>
                    <a:lnTo>
                      <a:pt x="242001" y="166024"/>
                    </a:lnTo>
                    <a:lnTo>
                      <a:pt x="242001" y="157582"/>
                    </a:lnTo>
                    <a:lnTo>
                      <a:pt x="242001" y="151954"/>
                    </a:lnTo>
                    <a:cubicBezTo>
                      <a:pt x="242001" y="151954"/>
                      <a:pt x="242001" y="151954"/>
                      <a:pt x="242001" y="151954"/>
                    </a:cubicBezTo>
                    <a:lnTo>
                      <a:pt x="242001" y="151954"/>
                    </a:lnTo>
                    <a:lnTo>
                      <a:pt x="242001" y="151954"/>
                    </a:lnTo>
                    <a:lnTo>
                      <a:pt x="315164" y="143512"/>
                    </a:lnTo>
                    <a:cubicBezTo>
                      <a:pt x="315164" y="143512"/>
                      <a:pt x="315164" y="143512"/>
                      <a:pt x="315164" y="143512"/>
                    </a:cubicBezTo>
                    <a:cubicBezTo>
                      <a:pt x="315164" y="143512"/>
                      <a:pt x="315164" y="143512"/>
                      <a:pt x="317978" y="143512"/>
                    </a:cubicBezTo>
                    <a:cubicBezTo>
                      <a:pt x="317978" y="143512"/>
                      <a:pt x="317978" y="143512"/>
                      <a:pt x="317978" y="143512"/>
                    </a:cubicBezTo>
                    <a:cubicBezTo>
                      <a:pt x="323606" y="140698"/>
                      <a:pt x="326420" y="137884"/>
                      <a:pt x="326420" y="132256"/>
                    </a:cubicBezTo>
                    <a:cubicBezTo>
                      <a:pt x="326420" y="132256"/>
                      <a:pt x="326420" y="132256"/>
                      <a:pt x="326420" y="132256"/>
                    </a:cubicBezTo>
                    <a:cubicBezTo>
                      <a:pt x="326420" y="132256"/>
                      <a:pt x="326420" y="132256"/>
                      <a:pt x="326420" y="132256"/>
                    </a:cubicBezTo>
                    <a:lnTo>
                      <a:pt x="334862" y="50651"/>
                    </a:lnTo>
                    <a:cubicBezTo>
                      <a:pt x="340490" y="50651"/>
                      <a:pt x="340490" y="45023"/>
                      <a:pt x="343304" y="39395"/>
                    </a:cubicBezTo>
                    <a:lnTo>
                      <a:pt x="346118" y="33768"/>
                    </a:lnTo>
                    <a:cubicBezTo>
                      <a:pt x="346118" y="33768"/>
                      <a:pt x="348932" y="33768"/>
                      <a:pt x="348932" y="33768"/>
                    </a:cubicBezTo>
                    <a:cubicBezTo>
                      <a:pt x="348932" y="39395"/>
                      <a:pt x="354560" y="45023"/>
                      <a:pt x="363002" y="47837"/>
                    </a:cubicBezTo>
                    <a:cubicBezTo>
                      <a:pt x="371444" y="50651"/>
                      <a:pt x="379885" y="42209"/>
                      <a:pt x="382699" y="33768"/>
                    </a:cubicBezTo>
                    <a:cubicBezTo>
                      <a:pt x="360188" y="25326"/>
                      <a:pt x="354560" y="16884"/>
                      <a:pt x="346118" y="16884"/>
                    </a:cubicBezTo>
                    <a:close/>
                    <a:moveTo>
                      <a:pt x="202606" y="78791"/>
                    </a:moveTo>
                    <a:cubicBezTo>
                      <a:pt x="202606" y="78791"/>
                      <a:pt x="202606" y="78791"/>
                      <a:pt x="202606" y="78791"/>
                    </a:cubicBezTo>
                    <a:cubicBezTo>
                      <a:pt x="199792" y="78791"/>
                      <a:pt x="199792" y="78791"/>
                      <a:pt x="202606" y="78791"/>
                    </a:cubicBezTo>
                    <a:lnTo>
                      <a:pt x="202606" y="78791"/>
                    </a:lnTo>
                    <a:cubicBezTo>
                      <a:pt x="199792" y="78791"/>
                      <a:pt x="199792" y="78791"/>
                      <a:pt x="202606" y="78791"/>
                    </a:cubicBezTo>
                    <a:cubicBezTo>
                      <a:pt x="202606" y="78791"/>
                      <a:pt x="202606" y="78791"/>
                      <a:pt x="202606" y="78791"/>
                    </a:cubicBezTo>
                    <a:cubicBezTo>
                      <a:pt x="205420" y="78791"/>
                      <a:pt x="205420" y="75977"/>
                      <a:pt x="208234" y="73163"/>
                    </a:cubicBezTo>
                    <a:cubicBezTo>
                      <a:pt x="205420" y="75977"/>
                      <a:pt x="205420" y="75977"/>
                      <a:pt x="202606" y="78791"/>
                    </a:cubicBezTo>
                    <a:close/>
                    <a:moveTo>
                      <a:pt x="202606" y="56279"/>
                    </a:moveTo>
                    <a:cubicBezTo>
                      <a:pt x="202606" y="56279"/>
                      <a:pt x="202606" y="56279"/>
                      <a:pt x="202606" y="56279"/>
                    </a:cubicBezTo>
                    <a:cubicBezTo>
                      <a:pt x="205420" y="56279"/>
                      <a:pt x="205420" y="56279"/>
                      <a:pt x="202606" y="56279"/>
                    </a:cubicBezTo>
                    <a:cubicBezTo>
                      <a:pt x="205420" y="56279"/>
                      <a:pt x="205420" y="56279"/>
                      <a:pt x="202606" y="56279"/>
                    </a:cubicBezTo>
                    <a:cubicBezTo>
                      <a:pt x="202606" y="56279"/>
                      <a:pt x="202606" y="56279"/>
                      <a:pt x="202606" y="56279"/>
                    </a:cubicBezTo>
                    <a:close/>
                    <a:moveTo>
                      <a:pt x="199792" y="53465"/>
                    </a:moveTo>
                    <a:cubicBezTo>
                      <a:pt x="199792" y="53465"/>
                      <a:pt x="199792" y="53465"/>
                      <a:pt x="199792" y="53465"/>
                    </a:cubicBezTo>
                    <a:cubicBezTo>
                      <a:pt x="199792" y="53465"/>
                      <a:pt x="199792" y="53465"/>
                      <a:pt x="199792" y="53465"/>
                    </a:cubicBezTo>
                    <a:cubicBezTo>
                      <a:pt x="199792" y="53465"/>
                      <a:pt x="199792" y="53465"/>
                      <a:pt x="199792" y="53465"/>
                    </a:cubicBezTo>
                    <a:cubicBezTo>
                      <a:pt x="199792" y="53465"/>
                      <a:pt x="199792" y="53465"/>
                      <a:pt x="199792" y="53465"/>
                    </a:cubicBezTo>
                    <a:close/>
                    <a:moveTo>
                      <a:pt x="191350" y="98489"/>
                    </a:moveTo>
                    <a:cubicBezTo>
                      <a:pt x="191350" y="98489"/>
                      <a:pt x="191350" y="98489"/>
                      <a:pt x="191350" y="98489"/>
                    </a:cubicBezTo>
                    <a:cubicBezTo>
                      <a:pt x="191350" y="98489"/>
                      <a:pt x="191350" y="98489"/>
                      <a:pt x="191350" y="98489"/>
                    </a:cubicBezTo>
                    <a:cubicBezTo>
                      <a:pt x="194164" y="95675"/>
                      <a:pt x="196978" y="90047"/>
                      <a:pt x="199792" y="81605"/>
                    </a:cubicBezTo>
                    <a:cubicBezTo>
                      <a:pt x="196978" y="87233"/>
                      <a:pt x="194164" y="92861"/>
                      <a:pt x="191350" y="98489"/>
                    </a:cubicBezTo>
                    <a:close/>
                    <a:moveTo>
                      <a:pt x="199792" y="50651"/>
                    </a:moveTo>
                    <a:lnTo>
                      <a:pt x="199792" y="50651"/>
                    </a:lnTo>
                    <a:cubicBezTo>
                      <a:pt x="182908" y="53465"/>
                      <a:pt x="168838" y="42209"/>
                      <a:pt x="154768" y="36582"/>
                    </a:cubicBezTo>
                    <a:cubicBezTo>
                      <a:pt x="168838" y="42209"/>
                      <a:pt x="182908" y="53465"/>
                      <a:pt x="199792" y="50651"/>
                    </a:cubicBezTo>
                    <a:close/>
                    <a:moveTo>
                      <a:pt x="146327" y="104117"/>
                    </a:moveTo>
                    <a:cubicBezTo>
                      <a:pt x="146327" y="104117"/>
                      <a:pt x="143512" y="101302"/>
                      <a:pt x="143512" y="101302"/>
                    </a:cubicBezTo>
                    <a:cubicBezTo>
                      <a:pt x="143512" y="101302"/>
                      <a:pt x="146327" y="101302"/>
                      <a:pt x="146327" y="104117"/>
                    </a:cubicBezTo>
                    <a:close/>
                    <a:moveTo>
                      <a:pt x="135070" y="42209"/>
                    </a:moveTo>
                    <a:cubicBezTo>
                      <a:pt x="135070" y="42209"/>
                      <a:pt x="135070" y="42209"/>
                      <a:pt x="135070" y="42209"/>
                    </a:cubicBezTo>
                    <a:cubicBezTo>
                      <a:pt x="135070" y="42209"/>
                      <a:pt x="135070" y="42209"/>
                      <a:pt x="135070" y="42209"/>
                    </a:cubicBezTo>
                    <a:cubicBezTo>
                      <a:pt x="135070" y="45023"/>
                      <a:pt x="135070" y="45023"/>
                      <a:pt x="135070" y="47837"/>
                    </a:cubicBezTo>
                    <a:cubicBezTo>
                      <a:pt x="135070" y="45023"/>
                      <a:pt x="135070" y="42209"/>
                      <a:pt x="135070" y="42209"/>
                    </a:cubicBezTo>
                    <a:close/>
                    <a:moveTo>
                      <a:pt x="129443" y="56279"/>
                    </a:moveTo>
                    <a:cubicBezTo>
                      <a:pt x="129443" y="56279"/>
                      <a:pt x="129443" y="56279"/>
                      <a:pt x="129443" y="56279"/>
                    </a:cubicBezTo>
                    <a:cubicBezTo>
                      <a:pt x="129443" y="56279"/>
                      <a:pt x="129443" y="56279"/>
                      <a:pt x="129443" y="56279"/>
                    </a:cubicBezTo>
                    <a:cubicBezTo>
                      <a:pt x="126628" y="56279"/>
                      <a:pt x="126628" y="59093"/>
                      <a:pt x="126628" y="59093"/>
                    </a:cubicBezTo>
                    <a:cubicBezTo>
                      <a:pt x="126628" y="59093"/>
                      <a:pt x="126628" y="56279"/>
                      <a:pt x="129443" y="56279"/>
                    </a:cubicBezTo>
                    <a:close/>
                    <a:moveTo>
                      <a:pt x="132257" y="56279"/>
                    </a:moveTo>
                    <a:cubicBezTo>
                      <a:pt x="132257" y="56279"/>
                      <a:pt x="132257" y="59093"/>
                      <a:pt x="132257" y="59093"/>
                    </a:cubicBezTo>
                    <a:lnTo>
                      <a:pt x="132257" y="59093"/>
                    </a:lnTo>
                    <a:cubicBezTo>
                      <a:pt x="132257" y="56279"/>
                      <a:pt x="132257" y="56279"/>
                      <a:pt x="132257" y="56279"/>
                    </a:cubicBezTo>
                    <a:close/>
                    <a:moveTo>
                      <a:pt x="123815" y="61907"/>
                    </a:moveTo>
                    <a:cubicBezTo>
                      <a:pt x="123815" y="64721"/>
                      <a:pt x="123815" y="64721"/>
                      <a:pt x="123815" y="67535"/>
                    </a:cubicBezTo>
                    <a:cubicBezTo>
                      <a:pt x="123815" y="70349"/>
                      <a:pt x="123815" y="70349"/>
                      <a:pt x="126628" y="73163"/>
                    </a:cubicBezTo>
                    <a:cubicBezTo>
                      <a:pt x="126628" y="70349"/>
                      <a:pt x="123815" y="70349"/>
                      <a:pt x="123815" y="67535"/>
                    </a:cubicBezTo>
                    <a:cubicBezTo>
                      <a:pt x="123815" y="67535"/>
                      <a:pt x="123815" y="64721"/>
                      <a:pt x="123815" y="61907"/>
                    </a:cubicBezTo>
                    <a:close/>
                    <a:moveTo>
                      <a:pt x="126628" y="61907"/>
                    </a:moveTo>
                    <a:cubicBezTo>
                      <a:pt x="126628" y="61907"/>
                      <a:pt x="126628" y="61907"/>
                      <a:pt x="126628" y="61907"/>
                    </a:cubicBezTo>
                    <a:cubicBezTo>
                      <a:pt x="126628" y="61907"/>
                      <a:pt x="126628" y="61907"/>
                      <a:pt x="126628" y="61907"/>
                    </a:cubicBezTo>
                    <a:close/>
                    <a:moveTo>
                      <a:pt x="132257" y="78791"/>
                    </a:moveTo>
                    <a:cubicBezTo>
                      <a:pt x="132257" y="78791"/>
                      <a:pt x="132257" y="78791"/>
                      <a:pt x="132257" y="78791"/>
                    </a:cubicBezTo>
                    <a:cubicBezTo>
                      <a:pt x="129443" y="78791"/>
                      <a:pt x="129443" y="78791"/>
                      <a:pt x="126628" y="75977"/>
                    </a:cubicBezTo>
                    <a:cubicBezTo>
                      <a:pt x="129443" y="75977"/>
                      <a:pt x="129443" y="75977"/>
                      <a:pt x="132257" y="78791"/>
                    </a:cubicBezTo>
                    <a:cubicBezTo>
                      <a:pt x="132257" y="78791"/>
                      <a:pt x="132257" y="78791"/>
                      <a:pt x="132257" y="78791"/>
                    </a:cubicBezTo>
                    <a:cubicBezTo>
                      <a:pt x="132257" y="78791"/>
                      <a:pt x="132257" y="78791"/>
                      <a:pt x="132257" y="78791"/>
                    </a:cubicBezTo>
                    <a:cubicBezTo>
                      <a:pt x="135070" y="84419"/>
                      <a:pt x="137885" y="92861"/>
                      <a:pt x="137885" y="95675"/>
                    </a:cubicBezTo>
                    <a:cubicBezTo>
                      <a:pt x="137885" y="90047"/>
                      <a:pt x="135070" y="84419"/>
                      <a:pt x="132257" y="78791"/>
                    </a:cubicBezTo>
                    <a:cubicBezTo>
                      <a:pt x="132257" y="78791"/>
                      <a:pt x="132257" y="78791"/>
                      <a:pt x="132257" y="78791"/>
                    </a:cubicBezTo>
                    <a:close/>
                  </a:path>
                </a:pathLst>
              </a:custGeom>
              <a:solidFill>
                <a:srgbClr val="FFFFFF">
                  <a:alpha val="4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85" name="Freeform: Shape 1084">
                <a:extLst>
                  <a:ext uri="{FF2B5EF4-FFF2-40B4-BE49-F238E27FC236}">
                    <a16:creationId xmlns:a16="http://schemas.microsoft.com/office/drawing/2014/main" id="{946005B9-1F5F-4E79-BC80-094BAFD5C1EC}"/>
                  </a:ext>
                </a:extLst>
              </p:cNvPr>
              <p:cNvSpPr/>
              <p:nvPr/>
            </p:nvSpPr>
            <p:spPr>
              <a:xfrm>
                <a:off x="17155834" y="3112612"/>
                <a:ext cx="315164" cy="385513"/>
              </a:xfrm>
              <a:custGeom>
                <a:avLst/>
                <a:gdLst>
                  <a:gd name="connsiteX0" fmla="*/ 275769 w 315164"/>
                  <a:gd name="connsiteY0" fmla="*/ 115373 h 385513"/>
                  <a:gd name="connsiteX1" fmla="*/ 312350 w 315164"/>
                  <a:gd name="connsiteY1" fmla="*/ 61907 h 385513"/>
                  <a:gd name="connsiteX2" fmla="*/ 315164 w 315164"/>
                  <a:gd name="connsiteY2" fmla="*/ 59093 h 385513"/>
                  <a:gd name="connsiteX3" fmla="*/ 230746 w 315164"/>
                  <a:gd name="connsiteY3" fmla="*/ 0 h 385513"/>
                  <a:gd name="connsiteX4" fmla="*/ 227931 w 315164"/>
                  <a:gd name="connsiteY4" fmla="*/ 5628 h 385513"/>
                  <a:gd name="connsiteX5" fmla="*/ 191350 w 315164"/>
                  <a:gd name="connsiteY5" fmla="*/ 59093 h 385513"/>
                  <a:gd name="connsiteX6" fmla="*/ 0 w 315164"/>
                  <a:gd name="connsiteY6" fmla="*/ 317978 h 385513"/>
                  <a:gd name="connsiteX7" fmla="*/ 2814 w 315164"/>
                  <a:gd name="connsiteY7" fmla="*/ 320792 h 385513"/>
                  <a:gd name="connsiteX8" fmla="*/ 42209 w 315164"/>
                  <a:gd name="connsiteY8" fmla="*/ 363002 h 385513"/>
                  <a:gd name="connsiteX9" fmla="*/ 42209 w 315164"/>
                  <a:gd name="connsiteY9" fmla="*/ 363002 h 385513"/>
                  <a:gd name="connsiteX10" fmla="*/ 42209 w 315164"/>
                  <a:gd name="connsiteY10" fmla="*/ 363002 h 385513"/>
                  <a:gd name="connsiteX11" fmla="*/ 95675 w 315164"/>
                  <a:gd name="connsiteY11" fmla="*/ 385513 h 385513"/>
                  <a:gd name="connsiteX12" fmla="*/ 98489 w 315164"/>
                  <a:gd name="connsiteY12" fmla="*/ 385513 h 385513"/>
                  <a:gd name="connsiteX13" fmla="*/ 275769 w 315164"/>
                  <a:gd name="connsiteY13" fmla="*/ 115373 h 38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164" h="385513">
                    <a:moveTo>
                      <a:pt x="275769" y="115373"/>
                    </a:moveTo>
                    <a:cubicBezTo>
                      <a:pt x="287025" y="98489"/>
                      <a:pt x="298281" y="81605"/>
                      <a:pt x="312350" y="61907"/>
                    </a:cubicBezTo>
                    <a:lnTo>
                      <a:pt x="315164" y="59093"/>
                    </a:lnTo>
                    <a:lnTo>
                      <a:pt x="230746" y="0"/>
                    </a:lnTo>
                    <a:lnTo>
                      <a:pt x="227931" y="5628"/>
                    </a:lnTo>
                    <a:cubicBezTo>
                      <a:pt x="216676" y="25326"/>
                      <a:pt x="205420" y="42209"/>
                      <a:pt x="191350" y="59093"/>
                    </a:cubicBezTo>
                    <a:lnTo>
                      <a:pt x="0" y="317978"/>
                    </a:lnTo>
                    <a:lnTo>
                      <a:pt x="2814" y="320792"/>
                    </a:lnTo>
                    <a:cubicBezTo>
                      <a:pt x="14070" y="337676"/>
                      <a:pt x="25326" y="351746"/>
                      <a:pt x="42209" y="363002"/>
                    </a:cubicBezTo>
                    <a:lnTo>
                      <a:pt x="42209" y="363002"/>
                    </a:lnTo>
                    <a:lnTo>
                      <a:pt x="42209" y="363002"/>
                    </a:lnTo>
                    <a:cubicBezTo>
                      <a:pt x="59093" y="374257"/>
                      <a:pt x="75977" y="379885"/>
                      <a:pt x="95675" y="385513"/>
                    </a:cubicBezTo>
                    <a:lnTo>
                      <a:pt x="98489" y="385513"/>
                    </a:lnTo>
                    <a:lnTo>
                      <a:pt x="275769" y="115373"/>
                    </a:lnTo>
                    <a:close/>
                  </a:path>
                </a:pathLst>
              </a:custGeom>
              <a:solidFill>
                <a:srgbClr val="222214"/>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23" name="Graphic 3">
              <a:extLst>
                <a:ext uri="{FF2B5EF4-FFF2-40B4-BE49-F238E27FC236}">
                  <a16:creationId xmlns:a16="http://schemas.microsoft.com/office/drawing/2014/main" id="{489072FF-DD1A-49F8-BF13-AD09264C4FC8}"/>
                </a:ext>
              </a:extLst>
            </p:cNvPr>
            <p:cNvGrpSpPr/>
            <p:nvPr/>
          </p:nvGrpSpPr>
          <p:grpSpPr>
            <a:xfrm>
              <a:off x="14499451" y="6086973"/>
              <a:ext cx="1736216" cy="253256"/>
              <a:chOff x="14499451" y="6086973"/>
              <a:chExt cx="1736216" cy="253256"/>
            </a:xfrm>
            <a:solidFill>
              <a:srgbClr val="FFFFFF"/>
            </a:solidFill>
          </p:grpSpPr>
          <p:sp>
            <p:nvSpPr>
              <p:cNvPr id="1051" name="Freeform: Shape 1050">
                <a:extLst>
                  <a:ext uri="{FF2B5EF4-FFF2-40B4-BE49-F238E27FC236}">
                    <a16:creationId xmlns:a16="http://schemas.microsoft.com/office/drawing/2014/main" id="{E8315942-A25D-49E5-9D16-7FB898DF5248}"/>
                  </a:ext>
                </a:extLst>
              </p:cNvPr>
              <p:cNvSpPr/>
              <p:nvPr/>
            </p:nvSpPr>
            <p:spPr>
              <a:xfrm>
                <a:off x="14499451" y="6089787"/>
                <a:ext cx="137884" cy="247629"/>
              </a:xfrm>
              <a:custGeom>
                <a:avLst/>
                <a:gdLst>
                  <a:gd name="connsiteX0" fmla="*/ 2814 w 137884"/>
                  <a:gd name="connsiteY0" fmla="*/ 8442 h 247629"/>
                  <a:gd name="connsiteX1" fmla="*/ 5628 w 137884"/>
                  <a:gd name="connsiteY1" fmla="*/ 2814 h 247629"/>
                  <a:gd name="connsiteX2" fmla="*/ 11256 w 137884"/>
                  <a:gd name="connsiteY2" fmla="*/ 0 h 247629"/>
                  <a:gd name="connsiteX3" fmla="*/ 129443 w 137884"/>
                  <a:gd name="connsiteY3" fmla="*/ 0 h 247629"/>
                  <a:gd name="connsiteX4" fmla="*/ 135070 w 137884"/>
                  <a:gd name="connsiteY4" fmla="*/ 2814 h 247629"/>
                  <a:gd name="connsiteX5" fmla="*/ 137884 w 137884"/>
                  <a:gd name="connsiteY5" fmla="*/ 8442 h 247629"/>
                  <a:gd name="connsiteX6" fmla="*/ 135070 w 137884"/>
                  <a:gd name="connsiteY6" fmla="*/ 16884 h 247629"/>
                  <a:gd name="connsiteX7" fmla="*/ 129443 w 137884"/>
                  <a:gd name="connsiteY7" fmla="*/ 19698 h 247629"/>
                  <a:gd name="connsiteX8" fmla="*/ 22511 w 137884"/>
                  <a:gd name="connsiteY8" fmla="*/ 19698 h 247629"/>
                  <a:gd name="connsiteX9" fmla="*/ 22511 w 137884"/>
                  <a:gd name="connsiteY9" fmla="*/ 112559 h 247629"/>
                  <a:gd name="connsiteX10" fmla="*/ 75977 w 137884"/>
                  <a:gd name="connsiteY10" fmla="*/ 112559 h 247629"/>
                  <a:gd name="connsiteX11" fmla="*/ 81605 w 137884"/>
                  <a:gd name="connsiteY11" fmla="*/ 115373 h 247629"/>
                  <a:gd name="connsiteX12" fmla="*/ 84419 w 137884"/>
                  <a:gd name="connsiteY12" fmla="*/ 123815 h 247629"/>
                  <a:gd name="connsiteX13" fmla="*/ 81605 w 137884"/>
                  <a:gd name="connsiteY13" fmla="*/ 129443 h 247629"/>
                  <a:gd name="connsiteX14" fmla="*/ 75977 w 137884"/>
                  <a:gd name="connsiteY14" fmla="*/ 132256 h 247629"/>
                  <a:gd name="connsiteX15" fmla="*/ 22511 w 137884"/>
                  <a:gd name="connsiteY15" fmla="*/ 132256 h 247629"/>
                  <a:gd name="connsiteX16" fmla="*/ 22511 w 137884"/>
                  <a:gd name="connsiteY16" fmla="*/ 239187 h 247629"/>
                  <a:gd name="connsiteX17" fmla="*/ 19698 w 137884"/>
                  <a:gd name="connsiteY17" fmla="*/ 244815 h 247629"/>
                  <a:gd name="connsiteX18" fmla="*/ 11256 w 137884"/>
                  <a:gd name="connsiteY18" fmla="*/ 247629 h 247629"/>
                  <a:gd name="connsiteX19" fmla="*/ 2814 w 137884"/>
                  <a:gd name="connsiteY19" fmla="*/ 244815 h 247629"/>
                  <a:gd name="connsiteX20" fmla="*/ 0 w 137884"/>
                  <a:gd name="connsiteY20" fmla="*/ 239187 h 247629"/>
                  <a:gd name="connsiteX21" fmla="*/ 0 w 137884"/>
                  <a:gd name="connsiteY21" fmla="*/ 8442 h 24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884" h="247629">
                    <a:moveTo>
                      <a:pt x="2814" y="8442"/>
                    </a:moveTo>
                    <a:cubicBezTo>
                      <a:pt x="2814" y="5628"/>
                      <a:pt x="2814" y="2814"/>
                      <a:pt x="5628" y="2814"/>
                    </a:cubicBezTo>
                    <a:cubicBezTo>
                      <a:pt x="8442" y="2814"/>
                      <a:pt x="11256" y="0"/>
                      <a:pt x="11256" y="0"/>
                    </a:cubicBezTo>
                    <a:lnTo>
                      <a:pt x="129443" y="0"/>
                    </a:lnTo>
                    <a:cubicBezTo>
                      <a:pt x="132257" y="0"/>
                      <a:pt x="135070" y="0"/>
                      <a:pt x="135070" y="2814"/>
                    </a:cubicBezTo>
                    <a:cubicBezTo>
                      <a:pt x="135070" y="5628"/>
                      <a:pt x="137884" y="8442"/>
                      <a:pt x="137884" y="8442"/>
                    </a:cubicBezTo>
                    <a:cubicBezTo>
                      <a:pt x="137884" y="11256"/>
                      <a:pt x="137884" y="14070"/>
                      <a:pt x="135070" y="16884"/>
                    </a:cubicBezTo>
                    <a:cubicBezTo>
                      <a:pt x="132257" y="19698"/>
                      <a:pt x="132257" y="19698"/>
                      <a:pt x="129443" y="19698"/>
                    </a:cubicBezTo>
                    <a:lnTo>
                      <a:pt x="22511" y="19698"/>
                    </a:lnTo>
                    <a:lnTo>
                      <a:pt x="22511" y="112559"/>
                    </a:lnTo>
                    <a:lnTo>
                      <a:pt x="75977" y="112559"/>
                    </a:lnTo>
                    <a:cubicBezTo>
                      <a:pt x="78791" y="112559"/>
                      <a:pt x="81605" y="112559"/>
                      <a:pt x="81605" y="115373"/>
                    </a:cubicBezTo>
                    <a:cubicBezTo>
                      <a:pt x="84419" y="118186"/>
                      <a:pt x="84419" y="121001"/>
                      <a:pt x="84419" y="123815"/>
                    </a:cubicBezTo>
                    <a:cubicBezTo>
                      <a:pt x="84419" y="126628"/>
                      <a:pt x="84419" y="129443"/>
                      <a:pt x="81605" y="129443"/>
                    </a:cubicBezTo>
                    <a:cubicBezTo>
                      <a:pt x="81605" y="132256"/>
                      <a:pt x="78791" y="132256"/>
                      <a:pt x="75977" y="132256"/>
                    </a:cubicBezTo>
                    <a:lnTo>
                      <a:pt x="22511" y="132256"/>
                    </a:lnTo>
                    <a:lnTo>
                      <a:pt x="22511" y="239187"/>
                    </a:lnTo>
                    <a:cubicBezTo>
                      <a:pt x="22511" y="242001"/>
                      <a:pt x="22511" y="244815"/>
                      <a:pt x="19698" y="244815"/>
                    </a:cubicBezTo>
                    <a:cubicBezTo>
                      <a:pt x="16884" y="244815"/>
                      <a:pt x="14070" y="247629"/>
                      <a:pt x="11256" y="247629"/>
                    </a:cubicBezTo>
                    <a:cubicBezTo>
                      <a:pt x="8442" y="247629"/>
                      <a:pt x="5628" y="247629"/>
                      <a:pt x="2814" y="244815"/>
                    </a:cubicBezTo>
                    <a:cubicBezTo>
                      <a:pt x="0" y="244815"/>
                      <a:pt x="0" y="242001"/>
                      <a:pt x="0" y="239187"/>
                    </a:cubicBezTo>
                    <a:lnTo>
                      <a:pt x="0" y="8442"/>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2" name="Freeform: Shape 1051">
                <a:extLst>
                  <a:ext uri="{FF2B5EF4-FFF2-40B4-BE49-F238E27FC236}">
                    <a16:creationId xmlns:a16="http://schemas.microsoft.com/office/drawing/2014/main" id="{DB299EF0-09A8-4D34-9D3F-962B9FAD507E}"/>
                  </a:ext>
                </a:extLst>
              </p:cNvPr>
              <p:cNvSpPr/>
              <p:nvPr/>
            </p:nvSpPr>
            <p:spPr>
              <a:xfrm>
                <a:off x="14671103" y="6089787"/>
                <a:ext cx="22511" cy="247629"/>
              </a:xfrm>
              <a:custGeom>
                <a:avLst/>
                <a:gdLst>
                  <a:gd name="connsiteX0" fmla="*/ 0 w 22511"/>
                  <a:gd name="connsiteY0" fmla="*/ 8442 h 247629"/>
                  <a:gd name="connsiteX1" fmla="*/ 2814 w 22511"/>
                  <a:gd name="connsiteY1" fmla="*/ 2814 h 247629"/>
                  <a:gd name="connsiteX2" fmla="*/ 11256 w 22511"/>
                  <a:gd name="connsiteY2" fmla="*/ 0 h 247629"/>
                  <a:gd name="connsiteX3" fmla="*/ 19697 w 22511"/>
                  <a:gd name="connsiteY3" fmla="*/ 2814 h 247629"/>
                  <a:gd name="connsiteX4" fmla="*/ 22511 w 22511"/>
                  <a:gd name="connsiteY4" fmla="*/ 8442 h 247629"/>
                  <a:gd name="connsiteX5" fmla="*/ 22511 w 22511"/>
                  <a:gd name="connsiteY5" fmla="*/ 239187 h 247629"/>
                  <a:gd name="connsiteX6" fmla="*/ 19697 w 22511"/>
                  <a:gd name="connsiteY6" fmla="*/ 244815 h 247629"/>
                  <a:gd name="connsiteX7" fmla="*/ 11256 w 22511"/>
                  <a:gd name="connsiteY7" fmla="*/ 247629 h 247629"/>
                  <a:gd name="connsiteX8" fmla="*/ 2814 w 22511"/>
                  <a:gd name="connsiteY8" fmla="*/ 244815 h 247629"/>
                  <a:gd name="connsiteX9" fmla="*/ 0 w 22511"/>
                  <a:gd name="connsiteY9" fmla="*/ 239187 h 247629"/>
                  <a:gd name="connsiteX10" fmla="*/ 0 w 22511"/>
                  <a:gd name="connsiteY10" fmla="*/ 8442 h 24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11" h="247629">
                    <a:moveTo>
                      <a:pt x="0" y="8442"/>
                    </a:moveTo>
                    <a:cubicBezTo>
                      <a:pt x="0" y="5628"/>
                      <a:pt x="0" y="2814"/>
                      <a:pt x="2814" y="2814"/>
                    </a:cubicBezTo>
                    <a:cubicBezTo>
                      <a:pt x="5627" y="2814"/>
                      <a:pt x="8442" y="0"/>
                      <a:pt x="11256" y="0"/>
                    </a:cubicBezTo>
                    <a:cubicBezTo>
                      <a:pt x="14070" y="0"/>
                      <a:pt x="16884" y="0"/>
                      <a:pt x="19697" y="2814"/>
                    </a:cubicBezTo>
                    <a:cubicBezTo>
                      <a:pt x="22511" y="2814"/>
                      <a:pt x="22511" y="5628"/>
                      <a:pt x="22511" y="8442"/>
                    </a:cubicBezTo>
                    <a:lnTo>
                      <a:pt x="22511" y="239187"/>
                    </a:lnTo>
                    <a:cubicBezTo>
                      <a:pt x="22511" y="242001"/>
                      <a:pt x="22511" y="244815"/>
                      <a:pt x="19697" y="244815"/>
                    </a:cubicBezTo>
                    <a:cubicBezTo>
                      <a:pt x="16884" y="247629"/>
                      <a:pt x="14070" y="247629"/>
                      <a:pt x="11256" y="247629"/>
                    </a:cubicBezTo>
                    <a:cubicBezTo>
                      <a:pt x="8442" y="247629"/>
                      <a:pt x="5627" y="247629"/>
                      <a:pt x="2814" y="244815"/>
                    </a:cubicBezTo>
                    <a:cubicBezTo>
                      <a:pt x="0" y="242001"/>
                      <a:pt x="0" y="242001"/>
                      <a:pt x="0" y="239187"/>
                    </a:cubicBezTo>
                    <a:lnTo>
                      <a:pt x="0" y="8442"/>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3" name="Freeform: Shape 1052">
                <a:extLst>
                  <a:ext uri="{FF2B5EF4-FFF2-40B4-BE49-F238E27FC236}">
                    <a16:creationId xmlns:a16="http://schemas.microsoft.com/office/drawing/2014/main" id="{629816DA-B36F-40A8-872F-2195FD35A9D4}"/>
                  </a:ext>
                </a:extLst>
              </p:cNvPr>
              <p:cNvSpPr/>
              <p:nvPr/>
            </p:nvSpPr>
            <p:spPr>
              <a:xfrm>
                <a:off x="14724568" y="6086973"/>
                <a:ext cx="151953" cy="247628"/>
              </a:xfrm>
              <a:custGeom>
                <a:avLst/>
                <a:gdLst>
                  <a:gd name="connsiteX0" fmla="*/ 143512 w 151953"/>
                  <a:gd name="connsiteY0" fmla="*/ 2814 h 247628"/>
                  <a:gd name="connsiteX1" fmla="*/ 149140 w 151953"/>
                  <a:gd name="connsiteY1" fmla="*/ 5628 h 247628"/>
                  <a:gd name="connsiteX2" fmla="*/ 151954 w 151953"/>
                  <a:gd name="connsiteY2" fmla="*/ 11256 h 247628"/>
                  <a:gd name="connsiteX3" fmla="*/ 149140 w 151953"/>
                  <a:gd name="connsiteY3" fmla="*/ 19698 h 247628"/>
                  <a:gd name="connsiteX4" fmla="*/ 143512 w 151953"/>
                  <a:gd name="connsiteY4" fmla="*/ 22511 h 247628"/>
                  <a:gd name="connsiteX5" fmla="*/ 87233 w 151953"/>
                  <a:gd name="connsiteY5" fmla="*/ 22511 h 247628"/>
                  <a:gd name="connsiteX6" fmla="*/ 87233 w 151953"/>
                  <a:gd name="connsiteY6" fmla="*/ 239187 h 247628"/>
                  <a:gd name="connsiteX7" fmla="*/ 84419 w 151953"/>
                  <a:gd name="connsiteY7" fmla="*/ 244815 h 247628"/>
                  <a:gd name="connsiteX8" fmla="*/ 75977 w 151953"/>
                  <a:gd name="connsiteY8" fmla="*/ 247629 h 247628"/>
                  <a:gd name="connsiteX9" fmla="*/ 67535 w 151953"/>
                  <a:gd name="connsiteY9" fmla="*/ 244815 h 247628"/>
                  <a:gd name="connsiteX10" fmla="*/ 64721 w 151953"/>
                  <a:gd name="connsiteY10" fmla="*/ 239187 h 247628"/>
                  <a:gd name="connsiteX11" fmla="*/ 64721 w 151953"/>
                  <a:gd name="connsiteY11" fmla="*/ 22511 h 247628"/>
                  <a:gd name="connsiteX12" fmla="*/ 8442 w 151953"/>
                  <a:gd name="connsiteY12" fmla="*/ 22511 h 247628"/>
                  <a:gd name="connsiteX13" fmla="*/ 2814 w 151953"/>
                  <a:gd name="connsiteY13" fmla="*/ 19698 h 247628"/>
                  <a:gd name="connsiteX14" fmla="*/ 0 w 151953"/>
                  <a:gd name="connsiteY14" fmla="*/ 11256 h 247628"/>
                  <a:gd name="connsiteX15" fmla="*/ 2814 w 151953"/>
                  <a:gd name="connsiteY15" fmla="*/ 2814 h 247628"/>
                  <a:gd name="connsiteX16" fmla="*/ 8442 w 151953"/>
                  <a:gd name="connsiteY16" fmla="*/ 0 h 247628"/>
                  <a:gd name="connsiteX17" fmla="*/ 143512 w 151953"/>
                  <a:gd name="connsiteY17" fmla="*/ 0 h 247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53" h="247628">
                    <a:moveTo>
                      <a:pt x="143512" y="2814"/>
                    </a:moveTo>
                    <a:cubicBezTo>
                      <a:pt x="146327" y="2814"/>
                      <a:pt x="149140" y="2814"/>
                      <a:pt x="149140" y="5628"/>
                    </a:cubicBezTo>
                    <a:cubicBezTo>
                      <a:pt x="149140" y="8442"/>
                      <a:pt x="151954" y="11256"/>
                      <a:pt x="151954" y="11256"/>
                    </a:cubicBezTo>
                    <a:cubicBezTo>
                      <a:pt x="151954" y="14070"/>
                      <a:pt x="151954" y="16884"/>
                      <a:pt x="149140" y="19698"/>
                    </a:cubicBezTo>
                    <a:cubicBezTo>
                      <a:pt x="149140" y="22511"/>
                      <a:pt x="146327" y="22511"/>
                      <a:pt x="143512" y="22511"/>
                    </a:cubicBezTo>
                    <a:lnTo>
                      <a:pt x="87233" y="22511"/>
                    </a:lnTo>
                    <a:lnTo>
                      <a:pt x="87233" y="239187"/>
                    </a:lnTo>
                    <a:cubicBezTo>
                      <a:pt x="87233" y="242001"/>
                      <a:pt x="87233" y="244815"/>
                      <a:pt x="84419" y="244815"/>
                    </a:cubicBezTo>
                    <a:cubicBezTo>
                      <a:pt x="81605" y="247629"/>
                      <a:pt x="78791" y="247629"/>
                      <a:pt x="75977" y="247629"/>
                    </a:cubicBezTo>
                    <a:cubicBezTo>
                      <a:pt x="73163" y="247629"/>
                      <a:pt x="70349" y="247629"/>
                      <a:pt x="67535" y="244815"/>
                    </a:cubicBezTo>
                    <a:cubicBezTo>
                      <a:pt x="64721" y="242001"/>
                      <a:pt x="64721" y="242001"/>
                      <a:pt x="64721" y="239187"/>
                    </a:cubicBezTo>
                    <a:lnTo>
                      <a:pt x="64721" y="22511"/>
                    </a:lnTo>
                    <a:lnTo>
                      <a:pt x="8442" y="22511"/>
                    </a:lnTo>
                    <a:cubicBezTo>
                      <a:pt x="5628" y="22511"/>
                      <a:pt x="2814" y="22511"/>
                      <a:pt x="2814" y="19698"/>
                    </a:cubicBezTo>
                    <a:cubicBezTo>
                      <a:pt x="0" y="16884"/>
                      <a:pt x="0" y="14070"/>
                      <a:pt x="0" y="11256"/>
                    </a:cubicBezTo>
                    <a:cubicBezTo>
                      <a:pt x="0" y="8442"/>
                      <a:pt x="0" y="5628"/>
                      <a:pt x="2814" y="2814"/>
                    </a:cubicBezTo>
                    <a:cubicBezTo>
                      <a:pt x="2814" y="0"/>
                      <a:pt x="5628" y="0"/>
                      <a:pt x="8442" y="0"/>
                    </a:cubicBezTo>
                    <a:lnTo>
                      <a:pt x="143512" y="0"/>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4" name="Freeform: Shape 1053">
                <a:extLst>
                  <a:ext uri="{FF2B5EF4-FFF2-40B4-BE49-F238E27FC236}">
                    <a16:creationId xmlns:a16="http://schemas.microsoft.com/office/drawing/2014/main" id="{AE09B19B-9656-40AF-BC53-EB2C7144314B}"/>
                  </a:ext>
                </a:extLst>
              </p:cNvPr>
              <p:cNvSpPr/>
              <p:nvPr/>
            </p:nvSpPr>
            <p:spPr>
              <a:xfrm>
                <a:off x="14907476" y="6089787"/>
                <a:ext cx="143512" cy="247629"/>
              </a:xfrm>
              <a:custGeom>
                <a:avLst/>
                <a:gdLst>
                  <a:gd name="connsiteX0" fmla="*/ 129443 w 143512"/>
                  <a:gd name="connsiteY0" fmla="*/ 247629 h 247629"/>
                  <a:gd name="connsiteX1" fmla="*/ 121000 w 143512"/>
                  <a:gd name="connsiteY1" fmla="*/ 244815 h 247629"/>
                  <a:gd name="connsiteX2" fmla="*/ 115373 w 143512"/>
                  <a:gd name="connsiteY2" fmla="*/ 236373 h 247629"/>
                  <a:gd name="connsiteX3" fmla="*/ 22511 w 143512"/>
                  <a:gd name="connsiteY3" fmla="*/ 53466 h 247629"/>
                  <a:gd name="connsiteX4" fmla="*/ 22511 w 143512"/>
                  <a:gd name="connsiteY4" fmla="*/ 239187 h 247629"/>
                  <a:gd name="connsiteX5" fmla="*/ 19698 w 143512"/>
                  <a:gd name="connsiteY5" fmla="*/ 244815 h 247629"/>
                  <a:gd name="connsiteX6" fmla="*/ 11256 w 143512"/>
                  <a:gd name="connsiteY6" fmla="*/ 247629 h 247629"/>
                  <a:gd name="connsiteX7" fmla="*/ 2814 w 143512"/>
                  <a:gd name="connsiteY7" fmla="*/ 244815 h 247629"/>
                  <a:gd name="connsiteX8" fmla="*/ 0 w 143512"/>
                  <a:gd name="connsiteY8" fmla="*/ 239187 h 247629"/>
                  <a:gd name="connsiteX9" fmla="*/ 0 w 143512"/>
                  <a:gd name="connsiteY9" fmla="*/ 8442 h 247629"/>
                  <a:gd name="connsiteX10" fmla="*/ 2814 w 143512"/>
                  <a:gd name="connsiteY10" fmla="*/ 2814 h 247629"/>
                  <a:gd name="connsiteX11" fmla="*/ 11256 w 143512"/>
                  <a:gd name="connsiteY11" fmla="*/ 0 h 247629"/>
                  <a:gd name="connsiteX12" fmla="*/ 22511 w 143512"/>
                  <a:gd name="connsiteY12" fmla="*/ 5628 h 247629"/>
                  <a:gd name="connsiteX13" fmla="*/ 30954 w 143512"/>
                  <a:gd name="connsiteY13" fmla="*/ 16884 h 247629"/>
                  <a:gd name="connsiteX14" fmla="*/ 121000 w 143512"/>
                  <a:gd name="connsiteY14" fmla="*/ 196978 h 247629"/>
                  <a:gd name="connsiteX15" fmla="*/ 121000 w 143512"/>
                  <a:gd name="connsiteY15" fmla="*/ 8442 h 247629"/>
                  <a:gd name="connsiteX16" fmla="*/ 123814 w 143512"/>
                  <a:gd name="connsiteY16" fmla="*/ 2814 h 247629"/>
                  <a:gd name="connsiteX17" fmla="*/ 132257 w 143512"/>
                  <a:gd name="connsiteY17" fmla="*/ 0 h 247629"/>
                  <a:gd name="connsiteX18" fmla="*/ 140698 w 143512"/>
                  <a:gd name="connsiteY18" fmla="*/ 2814 h 247629"/>
                  <a:gd name="connsiteX19" fmla="*/ 143512 w 143512"/>
                  <a:gd name="connsiteY19" fmla="*/ 8442 h 247629"/>
                  <a:gd name="connsiteX20" fmla="*/ 143512 w 143512"/>
                  <a:gd name="connsiteY20" fmla="*/ 239187 h 247629"/>
                  <a:gd name="connsiteX21" fmla="*/ 140698 w 143512"/>
                  <a:gd name="connsiteY21" fmla="*/ 244815 h 247629"/>
                  <a:gd name="connsiteX22" fmla="*/ 129443 w 143512"/>
                  <a:gd name="connsiteY22" fmla="*/ 247629 h 24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3512" h="247629">
                    <a:moveTo>
                      <a:pt x="129443" y="247629"/>
                    </a:moveTo>
                    <a:cubicBezTo>
                      <a:pt x="126628" y="247629"/>
                      <a:pt x="123814" y="247629"/>
                      <a:pt x="121000" y="244815"/>
                    </a:cubicBezTo>
                    <a:cubicBezTo>
                      <a:pt x="118187" y="242001"/>
                      <a:pt x="115373" y="239187"/>
                      <a:pt x="115373" y="236373"/>
                    </a:cubicBezTo>
                    <a:lnTo>
                      <a:pt x="22511" y="53466"/>
                    </a:lnTo>
                    <a:lnTo>
                      <a:pt x="22511" y="239187"/>
                    </a:lnTo>
                    <a:cubicBezTo>
                      <a:pt x="22511" y="242001"/>
                      <a:pt x="22511" y="244815"/>
                      <a:pt x="19698" y="244815"/>
                    </a:cubicBezTo>
                    <a:cubicBezTo>
                      <a:pt x="16884" y="247629"/>
                      <a:pt x="14070" y="247629"/>
                      <a:pt x="11256" y="247629"/>
                    </a:cubicBezTo>
                    <a:cubicBezTo>
                      <a:pt x="8442" y="247629"/>
                      <a:pt x="5628" y="247629"/>
                      <a:pt x="2814" y="244815"/>
                    </a:cubicBezTo>
                    <a:cubicBezTo>
                      <a:pt x="0" y="242001"/>
                      <a:pt x="0" y="242001"/>
                      <a:pt x="0" y="239187"/>
                    </a:cubicBezTo>
                    <a:lnTo>
                      <a:pt x="0" y="8442"/>
                    </a:lnTo>
                    <a:cubicBezTo>
                      <a:pt x="0" y="5628"/>
                      <a:pt x="0" y="2814"/>
                      <a:pt x="2814" y="2814"/>
                    </a:cubicBezTo>
                    <a:cubicBezTo>
                      <a:pt x="5628" y="2814"/>
                      <a:pt x="8442" y="0"/>
                      <a:pt x="11256" y="0"/>
                    </a:cubicBezTo>
                    <a:cubicBezTo>
                      <a:pt x="14070" y="0"/>
                      <a:pt x="19698" y="2814"/>
                      <a:pt x="22511" y="5628"/>
                    </a:cubicBezTo>
                    <a:cubicBezTo>
                      <a:pt x="25326" y="8442"/>
                      <a:pt x="28140" y="11256"/>
                      <a:pt x="30954" y="16884"/>
                    </a:cubicBezTo>
                    <a:lnTo>
                      <a:pt x="121000" y="196978"/>
                    </a:lnTo>
                    <a:lnTo>
                      <a:pt x="121000" y="8442"/>
                    </a:lnTo>
                    <a:cubicBezTo>
                      <a:pt x="121000" y="5628"/>
                      <a:pt x="121000" y="2814"/>
                      <a:pt x="123814" y="2814"/>
                    </a:cubicBezTo>
                    <a:cubicBezTo>
                      <a:pt x="126628" y="2814"/>
                      <a:pt x="129443" y="0"/>
                      <a:pt x="132257" y="0"/>
                    </a:cubicBezTo>
                    <a:cubicBezTo>
                      <a:pt x="135070" y="0"/>
                      <a:pt x="137884" y="0"/>
                      <a:pt x="140698" y="2814"/>
                    </a:cubicBezTo>
                    <a:cubicBezTo>
                      <a:pt x="143512" y="2814"/>
                      <a:pt x="143512" y="5628"/>
                      <a:pt x="143512" y="8442"/>
                    </a:cubicBezTo>
                    <a:lnTo>
                      <a:pt x="143512" y="239187"/>
                    </a:lnTo>
                    <a:cubicBezTo>
                      <a:pt x="143512" y="242001"/>
                      <a:pt x="143512" y="244815"/>
                      <a:pt x="140698" y="244815"/>
                    </a:cubicBezTo>
                    <a:cubicBezTo>
                      <a:pt x="135070" y="247629"/>
                      <a:pt x="132257" y="247629"/>
                      <a:pt x="129443" y="247629"/>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5" name="Freeform: Shape 1054">
                <a:extLst>
                  <a:ext uri="{FF2B5EF4-FFF2-40B4-BE49-F238E27FC236}">
                    <a16:creationId xmlns:a16="http://schemas.microsoft.com/office/drawing/2014/main" id="{A06BCC0D-FC14-4677-B762-E159C89C5216}"/>
                  </a:ext>
                </a:extLst>
              </p:cNvPr>
              <p:cNvSpPr/>
              <p:nvPr/>
            </p:nvSpPr>
            <p:spPr>
              <a:xfrm>
                <a:off x="15098825" y="6089787"/>
                <a:ext cx="137884" cy="247629"/>
              </a:xfrm>
              <a:custGeom>
                <a:avLst/>
                <a:gdLst>
                  <a:gd name="connsiteX0" fmla="*/ 22512 w 137884"/>
                  <a:gd name="connsiteY0" fmla="*/ 115373 h 247629"/>
                  <a:gd name="connsiteX1" fmla="*/ 75977 w 137884"/>
                  <a:gd name="connsiteY1" fmla="*/ 115373 h 247629"/>
                  <a:gd name="connsiteX2" fmla="*/ 81606 w 137884"/>
                  <a:gd name="connsiteY2" fmla="*/ 118186 h 247629"/>
                  <a:gd name="connsiteX3" fmla="*/ 84419 w 137884"/>
                  <a:gd name="connsiteY3" fmla="*/ 126628 h 247629"/>
                  <a:gd name="connsiteX4" fmla="*/ 81606 w 137884"/>
                  <a:gd name="connsiteY4" fmla="*/ 132256 h 247629"/>
                  <a:gd name="connsiteX5" fmla="*/ 75977 w 137884"/>
                  <a:gd name="connsiteY5" fmla="*/ 135070 h 247629"/>
                  <a:gd name="connsiteX6" fmla="*/ 22512 w 137884"/>
                  <a:gd name="connsiteY6" fmla="*/ 135070 h 247629"/>
                  <a:gd name="connsiteX7" fmla="*/ 22512 w 137884"/>
                  <a:gd name="connsiteY7" fmla="*/ 227931 h 247629"/>
                  <a:gd name="connsiteX8" fmla="*/ 129443 w 137884"/>
                  <a:gd name="connsiteY8" fmla="*/ 227931 h 247629"/>
                  <a:gd name="connsiteX9" fmla="*/ 135071 w 137884"/>
                  <a:gd name="connsiteY9" fmla="*/ 230745 h 247629"/>
                  <a:gd name="connsiteX10" fmla="*/ 137885 w 137884"/>
                  <a:gd name="connsiteY10" fmla="*/ 239187 h 247629"/>
                  <a:gd name="connsiteX11" fmla="*/ 135071 w 137884"/>
                  <a:gd name="connsiteY11" fmla="*/ 244815 h 247629"/>
                  <a:gd name="connsiteX12" fmla="*/ 129443 w 137884"/>
                  <a:gd name="connsiteY12" fmla="*/ 247629 h 247629"/>
                  <a:gd name="connsiteX13" fmla="*/ 8442 w 137884"/>
                  <a:gd name="connsiteY13" fmla="*/ 247629 h 247629"/>
                  <a:gd name="connsiteX14" fmla="*/ 2814 w 137884"/>
                  <a:gd name="connsiteY14" fmla="*/ 244815 h 247629"/>
                  <a:gd name="connsiteX15" fmla="*/ 0 w 137884"/>
                  <a:gd name="connsiteY15" fmla="*/ 239187 h 247629"/>
                  <a:gd name="connsiteX16" fmla="*/ 0 w 137884"/>
                  <a:gd name="connsiteY16" fmla="*/ 8442 h 247629"/>
                  <a:gd name="connsiteX17" fmla="*/ 2814 w 137884"/>
                  <a:gd name="connsiteY17" fmla="*/ 2814 h 247629"/>
                  <a:gd name="connsiteX18" fmla="*/ 8442 w 137884"/>
                  <a:gd name="connsiteY18" fmla="*/ 0 h 247629"/>
                  <a:gd name="connsiteX19" fmla="*/ 129443 w 137884"/>
                  <a:gd name="connsiteY19" fmla="*/ 0 h 247629"/>
                  <a:gd name="connsiteX20" fmla="*/ 135071 w 137884"/>
                  <a:gd name="connsiteY20" fmla="*/ 2814 h 247629"/>
                  <a:gd name="connsiteX21" fmla="*/ 137885 w 137884"/>
                  <a:gd name="connsiteY21" fmla="*/ 8442 h 247629"/>
                  <a:gd name="connsiteX22" fmla="*/ 135071 w 137884"/>
                  <a:gd name="connsiteY22" fmla="*/ 16884 h 247629"/>
                  <a:gd name="connsiteX23" fmla="*/ 129443 w 137884"/>
                  <a:gd name="connsiteY23" fmla="*/ 19698 h 247629"/>
                  <a:gd name="connsiteX24" fmla="*/ 22512 w 137884"/>
                  <a:gd name="connsiteY24" fmla="*/ 19698 h 247629"/>
                  <a:gd name="connsiteX25" fmla="*/ 22512 w 137884"/>
                  <a:gd name="connsiteY25" fmla="*/ 115373 h 24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7884" h="247629">
                    <a:moveTo>
                      <a:pt x="22512" y="115373"/>
                    </a:moveTo>
                    <a:lnTo>
                      <a:pt x="75977" y="115373"/>
                    </a:lnTo>
                    <a:cubicBezTo>
                      <a:pt x="78792" y="115373"/>
                      <a:pt x="81606" y="115373"/>
                      <a:pt x="81606" y="118186"/>
                    </a:cubicBezTo>
                    <a:cubicBezTo>
                      <a:pt x="84419" y="121001"/>
                      <a:pt x="84419" y="123815"/>
                      <a:pt x="84419" y="126628"/>
                    </a:cubicBezTo>
                    <a:cubicBezTo>
                      <a:pt x="84419" y="129443"/>
                      <a:pt x="84419" y="132256"/>
                      <a:pt x="81606" y="132256"/>
                    </a:cubicBezTo>
                    <a:cubicBezTo>
                      <a:pt x="81606" y="135070"/>
                      <a:pt x="78792" y="135070"/>
                      <a:pt x="75977" y="135070"/>
                    </a:cubicBezTo>
                    <a:lnTo>
                      <a:pt x="22512" y="135070"/>
                    </a:lnTo>
                    <a:lnTo>
                      <a:pt x="22512" y="227931"/>
                    </a:lnTo>
                    <a:lnTo>
                      <a:pt x="129443" y="227931"/>
                    </a:lnTo>
                    <a:cubicBezTo>
                      <a:pt x="132257" y="227931"/>
                      <a:pt x="135071" y="227931"/>
                      <a:pt x="135071" y="230745"/>
                    </a:cubicBezTo>
                    <a:cubicBezTo>
                      <a:pt x="137885" y="233559"/>
                      <a:pt x="137885" y="236373"/>
                      <a:pt x="137885" y="239187"/>
                    </a:cubicBezTo>
                    <a:cubicBezTo>
                      <a:pt x="137885" y="242001"/>
                      <a:pt x="137885" y="244815"/>
                      <a:pt x="135071" y="244815"/>
                    </a:cubicBezTo>
                    <a:cubicBezTo>
                      <a:pt x="135071" y="247629"/>
                      <a:pt x="132257" y="247629"/>
                      <a:pt x="129443" y="247629"/>
                    </a:cubicBezTo>
                    <a:lnTo>
                      <a:pt x="8442" y="247629"/>
                    </a:lnTo>
                    <a:cubicBezTo>
                      <a:pt x="5628" y="247629"/>
                      <a:pt x="2814" y="247629"/>
                      <a:pt x="2814" y="244815"/>
                    </a:cubicBezTo>
                    <a:cubicBezTo>
                      <a:pt x="0" y="242001"/>
                      <a:pt x="0" y="242001"/>
                      <a:pt x="0" y="239187"/>
                    </a:cubicBezTo>
                    <a:lnTo>
                      <a:pt x="0" y="8442"/>
                    </a:lnTo>
                    <a:cubicBezTo>
                      <a:pt x="0" y="5628"/>
                      <a:pt x="0" y="2814"/>
                      <a:pt x="2814" y="2814"/>
                    </a:cubicBezTo>
                    <a:cubicBezTo>
                      <a:pt x="5628" y="2814"/>
                      <a:pt x="8442" y="0"/>
                      <a:pt x="8442" y="0"/>
                    </a:cubicBezTo>
                    <a:lnTo>
                      <a:pt x="129443" y="0"/>
                    </a:lnTo>
                    <a:cubicBezTo>
                      <a:pt x="132257" y="0"/>
                      <a:pt x="135071" y="0"/>
                      <a:pt x="135071" y="2814"/>
                    </a:cubicBezTo>
                    <a:cubicBezTo>
                      <a:pt x="135071" y="5628"/>
                      <a:pt x="137885" y="8442"/>
                      <a:pt x="137885" y="8442"/>
                    </a:cubicBezTo>
                    <a:cubicBezTo>
                      <a:pt x="137885" y="11256"/>
                      <a:pt x="137885" y="14070"/>
                      <a:pt x="135071" y="16884"/>
                    </a:cubicBezTo>
                    <a:cubicBezTo>
                      <a:pt x="132257" y="19698"/>
                      <a:pt x="132257" y="19698"/>
                      <a:pt x="129443" y="19698"/>
                    </a:cubicBezTo>
                    <a:lnTo>
                      <a:pt x="22512" y="19698"/>
                    </a:lnTo>
                    <a:lnTo>
                      <a:pt x="22512" y="115373"/>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6" name="Freeform: Shape 1055">
                <a:extLst>
                  <a:ext uri="{FF2B5EF4-FFF2-40B4-BE49-F238E27FC236}">
                    <a16:creationId xmlns:a16="http://schemas.microsoft.com/office/drawing/2014/main" id="{D0F6C96A-08A7-41C3-80C9-CDFC459017A9}"/>
                  </a:ext>
                </a:extLst>
              </p:cNvPr>
              <p:cNvSpPr/>
              <p:nvPr/>
            </p:nvSpPr>
            <p:spPr>
              <a:xfrm>
                <a:off x="15259222" y="6089787"/>
                <a:ext cx="140698" cy="250443"/>
              </a:xfrm>
              <a:custGeom>
                <a:avLst/>
                <a:gdLst>
                  <a:gd name="connsiteX0" fmla="*/ 67535 w 140698"/>
                  <a:gd name="connsiteY0" fmla="*/ 227931 h 250443"/>
                  <a:gd name="connsiteX1" fmla="*/ 104117 w 140698"/>
                  <a:gd name="connsiteY1" fmla="*/ 216675 h 250443"/>
                  <a:gd name="connsiteX2" fmla="*/ 118187 w 140698"/>
                  <a:gd name="connsiteY2" fmla="*/ 182908 h 250443"/>
                  <a:gd name="connsiteX3" fmla="*/ 109744 w 140698"/>
                  <a:gd name="connsiteY3" fmla="*/ 154768 h 250443"/>
                  <a:gd name="connsiteX4" fmla="*/ 90047 w 140698"/>
                  <a:gd name="connsiteY4" fmla="*/ 137885 h 250443"/>
                  <a:gd name="connsiteX5" fmla="*/ 61908 w 140698"/>
                  <a:gd name="connsiteY5" fmla="*/ 126628 h 250443"/>
                  <a:gd name="connsiteX6" fmla="*/ 33768 w 140698"/>
                  <a:gd name="connsiteY6" fmla="*/ 115373 h 250443"/>
                  <a:gd name="connsiteX7" fmla="*/ 14070 w 140698"/>
                  <a:gd name="connsiteY7" fmla="*/ 95675 h 250443"/>
                  <a:gd name="connsiteX8" fmla="*/ 5628 w 140698"/>
                  <a:gd name="connsiteY8" fmla="*/ 61907 h 250443"/>
                  <a:gd name="connsiteX9" fmla="*/ 11256 w 140698"/>
                  <a:gd name="connsiteY9" fmla="*/ 30954 h 250443"/>
                  <a:gd name="connsiteX10" fmla="*/ 28140 w 140698"/>
                  <a:gd name="connsiteY10" fmla="*/ 11256 h 250443"/>
                  <a:gd name="connsiteX11" fmla="*/ 50651 w 140698"/>
                  <a:gd name="connsiteY11" fmla="*/ 2814 h 250443"/>
                  <a:gd name="connsiteX12" fmla="*/ 75977 w 140698"/>
                  <a:gd name="connsiteY12" fmla="*/ 0 h 250443"/>
                  <a:gd name="connsiteX13" fmla="*/ 95675 w 140698"/>
                  <a:gd name="connsiteY13" fmla="*/ 2814 h 250443"/>
                  <a:gd name="connsiteX14" fmla="*/ 115373 w 140698"/>
                  <a:gd name="connsiteY14" fmla="*/ 8442 h 250443"/>
                  <a:gd name="connsiteX15" fmla="*/ 129443 w 140698"/>
                  <a:gd name="connsiteY15" fmla="*/ 14070 h 250443"/>
                  <a:gd name="connsiteX16" fmla="*/ 135070 w 140698"/>
                  <a:gd name="connsiteY16" fmla="*/ 22512 h 250443"/>
                  <a:gd name="connsiteX17" fmla="*/ 132257 w 140698"/>
                  <a:gd name="connsiteY17" fmla="*/ 30954 h 250443"/>
                  <a:gd name="connsiteX18" fmla="*/ 123814 w 140698"/>
                  <a:gd name="connsiteY18" fmla="*/ 36582 h 250443"/>
                  <a:gd name="connsiteX19" fmla="*/ 118187 w 140698"/>
                  <a:gd name="connsiteY19" fmla="*/ 33768 h 250443"/>
                  <a:gd name="connsiteX20" fmla="*/ 109744 w 140698"/>
                  <a:gd name="connsiteY20" fmla="*/ 28140 h 250443"/>
                  <a:gd name="connsiteX21" fmla="*/ 95675 w 140698"/>
                  <a:gd name="connsiteY21" fmla="*/ 22512 h 250443"/>
                  <a:gd name="connsiteX22" fmla="*/ 75977 w 140698"/>
                  <a:gd name="connsiteY22" fmla="*/ 19698 h 250443"/>
                  <a:gd name="connsiteX23" fmla="*/ 59093 w 140698"/>
                  <a:gd name="connsiteY23" fmla="*/ 22512 h 250443"/>
                  <a:gd name="connsiteX24" fmla="*/ 42209 w 140698"/>
                  <a:gd name="connsiteY24" fmla="*/ 28140 h 250443"/>
                  <a:gd name="connsiteX25" fmla="*/ 30954 w 140698"/>
                  <a:gd name="connsiteY25" fmla="*/ 39396 h 250443"/>
                  <a:gd name="connsiteX26" fmla="*/ 28140 w 140698"/>
                  <a:gd name="connsiteY26" fmla="*/ 59093 h 250443"/>
                  <a:gd name="connsiteX27" fmla="*/ 36581 w 140698"/>
                  <a:gd name="connsiteY27" fmla="*/ 84419 h 250443"/>
                  <a:gd name="connsiteX28" fmla="*/ 56279 w 140698"/>
                  <a:gd name="connsiteY28" fmla="*/ 98489 h 250443"/>
                  <a:gd name="connsiteX29" fmla="*/ 84419 w 140698"/>
                  <a:gd name="connsiteY29" fmla="*/ 109745 h 250443"/>
                  <a:gd name="connsiteX30" fmla="*/ 112559 w 140698"/>
                  <a:gd name="connsiteY30" fmla="*/ 123815 h 250443"/>
                  <a:gd name="connsiteX31" fmla="*/ 132257 w 140698"/>
                  <a:gd name="connsiteY31" fmla="*/ 146326 h 250443"/>
                  <a:gd name="connsiteX32" fmla="*/ 140698 w 140698"/>
                  <a:gd name="connsiteY32" fmla="*/ 182908 h 250443"/>
                  <a:gd name="connsiteX33" fmla="*/ 135070 w 140698"/>
                  <a:gd name="connsiteY33" fmla="*/ 213862 h 250443"/>
                  <a:gd name="connsiteX34" fmla="*/ 121000 w 140698"/>
                  <a:gd name="connsiteY34" fmla="*/ 236373 h 250443"/>
                  <a:gd name="connsiteX35" fmla="*/ 98489 w 140698"/>
                  <a:gd name="connsiteY35" fmla="*/ 247629 h 250443"/>
                  <a:gd name="connsiteX36" fmla="*/ 70349 w 140698"/>
                  <a:gd name="connsiteY36" fmla="*/ 250443 h 250443"/>
                  <a:gd name="connsiteX37" fmla="*/ 42209 w 140698"/>
                  <a:gd name="connsiteY37" fmla="*/ 247629 h 250443"/>
                  <a:gd name="connsiteX38" fmla="*/ 19698 w 140698"/>
                  <a:gd name="connsiteY38" fmla="*/ 239187 h 250443"/>
                  <a:gd name="connsiteX39" fmla="*/ 5628 w 140698"/>
                  <a:gd name="connsiteY39" fmla="*/ 227931 h 250443"/>
                  <a:gd name="connsiteX40" fmla="*/ 0 w 140698"/>
                  <a:gd name="connsiteY40" fmla="*/ 216675 h 250443"/>
                  <a:gd name="connsiteX41" fmla="*/ 2814 w 140698"/>
                  <a:gd name="connsiteY41" fmla="*/ 208234 h 250443"/>
                  <a:gd name="connsiteX42" fmla="*/ 8442 w 140698"/>
                  <a:gd name="connsiteY42" fmla="*/ 205420 h 250443"/>
                  <a:gd name="connsiteX43" fmla="*/ 14070 w 140698"/>
                  <a:gd name="connsiteY43" fmla="*/ 211047 h 250443"/>
                  <a:gd name="connsiteX44" fmla="*/ 22511 w 140698"/>
                  <a:gd name="connsiteY44" fmla="*/ 219489 h 250443"/>
                  <a:gd name="connsiteX45" fmla="*/ 39395 w 140698"/>
                  <a:gd name="connsiteY45" fmla="*/ 227931 h 250443"/>
                  <a:gd name="connsiteX46" fmla="*/ 67535 w 140698"/>
                  <a:gd name="connsiteY46" fmla="*/ 227931 h 25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0698" h="250443">
                    <a:moveTo>
                      <a:pt x="67535" y="227931"/>
                    </a:moveTo>
                    <a:cubicBezTo>
                      <a:pt x="84419" y="227931"/>
                      <a:pt x="95675" y="225117"/>
                      <a:pt x="104117" y="216675"/>
                    </a:cubicBezTo>
                    <a:cubicBezTo>
                      <a:pt x="112559" y="208234"/>
                      <a:pt x="118187" y="196978"/>
                      <a:pt x="118187" y="182908"/>
                    </a:cubicBezTo>
                    <a:cubicBezTo>
                      <a:pt x="118187" y="171652"/>
                      <a:pt x="115373" y="160396"/>
                      <a:pt x="109744" y="154768"/>
                    </a:cubicBezTo>
                    <a:cubicBezTo>
                      <a:pt x="104117" y="146326"/>
                      <a:pt x="98489" y="140698"/>
                      <a:pt x="90047" y="137885"/>
                    </a:cubicBezTo>
                    <a:cubicBezTo>
                      <a:pt x="81605" y="132256"/>
                      <a:pt x="73163" y="129443"/>
                      <a:pt x="61908" y="126628"/>
                    </a:cubicBezTo>
                    <a:cubicBezTo>
                      <a:pt x="53465" y="123815"/>
                      <a:pt x="42209" y="118186"/>
                      <a:pt x="33768" y="115373"/>
                    </a:cubicBezTo>
                    <a:cubicBezTo>
                      <a:pt x="25326" y="112559"/>
                      <a:pt x="19698" y="104117"/>
                      <a:pt x="14070" y="95675"/>
                    </a:cubicBezTo>
                    <a:cubicBezTo>
                      <a:pt x="8442" y="87233"/>
                      <a:pt x="5628" y="75977"/>
                      <a:pt x="5628" y="61907"/>
                    </a:cubicBezTo>
                    <a:cubicBezTo>
                      <a:pt x="5628" y="50651"/>
                      <a:pt x="8442" y="39396"/>
                      <a:pt x="11256" y="30954"/>
                    </a:cubicBezTo>
                    <a:cubicBezTo>
                      <a:pt x="16884" y="22512"/>
                      <a:pt x="22511" y="16884"/>
                      <a:pt x="28140" y="11256"/>
                    </a:cubicBezTo>
                    <a:cubicBezTo>
                      <a:pt x="33768" y="5628"/>
                      <a:pt x="42209" y="2814"/>
                      <a:pt x="50651" y="2814"/>
                    </a:cubicBezTo>
                    <a:cubicBezTo>
                      <a:pt x="59093" y="0"/>
                      <a:pt x="67535" y="0"/>
                      <a:pt x="75977" y="0"/>
                    </a:cubicBezTo>
                    <a:cubicBezTo>
                      <a:pt x="81605" y="0"/>
                      <a:pt x="90047" y="0"/>
                      <a:pt x="95675" y="2814"/>
                    </a:cubicBezTo>
                    <a:cubicBezTo>
                      <a:pt x="101303" y="2814"/>
                      <a:pt x="109744" y="5628"/>
                      <a:pt x="115373" y="8442"/>
                    </a:cubicBezTo>
                    <a:cubicBezTo>
                      <a:pt x="121000" y="11256"/>
                      <a:pt x="126628" y="11256"/>
                      <a:pt x="129443" y="14070"/>
                    </a:cubicBezTo>
                    <a:cubicBezTo>
                      <a:pt x="132257" y="16884"/>
                      <a:pt x="135070" y="19698"/>
                      <a:pt x="135070" y="22512"/>
                    </a:cubicBezTo>
                    <a:cubicBezTo>
                      <a:pt x="135070" y="25326"/>
                      <a:pt x="135070" y="28140"/>
                      <a:pt x="132257" y="30954"/>
                    </a:cubicBezTo>
                    <a:cubicBezTo>
                      <a:pt x="129443" y="33768"/>
                      <a:pt x="129443" y="36582"/>
                      <a:pt x="123814" y="36582"/>
                    </a:cubicBezTo>
                    <a:cubicBezTo>
                      <a:pt x="121000" y="36582"/>
                      <a:pt x="121000" y="36582"/>
                      <a:pt x="118187" y="33768"/>
                    </a:cubicBezTo>
                    <a:cubicBezTo>
                      <a:pt x="115373" y="33768"/>
                      <a:pt x="112559" y="30954"/>
                      <a:pt x="109744" y="28140"/>
                    </a:cubicBezTo>
                    <a:cubicBezTo>
                      <a:pt x="106930" y="25326"/>
                      <a:pt x="101303" y="25326"/>
                      <a:pt x="95675" y="22512"/>
                    </a:cubicBezTo>
                    <a:cubicBezTo>
                      <a:pt x="90047" y="22512"/>
                      <a:pt x="84419" y="19698"/>
                      <a:pt x="75977" y="19698"/>
                    </a:cubicBezTo>
                    <a:cubicBezTo>
                      <a:pt x="70349" y="19698"/>
                      <a:pt x="64721" y="19698"/>
                      <a:pt x="59093" y="22512"/>
                    </a:cubicBezTo>
                    <a:cubicBezTo>
                      <a:pt x="53465" y="22512"/>
                      <a:pt x="47838" y="25326"/>
                      <a:pt x="42209" y="28140"/>
                    </a:cubicBezTo>
                    <a:cubicBezTo>
                      <a:pt x="36581" y="30954"/>
                      <a:pt x="33768" y="36582"/>
                      <a:pt x="30954" y="39396"/>
                    </a:cubicBezTo>
                    <a:cubicBezTo>
                      <a:pt x="28140" y="45024"/>
                      <a:pt x="28140" y="50651"/>
                      <a:pt x="28140" y="59093"/>
                    </a:cubicBezTo>
                    <a:cubicBezTo>
                      <a:pt x="28140" y="70349"/>
                      <a:pt x="30954" y="78791"/>
                      <a:pt x="36581" y="84419"/>
                    </a:cubicBezTo>
                    <a:cubicBezTo>
                      <a:pt x="42209" y="90047"/>
                      <a:pt x="47838" y="95675"/>
                      <a:pt x="56279" y="98489"/>
                    </a:cubicBezTo>
                    <a:cubicBezTo>
                      <a:pt x="64721" y="101303"/>
                      <a:pt x="73163" y="106931"/>
                      <a:pt x="84419" y="109745"/>
                    </a:cubicBezTo>
                    <a:cubicBezTo>
                      <a:pt x="92861" y="112559"/>
                      <a:pt x="104117" y="118186"/>
                      <a:pt x="112559" y="123815"/>
                    </a:cubicBezTo>
                    <a:cubicBezTo>
                      <a:pt x="121000" y="129443"/>
                      <a:pt x="126628" y="137885"/>
                      <a:pt x="132257" y="146326"/>
                    </a:cubicBezTo>
                    <a:cubicBezTo>
                      <a:pt x="137884" y="154768"/>
                      <a:pt x="140698" y="168838"/>
                      <a:pt x="140698" y="182908"/>
                    </a:cubicBezTo>
                    <a:cubicBezTo>
                      <a:pt x="140698" y="194164"/>
                      <a:pt x="137884" y="205420"/>
                      <a:pt x="135070" y="213862"/>
                    </a:cubicBezTo>
                    <a:cubicBezTo>
                      <a:pt x="132257" y="222304"/>
                      <a:pt x="126628" y="230745"/>
                      <a:pt x="121000" y="236373"/>
                    </a:cubicBezTo>
                    <a:cubicBezTo>
                      <a:pt x="115373" y="242001"/>
                      <a:pt x="106930" y="247629"/>
                      <a:pt x="98489" y="247629"/>
                    </a:cubicBezTo>
                    <a:cubicBezTo>
                      <a:pt x="90047" y="250443"/>
                      <a:pt x="78791" y="250443"/>
                      <a:pt x="70349" y="250443"/>
                    </a:cubicBezTo>
                    <a:cubicBezTo>
                      <a:pt x="59093" y="250443"/>
                      <a:pt x="50651" y="250443"/>
                      <a:pt x="42209" y="247629"/>
                    </a:cubicBezTo>
                    <a:cubicBezTo>
                      <a:pt x="33768" y="244815"/>
                      <a:pt x="25326" y="242001"/>
                      <a:pt x="19698" y="239187"/>
                    </a:cubicBezTo>
                    <a:cubicBezTo>
                      <a:pt x="14070" y="236373"/>
                      <a:pt x="8442" y="230745"/>
                      <a:pt x="5628" y="227931"/>
                    </a:cubicBezTo>
                    <a:cubicBezTo>
                      <a:pt x="2814" y="225117"/>
                      <a:pt x="0" y="219489"/>
                      <a:pt x="0" y="216675"/>
                    </a:cubicBezTo>
                    <a:cubicBezTo>
                      <a:pt x="0" y="213862"/>
                      <a:pt x="0" y="211047"/>
                      <a:pt x="2814" y="208234"/>
                    </a:cubicBezTo>
                    <a:cubicBezTo>
                      <a:pt x="5628" y="205420"/>
                      <a:pt x="8442" y="205420"/>
                      <a:pt x="8442" y="205420"/>
                    </a:cubicBezTo>
                    <a:cubicBezTo>
                      <a:pt x="11256" y="205420"/>
                      <a:pt x="14070" y="208234"/>
                      <a:pt x="14070" y="211047"/>
                    </a:cubicBezTo>
                    <a:cubicBezTo>
                      <a:pt x="16884" y="213862"/>
                      <a:pt x="19698" y="216675"/>
                      <a:pt x="22511" y="219489"/>
                    </a:cubicBezTo>
                    <a:cubicBezTo>
                      <a:pt x="25326" y="222304"/>
                      <a:pt x="30954" y="225117"/>
                      <a:pt x="39395" y="227931"/>
                    </a:cubicBezTo>
                    <a:cubicBezTo>
                      <a:pt x="47838" y="227931"/>
                      <a:pt x="56279" y="227931"/>
                      <a:pt x="67535" y="227931"/>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7" name="Freeform: Shape 1056">
                <a:extLst>
                  <a:ext uri="{FF2B5EF4-FFF2-40B4-BE49-F238E27FC236}">
                    <a16:creationId xmlns:a16="http://schemas.microsoft.com/office/drawing/2014/main" id="{F7A6301B-3A41-4D71-A26A-6F04C8714FCD}"/>
                  </a:ext>
                </a:extLst>
              </p:cNvPr>
              <p:cNvSpPr/>
              <p:nvPr/>
            </p:nvSpPr>
            <p:spPr>
              <a:xfrm>
                <a:off x="15425245" y="6089787"/>
                <a:ext cx="140698" cy="250443"/>
              </a:xfrm>
              <a:custGeom>
                <a:avLst/>
                <a:gdLst>
                  <a:gd name="connsiteX0" fmla="*/ 67535 w 140698"/>
                  <a:gd name="connsiteY0" fmla="*/ 227931 h 250443"/>
                  <a:gd name="connsiteX1" fmla="*/ 104117 w 140698"/>
                  <a:gd name="connsiteY1" fmla="*/ 216675 h 250443"/>
                  <a:gd name="connsiteX2" fmla="*/ 118187 w 140698"/>
                  <a:gd name="connsiteY2" fmla="*/ 182908 h 250443"/>
                  <a:gd name="connsiteX3" fmla="*/ 109744 w 140698"/>
                  <a:gd name="connsiteY3" fmla="*/ 154768 h 250443"/>
                  <a:gd name="connsiteX4" fmla="*/ 90047 w 140698"/>
                  <a:gd name="connsiteY4" fmla="*/ 137885 h 250443"/>
                  <a:gd name="connsiteX5" fmla="*/ 61908 w 140698"/>
                  <a:gd name="connsiteY5" fmla="*/ 126628 h 250443"/>
                  <a:gd name="connsiteX6" fmla="*/ 33768 w 140698"/>
                  <a:gd name="connsiteY6" fmla="*/ 115373 h 250443"/>
                  <a:gd name="connsiteX7" fmla="*/ 14070 w 140698"/>
                  <a:gd name="connsiteY7" fmla="*/ 95675 h 250443"/>
                  <a:gd name="connsiteX8" fmla="*/ 5628 w 140698"/>
                  <a:gd name="connsiteY8" fmla="*/ 61907 h 250443"/>
                  <a:gd name="connsiteX9" fmla="*/ 11256 w 140698"/>
                  <a:gd name="connsiteY9" fmla="*/ 30954 h 250443"/>
                  <a:gd name="connsiteX10" fmla="*/ 28140 w 140698"/>
                  <a:gd name="connsiteY10" fmla="*/ 11256 h 250443"/>
                  <a:gd name="connsiteX11" fmla="*/ 50652 w 140698"/>
                  <a:gd name="connsiteY11" fmla="*/ 2814 h 250443"/>
                  <a:gd name="connsiteX12" fmla="*/ 75977 w 140698"/>
                  <a:gd name="connsiteY12" fmla="*/ 0 h 250443"/>
                  <a:gd name="connsiteX13" fmla="*/ 95675 w 140698"/>
                  <a:gd name="connsiteY13" fmla="*/ 2814 h 250443"/>
                  <a:gd name="connsiteX14" fmla="*/ 115373 w 140698"/>
                  <a:gd name="connsiteY14" fmla="*/ 8442 h 250443"/>
                  <a:gd name="connsiteX15" fmla="*/ 129443 w 140698"/>
                  <a:gd name="connsiteY15" fmla="*/ 14070 h 250443"/>
                  <a:gd name="connsiteX16" fmla="*/ 135071 w 140698"/>
                  <a:gd name="connsiteY16" fmla="*/ 22512 h 250443"/>
                  <a:gd name="connsiteX17" fmla="*/ 132257 w 140698"/>
                  <a:gd name="connsiteY17" fmla="*/ 30954 h 250443"/>
                  <a:gd name="connsiteX18" fmla="*/ 123814 w 140698"/>
                  <a:gd name="connsiteY18" fmla="*/ 36582 h 250443"/>
                  <a:gd name="connsiteX19" fmla="*/ 118187 w 140698"/>
                  <a:gd name="connsiteY19" fmla="*/ 33768 h 250443"/>
                  <a:gd name="connsiteX20" fmla="*/ 109744 w 140698"/>
                  <a:gd name="connsiteY20" fmla="*/ 28140 h 250443"/>
                  <a:gd name="connsiteX21" fmla="*/ 95675 w 140698"/>
                  <a:gd name="connsiteY21" fmla="*/ 22512 h 250443"/>
                  <a:gd name="connsiteX22" fmla="*/ 75977 w 140698"/>
                  <a:gd name="connsiteY22" fmla="*/ 19698 h 250443"/>
                  <a:gd name="connsiteX23" fmla="*/ 59093 w 140698"/>
                  <a:gd name="connsiteY23" fmla="*/ 22512 h 250443"/>
                  <a:gd name="connsiteX24" fmla="*/ 42209 w 140698"/>
                  <a:gd name="connsiteY24" fmla="*/ 28140 h 250443"/>
                  <a:gd name="connsiteX25" fmla="*/ 30954 w 140698"/>
                  <a:gd name="connsiteY25" fmla="*/ 39396 h 250443"/>
                  <a:gd name="connsiteX26" fmla="*/ 28140 w 140698"/>
                  <a:gd name="connsiteY26" fmla="*/ 59093 h 250443"/>
                  <a:gd name="connsiteX27" fmla="*/ 36582 w 140698"/>
                  <a:gd name="connsiteY27" fmla="*/ 84419 h 250443"/>
                  <a:gd name="connsiteX28" fmla="*/ 56279 w 140698"/>
                  <a:gd name="connsiteY28" fmla="*/ 98489 h 250443"/>
                  <a:gd name="connsiteX29" fmla="*/ 84419 w 140698"/>
                  <a:gd name="connsiteY29" fmla="*/ 109745 h 250443"/>
                  <a:gd name="connsiteX30" fmla="*/ 112559 w 140698"/>
                  <a:gd name="connsiteY30" fmla="*/ 123815 h 250443"/>
                  <a:gd name="connsiteX31" fmla="*/ 132257 w 140698"/>
                  <a:gd name="connsiteY31" fmla="*/ 146326 h 250443"/>
                  <a:gd name="connsiteX32" fmla="*/ 140698 w 140698"/>
                  <a:gd name="connsiteY32" fmla="*/ 182908 h 250443"/>
                  <a:gd name="connsiteX33" fmla="*/ 135071 w 140698"/>
                  <a:gd name="connsiteY33" fmla="*/ 213862 h 250443"/>
                  <a:gd name="connsiteX34" fmla="*/ 121001 w 140698"/>
                  <a:gd name="connsiteY34" fmla="*/ 236373 h 250443"/>
                  <a:gd name="connsiteX35" fmla="*/ 98489 w 140698"/>
                  <a:gd name="connsiteY35" fmla="*/ 247629 h 250443"/>
                  <a:gd name="connsiteX36" fmla="*/ 70349 w 140698"/>
                  <a:gd name="connsiteY36" fmla="*/ 250443 h 250443"/>
                  <a:gd name="connsiteX37" fmla="*/ 42209 w 140698"/>
                  <a:gd name="connsiteY37" fmla="*/ 247629 h 250443"/>
                  <a:gd name="connsiteX38" fmla="*/ 19698 w 140698"/>
                  <a:gd name="connsiteY38" fmla="*/ 239187 h 250443"/>
                  <a:gd name="connsiteX39" fmla="*/ 5628 w 140698"/>
                  <a:gd name="connsiteY39" fmla="*/ 227931 h 250443"/>
                  <a:gd name="connsiteX40" fmla="*/ 0 w 140698"/>
                  <a:gd name="connsiteY40" fmla="*/ 216675 h 250443"/>
                  <a:gd name="connsiteX41" fmla="*/ 2814 w 140698"/>
                  <a:gd name="connsiteY41" fmla="*/ 208234 h 250443"/>
                  <a:gd name="connsiteX42" fmla="*/ 8442 w 140698"/>
                  <a:gd name="connsiteY42" fmla="*/ 205420 h 250443"/>
                  <a:gd name="connsiteX43" fmla="*/ 14070 w 140698"/>
                  <a:gd name="connsiteY43" fmla="*/ 211047 h 250443"/>
                  <a:gd name="connsiteX44" fmla="*/ 22512 w 140698"/>
                  <a:gd name="connsiteY44" fmla="*/ 219489 h 250443"/>
                  <a:gd name="connsiteX45" fmla="*/ 39395 w 140698"/>
                  <a:gd name="connsiteY45" fmla="*/ 227931 h 250443"/>
                  <a:gd name="connsiteX46" fmla="*/ 67535 w 140698"/>
                  <a:gd name="connsiteY46" fmla="*/ 227931 h 25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40698" h="250443">
                    <a:moveTo>
                      <a:pt x="67535" y="227931"/>
                    </a:moveTo>
                    <a:cubicBezTo>
                      <a:pt x="84419" y="227931"/>
                      <a:pt x="95675" y="225117"/>
                      <a:pt x="104117" y="216675"/>
                    </a:cubicBezTo>
                    <a:cubicBezTo>
                      <a:pt x="112559" y="208234"/>
                      <a:pt x="118187" y="196978"/>
                      <a:pt x="118187" y="182908"/>
                    </a:cubicBezTo>
                    <a:cubicBezTo>
                      <a:pt x="118187" y="171652"/>
                      <a:pt x="115373" y="160396"/>
                      <a:pt x="109744" y="154768"/>
                    </a:cubicBezTo>
                    <a:cubicBezTo>
                      <a:pt x="104117" y="146326"/>
                      <a:pt x="98489" y="140698"/>
                      <a:pt x="90047" y="137885"/>
                    </a:cubicBezTo>
                    <a:cubicBezTo>
                      <a:pt x="81605" y="132256"/>
                      <a:pt x="73163" y="129443"/>
                      <a:pt x="61908" y="126628"/>
                    </a:cubicBezTo>
                    <a:cubicBezTo>
                      <a:pt x="53465" y="123815"/>
                      <a:pt x="42209" y="118186"/>
                      <a:pt x="33768" y="115373"/>
                    </a:cubicBezTo>
                    <a:cubicBezTo>
                      <a:pt x="25326" y="112559"/>
                      <a:pt x="19698" y="104117"/>
                      <a:pt x="14070" y="95675"/>
                    </a:cubicBezTo>
                    <a:cubicBezTo>
                      <a:pt x="8442" y="87233"/>
                      <a:pt x="5628" y="75977"/>
                      <a:pt x="5628" y="61907"/>
                    </a:cubicBezTo>
                    <a:cubicBezTo>
                      <a:pt x="5628" y="50651"/>
                      <a:pt x="8442" y="39396"/>
                      <a:pt x="11256" y="30954"/>
                    </a:cubicBezTo>
                    <a:cubicBezTo>
                      <a:pt x="16884" y="22512"/>
                      <a:pt x="22512" y="16884"/>
                      <a:pt x="28140" y="11256"/>
                    </a:cubicBezTo>
                    <a:cubicBezTo>
                      <a:pt x="33768" y="5628"/>
                      <a:pt x="42209" y="2814"/>
                      <a:pt x="50652" y="2814"/>
                    </a:cubicBezTo>
                    <a:cubicBezTo>
                      <a:pt x="59093" y="0"/>
                      <a:pt x="67535" y="0"/>
                      <a:pt x="75977" y="0"/>
                    </a:cubicBezTo>
                    <a:cubicBezTo>
                      <a:pt x="81605" y="0"/>
                      <a:pt x="90047" y="0"/>
                      <a:pt x="95675" y="2814"/>
                    </a:cubicBezTo>
                    <a:cubicBezTo>
                      <a:pt x="101303" y="2814"/>
                      <a:pt x="109744" y="5628"/>
                      <a:pt x="115373" y="8442"/>
                    </a:cubicBezTo>
                    <a:cubicBezTo>
                      <a:pt x="121001" y="11256"/>
                      <a:pt x="126628" y="11256"/>
                      <a:pt x="129443" y="14070"/>
                    </a:cubicBezTo>
                    <a:cubicBezTo>
                      <a:pt x="132257" y="16884"/>
                      <a:pt x="135071" y="19698"/>
                      <a:pt x="135071" y="22512"/>
                    </a:cubicBezTo>
                    <a:cubicBezTo>
                      <a:pt x="135071" y="25326"/>
                      <a:pt x="135071" y="28140"/>
                      <a:pt x="132257" y="30954"/>
                    </a:cubicBezTo>
                    <a:cubicBezTo>
                      <a:pt x="129443" y="33768"/>
                      <a:pt x="129443" y="36582"/>
                      <a:pt x="123814" y="36582"/>
                    </a:cubicBezTo>
                    <a:cubicBezTo>
                      <a:pt x="121001" y="36582"/>
                      <a:pt x="121001" y="36582"/>
                      <a:pt x="118187" y="33768"/>
                    </a:cubicBezTo>
                    <a:cubicBezTo>
                      <a:pt x="115373" y="33768"/>
                      <a:pt x="112559" y="30954"/>
                      <a:pt x="109744" y="28140"/>
                    </a:cubicBezTo>
                    <a:cubicBezTo>
                      <a:pt x="106931" y="25326"/>
                      <a:pt x="101303" y="25326"/>
                      <a:pt x="95675" y="22512"/>
                    </a:cubicBezTo>
                    <a:cubicBezTo>
                      <a:pt x="90047" y="22512"/>
                      <a:pt x="84419" y="19698"/>
                      <a:pt x="75977" y="19698"/>
                    </a:cubicBezTo>
                    <a:cubicBezTo>
                      <a:pt x="70349" y="19698"/>
                      <a:pt x="64722" y="19698"/>
                      <a:pt x="59093" y="22512"/>
                    </a:cubicBezTo>
                    <a:cubicBezTo>
                      <a:pt x="53465" y="22512"/>
                      <a:pt x="47838" y="25326"/>
                      <a:pt x="42209" y="28140"/>
                    </a:cubicBezTo>
                    <a:cubicBezTo>
                      <a:pt x="36582" y="30954"/>
                      <a:pt x="33768" y="36582"/>
                      <a:pt x="30954" y="39396"/>
                    </a:cubicBezTo>
                    <a:cubicBezTo>
                      <a:pt x="28140" y="45024"/>
                      <a:pt x="28140" y="50651"/>
                      <a:pt x="28140" y="59093"/>
                    </a:cubicBezTo>
                    <a:cubicBezTo>
                      <a:pt x="28140" y="70349"/>
                      <a:pt x="30954" y="78791"/>
                      <a:pt x="36582" y="84419"/>
                    </a:cubicBezTo>
                    <a:cubicBezTo>
                      <a:pt x="42209" y="90047"/>
                      <a:pt x="47838" y="95675"/>
                      <a:pt x="56279" y="98489"/>
                    </a:cubicBezTo>
                    <a:cubicBezTo>
                      <a:pt x="64722" y="101303"/>
                      <a:pt x="73163" y="106931"/>
                      <a:pt x="84419" y="109745"/>
                    </a:cubicBezTo>
                    <a:cubicBezTo>
                      <a:pt x="92861" y="112559"/>
                      <a:pt x="104117" y="118186"/>
                      <a:pt x="112559" y="123815"/>
                    </a:cubicBezTo>
                    <a:cubicBezTo>
                      <a:pt x="121001" y="129443"/>
                      <a:pt x="126628" y="137885"/>
                      <a:pt x="132257" y="146326"/>
                    </a:cubicBezTo>
                    <a:cubicBezTo>
                      <a:pt x="137884" y="154768"/>
                      <a:pt x="140698" y="168838"/>
                      <a:pt x="140698" y="182908"/>
                    </a:cubicBezTo>
                    <a:cubicBezTo>
                      <a:pt x="140698" y="194164"/>
                      <a:pt x="137884" y="205420"/>
                      <a:pt x="135071" y="213862"/>
                    </a:cubicBezTo>
                    <a:cubicBezTo>
                      <a:pt x="132257" y="222304"/>
                      <a:pt x="126628" y="230745"/>
                      <a:pt x="121001" y="236373"/>
                    </a:cubicBezTo>
                    <a:cubicBezTo>
                      <a:pt x="115373" y="242001"/>
                      <a:pt x="106931" y="247629"/>
                      <a:pt x="98489" y="247629"/>
                    </a:cubicBezTo>
                    <a:cubicBezTo>
                      <a:pt x="90047" y="250443"/>
                      <a:pt x="78792" y="250443"/>
                      <a:pt x="70349" y="250443"/>
                    </a:cubicBezTo>
                    <a:cubicBezTo>
                      <a:pt x="59093" y="250443"/>
                      <a:pt x="50652" y="250443"/>
                      <a:pt x="42209" y="247629"/>
                    </a:cubicBezTo>
                    <a:cubicBezTo>
                      <a:pt x="33768" y="244815"/>
                      <a:pt x="25326" y="242001"/>
                      <a:pt x="19698" y="239187"/>
                    </a:cubicBezTo>
                    <a:cubicBezTo>
                      <a:pt x="14070" y="236373"/>
                      <a:pt x="8442" y="230745"/>
                      <a:pt x="5628" y="227931"/>
                    </a:cubicBezTo>
                    <a:cubicBezTo>
                      <a:pt x="2814" y="225117"/>
                      <a:pt x="0" y="219489"/>
                      <a:pt x="0" y="216675"/>
                    </a:cubicBezTo>
                    <a:cubicBezTo>
                      <a:pt x="0" y="213862"/>
                      <a:pt x="0" y="211047"/>
                      <a:pt x="2814" y="208234"/>
                    </a:cubicBezTo>
                    <a:cubicBezTo>
                      <a:pt x="5628" y="205420"/>
                      <a:pt x="8442" y="205420"/>
                      <a:pt x="8442" y="205420"/>
                    </a:cubicBezTo>
                    <a:cubicBezTo>
                      <a:pt x="11256" y="205420"/>
                      <a:pt x="14070" y="208234"/>
                      <a:pt x="14070" y="211047"/>
                    </a:cubicBezTo>
                    <a:cubicBezTo>
                      <a:pt x="16884" y="213862"/>
                      <a:pt x="19698" y="216675"/>
                      <a:pt x="22512" y="219489"/>
                    </a:cubicBezTo>
                    <a:cubicBezTo>
                      <a:pt x="25326" y="222304"/>
                      <a:pt x="30954" y="225117"/>
                      <a:pt x="39395" y="227931"/>
                    </a:cubicBezTo>
                    <a:cubicBezTo>
                      <a:pt x="47838" y="230745"/>
                      <a:pt x="56279" y="227931"/>
                      <a:pt x="67535" y="227931"/>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8" name="Freeform: Shape 1057">
                <a:extLst>
                  <a:ext uri="{FF2B5EF4-FFF2-40B4-BE49-F238E27FC236}">
                    <a16:creationId xmlns:a16="http://schemas.microsoft.com/office/drawing/2014/main" id="{855D3A4B-C105-4781-AAB4-AAAF7ECB48C8}"/>
                  </a:ext>
                </a:extLst>
              </p:cNvPr>
              <p:cNvSpPr/>
              <p:nvPr/>
            </p:nvSpPr>
            <p:spPr>
              <a:xfrm>
                <a:off x="15672875" y="6092601"/>
                <a:ext cx="140698" cy="244814"/>
              </a:xfrm>
              <a:custGeom>
                <a:avLst/>
                <a:gdLst>
                  <a:gd name="connsiteX0" fmla="*/ 115372 w 140698"/>
                  <a:gd name="connsiteY0" fmla="*/ 59093 h 244814"/>
                  <a:gd name="connsiteX1" fmla="*/ 101302 w 140698"/>
                  <a:gd name="connsiteY1" fmla="*/ 28140 h 244814"/>
                  <a:gd name="connsiteX2" fmla="*/ 67535 w 140698"/>
                  <a:gd name="connsiteY2" fmla="*/ 16884 h 244814"/>
                  <a:gd name="connsiteX3" fmla="*/ 30953 w 140698"/>
                  <a:gd name="connsiteY3" fmla="*/ 28140 h 244814"/>
                  <a:gd name="connsiteX4" fmla="*/ 16883 w 140698"/>
                  <a:gd name="connsiteY4" fmla="*/ 67535 h 244814"/>
                  <a:gd name="connsiteX5" fmla="*/ 16883 w 140698"/>
                  <a:gd name="connsiteY5" fmla="*/ 171652 h 244814"/>
                  <a:gd name="connsiteX6" fmla="*/ 30953 w 140698"/>
                  <a:gd name="connsiteY6" fmla="*/ 211047 h 244814"/>
                  <a:gd name="connsiteX7" fmla="*/ 67535 w 140698"/>
                  <a:gd name="connsiteY7" fmla="*/ 222303 h 244814"/>
                  <a:gd name="connsiteX8" fmla="*/ 104116 w 140698"/>
                  <a:gd name="connsiteY8" fmla="*/ 211047 h 244814"/>
                  <a:gd name="connsiteX9" fmla="*/ 118186 w 140698"/>
                  <a:gd name="connsiteY9" fmla="*/ 171652 h 244814"/>
                  <a:gd name="connsiteX10" fmla="*/ 118186 w 140698"/>
                  <a:gd name="connsiteY10" fmla="*/ 132256 h 244814"/>
                  <a:gd name="connsiteX11" fmla="*/ 73162 w 140698"/>
                  <a:gd name="connsiteY11" fmla="*/ 132256 h 244814"/>
                  <a:gd name="connsiteX12" fmla="*/ 67535 w 140698"/>
                  <a:gd name="connsiteY12" fmla="*/ 129442 h 244814"/>
                  <a:gd name="connsiteX13" fmla="*/ 64721 w 140698"/>
                  <a:gd name="connsiteY13" fmla="*/ 123814 h 244814"/>
                  <a:gd name="connsiteX14" fmla="*/ 67535 w 140698"/>
                  <a:gd name="connsiteY14" fmla="*/ 118186 h 244814"/>
                  <a:gd name="connsiteX15" fmla="*/ 73162 w 140698"/>
                  <a:gd name="connsiteY15" fmla="*/ 115372 h 244814"/>
                  <a:gd name="connsiteX16" fmla="*/ 132256 w 140698"/>
                  <a:gd name="connsiteY16" fmla="*/ 115372 h 244814"/>
                  <a:gd name="connsiteX17" fmla="*/ 137884 w 140698"/>
                  <a:gd name="connsiteY17" fmla="*/ 118186 h 244814"/>
                  <a:gd name="connsiteX18" fmla="*/ 140698 w 140698"/>
                  <a:gd name="connsiteY18" fmla="*/ 123814 h 244814"/>
                  <a:gd name="connsiteX19" fmla="*/ 140698 w 140698"/>
                  <a:gd name="connsiteY19" fmla="*/ 174466 h 244814"/>
                  <a:gd name="connsiteX20" fmla="*/ 135070 w 140698"/>
                  <a:gd name="connsiteY20" fmla="*/ 208233 h 244814"/>
                  <a:gd name="connsiteX21" fmla="*/ 121000 w 140698"/>
                  <a:gd name="connsiteY21" fmla="*/ 230745 h 244814"/>
                  <a:gd name="connsiteX22" fmla="*/ 98489 w 140698"/>
                  <a:gd name="connsiteY22" fmla="*/ 242001 h 244814"/>
                  <a:gd name="connsiteX23" fmla="*/ 70349 w 140698"/>
                  <a:gd name="connsiteY23" fmla="*/ 244815 h 244814"/>
                  <a:gd name="connsiteX24" fmla="*/ 42209 w 140698"/>
                  <a:gd name="connsiteY24" fmla="*/ 242001 h 244814"/>
                  <a:gd name="connsiteX25" fmla="*/ 19697 w 140698"/>
                  <a:gd name="connsiteY25" fmla="*/ 230745 h 244814"/>
                  <a:gd name="connsiteX26" fmla="*/ 5627 w 140698"/>
                  <a:gd name="connsiteY26" fmla="*/ 208233 h 244814"/>
                  <a:gd name="connsiteX27" fmla="*/ 0 w 140698"/>
                  <a:gd name="connsiteY27" fmla="*/ 174466 h 244814"/>
                  <a:gd name="connsiteX28" fmla="*/ 0 w 140698"/>
                  <a:gd name="connsiteY28" fmla="*/ 70349 h 244814"/>
                  <a:gd name="connsiteX29" fmla="*/ 5627 w 140698"/>
                  <a:gd name="connsiteY29" fmla="*/ 36582 h 244814"/>
                  <a:gd name="connsiteX30" fmla="*/ 19697 w 140698"/>
                  <a:gd name="connsiteY30" fmla="*/ 14070 h 244814"/>
                  <a:gd name="connsiteX31" fmla="*/ 42209 w 140698"/>
                  <a:gd name="connsiteY31" fmla="*/ 2814 h 244814"/>
                  <a:gd name="connsiteX32" fmla="*/ 70349 w 140698"/>
                  <a:gd name="connsiteY32" fmla="*/ 0 h 244814"/>
                  <a:gd name="connsiteX33" fmla="*/ 98489 w 140698"/>
                  <a:gd name="connsiteY33" fmla="*/ 5628 h 244814"/>
                  <a:gd name="connsiteX34" fmla="*/ 121000 w 140698"/>
                  <a:gd name="connsiteY34" fmla="*/ 16884 h 244814"/>
                  <a:gd name="connsiteX35" fmla="*/ 135070 w 140698"/>
                  <a:gd name="connsiteY35" fmla="*/ 36582 h 244814"/>
                  <a:gd name="connsiteX36" fmla="*/ 140698 w 140698"/>
                  <a:gd name="connsiteY36" fmla="*/ 59093 h 244814"/>
                  <a:gd name="connsiteX37" fmla="*/ 137884 w 140698"/>
                  <a:gd name="connsiteY37" fmla="*/ 67535 h 244814"/>
                  <a:gd name="connsiteX38" fmla="*/ 129442 w 140698"/>
                  <a:gd name="connsiteY38" fmla="*/ 70349 h 244814"/>
                  <a:gd name="connsiteX39" fmla="*/ 121000 w 140698"/>
                  <a:gd name="connsiteY39" fmla="*/ 67535 h 244814"/>
                  <a:gd name="connsiteX40" fmla="*/ 115372 w 140698"/>
                  <a:gd name="connsiteY40" fmla="*/ 59093 h 24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0698" h="244814">
                    <a:moveTo>
                      <a:pt x="115372" y="59093"/>
                    </a:moveTo>
                    <a:cubicBezTo>
                      <a:pt x="112559" y="45023"/>
                      <a:pt x="109744" y="36582"/>
                      <a:pt x="101302" y="28140"/>
                    </a:cubicBezTo>
                    <a:cubicBezTo>
                      <a:pt x="92861" y="19698"/>
                      <a:pt x="81605" y="16884"/>
                      <a:pt x="67535" y="16884"/>
                    </a:cubicBezTo>
                    <a:cubicBezTo>
                      <a:pt x="53465" y="16884"/>
                      <a:pt x="39395" y="19698"/>
                      <a:pt x="30953" y="28140"/>
                    </a:cubicBezTo>
                    <a:cubicBezTo>
                      <a:pt x="22511" y="36582"/>
                      <a:pt x="16883" y="50651"/>
                      <a:pt x="16883" y="67535"/>
                    </a:cubicBezTo>
                    <a:lnTo>
                      <a:pt x="16883" y="171652"/>
                    </a:lnTo>
                    <a:cubicBezTo>
                      <a:pt x="16883" y="188536"/>
                      <a:pt x="19697" y="202605"/>
                      <a:pt x="30953" y="211047"/>
                    </a:cubicBezTo>
                    <a:cubicBezTo>
                      <a:pt x="39395" y="219489"/>
                      <a:pt x="50651" y="222303"/>
                      <a:pt x="67535" y="222303"/>
                    </a:cubicBezTo>
                    <a:cubicBezTo>
                      <a:pt x="81605" y="222303"/>
                      <a:pt x="95675" y="219489"/>
                      <a:pt x="104116" y="211047"/>
                    </a:cubicBezTo>
                    <a:cubicBezTo>
                      <a:pt x="112559" y="202605"/>
                      <a:pt x="118186" y="188536"/>
                      <a:pt x="118186" y="171652"/>
                    </a:cubicBezTo>
                    <a:lnTo>
                      <a:pt x="118186" y="132256"/>
                    </a:lnTo>
                    <a:lnTo>
                      <a:pt x="73162" y="132256"/>
                    </a:lnTo>
                    <a:cubicBezTo>
                      <a:pt x="70349" y="132256"/>
                      <a:pt x="67535" y="132256"/>
                      <a:pt x="67535" y="129442"/>
                    </a:cubicBezTo>
                    <a:cubicBezTo>
                      <a:pt x="64721" y="126628"/>
                      <a:pt x="64721" y="123814"/>
                      <a:pt x="64721" y="123814"/>
                    </a:cubicBezTo>
                    <a:cubicBezTo>
                      <a:pt x="64721" y="121001"/>
                      <a:pt x="64721" y="118186"/>
                      <a:pt x="67535" y="118186"/>
                    </a:cubicBezTo>
                    <a:cubicBezTo>
                      <a:pt x="70349" y="115372"/>
                      <a:pt x="70349" y="115372"/>
                      <a:pt x="73162" y="115372"/>
                    </a:cubicBezTo>
                    <a:lnTo>
                      <a:pt x="132256" y="115372"/>
                    </a:lnTo>
                    <a:cubicBezTo>
                      <a:pt x="135070" y="115372"/>
                      <a:pt x="137884" y="115372"/>
                      <a:pt x="137884" y="118186"/>
                    </a:cubicBezTo>
                    <a:cubicBezTo>
                      <a:pt x="137884" y="121001"/>
                      <a:pt x="140698" y="121001"/>
                      <a:pt x="140698" y="123814"/>
                    </a:cubicBezTo>
                    <a:lnTo>
                      <a:pt x="140698" y="174466"/>
                    </a:lnTo>
                    <a:cubicBezTo>
                      <a:pt x="140698" y="188536"/>
                      <a:pt x="137884" y="199791"/>
                      <a:pt x="135070" y="208233"/>
                    </a:cubicBezTo>
                    <a:cubicBezTo>
                      <a:pt x="132256" y="216675"/>
                      <a:pt x="126628" y="225117"/>
                      <a:pt x="121000" y="230745"/>
                    </a:cubicBezTo>
                    <a:cubicBezTo>
                      <a:pt x="115372" y="236373"/>
                      <a:pt x="106930" y="242001"/>
                      <a:pt x="98489" y="242001"/>
                    </a:cubicBezTo>
                    <a:cubicBezTo>
                      <a:pt x="90046" y="244815"/>
                      <a:pt x="81605" y="244815"/>
                      <a:pt x="70349" y="244815"/>
                    </a:cubicBezTo>
                    <a:cubicBezTo>
                      <a:pt x="59093" y="244815"/>
                      <a:pt x="50651" y="244815"/>
                      <a:pt x="42209" y="242001"/>
                    </a:cubicBezTo>
                    <a:cubicBezTo>
                      <a:pt x="33767" y="239187"/>
                      <a:pt x="25326" y="236373"/>
                      <a:pt x="19697" y="230745"/>
                    </a:cubicBezTo>
                    <a:cubicBezTo>
                      <a:pt x="14070" y="225117"/>
                      <a:pt x="8442" y="216675"/>
                      <a:pt x="5627" y="208233"/>
                    </a:cubicBezTo>
                    <a:cubicBezTo>
                      <a:pt x="2813" y="199791"/>
                      <a:pt x="0" y="188536"/>
                      <a:pt x="0" y="174466"/>
                    </a:cubicBezTo>
                    <a:lnTo>
                      <a:pt x="0" y="70349"/>
                    </a:lnTo>
                    <a:cubicBezTo>
                      <a:pt x="0" y="56279"/>
                      <a:pt x="2813" y="45023"/>
                      <a:pt x="5627" y="36582"/>
                    </a:cubicBezTo>
                    <a:cubicBezTo>
                      <a:pt x="8442" y="28140"/>
                      <a:pt x="14070" y="19698"/>
                      <a:pt x="19697" y="14070"/>
                    </a:cubicBezTo>
                    <a:cubicBezTo>
                      <a:pt x="25326" y="8442"/>
                      <a:pt x="33767" y="2814"/>
                      <a:pt x="42209" y="2814"/>
                    </a:cubicBezTo>
                    <a:cubicBezTo>
                      <a:pt x="50651" y="0"/>
                      <a:pt x="59093" y="0"/>
                      <a:pt x="70349" y="0"/>
                    </a:cubicBezTo>
                    <a:cubicBezTo>
                      <a:pt x="81605" y="0"/>
                      <a:pt x="90046" y="2814"/>
                      <a:pt x="98489" y="5628"/>
                    </a:cubicBezTo>
                    <a:cubicBezTo>
                      <a:pt x="106930" y="8442"/>
                      <a:pt x="115372" y="11256"/>
                      <a:pt x="121000" y="16884"/>
                    </a:cubicBezTo>
                    <a:cubicBezTo>
                      <a:pt x="126628" y="22512"/>
                      <a:pt x="132256" y="28140"/>
                      <a:pt x="135070" y="36582"/>
                    </a:cubicBezTo>
                    <a:cubicBezTo>
                      <a:pt x="137884" y="45023"/>
                      <a:pt x="140698" y="50651"/>
                      <a:pt x="140698" y="59093"/>
                    </a:cubicBezTo>
                    <a:cubicBezTo>
                      <a:pt x="140698" y="64721"/>
                      <a:pt x="140698" y="67535"/>
                      <a:pt x="137884" y="67535"/>
                    </a:cubicBezTo>
                    <a:cubicBezTo>
                      <a:pt x="135070" y="70349"/>
                      <a:pt x="132256" y="70349"/>
                      <a:pt x="129442" y="70349"/>
                    </a:cubicBezTo>
                    <a:cubicBezTo>
                      <a:pt x="126628" y="70349"/>
                      <a:pt x="123814" y="70349"/>
                      <a:pt x="121000" y="67535"/>
                    </a:cubicBezTo>
                    <a:cubicBezTo>
                      <a:pt x="115372" y="64721"/>
                      <a:pt x="115372" y="61907"/>
                      <a:pt x="115372" y="59093"/>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9" name="Freeform: Shape 1058">
                <a:extLst>
                  <a:ext uri="{FF2B5EF4-FFF2-40B4-BE49-F238E27FC236}">
                    <a16:creationId xmlns:a16="http://schemas.microsoft.com/office/drawing/2014/main" id="{20D409F6-F5F5-4456-8269-188C585C49C3}"/>
                  </a:ext>
                </a:extLst>
              </p:cNvPr>
              <p:cNvSpPr/>
              <p:nvPr/>
            </p:nvSpPr>
            <p:spPr>
              <a:xfrm>
                <a:off x="15855783" y="6089787"/>
                <a:ext cx="22511" cy="247629"/>
              </a:xfrm>
              <a:custGeom>
                <a:avLst/>
                <a:gdLst>
                  <a:gd name="connsiteX0" fmla="*/ 0 w 22511"/>
                  <a:gd name="connsiteY0" fmla="*/ 8442 h 247629"/>
                  <a:gd name="connsiteX1" fmla="*/ 2813 w 22511"/>
                  <a:gd name="connsiteY1" fmla="*/ 2814 h 247629"/>
                  <a:gd name="connsiteX2" fmla="*/ 11256 w 22511"/>
                  <a:gd name="connsiteY2" fmla="*/ 0 h 247629"/>
                  <a:gd name="connsiteX3" fmla="*/ 19697 w 22511"/>
                  <a:gd name="connsiteY3" fmla="*/ 2814 h 247629"/>
                  <a:gd name="connsiteX4" fmla="*/ 22511 w 22511"/>
                  <a:gd name="connsiteY4" fmla="*/ 8442 h 247629"/>
                  <a:gd name="connsiteX5" fmla="*/ 22511 w 22511"/>
                  <a:gd name="connsiteY5" fmla="*/ 239187 h 247629"/>
                  <a:gd name="connsiteX6" fmla="*/ 19697 w 22511"/>
                  <a:gd name="connsiteY6" fmla="*/ 244815 h 247629"/>
                  <a:gd name="connsiteX7" fmla="*/ 11256 w 22511"/>
                  <a:gd name="connsiteY7" fmla="*/ 247629 h 247629"/>
                  <a:gd name="connsiteX8" fmla="*/ 2813 w 22511"/>
                  <a:gd name="connsiteY8" fmla="*/ 244815 h 247629"/>
                  <a:gd name="connsiteX9" fmla="*/ 0 w 22511"/>
                  <a:gd name="connsiteY9" fmla="*/ 239187 h 247629"/>
                  <a:gd name="connsiteX10" fmla="*/ 0 w 22511"/>
                  <a:gd name="connsiteY10" fmla="*/ 8442 h 24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11" h="247629">
                    <a:moveTo>
                      <a:pt x="0" y="8442"/>
                    </a:moveTo>
                    <a:cubicBezTo>
                      <a:pt x="0" y="5628"/>
                      <a:pt x="0" y="2814"/>
                      <a:pt x="2813" y="2814"/>
                    </a:cubicBezTo>
                    <a:cubicBezTo>
                      <a:pt x="5627" y="2814"/>
                      <a:pt x="8442" y="0"/>
                      <a:pt x="11256" y="0"/>
                    </a:cubicBezTo>
                    <a:cubicBezTo>
                      <a:pt x="14070" y="0"/>
                      <a:pt x="16883" y="0"/>
                      <a:pt x="19697" y="2814"/>
                    </a:cubicBezTo>
                    <a:cubicBezTo>
                      <a:pt x="22511" y="2814"/>
                      <a:pt x="22511" y="5628"/>
                      <a:pt x="22511" y="8442"/>
                    </a:cubicBezTo>
                    <a:lnTo>
                      <a:pt x="22511" y="239187"/>
                    </a:lnTo>
                    <a:cubicBezTo>
                      <a:pt x="22511" y="242001"/>
                      <a:pt x="22511" y="244815"/>
                      <a:pt x="19697" y="244815"/>
                    </a:cubicBezTo>
                    <a:cubicBezTo>
                      <a:pt x="16883" y="247629"/>
                      <a:pt x="14070" y="247629"/>
                      <a:pt x="11256" y="247629"/>
                    </a:cubicBezTo>
                    <a:cubicBezTo>
                      <a:pt x="8442" y="247629"/>
                      <a:pt x="5627" y="247629"/>
                      <a:pt x="2813" y="244815"/>
                    </a:cubicBezTo>
                    <a:cubicBezTo>
                      <a:pt x="0" y="242001"/>
                      <a:pt x="0" y="242001"/>
                      <a:pt x="0" y="239187"/>
                    </a:cubicBezTo>
                    <a:lnTo>
                      <a:pt x="0" y="8442"/>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0" name="Freeform: Shape 1059">
                <a:extLst>
                  <a:ext uri="{FF2B5EF4-FFF2-40B4-BE49-F238E27FC236}">
                    <a16:creationId xmlns:a16="http://schemas.microsoft.com/office/drawing/2014/main" id="{6EBC45AC-399E-439B-97D2-7DED5F0AC5D8}"/>
                  </a:ext>
                </a:extLst>
              </p:cNvPr>
              <p:cNvSpPr/>
              <p:nvPr/>
            </p:nvSpPr>
            <p:spPr>
              <a:xfrm>
                <a:off x="15928945" y="6089787"/>
                <a:ext cx="140698" cy="247629"/>
              </a:xfrm>
              <a:custGeom>
                <a:avLst/>
                <a:gdLst>
                  <a:gd name="connsiteX0" fmla="*/ 0 w 140698"/>
                  <a:gd name="connsiteY0" fmla="*/ 8442 h 247629"/>
                  <a:gd name="connsiteX1" fmla="*/ 8442 w 140698"/>
                  <a:gd name="connsiteY1" fmla="*/ 0 h 247629"/>
                  <a:gd name="connsiteX2" fmla="*/ 67536 w 140698"/>
                  <a:gd name="connsiteY2" fmla="*/ 0 h 247629"/>
                  <a:gd name="connsiteX3" fmla="*/ 95676 w 140698"/>
                  <a:gd name="connsiteY3" fmla="*/ 2814 h 247629"/>
                  <a:gd name="connsiteX4" fmla="*/ 118187 w 140698"/>
                  <a:gd name="connsiteY4" fmla="*/ 14070 h 247629"/>
                  <a:gd name="connsiteX5" fmla="*/ 135071 w 140698"/>
                  <a:gd name="connsiteY5" fmla="*/ 33768 h 247629"/>
                  <a:gd name="connsiteX6" fmla="*/ 140698 w 140698"/>
                  <a:gd name="connsiteY6" fmla="*/ 64721 h 247629"/>
                  <a:gd name="connsiteX7" fmla="*/ 137885 w 140698"/>
                  <a:gd name="connsiteY7" fmla="*/ 92861 h 247629"/>
                  <a:gd name="connsiteX8" fmla="*/ 126628 w 140698"/>
                  <a:gd name="connsiteY8" fmla="*/ 112559 h 247629"/>
                  <a:gd name="connsiteX9" fmla="*/ 109745 w 140698"/>
                  <a:gd name="connsiteY9" fmla="*/ 123815 h 247629"/>
                  <a:gd name="connsiteX10" fmla="*/ 90047 w 140698"/>
                  <a:gd name="connsiteY10" fmla="*/ 129443 h 247629"/>
                  <a:gd name="connsiteX11" fmla="*/ 140698 w 140698"/>
                  <a:gd name="connsiteY11" fmla="*/ 230745 h 247629"/>
                  <a:gd name="connsiteX12" fmla="*/ 140698 w 140698"/>
                  <a:gd name="connsiteY12" fmla="*/ 236373 h 247629"/>
                  <a:gd name="connsiteX13" fmla="*/ 137885 w 140698"/>
                  <a:gd name="connsiteY13" fmla="*/ 244815 h 247629"/>
                  <a:gd name="connsiteX14" fmla="*/ 129443 w 140698"/>
                  <a:gd name="connsiteY14" fmla="*/ 247629 h 247629"/>
                  <a:gd name="connsiteX15" fmla="*/ 123815 w 140698"/>
                  <a:gd name="connsiteY15" fmla="*/ 244815 h 247629"/>
                  <a:gd name="connsiteX16" fmla="*/ 118187 w 140698"/>
                  <a:gd name="connsiteY16" fmla="*/ 236373 h 247629"/>
                  <a:gd name="connsiteX17" fmla="*/ 67536 w 140698"/>
                  <a:gd name="connsiteY17" fmla="*/ 135070 h 247629"/>
                  <a:gd name="connsiteX18" fmla="*/ 25326 w 140698"/>
                  <a:gd name="connsiteY18" fmla="*/ 135070 h 247629"/>
                  <a:gd name="connsiteX19" fmla="*/ 25326 w 140698"/>
                  <a:gd name="connsiteY19" fmla="*/ 239187 h 247629"/>
                  <a:gd name="connsiteX20" fmla="*/ 22512 w 140698"/>
                  <a:gd name="connsiteY20" fmla="*/ 244815 h 247629"/>
                  <a:gd name="connsiteX21" fmla="*/ 14070 w 140698"/>
                  <a:gd name="connsiteY21" fmla="*/ 247629 h 247629"/>
                  <a:gd name="connsiteX22" fmla="*/ 5628 w 140698"/>
                  <a:gd name="connsiteY22" fmla="*/ 244815 h 247629"/>
                  <a:gd name="connsiteX23" fmla="*/ 2814 w 140698"/>
                  <a:gd name="connsiteY23" fmla="*/ 239187 h 247629"/>
                  <a:gd name="connsiteX24" fmla="*/ 2814 w 140698"/>
                  <a:gd name="connsiteY24" fmla="*/ 8442 h 247629"/>
                  <a:gd name="connsiteX25" fmla="*/ 22512 w 140698"/>
                  <a:gd name="connsiteY25" fmla="*/ 22512 h 247629"/>
                  <a:gd name="connsiteX26" fmla="*/ 22512 w 140698"/>
                  <a:gd name="connsiteY26" fmla="*/ 118186 h 247629"/>
                  <a:gd name="connsiteX27" fmla="*/ 67536 w 140698"/>
                  <a:gd name="connsiteY27" fmla="*/ 118186 h 247629"/>
                  <a:gd name="connsiteX28" fmla="*/ 104117 w 140698"/>
                  <a:gd name="connsiteY28" fmla="*/ 106931 h 247629"/>
                  <a:gd name="connsiteX29" fmla="*/ 118187 w 140698"/>
                  <a:gd name="connsiteY29" fmla="*/ 70349 h 247629"/>
                  <a:gd name="connsiteX30" fmla="*/ 104117 w 140698"/>
                  <a:gd name="connsiteY30" fmla="*/ 33768 h 247629"/>
                  <a:gd name="connsiteX31" fmla="*/ 67536 w 140698"/>
                  <a:gd name="connsiteY31" fmla="*/ 22512 h 247629"/>
                  <a:gd name="connsiteX32" fmla="*/ 22512 w 140698"/>
                  <a:gd name="connsiteY32" fmla="*/ 22512 h 24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0698" h="247629">
                    <a:moveTo>
                      <a:pt x="0" y="8442"/>
                    </a:moveTo>
                    <a:cubicBezTo>
                      <a:pt x="0" y="2814"/>
                      <a:pt x="2814" y="0"/>
                      <a:pt x="8442" y="0"/>
                    </a:cubicBezTo>
                    <a:lnTo>
                      <a:pt x="67536" y="0"/>
                    </a:lnTo>
                    <a:cubicBezTo>
                      <a:pt x="78792" y="0"/>
                      <a:pt x="87233" y="0"/>
                      <a:pt x="95676" y="2814"/>
                    </a:cubicBezTo>
                    <a:cubicBezTo>
                      <a:pt x="104117" y="5628"/>
                      <a:pt x="112559" y="8442"/>
                      <a:pt x="118187" y="14070"/>
                    </a:cubicBezTo>
                    <a:cubicBezTo>
                      <a:pt x="123815" y="19698"/>
                      <a:pt x="129443" y="25326"/>
                      <a:pt x="135071" y="33768"/>
                    </a:cubicBezTo>
                    <a:cubicBezTo>
                      <a:pt x="137885" y="42209"/>
                      <a:pt x="140698" y="53466"/>
                      <a:pt x="140698" y="64721"/>
                    </a:cubicBezTo>
                    <a:cubicBezTo>
                      <a:pt x="140698" y="75977"/>
                      <a:pt x="140698" y="84419"/>
                      <a:pt x="137885" y="92861"/>
                    </a:cubicBezTo>
                    <a:cubicBezTo>
                      <a:pt x="135071" y="101303"/>
                      <a:pt x="132257" y="106931"/>
                      <a:pt x="126628" y="112559"/>
                    </a:cubicBezTo>
                    <a:cubicBezTo>
                      <a:pt x="121001" y="118186"/>
                      <a:pt x="115373" y="121001"/>
                      <a:pt x="109745" y="123815"/>
                    </a:cubicBezTo>
                    <a:cubicBezTo>
                      <a:pt x="104117" y="126628"/>
                      <a:pt x="95676" y="129443"/>
                      <a:pt x="90047" y="129443"/>
                    </a:cubicBezTo>
                    <a:lnTo>
                      <a:pt x="140698" y="230745"/>
                    </a:lnTo>
                    <a:cubicBezTo>
                      <a:pt x="140698" y="230745"/>
                      <a:pt x="140698" y="233559"/>
                      <a:pt x="140698" y="236373"/>
                    </a:cubicBezTo>
                    <a:cubicBezTo>
                      <a:pt x="140698" y="239187"/>
                      <a:pt x="140698" y="242001"/>
                      <a:pt x="137885" y="244815"/>
                    </a:cubicBezTo>
                    <a:cubicBezTo>
                      <a:pt x="135071" y="247629"/>
                      <a:pt x="132257" y="247629"/>
                      <a:pt x="129443" y="247629"/>
                    </a:cubicBezTo>
                    <a:cubicBezTo>
                      <a:pt x="126628" y="247629"/>
                      <a:pt x="123815" y="247629"/>
                      <a:pt x="123815" y="244815"/>
                    </a:cubicBezTo>
                    <a:cubicBezTo>
                      <a:pt x="121001" y="242001"/>
                      <a:pt x="121001" y="239187"/>
                      <a:pt x="118187" y="236373"/>
                    </a:cubicBezTo>
                    <a:lnTo>
                      <a:pt x="67536" y="135070"/>
                    </a:lnTo>
                    <a:lnTo>
                      <a:pt x="25326" y="135070"/>
                    </a:lnTo>
                    <a:lnTo>
                      <a:pt x="25326" y="239187"/>
                    </a:lnTo>
                    <a:cubicBezTo>
                      <a:pt x="25326" y="242001"/>
                      <a:pt x="25326" y="244815"/>
                      <a:pt x="22512" y="244815"/>
                    </a:cubicBezTo>
                    <a:cubicBezTo>
                      <a:pt x="19698" y="247629"/>
                      <a:pt x="16884" y="247629"/>
                      <a:pt x="14070" y="247629"/>
                    </a:cubicBezTo>
                    <a:cubicBezTo>
                      <a:pt x="11257" y="247629"/>
                      <a:pt x="8442" y="247629"/>
                      <a:pt x="5628" y="244815"/>
                    </a:cubicBezTo>
                    <a:cubicBezTo>
                      <a:pt x="2814" y="242001"/>
                      <a:pt x="2814" y="242001"/>
                      <a:pt x="2814" y="239187"/>
                    </a:cubicBezTo>
                    <a:lnTo>
                      <a:pt x="2814" y="8442"/>
                    </a:lnTo>
                    <a:close/>
                    <a:moveTo>
                      <a:pt x="22512" y="22512"/>
                    </a:moveTo>
                    <a:lnTo>
                      <a:pt x="22512" y="118186"/>
                    </a:lnTo>
                    <a:lnTo>
                      <a:pt x="67536" y="118186"/>
                    </a:lnTo>
                    <a:cubicBezTo>
                      <a:pt x="81606" y="118186"/>
                      <a:pt x="95676" y="115373"/>
                      <a:pt x="104117" y="106931"/>
                    </a:cubicBezTo>
                    <a:cubicBezTo>
                      <a:pt x="112559" y="98489"/>
                      <a:pt x="118187" y="87233"/>
                      <a:pt x="118187" y="70349"/>
                    </a:cubicBezTo>
                    <a:cubicBezTo>
                      <a:pt x="118187" y="53466"/>
                      <a:pt x="112559" y="42209"/>
                      <a:pt x="104117" y="33768"/>
                    </a:cubicBezTo>
                    <a:cubicBezTo>
                      <a:pt x="95676" y="25326"/>
                      <a:pt x="81606" y="22512"/>
                      <a:pt x="67536" y="22512"/>
                    </a:cubicBezTo>
                    <a:lnTo>
                      <a:pt x="22512" y="22512"/>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61" name="Freeform: Shape 1060">
                <a:extLst>
                  <a:ext uri="{FF2B5EF4-FFF2-40B4-BE49-F238E27FC236}">
                    <a16:creationId xmlns:a16="http://schemas.microsoft.com/office/drawing/2014/main" id="{B8EFD4C3-692C-4D9C-BD34-DAA14FFF3668}"/>
                  </a:ext>
                </a:extLst>
              </p:cNvPr>
              <p:cNvSpPr/>
              <p:nvPr/>
            </p:nvSpPr>
            <p:spPr>
              <a:xfrm>
                <a:off x="16109040" y="6089787"/>
                <a:ext cx="126628" cy="247629"/>
              </a:xfrm>
              <a:custGeom>
                <a:avLst/>
                <a:gdLst>
                  <a:gd name="connsiteX0" fmla="*/ 8442 w 126628"/>
                  <a:gd name="connsiteY0" fmla="*/ 247629 h 247629"/>
                  <a:gd name="connsiteX1" fmla="*/ 2813 w 126628"/>
                  <a:gd name="connsiteY1" fmla="*/ 244815 h 247629"/>
                  <a:gd name="connsiteX2" fmla="*/ 0 w 126628"/>
                  <a:gd name="connsiteY2" fmla="*/ 239187 h 247629"/>
                  <a:gd name="connsiteX3" fmla="*/ 0 w 126628"/>
                  <a:gd name="connsiteY3" fmla="*/ 8442 h 247629"/>
                  <a:gd name="connsiteX4" fmla="*/ 2813 w 126628"/>
                  <a:gd name="connsiteY4" fmla="*/ 2814 h 247629"/>
                  <a:gd name="connsiteX5" fmla="*/ 11256 w 126628"/>
                  <a:gd name="connsiteY5" fmla="*/ 0 h 247629"/>
                  <a:gd name="connsiteX6" fmla="*/ 19697 w 126628"/>
                  <a:gd name="connsiteY6" fmla="*/ 2814 h 247629"/>
                  <a:gd name="connsiteX7" fmla="*/ 22511 w 126628"/>
                  <a:gd name="connsiteY7" fmla="*/ 8442 h 247629"/>
                  <a:gd name="connsiteX8" fmla="*/ 22511 w 126628"/>
                  <a:gd name="connsiteY8" fmla="*/ 227931 h 247629"/>
                  <a:gd name="connsiteX9" fmla="*/ 118186 w 126628"/>
                  <a:gd name="connsiteY9" fmla="*/ 227931 h 247629"/>
                  <a:gd name="connsiteX10" fmla="*/ 123814 w 126628"/>
                  <a:gd name="connsiteY10" fmla="*/ 230745 h 247629"/>
                  <a:gd name="connsiteX11" fmla="*/ 126628 w 126628"/>
                  <a:gd name="connsiteY11" fmla="*/ 236373 h 247629"/>
                  <a:gd name="connsiteX12" fmla="*/ 123814 w 126628"/>
                  <a:gd name="connsiteY12" fmla="*/ 244815 h 247629"/>
                  <a:gd name="connsiteX13" fmla="*/ 118186 w 126628"/>
                  <a:gd name="connsiteY13" fmla="*/ 247629 h 247629"/>
                  <a:gd name="connsiteX14" fmla="*/ 8442 w 126628"/>
                  <a:gd name="connsiteY14" fmla="*/ 247629 h 24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628" h="247629">
                    <a:moveTo>
                      <a:pt x="8442" y="247629"/>
                    </a:moveTo>
                    <a:cubicBezTo>
                      <a:pt x="5627" y="247629"/>
                      <a:pt x="2813" y="247629"/>
                      <a:pt x="2813" y="244815"/>
                    </a:cubicBezTo>
                    <a:cubicBezTo>
                      <a:pt x="0" y="242001"/>
                      <a:pt x="0" y="242001"/>
                      <a:pt x="0" y="239187"/>
                    </a:cubicBezTo>
                    <a:lnTo>
                      <a:pt x="0" y="8442"/>
                    </a:lnTo>
                    <a:cubicBezTo>
                      <a:pt x="0" y="5628"/>
                      <a:pt x="0" y="2814"/>
                      <a:pt x="2813" y="2814"/>
                    </a:cubicBezTo>
                    <a:cubicBezTo>
                      <a:pt x="5627" y="2814"/>
                      <a:pt x="8442" y="0"/>
                      <a:pt x="11256" y="0"/>
                    </a:cubicBezTo>
                    <a:cubicBezTo>
                      <a:pt x="14070" y="0"/>
                      <a:pt x="16883" y="0"/>
                      <a:pt x="19697" y="2814"/>
                    </a:cubicBezTo>
                    <a:cubicBezTo>
                      <a:pt x="22511" y="2814"/>
                      <a:pt x="22511" y="5628"/>
                      <a:pt x="22511" y="8442"/>
                    </a:cubicBezTo>
                    <a:lnTo>
                      <a:pt x="22511" y="227931"/>
                    </a:lnTo>
                    <a:lnTo>
                      <a:pt x="118186" y="227931"/>
                    </a:lnTo>
                    <a:cubicBezTo>
                      <a:pt x="121000" y="227931"/>
                      <a:pt x="123814" y="227931"/>
                      <a:pt x="123814" y="230745"/>
                    </a:cubicBezTo>
                    <a:cubicBezTo>
                      <a:pt x="123814" y="233559"/>
                      <a:pt x="126628" y="236373"/>
                      <a:pt x="126628" y="236373"/>
                    </a:cubicBezTo>
                    <a:cubicBezTo>
                      <a:pt x="126628" y="239187"/>
                      <a:pt x="126628" y="242001"/>
                      <a:pt x="123814" y="244815"/>
                    </a:cubicBezTo>
                    <a:cubicBezTo>
                      <a:pt x="123814" y="247629"/>
                      <a:pt x="121000" y="247629"/>
                      <a:pt x="118186" y="247629"/>
                    </a:cubicBezTo>
                    <a:lnTo>
                      <a:pt x="8442" y="247629"/>
                    </a:ln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24" name="Graphic 3">
              <a:extLst>
                <a:ext uri="{FF2B5EF4-FFF2-40B4-BE49-F238E27FC236}">
                  <a16:creationId xmlns:a16="http://schemas.microsoft.com/office/drawing/2014/main" id="{0BC5832B-926F-4A46-8DCB-1E461CE06FCE}"/>
                </a:ext>
              </a:extLst>
            </p:cNvPr>
            <p:cNvGrpSpPr/>
            <p:nvPr/>
          </p:nvGrpSpPr>
          <p:grpSpPr>
            <a:xfrm>
              <a:off x="15881108" y="1331372"/>
              <a:ext cx="1300051" cy="723189"/>
              <a:chOff x="15881108" y="1331372"/>
              <a:chExt cx="1300051" cy="723189"/>
            </a:xfrm>
            <a:solidFill>
              <a:srgbClr val="000000"/>
            </a:solidFill>
          </p:grpSpPr>
          <p:sp>
            <p:nvSpPr>
              <p:cNvPr id="1024" name="Freeform: Shape 1023">
                <a:extLst>
                  <a:ext uri="{FF2B5EF4-FFF2-40B4-BE49-F238E27FC236}">
                    <a16:creationId xmlns:a16="http://schemas.microsoft.com/office/drawing/2014/main" id="{D0AA7A4D-C1EE-4C34-8FF5-BD53C214D6A5}"/>
                  </a:ext>
                </a:extLst>
              </p:cNvPr>
              <p:cNvSpPr/>
              <p:nvPr/>
            </p:nvSpPr>
            <p:spPr>
              <a:xfrm>
                <a:off x="15881108" y="1387651"/>
                <a:ext cx="1300051" cy="666909"/>
              </a:xfrm>
              <a:custGeom>
                <a:avLst/>
                <a:gdLst>
                  <a:gd name="connsiteX0" fmla="*/ 1300052 w 1300051"/>
                  <a:gd name="connsiteY0" fmla="*/ 520584 h 666909"/>
                  <a:gd name="connsiteX1" fmla="*/ 1300052 w 1300051"/>
                  <a:gd name="connsiteY1" fmla="*/ 520584 h 666909"/>
                  <a:gd name="connsiteX2" fmla="*/ 1156540 w 1300051"/>
                  <a:gd name="connsiteY2" fmla="*/ 666910 h 666909"/>
                  <a:gd name="connsiteX3" fmla="*/ 295466 w 1300051"/>
                  <a:gd name="connsiteY3" fmla="*/ 666910 h 666909"/>
                  <a:gd name="connsiteX4" fmla="*/ 0 w 1300051"/>
                  <a:gd name="connsiteY4" fmla="*/ 371443 h 666909"/>
                  <a:gd name="connsiteX5" fmla="*/ 0 w 1300051"/>
                  <a:gd name="connsiteY5" fmla="*/ 292652 h 666909"/>
                  <a:gd name="connsiteX6" fmla="*/ 292652 w 1300051"/>
                  <a:gd name="connsiteY6" fmla="*/ 0 h 666909"/>
                  <a:gd name="connsiteX7" fmla="*/ 880771 w 1300051"/>
                  <a:gd name="connsiteY7" fmla="*/ 0 h 666909"/>
                  <a:gd name="connsiteX8" fmla="*/ 880771 w 1300051"/>
                  <a:gd name="connsiteY8" fmla="*/ 33768 h 666909"/>
                  <a:gd name="connsiteX9" fmla="*/ 292652 w 1300051"/>
                  <a:gd name="connsiteY9" fmla="*/ 33768 h 666909"/>
                  <a:gd name="connsiteX10" fmla="*/ 33767 w 1300051"/>
                  <a:gd name="connsiteY10" fmla="*/ 292652 h 666909"/>
                  <a:gd name="connsiteX11" fmla="*/ 33767 w 1300051"/>
                  <a:gd name="connsiteY11" fmla="*/ 368629 h 666909"/>
                  <a:gd name="connsiteX12" fmla="*/ 295466 w 1300051"/>
                  <a:gd name="connsiteY12" fmla="*/ 630328 h 666909"/>
                  <a:gd name="connsiteX13" fmla="*/ 1156540 w 1300051"/>
                  <a:gd name="connsiteY13" fmla="*/ 630328 h 666909"/>
                  <a:gd name="connsiteX14" fmla="*/ 1266284 w 1300051"/>
                  <a:gd name="connsiteY14" fmla="*/ 520584 h 666909"/>
                  <a:gd name="connsiteX15" fmla="*/ 1266284 w 1300051"/>
                  <a:gd name="connsiteY15" fmla="*/ 517770 h 666909"/>
                  <a:gd name="connsiteX16" fmla="*/ 1164982 w 1300051"/>
                  <a:gd name="connsiteY16" fmla="*/ 416467 h 666909"/>
                  <a:gd name="connsiteX17" fmla="*/ 385513 w 1300051"/>
                  <a:gd name="connsiteY17" fmla="*/ 416467 h 666909"/>
                  <a:gd name="connsiteX18" fmla="*/ 284211 w 1300051"/>
                  <a:gd name="connsiteY18" fmla="*/ 315164 h 666909"/>
                  <a:gd name="connsiteX19" fmla="*/ 388327 w 1300051"/>
                  <a:gd name="connsiteY19" fmla="*/ 211047 h 666909"/>
                  <a:gd name="connsiteX20" fmla="*/ 883585 w 1300051"/>
                  <a:gd name="connsiteY20" fmla="*/ 211047 h 666909"/>
                  <a:gd name="connsiteX21" fmla="*/ 883585 w 1300051"/>
                  <a:gd name="connsiteY21" fmla="*/ 244815 h 666909"/>
                  <a:gd name="connsiteX22" fmla="*/ 388327 w 1300051"/>
                  <a:gd name="connsiteY22" fmla="*/ 244815 h 666909"/>
                  <a:gd name="connsiteX23" fmla="*/ 320792 w 1300051"/>
                  <a:gd name="connsiteY23" fmla="*/ 312350 h 666909"/>
                  <a:gd name="connsiteX24" fmla="*/ 385513 w 1300051"/>
                  <a:gd name="connsiteY24" fmla="*/ 379885 h 666909"/>
                  <a:gd name="connsiteX25" fmla="*/ 1164982 w 1300051"/>
                  <a:gd name="connsiteY25" fmla="*/ 379885 h 666909"/>
                  <a:gd name="connsiteX26" fmla="*/ 1300052 w 1300051"/>
                  <a:gd name="connsiteY26" fmla="*/ 520584 h 666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0051" h="666909">
                    <a:moveTo>
                      <a:pt x="1300052" y="520584"/>
                    </a:moveTo>
                    <a:lnTo>
                      <a:pt x="1300052" y="520584"/>
                    </a:lnTo>
                    <a:cubicBezTo>
                      <a:pt x="1300052" y="602189"/>
                      <a:pt x="1235331" y="666910"/>
                      <a:pt x="1156540" y="666910"/>
                    </a:cubicBezTo>
                    <a:lnTo>
                      <a:pt x="295466" y="666910"/>
                    </a:lnTo>
                    <a:cubicBezTo>
                      <a:pt x="132256" y="666910"/>
                      <a:pt x="0" y="534653"/>
                      <a:pt x="0" y="371443"/>
                    </a:cubicBezTo>
                    <a:lnTo>
                      <a:pt x="0" y="292652"/>
                    </a:lnTo>
                    <a:cubicBezTo>
                      <a:pt x="0" y="129442"/>
                      <a:pt x="132256" y="0"/>
                      <a:pt x="292652" y="0"/>
                    </a:cubicBezTo>
                    <a:lnTo>
                      <a:pt x="880771" y="0"/>
                    </a:lnTo>
                    <a:lnTo>
                      <a:pt x="880771" y="33768"/>
                    </a:lnTo>
                    <a:lnTo>
                      <a:pt x="292652" y="33768"/>
                    </a:lnTo>
                    <a:cubicBezTo>
                      <a:pt x="149140" y="33768"/>
                      <a:pt x="33767" y="149140"/>
                      <a:pt x="33767" y="292652"/>
                    </a:cubicBezTo>
                    <a:lnTo>
                      <a:pt x="33767" y="368629"/>
                    </a:lnTo>
                    <a:cubicBezTo>
                      <a:pt x="33767" y="512142"/>
                      <a:pt x="151954" y="630328"/>
                      <a:pt x="295466" y="630328"/>
                    </a:cubicBezTo>
                    <a:lnTo>
                      <a:pt x="1156540" y="630328"/>
                    </a:lnTo>
                    <a:cubicBezTo>
                      <a:pt x="1215633" y="630328"/>
                      <a:pt x="1266284" y="582491"/>
                      <a:pt x="1266284" y="520584"/>
                    </a:cubicBezTo>
                    <a:lnTo>
                      <a:pt x="1266284" y="517770"/>
                    </a:lnTo>
                    <a:cubicBezTo>
                      <a:pt x="1266284" y="461490"/>
                      <a:pt x="1221261" y="416467"/>
                      <a:pt x="1164982" y="416467"/>
                    </a:cubicBezTo>
                    <a:lnTo>
                      <a:pt x="385513" y="416467"/>
                    </a:lnTo>
                    <a:cubicBezTo>
                      <a:pt x="329233" y="416467"/>
                      <a:pt x="284211" y="371443"/>
                      <a:pt x="284211" y="315164"/>
                    </a:cubicBezTo>
                    <a:cubicBezTo>
                      <a:pt x="284211" y="256071"/>
                      <a:pt x="329233" y="211047"/>
                      <a:pt x="388327" y="211047"/>
                    </a:cubicBezTo>
                    <a:lnTo>
                      <a:pt x="883585" y="211047"/>
                    </a:lnTo>
                    <a:lnTo>
                      <a:pt x="883585" y="244815"/>
                    </a:lnTo>
                    <a:lnTo>
                      <a:pt x="388327" y="244815"/>
                    </a:lnTo>
                    <a:cubicBezTo>
                      <a:pt x="351746" y="244815"/>
                      <a:pt x="320792" y="275769"/>
                      <a:pt x="320792" y="312350"/>
                    </a:cubicBezTo>
                    <a:cubicBezTo>
                      <a:pt x="320792" y="348932"/>
                      <a:pt x="348932" y="379885"/>
                      <a:pt x="385513" y="379885"/>
                    </a:cubicBezTo>
                    <a:lnTo>
                      <a:pt x="1164982" y="379885"/>
                    </a:lnTo>
                    <a:cubicBezTo>
                      <a:pt x="1238145" y="382699"/>
                      <a:pt x="1300052" y="444607"/>
                      <a:pt x="1300052" y="520584"/>
                    </a:cubicBezTo>
                    <a:close/>
                  </a:path>
                </a:pathLst>
              </a:custGeom>
              <a:solidFill>
                <a:srgbClr val="FEFEFE"/>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1025" name="Graphic 3">
                <a:extLst>
                  <a:ext uri="{FF2B5EF4-FFF2-40B4-BE49-F238E27FC236}">
                    <a16:creationId xmlns:a16="http://schemas.microsoft.com/office/drawing/2014/main" id="{543559E7-A257-4B52-978E-6795F54225F7}"/>
                  </a:ext>
                </a:extLst>
              </p:cNvPr>
              <p:cNvGrpSpPr/>
              <p:nvPr/>
            </p:nvGrpSpPr>
            <p:grpSpPr>
              <a:xfrm>
                <a:off x="16744995" y="1545233"/>
                <a:ext cx="425612" cy="149140"/>
                <a:chOff x="16744995" y="1545233"/>
                <a:chExt cx="425612" cy="149140"/>
              </a:xfrm>
              <a:solidFill>
                <a:srgbClr val="000000"/>
              </a:solidFill>
            </p:grpSpPr>
            <p:sp>
              <p:nvSpPr>
                <p:cNvPr id="1039" name="Freeform: Shape 1038">
                  <a:extLst>
                    <a:ext uri="{FF2B5EF4-FFF2-40B4-BE49-F238E27FC236}">
                      <a16:creationId xmlns:a16="http://schemas.microsoft.com/office/drawing/2014/main" id="{9C3E2840-2354-4832-946D-1F1913476DE7}"/>
                    </a:ext>
                  </a:extLst>
                </p:cNvPr>
                <p:cNvSpPr/>
                <p:nvPr/>
              </p:nvSpPr>
              <p:spPr>
                <a:xfrm>
                  <a:off x="16761879" y="1550861"/>
                  <a:ext cx="408728" cy="126628"/>
                </a:xfrm>
                <a:custGeom>
                  <a:avLst/>
                  <a:gdLst>
                    <a:gd name="connsiteX0" fmla="*/ 199792 w 408728"/>
                    <a:gd name="connsiteY0" fmla="*/ 5628 h 126628"/>
                    <a:gd name="connsiteX1" fmla="*/ 216676 w 408728"/>
                    <a:gd name="connsiteY1" fmla="*/ 5628 h 126628"/>
                    <a:gd name="connsiteX2" fmla="*/ 236373 w 408728"/>
                    <a:gd name="connsiteY2" fmla="*/ 5628 h 126628"/>
                    <a:gd name="connsiteX3" fmla="*/ 253257 w 408728"/>
                    <a:gd name="connsiteY3" fmla="*/ 5628 h 126628"/>
                    <a:gd name="connsiteX4" fmla="*/ 272955 w 408728"/>
                    <a:gd name="connsiteY4" fmla="*/ 5628 h 126628"/>
                    <a:gd name="connsiteX5" fmla="*/ 289839 w 408728"/>
                    <a:gd name="connsiteY5" fmla="*/ 5628 h 126628"/>
                    <a:gd name="connsiteX6" fmla="*/ 309536 w 408728"/>
                    <a:gd name="connsiteY6" fmla="*/ 8442 h 126628"/>
                    <a:gd name="connsiteX7" fmla="*/ 326420 w 408728"/>
                    <a:gd name="connsiteY7" fmla="*/ 11256 h 126628"/>
                    <a:gd name="connsiteX8" fmla="*/ 346118 w 408728"/>
                    <a:gd name="connsiteY8" fmla="*/ 14070 h 126628"/>
                    <a:gd name="connsiteX9" fmla="*/ 363001 w 408728"/>
                    <a:gd name="connsiteY9" fmla="*/ 16884 h 126628"/>
                    <a:gd name="connsiteX10" fmla="*/ 382699 w 408728"/>
                    <a:gd name="connsiteY10" fmla="*/ 19698 h 126628"/>
                    <a:gd name="connsiteX11" fmla="*/ 385514 w 408728"/>
                    <a:gd name="connsiteY11" fmla="*/ 19698 h 126628"/>
                    <a:gd name="connsiteX12" fmla="*/ 385514 w 408728"/>
                    <a:gd name="connsiteY12" fmla="*/ 112559 h 126628"/>
                    <a:gd name="connsiteX13" fmla="*/ 382699 w 408728"/>
                    <a:gd name="connsiteY13" fmla="*/ 112559 h 126628"/>
                    <a:gd name="connsiteX14" fmla="*/ 363001 w 408728"/>
                    <a:gd name="connsiteY14" fmla="*/ 115373 h 126628"/>
                    <a:gd name="connsiteX15" fmla="*/ 346118 w 408728"/>
                    <a:gd name="connsiteY15" fmla="*/ 118186 h 126628"/>
                    <a:gd name="connsiteX16" fmla="*/ 326420 w 408728"/>
                    <a:gd name="connsiteY16" fmla="*/ 121000 h 126628"/>
                    <a:gd name="connsiteX17" fmla="*/ 309536 w 408728"/>
                    <a:gd name="connsiteY17" fmla="*/ 123814 h 126628"/>
                    <a:gd name="connsiteX18" fmla="*/ 289839 w 408728"/>
                    <a:gd name="connsiteY18" fmla="*/ 126628 h 126628"/>
                    <a:gd name="connsiteX19" fmla="*/ 272955 w 408728"/>
                    <a:gd name="connsiteY19" fmla="*/ 126628 h 126628"/>
                    <a:gd name="connsiteX20" fmla="*/ 253257 w 408728"/>
                    <a:gd name="connsiteY20" fmla="*/ 126628 h 126628"/>
                    <a:gd name="connsiteX21" fmla="*/ 236373 w 408728"/>
                    <a:gd name="connsiteY21" fmla="*/ 126628 h 126628"/>
                    <a:gd name="connsiteX22" fmla="*/ 216676 w 408728"/>
                    <a:gd name="connsiteY22" fmla="*/ 126628 h 126628"/>
                    <a:gd name="connsiteX23" fmla="*/ 199792 w 408728"/>
                    <a:gd name="connsiteY23" fmla="*/ 126628 h 126628"/>
                    <a:gd name="connsiteX24" fmla="*/ 180094 w 408728"/>
                    <a:gd name="connsiteY24" fmla="*/ 126628 h 126628"/>
                    <a:gd name="connsiteX25" fmla="*/ 163211 w 408728"/>
                    <a:gd name="connsiteY25" fmla="*/ 126628 h 126628"/>
                    <a:gd name="connsiteX26" fmla="*/ 143512 w 408728"/>
                    <a:gd name="connsiteY26" fmla="*/ 126628 h 126628"/>
                    <a:gd name="connsiteX27" fmla="*/ 126628 w 408728"/>
                    <a:gd name="connsiteY27" fmla="*/ 126628 h 126628"/>
                    <a:gd name="connsiteX28" fmla="*/ 106931 w 408728"/>
                    <a:gd name="connsiteY28" fmla="*/ 126628 h 126628"/>
                    <a:gd name="connsiteX29" fmla="*/ 90047 w 408728"/>
                    <a:gd name="connsiteY29" fmla="*/ 123814 h 126628"/>
                    <a:gd name="connsiteX30" fmla="*/ 70349 w 408728"/>
                    <a:gd name="connsiteY30" fmla="*/ 121000 h 126628"/>
                    <a:gd name="connsiteX31" fmla="*/ 53465 w 408728"/>
                    <a:gd name="connsiteY31" fmla="*/ 118186 h 126628"/>
                    <a:gd name="connsiteX32" fmla="*/ 33768 w 408728"/>
                    <a:gd name="connsiteY32" fmla="*/ 115373 h 126628"/>
                    <a:gd name="connsiteX33" fmla="*/ 0 w 408728"/>
                    <a:gd name="connsiteY33" fmla="*/ 109745 h 126628"/>
                    <a:gd name="connsiteX34" fmla="*/ 0 w 408728"/>
                    <a:gd name="connsiteY34" fmla="*/ 16884 h 126628"/>
                    <a:gd name="connsiteX35" fmla="*/ 33768 w 408728"/>
                    <a:gd name="connsiteY35" fmla="*/ 11256 h 126628"/>
                    <a:gd name="connsiteX36" fmla="*/ 53465 w 408728"/>
                    <a:gd name="connsiteY36" fmla="*/ 8442 h 126628"/>
                    <a:gd name="connsiteX37" fmla="*/ 70349 w 408728"/>
                    <a:gd name="connsiteY37" fmla="*/ 5628 h 126628"/>
                    <a:gd name="connsiteX38" fmla="*/ 90047 w 408728"/>
                    <a:gd name="connsiteY38" fmla="*/ 2814 h 126628"/>
                    <a:gd name="connsiteX39" fmla="*/ 106931 w 408728"/>
                    <a:gd name="connsiteY39" fmla="*/ 0 h 126628"/>
                    <a:gd name="connsiteX40" fmla="*/ 126628 w 408728"/>
                    <a:gd name="connsiteY40" fmla="*/ 0 h 126628"/>
                    <a:gd name="connsiteX41" fmla="*/ 143512 w 408728"/>
                    <a:gd name="connsiteY41" fmla="*/ 0 h 126628"/>
                    <a:gd name="connsiteX42" fmla="*/ 163211 w 408728"/>
                    <a:gd name="connsiteY42" fmla="*/ 0 h 126628"/>
                    <a:gd name="connsiteX43" fmla="*/ 180094 w 408728"/>
                    <a:gd name="connsiteY43" fmla="*/ 0 h 126628"/>
                    <a:gd name="connsiteX44" fmla="*/ 199792 w 408728"/>
                    <a:gd name="connsiteY44" fmla="*/ 5628 h 12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8728" h="126628">
                      <a:moveTo>
                        <a:pt x="199792" y="5628"/>
                      </a:moveTo>
                      <a:cubicBezTo>
                        <a:pt x="205420" y="5628"/>
                        <a:pt x="211047" y="5628"/>
                        <a:pt x="216676" y="5628"/>
                      </a:cubicBezTo>
                      <a:cubicBezTo>
                        <a:pt x="222303" y="5628"/>
                        <a:pt x="230746" y="5628"/>
                        <a:pt x="236373" y="5628"/>
                      </a:cubicBezTo>
                      <a:cubicBezTo>
                        <a:pt x="242001" y="5628"/>
                        <a:pt x="247629" y="5628"/>
                        <a:pt x="253257" y="5628"/>
                      </a:cubicBezTo>
                      <a:cubicBezTo>
                        <a:pt x="258885" y="5628"/>
                        <a:pt x="267327" y="5628"/>
                        <a:pt x="272955" y="5628"/>
                      </a:cubicBezTo>
                      <a:cubicBezTo>
                        <a:pt x="278582" y="5628"/>
                        <a:pt x="284211" y="5628"/>
                        <a:pt x="289839" y="5628"/>
                      </a:cubicBezTo>
                      <a:cubicBezTo>
                        <a:pt x="295466" y="5628"/>
                        <a:pt x="303909" y="5628"/>
                        <a:pt x="309536" y="8442"/>
                      </a:cubicBezTo>
                      <a:cubicBezTo>
                        <a:pt x="315164" y="8442"/>
                        <a:pt x="320792" y="8442"/>
                        <a:pt x="326420" y="11256"/>
                      </a:cubicBezTo>
                      <a:cubicBezTo>
                        <a:pt x="332048" y="11256"/>
                        <a:pt x="340490" y="14070"/>
                        <a:pt x="346118" y="14070"/>
                      </a:cubicBezTo>
                      <a:cubicBezTo>
                        <a:pt x="351746" y="14070"/>
                        <a:pt x="357374" y="16884"/>
                        <a:pt x="363001" y="16884"/>
                      </a:cubicBezTo>
                      <a:cubicBezTo>
                        <a:pt x="368630" y="16884"/>
                        <a:pt x="377071" y="19698"/>
                        <a:pt x="382699" y="19698"/>
                      </a:cubicBezTo>
                      <a:cubicBezTo>
                        <a:pt x="382699" y="19698"/>
                        <a:pt x="385514" y="19698"/>
                        <a:pt x="385514" y="19698"/>
                      </a:cubicBezTo>
                      <a:cubicBezTo>
                        <a:pt x="416467" y="19698"/>
                        <a:pt x="416467" y="112559"/>
                        <a:pt x="385514" y="112559"/>
                      </a:cubicBezTo>
                      <a:cubicBezTo>
                        <a:pt x="385514" y="112559"/>
                        <a:pt x="382699" y="112559"/>
                        <a:pt x="382699" y="112559"/>
                      </a:cubicBezTo>
                      <a:cubicBezTo>
                        <a:pt x="377071" y="112559"/>
                        <a:pt x="368630" y="115373"/>
                        <a:pt x="363001" y="115373"/>
                      </a:cubicBezTo>
                      <a:cubicBezTo>
                        <a:pt x="357374" y="115373"/>
                        <a:pt x="351746" y="118186"/>
                        <a:pt x="346118" y="118186"/>
                      </a:cubicBezTo>
                      <a:cubicBezTo>
                        <a:pt x="340490" y="118186"/>
                        <a:pt x="332048" y="121000"/>
                        <a:pt x="326420" y="121000"/>
                      </a:cubicBezTo>
                      <a:cubicBezTo>
                        <a:pt x="320792" y="121000"/>
                        <a:pt x="315164" y="123814"/>
                        <a:pt x="309536" y="123814"/>
                      </a:cubicBezTo>
                      <a:cubicBezTo>
                        <a:pt x="303909" y="123814"/>
                        <a:pt x="295466" y="123814"/>
                        <a:pt x="289839" y="126628"/>
                      </a:cubicBezTo>
                      <a:cubicBezTo>
                        <a:pt x="284211" y="126628"/>
                        <a:pt x="278582" y="126628"/>
                        <a:pt x="272955" y="126628"/>
                      </a:cubicBezTo>
                      <a:cubicBezTo>
                        <a:pt x="267327" y="126628"/>
                        <a:pt x="258885" y="126628"/>
                        <a:pt x="253257" y="126628"/>
                      </a:cubicBezTo>
                      <a:cubicBezTo>
                        <a:pt x="247629" y="126628"/>
                        <a:pt x="242001" y="126628"/>
                        <a:pt x="236373" y="126628"/>
                      </a:cubicBezTo>
                      <a:cubicBezTo>
                        <a:pt x="230746" y="126628"/>
                        <a:pt x="222303" y="126628"/>
                        <a:pt x="216676" y="126628"/>
                      </a:cubicBezTo>
                      <a:cubicBezTo>
                        <a:pt x="211047" y="126628"/>
                        <a:pt x="205420" y="126628"/>
                        <a:pt x="199792" y="126628"/>
                      </a:cubicBezTo>
                      <a:cubicBezTo>
                        <a:pt x="194163" y="126628"/>
                        <a:pt x="185722" y="126628"/>
                        <a:pt x="180094" y="126628"/>
                      </a:cubicBezTo>
                      <a:cubicBezTo>
                        <a:pt x="174466" y="126628"/>
                        <a:pt x="168838" y="126628"/>
                        <a:pt x="163211" y="126628"/>
                      </a:cubicBezTo>
                      <a:cubicBezTo>
                        <a:pt x="157582" y="126628"/>
                        <a:pt x="149141" y="126628"/>
                        <a:pt x="143512" y="126628"/>
                      </a:cubicBezTo>
                      <a:cubicBezTo>
                        <a:pt x="137884" y="126628"/>
                        <a:pt x="132257" y="126628"/>
                        <a:pt x="126628" y="126628"/>
                      </a:cubicBezTo>
                      <a:cubicBezTo>
                        <a:pt x="121001" y="126628"/>
                        <a:pt x="112559" y="126628"/>
                        <a:pt x="106931" y="126628"/>
                      </a:cubicBezTo>
                      <a:cubicBezTo>
                        <a:pt x="101303" y="126628"/>
                        <a:pt x="95675" y="126628"/>
                        <a:pt x="90047" y="123814"/>
                      </a:cubicBezTo>
                      <a:cubicBezTo>
                        <a:pt x="84419" y="123814"/>
                        <a:pt x="75977" y="123814"/>
                        <a:pt x="70349" y="121000"/>
                      </a:cubicBezTo>
                      <a:cubicBezTo>
                        <a:pt x="64722" y="121000"/>
                        <a:pt x="59093" y="121000"/>
                        <a:pt x="53465" y="118186"/>
                      </a:cubicBezTo>
                      <a:cubicBezTo>
                        <a:pt x="47838" y="118186"/>
                        <a:pt x="39395" y="115373"/>
                        <a:pt x="33768" y="115373"/>
                      </a:cubicBezTo>
                      <a:cubicBezTo>
                        <a:pt x="22512" y="112559"/>
                        <a:pt x="11256" y="112559"/>
                        <a:pt x="0" y="109745"/>
                      </a:cubicBezTo>
                      <a:lnTo>
                        <a:pt x="0" y="16884"/>
                      </a:lnTo>
                      <a:cubicBezTo>
                        <a:pt x="11256" y="14070"/>
                        <a:pt x="22512" y="14070"/>
                        <a:pt x="33768" y="11256"/>
                      </a:cubicBezTo>
                      <a:cubicBezTo>
                        <a:pt x="39395" y="11256"/>
                        <a:pt x="47838" y="8442"/>
                        <a:pt x="53465" y="8442"/>
                      </a:cubicBezTo>
                      <a:cubicBezTo>
                        <a:pt x="59093" y="8442"/>
                        <a:pt x="64722" y="5628"/>
                        <a:pt x="70349" y="5628"/>
                      </a:cubicBezTo>
                      <a:cubicBezTo>
                        <a:pt x="75977" y="5628"/>
                        <a:pt x="84419" y="2814"/>
                        <a:pt x="90047" y="2814"/>
                      </a:cubicBezTo>
                      <a:cubicBezTo>
                        <a:pt x="95675" y="2814"/>
                        <a:pt x="101303" y="2814"/>
                        <a:pt x="106931" y="0"/>
                      </a:cubicBezTo>
                      <a:cubicBezTo>
                        <a:pt x="112559" y="0"/>
                        <a:pt x="121001" y="0"/>
                        <a:pt x="126628" y="0"/>
                      </a:cubicBezTo>
                      <a:cubicBezTo>
                        <a:pt x="132257" y="0"/>
                        <a:pt x="137884" y="0"/>
                        <a:pt x="143512" y="0"/>
                      </a:cubicBezTo>
                      <a:cubicBezTo>
                        <a:pt x="149141" y="0"/>
                        <a:pt x="157582" y="0"/>
                        <a:pt x="163211" y="0"/>
                      </a:cubicBezTo>
                      <a:cubicBezTo>
                        <a:pt x="168838" y="0"/>
                        <a:pt x="174466" y="0"/>
                        <a:pt x="180094" y="0"/>
                      </a:cubicBezTo>
                      <a:cubicBezTo>
                        <a:pt x="188536" y="5628"/>
                        <a:pt x="194163" y="5628"/>
                        <a:pt x="199792" y="5628"/>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0" name="Freeform: Shape 1039">
                  <a:extLst>
                    <a:ext uri="{FF2B5EF4-FFF2-40B4-BE49-F238E27FC236}">
                      <a16:creationId xmlns:a16="http://schemas.microsoft.com/office/drawing/2014/main" id="{92724F7E-F3FB-4DF0-9B8C-C6CAF1550DA5}"/>
                    </a:ext>
                  </a:extLst>
                </p:cNvPr>
                <p:cNvSpPr/>
                <p:nvPr/>
              </p:nvSpPr>
              <p:spPr>
                <a:xfrm>
                  <a:off x="16744995" y="1545233"/>
                  <a:ext cx="33767" cy="149140"/>
                </a:xfrm>
                <a:custGeom>
                  <a:avLst/>
                  <a:gdLst>
                    <a:gd name="connsiteX0" fmla="*/ 0 w 33767"/>
                    <a:gd name="connsiteY0" fmla="*/ 0 h 149140"/>
                    <a:gd name="connsiteX1" fmla="*/ 33768 w 33767"/>
                    <a:gd name="connsiteY1" fmla="*/ 0 h 149140"/>
                    <a:gd name="connsiteX2" fmla="*/ 33768 w 33767"/>
                    <a:gd name="connsiteY2" fmla="*/ 149140 h 149140"/>
                    <a:gd name="connsiteX3" fmla="*/ 0 w 33767"/>
                    <a:gd name="connsiteY3" fmla="*/ 149140 h 149140"/>
                  </a:gdLst>
                  <a:ahLst/>
                  <a:cxnLst>
                    <a:cxn ang="0">
                      <a:pos x="connsiteX0" y="connsiteY0"/>
                    </a:cxn>
                    <a:cxn ang="0">
                      <a:pos x="connsiteX1" y="connsiteY1"/>
                    </a:cxn>
                    <a:cxn ang="0">
                      <a:pos x="connsiteX2" y="connsiteY2"/>
                    </a:cxn>
                    <a:cxn ang="0">
                      <a:pos x="connsiteX3" y="connsiteY3"/>
                    </a:cxn>
                  </a:cxnLst>
                  <a:rect l="l" t="t" r="r" b="b"/>
                  <a:pathLst>
                    <a:path w="33767" h="149140">
                      <a:moveTo>
                        <a:pt x="0" y="0"/>
                      </a:moveTo>
                      <a:lnTo>
                        <a:pt x="33768" y="0"/>
                      </a:lnTo>
                      <a:lnTo>
                        <a:pt x="33768" y="149140"/>
                      </a:lnTo>
                      <a:lnTo>
                        <a:pt x="0" y="14914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1" name="Freeform: Shape 1040">
                  <a:extLst>
                    <a:ext uri="{FF2B5EF4-FFF2-40B4-BE49-F238E27FC236}">
                      <a16:creationId xmlns:a16="http://schemas.microsoft.com/office/drawing/2014/main" id="{F06DE446-106D-442E-8072-4426B3A84D98}"/>
                    </a:ext>
                  </a:extLst>
                </p:cNvPr>
                <p:cNvSpPr/>
                <p:nvPr/>
              </p:nvSpPr>
              <p:spPr>
                <a:xfrm>
                  <a:off x="16795647" y="1564931"/>
                  <a:ext cx="19697" cy="109744"/>
                </a:xfrm>
                <a:custGeom>
                  <a:avLst/>
                  <a:gdLst>
                    <a:gd name="connsiteX0" fmla="*/ 19697 w 19697"/>
                    <a:gd name="connsiteY0" fmla="*/ 0 h 109744"/>
                    <a:gd name="connsiteX1" fmla="*/ 19697 w 19697"/>
                    <a:gd name="connsiteY1" fmla="*/ 109745 h 109744"/>
                    <a:gd name="connsiteX2" fmla="*/ 0 w 19697"/>
                    <a:gd name="connsiteY2" fmla="*/ 106931 h 109744"/>
                    <a:gd name="connsiteX3" fmla="*/ 0 w 19697"/>
                    <a:gd name="connsiteY3" fmla="*/ 2814 h 109744"/>
                    <a:gd name="connsiteX4" fmla="*/ 19697 w 19697"/>
                    <a:gd name="connsiteY4" fmla="*/ 0 h 10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09744">
                      <a:moveTo>
                        <a:pt x="19697" y="0"/>
                      </a:moveTo>
                      <a:lnTo>
                        <a:pt x="19697" y="109745"/>
                      </a:lnTo>
                      <a:cubicBezTo>
                        <a:pt x="14070" y="109745"/>
                        <a:pt x="5627" y="106931"/>
                        <a:pt x="0" y="106931"/>
                      </a:cubicBezTo>
                      <a:lnTo>
                        <a:pt x="0" y="2814"/>
                      </a:lnTo>
                      <a:cubicBezTo>
                        <a:pt x="5627" y="0"/>
                        <a:pt x="14070" y="0"/>
                        <a:pt x="19697"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2" name="Freeform: Shape 1041">
                  <a:extLst>
                    <a:ext uri="{FF2B5EF4-FFF2-40B4-BE49-F238E27FC236}">
                      <a16:creationId xmlns:a16="http://schemas.microsoft.com/office/drawing/2014/main" id="{83BF0273-F20C-42F8-9FFA-4FB9FE69E7B6}"/>
                    </a:ext>
                  </a:extLst>
                </p:cNvPr>
                <p:cNvSpPr/>
                <p:nvPr/>
              </p:nvSpPr>
              <p:spPr>
                <a:xfrm>
                  <a:off x="16832228" y="1559303"/>
                  <a:ext cx="19698" cy="118186"/>
                </a:xfrm>
                <a:custGeom>
                  <a:avLst/>
                  <a:gdLst>
                    <a:gd name="connsiteX0" fmla="*/ 19698 w 19698"/>
                    <a:gd name="connsiteY0" fmla="*/ 0 h 118186"/>
                    <a:gd name="connsiteX1" fmla="*/ 19698 w 19698"/>
                    <a:gd name="connsiteY1" fmla="*/ 118187 h 118186"/>
                    <a:gd name="connsiteX2" fmla="*/ 0 w 19698"/>
                    <a:gd name="connsiteY2" fmla="*/ 115373 h 118186"/>
                    <a:gd name="connsiteX3" fmla="*/ 0 w 19698"/>
                    <a:gd name="connsiteY3" fmla="*/ 2814 h 118186"/>
                    <a:gd name="connsiteX4" fmla="*/ 19698 w 19698"/>
                    <a:gd name="connsiteY4" fmla="*/ 0 h 118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18186">
                      <a:moveTo>
                        <a:pt x="19698" y="0"/>
                      </a:moveTo>
                      <a:lnTo>
                        <a:pt x="19698" y="118187"/>
                      </a:lnTo>
                      <a:cubicBezTo>
                        <a:pt x="14070" y="118187"/>
                        <a:pt x="5628" y="118187"/>
                        <a:pt x="0" y="115373"/>
                      </a:cubicBezTo>
                      <a:lnTo>
                        <a:pt x="0" y="2814"/>
                      </a:lnTo>
                      <a:cubicBezTo>
                        <a:pt x="5628" y="2814"/>
                        <a:pt x="14070" y="0"/>
                        <a:pt x="19698"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3" name="Freeform: Shape 1042">
                  <a:extLst>
                    <a:ext uri="{FF2B5EF4-FFF2-40B4-BE49-F238E27FC236}">
                      <a16:creationId xmlns:a16="http://schemas.microsoft.com/office/drawing/2014/main" id="{B406CFF9-7425-4659-8305-F107C7BED247}"/>
                    </a:ext>
                  </a:extLst>
                </p:cNvPr>
                <p:cNvSpPr/>
                <p:nvPr/>
              </p:nvSpPr>
              <p:spPr>
                <a:xfrm>
                  <a:off x="16868810" y="1556489"/>
                  <a:ext cx="19697" cy="123814"/>
                </a:xfrm>
                <a:custGeom>
                  <a:avLst/>
                  <a:gdLst>
                    <a:gd name="connsiteX0" fmla="*/ 19697 w 19697"/>
                    <a:gd name="connsiteY0" fmla="*/ 0 h 123814"/>
                    <a:gd name="connsiteX1" fmla="*/ 19697 w 19697"/>
                    <a:gd name="connsiteY1" fmla="*/ 123815 h 123814"/>
                    <a:gd name="connsiteX2" fmla="*/ 0 w 19697"/>
                    <a:gd name="connsiteY2" fmla="*/ 123815 h 123814"/>
                    <a:gd name="connsiteX3" fmla="*/ 0 w 19697"/>
                    <a:gd name="connsiteY3" fmla="*/ 2814 h 123814"/>
                    <a:gd name="connsiteX4" fmla="*/ 19697 w 19697"/>
                    <a:gd name="connsiteY4" fmla="*/ 0 h 12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23814">
                      <a:moveTo>
                        <a:pt x="19697" y="0"/>
                      </a:moveTo>
                      <a:lnTo>
                        <a:pt x="19697" y="123815"/>
                      </a:lnTo>
                      <a:cubicBezTo>
                        <a:pt x="14070" y="123815"/>
                        <a:pt x="5627" y="123815"/>
                        <a:pt x="0" y="123815"/>
                      </a:cubicBezTo>
                      <a:lnTo>
                        <a:pt x="0" y="2814"/>
                      </a:lnTo>
                      <a:cubicBezTo>
                        <a:pt x="8442" y="2814"/>
                        <a:pt x="14070" y="0"/>
                        <a:pt x="19697"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4" name="Freeform: Shape 1043">
                  <a:extLst>
                    <a:ext uri="{FF2B5EF4-FFF2-40B4-BE49-F238E27FC236}">
                      <a16:creationId xmlns:a16="http://schemas.microsoft.com/office/drawing/2014/main" id="{F0A73436-1E81-4AE1-B3E5-C7F6C5189A96}"/>
                    </a:ext>
                  </a:extLst>
                </p:cNvPr>
                <p:cNvSpPr/>
                <p:nvPr/>
              </p:nvSpPr>
              <p:spPr>
                <a:xfrm>
                  <a:off x="16905391" y="1556489"/>
                  <a:ext cx="19698" cy="126628"/>
                </a:xfrm>
                <a:custGeom>
                  <a:avLst/>
                  <a:gdLst>
                    <a:gd name="connsiteX0" fmla="*/ 19698 w 19698"/>
                    <a:gd name="connsiteY0" fmla="*/ 0 h 126628"/>
                    <a:gd name="connsiteX1" fmla="*/ 19698 w 19698"/>
                    <a:gd name="connsiteY1" fmla="*/ 126628 h 126628"/>
                    <a:gd name="connsiteX2" fmla="*/ 0 w 19698"/>
                    <a:gd name="connsiteY2" fmla="*/ 126628 h 126628"/>
                    <a:gd name="connsiteX3" fmla="*/ 0 w 19698"/>
                    <a:gd name="connsiteY3" fmla="*/ 2814 h 126628"/>
                    <a:gd name="connsiteX4" fmla="*/ 19698 w 19698"/>
                    <a:gd name="connsiteY4" fmla="*/ 0 h 12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6628">
                      <a:moveTo>
                        <a:pt x="19698" y="0"/>
                      </a:moveTo>
                      <a:lnTo>
                        <a:pt x="19698" y="126628"/>
                      </a:lnTo>
                      <a:cubicBezTo>
                        <a:pt x="14070" y="126628"/>
                        <a:pt x="5628" y="126628"/>
                        <a:pt x="0" y="126628"/>
                      </a:cubicBezTo>
                      <a:lnTo>
                        <a:pt x="0" y="2814"/>
                      </a:lnTo>
                      <a:cubicBezTo>
                        <a:pt x="8442" y="0"/>
                        <a:pt x="14070" y="0"/>
                        <a:pt x="19698"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5" name="Freeform: Shape 1044">
                  <a:extLst>
                    <a:ext uri="{FF2B5EF4-FFF2-40B4-BE49-F238E27FC236}">
                      <a16:creationId xmlns:a16="http://schemas.microsoft.com/office/drawing/2014/main" id="{4E1964D1-1779-4704-8AB8-92591AB1FC9C}"/>
                    </a:ext>
                  </a:extLst>
                </p:cNvPr>
                <p:cNvSpPr/>
                <p:nvPr/>
              </p:nvSpPr>
              <p:spPr>
                <a:xfrm>
                  <a:off x="16941973" y="1556489"/>
                  <a:ext cx="19698" cy="126628"/>
                </a:xfrm>
                <a:custGeom>
                  <a:avLst/>
                  <a:gdLst>
                    <a:gd name="connsiteX0" fmla="*/ 19698 w 19698"/>
                    <a:gd name="connsiteY0" fmla="*/ 0 h 126628"/>
                    <a:gd name="connsiteX1" fmla="*/ 19698 w 19698"/>
                    <a:gd name="connsiteY1" fmla="*/ 126628 h 126628"/>
                    <a:gd name="connsiteX2" fmla="*/ 0 w 19698"/>
                    <a:gd name="connsiteY2" fmla="*/ 126628 h 126628"/>
                    <a:gd name="connsiteX3" fmla="*/ 0 w 19698"/>
                    <a:gd name="connsiteY3" fmla="*/ 0 h 126628"/>
                    <a:gd name="connsiteX4" fmla="*/ 19698 w 19698"/>
                    <a:gd name="connsiteY4" fmla="*/ 0 h 12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6628">
                      <a:moveTo>
                        <a:pt x="19698" y="0"/>
                      </a:moveTo>
                      <a:lnTo>
                        <a:pt x="19698" y="126628"/>
                      </a:lnTo>
                      <a:cubicBezTo>
                        <a:pt x="14070" y="126628"/>
                        <a:pt x="5628" y="126628"/>
                        <a:pt x="0" y="126628"/>
                      </a:cubicBezTo>
                      <a:lnTo>
                        <a:pt x="0" y="0"/>
                      </a:lnTo>
                      <a:cubicBezTo>
                        <a:pt x="8442" y="0"/>
                        <a:pt x="14070" y="0"/>
                        <a:pt x="19698"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6" name="Freeform: Shape 1045">
                  <a:extLst>
                    <a:ext uri="{FF2B5EF4-FFF2-40B4-BE49-F238E27FC236}">
                      <a16:creationId xmlns:a16="http://schemas.microsoft.com/office/drawing/2014/main" id="{17C9EC95-06BC-4424-B2FE-39FB353A64A2}"/>
                    </a:ext>
                  </a:extLst>
                </p:cNvPr>
                <p:cNvSpPr/>
                <p:nvPr/>
              </p:nvSpPr>
              <p:spPr>
                <a:xfrm>
                  <a:off x="16978555" y="1556489"/>
                  <a:ext cx="19697" cy="123814"/>
                </a:xfrm>
                <a:custGeom>
                  <a:avLst/>
                  <a:gdLst>
                    <a:gd name="connsiteX0" fmla="*/ 0 w 19697"/>
                    <a:gd name="connsiteY0" fmla="*/ 0 h 123814"/>
                    <a:gd name="connsiteX1" fmla="*/ 19697 w 19697"/>
                    <a:gd name="connsiteY1" fmla="*/ 0 h 123814"/>
                    <a:gd name="connsiteX2" fmla="*/ 19697 w 19697"/>
                    <a:gd name="connsiteY2" fmla="*/ 123815 h 123814"/>
                    <a:gd name="connsiteX3" fmla="*/ 0 w 19697"/>
                    <a:gd name="connsiteY3" fmla="*/ 123815 h 123814"/>
                    <a:gd name="connsiteX4" fmla="*/ 0 w 19697"/>
                    <a:gd name="connsiteY4" fmla="*/ 0 h 12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23814">
                      <a:moveTo>
                        <a:pt x="0" y="0"/>
                      </a:moveTo>
                      <a:cubicBezTo>
                        <a:pt x="5627" y="0"/>
                        <a:pt x="14070" y="0"/>
                        <a:pt x="19697" y="0"/>
                      </a:cubicBezTo>
                      <a:lnTo>
                        <a:pt x="19697" y="123815"/>
                      </a:lnTo>
                      <a:cubicBezTo>
                        <a:pt x="14070" y="123815"/>
                        <a:pt x="5627" y="123815"/>
                        <a:pt x="0" y="123815"/>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7" name="Freeform: Shape 1046">
                  <a:extLst>
                    <a:ext uri="{FF2B5EF4-FFF2-40B4-BE49-F238E27FC236}">
                      <a16:creationId xmlns:a16="http://schemas.microsoft.com/office/drawing/2014/main" id="{FC7F4258-7A77-457D-BBD4-90A0E4A7E7DD}"/>
                    </a:ext>
                  </a:extLst>
                </p:cNvPr>
                <p:cNvSpPr/>
                <p:nvPr/>
              </p:nvSpPr>
              <p:spPr>
                <a:xfrm>
                  <a:off x="17017950" y="1556489"/>
                  <a:ext cx="19698" cy="123814"/>
                </a:xfrm>
                <a:custGeom>
                  <a:avLst/>
                  <a:gdLst>
                    <a:gd name="connsiteX0" fmla="*/ 0 w 19698"/>
                    <a:gd name="connsiteY0" fmla="*/ 0 h 123814"/>
                    <a:gd name="connsiteX1" fmla="*/ 19698 w 19698"/>
                    <a:gd name="connsiteY1" fmla="*/ 0 h 123814"/>
                    <a:gd name="connsiteX2" fmla="*/ 19698 w 19698"/>
                    <a:gd name="connsiteY2" fmla="*/ 123815 h 123814"/>
                    <a:gd name="connsiteX3" fmla="*/ 0 w 19698"/>
                    <a:gd name="connsiteY3" fmla="*/ 123815 h 123814"/>
                    <a:gd name="connsiteX4" fmla="*/ 0 w 19698"/>
                    <a:gd name="connsiteY4" fmla="*/ 0 h 12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3814">
                      <a:moveTo>
                        <a:pt x="0" y="0"/>
                      </a:moveTo>
                      <a:cubicBezTo>
                        <a:pt x="5628" y="0"/>
                        <a:pt x="14070" y="0"/>
                        <a:pt x="19698" y="0"/>
                      </a:cubicBezTo>
                      <a:lnTo>
                        <a:pt x="19698" y="123815"/>
                      </a:lnTo>
                      <a:cubicBezTo>
                        <a:pt x="14070" y="123815"/>
                        <a:pt x="5628" y="123815"/>
                        <a:pt x="0" y="123815"/>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8" name="Freeform: Shape 1047">
                  <a:extLst>
                    <a:ext uri="{FF2B5EF4-FFF2-40B4-BE49-F238E27FC236}">
                      <a16:creationId xmlns:a16="http://schemas.microsoft.com/office/drawing/2014/main" id="{4703A894-FFD5-46DC-9DA7-B6963760C2A6}"/>
                    </a:ext>
                  </a:extLst>
                </p:cNvPr>
                <p:cNvSpPr/>
                <p:nvPr/>
              </p:nvSpPr>
              <p:spPr>
                <a:xfrm>
                  <a:off x="17054531" y="1559303"/>
                  <a:ext cx="19698" cy="121000"/>
                </a:xfrm>
                <a:custGeom>
                  <a:avLst/>
                  <a:gdLst>
                    <a:gd name="connsiteX0" fmla="*/ 0 w 19698"/>
                    <a:gd name="connsiteY0" fmla="*/ 0 h 121000"/>
                    <a:gd name="connsiteX1" fmla="*/ 19698 w 19698"/>
                    <a:gd name="connsiteY1" fmla="*/ 2814 h 121000"/>
                    <a:gd name="connsiteX2" fmla="*/ 19698 w 19698"/>
                    <a:gd name="connsiteY2" fmla="*/ 118187 h 121000"/>
                    <a:gd name="connsiteX3" fmla="*/ 0 w 19698"/>
                    <a:gd name="connsiteY3" fmla="*/ 121000 h 121000"/>
                    <a:gd name="connsiteX4" fmla="*/ 0 w 19698"/>
                    <a:gd name="connsiteY4" fmla="*/ 0 h 1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1000">
                      <a:moveTo>
                        <a:pt x="0" y="0"/>
                      </a:moveTo>
                      <a:cubicBezTo>
                        <a:pt x="5628" y="0"/>
                        <a:pt x="14070" y="0"/>
                        <a:pt x="19698" y="2814"/>
                      </a:cubicBezTo>
                      <a:lnTo>
                        <a:pt x="19698" y="118187"/>
                      </a:lnTo>
                      <a:cubicBezTo>
                        <a:pt x="14070" y="118187"/>
                        <a:pt x="5628" y="118187"/>
                        <a:pt x="0" y="121000"/>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49" name="Freeform: Shape 1048">
                  <a:extLst>
                    <a:ext uri="{FF2B5EF4-FFF2-40B4-BE49-F238E27FC236}">
                      <a16:creationId xmlns:a16="http://schemas.microsoft.com/office/drawing/2014/main" id="{57F5E065-8F05-44A6-847A-DC6D83F75666}"/>
                    </a:ext>
                  </a:extLst>
                </p:cNvPr>
                <p:cNvSpPr/>
                <p:nvPr/>
              </p:nvSpPr>
              <p:spPr>
                <a:xfrm>
                  <a:off x="17091113" y="1562117"/>
                  <a:ext cx="19697" cy="112558"/>
                </a:xfrm>
                <a:custGeom>
                  <a:avLst/>
                  <a:gdLst>
                    <a:gd name="connsiteX0" fmla="*/ 0 w 19697"/>
                    <a:gd name="connsiteY0" fmla="*/ 0 h 112558"/>
                    <a:gd name="connsiteX1" fmla="*/ 19697 w 19697"/>
                    <a:gd name="connsiteY1" fmla="*/ 2814 h 112558"/>
                    <a:gd name="connsiteX2" fmla="*/ 19697 w 19697"/>
                    <a:gd name="connsiteY2" fmla="*/ 109745 h 112558"/>
                    <a:gd name="connsiteX3" fmla="*/ 0 w 19697"/>
                    <a:gd name="connsiteY3" fmla="*/ 112559 h 112558"/>
                    <a:gd name="connsiteX4" fmla="*/ 0 w 19697"/>
                    <a:gd name="connsiteY4" fmla="*/ 0 h 11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12558">
                      <a:moveTo>
                        <a:pt x="0" y="0"/>
                      </a:moveTo>
                      <a:cubicBezTo>
                        <a:pt x="5627" y="0"/>
                        <a:pt x="14070" y="2814"/>
                        <a:pt x="19697" y="2814"/>
                      </a:cubicBezTo>
                      <a:lnTo>
                        <a:pt x="19697" y="109745"/>
                      </a:lnTo>
                      <a:cubicBezTo>
                        <a:pt x="14070" y="109745"/>
                        <a:pt x="5627" y="112559"/>
                        <a:pt x="0" y="112559"/>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50" name="Freeform: Shape 1049">
                  <a:extLst>
                    <a:ext uri="{FF2B5EF4-FFF2-40B4-BE49-F238E27FC236}">
                      <a16:creationId xmlns:a16="http://schemas.microsoft.com/office/drawing/2014/main" id="{454DA5CD-A31E-429A-A0E4-4F824D46A8AE}"/>
                    </a:ext>
                  </a:extLst>
                </p:cNvPr>
                <p:cNvSpPr/>
                <p:nvPr/>
              </p:nvSpPr>
              <p:spPr>
                <a:xfrm>
                  <a:off x="17127695" y="1567745"/>
                  <a:ext cx="19698" cy="101302"/>
                </a:xfrm>
                <a:custGeom>
                  <a:avLst/>
                  <a:gdLst>
                    <a:gd name="connsiteX0" fmla="*/ 0 w 19698"/>
                    <a:gd name="connsiteY0" fmla="*/ 0 h 101302"/>
                    <a:gd name="connsiteX1" fmla="*/ 19698 w 19698"/>
                    <a:gd name="connsiteY1" fmla="*/ 2814 h 101302"/>
                    <a:gd name="connsiteX2" fmla="*/ 19698 w 19698"/>
                    <a:gd name="connsiteY2" fmla="*/ 98489 h 101302"/>
                    <a:gd name="connsiteX3" fmla="*/ 0 w 19698"/>
                    <a:gd name="connsiteY3" fmla="*/ 101303 h 101302"/>
                    <a:gd name="connsiteX4" fmla="*/ 0 w 19698"/>
                    <a:gd name="connsiteY4" fmla="*/ 0 h 10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01302">
                      <a:moveTo>
                        <a:pt x="0" y="0"/>
                      </a:moveTo>
                      <a:cubicBezTo>
                        <a:pt x="5628" y="0"/>
                        <a:pt x="14070" y="2814"/>
                        <a:pt x="19698" y="2814"/>
                      </a:cubicBezTo>
                      <a:lnTo>
                        <a:pt x="19698" y="98489"/>
                      </a:lnTo>
                      <a:cubicBezTo>
                        <a:pt x="14070" y="98489"/>
                        <a:pt x="5628" y="101303"/>
                        <a:pt x="0" y="101303"/>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1026" name="Graphic 3">
                <a:extLst>
                  <a:ext uri="{FF2B5EF4-FFF2-40B4-BE49-F238E27FC236}">
                    <a16:creationId xmlns:a16="http://schemas.microsoft.com/office/drawing/2014/main" id="{0F78C610-28E3-4307-8B30-6D0BC457F783}"/>
                  </a:ext>
                </a:extLst>
              </p:cNvPr>
              <p:cNvGrpSpPr/>
              <p:nvPr/>
            </p:nvGrpSpPr>
            <p:grpSpPr>
              <a:xfrm>
                <a:off x="16744995" y="1331372"/>
                <a:ext cx="425612" cy="149140"/>
                <a:chOff x="16744995" y="1331372"/>
                <a:chExt cx="425612" cy="149140"/>
              </a:xfrm>
              <a:solidFill>
                <a:srgbClr val="000000"/>
              </a:solidFill>
            </p:grpSpPr>
            <p:sp>
              <p:nvSpPr>
                <p:cNvPr id="1027" name="Freeform: Shape 1026">
                  <a:extLst>
                    <a:ext uri="{FF2B5EF4-FFF2-40B4-BE49-F238E27FC236}">
                      <a16:creationId xmlns:a16="http://schemas.microsoft.com/office/drawing/2014/main" id="{2767062D-2CC8-4D6E-8FC6-4C38EBC4F426}"/>
                    </a:ext>
                  </a:extLst>
                </p:cNvPr>
                <p:cNvSpPr/>
                <p:nvPr/>
              </p:nvSpPr>
              <p:spPr>
                <a:xfrm>
                  <a:off x="16761879" y="1336999"/>
                  <a:ext cx="408728" cy="126628"/>
                </a:xfrm>
                <a:custGeom>
                  <a:avLst/>
                  <a:gdLst>
                    <a:gd name="connsiteX0" fmla="*/ 199792 w 408728"/>
                    <a:gd name="connsiteY0" fmla="*/ 5628 h 126628"/>
                    <a:gd name="connsiteX1" fmla="*/ 216676 w 408728"/>
                    <a:gd name="connsiteY1" fmla="*/ 5628 h 126628"/>
                    <a:gd name="connsiteX2" fmla="*/ 236373 w 408728"/>
                    <a:gd name="connsiteY2" fmla="*/ 5628 h 126628"/>
                    <a:gd name="connsiteX3" fmla="*/ 253257 w 408728"/>
                    <a:gd name="connsiteY3" fmla="*/ 5628 h 126628"/>
                    <a:gd name="connsiteX4" fmla="*/ 272955 w 408728"/>
                    <a:gd name="connsiteY4" fmla="*/ 5628 h 126628"/>
                    <a:gd name="connsiteX5" fmla="*/ 289839 w 408728"/>
                    <a:gd name="connsiteY5" fmla="*/ 5628 h 126628"/>
                    <a:gd name="connsiteX6" fmla="*/ 309536 w 408728"/>
                    <a:gd name="connsiteY6" fmla="*/ 8442 h 126628"/>
                    <a:gd name="connsiteX7" fmla="*/ 326420 w 408728"/>
                    <a:gd name="connsiteY7" fmla="*/ 11256 h 126628"/>
                    <a:gd name="connsiteX8" fmla="*/ 346118 w 408728"/>
                    <a:gd name="connsiteY8" fmla="*/ 14070 h 126628"/>
                    <a:gd name="connsiteX9" fmla="*/ 363001 w 408728"/>
                    <a:gd name="connsiteY9" fmla="*/ 16884 h 126628"/>
                    <a:gd name="connsiteX10" fmla="*/ 382699 w 408728"/>
                    <a:gd name="connsiteY10" fmla="*/ 19698 h 126628"/>
                    <a:gd name="connsiteX11" fmla="*/ 385514 w 408728"/>
                    <a:gd name="connsiteY11" fmla="*/ 19698 h 126628"/>
                    <a:gd name="connsiteX12" fmla="*/ 385514 w 408728"/>
                    <a:gd name="connsiteY12" fmla="*/ 112559 h 126628"/>
                    <a:gd name="connsiteX13" fmla="*/ 382699 w 408728"/>
                    <a:gd name="connsiteY13" fmla="*/ 112559 h 126628"/>
                    <a:gd name="connsiteX14" fmla="*/ 363001 w 408728"/>
                    <a:gd name="connsiteY14" fmla="*/ 115373 h 126628"/>
                    <a:gd name="connsiteX15" fmla="*/ 346118 w 408728"/>
                    <a:gd name="connsiteY15" fmla="*/ 118187 h 126628"/>
                    <a:gd name="connsiteX16" fmla="*/ 326420 w 408728"/>
                    <a:gd name="connsiteY16" fmla="*/ 121000 h 126628"/>
                    <a:gd name="connsiteX17" fmla="*/ 309536 w 408728"/>
                    <a:gd name="connsiteY17" fmla="*/ 123815 h 126628"/>
                    <a:gd name="connsiteX18" fmla="*/ 289839 w 408728"/>
                    <a:gd name="connsiteY18" fmla="*/ 126628 h 126628"/>
                    <a:gd name="connsiteX19" fmla="*/ 272955 w 408728"/>
                    <a:gd name="connsiteY19" fmla="*/ 126628 h 126628"/>
                    <a:gd name="connsiteX20" fmla="*/ 253257 w 408728"/>
                    <a:gd name="connsiteY20" fmla="*/ 126628 h 126628"/>
                    <a:gd name="connsiteX21" fmla="*/ 236373 w 408728"/>
                    <a:gd name="connsiteY21" fmla="*/ 126628 h 126628"/>
                    <a:gd name="connsiteX22" fmla="*/ 216676 w 408728"/>
                    <a:gd name="connsiteY22" fmla="*/ 126628 h 126628"/>
                    <a:gd name="connsiteX23" fmla="*/ 199792 w 408728"/>
                    <a:gd name="connsiteY23" fmla="*/ 126628 h 126628"/>
                    <a:gd name="connsiteX24" fmla="*/ 180094 w 408728"/>
                    <a:gd name="connsiteY24" fmla="*/ 126628 h 126628"/>
                    <a:gd name="connsiteX25" fmla="*/ 163211 w 408728"/>
                    <a:gd name="connsiteY25" fmla="*/ 126628 h 126628"/>
                    <a:gd name="connsiteX26" fmla="*/ 143512 w 408728"/>
                    <a:gd name="connsiteY26" fmla="*/ 126628 h 126628"/>
                    <a:gd name="connsiteX27" fmla="*/ 126628 w 408728"/>
                    <a:gd name="connsiteY27" fmla="*/ 126628 h 126628"/>
                    <a:gd name="connsiteX28" fmla="*/ 106931 w 408728"/>
                    <a:gd name="connsiteY28" fmla="*/ 126628 h 126628"/>
                    <a:gd name="connsiteX29" fmla="*/ 90047 w 408728"/>
                    <a:gd name="connsiteY29" fmla="*/ 123815 h 126628"/>
                    <a:gd name="connsiteX30" fmla="*/ 70349 w 408728"/>
                    <a:gd name="connsiteY30" fmla="*/ 121000 h 126628"/>
                    <a:gd name="connsiteX31" fmla="*/ 53465 w 408728"/>
                    <a:gd name="connsiteY31" fmla="*/ 118187 h 126628"/>
                    <a:gd name="connsiteX32" fmla="*/ 33768 w 408728"/>
                    <a:gd name="connsiteY32" fmla="*/ 115373 h 126628"/>
                    <a:gd name="connsiteX33" fmla="*/ 0 w 408728"/>
                    <a:gd name="connsiteY33" fmla="*/ 109745 h 126628"/>
                    <a:gd name="connsiteX34" fmla="*/ 0 w 408728"/>
                    <a:gd name="connsiteY34" fmla="*/ 16884 h 126628"/>
                    <a:gd name="connsiteX35" fmla="*/ 33768 w 408728"/>
                    <a:gd name="connsiteY35" fmla="*/ 11256 h 126628"/>
                    <a:gd name="connsiteX36" fmla="*/ 53465 w 408728"/>
                    <a:gd name="connsiteY36" fmla="*/ 8442 h 126628"/>
                    <a:gd name="connsiteX37" fmla="*/ 70349 w 408728"/>
                    <a:gd name="connsiteY37" fmla="*/ 5628 h 126628"/>
                    <a:gd name="connsiteX38" fmla="*/ 90047 w 408728"/>
                    <a:gd name="connsiteY38" fmla="*/ 2814 h 126628"/>
                    <a:gd name="connsiteX39" fmla="*/ 106931 w 408728"/>
                    <a:gd name="connsiteY39" fmla="*/ 0 h 126628"/>
                    <a:gd name="connsiteX40" fmla="*/ 126628 w 408728"/>
                    <a:gd name="connsiteY40" fmla="*/ 0 h 126628"/>
                    <a:gd name="connsiteX41" fmla="*/ 143512 w 408728"/>
                    <a:gd name="connsiteY41" fmla="*/ 0 h 126628"/>
                    <a:gd name="connsiteX42" fmla="*/ 163211 w 408728"/>
                    <a:gd name="connsiteY42" fmla="*/ 0 h 126628"/>
                    <a:gd name="connsiteX43" fmla="*/ 180094 w 408728"/>
                    <a:gd name="connsiteY43" fmla="*/ 0 h 126628"/>
                    <a:gd name="connsiteX44" fmla="*/ 199792 w 408728"/>
                    <a:gd name="connsiteY44" fmla="*/ 5628 h 12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8728" h="126628">
                      <a:moveTo>
                        <a:pt x="199792" y="5628"/>
                      </a:moveTo>
                      <a:cubicBezTo>
                        <a:pt x="205420" y="5628"/>
                        <a:pt x="211047" y="5628"/>
                        <a:pt x="216676" y="5628"/>
                      </a:cubicBezTo>
                      <a:cubicBezTo>
                        <a:pt x="222303" y="5628"/>
                        <a:pt x="230746" y="5628"/>
                        <a:pt x="236373" y="5628"/>
                      </a:cubicBezTo>
                      <a:cubicBezTo>
                        <a:pt x="242001" y="5628"/>
                        <a:pt x="247629" y="5628"/>
                        <a:pt x="253257" y="5628"/>
                      </a:cubicBezTo>
                      <a:cubicBezTo>
                        <a:pt x="258885" y="5628"/>
                        <a:pt x="267327" y="5628"/>
                        <a:pt x="272955" y="5628"/>
                      </a:cubicBezTo>
                      <a:cubicBezTo>
                        <a:pt x="278582" y="5628"/>
                        <a:pt x="284211" y="5628"/>
                        <a:pt x="289839" y="5628"/>
                      </a:cubicBezTo>
                      <a:cubicBezTo>
                        <a:pt x="295466" y="5628"/>
                        <a:pt x="303909" y="5628"/>
                        <a:pt x="309536" y="8442"/>
                      </a:cubicBezTo>
                      <a:cubicBezTo>
                        <a:pt x="315164" y="8442"/>
                        <a:pt x="320792" y="8442"/>
                        <a:pt x="326420" y="11256"/>
                      </a:cubicBezTo>
                      <a:cubicBezTo>
                        <a:pt x="332048" y="11256"/>
                        <a:pt x="340490" y="14070"/>
                        <a:pt x="346118" y="14070"/>
                      </a:cubicBezTo>
                      <a:cubicBezTo>
                        <a:pt x="351746" y="14070"/>
                        <a:pt x="357374" y="16884"/>
                        <a:pt x="363001" y="16884"/>
                      </a:cubicBezTo>
                      <a:cubicBezTo>
                        <a:pt x="368630" y="16884"/>
                        <a:pt x="377071" y="19698"/>
                        <a:pt x="382699" y="19698"/>
                      </a:cubicBezTo>
                      <a:cubicBezTo>
                        <a:pt x="382699" y="19698"/>
                        <a:pt x="385514" y="19698"/>
                        <a:pt x="385514" y="19698"/>
                      </a:cubicBezTo>
                      <a:cubicBezTo>
                        <a:pt x="416467" y="19698"/>
                        <a:pt x="416467" y="112559"/>
                        <a:pt x="385514" y="112559"/>
                      </a:cubicBezTo>
                      <a:cubicBezTo>
                        <a:pt x="385514" y="112559"/>
                        <a:pt x="382699" y="112559"/>
                        <a:pt x="382699" y="112559"/>
                      </a:cubicBezTo>
                      <a:cubicBezTo>
                        <a:pt x="377071" y="112559"/>
                        <a:pt x="368630" y="115373"/>
                        <a:pt x="363001" y="115373"/>
                      </a:cubicBezTo>
                      <a:cubicBezTo>
                        <a:pt x="357374" y="115373"/>
                        <a:pt x="351746" y="118187"/>
                        <a:pt x="346118" y="118187"/>
                      </a:cubicBezTo>
                      <a:cubicBezTo>
                        <a:pt x="340490" y="118187"/>
                        <a:pt x="332048" y="121000"/>
                        <a:pt x="326420" y="121000"/>
                      </a:cubicBezTo>
                      <a:cubicBezTo>
                        <a:pt x="320792" y="121000"/>
                        <a:pt x="315164" y="123815"/>
                        <a:pt x="309536" y="123815"/>
                      </a:cubicBezTo>
                      <a:cubicBezTo>
                        <a:pt x="303909" y="123815"/>
                        <a:pt x="295466" y="123815"/>
                        <a:pt x="289839" y="126628"/>
                      </a:cubicBezTo>
                      <a:cubicBezTo>
                        <a:pt x="284211" y="126628"/>
                        <a:pt x="278582" y="126628"/>
                        <a:pt x="272955" y="126628"/>
                      </a:cubicBezTo>
                      <a:cubicBezTo>
                        <a:pt x="267327" y="126628"/>
                        <a:pt x="258885" y="126628"/>
                        <a:pt x="253257" y="126628"/>
                      </a:cubicBezTo>
                      <a:cubicBezTo>
                        <a:pt x="247629" y="126628"/>
                        <a:pt x="242001" y="126628"/>
                        <a:pt x="236373" y="126628"/>
                      </a:cubicBezTo>
                      <a:cubicBezTo>
                        <a:pt x="230746" y="126628"/>
                        <a:pt x="222303" y="126628"/>
                        <a:pt x="216676" y="126628"/>
                      </a:cubicBezTo>
                      <a:cubicBezTo>
                        <a:pt x="211047" y="126628"/>
                        <a:pt x="205420" y="126628"/>
                        <a:pt x="199792" y="126628"/>
                      </a:cubicBezTo>
                      <a:cubicBezTo>
                        <a:pt x="194163" y="126628"/>
                        <a:pt x="185722" y="126628"/>
                        <a:pt x="180094" y="126628"/>
                      </a:cubicBezTo>
                      <a:cubicBezTo>
                        <a:pt x="174466" y="126628"/>
                        <a:pt x="168838" y="126628"/>
                        <a:pt x="163211" y="126628"/>
                      </a:cubicBezTo>
                      <a:cubicBezTo>
                        <a:pt x="157582" y="126628"/>
                        <a:pt x="149141" y="126628"/>
                        <a:pt x="143512" y="126628"/>
                      </a:cubicBezTo>
                      <a:cubicBezTo>
                        <a:pt x="137884" y="126628"/>
                        <a:pt x="132257" y="126628"/>
                        <a:pt x="126628" y="126628"/>
                      </a:cubicBezTo>
                      <a:cubicBezTo>
                        <a:pt x="121001" y="126628"/>
                        <a:pt x="112559" y="126628"/>
                        <a:pt x="106931" y="126628"/>
                      </a:cubicBezTo>
                      <a:cubicBezTo>
                        <a:pt x="101303" y="126628"/>
                        <a:pt x="95675" y="126628"/>
                        <a:pt x="90047" y="123815"/>
                      </a:cubicBezTo>
                      <a:cubicBezTo>
                        <a:pt x="84419" y="123815"/>
                        <a:pt x="75977" y="123815"/>
                        <a:pt x="70349" y="121000"/>
                      </a:cubicBezTo>
                      <a:cubicBezTo>
                        <a:pt x="64722" y="121000"/>
                        <a:pt x="59093" y="121000"/>
                        <a:pt x="53465" y="118187"/>
                      </a:cubicBezTo>
                      <a:cubicBezTo>
                        <a:pt x="47838" y="118187"/>
                        <a:pt x="39395" y="115373"/>
                        <a:pt x="33768" y="115373"/>
                      </a:cubicBezTo>
                      <a:cubicBezTo>
                        <a:pt x="22512" y="112559"/>
                        <a:pt x="11256" y="112559"/>
                        <a:pt x="0" y="109745"/>
                      </a:cubicBezTo>
                      <a:lnTo>
                        <a:pt x="0" y="16884"/>
                      </a:lnTo>
                      <a:cubicBezTo>
                        <a:pt x="11256" y="14070"/>
                        <a:pt x="22512" y="14070"/>
                        <a:pt x="33768" y="11256"/>
                      </a:cubicBezTo>
                      <a:cubicBezTo>
                        <a:pt x="39395" y="11256"/>
                        <a:pt x="47838" y="8442"/>
                        <a:pt x="53465" y="8442"/>
                      </a:cubicBezTo>
                      <a:cubicBezTo>
                        <a:pt x="59093" y="8442"/>
                        <a:pt x="64722" y="5628"/>
                        <a:pt x="70349" y="5628"/>
                      </a:cubicBezTo>
                      <a:cubicBezTo>
                        <a:pt x="75977" y="5628"/>
                        <a:pt x="84419" y="2814"/>
                        <a:pt x="90047" y="2814"/>
                      </a:cubicBezTo>
                      <a:cubicBezTo>
                        <a:pt x="95675" y="2814"/>
                        <a:pt x="101303" y="2814"/>
                        <a:pt x="106931" y="0"/>
                      </a:cubicBezTo>
                      <a:cubicBezTo>
                        <a:pt x="112559" y="0"/>
                        <a:pt x="121001" y="0"/>
                        <a:pt x="126628" y="0"/>
                      </a:cubicBezTo>
                      <a:cubicBezTo>
                        <a:pt x="132257" y="0"/>
                        <a:pt x="137884" y="0"/>
                        <a:pt x="143512" y="0"/>
                      </a:cubicBezTo>
                      <a:cubicBezTo>
                        <a:pt x="149141" y="0"/>
                        <a:pt x="157582" y="0"/>
                        <a:pt x="163211" y="0"/>
                      </a:cubicBezTo>
                      <a:cubicBezTo>
                        <a:pt x="168838" y="0"/>
                        <a:pt x="174466" y="0"/>
                        <a:pt x="180094" y="0"/>
                      </a:cubicBezTo>
                      <a:cubicBezTo>
                        <a:pt x="188536" y="5628"/>
                        <a:pt x="194163" y="5628"/>
                        <a:pt x="199792" y="5628"/>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28" name="Freeform: Shape 1027">
                  <a:extLst>
                    <a:ext uri="{FF2B5EF4-FFF2-40B4-BE49-F238E27FC236}">
                      <a16:creationId xmlns:a16="http://schemas.microsoft.com/office/drawing/2014/main" id="{5BD87B42-7D25-48EE-8E0B-56B49E49DA6A}"/>
                    </a:ext>
                  </a:extLst>
                </p:cNvPr>
                <p:cNvSpPr/>
                <p:nvPr/>
              </p:nvSpPr>
              <p:spPr>
                <a:xfrm>
                  <a:off x="16744995" y="1331372"/>
                  <a:ext cx="33767" cy="149140"/>
                </a:xfrm>
                <a:custGeom>
                  <a:avLst/>
                  <a:gdLst>
                    <a:gd name="connsiteX0" fmla="*/ 0 w 33767"/>
                    <a:gd name="connsiteY0" fmla="*/ 0 h 149140"/>
                    <a:gd name="connsiteX1" fmla="*/ 33768 w 33767"/>
                    <a:gd name="connsiteY1" fmla="*/ 0 h 149140"/>
                    <a:gd name="connsiteX2" fmla="*/ 33768 w 33767"/>
                    <a:gd name="connsiteY2" fmla="*/ 149140 h 149140"/>
                    <a:gd name="connsiteX3" fmla="*/ 0 w 33767"/>
                    <a:gd name="connsiteY3" fmla="*/ 149140 h 149140"/>
                  </a:gdLst>
                  <a:ahLst/>
                  <a:cxnLst>
                    <a:cxn ang="0">
                      <a:pos x="connsiteX0" y="connsiteY0"/>
                    </a:cxn>
                    <a:cxn ang="0">
                      <a:pos x="connsiteX1" y="connsiteY1"/>
                    </a:cxn>
                    <a:cxn ang="0">
                      <a:pos x="connsiteX2" y="connsiteY2"/>
                    </a:cxn>
                    <a:cxn ang="0">
                      <a:pos x="connsiteX3" y="connsiteY3"/>
                    </a:cxn>
                  </a:cxnLst>
                  <a:rect l="l" t="t" r="r" b="b"/>
                  <a:pathLst>
                    <a:path w="33767" h="149140">
                      <a:moveTo>
                        <a:pt x="0" y="0"/>
                      </a:moveTo>
                      <a:lnTo>
                        <a:pt x="33768" y="0"/>
                      </a:lnTo>
                      <a:lnTo>
                        <a:pt x="33768" y="149140"/>
                      </a:lnTo>
                      <a:lnTo>
                        <a:pt x="0" y="14914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29" name="Freeform: Shape 1028">
                  <a:extLst>
                    <a:ext uri="{FF2B5EF4-FFF2-40B4-BE49-F238E27FC236}">
                      <a16:creationId xmlns:a16="http://schemas.microsoft.com/office/drawing/2014/main" id="{5B4B6418-BEE6-48E2-AB08-CD2B4DB01769}"/>
                    </a:ext>
                  </a:extLst>
                </p:cNvPr>
                <p:cNvSpPr/>
                <p:nvPr/>
              </p:nvSpPr>
              <p:spPr>
                <a:xfrm>
                  <a:off x="16795647" y="1351069"/>
                  <a:ext cx="19697" cy="109744"/>
                </a:xfrm>
                <a:custGeom>
                  <a:avLst/>
                  <a:gdLst>
                    <a:gd name="connsiteX0" fmla="*/ 19697 w 19697"/>
                    <a:gd name="connsiteY0" fmla="*/ 0 h 109744"/>
                    <a:gd name="connsiteX1" fmla="*/ 19697 w 19697"/>
                    <a:gd name="connsiteY1" fmla="*/ 109745 h 109744"/>
                    <a:gd name="connsiteX2" fmla="*/ 0 w 19697"/>
                    <a:gd name="connsiteY2" fmla="*/ 106931 h 109744"/>
                    <a:gd name="connsiteX3" fmla="*/ 0 w 19697"/>
                    <a:gd name="connsiteY3" fmla="*/ 2814 h 109744"/>
                    <a:gd name="connsiteX4" fmla="*/ 19697 w 19697"/>
                    <a:gd name="connsiteY4" fmla="*/ 0 h 10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09744">
                      <a:moveTo>
                        <a:pt x="19697" y="0"/>
                      </a:moveTo>
                      <a:lnTo>
                        <a:pt x="19697" y="109745"/>
                      </a:lnTo>
                      <a:cubicBezTo>
                        <a:pt x="14070" y="109745"/>
                        <a:pt x="5627" y="106931"/>
                        <a:pt x="0" y="106931"/>
                      </a:cubicBezTo>
                      <a:lnTo>
                        <a:pt x="0" y="2814"/>
                      </a:lnTo>
                      <a:cubicBezTo>
                        <a:pt x="5627" y="0"/>
                        <a:pt x="14070" y="0"/>
                        <a:pt x="19697"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0" name="Freeform: Shape 1029">
                  <a:extLst>
                    <a:ext uri="{FF2B5EF4-FFF2-40B4-BE49-F238E27FC236}">
                      <a16:creationId xmlns:a16="http://schemas.microsoft.com/office/drawing/2014/main" id="{BC016494-2B73-43A2-80CC-912EF7ED8A2F}"/>
                    </a:ext>
                  </a:extLst>
                </p:cNvPr>
                <p:cNvSpPr/>
                <p:nvPr/>
              </p:nvSpPr>
              <p:spPr>
                <a:xfrm>
                  <a:off x="16832228" y="1345441"/>
                  <a:ext cx="19698" cy="118186"/>
                </a:xfrm>
                <a:custGeom>
                  <a:avLst/>
                  <a:gdLst>
                    <a:gd name="connsiteX0" fmla="*/ 19698 w 19698"/>
                    <a:gd name="connsiteY0" fmla="*/ 0 h 118186"/>
                    <a:gd name="connsiteX1" fmla="*/ 19698 w 19698"/>
                    <a:gd name="connsiteY1" fmla="*/ 118187 h 118186"/>
                    <a:gd name="connsiteX2" fmla="*/ 0 w 19698"/>
                    <a:gd name="connsiteY2" fmla="*/ 115373 h 118186"/>
                    <a:gd name="connsiteX3" fmla="*/ 0 w 19698"/>
                    <a:gd name="connsiteY3" fmla="*/ 2814 h 118186"/>
                    <a:gd name="connsiteX4" fmla="*/ 19698 w 19698"/>
                    <a:gd name="connsiteY4" fmla="*/ 0 h 118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18186">
                      <a:moveTo>
                        <a:pt x="19698" y="0"/>
                      </a:moveTo>
                      <a:lnTo>
                        <a:pt x="19698" y="118187"/>
                      </a:lnTo>
                      <a:cubicBezTo>
                        <a:pt x="14070" y="118187"/>
                        <a:pt x="5628" y="118187"/>
                        <a:pt x="0" y="115373"/>
                      </a:cubicBezTo>
                      <a:lnTo>
                        <a:pt x="0" y="2814"/>
                      </a:lnTo>
                      <a:cubicBezTo>
                        <a:pt x="5628" y="2814"/>
                        <a:pt x="14070" y="0"/>
                        <a:pt x="19698"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1" name="Freeform: Shape 1030">
                  <a:extLst>
                    <a:ext uri="{FF2B5EF4-FFF2-40B4-BE49-F238E27FC236}">
                      <a16:creationId xmlns:a16="http://schemas.microsoft.com/office/drawing/2014/main" id="{94F0E9B7-2C78-42F3-B366-9BE0DA35C081}"/>
                    </a:ext>
                  </a:extLst>
                </p:cNvPr>
                <p:cNvSpPr/>
                <p:nvPr/>
              </p:nvSpPr>
              <p:spPr>
                <a:xfrm>
                  <a:off x="16868810" y="1342627"/>
                  <a:ext cx="19697" cy="123814"/>
                </a:xfrm>
                <a:custGeom>
                  <a:avLst/>
                  <a:gdLst>
                    <a:gd name="connsiteX0" fmla="*/ 19697 w 19697"/>
                    <a:gd name="connsiteY0" fmla="*/ 0 h 123814"/>
                    <a:gd name="connsiteX1" fmla="*/ 19697 w 19697"/>
                    <a:gd name="connsiteY1" fmla="*/ 123815 h 123814"/>
                    <a:gd name="connsiteX2" fmla="*/ 0 w 19697"/>
                    <a:gd name="connsiteY2" fmla="*/ 123815 h 123814"/>
                    <a:gd name="connsiteX3" fmla="*/ 0 w 19697"/>
                    <a:gd name="connsiteY3" fmla="*/ 2814 h 123814"/>
                    <a:gd name="connsiteX4" fmla="*/ 19697 w 19697"/>
                    <a:gd name="connsiteY4" fmla="*/ 0 h 12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23814">
                      <a:moveTo>
                        <a:pt x="19697" y="0"/>
                      </a:moveTo>
                      <a:lnTo>
                        <a:pt x="19697" y="123815"/>
                      </a:lnTo>
                      <a:cubicBezTo>
                        <a:pt x="14070" y="123815"/>
                        <a:pt x="5627" y="123815"/>
                        <a:pt x="0" y="123815"/>
                      </a:cubicBezTo>
                      <a:lnTo>
                        <a:pt x="0" y="2814"/>
                      </a:lnTo>
                      <a:cubicBezTo>
                        <a:pt x="8442" y="2814"/>
                        <a:pt x="14070" y="0"/>
                        <a:pt x="19697"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2" name="Freeform: Shape 1031">
                  <a:extLst>
                    <a:ext uri="{FF2B5EF4-FFF2-40B4-BE49-F238E27FC236}">
                      <a16:creationId xmlns:a16="http://schemas.microsoft.com/office/drawing/2014/main" id="{A4A288F6-BA08-47BC-B478-8FB09D2948F9}"/>
                    </a:ext>
                  </a:extLst>
                </p:cNvPr>
                <p:cNvSpPr/>
                <p:nvPr/>
              </p:nvSpPr>
              <p:spPr>
                <a:xfrm>
                  <a:off x="16905391" y="1342627"/>
                  <a:ext cx="19698" cy="126628"/>
                </a:xfrm>
                <a:custGeom>
                  <a:avLst/>
                  <a:gdLst>
                    <a:gd name="connsiteX0" fmla="*/ 19698 w 19698"/>
                    <a:gd name="connsiteY0" fmla="*/ 0 h 126628"/>
                    <a:gd name="connsiteX1" fmla="*/ 19698 w 19698"/>
                    <a:gd name="connsiteY1" fmla="*/ 126628 h 126628"/>
                    <a:gd name="connsiteX2" fmla="*/ 0 w 19698"/>
                    <a:gd name="connsiteY2" fmla="*/ 126628 h 126628"/>
                    <a:gd name="connsiteX3" fmla="*/ 0 w 19698"/>
                    <a:gd name="connsiteY3" fmla="*/ 0 h 126628"/>
                    <a:gd name="connsiteX4" fmla="*/ 19698 w 19698"/>
                    <a:gd name="connsiteY4" fmla="*/ 0 h 12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6628">
                      <a:moveTo>
                        <a:pt x="19698" y="0"/>
                      </a:moveTo>
                      <a:lnTo>
                        <a:pt x="19698" y="126628"/>
                      </a:lnTo>
                      <a:cubicBezTo>
                        <a:pt x="14070" y="126628"/>
                        <a:pt x="5628" y="126628"/>
                        <a:pt x="0" y="126628"/>
                      </a:cubicBezTo>
                      <a:lnTo>
                        <a:pt x="0" y="0"/>
                      </a:lnTo>
                      <a:cubicBezTo>
                        <a:pt x="8442" y="0"/>
                        <a:pt x="14070" y="0"/>
                        <a:pt x="19698"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3" name="Freeform: Shape 1032">
                  <a:extLst>
                    <a:ext uri="{FF2B5EF4-FFF2-40B4-BE49-F238E27FC236}">
                      <a16:creationId xmlns:a16="http://schemas.microsoft.com/office/drawing/2014/main" id="{0ED3C919-8CFD-40A5-95BD-41CDFA9D8548}"/>
                    </a:ext>
                  </a:extLst>
                </p:cNvPr>
                <p:cNvSpPr/>
                <p:nvPr/>
              </p:nvSpPr>
              <p:spPr>
                <a:xfrm>
                  <a:off x="16941973" y="1342627"/>
                  <a:ext cx="19698" cy="126628"/>
                </a:xfrm>
                <a:custGeom>
                  <a:avLst/>
                  <a:gdLst>
                    <a:gd name="connsiteX0" fmla="*/ 19698 w 19698"/>
                    <a:gd name="connsiteY0" fmla="*/ 0 h 126628"/>
                    <a:gd name="connsiteX1" fmla="*/ 19698 w 19698"/>
                    <a:gd name="connsiteY1" fmla="*/ 126628 h 126628"/>
                    <a:gd name="connsiteX2" fmla="*/ 0 w 19698"/>
                    <a:gd name="connsiteY2" fmla="*/ 126628 h 126628"/>
                    <a:gd name="connsiteX3" fmla="*/ 0 w 19698"/>
                    <a:gd name="connsiteY3" fmla="*/ 0 h 126628"/>
                    <a:gd name="connsiteX4" fmla="*/ 19698 w 19698"/>
                    <a:gd name="connsiteY4" fmla="*/ 0 h 12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6628">
                      <a:moveTo>
                        <a:pt x="19698" y="0"/>
                      </a:moveTo>
                      <a:lnTo>
                        <a:pt x="19698" y="126628"/>
                      </a:lnTo>
                      <a:cubicBezTo>
                        <a:pt x="14070" y="126628"/>
                        <a:pt x="5628" y="126628"/>
                        <a:pt x="0" y="126628"/>
                      </a:cubicBezTo>
                      <a:lnTo>
                        <a:pt x="0" y="0"/>
                      </a:lnTo>
                      <a:cubicBezTo>
                        <a:pt x="8442" y="0"/>
                        <a:pt x="14070" y="0"/>
                        <a:pt x="19698" y="0"/>
                      </a:cubicBez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4" name="Freeform: Shape 1033">
                  <a:extLst>
                    <a:ext uri="{FF2B5EF4-FFF2-40B4-BE49-F238E27FC236}">
                      <a16:creationId xmlns:a16="http://schemas.microsoft.com/office/drawing/2014/main" id="{FCF7AFBC-C9DD-4606-B035-859B8F1C6CB8}"/>
                    </a:ext>
                  </a:extLst>
                </p:cNvPr>
                <p:cNvSpPr/>
                <p:nvPr/>
              </p:nvSpPr>
              <p:spPr>
                <a:xfrm>
                  <a:off x="16978555" y="1342627"/>
                  <a:ext cx="19697" cy="126628"/>
                </a:xfrm>
                <a:custGeom>
                  <a:avLst/>
                  <a:gdLst>
                    <a:gd name="connsiteX0" fmla="*/ 0 w 19697"/>
                    <a:gd name="connsiteY0" fmla="*/ 0 h 126628"/>
                    <a:gd name="connsiteX1" fmla="*/ 19697 w 19697"/>
                    <a:gd name="connsiteY1" fmla="*/ 0 h 126628"/>
                    <a:gd name="connsiteX2" fmla="*/ 19697 w 19697"/>
                    <a:gd name="connsiteY2" fmla="*/ 126628 h 126628"/>
                    <a:gd name="connsiteX3" fmla="*/ 0 w 19697"/>
                    <a:gd name="connsiteY3" fmla="*/ 126628 h 126628"/>
                    <a:gd name="connsiteX4" fmla="*/ 0 w 19697"/>
                    <a:gd name="connsiteY4" fmla="*/ 0 h 12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26628">
                      <a:moveTo>
                        <a:pt x="0" y="0"/>
                      </a:moveTo>
                      <a:cubicBezTo>
                        <a:pt x="5627" y="0"/>
                        <a:pt x="14070" y="0"/>
                        <a:pt x="19697" y="0"/>
                      </a:cubicBezTo>
                      <a:lnTo>
                        <a:pt x="19697" y="126628"/>
                      </a:lnTo>
                      <a:cubicBezTo>
                        <a:pt x="14070" y="126628"/>
                        <a:pt x="5627" y="126628"/>
                        <a:pt x="0" y="126628"/>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5" name="Freeform: Shape 1034">
                  <a:extLst>
                    <a:ext uri="{FF2B5EF4-FFF2-40B4-BE49-F238E27FC236}">
                      <a16:creationId xmlns:a16="http://schemas.microsoft.com/office/drawing/2014/main" id="{4DD45E51-A9A5-4E82-912E-9F0B658F48FC}"/>
                    </a:ext>
                  </a:extLst>
                </p:cNvPr>
                <p:cNvSpPr/>
                <p:nvPr/>
              </p:nvSpPr>
              <p:spPr>
                <a:xfrm>
                  <a:off x="17017950" y="1342627"/>
                  <a:ext cx="19698" cy="121000"/>
                </a:xfrm>
                <a:custGeom>
                  <a:avLst/>
                  <a:gdLst>
                    <a:gd name="connsiteX0" fmla="*/ 0 w 19698"/>
                    <a:gd name="connsiteY0" fmla="*/ 0 h 121000"/>
                    <a:gd name="connsiteX1" fmla="*/ 19698 w 19698"/>
                    <a:gd name="connsiteY1" fmla="*/ 0 h 121000"/>
                    <a:gd name="connsiteX2" fmla="*/ 19698 w 19698"/>
                    <a:gd name="connsiteY2" fmla="*/ 121000 h 121000"/>
                    <a:gd name="connsiteX3" fmla="*/ 0 w 19698"/>
                    <a:gd name="connsiteY3" fmla="*/ 121000 h 121000"/>
                    <a:gd name="connsiteX4" fmla="*/ 0 w 19698"/>
                    <a:gd name="connsiteY4" fmla="*/ 0 h 1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1000">
                      <a:moveTo>
                        <a:pt x="0" y="0"/>
                      </a:moveTo>
                      <a:cubicBezTo>
                        <a:pt x="5628" y="0"/>
                        <a:pt x="14070" y="0"/>
                        <a:pt x="19698" y="0"/>
                      </a:cubicBezTo>
                      <a:lnTo>
                        <a:pt x="19698" y="121000"/>
                      </a:lnTo>
                      <a:cubicBezTo>
                        <a:pt x="14070" y="121000"/>
                        <a:pt x="5628" y="121000"/>
                        <a:pt x="0" y="121000"/>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6" name="Freeform: Shape 1035">
                  <a:extLst>
                    <a:ext uri="{FF2B5EF4-FFF2-40B4-BE49-F238E27FC236}">
                      <a16:creationId xmlns:a16="http://schemas.microsoft.com/office/drawing/2014/main" id="{B8BDD590-688B-409F-B3D0-F909666B1D05}"/>
                    </a:ext>
                  </a:extLst>
                </p:cNvPr>
                <p:cNvSpPr/>
                <p:nvPr/>
              </p:nvSpPr>
              <p:spPr>
                <a:xfrm>
                  <a:off x="17054531" y="1345441"/>
                  <a:ext cx="19698" cy="121000"/>
                </a:xfrm>
                <a:custGeom>
                  <a:avLst/>
                  <a:gdLst>
                    <a:gd name="connsiteX0" fmla="*/ 0 w 19698"/>
                    <a:gd name="connsiteY0" fmla="*/ 0 h 121000"/>
                    <a:gd name="connsiteX1" fmla="*/ 19698 w 19698"/>
                    <a:gd name="connsiteY1" fmla="*/ 2814 h 121000"/>
                    <a:gd name="connsiteX2" fmla="*/ 19698 w 19698"/>
                    <a:gd name="connsiteY2" fmla="*/ 118187 h 121000"/>
                    <a:gd name="connsiteX3" fmla="*/ 0 w 19698"/>
                    <a:gd name="connsiteY3" fmla="*/ 121001 h 121000"/>
                    <a:gd name="connsiteX4" fmla="*/ 0 w 19698"/>
                    <a:gd name="connsiteY4" fmla="*/ 0 h 12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21000">
                      <a:moveTo>
                        <a:pt x="0" y="0"/>
                      </a:moveTo>
                      <a:cubicBezTo>
                        <a:pt x="5628" y="0"/>
                        <a:pt x="14070" y="0"/>
                        <a:pt x="19698" y="2814"/>
                      </a:cubicBezTo>
                      <a:lnTo>
                        <a:pt x="19698" y="118187"/>
                      </a:lnTo>
                      <a:cubicBezTo>
                        <a:pt x="14070" y="118187"/>
                        <a:pt x="5628" y="118187"/>
                        <a:pt x="0" y="121001"/>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7" name="Freeform: Shape 1036">
                  <a:extLst>
                    <a:ext uri="{FF2B5EF4-FFF2-40B4-BE49-F238E27FC236}">
                      <a16:creationId xmlns:a16="http://schemas.microsoft.com/office/drawing/2014/main" id="{0EB7BA87-F5C3-43CD-847C-9C2894027341}"/>
                    </a:ext>
                  </a:extLst>
                </p:cNvPr>
                <p:cNvSpPr/>
                <p:nvPr/>
              </p:nvSpPr>
              <p:spPr>
                <a:xfrm>
                  <a:off x="17091113" y="1348255"/>
                  <a:ext cx="19697" cy="112558"/>
                </a:xfrm>
                <a:custGeom>
                  <a:avLst/>
                  <a:gdLst>
                    <a:gd name="connsiteX0" fmla="*/ 0 w 19697"/>
                    <a:gd name="connsiteY0" fmla="*/ 0 h 112558"/>
                    <a:gd name="connsiteX1" fmla="*/ 19697 w 19697"/>
                    <a:gd name="connsiteY1" fmla="*/ 2814 h 112558"/>
                    <a:gd name="connsiteX2" fmla="*/ 19697 w 19697"/>
                    <a:gd name="connsiteY2" fmla="*/ 109745 h 112558"/>
                    <a:gd name="connsiteX3" fmla="*/ 0 w 19697"/>
                    <a:gd name="connsiteY3" fmla="*/ 112559 h 112558"/>
                    <a:gd name="connsiteX4" fmla="*/ 0 w 19697"/>
                    <a:gd name="connsiteY4" fmla="*/ 0 h 11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7" h="112558">
                      <a:moveTo>
                        <a:pt x="0" y="0"/>
                      </a:moveTo>
                      <a:cubicBezTo>
                        <a:pt x="5627" y="0"/>
                        <a:pt x="14070" y="2814"/>
                        <a:pt x="19697" y="2814"/>
                      </a:cubicBezTo>
                      <a:lnTo>
                        <a:pt x="19697" y="109745"/>
                      </a:lnTo>
                      <a:cubicBezTo>
                        <a:pt x="14070" y="109745"/>
                        <a:pt x="5627" y="112559"/>
                        <a:pt x="0" y="112559"/>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38" name="Freeform: Shape 1037">
                  <a:extLst>
                    <a:ext uri="{FF2B5EF4-FFF2-40B4-BE49-F238E27FC236}">
                      <a16:creationId xmlns:a16="http://schemas.microsoft.com/office/drawing/2014/main" id="{E91FA5DD-01A7-4682-A808-ECB0919BC85D}"/>
                    </a:ext>
                  </a:extLst>
                </p:cNvPr>
                <p:cNvSpPr/>
                <p:nvPr/>
              </p:nvSpPr>
              <p:spPr>
                <a:xfrm>
                  <a:off x="17127695" y="1353883"/>
                  <a:ext cx="19698" cy="101302"/>
                </a:xfrm>
                <a:custGeom>
                  <a:avLst/>
                  <a:gdLst>
                    <a:gd name="connsiteX0" fmla="*/ 0 w 19698"/>
                    <a:gd name="connsiteY0" fmla="*/ 0 h 101302"/>
                    <a:gd name="connsiteX1" fmla="*/ 19698 w 19698"/>
                    <a:gd name="connsiteY1" fmla="*/ 2814 h 101302"/>
                    <a:gd name="connsiteX2" fmla="*/ 19698 w 19698"/>
                    <a:gd name="connsiteY2" fmla="*/ 98489 h 101302"/>
                    <a:gd name="connsiteX3" fmla="*/ 0 w 19698"/>
                    <a:gd name="connsiteY3" fmla="*/ 101303 h 101302"/>
                    <a:gd name="connsiteX4" fmla="*/ 0 w 19698"/>
                    <a:gd name="connsiteY4" fmla="*/ 0 h 101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98" h="101302">
                      <a:moveTo>
                        <a:pt x="0" y="0"/>
                      </a:moveTo>
                      <a:cubicBezTo>
                        <a:pt x="5628" y="0"/>
                        <a:pt x="14070" y="2814"/>
                        <a:pt x="19698" y="2814"/>
                      </a:cubicBezTo>
                      <a:lnTo>
                        <a:pt x="19698" y="98489"/>
                      </a:lnTo>
                      <a:cubicBezTo>
                        <a:pt x="14070" y="98489"/>
                        <a:pt x="5628" y="101303"/>
                        <a:pt x="0" y="101303"/>
                      </a:cubicBezTo>
                      <a:lnTo>
                        <a:pt x="0" y="0"/>
                      </a:lnTo>
                      <a:close/>
                    </a:path>
                  </a:pathLst>
                </a:custGeom>
                <a:solidFill>
                  <a:srgbClr val="E96528"/>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grpSp>
          <p:nvGrpSpPr>
            <p:cNvPr id="825" name="Graphic 3">
              <a:extLst>
                <a:ext uri="{FF2B5EF4-FFF2-40B4-BE49-F238E27FC236}">
                  <a16:creationId xmlns:a16="http://schemas.microsoft.com/office/drawing/2014/main" id="{D939B686-9FB3-4E23-9A8E-EB84BEBBEAD0}"/>
                </a:ext>
              </a:extLst>
            </p:cNvPr>
            <p:cNvGrpSpPr/>
            <p:nvPr/>
          </p:nvGrpSpPr>
          <p:grpSpPr>
            <a:xfrm>
              <a:off x="12901119" y="4652873"/>
              <a:ext cx="1125586" cy="1102051"/>
              <a:chOff x="12901119" y="4652873"/>
              <a:chExt cx="1125586" cy="1102051"/>
            </a:xfrm>
            <a:solidFill>
              <a:srgbClr val="000000"/>
            </a:solidFill>
          </p:grpSpPr>
          <p:sp>
            <p:nvSpPr>
              <p:cNvPr id="1016" name="Freeform: Shape 1015">
                <a:extLst>
                  <a:ext uri="{FF2B5EF4-FFF2-40B4-BE49-F238E27FC236}">
                    <a16:creationId xmlns:a16="http://schemas.microsoft.com/office/drawing/2014/main" id="{6A7E16EE-F016-47C1-8DB5-26CFE68AEEB9}"/>
                  </a:ext>
                </a:extLst>
              </p:cNvPr>
              <p:cNvSpPr/>
              <p:nvPr/>
            </p:nvSpPr>
            <p:spPr>
              <a:xfrm>
                <a:off x="13168445" y="5574831"/>
                <a:ext cx="607816" cy="84418"/>
              </a:xfrm>
              <a:custGeom>
                <a:avLst/>
                <a:gdLst>
                  <a:gd name="connsiteX0" fmla="*/ 0 w 607816"/>
                  <a:gd name="connsiteY0" fmla="*/ 0 h 84418"/>
                  <a:gd name="connsiteX1" fmla="*/ 607817 w 607816"/>
                  <a:gd name="connsiteY1" fmla="*/ 0 h 84418"/>
                  <a:gd name="connsiteX2" fmla="*/ 607817 w 607816"/>
                  <a:gd name="connsiteY2" fmla="*/ 84419 h 84418"/>
                  <a:gd name="connsiteX3" fmla="*/ 0 w 607816"/>
                  <a:gd name="connsiteY3" fmla="*/ 84419 h 84418"/>
                </a:gdLst>
                <a:ahLst/>
                <a:cxnLst>
                  <a:cxn ang="0">
                    <a:pos x="connsiteX0" y="connsiteY0"/>
                  </a:cxn>
                  <a:cxn ang="0">
                    <a:pos x="connsiteX1" y="connsiteY1"/>
                  </a:cxn>
                  <a:cxn ang="0">
                    <a:pos x="connsiteX2" y="connsiteY2"/>
                  </a:cxn>
                  <a:cxn ang="0">
                    <a:pos x="connsiteX3" y="connsiteY3"/>
                  </a:cxn>
                </a:cxnLst>
                <a:rect l="l" t="t" r="r" b="b"/>
                <a:pathLst>
                  <a:path w="607816" h="84418">
                    <a:moveTo>
                      <a:pt x="0" y="0"/>
                    </a:moveTo>
                    <a:lnTo>
                      <a:pt x="607817" y="0"/>
                    </a:lnTo>
                    <a:lnTo>
                      <a:pt x="607817" y="84419"/>
                    </a:lnTo>
                    <a:lnTo>
                      <a:pt x="0" y="84419"/>
                    </a:lnTo>
                    <a:close/>
                  </a:path>
                </a:pathLst>
              </a:custGeom>
              <a:solidFill>
                <a:srgbClr val="222214"/>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1017" name="Graphic 3">
                <a:extLst>
                  <a:ext uri="{FF2B5EF4-FFF2-40B4-BE49-F238E27FC236}">
                    <a16:creationId xmlns:a16="http://schemas.microsoft.com/office/drawing/2014/main" id="{A1132BD3-9816-47CE-998D-49DD8D0C370F}"/>
                  </a:ext>
                </a:extLst>
              </p:cNvPr>
              <p:cNvGrpSpPr/>
              <p:nvPr/>
            </p:nvGrpSpPr>
            <p:grpSpPr>
              <a:xfrm>
                <a:off x="12912197" y="5422877"/>
                <a:ext cx="1066847" cy="233559"/>
                <a:chOff x="12912197" y="5422877"/>
                <a:chExt cx="1066847" cy="233559"/>
              </a:xfrm>
              <a:solidFill>
                <a:srgbClr val="000000"/>
              </a:solidFill>
            </p:grpSpPr>
            <p:sp>
              <p:nvSpPr>
                <p:cNvPr id="1022" name="Freeform: Shape 1021">
                  <a:extLst>
                    <a:ext uri="{FF2B5EF4-FFF2-40B4-BE49-F238E27FC236}">
                      <a16:creationId xmlns:a16="http://schemas.microsoft.com/office/drawing/2014/main" id="{DBB2EE77-4270-4F6D-98D8-7513FB80A8F1}"/>
                    </a:ext>
                  </a:extLst>
                </p:cNvPr>
                <p:cNvSpPr/>
                <p:nvPr/>
              </p:nvSpPr>
              <p:spPr>
                <a:xfrm>
                  <a:off x="12926251" y="5434133"/>
                  <a:ext cx="1044175" cy="211047"/>
                </a:xfrm>
                <a:custGeom>
                  <a:avLst/>
                  <a:gdLst>
                    <a:gd name="connsiteX0" fmla="*/ 64915 w 1044175"/>
                    <a:gd name="connsiteY0" fmla="*/ 211047 h 211047"/>
                    <a:gd name="connsiteX1" fmla="*/ 70543 w 1044175"/>
                    <a:gd name="connsiteY1" fmla="*/ 211047 h 211047"/>
                    <a:gd name="connsiteX2" fmla="*/ 979454 w 1044175"/>
                    <a:gd name="connsiteY2" fmla="*/ 137885 h 211047"/>
                    <a:gd name="connsiteX3" fmla="*/ 1027291 w 1044175"/>
                    <a:gd name="connsiteY3" fmla="*/ 115373 h 211047"/>
                    <a:gd name="connsiteX4" fmla="*/ 1044175 w 1044175"/>
                    <a:gd name="connsiteY4" fmla="*/ 64721 h 211047"/>
                    <a:gd name="connsiteX5" fmla="*/ 976640 w 1044175"/>
                    <a:gd name="connsiteY5" fmla="*/ 0 h 211047"/>
                    <a:gd name="connsiteX6" fmla="*/ 971012 w 1044175"/>
                    <a:gd name="connsiteY6" fmla="*/ 0 h 211047"/>
                    <a:gd name="connsiteX7" fmla="*/ 62101 w 1044175"/>
                    <a:gd name="connsiteY7" fmla="*/ 73163 h 211047"/>
                    <a:gd name="connsiteX8" fmla="*/ 194 w 1044175"/>
                    <a:gd name="connsiteY8" fmla="*/ 146327 h 211047"/>
                    <a:gd name="connsiteX9" fmla="*/ 64915 w 1044175"/>
                    <a:gd name="connsiteY9" fmla="*/ 211047 h 21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4175" h="211047">
                      <a:moveTo>
                        <a:pt x="64915" y="211047"/>
                      </a:moveTo>
                      <a:cubicBezTo>
                        <a:pt x="67729" y="211047"/>
                        <a:pt x="67729" y="211047"/>
                        <a:pt x="70543" y="211047"/>
                      </a:cubicBezTo>
                      <a:lnTo>
                        <a:pt x="979454" y="137885"/>
                      </a:lnTo>
                      <a:cubicBezTo>
                        <a:pt x="996338" y="135070"/>
                        <a:pt x="1013222" y="126628"/>
                        <a:pt x="1027291" y="115373"/>
                      </a:cubicBezTo>
                      <a:cubicBezTo>
                        <a:pt x="1038547" y="101303"/>
                        <a:pt x="1044175" y="84419"/>
                        <a:pt x="1044175" y="64721"/>
                      </a:cubicBezTo>
                      <a:cubicBezTo>
                        <a:pt x="1041361" y="28140"/>
                        <a:pt x="1010407" y="0"/>
                        <a:pt x="976640" y="0"/>
                      </a:cubicBezTo>
                      <a:cubicBezTo>
                        <a:pt x="973826" y="0"/>
                        <a:pt x="973826" y="0"/>
                        <a:pt x="971012" y="0"/>
                      </a:cubicBezTo>
                      <a:lnTo>
                        <a:pt x="62101" y="73163"/>
                      </a:lnTo>
                      <a:cubicBezTo>
                        <a:pt x="25520" y="75977"/>
                        <a:pt x="-2620" y="109745"/>
                        <a:pt x="194" y="146327"/>
                      </a:cubicBezTo>
                      <a:cubicBezTo>
                        <a:pt x="194" y="182908"/>
                        <a:pt x="31147" y="211047"/>
                        <a:pt x="64915" y="211047"/>
                      </a:cubicBezTo>
                      <a:close/>
                    </a:path>
                  </a:pathLst>
                </a:custGeom>
                <a:solidFill>
                  <a:srgbClr val="D2CCB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23" name="Freeform: Shape 1022">
                  <a:extLst>
                    <a:ext uri="{FF2B5EF4-FFF2-40B4-BE49-F238E27FC236}">
                      <a16:creationId xmlns:a16="http://schemas.microsoft.com/office/drawing/2014/main" id="{855A30EF-2E9C-43B3-80C7-7ACDFF8575C5}"/>
                    </a:ext>
                  </a:extLst>
                </p:cNvPr>
                <p:cNvSpPr/>
                <p:nvPr/>
              </p:nvSpPr>
              <p:spPr>
                <a:xfrm>
                  <a:off x="12912197" y="5422877"/>
                  <a:ext cx="1066847" cy="233559"/>
                </a:xfrm>
                <a:custGeom>
                  <a:avLst/>
                  <a:gdLst>
                    <a:gd name="connsiteX0" fmla="*/ 987879 w 1066847"/>
                    <a:gd name="connsiteY0" fmla="*/ 22512 h 233559"/>
                    <a:gd name="connsiteX1" fmla="*/ 1044159 w 1066847"/>
                    <a:gd name="connsiteY1" fmla="*/ 75977 h 233559"/>
                    <a:gd name="connsiteX2" fmla="*/ 1044159 w 1066847"/>
                    <a:gd name="connsiteY2" fmla="*/ 78791 h 233559"/>
                    <a:gd name="connsiteX3" fmla="*/ 1030089 w 1066847"/>
                    <a:gd name="connsiteY3" fmla="*/ 121001 h 233559"/>
                    <a:gd name="connsiteX4" fmla="*/ 990693 w 1066847"/>
                    <a:gd name="connsiteY4" fmla="*/ 140698 h 233559"/>
                    <a:gd name="connsiteX5" fmla="*/ 81782 w 1066847"/>
                    <a:gd name="connsiteY5" fmla="*/ 213862 h 233559"/>
                    <a:gd name="connsiteX6" fmla="*/ 76154 w 1066847"/>
                    <a:gd name="connsiteY6" fmla="*/ 213862 h 233559"/>
                    <a:gd name="connsiteX7" fmla="*/ 19875 w 1066847"/>
                    <a:gd name="connsiteY7" fmla="*/ 160396 h 233559"/>
                    <a:gd name="connsiteX8" fmla="*/ 19875 w 1066847"/>
                    <a:gd name="connsiteY8" fmla="*/ 157582 h 233559"/>
                    <a:gd name="connsiteX9" fmla="*/ 33945 w 1066847"/>
                    <a:gd name="connsiteY9" fmla="*/ 115373 h 233559"/>
                    <a:gd name="connsiteX10" fmla="*/ 73340 w 1066847"/>
                    <a:gd name="connsiteY10" fmla="*/ 95675 h 233559"/>
                    <a:gd name="connsiteX11" fmla="*/ 982251 w 1066847"/>
                    <a:gd name="connsiteY11" fmla="*/ 22512 h 233559"/>
                    <a:gd name="connsiteX12" fmla="*/ 987879 w 1066847"/>
                    <a:gd name="connsiteY12" fmla="*/ 22512 h 233559"/>
                    <a:gd name="connsiteX13" fmla="*/ 987879 w 1066847"/>
                    <a:gd name="connsiteY13" fmla="*/ 22512 h 233559"/>
                    <a:gd name="connsiteX14" fmla="*/ 987879 w 1066847"/>
                    <a:gd name="connsiteY14" fmla="*/ 22512 h 233559"/>
                    <a:gd name="connsiteX15" fmla="*/ 987879 w 1066847"/>
                    <a:gd name="connsiteY15" fmla="*/ 0 h 233559"/>
                    <a:gd name="connsiteX16" fmla="*/ 982251 w 1066847"/>
                    <a:gd name="connsiteY16" fmla="*/ 0 h 233559"/>
                    <a:gd name="connsiteX17" fmla="*/ 73340 w 1066847"/>
                    <a:gd name="connsiteY17" fmla="*/ 73163 h 233559"/>
                    <a:gd name="connsiteX18" fmla="*/ 177 w 1066847"/>
                    <a:gd name="connsiteY18" fmla="*/ 157582 h 233559"/>
                    <a:gd name="connsiteX19" fmla="*/ 177 w 1066847"/>
                    <a:gd name="connsiteY19" fmla="*/ 160396 h 233559"/>
                    <a:gd name="connsiteX20" fmla="*/ 78968 w 1066847"/>
                    <a:gd name="connsiteY20" fmla="*/ 233559 h 233559"/>
                    <a:gd name="connsiteX21" fmla="*/ 84596 w 1066847"/>
                    <a:gd name="connsiteY21" fmla="*/ 233559 h 233559"/>
                    <a:gd name="connsiteX22" fmla="*/ 993507 w 1066847"/>
                    <a:gd name="connsiteY22" fmla="*/ 160396 h 233559"/>
                    <a:gd name="connsiteX23" fmla="*/ 1066670 w 1066847"/>
                    <a:gd name="connsiteY23" fmla="*/ 75977 h 233559"/>
                    <a:gd name="connsiteX24" fmla="*/ 1066670 w 1066847"/>
                    <a:gd name="connsiteY24" fmla="*/ 73163 h 233559"/>
                    <a:gd name="connsiteX25" fmla="*/ 987879 w 1066847"/>
                    <a:gd name="connsiteY25" fmla="*/ 0 h 233559"/>
                    <a:gd name="connsiteX26" fmla="*/ 987879 w 1066847"/>
                    <a:gd name="connsiteY26" fmla="*/ 0 h 233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66847" h="233559">
                      <a:moveTo>
                        <a:pt x="987879" y="22512"/>
                      </a:moveTo>
                      <a:cubicBezTo>
                        <a:pt x="1018832" y="22512"/>
                        <a:pt x="1041345" y="45024"/>
                        <a:pt x="1044159" y="75977"/>
                      </a:cubicBezTo>
                      <a:lnTo>
                        <a:pt x="1044159" y="78791"/>
                      </a:lnTo>
                      <a:cubicBezTo>
                        <a:pt x="1044159" y="92861"/>
                        <a:pt x="1041345" y="109744"/>
                        <a:pt x="1030089" y="121001"/>
                      </a:cubicBezTo>
                      <a:cubicBezTo>
                        <a:pt x="1018832" y="132256"/>
                        <a:pt x="1007577" y="140698"/>
                        <a:pt x="990693" y="140698"/>
                      </a:cubicBezTo>
                      <a:lnTo>
                        <a:pt x="81782" y="213862"/>
                      </a:lnTo>
                      <a:cubicBezTo>
                        <a:pt x="78968" y="213862"/>
                        <a:pt x="78968" y="213862"/>
                        <a:pt x="76154" y="213862"/>
                      </a:cubicBezTo>
                      <a:cubicBezTo>
                        <a:pt x="45201" y="213862"/>
                        <a:pt x="22689" y="191350"/>
                        <a:pt x="19875" y="160396"/>
                      </a:cubicBezTo>
                      <a:lnTo>
                        <a:pt x="19875" y="157582"/>
                      </a:lnTo>
                      <a:cubicBezTo>
                        <a:pt x="19875" y="143512"/>
                        <a:pt x="22689" y="126628"/>
                        <a:pt x="33945" y="115373"/>
                      </a:cubicBezTo>
                      <a:cubicBezTo>
                        <a:pt x="45201" y="104117"/>
                        <a:pt x="56457" y="95675"/>
                        <a:pt x="73340" y="95675"/>
                      </a:cubicBezTo>
                      <a:lnTo>
                        <a:pt x="982251" y="22512"/>
                      </a:lnTo>
                      <a:cubicBezTo>
                        <a:pt x="985065" y="22512"/>
                        <a:pt x="987879" y="22512"/>
                        <a:pt x="987879" y="22512"/>
                      </a:cubicBezTo>
                      <a:lnTo>
                        <a:pt x="987879" y="22512"/>
                      </a:lnTo>
                      <a:lnTo>
                        <a:pt x="987879" y="22512"/>
                      </a:lnTo>
                      <a:close/>
                      <a:moveTo>
                        <a:pt x="987879" y="0"/>
                      </a:moveTo>
                      <a:cubicBezTo>
                        <a:pt x="985065" y="0"/>
                        <a:pt x="982251" y="0"/>
                        <a:pt x="982251" y="0"/>
                      </a:cubicBezTo>
                      <a:lnTo>
                        <a:pt x="73340" y="73163"/>
                      </a:lnTo>
                      <a:cubicBezTo>
                        <a:pt x="28317" y="75977"/>
                        <a:pt x="-2637" y="115373"/>
                        <a:pt x="177" y="157582"/>
                      </a:cubicBezTo>
                      <a:lnTo>
                        <a:pt x="177" y="160396"/>
                      </a:lnTo>
                      <a:cubicBezTo>
                        <a:pt x="2991" y="202605"/>
                        <a:pt x="39573" y="233559"/>
                        <a:pt x="78968" y="233559"/>
                      </a:cubicBezTo>
                      <a:cubicBezTo>
                        <a:pt x="81782" y="233559"/>
                        <a:pt x="84596" y="233559"/>
                        <a:pt x="84596" y="233559"/>
                      </a:cubicBezTo>
                      <a:lnTo>
                        <a:pt x="993507" y="160396"/>
                      </a:lnTo>
                      <a:cubicBezTo>
                        <a:pt x="1038530" y="157582"/>
                        <a:pt x="1069484" y="118186"/>
                        <a:pt x="1066670" y="75977"/>
                      </a:cubicBezTo>
                      <a:lnTo>
                        <a:pt x="1066670" y="73163"/>
                      </a:lnTo>
                      <a:cubicBezTo>
                        <a:pt x="1063856" y="30954"/>
                        <a:pt x="1030089" y="0"/>
                        <a:pt x="987879" y="0"/>
                      </a:cubicBezTo>
                      <a:lnTo>
                        <a:pt x="987879" y="0"/>
                      </a:lnTo>
                      <a:close/>
                    </a:path>
                  </a:pathLst>
                </a:custGeom>
                <a:solidFill>
                  <a:srgbClr val="222214"/>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1018" name="Freeform: Shape 1017">
                <a:extLst>
                  <a:ext uri="{FF2B5EF4-FFF2-40B4-BE49-F238E27FC236}">
                    <a16:creationId xmlns:a16="http://schemas.microsoft.com/office/drawing/2014/main" id="{3551D29E-5457-4939-90EA-ADB219E617EB}"/>
                  </a:ext>
                </a:extLst>
              </p:cNvPr>
              <p:cNvSpPr/>
              <p:nvPr/>
            </p:nvSpPr>
            <p:spPr>
              <a:xfrm>
                <a:off x="13638378" y="4696874"/>
                <a:ext cx="272954" cy="1013027"/>
              </a:xfrm>
              <a:custGeom>
                <a:avLst/>
                <a:gdLst>
                  <a:gd name="connsiteX0" fmla="*/ 137884 w 272954"/>
                  <a:gd name="connsiteY0" fmla="*/ 1013028 h 1013027"/>
                  <a:gd name="connsiteX1" fmla="*/ 272955 w 272954"/>
                  <a:gd name="connsiteY1" fmla="*/ 1013028 h 1013027"/>
                  <a:gd name="connsiteX2" fmla="*/ 137884 w 272954"/>
                  <a:gd name="connsiteY2" fmla="*/ 0 h 1013027"/>
                  <a:gd name="connsiteX3" fmla="*/ 0 w 272954"/>
                  <a:gd name="connsiteY3" fmla="*/ 22512 h 1013027"/>
                </a:gdLst>
                <a:ahLst/>
                <a:cxnLst>
                  <a:cxn ang="0">
                    <a:pos x="connsiteX0" y="connsiteY0"/>
                  </a:cxn>
                  <a:cxn ang="0">
                    <a:pos x="connsiteX1" y="connsiteY1"/>
                  </a:cxn>
                  <a:cxn ang="0">
                    <a:pos x="connsiteX2" y="connsiteY2"/>
                  </a:cxn>
                  <a:cxn ang="0">
                    <a:pos x="connsiteX3" y="connsiteY3"/>
                  </a:cxn>
                </a:cxnLst>
                <a:rect l="l" t="t" r="r" b="b"/>
                <a:pathLst>
                  <a:path w="272954" h="1013027">
                    <a:moveTo>
                      <a:pt x="137884" y="1013028"/>
                    </a:moveTo>
                    <a:lnTo>
                      <a:pt x="272955" y="1013028"/>
                    </a:lnTo>
                    <a:lnTo>
                      <a:pt x="137884" y="0"/>
                    </a:lnTo>
                    <a:lnTo>
                      <a:pt x="0" y="22512"/>
                    </a:lnTo>
                    <a:close/>
                  </a:path>
                </a:pathLst>
              </a:custGeom>
              <a:solidFill>
                <a:srgbClr val="222214"/>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19" name="Freeform: Shape 1018">
                <a:extLst>
                  <a:ext uri="{FF2B5EF4-FFF2-40B4-BE49-F238E27FC236}">
                    <a16:creationId xmlns:a16="http://schemas.microsoft.com/office/drawing/2014/main" id="{908C960E-ED86-49FD-8F2A-240CD1FE74FB}"/>
                  </a:ext>
                </a:extLst>
              </p:cNvPr>
              <p:cNvSpPr/>
              <p:nvPr/>
            </p:nvSpPr>
            <p:spPr>
              <a:xfrm>
                <a:off x="13501516" y="4652873"/>
                <a:ext cx="304676" cy="144280"/>
              </a:xfrm>
              <a:custGeom>
                <a:avLst/>
                <a:gdLst>
                  <a:gd name="connsiteX0" fmla="*/ 32745 w 304676"/>
                  <a:gd name="connsiteY0" fmla="*/ 142490 h 144280"/>
                  <a:gd name="connsiteX1" fmla="*/ 288815 w 304676"/>
                  <a:gd name="connsiteY1" fmla="*/ 46815 h 144280"/>
                  <a:gd name="connsiteX2" fmla="*/ 302885 w 304676"/>
                  <a:gd name="connsiteY2" fmla="*/ 15861 h 144280"/>
                  <a:gd name="connsiteX3" fmla="*/ 302885 w 304676"/>
                  <a:gd name="connsiteY3" fmla="*/ 15861 h 144280"/>
                  <a:gd name="connsiteX4" fmla="*/ 271932 w 304676"/>
                  <a:gd name="connsiteY4" fmla="*/ 1791 h 144280"/>
                  <a:gd name="connsiteX5" fmla="*/ 15861 w 304676"/>
                  <a:gd name="connsiteY5" fmla="*/ 97466 h 144280"/>
                  <a:gd name="connsiteX6" fmla="*/ 1791 w 304676"/>
                  <a:gd name="connsiteY6" fmla="*/ 128420 h 144280"/>
                  <a:gd name="connsiteX7" fmla="*/ 1791 w 304676"/>
                  <a:gd name="connsiteY7" fmla="*/ 128420 h 144280"/>
                  <a:gd name="connsiteX8" fmla="*/ 32745 w 304676"/>
                  <a:gd name="connsiteY8" fmla="*/ 142490 h 14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676" h="144280">
                    <a:moveTo>
                      <a:pt x="32745" y="142490"/>
                    </a:moveTo>
                    <a:lnTo>
                      <a:pt x="288815" y="46815"/>
                    </a:lnTo>
                    <a:cubicBezTo>
                      <a:pt x="300072" y="41187"/>
                      <a:pt x="308514" y="27117"/>
                      <a:pt x="302885" y="15861"/>
                    </a:cubicBezTo>
                    <a:lnTo>
                      <a:pt x="302885" y="15861"/>
                    </a:lnTo>
                    <a:cubicBezTo>
                      <a:pt x="297258" y="4605"/>
                      <a:pt x="283188" y="-3837"/>
                      <a:pt x="271932" y="1791"/>
                    </a:cubicBezTo>
                    <a:lnTo>
                      <a:pt x="15861" y="97466"/>
                    </a:lnTo>
                    <a:cubicBezTo>
                      <a:pt x="4606" y="103094"/>
                      <a:pt x="-3837" y="117164"/>
                      <a:pt x="1791" y="128420"/>
                    </a:cubicBezTo>
                    <a:lnTo>
                      <a:pt x="1791" y="128420"/>
                    </a:lnTo>
                    <a:cubicBezTo>
                      <a:pt x="4606" y="139676"/>
                      <a:pt x="18675" y="148117"/>
                      <a:pt x="32745" y="142490"/>
                    </a:cubicBezTo>
                    <a:close/>
                  </a:path>
                </a:pathLst>
              </a:custGeom>
              <a:solidFill>
                <a:srgbClr val="F1EFD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20" name="Freeform: Shape 1019">
                <a:extLst>
                  <a:ext uri="{FF2B5EF4-FFF2-40B4-BE49-F238E27FC236}">
                    <a16:creationId xmlns:a16="http://schemas.microsoft.com/office/drawing/2014/main" id="{2E77FEEA-F9CE-4F63-83A8-0488FB58BDFB}"/>
                  </a:ext>
                </a:extLst>
              </p:cNvPr>
              <p:cNvSpPr/>
              <p:nvPr/>
            </p:nvSpPr>
            <p:spPr>
              <a:xfrm>
                <a:off x="12918003" y="5636739"/>
                <a:ext cx="1089004" cy="115372"/>
              </a:xfrm>
              <a:custGeom>
                <a:avLst/>
                <a:gdLst>
                  <a:gd name="connsiteX0" fmla="*/ 73163 w 1089004"/>
                  <a:gd name="connsiteY0" fmla="*/ 0 h 115372"/>
                  <a:gd name="connsiteX1" fmla="*/ 1018655 w 1089004"/>
                  <a:gd name="connsiteY1" fmla="*/ 0 h 115372"/>
                  <a:gd name="connsiteX2" fmla="*/ 1089005 w 1089004"/>
                  <a:gd name="connsiteY2" fmla="*/ 70349 h 115372"/>
                  <a:gd name="connsiteX3" fmla="*/ 1089005 w 1089004"/>
                  <a:gd name="connsiteY3" fmla="*/ 115372 h 115372"/>
                  <a:gd name="connsiteX4" fmla="*/ 0 w 1089004"/>
                  <a:gd name="connsiteY4" fmla="*/ 115372 h 115372"/>
                  <a:gd name="connsiteX5" fmla="*/ 0 w 1089004"/>
                  <a:gd name="connsiteY5" fmla="*/ 70349 h 115372"/>
                  <a:gd name="connsiteX6" fmla="*/ 73163 w 1089004"/>
                  <a:gd name="connsiteY6" fmla="*/ 0 h 11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004" h="115372">
                    <a:moveTo>
                      <a:pt x="73163" y="0"/>
                    </a:moveTo>
                    <a:lnTo>
                      <a:pt x="1018655" y="0"/>
                    </a:lnTo>
                    <a:cubicBezTo>
                      <a:pt x="1058051" y="0"/>
                      <a:pt x="1089005" y="30953"/>
                      <a:pt x="1089005" y="70349"/>
                    </a:cubicBezTo>
                    <a:lnTo>
                      <a:pt x="1089005" y="115372"/>
                    </a:lnTo>
                    <a:lnTo>
                      <a:pt x="0" y="115372"/>
                    </a:lnTo>
                    <a:lnTo>
                      <a:pt x="0" y="70349"/>
                    </a:lnTo>
                    <a:cubicBezTo>
                      <a:pt x="2814" y="30953"/>
                      <a:pt x="33768" y="0"/>
                      <a:pt x="73163" y="0"/>
                    </a:cubicBezTo>
                    <a:close/>
                  </a:path>
                </a:pathLst>
              </a:custGeom>
              <a:solidFill>
                <a:srgbClr val="D2CCB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21" name="Freeform: Shape 1020">
                <a:extLst>
                  <a:ext uri="{FF2B5EF4-FFF2-40B4-BE49-F238E27FC236}">
                    <a16:creationId xmlns:a16="http://schemas.microsoft.com/office/drawing/2014/main" id="{FE9457C9-9558-4A1A-BDBC-B1424A6ABA37}"/>
                  </a:ext>
                </a:extLst>
              </p:cNvPr>
              <p:cNvSpPr/>
              <p:nvPr/>
            </p:nvSpPr>
            <p:spPr>
              <a:xfrm>
                <a:off x="12901119" y="5721158"/>
                <a:ext cx="1125586" cy="33767"/>
              </a:xfrm>
              <a:custGeom>
                <a:avLst/>
                <a:gdLst>
                  <a:gd name="connsiteX0" fmla="*/ 0 w 1125586"/>
                  <a:gd name="connsiteY0" fmla="*/ 0 h 33767"/>
                  <a:gd name="connsiteX1" fmla="*/ 1125587 w 1125586"/>
                  <a:gd name="connsiteY1" fmla="*/ 0 h 33767"/>
                  <a:gd name="connsiteX2" fmla="*/ 1125587 w 1125586"/>
                  <a:gd name="connsiteY2" fmla="*/ 33768 h 33767"/>
                  <a:gd name="connsiteX3" fmla="*/ 0 w 1125586"/>
                  <a:gd name="connsiteY3" fmla="*/ 33768 h 33767"/>
                </a:gdLst>
                <a:ahLst/>
                <a:cxnLst>
                  <a:cxn ang="0">
                    <a:pos x="connsiteX0" y="connsiteY0"/>
                  </a:cxn>
                  <a:cxn ang="0">
                    <a:pos x="connsiteX1" y="connsiteY1"/>
                  </a:cxn>
                  <a:cxn ang="0">
                    <a:pos x="connsiteX2" y="connsiteY2"/>
                  </a:cxn>
                  <a:cxn ang="0">
                    <a:pos x="connsiteX3" y="connsiteY3"/>
                  </a:cxn>
                </a:cxnLst>
                <a:rect l="l" t="t" r="r" b="b"/>
                <a:pathLst>
                  <a:path w="1125586" h="33767">
                    <a:moveTo>
                      <a:pt x="0" y="0"/>
                    </a:moveTo>
                    <a:lnTo>
                      <a:pt x="1125587" y="0"/>
                    </a:lnTo>
                    <a:lnTo>
                      <a:pt x="1125587" y="33768"/>
                    </a:lnTo>
                    <a:lnTo>
                      <a:pt x="0" y="33768"/>
                    </a:lnTo>
                    <a:close/>
                  </a:path>
                </a:pathLst>
              </a:custGeom>
              <a:solidFill>
                <a:srgbClr val="222214"/>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26" name="Graphic 3">
              <a:extLst>
                <a:ext uri="{FF2B5EF4-FFF2-40B4-BE49-F238E27FC236}">
                  <a16:creationId xmlns:a16="http://schemas.microsoft.com/office/drawing/2014/main" id="{384D1083-226B-4663-9BFA-699EC8E872C1}"/>
                </a:ext>
              </a:extLst>
            </p:cNvPr>
            <p:cNvGrpSpPr/>
            <p:nvPr/>
          </p:nvGrpSpPr>
          <p:grpSpPr>
            <a:xfrm>
              <a:off x="12768862" y="3066573"/>
              <a:ext cx="1060865" cy="1180066"/>
              <a:chOff x="12768862" y="3066573"/>
              <a:chExt cx="1060865" cy="1180066"/>
            </a:xfrm>
            <a:solidFill>
              <a:srgbClr val="000000"/>
            </a:solidFill>
          </p:grpSpPr>
          <p:sp>
            <p:nvSpPr>
              <p:cNvPr id="1009" name="Freeform: Shape 1008">
                <a:extLst>
                  <a:ext uri="{FF2B5EF4-FFF2-40B4-BE49-F238E27FC236}">
                    <a16:creationId xmlns:a16="http://schemas.microsoft.com/office/drawing/2014/main" id="{5CD87AAC-DEFF-41C8-B5EC-8B71A1E5C7AF}"/>
                  </a:ext>
                </a:extLst>
              </p:cNvPr>
              <p:cNvSpPr/>
              <p:nvPr/>
            </p:nvSpPr>
            <p:spPr>
              <a:xfrm>
                <a:off x="12768862" y="3386694"/>
                <a:ext cx="996143" cy="859945"/>
              </a:xfrm>
              <a:custGeom>
                <a:avLst/>
                <a:gdLst>
                  <a:gd name="connsiteX0" fmla="*/ 996144 w 996143"/>
                  <a:gd name="connsiteY0" fmla="*/ 423781 h 859945"/>
                  <a:gd name="connsiteX1" fmla="*/ 500886 w 996143"/>
                  <a:gd name="connsiteY1" fmla="*/ 859946 h 859945"/>
                  <a:gd name="connsiteX2" fmla="*/ 0 w 996143"/>
                  <a:gd name="connsiteY2" fmla="*/ 423781 h 859945"/>
                  <a:gd name="connsiteX3" fmla="*/ 498072 w 996143"/>
                  <a:gd name="connsiteY3" fmla="*/ 38268 h 859945"/>
                  <a:gd name="connsiteX4" fmla="*/ 996144 w 996143"/>
                  <a:gd name="connsiteY4" fmla="*/ 423781 h 85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143" h="859945">
                    <a:moveTo>
                      <a:pt x="996144" y="423781"/>
                    </a:moveTo>
                    <a:cubicBezTo>
                      <a:pt x="996144" y="699550"/>
                      <a:pt x="776655" y="859946"/>
                      <a:pt x="500886" y="859946"/>
                    </a:cubicBezTo>
                    <a:cubicBezTo>
                      <a:pt x="225117" y="859946"/>
                      <a:pt x="0" y="699550"/>
                      <a:pt x="0" y="423781"/>
                    </a:cubicBezTo>
                    <a:cubicBezTo>
                      <a:pt x="0" y="148013"/>
                      <a:pt x="289839" y="-96802"/>
                      <a:pt x="498072" y="38268"/>
                    </a:cubicBezTo>
                    <a:cubicBezTo>
                      <a:pt x="714747" y="-82732"/>
                      <a:pt x="996144" y="150827"/>
                      <a:pt x="996144" y="423781"/>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10" name="Freeform: Shape 1009">
                <a:extLst>
                  <a:ext uri="{FF2B5EF4-FFF2-40B4-BE49-F238E27FC236}">
                    <a16:creationId xmlns:a16="http://schemas.microsoft.com/office/drawing/2014/main" id="{3AC14543-6A13-4F9E-9031-C1B988D0F844}"/>
                  </a:ext>
                </a:extLst>
              </p:cNvPr>
              <p:cNvSpPr/>
              <p:nvPr/>
            </p:nvSpPr>
            <p:spPr>
              <a:xfrm>
                <a:off x="13060500" y="3066573"/>
                <a:ext cx="229739" cy="437179"/>
              </a:xfrm>
              <a:custGeom>
                <a:avLst/>
                <a:gdLst>
                  <a:gd name="connsiteX0" fmla="*/ 206435 w 229739"/>
                  <a:gd name="connsiteY0" fmla="*/ 437180 h 437179"/>
                  <a:gd name="connsiteX1" fmla="*/ 206435 w 229739"/>
                  <a:gd name="connsiteY1" fmla="*/ 437180 h 437179"/>
                  <a:gd name="connsiteX2" fmla="*/ 186737 w 229739"/>
                  <a:gd name="connsiteY2" fmla="*/ 414668 h 437179"/>
                  <a:gd name="connsiteX3" fmla="*/ 12271 w 229739"/>
                  <a:gd name="connsiteY3" fmla="*/ 37596 h 437179"/>
                  <a:gd name="connsiteX4" fmla="*/ 1015 w 229739"/>
                  <a:gd name="connsiteY4" fmla="*/ 12271 h 437179"/>
                  <a:gd name="connsiteX5" fmla="*/ 26340 w 229739"/>
                  <a:gd name="connsiteY5" fmla="*/ 1015 h 437179"/>
                  <a:gd name="connsiteX6" fmla="*/ 226132 w 229739"/>
                  <a:gd name="connsiteY6" fmla="*/ 420296 h 437179"/>
                  <a:gd name="connsiteX7" fmla="*/ 206435 w 229739"/>
                  <a:gd name="connsiteY7" fmla="*/ 437180 h 4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39" h="437179">
                    <a:moveTo>
                      <a:pt x="206435" y="437180"/>
                    </a:moveTo>
                    <a:cubicBezTo>
                      <a:pt x="206435" y="437180"/>
                      <a:pt x="206435" y="437180"/>
                      <a:pt x="206435" y="437180"/>
                    </a:cubicBezTo>
                    <a:cubicBezTo>
                      <a:pt x="192365" y="434366"/>
                      <a:pt x="186737" y="425924"/>
                      <a:pt x="186737" y="414668"/>
                    </a:cubicBezTo>
                    <a:cubicBezTo>
                      <a:pt x="186737" y="411854"/>
                      <a:pt x="220505" y="113574"/>
                      <a:pt x="12271" y="37596"/>
                    </a:cubicBezTo>
                    <a:cubicBezTo>
                      <a:pt x="1015" y="34783"/>
                      <a:pt x="-1799" y="23527"/>
                      <a:pt x="1015" y="12271"/>
                    </a:cubicBezTo>
                    <a:cubicBezTo>
                      <a:pt x="3829" y="1015"/>
                      <a:pt x="15085" y="-1799"/>
                      <a:pt x="26340" y="1015"/>
                    </a:cubicBezTo>
                    <a:cubicBezTo>
                      <a:pt x="265527" y="85434"/>
                      <a:pt x="228946" y="414668"/>
                      <a:pt x="226132" y="420296"/>
                    </a:cubicBezTo>
                    <a:cubicBezTo>
                      <a:pt x="223318" y="428738"/>
                      <a:pt x="217691" y="437180"/>
                      <a:pt x="206435" y="437180"/>
                    </a:cubicBezTo>
                    <a:close/>
                  </a:path>
                </a:pathLst>
              </a:custGeom>
              <a:solidFill>
                <a:srgbClr val="683C11"/>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11" name="Freeform: Shape 1010">
                <a:extLst>
                  <a:ext uri="{FF2B5EF4-FFF2-40B4-BE49-F238E27FC236}">
                    <a16:creationId xmlns:a16="http://schemas.microsoft.com/office/drawing/2014/main" id="{7BCEAD1E-6655-4634-869F-571F1F4E2656}"/>
                  </a:ext>
                </a:extLst>
              </p:cNvPr>
              <p:cNvSpPr/>
              <p:nvPr/>
            </p:nvSpPr>
            <p:spPr>
              <a:xfrm>
                <a:off x="12828842" y="3512656"/>
                <a:ext cx="262227" cy="399462"/>
              </a:xfrm>
              <a:custGeom>
                <a:avLst/>
                <a:gdLst>
                  <a:gd name="connsiteX0" fmla="*/ 38509 w 262227"/>
                  <a:gd name="connsiteY0" fmla="*/ 98028 h 399462"/>
                  <a:gd name="connsiteX1" fmla="*/ 44137 w 262227"/>
                  <a:gd name="connsiteY1" fmla="*/ 385052 h 399462"/>
                  <a:gd name="connsiteX2" fmla="*/ 165137 w 262227"/>
                  <a:gd name="connsiteY2" fmla="*/ 202145 h 399462"/>
                  <a:gd name="connsiteX3" fmla="*/ 246742 w 262227"/>
                  <a:gd name="connsiteY3" fmla="*/ 24865 h 399462"/>
                  <a:gd name="connsiteX4" fmla="*/ 38509 w 262227"/>
                  <a:gd name="connsiteY4" fmla="*/ 98028 h 399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227" h="399462">
                    <a:moveTo>
                      <a:pt x="38509" y="98028"/>
                    </a:moveTo>
                    <a:cubicBezTo>
                      <a:pt x="-17771" y="190889"/>
                      <a:pt x="-9329" y="354099"/>
                      <a:pt x="44137" y="385052"/>
                    </a:cubicBezTo>
                    <a:cubicBezTo>
                      <a:pt x="145439" y="446960"/>
                      <a:pt x="114486" y="295005"/>
                      <a:pt x="165137" y="202145"/>
                    </a:cubicBezTo>
                    <a:cubicBezTo>
                      <a:pt x="221416" y="98028"/>
                      <a:pt x="294580" y="103656"/>
                      <a:pt x="246742" y="24865"/>
                    </a:cubicBezTo>
                    <a:cubicBezTo>
                      <a:pt x="212974" y="-28601"/>
                      <a:pt x="94788" y="7981"/>
                      <a:pt x="38509" y="98028"/>
                    </a:cubicBezTo>
                    <a:close/>
                  </a:path>
                </a:pathLst>
              </a:custGeom>
              <a:solidFill>
                <a:srgbClr val="FFFFFF">
                  <a:alpha val="8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12" name="Freeform: Shape 1011">
                <a:extLst>
                  <a:ext uri="{FF2B5EF4-FFF2-40B4-BE49-F238E27FC236}">
                    <a16:creationId xmlns:a16="http://schemas.microsoft.com/office/drawing/2014/main" id="{4C63039A-E153-4C59-B234-90AA41775FF0}"/>
                  </a:ext>
                </a:extLst>
              </p:cNvPr>
              <p:cNvSpPr/>
              <p:nvPr/>
            </p:nvSpPr>
            <p:spPr>
              <a:xfrm>
                <a:off x="13070505" y="3070951"/>
                <a:ext cx="398485" cy="204870"/>
              </a:xfrm>
              <a:custGeom>
                <a:avLst/>
                <a:gdLst>
                  <a:gd name="connsiteX0" fmla="*/ 379337 w 398485"/>
                  <a:gd name="connsiteY0" fmla="*/ 204871 h 204870"/>
                  <a:gd name="connsiteX1" fmla="*/ 370895 w 398485"/>
                  <a:gd name="connsiteY1" fmla="*/ 202057 h 204870"/>
                  <a:gd name="connsiteX2" fmla="*/ 10708 w 398485"/>
                  <a:gd name="connsiteY2" fmla="*/ 36033 h 204870"/>
                  <a:gd name="connsiteX3" fmla="*/ 2265 w 398485"/>
                  <a:gd name="connsiteY3" fmla="*/ 10707 h 204870"/>
                  <a:gd name="connsiteX4" fmla="*/ 27592 w 398485"/>
                  <a:gd name="connsiteY4" fmla="*/ 2265 h 204870"/>
                  <a:gd name="connsiteX5" fmla="*/ 387779 w 398485"/>
                  <a:gd name="connsiteY5" fmla="*/ 168289 h 204870"/>
                  <a:gd name="connsiteX6" fmla="*/ 396220 w 398485"/>
                  <a:gd name="connsiteY6" fmla="*/ 193615 h 204870"/>
                  <a:gd name="connsiteX7" fmla="*/ 379337 w 398485"/>
                  <a:gd name="connsiteY7" fmla="*/ 204871 h 20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485" h="204870">
                    <a:moveTo>
                      <a:pt x="379337" y="204871"/>
                    </a:moveTo>
                    <a:cubicBezTo>
                      <a:pt x="376523" y="204871"/>
                      <a:pt x="373709" y="204871"/>
                      <a:pt x="370895" y="202057"/>
                    </a:cubicBezTo>
                    <a:lnTo>
                      <a:pt x="10708" y="36033"/>
                    </a:lnTo>
                    <a:cubicBezTo>
                      <a:pt x="2265" y="30405"/>
                      <a:pt x="-3362" y="19149"/>
                      <a:pt x="2265" y="10707"/>
                    </a:cubicBezTo>
                    <a:cubicBezTo>
                      <a:pt x="7893" y="2265"/>
                      <a:pt x="19149" y="-3362"/>
                      <a:pt x="27592" y="2265"/>
                    </a:cubicBezTo>
                    <a:lnTo>
                      <a:pt x="387779" y="168289"/>
                    </a:lnTo>
                    <a:cubicBezTo>
                      <a:pt x="396220" y="173917"/>
                      <a:pt x="401849" y="185173"/>
                      <a:pt x="396220" y="193615"/>
                    </a:cubicBezTo>
                    <a:cubicBezTo>
                      <a:pt x="393407" y="202057"/>
                      <a:pt x="384965" y="204871"/>
                      <a:pt x="379337" y="204871"/>
                    </a:cubicBezTo>
                    <a:close/>
                  </a:path>
                </a:pathLst>
              </a:custGeom>
              <a:solidFill>
                <a:srgbClr val="683C11"/>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1013" name="Graphic 3">
                <a:extLst>
                  <a:ext uri="{FF2B5EF4-FFF2-40B4-BE49-F238E27FC236}">
                    <a16:creationId xmlns:a16="http://schemas.microsoft.com/office/drawing/2014/main" id="{CDEEE3ED-B99D-4E96-BA45-C89A17B7120D}"/>
                  </a:ext>
                </a:extLst>
              </p:cNvPr>
              <p:cNvGrpSpPr/>
              <p:nvPr/>
            </p:nvGrpSpPr>
            <p:grpSpPr>
              <a:xfrm>
                <a:off x="13314052" y="3181898"/>
                <a:ext cx="515675" cy="307784"/>
                <a:chOff x="13314052" y="3181898"/>
                <a:chExt cx="515675" cy="307784"/>
              </a:xfrm>
              <a:solidFill>
                <a:srgbClr val="000000"/>
              </a:solidFill>
            </p:grpSpPr>
            <p:sp>
              <p:nvSpPr>
                <p:cNvPr id="1014" name="Freeform: Shape 1013">
                  <a:extLst>
                    <a:ext uri="{FF2B5EF4-FFF2-40B4-BE49-F238E27FC236}">
                      <a16:creationId xmlns:a16="http://schemas.microsoft.com/office/drawing/2014/main" id="{BEC5621B-772E-4EC2-A93B-583F0271FC94}"/>
                    </a:ext>
                  </a:extLst>
                </p:cNvPr>
                <p:cNvSpPr/>
                <p:nvPr/>
              </p:nvSpPr>
              <p:spPr>
                <a:xfrm>
                  <a:off x="13314052" y="3181898"/>
                  <a:ext cx="515675" cy="299342"/>
                </a:xfrm>
                <a:custGeom>
                  <a:avLst/>
                  <a:gdLst>
                    <a:gd name="connsiteX0" fmla="*/ 349651 w 515675"/>
                    <a:gd name="connsiteY0" fmla="*/ 48900 h 299342"/>
                    <a:gd name="connsiteX1" fmla="*/ 512861 w 515675"/>
                    <a:gd name="connsiteY1" fmla="*/ 288087 h 299342"/>
                    <a:gd name="connsiteX2" fmla="*/ 515676 w 515675"/>
                    <a:gd name="connsiteY2" fmla="*/ 299343 h 299342"/>
                    <a:gd name="connsiteX3" fmla="*/ 495977 w 515675"/>
                    <a:gd name="connsiteY3" fmla="*/ 296529 h 299342"/>
                    <a:gd name="connsiteX4" fmla="*/ 85138 w 515675"/>
                    <a:gd name="connsiteY4" fmla="*/ 217738 h 299342"/>
                    <a:gd name="connsiteX5" fmla="*/ 54185 w 515675"/>
                    <a:gd name="connsiteY5" fmla="*/ 40458 h 299342"/>
                    <a:gd name="connsiteX6" fmla="*/ 62627 w 515675"/>
                    <a:gd name="connsiteY6" fmla="*/ 34830 h 299342"/>
                    <a:gd name="connsiteX7" fmla="*/ 71068 w 515675"/>
                    <a:gd name="connsiteY7" fmla="*/ 29202 h 299342"/>
                    <a:gd name="connsiteX8" fmla="*/ 349651 w 515675"/>
                    <a:gd name="connsiteY8" fmla="*/ 48900 h 2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5" h="299342">
                      <a:moveTo>
                        <a:pt x="349651" y="48900"/>
                      </a:moveTo>
                      <a:cubicBezTo>
                        <a:pt x="456582" y="110807"/>
                        <a:pt x="501606" y="248691"/>
                        <a:pt x="512861" y="288087"/>
                      </a:cubicBezTo>
                      <a:cubicBezTo>
                        <a:pt x="515676" y="296529"/>
                        <a:pt x="515676" y="299343"/>
                        <a:pt x="515676" y="299343"/>
                      </a:cubicBezTo>
                      <a:cubicBezTo>
                        <a:pt x="515676" y="299343"/>
                        <a:pt x="510047" y="299343"/>
                        <a:pt x="495977" y="296529"/>
                      </a:cubicBezTo>
                      <a:cubicBezTo>
                        <a:pt x="428442" y="288087"/>
                        <a:pt x="192070" y="279645"/>
                        <a:pt x="85138" y="217738"/>
                      </a:cubicBezTo>
                      <a:cubicBezTo>
                        <a:pt x="-35862" y="147389"/>
                        <a:pt x="-10536" y="79853"/>
                        <a:pt x="54185" y="40458"/>
                      </a:cubicBezTo>
                      <a:cubicBezTo>
                        <a:pt x="56999" y="37644"/>
                        <a:pt x="59813" y="37644"/>
                        <a:pt x="62627" y="34830"/>
                      </a:cubicBezTo>
                      <a:cubicBezTo>
                        <a:pt x="65441" y="32016"/>
                        <a:pt x="68254" y="32016"/>
                        <a:pt x="71068" y="29202"/>
                      </a:cubicBezTo>
                      <a:cubicBezTo>
                        <a:pt x="144232" y="-4566"/>
                        <a:pt x="231465" y="-21449"/>
                        <a:pt x="349651" y="48900"/>
                      </a:cubicBezTo>
                      <a:close/>
                    </a:path>
                  </a:pathLst>
                </a:custGeom>
                <a:solidFill>
                  <a:srgbClr val="339A4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15" name="Freeform: Shape 1014">
                  <a:extLst>
                    <a:ext uri="{FF2B5EF4-FFF2-40B4-BE49-F238E27FC236}">
                      <a16:creationId xmlns:a16="http://schemas.microsoft.com/office/drawing/2014/main" id="{3648D658-B86F-4B01-B011-9FA44F56C5BB}"/>
                    </a:ext>
                  </a:extLst>
                </p:cNvPr>
                <p:cNvSpPr/>
                <p:nvPr/>
              </p:nvSpPr>
              <p:spPr>
                <a:xfrm>
                  <a:off x="13368237" y="3216728"/>
                  <a:ext cx="461491" cy="272954"/>
                </a:xfrm>
                <a:custGeom>
                  <a:avLst/>
                  <a:gdLst>
                    <a:gd name="connsiteX0" fmla="*/ 309536 w 461491"/>
                    <a:gd name="connsiteY0" fmla="*/ 61907 h 272954"/>
                    <a:gd name="connsiteX1" fmla="*/ 160396 w 461491"/>
                    <a:gd name="connsiteY1" fmla="*/ 81605 h 272954"/>
                    <a:gd name="connsiteX2" fmla="*/ 78792 w 461491"/>
                    <a:gd name="connsiteY2" fmla="*/ 33768 h 272954"/>
                    <a:gd name="connsiteX3" fmla="*/ 199792 w 461491"/>
                    <a:gd name="connsiteY3" fmla="*/ 19698 h 272954"/>
                    <a:gd name="connsiteX4" fmla="*/ 205420 w 461491"/>
                    <a:gd name="connsiteY4" fmla="*/ 16884 h 272954"/>
                    <a:gd name="connsiteX5" fmla="*/ 208234 w 461491"/>
                    <a:gd name="connsiteY5" fmla="*/ 11256 h 272954"/>
                    <a:gd name="connsiteX6" fmla="*/ 194164 w 461491"/>
                    <a:gd name="connsiteY6" fmla="*/ 5628 h 272954"/>
                    <a:gd name="connsiteX7" fmla="*/ 56279 w 461491"/>
                    <a:gd name="connsiteY7" fmla="*/ 22512 h 272954"/>
                    <a:gd name="connsiteX8" fmla="*/ 16884 w 461491"/>
                    <a:gd name="connsiteY8" fmla="*/ 0 h 272954"/>
                    <a:gd name="connsiteX9" fmla="*/ 8442 w 461491"/>
                    <a:gd name="connsiteY9" fmla="*/ 5628 h 272954"/>
                    <a:gd name="connsiteX10" fmla="*/ 0 w 461491"/>
                    <a:gd name="connsiteY10" fmla="*/ 11256 h 272954"/>
                    <a:gd name="connsiteX11" fmla="*/ 36582 w 461491"/>
                    <a:gd name="connsiteY11" fmla="*/ 33768 h 272954"/>
                    <a:gd name="connsiteX12" fmla="*/ 5628 w 461491"/>
                    <a:gd name="connsiteY12" fmla="*/ 118187 h 272954"/>
                    <a:gd name="connsiteX13" fmla="*/ 14070 w 461491"/>
                    <a:gd name="connsiteY13" fmla="*/ 126628 h 272954"/>
                    <a:gd name="connsiteX14" fmla="*/ 25326 w 461491"/>
                    <a:gd name="connsiteY14" fmla="*/ 123815 h 272954"/>
                    <a:gd name="connsiteX15" fmla="*/ 28140 w 461491"/>
                    <a:gd name="connsiteY15" fmla="*/ 121001 h 272954"/>
                    <a:gd name="connsiteX16" fmla="*/ 56279 w 461491"/>
                    <a:gd name="connsiteY16" fmla="*/ 45023 h 272954"/>
                    <a:gd name="connsiteX17" fmla="*/ 137885 w 461491"/>
                    <a:gd name="connsiteY17" fmla="*/ 92861 h 272954"/>
                    <a:gd name="connsiteX18" fmla="*/ 104117 w 461491"/>
                    <a:gd name="connsiteY18" fmla="*/ 180094 h 272954"/>
                    <a:gd name="connsiteX19" fmla="*/ 112559 w 461491"/>
                    <a:gd name="connsiteY19" fmla="*/ 188536 h 272954"/>
                    <a:gd name="connsiteX20" fmla="*/ 123815 w 461491"/>
                    <a:gd name="connsiteY20" fmla="*/ 185722 h 272954"/>
                    <a:gd name="connsiteX21" fmla="*/ 126628 w 461491"/>
                    <a:gd name="connsiteY21" fmla="*/ 182908 h 272954"/>
                    <a:gd name="connsiteX22" fmla="*/ 157582 w 461491"/>
                    <a:gd name="connsiteY22" fmla="*/ 104117 h 272954"/>
                    <a:gd name="connsiteX23" fmla="*/ 250444 w 461491"/>
                    <a:gd name="connsiteY23" fmla="*/ 157582 h 272954"/>
                    <a:gd name="connsiteX24" fmla="*/ 236374 w 461491"/>
                    <a:gd name="connsiteY24" fmla="*/ 216675 h 272954"/>
                    <a:gd name="connsiteX25" fmla="*/ 247629 w 461491"/>
                    <a:gd name="connsiteY25" fmla="*/ 225117 h 272954"/>
                    <a:gd name="connsiteX26" fmla="*/ 258885 w 461491"/>
                    <a:gd name="connsiteY26" fmla="*/ 222303 h 272954"/>
                    <a:gd name="connsiteX27" fmla="*/ 261699 w 461491"/>
                    <a:gd name="connsiteY27" fmla="*/ 219489 h 272954"/>
                    <a:gd name="connsiteX28" fmla="*/ 272955 w 461491"/>
                    <a:gd name="connsiteY28" fmla="*/ 171652 h 272954"/>
                    <a:gd name="connsiteX29" fmla="*/ 441793 w 461491"/>
                    <a:gd name="connsiteY29" fmla="*/ 270141 h 272954"/>
                    <a:gd name="connsiteX30" fmla="*/ 461491 w 461491"/>
                    <a:gd name="connsiteY30" fmla="*/ 272955 h 272954"/>
                    <a:gd name="connsiteX31" fmla="*/ 458677 w 461491"/>
                    <a:gd name="connsiteY31" fmla="*/ 261699 h 272954"/>
                    <a:gd name="connsiteX32" fmla="*/ 292653 w 461491"/>
                    <a:gd name="connsiteY32" fmla="*/ 166024 h 272954"/>
                    <a:gd name="connsiteX33" fmla="*/ 385514 w 461491"/>
                    <a:gd name="connsiteY33" fmla="*/ 154768 h 272954"/>
                    <a:gd name="connsiteX34" fmla="*/ 391142 w 461491"/>
                    <a:gd name="connsiteY34" fmla="*/ 151954 h 272954"/>
                    <a:gd name="connsiteX35" fmla="*/ 393955 w 461491"/>
                    <a:gd name="connsiteY35" fmla="*/ 146326 h 272954"/>
                    <a:gd name="connsiteX36" fmla="*/ 379885 w 461491"/>
                    <a:gd name="connsiteY36" fmla="*/ 140698 h 272954"/>
                    <a:gd name="connsiteX37" fmla="*/ 272955 w 461491"/>
                    <a:gd name="connsiteY37" fmla="*/ 154768 h 272954"/>
                    <a:gd name="connsiteX38" fmla="*/ 180094 w 461491"/>
                    <a:gd name="connsiteY38" fmla="*/ 101303 h 272954"/>
                    <a:gd name="connsiteX39" fmla="*/ 315164 w 461491"/>
                    <a:gd name="connsiteY39" fmla="*/ 84419 h 272954"/>
                    <a:gd name="connsiteX40" fmla="*/ 320793 w 461491"/>
                    <a:gd name="connsiteY40" fmla="*/ 81605 h 272954"/>
                    <a:gd name="connsiteX41" fmla="*/ 323606 w 461491"/>
                    <a:gd name="connsiteY41" fmla="*/ 75977 h 272954"/>
                    <a:gd name="connsiteX42" fmla="*/ 309536 w 461491"/>
                    <a:gd name="connsiteY42" fmla="*/ 61907 h 27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61491" h="272954">
                      <a:moveTo>
                        <a:pt x="309536" y="61907"/>
                      </a:moveTo>
                      <a:lnTo>
                        <a:pt x="160396" y="81605"/>
                      </a:lnTo>
                      <a:lnTo>
                        <a:pt x="78792" y="33768"/>
                      </a:lnTo>
                      <a:lnTo>
                        <a:pt x="199792" y="19698"/>
                      </a:lnTo>
                      <a:cubicBezTo>
                        <a:pt x="202606" y="19698"/>
                        <a:pt x="205420" y="19698"/>
                        <a:pt x="205420" y="16884"/>
                      </a:cubicBezTo>
                      <a:cubicBezTo>
                        <a:pt x="208234" y="14070"/>
                        <a:pt x="208234" y="14070"/>
                        <a:pt x="208234" y="11256"/>
                      </a:cubicBezTo>
                      <a:cubicBezTo>
                        <a:pt x="208234" y="8442"/>
                        <a:pt x="199792" y="5628"/>
                        <a:pt x="194164" y="5628"/>
                      </a:cubicBezTo>
                      <a:lnTo>
                        <a:pt x="56279" y="22512"/>
                      </a:lnTo>
                      <a:lnTo>
                        <a:pt x="16884" y="0"/>
                      </a:lnTo>
                      <a:cubicBezTo>
                        <a:pt x="14070" y="2814"/>
                        <a:pt x="11257" y="2814"/>
                        <a:pt x="8442" y="5628"/>
                      </a:cubicBezTo>
                      <a:cubicBezTo>
                        <a:pt x="5628" y="8442"/>
                        <a:pt x="2814" y="8442"/>
                        <a:pt x="0" y="11256"/>
                      </a:cubicBezTo>
                      <a:lnTo>
                        <a:pt x="36582" y="33768"/>
                      </a:lnTo>
                      <a:lnTo>
                        <a:pt x="5628" y="118187"/>
                      </a:lnTo>
                      <a:cubicBezTo>
                        <a:pt x="5628" y="121001"/>
                        <a:pt x="8442" y="126628"/>
                        <a:pt x="14070" y="126628"/>
                      </a:cubicBezTo>
                      <a:cubicBezTo>
                        <a:pt x="16884" y="126628"/>
                        <a:pt x="22512" y="126628"/>
                        <a:pt x="25326" y="123815"/>
                      </a:cubicBezTo>
                      <a:cubicBezTo>
                        <a:pt x="28140" y="123815"/>
                        <a:pt x="28140" y="121001"/>
                        <a:pt x="28140" y="121001"/>
                      </a:cubicBezTo>
                      <a:lnTo>
                        <a:pt x="56279" y="45023"/>
                      </a:lnTo>
                      <a:lnTo>
                        <a:pt x="137885" y="92861"/>
                      </a:lnTo>
                      <a:lnTo>
                        <a:pt x="104117" y="180094"/>
                      </a:lnTo>
                      <a:cubicBezTo>
                        <a:pt x="104117" y="182908"/>
                        <a:pt x="106931" y="188536"/>
                        <a:pt x="112559" y="188536"/>
                      </a:cubicBezTo>
                      <a:cubicBezTo>
                        <a:pt x="115373" y="188536"/>
                        <a:pt x="121001" y="188536"/>
                        <a:pt x="123815" y="185722"/>
                      </a:cubicBezTo>
                      <a:cubicBezTo>
                        <a:pt x="126628" y="185722"/>
                        <a:pt x="126628" y="182908"/>
                        <a:pt x="126628" y="182908"/>
                      </a:cubicBezTo>
                      <a:lnTo>
                        <a:pt x="157582" y="104117"/>
                      </a:lnTo>
                      <a:lnTo>
                        <a:pt x="250444" y="157582"/>
                      </a:lnTo>
                      <a:lnTo>
                        <a:pt x="236374" y="216675"/>
                      </a:lnTo>
                      <a:cubicBezTo>
                        <a:pt x="236374" y="219489"/>
                        <a:pt x="239187" y="225117"/>
                        <a:pt x="247629" y="225117"/>
                      </a:cubicBezTo>
                      <a:cubicBezTo>
                        <a:pt x="250444" y="225117"/>
                        <a:pt x="256071" y="225117"/>
                        <a:pt x="258885" y="222303"/>
                      </a:cubicBezTo>
                      <a:cubicBezTo>
                        <a:pt x="261699" y="222303"/>
                        <a:pt x="261699" y="219489"/>
                        <a:pt x="261699" y="219489"/>
                      </a:cubicBezTo>
                      <a:lnTo>
                        <a:pt x="272955" y="171652"/>
                      </a:lnTo>
                      <a:lnTo>
                        <a:pt x="441793" y="270141"/>
                      </a:lnTo>
                      <a:cubicBezTo>
                        <a:pt x="453049" y="272955"/>
                        <a:pt x="461491" y="272955"/>
                        <a:pt x="461491" y="272955"/>
                      </a:cubicBezTo>
                      <a:cubicBezTo>
                        <a:pt x="461491" y="272955"/>
                        <a:pt x="461491" y="267327"/>
                        <a:pt x="458677" y="261699"/>
                      </a:cubicBezTo>
                      <a:lnTo>
                        <a:pt x="292653" y="166024"/>
                      </a:lnTo>
                      <a:lnTo>
                        <a:pt x="385514" y="154768"/>
                      </a:lnTo>
                      <a:cubicBezTo>
                        <a:pt x="388328" y="154768"/>
                        <a:pt x="391142" y="154768"/>
                        <a:pt x="391142" y="151954"/>
                      </a:cubicBezTo>
                      <a:cubicBezTo>
                        <a:pt x="393955" y="149140"/>
                        <a:pt x="393955" y="149140"/>
                        <a:pt x="393955" y="146326"/>
                      </a:cubicBezTo>
                      <a:cubicBezTo>
                        <a:pt x="391142" y="143512"/>
                        <a:pt x="385514" y="140698"/>
                        <a:pt x="379885" y="140698"/>
                      </a:cubicBezTo>
                      <a:lnTo>
                        <a:pt x="272955" y="154768"/>
                      </a:lnTo>
                      <a:lnTo>
                        <a:pt x="180094" y="101303"/>
                      </a:lnTo>
                      <a:lnTo>
                        <a:pt x="315164" y="84419"/>
                      </a:lnTo>
                      <a:cubicBezTo>
                        <a:pt x="317979" y="84419"/>
                        <a:pt x="317979" y="84419"/>
                        <a:pt x="320793" y="81605"/>
                      </a:cubicBezTo>
                      <a:cubicBezTo>
                        <a:pt x="323606" y="78791"/>
                        <a:pt x="323606" y="78791"/>
                        <a:pt x="323606" y="75977"/>
                      </a:cubicBezTo>
                      <a:cubicBezTo>
                        <a:pt x="323606" y="64721"/>
                        <a:pt x="317979" y="61907"/>
                        <a:pt x="309536" y="61907"/>
                      </a:cubicBezTo>
                      <a:close/>
                    </a:path>
                  </a:pathLst>
                </a:custGeom>
                <a:solidFill>
                  <a:srgbClr val="85C244"/>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grpSp>
          <p:nvGrpSpPr>
            <p:cNvPr id="827" name="Graphic 3">
              <a:extLst>
                <a:ext uri="{FF2B5EF4-FFF2-40B4-BE49-F238E27FC236}">
                  <a16:creationId xmlns:a16="http://schemas.microsoft.com/office/drawing/2014/main" id="{89DC9D74-C9BF-4EF8-8D45-A83763312B2E}"/>
                </a:ext>
              </a:extLst>
            </p:cNvPr>
            <p:cNvGrpSpPr/>
            <p:nvPr/>
          </p:nvGrpSpPr>
          <p:grpSpPr>
            <a:xfrm>
              <a:off x="13349184" y="1316486"/>
              <a:ext cx="1240313" cy="1137657"/>
              <a:chOff x="13349184" y="1316486"/>
              <a:chExt cx="1240313" cy="1137657"/>
            </a:xfrm>
            <a:solidFill>
              <a:srgbClr val="000000"/>
            </a:solidFill>
          </p:grpSpPr>
          <p:grpSp>
            <p:nvGrpSpPr>
              <p:cNvPr id="944" name="Graphic 3">
                <a:extLst>
                  <a:ext uri="{FF2B5EF4-FFF2-40B4-BE49-F238E27FC236}">
                    <a16:creationId xmlns:a16="http://schemas.microsoft.com/office/drawing/2014/main" id="{D0CD2934-19A1-4D6A-92EE-0A7F516F9E03}"/>
                  </a:ext>
                </a:extLst>
              </p:cNvPr>
              <p:cNvGrpSpPr/>
              <p:nvPr/>
            </p:nvGrpSpPr>
            <p:grpSpPr>
              <a:xfrm>
                <a:off x="13349184" y="1316486"/>
                <a:ext cx="1119312" cy="1137657"/>
                <a:chOff x="13349184" y="1316486"/>
                <a:chExt cx="1119312" cy="1137657"/>
              </a:xfrm>
              <a:solidFill>
                <a:srgbClr val="000000"/>
              </a:solidFill>
            </p:grpSpPr>
            <p:sp>
              <p:nvSpPr>
                <p:cNvPr id="991" name="Freeform: Shape 990">
                  <a:extLst>
                    <a:ext uri="{FF2B5EF4-FFF2-40B4-BE49-F238E27FC236}">
                      <a16:creationId xmlns:a16="http://schemas.microsoft.com/office/drawing/2014/main" id="{D4AB210F-D09E-4353-9D93-08BF3FB04858}"/>
                    </a:ext>
                  </a:extLst>
                </p:cNvPr>
                <p:cNvSpPr/>
                <p:nvPr/>
              </p:nvSpPr>
              <p:spPr>
                <a:xfrm>
                  <a:off x="13410446" y="1353180"/>
                  <a:ext cx="920167" cy="920870"/>
                </a:xfrm>
                <a:custGeom>
                  <a:avLst/>
                  <a:gdLst>
                    <a:gd name="connsiteX0" fmla="*/ 112559 w 920167"/>
                    <a:gd name="connsiteY0" fmla="*/ 6331 h 920870"/>
                    <a:gd name="connsiteX1" fmla="*/ 109745 w 920167"/>
                    <a:gd name="connsiteY1" fmla="*/ 6331 h 920870"/>
                    <a:gd name="connsiteX2" fmla="*/ 98489 w 920167"/>
                    <a:gd name="connsiteY2" fmla="*/ 6331 h 920870"/>
                    <a:gd name="connsiteX3" fmla="*/ 53466 w 920167"/>
                    <a:gd name="connsiteY3" fmla="*/ 14773 h 920870"/>
                    <a:gd name="connsiteX4" fmla="*/ 28140 w 920167"/>
                    <a:gd name="connsiteY4" fmla="*/ 31657 h 920870"/>
                    <a:gd name="connsiteX5" fmla="*/ 11257 w 920167"/>
                    <a:gd name="connsiteY5" fmla="*/ 59797 h 920870"/>
                    <a:gd name="connsiteX6" fmla="*/ 47838 w 920167"/>
                    <a:gd name="connsiteY6" fmla="*/ 127332 h 920870"/>
                    <a:gd name="connsiteX7" fmla="*/ 70349 w 920167"/>
                    <a:gd name="connsiteY7" fmla="*/ 138588 h 920870"/>
                    <a:gd name="connsiteX8" fmla="*/ 92861 w 920167"/>
                    <a:gd name="connsiteY8" fmla="*/ 149844 h 920870"/>
                    <a:gd name="connsiteX9" fmla="*/ 118187 w 920167"/>
                    <a:gd name="connsiteY9" fmla="*/ 161099 h 920870"/>
                    <a:gd name="connsiteX10" fmla="*/ 123815 w 920167"/>
                    <a:gd name="connsiteY10" fmla="*/ 163914 h 920870"/>
                    <a:gd name="connsiteX11" fmla="*/ 126628 w 920167"/>
                    <a:gd name="connsiteY11" fmla="*/ 163914 h 920870"/>
                    <a:gd name="connsiteX12" fmla="*/ 129443 w 920167"/>
                    <a:gd name="connsiteY12" fmla="*/ 163914 h 920870"/>
                    <a:gd name="connsiteX13" fmla="*/ 132257 w 920167"/>
                    <a:gd name="connsiteY13" fmla="*/ 166727 h 920870"/>
                    <a:gd name="connsiteX14" fmla="*/ 146327 w 920167"/>
                    <a:gd name="connsiteY14" fmla="*/ 172355 h 920870"/>
                    <a:gd name="connsiteX15" fmla="*/ 160396 w 920167"/>
                    <a:gd name="connsiteY15" fmla="*/ 180797 h 920870"/>
                    <a:gd name="connsiteX16" fmla="*/ 174466 w 920167"/>
                    <a:gd name="connsiteY16" fmla="*/ 189239 h 920870"/>
                    <a:gd name="connsiteX17" fmla="*/ 199792 w 920167"/>
                    <a:gd name="connsiteY17" fmla="*/ 208937 h 920870"/>
                    <a:gd name="connsiteX18" fmla="*/ 225117 w 920167"/>
                    <a:gd name="connsiteY18" fmla="*/ 231449 h 920870"/>
                    <a:gd name="connsiteX19" fmla="*/ 236374 w 920167"/>
                    <a:gd name="connsiteY19" fmla="*/ 242705 h 920870"/>
                    <a:gd name="connsiteX20" fmla="*/ 247629 w 920167"/>
                    <a:gd name="connsiteY20" fmla="*/ 253960 h 920870"/>
                    <a:gd name="connsiteX21" fmla="*/ 326420 w 920167"/>
                    <a:gd name="connsiteY21" fmla="*/ 363705 h 920870"/>
                    <a:gd name="connsiteX22" fmla="*/ 388328 w 920167"/>
                    <a:gd name="connsiteY22" fmla="*/ 484706 h 920870"/>
                    <a:gd name="connsiteX23" fmla="*/ 450234 w 920167"/>
                    <a:gd name="connsiteY23" fmla="*/ 602892 h 920870"/>
                    <a:gd name="connsiteX24" fmla="*/ 523398 w 920167"/>
                    <a:gd name="connsiteY24" fmla="*/ 707009 h 920870"/>
                    <a:gd name="connsiteX25" fmla="*/ 529026 w 920167"/>
                    <a:gd name="connsiteY25" fmla="*/ 712637 h 920870"/>
                    <a:gd name="connsiteX26" fmla="*/ 531840 w 920167"/>
                    <a:gd name="connsiteY26" fmla="*/ 715451 h 920870"/>
                    <a:gd name="connsiteX27" fmla="*/ 531840 w 920167"/>
                    <a:gd name="connsiteY27" fmla="*/ 715451 h 920870"/>
                    <a:gd name="connsiteX28" fmla="*/ 531840 w 920167"/>
                    <a:gd name="connsiteY28" fmla="*/ 715451 h 920870"/>
                    <a:gd name="connsiteX29" fmla="*/ 531840 w 920167"/>
                    <a:gd name="connsiteY29" fmla="*/ 715451 h 920870"/>
                    <a:gd name="connsiteX30" fmla="*/ 534653 w 920167"/>
                    <a:gd name="connsiteY30" fmla="*/ 715451 h 920870"/>
                    <a:gd name="connsiteX31" fmla="*/ 545910 w 920167"/>
                    <a:gd name="connsiteY31" fmla="*/ 726707 h 920870"/>
                    <a:gd name="connsiteX32" fmla="*/ 568421 w 920167"/>
                    <a:gd name="connsiteY32" fmla="*/ 749218 h 920870"/>
                    <a:gd name="connsiteX33" fmla="*/ 613445 w 920167"/>
                    <a:gd name="connsiteY33" fmla="*/ 782986 h 920870"/>
                    <a:gd name="connsiteX34" fmla="*/ 661282 w 920167"/>
                    <a:gd name="connsiteY34" fmla="*/ 811126 h 920870"/>
                    <a:gd name="connsiteX35" fmla="*/ 709120 w 920167"/>
                    <a:gd name="connsiteY35" fmla="*/ 836451 h 920870"/>
                    <a:gd name="connsiteX36" fmla="*/ 793539 w 920167"/>
                    <a:gd name="connsiteY36" fmla="*/ 873033 h 920870"/>
                    <a:gd name="connsiteX37" fmla="*/ 861074 w 920167"/>
                    <a:gd name="connsiteY37" fmla="*/ 898358 h 920870"/>
                    <a:gd name="connsiteX38" fmla="*/ 920167 w 920167"/>
                    <a:gd name="connsiteY38" fmla="*/ 920870 h 920870"/>
                    <a:gd name="connsiteX39" fmla="*/ 903283 w 920167"/>
                    <a:gd name="connsiteY39" fmla="*/ 918056 h 920870"/>
                    <a:gd name="connsiteX40" fmla="*/ 858259 w 920167"/>
                    <a:gd name="connsiteY40" fmla="*/ 909614 h 920870"/>
                    <a:gd name="connsiteX41" fmla="*/ 787910 w 920167"/>
                    <a:gd name="connsiteY41" fmla="*/ 892731 h 920870"/>
                    <a:gd name="connsiteX42" fmla="*/ 745701 w 920167"/>
                    <a:gd name="connsiteY42" fmla="*/ 878661 h 920870"/>
                    <a:gd name="connsiteX43" fmla="*/ 697864 w 920167"/>
                    <a:gd name="connsiteY43" fmla="*/ 861777 h 920870"/>
                    <a:gd name="connsiteX44" fmla="*/ 647212 w 920167"/>
                    <a:gd name="connsiteY44" fmla="*/ 839265 h 920870"/>
                    <a:gd name="connsiteX45" fmla="*/ 596561 w 920167"/>
                    <a:gd name="connsiteY45" fmla="*/ 811126 h 920870"/>
                    <a:gd name="connsiteX46" fmla="*/ 545910 w 920167"/>
                    <a:gd name="connsiteY46" fmla="*/ 774544 h 920870"/>
                    <a:gd name="connsiteX47" fmla="*/ 523398 w 920167"/>
                    <a:gd name="connsiteY47" fmla="*/ 754846 h 920870"/>
                    <a:gd name="connsiteX48" fmla="*/ 512142 w 920167"/>
                    <a:gd name="connsiteY48" fmla="*/ 743590 h 920870"/>
                    <a:gd name="connsiteX49" fmla="*/ 509328 w 920167"/>
                    <a:gd name="connsiteY49" fmla="*/ 743590 h 920870"/>
                    <a:gd name="connsiteX50" fmla="*/ 509328 w 920167"/>
                    <a:gd name="connsiteY50" fmla="*/ 743590 h 920870"/>
                    <a:gd name="connsiteX51" fmla="*/ 506514 w 920167"/>
                    <a:gd name="connsiteY51" fmla="*/ 740776 h 920870"/>
                    <a:gd name="connsiteX52" fmla="*/ 503700 w 920167"/>
                    <a:gd name="connsiteY52" fmla="*/ 737962 h 920870"/>
                    <a:gd name="connsiteX53" fmla="*/ 498072 w 920167"/>
                    <a:gd name="connsiteY53" fmla="*/ 732335 h 920870"/>
                    <a:gd name="connsiteX54" fmla="*/ 475561 w 920167"/>
                    <a:gd name="connsiteY54" fmla="*/ 707009 h 920870"/>
                    <a:gd name="connsiteX55" fmla="*/ 455863 w 920167"/>
                    <a:gd name="connsiteY55" fmla="*/ 678869 h 920870"/>
                    <a:gd name="connsiteX56" fmla="*/ 436165 w 920167"/>
                    <a:gd name="connsiteY56" fmla="*/ 650730 h 920870"/>
                    <a:gd name="connsiteX57" fmla="*/ 419282 w 920167"/>
                    <a:gd name="connsiteY57" fmla="*/ 622590 h 920870"/>
                    <a:gd name="connsiteX58" fmla="*/ 354560 w 920167"/>
                    <a:gd name="connsiteY58" fmla="*/ 501589 h 920870"/>
                    <a:gd name="connsiteX59" fmla="*/ 295466 w 920167"/>
                    <a:gd name="connsiteY59" fmla="*/ 380589 h 920870"/>
                    <a:gd name="connsiteX60" fmla="*/ 225117 w 920167"/>
                    <a:gd name="connsiteY60" fmla="*/ 276472 h 920870"/>
                    <a:gd name="connsiteX61" fmla="*/ 216676 w 920167"/>
                    <a:gd name="connsiteY61" fmla="*/ 265216 h 920870"/>
                    <a:gd name="connsiteX62" fmla="*/ 205420 w 920167"/>
                    <a:gd name="connsiteY62" fmla="*/ 253960 h 920870"/>
                    <a:gd name="connsiteX63" fmla="*/ 182908 w 920167"/>
                    <a:gd name="connsiteY63" fmla="*/ 234263 h 920870"/>
                    <a:gd name="connsiteX64" fmla="*/ 160396 w 920167"/>
                    <a:gd name="connsiteY64" fmla="*/ 217379 h 920870"/>
                    <a:gd name="connsiteX65" fmla="*/ 149141 w 920167"/>
                    <a:gd name="connsiteY65" fmla="*/ 208937 h 920870"/>
                    <a:gd name="connsiteX66" fmla="*/ 137885 w 920167"/>
                    <a:gd name="connsiteY66" fmla="*/ 200495 h 920870"/>
                    <a:gd name="connsiteX67" fmla="*/ 126628 w 920167"/>
                    <a:gd name="connsiteY67" fmla="*/ 192053 h 920870"/>
                    <a:gd name="connsiteX68" fmla="*/ 123815 w 920167"/>
                    <a:gd name="connsiteY68" fmla="*/ 189239 h 920870"/>
                    <a:gd name="connsiteX69" fmla="*/ 123815 w 920167"/>
                    <a:gd name="connsiteY69" fmla="*/ 189239 h 920870"/>
                    <a:gd name="connsiteX70" fmla="*/ 123815 w 920167"/>
                    <a:gd name="connsiteY70" fmla="*/ 189239 h 920870"/>
                    <a:gd name="connsiteX71" fmla="*/ 123815 w 920167"/>
                    <a:gd name="connsiteY71" fmla="*/ 189239 h 920870"/>
                    <a:gd name="connsiteX72" fmla="*/ 121001 w 920167"/>
                    <a:gd name="connsiteY72" fmla="*/ 189239 h 920870"/>
                    <a:gd name="connsiteX73" fmla="*/ 115373 w 920167"/>
                    <a:gd name="connsiteY73" fmla="*/ 186425 h 920870"/>
                    <a:gd name="connsiteX74" fmla="*/ 90047 w 920167"/>
                    <a:gd name="connsiteY74" fmla="*/ 175169 h 920870"/>
                    <a:gd name="connsiteX75" fmla="*/ 64722 w 920167"/>
                    <a:gd name="connsiteY75" fmla="*/ 161099 h 920870"/>
                    <a:gd name="connsiteX76" fmla="*/ 42209 w 920167"/>
                    <a:gd name="connsiteY76" fmla="*/ 147030 h 920870"/>
                    <a:gd name="connsiteX77" fmla="*/ 8442 w 920167"/>
                    <a:gd name="connsiteY77" fmla="*/ 104820 h 920870"/>
                    <a:gd name="connsiteX78" fmla="*/ 0 w 920167"/>
                    <a:gd name="connsiteY78" fmla="*/ 79495 h 920870"/>
                    <a:gd name="connsiteX79" fmla="*/ 0 w 920167"/>
                    <a:gd name="connsiteY79" fmla="*/ 65425 h 920870"/>
                    <a:gd name="connsiteX80" fmla="*/ 2814 w 920167"/>
                    <a:gd name="connsiteY80" fmla="*/ 54169 h 920870"/>
                    <a:gd name="connsiteX81" fmla="*/ 25326 w 920167"/>
                    <a:gd name="connsiteY81" fmla="*/ 17587 h 920870"/>
                    <a:gd name="connsiteX82" fmla="*/ 56279 w 920167"/>
                    <a:gd name="connsiteY82" fmla="*/ 3517 h 920870"/>
                    <a:gd name="connsiteX83" fmla="*/ 104117 w 920167"/>
                    <a:gd name="connsiteY83" fmla="*/ 703 h 920870"/>
                    <a:gd name="connsiteX84" fmla="*/ 115373 w 920167"/>
                    <a:gd name="connsiteY84" fmla="*/ 3517 h 920870"/>
                    <a:gd name="connsiteX85" fmla="*/ 112559 w 920167"/>
                    <a:gd name="connsiteY85" fmla="*/ 6331 h 92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20167" h="920870">
                      <a:moveTo>
                        <a:pt x="112559" y="6331"/>
                      </a:moveTo>
                      <a:cubicBezTo>
                        <a:pt x="112559" y="6331"/>
                        <a:pt x="109745" y="6331"/>
                        <a:pt x="109745" y="6331"/>
                      </a:cubicBezTo>
                      <a:cubicBezTo>
                        <a:pt x="106931" y="6331"/>
                        <a:pt x="104117" y="6331"/>
                        <a:pt x="98489" y="6331"/>
                      </a:cubicBezTo>
                      <a:cubicBezTo>
                        <a:pt x="87233" y="6331"/>
                        <a:pt x="73163" y="9145"/>
                        <a:pt x="53466" y="14773"/>
                      </a:cubicBezTo>
                      <a:cubicBezTo>
                        <a:pt x="45024" y="17587"/>
                        <a:pt x="33768" y="23215"/>
                        <a:pt x="28140" y="31657"/>
                      </a:cubicBezTo>
                      <a:cubicBezTo>
                        <a:pt x="19698" y="40099"/>
                        <a:pt x="14070" y="48541"/>
                        <a:pt x="11257" y="59797"/>
                      </a:cubicBezTo>
                      <a:cubicBezTo>
                        <a:pt x="5628" y="85123"/>
                        <a:pt x="25326" y="110448"/>
                        <a:pt x="47838" y="127332"/>
                      </a:cubicBezTo>
                      <a:cubicBezTo>
                        <a:pt x="56279" y="130146"/>
                        <a:pt x="61908" y="135774"/>
                        <a:pt x="70349" y="138588"/>
                      </a:cubicBezTo>
                      <a:cubicBezTo>
                        <a:pt x="78792" y="141402"/>
                        <a:pt x="84419" y="144216"/>
                        <a:pt x="92861" y="149844"/>
                      </a:cubicBezTo>
                      <a:cubicBezTo>
                        <a:pt x="101303" y="152658"/>
                        <a:pt x="109745" y="155472"/>
                        <a:pt x="118187" y="161099"/>
                      </a:cubicBezTo>
                      <a:lnTo>
                        <a:pt x="123815" y="163914"/>
                      </a:lnTo>
                      <a:lnTo>
                        <a:pt x="126628" y="163914"/>
                      </a:lnTo>
                      <a:lnTo>
                        <a:pt x="129443" y="163914"/>
                      </a:lnTo>
                      <a:lnTo>
                        <a:pt x="132257" y="166727"/>
                      </a:lnTo>
                      <a:cubicBezTo>
                        <a:pt x="137885" y="169541"/>
                        <a:pt x="140698" y="172355"/>
                        <a:pt x="146327" y="172355"/>
                      </a:cubicBezTo>
                      <a:cubicBezTo>
                        <a:pt x="151955" y="175169"/>
                        <a:pt x="154768" y="177983"/>
                        <a:pt x="160396" y="180797"/>
                      </a:cubicBezTo>
                      <a:cubicBezTo>
                        <a:pt x="166025" y="183611"/>
                        <a:pt x="168838" y="186425"/>
                        <a:pt x="174466" y="189239"/>
                      </a:cubicBezTo>
                      <a:cubicBezTo>
                        <a:pt x="182908" y="194867"/>
                        <a:pt x="191350" y="203309"/>
                        <a:pt x="199792" y="208937"/>
                      </a:cubicBezTo>
                      <a:cubicBezTo>
                        <a:pt x="208234" y="214565"/>
                        <a:pt x="216676" y="223007"/>
                        <a:pt x="225117" y="231449"/>
                      </a:cubicBezTo>
                      <a:lnTo>
                        <a:pt x="236374" y="242705"/>
                      </a:lnTo>
                      <a:cubicBezTo>
                        <a:pt x="239187" y="245518"/>
                        <a:pt x="244815" y="251146"/>
                        <a:pt x="247629" y="253960"/>
                      </a:cubicBezTo>
                      <a:cubicBezTo>
                        <a:pt x="278583" y="287728"/>
                        <a:pt x="303909" y="324310"/>
                        <a:pt x="326420" y="363705"/>
                      </a:cubicBezTo>
                      <a:cubicBezTo>
                        <a:pt x="348932" y="403101"/>
                        <a:pt x="368630" y="445310"/>
                        <a:pt x="388328" y="484706"/>
                      </a:cubicBezTo>
                      <a:cubicBezTo>
                        <a:pt x="408025" y="526915"/>
                        <a:pt x="427723" y="566311"/>
                        <a:pt x="450234" y="602892"/>
                      </a:cubicBezTo>
                      <a:cubicBezTo>
                        <a:pt x="472747" y="639474"/>
                        <a:pt x="495258" y="676055"/>
                        <a:pt x="523398" y="707009"/>
                      </a:cubicBezTo>
                      <a:lnTo>
                        <a:pt x="529026" y="712637"/>
                      </a:lnTo>
                      <a:lnTo>
                        <a:pt x="531840" y="715451"/>
                      </a:lnTo>
                      <a:lnTo>
                        <a:pt x="531840" y="715451"/>
                      </a:lnTo>
                      <a:cubicBezTo>
                        <a:pt x="531840" y="715451"/>
                        <a:pt x="531840" y="715451"/>
                        <a:pt x="531840" y="715451"/>
                      </a:cubicBezTo>
                      <a:lnTo>
                        <a:pt x="531840" y="715451"/>
                      </a:lnTo>
                      <a:lnTo>
                        <a:pt x="534653" y="715451"/>
                      </a:lnTo>
                      <a:lnTo>
                        <a:pt x="545910" y="726707"/>
                      </a:lnTo>
                      <a:cubicBezTo>
                        <a:pt x="554352" y="735148"/>
                        <a:pt x="559980" y="740776"/>
                        <a:pt x="568421" y="749218"/>
                      </a:cubicBezTo>
                      <a:cubicBezTo>
                        <a:pt x="582491" y="763288"/>
                        <a:pt x="599375" y="771730"/>
                        <a:pt x="613445" y="782986"/>
                      </a:cubicBezTo>
                      <a:cubicBezTo>
                        <a:pt x="630329" y="794242"/>
                        <a:pt x="644399" y="802684"/>
                        <a:pt x="661282" y="811126"/>
                      </a:cubicBezTo>
                      <a:cubicBezTo>
                        <a:pt x="678166" y="819567"/>
                        <a:pt x="692236" y="828009"/>
                        <a:pt x="709120" y="836451"/>
                      </a:cubicBezTo>
                      <a:cubicBezTo>
                        <a:pt x="740073" y="850521"/>
                        <a:pt x="768213" y="861777"/>
                        <a:pt x="793539" y="873033"/>
                      </a:cubicBezTo>
                      <a:cubicBezTo>
                        <a:pt x="818864" y="884289"/>
                        <a:pt x="841376" y="889917"/>
                        <a:pt x="861074" y="898358"/>
                      </a:cubicBezTo>
                      <a:cubicBezTo>
                        <a:pt x="897656" y="912428"/>
                        <a:pt x="920167" y="920870"/>
                        <a:pt x="920167" y="920870"/>
                      </a:cubicBezTo>
                      <a:cubicBezTo>
                        <a:pt x="920167" y="920870"/>
                        <a:pt x="914539" y="920870"/>
                        <a:pt x="903283" y="918056"/>
                      </a:cubicBezTo>
                      <a:cubicBezTo>
                        <a:pt x="892027" y="915242"/>
                        <a:pt x="877958" y="912428"/>
                        <a:pt x="858259" y="909614"/>
                      </a:cubicBezTo>
                      <a:cubicBezTo>
                        <a:pt x="838562" y="903986"/>
                        <a:pt x="816050" y="901172"/>
                        <a:pt x="787910" y="892731"/>
                      </a:cubicBezTo>
                      <a:cubicBezTo>
                        <a:pt x="773840" y="889917"/>
                        <a:pt x="759771" y="884289"/>
                        <a:pt x="745701" y="878661"/>
                      </a:cubicBezTo>
                      <a:cubicBezTo>
                        <a:pt x="731631" y="873033"/>
                        <a:pt x="714748" y="867405"/>
                        <a:pt x="697864" y="861777"/>
                      </a:cubicBezTo>
                      <a:cubicBezTo>
                        <a:pt x="680980" y="856149"/>
                        <a:pt x="664096" y="847707"/>
                        <a:pt x="647212" y="839265"/>
                      </a:cubicBezTo>
                      <a:cubicBezTo>
                        <a:pt x="630329" y="830823"/>
                        <a:pt x="613445" y="822381"/>
                        <a:pt x="596561" y="811126"/>
                      </a:cubicBezTo>
                      <a:cubicBezTo>
                        <a:pt x="579677" y="799870"/>
                        <a:pt x="559980" y="788614"/>
                        <a:pt x="545910" y="774544"/>
                      </a:cubicBezTo>
                      <a:cubicBezTo>
                        <a:pt x="537468" y="768916"/>
                        <a:pt x="529026" y="760474"/>
                        <a:pt x="523398" y="754846"/>
                      </a:cubicBezTo>
                      <a:lnTo>
                        <a:pt x="512142" y="743590"/>
                      </a:lnTo>
                      <a:lnTo>
                        <a:pt x="509328" y="743590"/>
                      </a:lnTo>
                      <a:lnTo>
                        <a:pt x="509328" y="743590"/>
                      </a:lnTo>
                      <a:lnTo>
                        <a:pt x="506514" y="740776"/>
                      </a:lnTo>
                      <a:lnTo>
                        <a:pt x="503700" y="737962"/>
                      </a:lnTo>
                      <a:lnTo>
                        <a:pt x="498072" y="732335"/>
                      </a:lnTo>
                      <a:cubicBezTo>
                        <a:pt x="489631" y="723893"/>
                        <a:pt x="484002" y="715451"/>
                        <a:pt x="475561" y="707009"/>
                      </a:cubicBezTo>
                      <a:cubicBezTo>
                        <a:pt x="469933" y="698567"/>
                        <a:pt x="461491" y="690125"/>
                        <a:pt x="455863" y="678869"/>
                      </a:cubicBezTo>
                      <a:cubicBezTo>
                        <a:pt x="447421" y="670427"/>
                        <a:pt x="441793" y="659171"/>
                        <a:pt x="436165" y="650730"/>
                      </a:cubicBezTo>
                      <a:cubicBezTo>
                        <a:pt x="430537" y="642288"/>
                        <a:pt x="424909" y="631032"/>
                        <a:pt x="419282" y="622590"/>
                      </a:cubicBezTo>
                      <a:cubicBezTo>
                        <a:pt x="396769" y="583194"/>
                        <a:pt x="374258" y="540985"/>
                        <a:pt x="354560" y="501589"/>
                      </a:cubicBezTo>
                      <a:cubicBezTo>
                        <a:pt x="334863" y="459380"/>
                        <a:pt x="315164" y="419984"/>
                        <a:pt x="295466" y="380589"/>
                      </a:cubicBezTo>
                      <a:cubicBezTo>
                        <a:pt x="272955" y="344007"/>
                        <a:pt x="250444" y="304612"/>
                        <a:pt x="225117" y="276472"/>
                      </a:cubicBezTo>
                      <a:lnTo>
                        <a:pt x="216676" y="265216"/>
                      </a:lnTo>
                      <a:lnTo>
                        <a:pt x="205420" y="253960"/>
                      </a:lnTo>
                      <a:cubicBezTo>
                        <a:pt x="196978" y="248332"/>
                        <a:pt x="191350" y="239891"/>
                        <a:pt x="182908" y="234263"/>
                      </a:cubicBezTo>
                      <a:cubicBezTo>
                        <a:pt x="174466" y="228635"/>
                        <a:pt x="168838" y="223007"/>
                        <a:pt x="160396" y="217379"/>
                      </a:cubicBezTo>
                      <a:cubicBezTo>
                        <a:pt x="157582" y="214565"/>
                        <a:pt x="151955" y="211751"/>
                        <a:pt x="149141" y="208937"/>
                      </a:cubicBezTo>
                      <a:cubicBezTo>
                        <a:pt x="146327" y="206123"/>
                        <a:pt x="140698" y="203309"/>
                        <a:pt x="137885" y="200495"/>
                      </a:cubicBezTo>
                      <a:cubicBezTo>
                        <a:pt x="135071" y="197681"/>
                        <a:pt x="129443" y="194867"/>
                        <a:pt x="126628" y="192053"/>
                      </a:cubicBezTo>
                      <a:lnTo>
                        <a:pt x="123815" y="189239"/>
                      </a:lnTo>
                      <a:lnTo>
                        <a:pt x="123815" y="189239"/>
                      </a:lnTo>
                      <a:lnTo>
                        <a:pt x="123815" y="189239"/>
                      </a:lnTo>
                      <a:cubicBezTo>
                        <a:pt x="123815" y="189239"/>
                        <a:pt x="123815" y="189239"/>
                        <a:pt x="123815" y="189239"/>
                      </a:cubicBezTo>
                      <a:lnTo>
                        <a:pt x="121001" y="189239"/>
                      </a:lnTo>
                      <a:lnTo>
                        <a:pt x="115373" y="186425"/>
                      </a:lnTo>
                      <a:cubicBezTo>
                        <a:pt x="106931" y="183611"/>
                        <a:pt x="98489" y="177983"/>
                        <a:pt x="90047" y="175169"/>
                      </a:cubicBezTo>
                      <a:cubicBezTo>
                        <a:pt x="81606" y="172355"/>
                        <a:pt x="73163" y="166727"/>
                        <a:pt x="64722" y="161099"/>
                      </a:cubicBezTo>
                      <a:cubicBezTo>
                        <a:pt x="56279" y="155472"/>
                        <a:pt x="50652" y="149844"/>
                        <a:pt x="42209" y="147030"/>
                      </a:cubicBezTo>
                      <a:cubicBezTo>
                        <a:pt x="25326" y="135774"/>
                        <a:pt x="14070" y="121704"/>
                        <a:pt x="8442" y="104820"/>
                      </a:cubicBezTo>
                      <a:cubicBezTo>
                        <a:pt x="5628" y="96378"/>
                        <a:pt x="2814" y="87936"/>
                        <a:pt x="0" y="79495"/>
                      </a:cubicBezTo>
                      <a:cubicBezTo>
                        <a:pt x="0" y="76681"/>
                        <a:pt x="0" y="71053"/>
                        <a:pt x="0" y="65425"/>
                      </a:cubicBezTo>
                      <a:cubicBezTo>
                        <a:pt x="0" y="59797"/>
                        <a:pt x="0" y="56983"/>
                        <a:pt x="2814" y="54169"/>
                      </a:cubicBezTo>
                      <a:cubicBezTo>
                        <a:pt x="5628" y="37285"/>
                        <a:pt x="16884" y="26029"/>
                        <a:pt x="25326" y="17587"/>
                      </a:cubicBezTo>
                      <a:cubicBezTo>
                        <a:pt x="36582" y="9145"/>
                        <a:pt x="47838" y="6331"/>
                        <a:pt x="56279" y="3517"/>
                      </a:cubicBezTo>
                      <a:cubicBezTo>
                        <a:pt x="75977" y="-2110"/>
                        <a:pt x="92861" y="703"/>
                        <a:pt x="104117" y="703"/>
                      </a:cubicBezTo>
                      <a:cubicBezTo>
                        <a:pt x="109745" y="703"/>
                        <a:pt x="112559" y="3517"/>
                        <a:pt x="115373" y="3517"/>
                      </a:cubicBezTo>
                      <a:cubicBezTo>
                        <a:pt x="112559" y="6331"/>
                        <a:pt x="112559" y="6331"/>
                        <a:pt x="112559" y="6331"/>
                      </a:cubicBezTo>
                      <a:close/>
                    </a:path>
                  </a:pathLst>
                </a:custGeom>
                <a:solidFill>
                  <a:srgbClr val="85C244"/>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92" name="Freeform: Shape 991">
                  <a:extLst>
                    <a:ext uri="{FF2B5EF4-FFF2-40B4-BE49-F238E27FC236}">
                      <a16:creationId xmlns:a16="http://schemas.microsoft.com/office/drawing/2014/main" id="{98B56391-746C-4FBD-A536-0A6031AF1C00}"/>
                    </a:ext>
                  </a:extLst>
                </p:cNvPr>
                <p:cNvSpPr/>
                <p:nvPr/>
              </p:nvSpPr>
              <p:spPr>
                <a:xfrm>
                  <a:off x="13793849" y="1587442"/>
                  <a:ext cx="446716" cy="866701"/>
                </a:xfrm>
                <a:custGeom>
                  <a:avLst/>
                  <a:gdLst>
                    <a:gd name="connsiteX0" fmla="*/ 100599 w 446716"/>
                    <a:gd name="connsiteY0" fmla="*/ 2814 h 866701"/>
                    <a:gd name="connsiteX1" fmla="*/ 89344 w 446716"/>
                    <a:gd name="connsiteY1" fmla="*/ 0 h 866701"/>
                    <a:gd name="connsiteX2" fmla="*/ 58390 w 446716"/>
                    <a:gd name="connsiteY2" fmla="*/ 8442 h 866701"/>
                    <a:gd name="connsiteX3" fmla="*/ 27436 w 446716"/>
                    <a:gd name="connsiteY3" fmla="*/ 45023 h 866701"/>
                    <a:gd name="connsiteX4" fmla="*/ 24622 w 446716"/>
                    <a:gd name="connsiteY4" fmla="*/ 59093 h 866701"/>
                    <a:gd name="connsiteX5" fmla="*/ 24622 w 446716"/>
                    <a:gd name="connsiteY5" fmla="*/ 75977 h 866701"/>
                    <a:gd name="connsiteX6" fmla="*/ 30250 w 446716"/>
                    <a:gd name="connsiteY6" fmla="*/ 106931 h 866701"/>
                    <a:gd name="connsiteX7" fmla="*/ 44320 w 446716"/>
                    <a:gd name="connsiteY7" fmla="*/ 140698 h 866701"/>
                    <a:gd name="connsiteX8" fmla="*/ 52762 w 446716"/>
                    <a:gd name="connsiteY8" fmla="*/ 157582 h 866701"/>
                    <a:gd name="connsiteX9" fmla="*/ 64018 w 446716"/>
                    <a:gd name="connsiteY9" fmla="*/ 174466 h 866701"/>
                    <a:gd name="connsiteX10" fmla="*/ 120297 w 446716"/>
                    <a:gd name="connsiteY10" fmla="*/ 239187 h 866701"/>
                    <a:gd name="connsiteX11" fmla="*/ 182204 w 446716"/>
                    <a:gd name="connsiteY11" fmla="*/ 317978 h 866701"/>
                    <a:gd name="connsiteX12" fmla="*/ 193460 w 446716"/>
                    <a:gd name="connsiteY12" fmla="*/ 337676 h 866701"/>
                    <a:gd name="connsiteX13" fmla="*/ 204716 w 446716"/>
                    <a:gd name="connsiteY13" fmla="*/ 360188 h 866701"/>
                    <a:gd name="connsiteX14" fmla="*/ 215972 w 446716"/>
                    <a:gd name="connsiteY14" fmla="*/ 385513 h 866701"/>
                    <a:gd name="connsiteX15" fmla="*/ 224414 w 446716"/>
                    <a:gd name="connsiteY15" fmla="*/ 410839 h 866701"/>
                    <a:gd name="connsiteX16" fmla="*/ 249739 w 446716"/>
                    <a:gd name="connsiteY16" fmla="*/ 506514 h 866701"/>
                    <a:gd name="connsiteX17" fmla="*/ 260996 w 446716"/>
                    <a:gd name="connsiteY17" fmla="*/ 554351 h 866701"/>
                    <a:gd name="connsiteX18" fmla="*/ 272251 w 446716"/>
                    <a:gd name="connsiteY18" fmla="*/ 599375 h 866701"/>
                    <a:gd name="connsiteX19" fmla="*/ 286321 w 446716"/>
                    <a:gd name="connsiteY19" fmla="*/ 641584 h 866701"/>
                    <a:gd name="connsiteX20" fmla="*/ 303205 w 446716"/>
                    <a:gd name="connsiteY20" fmla="*/ 680980 h 866701"/>
                    <a:gd name="connsiteX21" fmla="*/ 320088 w 446716"/>
                    <a:gd name="connsiteY21" fmla="*/ 714747 h 866701"/>
                    <a:gd name="connsiteX22" fmla="*/ 328531 w 446716"/>
                    <a:gd name="connsiteY22" fmla="*/ 731631 h 866701"/>
                    <a:gd name="connsiteX23" fmla="*/ 339786 w 446716"/>
                    <a:gd name="connsiteY23" fmla="*/ 745701 h 866701"/>
                    <a:gd name="connsiteX24" fmla="*/ 348228 w 446716"/>
                    <a:gd name="connsiteY24" fmla="*/ 759771 h 866701"/>
                    <a:gd name="connsiteX25" fmla="*/ 359485 w 446716"/>
                    <a:gd name="connsiteY25" fmla="*/ 773840 h 866701"/>
                    <a:gd name="connsiteX26" fmla="*/ 379182 w 446716"/>
                    <a:gd name="connsiteY26" fmla="*/ 799166 h 866701"/>
                    <a:gd name="connsiteX27" fmla="*/ 396066 w 446716"/>
                    <a:gd name="connsiteY27" fmla="*/ 818864 h 866701"/>
                    <a:gd name="connsiteX28" fmla="*/ 412950 w 446716"/>
                    <a:gd name="connsiteY28" fmla="*/ 835748 h 866701"/>
                    <a:gd name="connsiteX29" fmla="*/ 438275 w 446716"/>
                    <a:gd name="connsiteY29" fmla="*/ 858259 h 866701"/>
                    <a:gd name="connsiteX30" fmla="*/ 446717 w 446716"/>
                    <a:gd name="connsiteY30" fmla="*/ 866701 h 866701"/>
                    <a:gd name="connsiteX31" fmla="*/ 435461 w 446716"/>
                    <a:gd name="connsiteY31" fmla="*/ 861073 h 866701"/>
                    <a:gd name="connsiteX32" fmla="*/ 407321 w 446716"/>
                    <a:gd name="connsiteY32" fmla="*/ 844190 h 866701"/>
                    <a:gd name="connsiteX33" fmla="*/ 387624 w 446716"/>
                    <a:gd name="connsiteY33" fmla="*/ 830120 h 866701"/>
                    <a:gd name="connsiteX34" fmla="*/ 365112 w 446716"/>
                    <a:gd name="connsiteY34" fmla="*/ 810422 h 866701"/>
                    <a:gd name="connsiteX35" fmla="*/ 342601 w 446716"/>
                    <a:gd name="connsiteY35" fmla="*/ 787910 h 866701"/>
                    <a:gd name="connsiteX36" fmla="*/ 331345 w 446716"/>
                    <a:gd name="connsiteY36" fmla="*/ 773840 h 866701"/>
                    <a:gd name="connsiteX37" fmla="*/ 320088 w 446716"/>
                    <a:gd name="connsiteY37" fmla="*/ 759771 h 866701"/>
                    <a:gd name="connsiteX38" fmla="*/ 308833 w 446716"/>
                    <a:gd name="connsiteY38" fmla="*/ 745701 h 866701"/>
                    <a:gd name="connsiteX39" fmla="*/ 297577 w 446716"/>
                    <a:gd name="connsiteY39" fmla="*/ 728817 h 866701"/>
                    <a:gd name="connsiteX40" fmla="*/ 275066 w 446716"/>
                    <a:gd name="connsiteY40" fmla="*/ 692235 h 866701"/>
                    <a:gd name="connsiteX41" fmla="*/ 255367 w 446716"/>
                    <a:gd name="connsiteY41" fmla="*/ 652840 h 866701"/>
                    <a:gd name="connsiteX42" fmla="*/ 238484 w 446716"/>
                    <a:gd name="connsiteY42" fmla="*/ 607817 h 866701"/>
                    <a:gd name="connsiteX43" fmla="*/ 224414 w 446716"/>
                    <a:gd name="connsiteY43" fmla="*/ 562793 h 866701"/>
                    <a:gd name="connsiteX44" fmla="*/ 210344 w 446716"/>
                    <a:gd name="connsiteY44" fmla="*/ 514956 h 866701"/>
                    <a:gd name="connsiteX45" fmla="*/ 182204 w 446716"/>
                    <a:gd name="connsiteY45" fmla="*/ 422095 h 866701"/>
                    <a:gd name="connsiteX46" fmla="*/ 173763 w 446716"/>
                    <a:gd name="connsiteY46" fmla="*/ 399583 h 866701"/>
                    <a:gd name="connsiteX47" fmla="*/ 165320 w 446716"/>
                    <a:gd name="connsiteY47" fmla="*/ 379885 h 866701"/>
                    <a:gd name="connsiteX48" fmla="*/ 156879 w 446716"/>
                    <a:gd name="connsiteY48" fmla="*/ 360188 h 866701"/>
                    <a:gd name="connsiteX49" fmla="*/ 145623 w 446716"/>
                    <a:gd name="connsiteY49" fmla="*/ 337676 h 866701"/>
                    <a:gd name="connsiteX50" fmla="*/ 92158 w 446716"/>
                    <a:gd name="connsiteY50" fmla="*/ 264513 h 866701"/>
                    <a:gd name="connsiteX51" fmla="*/ 35879 w 446716"/>
                    <a:gd name="connsiteY51" fmla="*/ 191350 h 866701"/>
                    <a:gd name="connsiteX52" fmla="*/ 24622 w 446716"/>
                    <a:gd name="connsiteY52" fmla="*/ 174466 h 866701"/>
                    <a:gd name="connsiteX53" fmla="*/ 13366 w 446716"/>
                    <a:gd name="connsiteY53" fmla="*/ 154768 h 866701"/>
                    <a:gd name="connsiteX54" fmla="*/ 2111 w 446716"/>
                    <a:gd name="connsiteY54" fmla="*/ 115373 h 866701"/>
                    <a:gd name="connsiteX55" fmla="*/ 2111 w 446716"/>
                    <a:gd name="connsiteY55" fmla="*/ 75977 h 866701"/>
                    <a:gd name="connsiteX56" fmla="*/ 4925 w 446716"/>
                    <a:gd name="connsiteY56" fmla="*/ 59093 h 866701"/>
                    <a:gd name="connsiteX57" fmla="*/ 10552 w 446716"/>
                    <a:gd name="connsiteY57" fmla="*/ 42209 h 866701"/>
                    <a:gd name="connsiteX58" fmla="*/ 52762 w 446716"/>
                    <a:gd name="connsiteY58" fmla="*/ 5628 h 866701"/>
                    <a:gd name="connsiteX59" fmla="*/ 86530 w 446716"/>
                    <a:gd name="connsiteY59" fmla="*/ 2814 h 866701"/>
                    <a:gd name="connsiteX60" fmla="*/ 100599 w 446716"/>
                    <a:gd name="connsiteY60" fmla="*/ 2814 h 86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46716" h="866701">
                      <a:moveTo>
                        <a:pt x="100599" y="2814"/>
                      </a:moveTo>
                      <a:cubicBezTo>
                        <a:pt x="100599" y="2814"/>
                        <a:pt x="97785" y="0"/>
                        <a:pt x="89344" y="0"/>
                      </a:cubicBezTo>
                      <a:cubicBezTo>
                        <a:pt x="80901" y="0"/>
                        <a:pt x="69646" y="2814"/>
                        <a:pt x="58390" y="8442"/>
                      </a:cubicBezTo>
                      <a:cubicBezTo>
                        <a:pt x="47134" y="14070"/>
                        <a:pt x="35879" y="28140"/>
                        <a:pt x="27436" y="45023"/>
                      </a:cubicBezTo>
                      <a:cubicBezTo>
                        <a:pt x="24622" y="47837"/>
                        <a:pt x="24622" y="53465"/>
                        <a:pt x="24622" y="59093"/>
                      </a:cubicBezTo>
                      <a:cubicBezTo>
                        <a:pt x="24622" y="64721"/>
                        <a:pt x="21809" y="70349"/>
                        <a:pt x="24622" y="75977"/>
                      </a:cubicBezTo>
                      <a:cubicBezTo>
                        <a:pt x="24622" y="84419"/>
                        <a:pt x="27436" y="95675"/>
                        <a:pt x="30250" y="106931"/>
                      </a:cubicBezTo>
                      <a:cubicBezTo>
                        <a:pt x="33064" y="118187"/>
                        <a:pt x="38692" y="129442"/>
                        <a:pt x="44320" y="140698"/>
                      </a:cubicBezTo>
                      <a:cubicBezTo>
                        <a:pt x="47134" y="146326"/>
                        <a:pt x="49948" y="151954"/>
                        <a:pt x="52762" y="157582"/>
                      </a:cubicBezTo>
                      <a:cubicBezTo>
                        <a:pt x="55576" y="163210"/>
                        <a:pt x="61204" y="168838"/>
                        <a:pt x="64018" y="174466"/>
                      </a:cubicBezTo>
                      <a:cubicBezTo>
                        <a:pt x="80901" y="194164"/>
                        <a:pt x="100599" y="216675"/>
                        <a:pt x="120297" y="239187"/>
                      </a:cubicBezTo>
                      <a:cubicBezTo>
                        <a:pt x="139995" y="261699"/>
                        <a:pt x="165320" y="287025"/>
                        <a:pt x="182204" y="317978"/>
                      </a:cubicBezTo>
                      <a:cubicBezTo>
                        <a:pt x="185018" y="323606"/>
                        <a:pt x="190647" y="332048"/>
                        <a:pt x="193460" y="337676"/>
                      </a:cubicBezTo>
                      <a:cubicBezTo>
                        <a:pt x="196274" y="343304"/>
                        <a:pt x="201902" y="354560"/>
                        <a:pt x="204716" y="360188"/>
                      </a:cubicBezTo>
                      <a:cubicBezTo>
                        <a:pt x="207530" y="368629"/>
                        <a:pt x="213158" y="377071"/>
                        <a:pt x="215972" y="385513"/>
                      </a:cubicBezTo>
                      <a:lnTo>
                        <a:pt x="224414" y="410839"/>
                      </a:lnTo>
                      <a:cubicBezTo>
                        <a:pt x="235669" y="441793"/>
                        <a:pt x="244112" y="475560"/>
                        <a:pt x="249739" y="506514"/>
                      </a:cubicBezTo>
                      <a:cubicBezTo>
                        <a:pt x="252553" y="523398"/>
                        <a:pt x="258182" y="537467"/>
                        <a:pt x="260996" y="554351"/>
                      </a:cubicBezTo>
                      <a:cubicBezTo>
                        <a:pt x="263809" y="568421"/>
                        <a:pt x="269437" y="585305"/>
                        <a:pt x="272251" y="599375"/>
                      </a:cubicBezTo>
                      <a:cubicBezTo>
                        <a:pt x="277879" y="613444"/>
                        <a:pt x="280693" y="627514"/>
                        <a:pt x="286321" y="641584"/>
                      </a:cubicBezTo>
                      <a:cubicBezTo>
                        <a:pt x="291949" y="655654"/>
                        <a:pt x="297577" y="669724"/>
                        <a:pt x="303205" y="680980"/>
                      </a:cubicBezTo>
                      <a:cubicBezTo>
                        <a:pt x="308833" y="692235"/>
                        <a:pt x="314461" y="706305"/>
                        <a:pt x="320088" y="714747"/>
                      </a:cubicBezTo>
                      <a:cubicBezTo>
                        <a:pt x="322902" y="720375"/>
                        <a:pt x="325717" y="726003"/>
                        <a:pt x="328531" y="731631"/>
                      </a:cubicBezTo>
                      <a:cubicBezTo>
                        <a:pt x="331345" y="737259"/>
                        <a:pt x="334158" y="742887"/>
                        <a:pt x="339786" y="745701"/>
                      </a:cubicBezTo>
                      <a:cubicBezTo>
                        <a:pt x="342601" y="751329"/>
                        <a:pt x="345415" y="756957"/>
                        <a:pt x="348228" y="759771"/>
                      </a:cubicBezTo>
                      <a:cubicBezTo>
                        <a:pt x="351042" y="765399"/>
                        <a:pt x="353856" y="768213"/>
                        <a:pt x="359485" y="773840"/>
                      </a:cubicBezTo>
                      <a:cubicBezTo>
                        <a:pt x="365112" y="782282"/>
                        <a:pt x="373554" y="790724"/>
                        <a:pt x="379182" y="799166"/>
                      </a:cubicBezTo>
                      <a:cubicBezTo>
                        <a:pt x="384810" y="807608"/>
                        <a:pt x="390437" y="813236"/>
                        <a:pt x="396066" y="818864"/>
                      </a:cubicBezTo>
                      <a:cubicBezTo>
                        <a:pt x="401694" y="824492"/>
                        <a:pt x="407321" y="830120"/>
                        <a:pt x="412950" y="835748"/>
                      </a:cubicBezTo>
                      <a:cubicBezTo>
                        <a:pt x="424205" y="847004"/>
                        <a:pt x="432647" y="852632"/>
                        <a:pt x="438275" y="858259"/>
                      </a:cubicBezTo>
                      <a:cubicBezTo>
                        <a:pt x="443904" y="863887"/>
                        <a:pt x="446717" y="866701"/>
                        <a:pt x="446717" y="866701"/>
                      </a:cubicBezTo>
                      <a:cubicBezTo>
                        <a:pt x="446717" y="866701"/>
                        <a:pt x="443904" y="863887"/>
                        <a:pt x="435461" y="861073"/>
                      </a:cubicBezTo>
                      <a:cubicBezTo>
                        <a:pt x="429834" y="855445"/>
                        <a:pt x="418577" y="852632"/>
                        <a:pt x="407321" y="844190"/>
                      </a:cubicBezTo>
                      <a:cubicBezTo>
                        <a:pt x="401694" y="838562"/>
                        <a:pt x="396066" y="835748"/>
                        <a:pt x="387624" y="830120"/>
                      </a:cubicBezTo>
                      <a:cubicBezTo>
                        <a:pt x="379182" y="824492"/>
                        <a:pt x="373554" y="818864"/>
                        <a:pt x="365112" y="810422"/>
                      </a:cubicBezTo>
                      <a:cubicBezTo>
                        <a:pt x="356670" y="804794"/>
                        <a:pt x="351042" y="796352"/>
                        <a:pt x="342601" y="787910"/>
                      </a:cubicBezTo>
                      <a:cubicBezTo>
                        <a:pt x="339786" y="785096"/>
                        <a:pt x="334158" y="779468"/>
                        <a:pt x="331345" y="773840"/>
                      </a:cubicBezTo>
                      <a:cubicBezTo>
                        <a:pt x="328531" y="768213"/>
                        <a:pt x="322902" y="765399"/>
                        <a:pt x="320088" y="759771"/>
                      </a:cubicBezTo>
                      <a:cubicBezTo>
                        <a:pt x="317275" y="754143"/>
                        <a:pt x="311647" y="748515"/>
                        <a:pt x="308833" y="745701"/>
                      </a:cubicBezTo>
                      <a:cubicBezTo>
                        <a:pt x="306019" y="740073"/>
                        <a:pt x="300391" y="734445"/>
                        <a:pt x="297577" y="728817"/>
                      </a:cubicBezTo>
                      <a:cubicBezTo>
                        <a:pt x="289135" y="717561"/>
                        <a:pt x="283507" y="706305"/>
                        <a:pt x="275066" y="692235"/>
                      </a:cubicBezTo>
                      <a:cubicBezTo>
                        <a:pt x="266623" y="678166"/>
                        <a:pt x="260996" y="666910"/>
                        <a:pt x="255367" y="652840"/>
                      </a:cubicBezTo>
                      <a:cubicBezTo>
                        <a:pt x="249739" y="638770"/>
                        <a:pt x="244112" y="624700"/>
                        <a:pt x="238484" y="607817"/>
                      </a:cubicBezTo>
                      <a:cubicBezTo>
                        <a:pt x="232856" y="593747"/>
                        <a:pt x="230042" y="576863"/>
                        <a:pt x="224414" y="562793"/>
                      </a:cubicBezTo>
                      <a:cubicBezTo>
                        <a:pt x="218786" y="548723"/>
                        <a:pt x="215972" y="531839"/>
                        <a:pt x="210344" y="514956"/>
                      </a:cubicBezTo>
                      <a:cubicBezTo>
                        <a:pt x="201902" y="484002"/>
                        <a:pt x="193460" y="453048"/>
                        <a:pt x="182204" y="422095"/>
                      </a:cubicBezTo>
                      <a:lnTo>
                        <a:pt x="173763" y="399583"/>
                      </a:lnTo>
                      <a:lnTo>
                        <a:pt x="165320" y="379885"/>
                      </a:lnTo>
                      <a:cubicBezTo>
                        <a:pt x="162507" y="374257"/>
                        <a:pt x="159693" y="365816"/>
                        <a:pt x="156879" y="360188"/>
                      </a:cubicBezTo>
                      <a:cubicBezTo>
                        <a:pt x="154065" y="351746"/>
                        <a:pt x="148437" y="346118"/>
                        <a:pt x="145623" y="337676"/>
                      </a:cubicBezTo>
                      <a:cubicBezTo>
                        <a:pt x="131553" y="312350"/>
                        <a:pt x="111855" y="287025"/>
                        <a:pt x="92158" y="264513"/>
                      </a:cubicBezTo>
                      <a:cubicBezTo>
                        <a:pt x="72460" y="242001"/>
                        <a:pt x="52762" y="216675"/>
                        <a:pt x="35879" y="191350"/>
                      </a:cubicBezTo>
                      <a:cubicBezTo>
                        <a:pt x="33064" y="185722"/>
                        <a:pt x="27436" y="180094"/>
                        <a:pt x="24622" y="174466"/>
                      </a:cubicBezTo>
                      <a:cubicBezTo>
                        <a:pt x="21809" y="168838"/>
                        <a:pt x="16180" y="160396"/>
                        <a:pt x="13366" y="154768"/>
                      </a:cubicBezTo>
                      <a:cubicBezTo>
                        <a:pt x="7739" y="140698"/>
                        <a:pt x="4925" y="129442"/>
                        <a:pt x="2111" y="115373"/>
                      </a:cubicBezTo>
                      <a:cubicBezTo>
                        <a:pt x="-704" y="101303"/>
                        <a:pt x="-704" y="90047"/>
                        <a:pt x="2111" y="75977"/>
                      </a:cubicBezTo>
                      <a:cubicBezTo>
                        <a:pt x="2111" y="70349"/>
                        <a:pt x="4925" y="64721"/>
                        <a:pt x="4925" y="59093"/>
                      </a:cubicBezTo>
                      <a:cubicBezTo>
                        <a:pt x="7739" y="53465"/>
                        <a:pt x="7739" y="47837"/>
                        <a:pt x="10552" y="42209"/>
                      </a:cubicBezTo>
                      <a:cubicBezTo>
                        <a:pt x="21809" y="22512"/>
                        <a:pt x="38692" y="11256"/>
                        <a:pt x="52762" y="5628"/>
                      </a:cubicBezTo>
                      <a:cubicBezTo>
                        <a:pt x="66831" y="0"/>
                        <a:pt x="80901" y="0"/>
                        <a:pt x="86530" y="2814"/>
                      </a:cubicBezTo>
                      <a:cubicBezTo>
                        <a:pt x="97785" y="0"/>
                        <a:pt x="100599" y="2814"/>
                        <a:pt x="100599" y="2814"/>
                      </a:cubicBezTo>
                      <a:close/>
                    </a:path>
                  </a:pathLst>
                </a:custGeom>
                <a:solidFill>
                  <a:srgbClr val="339A4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93" name="Freeform: Shape 992">
                  <a:extLst>
                    <a:ext uri="{FF2B5EF4-FFF2-40B4-BE49-F238E27FC236}">
                      <a16:creationId xmlns:a16="http://schemas.microsoft.com/office/drawing/2014/main" id="{0219F5CD-79D7-4C8A-A80E-FAC0B37F1AC8}"/>
                    </a:ext>
                  </a:extLst>
                </p:cNvPr>
                <p:cNvSpPr/>
                <p:nvPr/>
              </p:nvSpPr>
              <p:spPr>
                <a:xfrm>
                  <a:off x="13355132" y="1637561"/>
                  <a:ext cx="1113364" cy="630861"/>
                </a:xfrm>
                <a:custGeom>
                  <a:avLst/>
                  <a:gdLst>
                    <a:gd name="connsiteX0" fmla="*/ 86267 w 1113364"/>
                    <a:gd name="connsiteY0" fmla="*/ 155301 h 630861"/>
                    <a:gd name="connsiteX1" fmla="*/ 75012 w 1113364"/>
                    <a:gd name="connsiteY1" fmla="*/ 144045 h 630861"/>
                    <a:gd name="connsiteX2" fmla="*/ 41244 w 1113364"/>
                    <a:gd name="connsiteY2" fmla="*/ 110278 h 630861"/>
                    <a:gd name="connsiteX3" fmla="*/ 18732 w 1113364"/>
                    <a:gd name="connsiteY3" fmla="*/ 84952 h 630861"/>
                    <a:gd name="connsiteX4" fmla="*/ 1848 w 1113364"/>
                    <a:gd name="connsiteY4" fmla="*/ 48371 h 630861"/>
                    <a:gd name="connsiteX5" fmla="*/ 4663 w 1113364"/>
                    <a:gd name="connsiteY5" fmla="*/ 25859 h 630861"/>
                    <a:gd name="connsiteX6" fmla="*/ 13104 w 1113364"/>
                    <a:gd name="connsiteY6" fmla="*/ 17417 h 630861"/>
                    <a:gd name="connsiteX7" fmla="*/ 24361 w 1113364"/>
                    <a:gd name="connsiteY7" fmla="*/ 11789 h 630861"/>
                    <a:gd name="connsiteX8" fmla="*/ 75012 w 1113364"/>
                    <a:gd name="connsiteY8" fmla="*/ 533 h 630861"/>
                    <a:gd name="connsiteX9" fmla="*/ 187570 w 1113364"/>
                    <a:gd name="connsiteY9" fmla="*/ 23045 h 630861"/>
                    <a:gd name="connsiteX10" fmla="*/ 243850 w 1113364"/>
                    <a:gd name="connsiteY10" fmla="*/ 53999 h 630861"/>
                    <a:gd name="connsiteX11" fmla="*/ 294501 w 1113364"/>
                    <a:gd name="connsiteY11" fmla="*/ 96208 h 630861"/>
                    <a:gd name="connsiteX12" fmla="*/ 387362 w 1113364"/>
                    <a:gd name="connsiteY12" fmla="*/ 194697 h 630861"/>
                    <a:gd name="connsiteX13" fmla="*/ 480223 w 1113364"/>
                    <a:gd name="connsiteY13" fmla="*/ 296000 h 630861"/>
                    <a:gd name="connsiteX14" fmla="*/ 575897 w 1113364"/>
                    <a:gd name="connsiteY14" fmla="*/ 391674 h 630861"/>
                    <a:gd name="connsiteX15" fmla="*/ 626549 w 1113364"/>
                    <a:gd name="connsiteY15" fmla="*/ 433884 h 630861"/>
                    <a:gd name="connsiteX16" fmla="*/ 651875 w 1113364"/>
                    <a:gd name="connsiteY16" fmla="*/ 450768 h 630861"/>
                    <a:gd name="connsiteX17" fmla="*/ 680014 w 1113364"/>
                    <a:gd name="connsiteY17" fmla="*/ 467651 h 630861"/>
                    <a:gd name="connsiteX18" fmla="*/ 789759 w 1113364"/>
                    <a:gd name="connsiteY18" fmla="*/ 521117 h 630861"/>
                    <a:gd name="connsiteX19" fmla="*/ 893876 w 1113364"/>
                    <a:gd name="connsiteY19" fmla="*/ 557698 h 630861"/>
                    <a:gd name="connsiteX20" fmla="*/ 983922 w 1113364"/>
                    <a:gd name="connsiteY20" fmla="*/ 585838 h 630861"/>
                    <a:gd name="connsiteX21" fmla="*/ 1054271 w 1113364"/>
                    <a:gd name="connsiteY21" fmla="*/ 608350 h 630861"/>
                    <a:gd name="connsiteX22" fmla="*/ 1099295 w 1113364"/>
                    <a:gd name="connsiteY22" fmla="*/ 625234 h 630861"/>
                    <a:gd name="connsiteX23" fmla="*/ 1113365 w 1113364"/>
                    <a:gd name="connsiteY23" fmla="*/ 630862 h 630861"/>
                    <a:gd name="connsiteX24" fmla="*/ 1051458 w 1113364"/>
                    <a:gd name="connsiteY24" fmla="*/ 616792 h 630861"/>
                    <a:gd name="connsiteX25" fmla="*/ 888248 w 1113364"/>
                    <a:gd name="connsiteY25" fmla="*/ 580210 h 630861"/>
                    <a:gd name="connsiteX26" fmla="*/ 778503 w 1113364"/>
                    <a:gd name="connsiteY26" fmla="*/ 549257 h 630861"/>
                    <a:gd name="connsiteX27" fmla="*/ 660316 w 1113364"/>
                    <a:gd name="connsiteY27" fmla="*/ 498605 h 630861"/>
                    <a:gd name="connsiteX28" fmla="*/ 632177 w 1113364"/>
                    <a:gd name="connsiteY28" fmla="*/ 481721 h 630861"/>
                    <a:gd name="connsiteX29" fmla="*/ 604037 w 1113364"/>
                    <a:gd name="connsiteY29" fmla="*/ 462024 h 630861"/>
                    <a:gd name="connsiteX30" fmla="*/ 547758 w 1113364"/>
                    <a:gd name="connsiteY30" fmla="*/ 419814 h 630861"/>
                    <a:gd name="connsiteX31" fmla="*/ 449269 w 1113364"/>
                    <a:gd name="connsiteY31" fmla="*/ 321325 h 630861"/>
                    <a:gd name="connsiteX32" fmla="*/ 359222 w 1113364"/>
                    <a:gd name="connsiteY32" fmla="*/ 217209 h 630861"/>
                    <a:gd name="connsiteX33" fmla="*/ 271989 w 1113364"/>
                    <a:gd name="connsiteY33" fmla="*/ 118720 h 630861"/>
                    <a:gd name="connsiteX34" fmla="*/ 226966 w 1113364"/>
                    <a:gd name="connsiteY34" fmla="*/ 76510 h 630861"/>
                    <a:gd name="connsiteX35" fmla="*/ 179129 w 1113364"/>
                    <a:gd name="connsiteY35" fmla="*/ 42743 h 630861"/>
                    <a:gd name="connsiteX36" fmla="*/ 77826 w 1113364"/>
                    <a:gd name="connsiteY36" fmla="*/ 11789 h 630861"/>
                    <a:gd name="connsiteX37" fmla="*/ 29988 w 1113364"/>
                    <a:gd name="connsiteY37" fmla="*/ 17417 h 630861"/>
                    <a:gd name="connsiteX38" fmla="*/ 18732 w 1113364"/>
                    <a:gd name="connsiteY38" fmla="*/ 23045 h 630861"/>
                    <a:gd name="connsiteX39" fmla="*/ 10291 w 1113364"/>
                    <a:gd name="connsiteY39" fmla="*/ 28673 h 630861"/>
                    <a:gd name="connsiteX40" fmla="*/ 7477 w 1113364"/>
                    <a:gd name="connsiteY40" fmla="*/ 48371 h 630861"/>
                    <a:gd name="connsiteX41" fmla="*/ 24361 w 1113364"/>
                    <a:gd name="connsiteY41" fmla="*/ 82138 h 630861"/>
                    <a:gd name="connsiteX42" fmla="*/ 44058 w 1113364"/>
                    <a:gd name="connsiteY42" fmla="*/ 107464 h 630861"/>
                    <a:gd name="connsiteX43" fmla="*/ 75012 w 1113364"/>
                    <a:gd name="connsiteY43" fmla="*/ 141232 h 630861"/>
                    <a:gd name="connsiteX44" fmla="*/ 86267 w 1113364"/>
                    <a:gd name="connsiteY44" fmla="*/ 155301 h 63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13364" h="630861">
                      <a:moveTo>
                        <a:pt x="86267" y="155301"/>
                      </a:moveTo>
                      <a:cubicBezTo>
                        <a:pt x="86267" y="155301"/>
                        <a:pt x="83453" y="149673"/>
                        <a:pt x="75012" y="144045"/>
                      </a:cubicBezTo>
                      <a:cubicBezTo>
                        <a:pt x="66570" y="135604"/>
                        <a:pt x="55314" y="124348"/>
                        <a:pt x="41244" y="110278"/>
                      </a:cubicBezTo>
                      <a:cubicBezTo>
                        <a:pt x="35616" y="101836"/>
                        <a:pt x="27174" y="93394"/>
                        <a:pt x="18732" y="84952"/>
                      </a:cubicBezTo>
                      <a:cubicBezTo>
                        <a:pt x="10291" y="73696"/>
                        <a:pt x="4663" y="62440"/>
                        <a:pt x="1848" y="48371"/>
                      </a:cubicBezTo>
                      <a:cubicBezTo>
                        <a:pt x="-966" y="39929"/>
                        <a:pt x="-966" y="31487"/>
                        <a:pt x="4663" y="25859"/>
                      </a:cubicBezTo>
                      <a:cubicBezTo>
                        <a:pt x="7477" y="23045"/>
                        <a:pt x="10291" y="20231"/>
                        <a:pt x="13104" y="17417"/>
                      </a:cubicBezTo>
                      <a:cubicBezTo>
                        <a:pt x="15918" y="14603"/>
                        <a:pt x="18732" y="11789"/>
                        <a:pt x="24361" y="11789"/>
                      </a:cubicBezTo>
                      <a:cubicBezTo>
                        <a:pt x="38431" y="3347"/>
                        <a:pt x="58128" y="533"/>
                        <a:pt x="75012" y="533"/>
                      </a:cubicBezTo>
                      <a:cubicBezTo>
                        <a:pt x="111593" y="-2281"/>
                        <a:pt x="150989" y="6161"/>
                        <a:pt x="187570" y="23045"/>
                      </a:cubicBezTo>
                      <a:cubicBezTo>
                        <a:pt x="207268" y="31487"/>
                        <a:pt x="224152" y="42743"/>
                        <a:pt x="243850" y="53999"/>
                      </a:cubicBezTo>
                      <a:cubicBezTo>
                        <a:pt x="263548" y="65254"/>
                        <a:pt x="277618" y="79324"/>
                        <a:pt x="294501" y="96208"/>
                      </a:cubicBezTo>
                      <a:cubicBezTo>
                        <a:pt x="328269" y="127162"/>
                        <a:pt x="359222" y="160929"/>
                        <a:pt x="387362" y="194697"/>
                      </a:cubicBezTo>
                      <a:cubicBezTo>
                        <a:pt x="418316" y="228464"/>
                        <a:pt x="449269" y="265046"/>
                        <a:pt x="480223" y="296000"/>
                      </a:cubicBezTo>
                      <a:cubicBezTo>
                        <a:pt x="511176" y="329767"/>
                        <a:pt x="542130" y="363535"/>
                        <a:pt x="575897" y="391674"/>
                      </a:cubicBezTo>
                      <a:cubicBezTo>
                        <a:pt x="592781" y="405744"/>
                        <a:pt x="609665" y="419814"/>
                        <a:pt x="626549" y="433884"/>
                      </a:cubicBezTo>
                      <a:cubicBezTo>
                        <a:pt x="634991" y="439512"/>
                        <a:pt x="643433" y="445140"/>
                        <a:pt x="651875" y="450768"/>
                      </a:cubicBezTo>
                      <a:cubicBezTo>
                        <a:pt x="660316" y="456396"/>
                        <a:pt x="671573" y="462024"/>
                        <a:pt x="680014" y="467651"/>
                      </a:cubicBezTo>
                      <a:cubicBezTo>
                        <a:pt x="716596" y="487349"/>
                        <a:pt x="753178" y="504233"/>
                        <a:pt x="789759" y="521117"/>
                      </a:cubicBezTo>
                      <a:cubicBezTo>
                        <a:pt x="826341" y="535187"/>
                        <a:pt x="860108" y="546443"/>
                        <a:pt x="893876" y="557698"/>
                      </a:cubicBezTo>
                      <a:cubicBezTo>
                        <a:pt x="927643" y="568954"/>
                        <a:pt x="955783" y="577396"/>
                        <a:pt x="983922" y="585838"/>
                      </a:cubicBezTo>
                      <a:cubicBezTo>
                        <a:pt x="1012062" y="594280"/>
                        <a:pt x="1034574" y="602722"/>
                        <a:pt x="1054271" y="608350"/>
                      </a:cubicBezTo>
                      <a:cubicBezTo>
                        <a:pt x="1073970" y="613978"/>
                        <a:pt x="1088039" y="622420"/>
                        <a:pt x="1099295" y="625234"/>
                      </a:cubicBezTo>
                      <a:cubicBezTo>
                        <a:pt x="1110551" y="628048"/>
                        <a:pt x="1113365" y="630862"/>
                        <a:pt x="1113365" y="630862"/>
                      </a:cubicBezTo>
                      <a:cubicBezTo>
                        <a:pt x="1113365" y="630862"/>
                        <a:pt x="1090853" y="625234"/>
                        <a:pt x="1051458" y="616792"/>
                      </a:cubicBezTo>
                      <a:cubicBezTo>
                        <a:pt x="1012062" y="608350"/>
                        <a:pt x="955783" y="597094"/>
                        <a:pt x="888248" y="580210"/>
                      </a:cubicBezTo>
                      <a:cubicBezTo>
                        <a:pt x="854481" y="571768"/>
                        <a:pt x="817898" y="563326"/>
                        <a:pt x="778503" y="549257"/>
                      </a:cubicBezTo>
                      <a:cubicBezTo>
                        <a:pt x="739108" y="535187"/>
                        <a:pt x="699712" y="521117"/>
                        <a:pt x="660316" y="498605"/>
                      </a:cubicBezTo>
                      <a:cubicBezTo>
                        <a:pt x="649061" y="492977"/>
                        <a:pt x="640619" y="487349"/>
                        <a:pt x="632177" y="481721"/>
                      </a:cubicBezTo>
                      <a:cubicBezTo>
                        <a:pt x="620921" y="476093"/>
                        <a:pt x="612479" y="470465"/>
                        <a:pt x="604037" y="462024"/>
                      </a:cubicBezTo>
                      <a:cubicBezTo>
                        <a:pt x="584340" y="447954"/>
                        <a:pt x="567456" y="433884"/>
                        <a:pt x="547758" y="419814"/>
                      </a:cubicBezTo>
                      <a:cubicBezTo>
                        <a:pt x="511176" y="388860"/>
                        <a:pt x="480223" y="355093"/>
                        <a:pt x="449269" y="321325"/>
                      </a:cubicBezTo>
                      <a:cubicBezTo>
                        <a:pt x="418316" y="287558"/>
                        <a:pt x="387362" y="250976"/>
                        <a:pt x="359222" y="217209"/>
                      </a:cubicBezTo>
                      <a:cubicBezTo>
                        <a:pt x="331083" y="183441"/>
                        <a:pt x="300129" y="149673"/>
                        <a:pt x="271989" y="118720"/>
                      </a:cubicBezTo>
                      <a:cubicBezTo>
                        <a:pt x="257920" y="104650"/>
                        <a:pt x="241036" y="90580"/>
                        <a:pt x="226966" y="76510"/>
                      </a:cubicBezTo>
                      <a:cubicBezTo>
                        <a:pt x="210082" y="65254"/>
                        <a:pt x="196012" y="53999"/>
                        <a:pt x="179129" y="42743"/>
                      </a:cubicBezTo>
                      <a:cubicBezTo>
                        <a:pt x="145361" y="25859"/>
                        <a:pt x="111593" y="14603"/>
                        <a:pt x="77826" y="11789"/>
                      </a:cubicBezTo>
                      <a:cubicBezTo>
                        <a:pt x="60942" y="11789"/>
                        <a:pt x="44058" y="11789"/>
                        <a:pt x="29988" y="17417"/>
                      </a:cubicBezTo>
                      <a:cubicBezTo>
                        <a:pt x="27174" y="17417"/>
                        <a:pt x="24361" y="20231"/>
                        <a:pt x="18732" y="23045"/>
                      </a:cubicBezTo>
                      <a:cubicBezTo>
                        <a:pt x="15918" y="25859"/>
                        <a:pt x="13104" y="28673"/>
                        <a:pt x="10291" y="28673"/>
                      </a:cubicBezTo>
                      <a:cubicBezTo>
                        <a:pt x="7477" y="34301"/>
                        <a:pt x="7477" y="39929"/>
                        <a:pt x="7477" y="48371"/>
                      </a:cubicBezTo>
                      <a:cubicBezTo>
                        <a:pt x="10291" y="62440"/>
                        <a:pt x="15918" y="73696"/>
                        <a:pt x="24361" y="82138"/>
                      </a:cubicBezTo>
                      <a:cubicBezTo>
                        <a:pt x="29988" y="93394"/>
                        <a:pt x="38431" y="101836"/>
                        <a:pt x="44058" y="107464"/>
                      </a:cubicBezTo>
                      <a:cubicBezTo>
                        <a:pt x="58128" y="121534"/>
                        <a:pt x="69383" y="132790"/>
                        <a:pt x="75012" y="141232"/>
                      </a:cubicBezTo>
                      <a:cubicBezTo>
                        <a:pt x="83453" y="149673"/>
                        <a:pt x="86267" y="155301"/>
                        <a:pt x="86267" y="155301"/>
                      </a:cubicBezTo>
                      <a:close/>
                    </a:path>
                  </a:pathLst>
                </a:custGeom>
                <a:solidFill>
                  <a:srgbClr val="339A4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94" name="Freeform: Shape 993">
                  <a:extLst>
                    <a:ext uri="{FF2B5EF4-FFF2-40B4-BE49-F238E27FC236}">
                      <a16:creationId xmlns:a16="http://schemas.microsoft.com/office/drawing/2014/main" id="{59EECA09-E463-43A7-A2E4-E55D69C58BF0}"/>
                    </a:ext>
                  </a:extLst>
                </p:cNvPr>
                <p:cNvSpPr/>
                <p:nvPr/>
              </p:nvSpPr>
              <p:spPr>
                <a:xfrm>
                  <a:off x="13533001" y="1595884"/>
                  <a:ext cx="828566" cy="782282"/>
                </a:xfrm>
                <a:custGeom>
                  <a:avLst/>
                  <a:gdLst>
                    <a:gd name="connsiteX0" fmla="*/ 85679 w 828566"/>
                    <a:gd name="connsiteY0" fmla="*/ 0 h 782282"/>
                    <a:gd name="connsiteX1" fmla="*/ 74423 w 828566"/>
                    <a:gd name="connsiteY1" fmla="*/ 8442 h 782282"/>
                    <a:gd name="connsiteX2" fmla="*/ 43470 w 828566"/>
                    <a:gd name="connsiteY2" fmla="*/ 30954 h 782282"/>
                    <a:gd name="connsiteX3" fmla="*/ 12516 w 828566"/>
                    <a:gd name="connsiteY3" fmla="*/ 78791 h 782282"/>
                    <a:gd name="connsiteX4" fmla="*/ 40656 w 828566"/>
                    <a:gd name="connsiteY4" fmla="*/ 146326 h 782282"/>
                    <a:gd name="connsiteX5" fmla="*/ 122261 w 828566"/>
                    <a:gd name="connsiteY5" fmla="*/ 180094 h 782282"/>
                    <a:gd name="connsiteX6" fmla="*/ 220749 w 828566"/>
                    <a:gd name="connsiteY6" fmla="*/ 219489 h 782282"/>
                    <a:gd name="connsiteX7" fmla="*/ 319238 w 828566"/>
                    <a:gd name="connsiteY7" fmla="*/ 275769 h 782282"/>
                    <a:gd name="connsiteX8" fmla="*/ 412099 w 828566"/>
                    <a:gd name="connsiteY8" fmla="*/ 351746 h 782282"/>
                    <a:gd name="connsiteX9" fmla="*/ 488076 w 828566"/>
                    <a:gd name="connsiteY9" fmla="*/ 444607 h 782282"/>
                    <a:gd name="connsiteX10" fmla="*/ 549984 w 828566"/>
                    <a:gd name="connsiteY10" fmla="*/ 540281 h 782282"/>
                    <a:gd name="connsiteX11" fmla="*/ 606263 w 828566"/>
                    <a:gd name="connsiteY11" fmla="*/ 624700 h 782282"/>
                    <a:gd name="connsiteX12" fmla="*/ 665356 w 828566"/>
                    <a:gd name="connsiteY12" fmla="*/ 692235 h 782282"/>
                    <a:gd name="connsiteX13" fmla="*/ 724449 w 828566"/>
                    <a:gd name="connsiteY13" fmla="*/ 740073 h 782282"/>
                    <a:gd name="connsiteX14" fmla="*/ 777914 w 828566"/>
                    <a:gd name="connsiteY14" fmla="*/ 768213 h 782282"/>
                    <a:gd name="connsiteX15" fmla="*/ 814496 w 828566"/>
                    <a:gd name="connsiteY15" fmla="*/ 779468 h 782282"/>
                    <a:gd name="connsiteX16" fmla="*/ 828566 w 828566"/>
                    <a:gd name="connsiteY16" fmla="*/ 782282 h 782282"/>
                    <a:gd name="connsiteX17" fmla="*/ 814496 w 828566"/>
                    <a:gd name="connsiteY17" fmla="*/ 782282 h 782282"/>
                    <a:gd name="connsiteX18" fmla="*/ 775101 w 828566"/>
                    <a:gd name="connsiteY18" fmla="*/ 776654 h 782282"/>
                    <a:gd name="connsiteX19" fmla="*/ 716008 w 828566"/>
                    <a:gd name="connsiteY19" fmla="*/ 756957 h 782282"/>
                    <a:gd name="connsiteX20" fmla="*/ 648473 w 828566"/>
                    <a:gd name="connsiteY20" fmla="*/ 714747 h 782282"/>
                    <a:gd name="connsiteX21" fmla="*/ 578123 w 828566"/>
                    <a:gd name="connsiteY21" fmla="*/ 647212 h 782282"/>
                    <a:gd name="connsiteX22" fmla="*/ 513402 w 828566"/>
                    <a:gd name="connsiteY22" fmla="*/ 562793 h 782282"/>
                    <a:gd name="connsiteX23" fmla="*/ 451495 w 828566"/>
                    <a:gd name="connsiteY23" fmla="*/ 469932 h 782282"/>
                    <a:gd name="connsiteX24" fmla="*/ 434611 w 828566"/>
                    <a:gd name="connsiteY24" fmla="*/ 447421 h 782282"/>
                    <a:gd name="connsiteX25" fmla="*/ 417727 w 828566"/>
                    <a:gd name="connsiteY25" fmla="*/ 424909 h 782282"/>
                    <a:gd name="connsiteX26" fmla="*/ 400843 w 828566"/>
                    <a:gd name="connsiteY26" fmla="*/ 402397 h 782282"/>
                    <a:gd name="connsiteX27" fmla="*/ 381146 w 828566"/>
                    <a:gd name="connsiteY27" fmla="*/ 382699 h 782282"/>
                    <a:gd name="connsiteX28" fmla="*/ 296727 w 828566"/>
                    <a:gd name="connsiteY28" fmla="*/ 309536 h 782282"/>
                    <a:gd name="connsiteX29" fmla="*/ 203866 w 828566"/>
                    <a:gd name="connsiteY29" fmla="*/ 250443 h 782282"/>
                    <a:gd name="connsiteX30" fmla="*/ 111005 w 828566"/>
                    <a:gd name="connsiteY30" fmla="*/ 205419 h 782282"/>
                    <a:gd name="connsiteX31" fmla="*/ 88493 w 828566"/>
                    <a:gd name="connsiteY31" fmla="*/ 196978 h 782282"/>
                    <a:gd name="connsiteX32" fmla="*/ 65981 w 828566"/>
                    <a:gd name="connsiteY32" fmla="*/ 188536 h 782282"/>
                    <a:gd name="connsiteX33" fmla="*/ 26586 w 828566"/>
                    <a:gd name="connsiteY33" fmla="*/ 160396 h 782282"/>
                    <a:gd name="connsiteX34" fmla="*/ 1261 w 828566"/>
                    <a:gd name="connsiteY34" fmla="*/ 84419 h 782282"/>
                    <a:gd name="connsiteX35" fmla="*/ 18144 w 828566"/>
                    <a:gd name="connsiteY35" fmla="*/ 53465 h 782282"/>
                    <a:gd name="connsiteX36" fmla="*/ 40656 w 828566"/>
                    <a:gd name="connsiteY36" fmla="*/ 33768 h 782282"/>
                    <a:gd name="connsiteX37" fmla="*/ 74423 w 828566"/>
                    <a:gd name="connsiteY37" fmla="*/ 14070 h 782282"/>
                    <a:gd name="connsiteX38" fmla="*/ 85679 w 828566"/>
                    <a:gd name="connsiteY38" fmla="*/ 0 h 7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8566" h="782282">
                      <a:moveTo>
                        <a:pt x="85679" y="0"/>
                      </a:moveTo>
                      <a:cubicBezTo>
                        <a:pt x="85679" y="0"/>
                        <a:pt x="82865" y="2814"/>
                        <a:pt x="74423" y="8442"/>
                      </a:cubicBezTo>
                      <a:cubicBezTo>
                        <a:pt x="65981" y="14070"/>
                        <a:pt x="54726" y="19698"/>
                        <a:pt x="43470" y="30954"/>
                      </a:cubicBezTo>
                      <a:cubicBezTo>
                        <a:pt x="32213" y="42209"/>
                        <a:pt x="15330" y="56279"/>
                        <a:pt x="12516" y="78791"/>
                      </a:cubicBezTo>
                      <a:cubicBezTo>
                        <a:pt x="9702" y="101303"/>
                        <a:pt x="20958" y="126628"/>
                        <a:pt x="40656" y="146326"/>
                      </a:cubicBezTo>
                      <a:cubicBezTo>
                        <a:pt x="57540" y="166024"/>
                        <a:pt x="91307" y="168838"/>
                        <a:pt x="122261" y="180094"/>
                      </a:cubicBezTo>
                      <a:cubicBezTo>
                        <a:pt x="153214" y="191350"/>
                        <a:pt x="186982" y="202606"/>
                        <a:pt x="220749" y="219489"/>
                      </a:cubicBezTo>
                      <a:cubicBezTo>
                        <a:pt x="254517" y="236373"/>
                        <a:pt x="288284" y="253257"/>
                        <a:pt x="319238" y="275769"/>
                      </a:cubicBezTo>
                      <a:cubicBezTo>
                        <a:pt x="353006" y="298280"/>
                        <a:pt x="383959" y="323606"/>
                        <a:pt x="412099" y="351746"/>
                      </a:cubicBezTo>
                      <a:cubicBezTo>
                        <a:pt x="440238" y="379885"/>
                        <a:pt x="465565" y="410839"/>
                        <a:pt x="488076" y="444607"/>
                      </a:cubicBezTo>
                      <a:cubicBezTo>
                        <a:pt x="510588" y="475560"/>
                        <a:pt x="530286" y="509328"/>
                        <a:pt x="549984" y="540281"/>
                      </a:cubicBezTo>
                      <a:cubicBezTo>
                        <a:pt x="569681" y="571235"/>
                        <a:pt x="589379" y="599375"/>
                        <a:pt x="606263" y="624700"/>
                      </a:cubicBezTo>
                      <a:cubicBezTo>
                        <a:pt x="625960" y="650026"/>
                        <a:pt x="645658" y="672538"/>
                        <a:pt x="665356" y="692235"/>
                      </a:cubicBezTo>
                      <a:cubicBezTo>
                        <a:pt x="685054" y="711933"/>
                        <a:pt x="707565" y="728817"/>
                        <a:pt x="724449" y="740073"/>
                      </a:cubicBezTo>
                      <a:cubicBezTo>
                        <a:pt x="744147" y="751329"/>
                        <a:pt x="761031" y="759771"/>
                        <a:pt x="777914" y="768213"/>
                      </a:cubicBezTo>
                      <a:cubicBezTo>
                        <a:pt x="794798" y="773840"/>
                        <a:pt x="806054" y="776654"/>
                        <a:pt x="814496" y="779468"/>
                      </a:cubicBezTo>
                      <a:cubicBezTo>
                        <a:pt x="822938" y="782282"/>
                        <a:pt x="828566" y="782282"/>
                        <a:pt x="828566" y="782282"/>
                      </a:cubicBezTo>
                      <a:cubicBezTo>
                        <a:pt x="828566" y="782282"/>
                        <a:pt x="822938" y="782282"/>
                        <a:pt x="814496" y="782282"/>
                      </a:cubicBezTo>
                      <a:cubicBezTo>
                        <a:pt x="806054" y="782282"/>
                        <a:pt x="791984" y="779468"/>
                        <a:pt x="775101" y="776654"/>
                      </a:cubicBezTo>
                      <a:cubicBezTo>
                        <a:pt x="758217" y="773840"/>
                        <a:pt x="738519" y="765399"/>
                        <a:pt x="716008" y="756957"/>
                      </a:cubicBezTo>
                      <a:cubicBezTo>
                        <a:pt x="693495" y="745701"/>
                        <a:pt x="670984" y="731631"/>
                        <a:pt x="648473" y="714747"/>
                      </a:cubicBezTo>
                      <a:cubicBezTo>
                        <a:pt x="625960" y="697863"/>
                        <a:pt x="600635" y="672538"/>
                        <a:pt x="578123" y="647212"/>
                      </a:cubicBezTo>
                      <a:cubicBezTo>
                        <a:pt x="555611" y="621886"/>
                        <a:pt x="535914" y="590933"/>
                        <a:pt x="513402" y="562793"/>
                      </a:cubicBezTo>
                      <a:cubicBezTo>
                        <a:pt x="490890" y="531840"/>
                        <a:pt x="471192" y="500886"/>
                        <a:pt x="451495" y="469932"/>
                      </a:cubicBezTo>
                      <a:cubicBezTo>
                        <a:pt x="445867" y="461490"/>
                        <a:pt x="440238" y="455862"/>
                        <a:pt x="434611" y="447421"/>
                      </a:cubicBezTo>
                      <a:cubicBezTo>
                        <a:pt x="428983" y="438979"/>
                        <a:pt x="423355" y="433351"/>
                        <a:pt x="417727" y="424909"/>
                      </a:cubicBezTo>
                      <a:cubicBezTo>
                        <a:pt x="412099" y="416467"/>
                        <a:pt x="406471" y="408025"/>
                        <a:pt x="400843" y="402397"/>
                      </a:cubicBezTo>
                      <a:cubicBezTo>
                        <a:pt x="395216" y="396769"/>
                        <a:pt x="389587" y="388327"/>
                        <a:pt x="381146" y="382699"/>
                      </a:cubicBezTo>
                      <a:cubicBezTo>
                        <a:pt x="355819" y="354560"/>
                        <a:pt x="327680" y="332048"/>
                        <a:pt x="296727" y="309536"/>
                      </a:cubicBezTo>
                      <a:cubicBezTo>
                        <a:pt x="265773" y="287025"/>
                        <a:pt x="234819" y="267327"/>
                        <a:pt x="203866" y="250443"/>
                      </a:cubicBezTo>
                      <a:cubicBezTo>
                        <a:pt x="172912" y="233559"/>
                        <a:pt x="141959" y="219489"/>
                        <a:pt x="111005" y="205419"/>
                      </a:cubicBezTo>
                      <a:cubicBezTo>
                        <a:pt x="102563" y="202606"/>
                        <a:pt x="96935" y="199792"/>
                        <a:pt x="88493" y="196978"/>
                      </a:cubicBezTo>
                      <a:cubicBezTo>
                        <a:pt x="80051" y="194164"/>
                        <a:pt x="74423" y="191350"/>
                        <a:pt x="65981" y="188536"/>
                      </a:cubicBezTo>
                      <a:cubicBezTo>
                        <a:pt x="51912" y="182908"/>
                        <a:pt x="35028" y="171652"/>
                        <a:pt x="26586" y="160396"/>
                      </a:cubicBezTo>
                      <a:cubicBezTo>
                        <a:pt x="9702" y="137884"/>
                        <a:pt x="-4368" y="109745"/>
                        <a:pt x="1261" y="84419"/>
                      </a:cubicBezTo>
                      <a:cubicBezTo>
                        <a:pt x="4074" y="73163"/>
                        <a:pt x="9702" y="61907"/>
                        <a:pt x="18144" y="53465"/>
                      </a:cubicBezTo>
                      <a:cubicBezTo>
                        <a:pt x="26586" y="45023"/>
                        <a:pt x="32213" y="39396"/>
                        <a:pt x="40656" y="33768"/>
                      </a:cubicBezTo>
                      <a:cubicBezTo>
                        <a:pt x="54726" y="25326"/>
                        <a:pt x="65981" y="16884"/>
                        <a:pt x="74423" y="14070"/>
                      </a:cubicBezTo>
                      <a:cubicBezTo>
                        <a:pt x="82865" y="2814"/>
                        <a:pt x="85679" y="0"/>
                        <a:pt x="85679" y="0"/>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995" name="Graphic 3">
                  <a:extLst>
                    <a:ext uri="{FF2B5EF4-FFF2-40B4-BE49-F238E27FC236}">
                      <a16:creationId xmlns:a16="http://schemas.microsoft.com/office/drawing/2014/main" id="{F45827B7-BA73-4213-8895-D931576F8383}"/>
                    </a:ext>
                  </a:extLst>
                </p:cNvPr>
                <p:cNvGrpSpPr/>
                <p:nvPr/>
              </p:nvGrpSpPr>
              <p:grpSpPr>
                <a:xfrm>
                  <a:off x="13349184" y="1316486"/>
                  <a:ext cx="623455" cy="538337"/>
                  <a:chOff x="13349184" y="1316486"/>
                  <a:chExt cx="623455" cy="538337"/>
                </a:xfrm>
                <a:solidFill>
                  <a:srgbClr val="E8E61C"/>
                </a:solidFill>
              </p:grpSpPr>
              <p:sp>
                <p:nvSpPr>
                  <p:cNvPr id="1005" name="Freeform: Shape 1004">
                    <a:extLst>
                      <a:ext uri="{FF2B5EF4-FFF2-40B4-BE49-F238E27FC236}">
                        <a16:creationId xmlns:a16="http://schemas.microsoft.com/office/drawing/2014/main" id="{2E936B85-C892-42A1-AEBA-DDF04D40CD25}"/>
                      </a:ext>
                    </a:extLst>
                  </p:cNvPr>
                  <p:cNvSpPr/>
                  <p:nvPr/>
                </p:nvSpPr>
                <p:spPr>
                  <a:xfrm>
                    <a:off x="13498464" y="1316486"/>
                    <a:ext cx="215106" cy="188631"/>
                  </a:xfrm>
                  <a:custGeom>
                    <a:avLst/>
                    <a:gdLst>
                      <a:gd name="connsiteX0" fmla="*/ 86449 w 215106"/>
                      <a:gd name="connsiteY0" fmla="*/ 3629 h 188631"/>
                      <a:gd name="connsiteX1" fmla="*/ 213077 w 215106"/>
                      <a:gd name="connsiteY1" fmla="*/ 121816 h 188631"/>
                      <a:gd name="connsiteX2" fmla="*/ 128658 w 215106"/>
                      <a:gd name="connsiteY2" fmla="*/ 183723 h 188631"/>
                      <a:gd name="connsiteX3" fmla="*/ 2030 w 215106"/>
                      <a:gd name="connsiteY3" fmla="*/ 65537 h 188631"/>
                      <a:gd name="connsiteX4" fmla="*/ 86449 w 215106"/>
                      <a:gd name="connsiteY4" fmla="*/ 3629 h 18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06" h="188631">
                        <a:moveTo>
                          <a:pt x="86449" y="3629"/>
                        </a:moveTo>
                        <a:cubicBezTo>
                          <a:pt x="145542" y="17699"/>
                          <a:pt x="201821" y="71164"/>
                          <a:pt x="213077" y="121816"/>
                        </a:cubicBezTo>
                        <a:cubicBezTo>
                          <a:pt x="224333" y="172467"/>
                          <a:pt x="187751" y="200607"/>
                          <a:pt x="128658" y="183723"/>
                        </a:cubicBezTo>
                        <a:cubicBezTo>
                          <a:pt x="69565" y="169653"/>
                          <a:pt x="13285" y="116188"/>
                          <a:pt x="2030" y="65537"/>
                        </a:cubicBezTo>
                        <a:cubicBezTo>
                          <a:pt x="-9226" y="17699"/>
                          <a:pt x="27355" y="-10441"/>
                          <a:pt x="86449" y="3629"/>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06" name="Freeform: Shape 1005">
                    <a:extLst>
                      <a:ext uri="{FF2B5EF4-FFF2-40B4-BE49-F238E27FC236}">
                        <a16:creationId xmlns:a16="http://schemas.microsoft.com/office/drawing/2014/main" id="{E7523EAD-A375-40BB-8343-9B1D7B7229B4}"/>
                      </a:ext>
                    </a:extLst>
                  </p:cNvPr>
                  <p:cNvSpPr/>
                  <p:nvPr/>
                </p:nvSpPr>
                <p:spPr>
                  <a:xfrm>
                    <a:off x="13349184" y="1687670"/>
                    <a:ext cx="186458" cy="167153"/>
                  </a:xfrm>
                  <a:custGeom>
                    <a:avLst/>
                    <a:gdLst>
                      <a:gd name="connsiteX0" fmla="*/ 75332 w 186458"/>
                      <a:gd name="connsiteY0" fmla="*/ 3889 h 167153"/>
                      <a:gd name="connsiteX1" fmla="*/ 185077 w 186458"/>
                      <a:gd name="connsiteY1" fmla="*/ 108006 h 167153"/>
                      <a:gd name="connsiteX2" fmla="*/ 111914 w 186458"/>
                      <a:gd name="connsiteY2" fmla="*/ 164285 h 167153"/>
                      <a:gd name="connsiteX3" fmla="*/ 2169 w 186458"/>
                      <a:gd name="connsiteY3" fmla="*/ 60168 h 167153"/>
                      <a:gd name="connsiteX4" fmla="*/ 75332 w 186458"/>
                      <a:gd name="connsiteY4" fmla="*/ 3889 h 16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58" h="167153">
                        <a:moveTo>
                          <a:pt x="75332" y="3889"/>
                        </a:moveTo>
                        <a:cubicBezTo>
                          <a:pt x="125983" y="17959"/>
                          <a:pt x="173820" y="62982"/>
                          <a:pt x="185077" y="108006"/>
                        </a:cubicBezTo>
                        <a:cubicBezTo>
                          <a:pt x="193518" y="153029"/>
                          <a:pt x="162565" y="175541"/>
                          <a:pt x="111914" y="164285"/>
                        </a:cubicBezTo>
                        <a:cubicBezTo>
                          <a:pt x="61262" y="150215"/>
                          <a:pt x="13425" y="105192"/>
                          <a:pt x="2169" y="60168"/>
                        </a:cubicBezTo>
                        <a:cubicBezTo>
                          <a:pt x="-9087" y="15145"/>
                          <a:pt x="24681" y="-10181"/>
                          <a:pt x="75332" y="3889"/>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07" name="Freeform: Shape 1006">
                    <a:extLst>
                      <a:ext uri="{FF2B5EF4-FFF2-40B4-BE49-F238E27FC236}">
                        <a16:creationId xmlns:a16="http://schemas.microsoft.com/office/drawing/2014/main" id="{E82096C5-F793-4998-A8AC-A1DCE44FF960}"/>
                      </a:ext>
                    </a:extLst>
                  </p:cNvPr>
                  <p:cNvSpPr/>
                  <p:nvPr/>
                </p:nvSpPr>
                <p:spPr>
                  <a:xfrm>
                    <a:off x="13847210" y="1565634"/>
                    <a:ext cx="125429" cy="189942"/>
                  </a:xfrm>
                  <a:custGeom>
                    <a:avLst/>
                    <a:gdLst>
                      <a:gd name="connsiteX0" fmla="*/ 92262 w 125429"/>
                      <a:gd name="connsiteY0" fmla="*/ 27436 h 189942"/>
                      <a:gd name="connsiteX1" fmla="*/ 117587 w 125429"/>
                      <a:gd name="connsiteY1" fmla="*/ 162507 h 189942"/>
                      <a:gd name="connsiteX2" fmla="*/ 33168 w 125429"/>
                      <a:gd name="connsiteY2" fmla="*/ 162507 h 189942"/>
                      <a:gd name="connsiteX3" fmla="*/ 7843 w 125429"/>
                      <a:gd name="connsiteY3" fmla="*/ 27436 h 189942"/>
                      <a:gd name="connsiteX4" fmla="*/ 92262 w 125429"/>
                      <a:gd name="connsiteY4" fmla="*/ 27436 h 189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29" h="189942">
                        <a:moveTo>
                          <a:pt x="92262" y="27436"/>
                        </a:moveTo>
                        <a:cubicBezTo>
                          <a:pt x="123215" y="64018"/>
                          <a:pt x="134471" y="123111"/>
                          <a:pt x="117587" y="162507"/>
                        </a:cubicBezTo>
                        <a:cubicBezTo>
                          <a:pt x="100703" y="199088"/>
                          <a:pt x="64122" y="199088"/>
                          <a:pt x="33168" y="162507"/>
                        </a:cubicBezTo>
                        <a:cubicBezTo>
                          <a:pt x="2214" y="125925"/>
                          <a:pt x="-9041" y="66832"/>
                          <a:pt x="7843" y="27436"/>
                        </a:cubicBezTo>
                        <a:cubicBezTo>
                          <a:pt x="24727" y="-9145"/>
                          <a:pt x="61308" y="-9145"/>
                          <a:pt x="92262" y="27436"/>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08" name="Freeform: Shape 1007">
                    <a:extLst>
                      <a:ext uri="{FF2B5EF4-FFF2-40B4-BE49-F238E27FC236}">
                        <a16:creationId xmlns:a16="http://schemas.microsoft.com/office/drawing/2014/main" id="{AEEFF965-9550-4308-B49C-A4728AC16E7E}"/>
                      </a:ext>
                    </a:extLst>
                  </p:cNvPr>
                  <p:cNvSpPr/>
                  <p:nvPr/>
                </p:nvSpPr>
                <p:spPr>
                  <a:xfrm>
                    <a:off x="13535574" y="1536708"/>
                    <a:ext cx="215217" cy="154935"/>
                  </a:xfrm>
                  <a:custGeom>
                    <a:avLst/>
                    <a:gdLst>
                      <a:gd name="connsiteX0" fmla="*/ 24012 w 215217"/>
                      <a:gd name="connsiteY0" fmla="*/ 53549 h 154935"/>
                      <a:gd name="connsiteX1" fmla="*/ 175966 w 215217"/>
                      <a:gd name="connsiteY1" fmla="*/ 2897 h 154935"/>
                      <a:gd name="connsiteX2" fmla="*/ 190036 w 215217"/>
                      <a:gd name="connsiteY2" fmla="*/ 101386 h 154935"/>
                      <a:gd name="connsiteX3" fmla="*/ 38082 w 215217"/>
                      <a:gd name="connsiteY3" fmla="*/ 152038 h 154935"/>
                      <a:gd name="connsiteX4" fmla="*/ 24012 w 215217"/>
                      <a:gd name="connsiteY4" fmla="*/ 53549 h 15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17" h="154935">
                        <a:moveTo>
                          <a:pt x="24012" y="53549"/>
                        </a:moveTo>
                        <a:cubicBezTo>
                          <a:pt x="63408" y="14153"/>
                          <a:pt x="130943" y="-8358"/>
                          <a:pt x="175966" y="2897"/>
                        </a:cubicBezTo>
                        <a:cubicBezTo>
                          <a:pt x="220990" y="16967"/>
                          <a:pt x="229431" y="59177"/>
                          <a:pt x="190036" y="101386"/>
                        </a:cubicBezTo>
                        <a:cubicBezTo>
                          <a:pt x="150641" y="140782"/>
                          <a:pt x="83106" y="163294"/>
                          <a:pt x="38082" y="152038"/>
                        </a:cubicBezTo>
                        <a:cubicBezTo>
                          <a:pt x="-6941" y="137968"/>
                          <a:pt x="-12570" y="92944"/>
                          <a:pt x="24012" y="53549"/>
                        </a:cubicBezTo>
                        <a:close/>
                      </a:path>
                    </a:pathLst>
                  </a:custGeom>
                  <a:solidFill>
                    <a:srgbClr val="E8E61C"/>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996" name="Graphic 3">
                  <a:extLst>
                    <a:ext uri="{FF2B5EF4-FFF2-40B4-BE49-F238E27FC236}">
                      <a16:creationId xmlns:a16="http://schemas.microsoft.com/office/drawing/2014/main" id="{1B2E7EA4-95E4-4DB6-BEAB-DEBC1352781F}"/>
                    </a:ext>
                  </a:extLst>
                </p:cNvPr>
                <p:cNvGrpSpPr/>
                <p:nvPr/>
              </p:nvGrpSpPr>
              <p:grpSpPr>
                <a:xfrm>
                  <a:off x="13376679" y="1359511"/>
                  <a:ext cx="595245" cy="493519"/>
                  <a:chOff x="13376679" y="1359511"/>
                  <a:chExt cx="595245" cy="493519"/>
                </a:xfrm>
                <a:solidFill>
                  <a:srgbClr val="1D1D1B">
                    <a:alpha val="10000"/>
                  </a:srgbClr>
                </a:solidFill>
              </p:grpSpPr>
              <p:sp>
                <p:nvSpPr>
                  <p:cNvPr id="1001" name="Freeform: Shape 1000">
                    <a:extLst>
                      <a:ext uri="{FF2B5EF4-FFF2-40B4-BE49-F238E27FC236}">
                        <a16:creationId xmlns:a16="http://schemas.microsoft.com/office/drawing/2014/main" id="{B7CADF6A-A103-44B2-8CC0-FD4CE2BB5365}"/>
                      </a:ext>
                    </a:extLst>
                  </p:cNvPr>
                  <p:cNvSpPr/>
                  <p:nvPr/>
                </p:nvSpPr>
                <p:spPr>
                  <a:xfrm>
                    <a:off x="13528633" y="1359511"/>
                    <a:ext cx="182123" cy="144327"/>
                  </a:xfrm>
                  <a:custGeom>
                    <a:avLst/>
                    <a:gdLst>
                      <a:gd name="connsiteX0" fmla="*/ 70349 w 182123"/>
                      <a:gd name="connsiteY0" fmla="*/ 118187 h 144327"/>
                      <a:gd name="connsiteX1" fmla="*/ 0 w 182123"/>
                      <a:gd name="connsiteY1" fmla="*/ 78791 h 144327"/>
                      <a:gd name="connsiteX2" fmla="*/ 95675 w 182123"/>
                      <a:gd name="connsiteY2" fmla="*/ 140698 h 144327"/>
                      <a:gd name="connsiteX3" fmla="*/ 180094 w 182123"/>
                      <a:gd name="connsiteY3" fmla="*/ 78791 h 144327"/>
                      <a:gd name="connsiteX4" fmla="*/ 126628 w 182123"/>
                      <a:gd name="connsiteY4" fmla="*/ 0 h 144327"/>
                      <a:gd name="connsiteX5" fmla="*/ 154768 w 182123"/>
                      <a:gd name="connsiteY5" fmla="*/ 56279 h 144327"/>
                      <a:gd name="connsiteX6" fmla="*/ 70349 w 182123"/>
                      <a:gd name="connsiteY6" fmla="*/ 118187 h 14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123" h="144327">
                        <a:moveTo>
                          <a:pt x="70349" y="118187"/>
                        </a:moveTo>
                        <a:cubicBezTo>
                          <a:pt x="45024" y="112559"/>
                          <a:pt x="19698" y="98489"/>
                          <a:pt x="0" y="78791"/>
                        </a:cubicBezTo>
                        <a:cubicBezTo>
                          <a:pt x="25326" y="106931"/>
                          <a:pt x="59093" y="132256"/>
                          <a:pt x="95675" y="140698"/>
                        </a:cubicBezTo>
                        <a:cubicBezTo>
                          <a:pt x="154768" y="154768"/>
                          <a:pt x="191349" y="126628"/>
                          <a:pt x="180094" y="78791"/>
                        </a:cubicBezTo>
                        <a:cubicBezTo>
                          <a:pt x="174466" y="50651"/>
                          <a:pt x="151954" y="22512"/>
                          <a:pt x="126628" y="0"/>
                        </a:cubicBezTo>
                        <a:cubicBezTo>
                          <a:pt x="140698" y="16884"/>
                          <a:pt x="151954" y="36582"/>
                          <a:pt x="154768" y="56279"/>
                        </a:cubicBezTo>
                        <a:cubicBezTo>
                          <a:pt x="166024" y="104117"/>
                          <a:pt x="129443" y="132256"/>
                          <a:pt x="70349" y="118187"/>
                        </a:cubicBezTo>
                        <a:close/>
                      </a:path>
                    </a:pathLst>
                  </a:custGeom>
                  <a:solidFill>
                    <a:srgbClr val="1D1D1B">
                      <a:alpha val="1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02" name="Freeform: Shape 1001">
                    <a:extLst>
                      <a:ext uri="{FF2B5EF4-FFF2-40B4-BE49-F238E27FC236}">
                        <a16:creationId xmlns:a16="http://schemas.microsoft.com/office/drawing/2014/main" id="{C5CD4D42-FB2D-4BE3-9D34-73C248807674}"/>
                      </a:ext>
                    </a:extLst>
                  </p:cNvPr>
                  <p:cNvSpPr/>
                  <p:nvPr/>
                </p:nvSpPr>
                <p:spPr>
                  <a:xfrm>
                    <a:off x="13376679" y="1722513"/>
                    <a:ext cx="159751" cy="130517"/>
                  </a:xfrm>
                  <a:custGeom>
                    <a:avLst/>
                    <a:gdLst>
                      <a:gd name="connsiteX0" fmla="*/ 109744 w 159751"/>
                      <a:gd name="connsiteY0" fmla="*/ 0 h 130517"/>
                      <a:gd name="connsiteX1" fmla="*/ 135070 w 159751"/>
                      <a:gd name="connsiteY1" fmla="*/ 45023 h 130517"/>
                      <a:gd name="connsiteX2" fmla="*/ 61907 w 159751"/>
                      <a:gd name="connsiteY2" fmla="*/ 101303 h 130517"/>
                      <a:gd name="connsiteX3" fmla="*/ 0 w 159751"/>
                      <a:gd name="connsiteY3" fmla="*/ 70349 h 130517"/>
                      <a:gd name="connsiteX4" fmla="*/ 84419 w 159751"/>
                      <a:gd name="connsiteY4" fmla="*/ 126628 h 130517"/>
                      <a:gd name="connsiteX5" fmla="*/ 157582 w 159751"/>
                      <a:gd name="connsiteY5" fmla="*/ 70349 h 130517"/>
                      <a:gd name="connsiteX6" fmla="*/ 109744 w 159751"/>
                      <a:gd name="connsiteY6" fmla="*/ 0 h 13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51" h="130517">
                        <a:moveTo>
                          <a:pt x="109744" y="0"/>
                        </a:moveTo>
                        <a:cubicBezTo>
                          <a:pt x="121000" y="14070"/>
                          <a:pt x="129443" y="30954"/>
                          <a:pt x="135070" y="45023"/>
                        </a:cubicBezTo>
                        <a:cubicBezTo>
                          <a:pt x="143512" y="90047"/>
                          <a:pt x="112559" y="112559"/>
                          <a:pt x="61907" y="101303"/>
                        </a:cubicBezTo>
                        <a:cubicBezTo>
                          <a:pt x="39395" y="95675"/>
                          <a:pt x="19697" y="84419"/>
                          <a:pt x="0" y="70349"/>
                        </a:cubicBezTo>
                        <a:cubicBezTo>
                          <a:pt x="22511" y="95675"/>
                          <a:pt x="53465" y="118187"/>
                          <a:pt x="84419" y="126628"/>
                        </a:cubicBezTo>
                        <a:cubicBezTo>
                          <a:pt x="135070" y="140698"/>
                          <a:pt x="168838" y="115373"/>
                          <a:pt x="157582" y="70349"/>
                        </a:cubicBezTo>
                        <a:cubicBezTo>
                          <a:pt x="151954" y="47837"/>
                          <a:pt x="132256" y="22512"/>
                          <a:pt x="109744" y="0"/>
                        </a:cubicBezTo>
                        <a:close/>
                      </a:path>
                    </a:pathLst>
                  </a:custGeom>
                  <a:solidFill>
                    <a:srgbClr val="1D1D1B">
                      <a:alpha val="1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03" name="Freeform: Shape 1002">
                    <a:extLst>
                      <a:ext uri="{FF2B5EF4-FFF2-40B4-BE49-F238E27FC236}">
                        <a16:creationId xmlns:a16="http://schemas.microsoft.com/office/drawing/2014/main" id="{2704A64C-F5AA-4C22-87EE-DA991356DE95}"/>
                      </a:ext>
                    </a:extLst>
                  </p:cNvPr>
                  <p:cNvSpPr/>
                  <p:nvPr/>
                </p:nvSpPr>
                <p:spPr>
                  <a:xfrm>
                    <a:off x="13877565" y="1573373"/>
                    <a:ext cx="94360" cy="179390"/>
                  </a:xfrm>
                  <a:custGeom>
                    <a:avLst/>
                    <a:gdLst>
                      <a:gd name="connsiteX0" fmla="*/ 61908 w 94360"/>
                      <a:gd name="connsiteY0" fmla="*/ 19698 h 179390"/>
                      <a:gd name="connsiteX1" fmla="*/ 42209 w 94360"/>
                      <a:gd name="connsiteY1" fmla="*/ 0 h 179390"/>
                      <a:gd name="connsiteX2" fmla="*/ 61908 w 94360"/>
                      <a:gd name="connsiteY2" fmla="*/ 126628 h 179390"/>
                      <a:gd name="connsiteX3" fmla="*/ 0 w 94360"/>
                      <a:gd name="connsiteY3" fmla="*/ 146326 h 179390"/>
                      <a:gd name="connsiteX4" fmla="*/ 5628 w 94360"/>
                      <a:gd name="connsiteY4" fmla="*/ 151954 h 179390"/>
                      <a:gd name="connsiteX5" fmla="*/ 90047 w 94360"/>
                      <a:gd name="connsiteY5" fmla="*/ 151954 h 179390"/>
                      <a:gd name="connsiteX6" fmla="*/ 61908 w 94360"/>
                      <a:gd name="connsiteY6" fmla="*/ 19698 h 17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60" h="179390">
                        <a:moveTo>
                          <a:pt x="61908" y="19698"/>
                        </a:moveTo>
                        <a:cubicBezTo>
                          <a:pt x="56279" y="11256"/>
                          <a:pt x="47838" y="5628"/>
                          <a:pt x="42209" y="0"/>
                        </a:cubicBezTo>
                        <a:cubicBezTo>
                          <a:pt x="67535" y="36582"/>
                          <a:pt x="78792" y="92861"/>
                          <a:pt x="61908" y="126628"/>
                        </a:cubicBezTo>
                        <a:cubicBezTo>
                          <a:pt x="50652" y="154768"/>
                          <a:pt x="22512" y="163210"/>
                          <a:pt x="0" y="146326"/>
                        </a:cubicBezTo>
                        <a:cubicBezTo>
                          <a:pt x="2814" y="149140"/>
                          <a:pt x="2814" y="151954"/>
                          <a:pt x="5628" y="151954"/>
                        </a:cubicBezTo>
                        <a:cubicBezTo>
                          <a:pt x="36582" y="188536"/>
                          <a:pt x="73163" y="188536"/>
                          <a:pt x="90047" y="151954"/>
                        </a:cubicBezTo>
                        <a:cubicBezTo>
                          <a:pt x="101303" y="115373"/>
                          <a:pt x="90047" y="56279"/>
                          <a:pt x="61908" y="19698"/>
                        </a:cubicBezTo>
                        <a:close/>
                      </a:path>
                    </a:pathLst>
                  </a:custGeom>
                  <a:solidFill>
                    <a:srgbClr val="1D1D1B">
                      <a:alpha val="1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1004" name="Freeform: Shape 1003">
                    <a:extLst>
                      <a:ext uri="{FF2B5EF4-FFF2-40B4-BE49-F238E27FC236}">
                        <a16:creationId xmlns:a16="http://schemas.microsoft.com/office/drawing/2014/main" id="{51FE97B2-12D9-4DD1-85AB-2C3CF8C97452}"/>
                      </a:ext>
                    </a:extLst>
                  </p:cNvPr>
                  <p:cNvSpPr/>
                  <p:nvPr/>
                </p:nvSpPr>
                <p:spPr>
                  <a:xfrm>
                    <a:off x="13539889" y="1545233"/>
                    <a:ext cx="212498" cy="144885"/>
                  </a:xfrm>
                  <a:custGeom>
                    <a:avLst/>
                    <a:gdLst>
                      <a:gd name="connsiteX0" fmla="*/ 185722 w 212498"/>
                      <a:gd name="connsiteY0" fmla="*/ 0 h 144885"/>
                      <a:gd name="connsiteX1" fmla="*/ 163211 w 212498"/>
                      <a:gd name="connsiteY1" fmla="*/ 67535 h 144885"/>
                      <a:gd name="connsiteX2" fmla="*/ 11256 w 212498"/>
                      <a:gd name="connsiteY2" fmla="*/ 118187 h 144885"/>
                      <a:gd name="connsiteX3" fmla="*/ 0 w 212498"/>
                      <a:gd name="connsiteY3" fmla="*/ 112559 h 144885"/>
                      <a:gd name="connsiteX4" fmla="*/ 36582 w 212498"/>
                      <a:gd name="connsiteY4" fmla="*/ 140698 h 144885"/>
                      <a:gd name="connsiteX5" fmla="*/ 188536 w 212498"/>
                      <a:gd name="connsiteY5" fmla="*/ 90047 h 144885"/>
                      <a:gd name="connsiteX6" fmla="*/ 185722 w 212498"/>
                      <a:gd name="connsiteY6" fmla="*/ 0 h 14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98" h="144885">
                        <a:moveTo>
                          <a:pt x="185722" y="0"/>
                        </a:moveTo>
                        <a:cubicBezTo>
                          <a:pt x="194163" y="19698"/>
                          <a:pt x="185722" y="45023"/>
                          <a:pt x="163211" y="67535"/>
                        </a:cubicBezTo>
                        <a:cubicBezTo>
                          <a:pt x="123814" y="106931"/>
                          <a:pt x="56279" y="129442"/>
                          <a:pt x="11256" y="118187"/>
                        </a:cubicBezTo>
                        <a:cubicBezTo>
                          <a:pt x="8442" y="118187"/>
                          <a:pt x="2814" y="115373"/>
                          <a:pt x="0" y="112559"/>
                        </a:cubicBezTo>
                        <a:cubicBezTo>
                          <a:pt x="5628" y="126628"/>
                          <a:pt x="16884" y="135070"/>
                          <a:pt x="36582" y="140698"/>
                        </a:cubicBezTo>
                        <a:cubicBezTo>
                          <a:pt x="81605" y="154768"/>
                          <a:pt x="151954" y="132256"/>
                          <a:pt x="188536" y="90047"/>
                        </a:cubicBezTo>
                        <a:cubicBezTo>
                          <a:pt x="222303" y="56279"/>
                          <a:pt x="219490" y="16884"/>
                          <a:pt x="185722" y="0"/>
                        </a:cubicBezTo>
                        <a:close/>
                      </a:path>
                    </a:pathLst>
                  </a:custGeom>
                  <a:solidFill>
                    <a:srgbClr val="1D1D1B">
                      <a:alpha val="1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997" name="Freeform: Shape 996">
                  <a:extLst>
                    <a:ext uri="{FF2B5EF4-FFF2-40B4-BE49-F238E27FC236}">
                      <a16:creationId xmlns:a16="http://schemas.microsoft.com/office/drawing/2014/main" id="{D7C967DB-636F-4917-AA15-3FFB49D7A1D5}"/>
                    </a:ext>
                  </a:extLst>
                </p:cNvPr>
                <p:cNvSpPr/>
                <p:nvPr/>
              </p:nvSpPr>
              <p:spPr>
                <a:xfrm rot="-687630">
                  <a:off x="13360154" y="1710946"/>
                  <a:ext cx="22512" cy="56281"/>
                </a:xfrm>
                <a:custGeom>
                  <a:avLst/>
                  <a:gdLst>
                    <a:gd name="connsiteX0" fmla="*/ 22512 w 22512"/>
                    <a:gd name="connsiteY0" fmla="*/ 28141 h 56281"/>
                    <a:gd name="connsiteX1" fmla="*/ 11256 w 22512"/>
                    <a:gd name="connsiteY1" fmla="*/ 56281 h 56281"/>
                    <a:gd name="connsiteX2" fmla="*/ 0 w 22512"/>
                    <a:gd name="connsiteY2" fmla="*/ 28141 h 56281"/>
                    <a:gd name="connsiteX3" fmla="*/ 11256 w 22512"/>
                    <a:gd name="connsiteY3" fmla="*/ 0 h 56281"/>
                    <a:gd name="connsiteX4" fmla="*/ 22512 w 22512"/>
                    <a:gd name="connsiteY4" fmla="*/ 28141 h 56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2" h="56281">
                      <a:moveTo>
                        <a:pt x="22512" y="28141"/>
                      </a:moveTo>
                      <a:cubicBezTo>
                        <a:pt x="22512" y="43682"/>
                        <a:pt x="17473" y="56281"/>
                        <a:pt x="11256" y="56281"/>
                      </a:cubicBezTo>
                      <a:cubicBezTo>
                        <a:pt x="5039" y="56281"/>
                        <a:pt x="0" y="43682"/>
                        <a:pt x="0" y="28141"/>
                      </a:cubicBezTo>
                      <a:cubicBezTo>
                        <a:pt x="0" y="12599"/>
                        <a:pt x="5039" y="0"/>
                        <a:pt x="11256" y="0"/>
                      </a:cubicBezTo>
                      <a:cubicBezTo>
                        <a:pt x="17473" y="0"/>
                        <a:pt x="22512" y="12599"/>
                        <a:pt x="22512" y="28141"/>
                      </a:cubicBezTo>
                      <a:close/>
                    </a:path>
                  </a:pathLst>
                </a:custGeom>
                <a:solidFill>
                  <a:srgbClr val="FFFFFF">
                    <a:alpha val="50000"/>
                  </a:srgbClr>
                </a:solidFill>
                <a:ln w="28132" cap="flat">
                  <a:noFill/>
                  <a:prstDash val="solid"/>
                  <a:miter/>
                </a:ln>
              </p:spPr>
              <p:txBody>
                <a:bodyPr rtlCol="0" anchor="ctr"/>
                <a:lstStyle/>
                <a:p>
                  <a:pPr defTabSz="1947696"/>
                  <a:endParaRPr lang="en-US" sz="3834">
                    <a:solidFill>
                      <a:srgbClr val="000000"/>
                    </a:solidFill>
                    <a:latin typeface="Montserrat Light "/>
                  </a:endParaRPr>
                </a:p>
              </p:txBody>
            </p:sp>
            <p:sp>
              <p:nvSpPr>
                <p:cNvPr id="998" name="Freeform: Shape 997">
                  <a:extLst>
                    <a:ext uri="{FF2B5EF4-FFF2-40B4-BE49-F238E27FC236}">
                      <a16:creationId xmlns:a16="http://schemas.microsoft.com/office/drawing/2014/main" id="{1F95149A-2117-4C3B-84FB-D688096CC60F}"/>
                    </a:ext>
                  </a:extLst>
                </p:cNvPr>
                <p:cNvSpPr/>
                <p:nvPr/>
              </p:nvSpPr>
              <p:spPr>
                <a:xfrm rot="-3791184">
                  <a:off x="13536882" y="1605203"/>
                  <a:ext cx="56280" cy="22512"/>
                </a:xfrm>
                <a:custGeom>
                  <a:avLst/>
                  <a:gdLst>
                    <a:gd name="connsiteX0" fmla="*/ 56280 w 56280"/>
                    <a:gd name="connsiteY0" fmla="*/ 11256 h 22512"/>
                    <a:gd name="connsiteX1" fmla="*/ 28140 w 56280"/>
                    <a:gd name="connsiteY1" fmla="*/ 22512 h 22512"/>
                    <a:gd name="connsiteX2" fmla="*/ 0 w 56280"/>
                    <a:gd name="connsiteY2" fmla="*/ 11256 h 22512"/>
                    <a:gd name="connsiteX3" fmla="*/ 28140 w 56280"/>
                    <a:gd name="connsiteY3" fmla="*/ 0 h 22512"/>
                    <a:gd name="connsiteX4" fmla="*/ 56280 w 56280"/>
                    <a:gd name="connsiteY4" fmla="*/ 11256 h 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80" h="22512">
                      <a:moveTo>
                        <a:pt x="56280" y="11256"/>
                      </a:moveTo>
                      <a:cubicBezTo>
                        <a:pt x="56280" y="17473"/>
                        <a:pt x="43681" y="22512"/>
                        <a:pt x="28140" y="22512"/>
                      </a:cubicBezTo>
                      <a:cubicBezTo>
                        <a:pt x="12599" y="22512"/>
                        <a:pt x="0" y="17473"/>
                        <a:pt x="0" y="11256"/>
                      </a:cubicBezTo>
                      <a:cubicBezTo>
                        <a:pt x="0" y="5039"/>
                        <a:pt x="12599" y="0"/>
                        <a:pt x="28140" y="0"/>
                      </a:cubicBezTo>
                      <a:cubicBezTo>
                        <a:pt x="43681" y="0"/>
                        <a:pt x="56280" y="5039"/>
                        <a:pt x="56280" y="11256"/>
                      </a:cubicBezTo>
                      <a:close/>
                    </a:path>
                  </a:pathLst>
                </a:custGeom>
                <a:solidFill>
                  <a:srgbClr val="FFFFFF">
                    <a:alpha val="50000"/>
                  </a:srgbClr>
                </a:solidFill>
                <a:ln w="28132" cap="flat">
                  <a:noFill/>
                  <a:prstDash val="solid"/>
                  <a:miter/>
                </a:ln>
              </p:spPr>
              <p:txBody>
                <a:bodyPr rtlCol="0" anchor="ctr"/>
                <a:lstStyle/>
                <a:p>
                  <a:pPr defTabSz="1947696"/>
                  <a:endParaRPr lang="en-US" sz="3834">
                    <a:solidFill>
                      <a:srgbClr val="000000"/>
                    </a:solidFill>
                    <a:latin typeface="Montserrat Light "/>
                  </a:endParaRPr>
                </a:p>
              </p:txBody>
            </p:sp>
            <p:sp>
              <p:nvSpPr>
                <p:cNvPr id="999" name="Freeform: Shape 998">
                  <a:extLst>
                    <a:ext uri="{FF2B5EF4-FFF2-40B4-BE49-F238E27FC236}">
                      <a16:creationId xmlns:a16="http://schemas.microsoft.com/office/drawing/2014/main" id="{CC614407-AA4C-4336-8912-48BF6E4D8880}"/>
                    </a:ext>
                  </a:extLst>
                </p:cNvPr>
                <p:cNvSpPr/>
                <p:nvPr/>
              </p:nvSpPr>
              <p:spPr>
                <a:xfrm rot="-173948">
                  <a:off x="13511581" y="1336925"/>
                  <a:ext cx="22511" cy="56278"/>
                </a:xfrm>
                <a:custGeom>
                  <a:avLst/>
                  <a:gdLst>
                    <a:gd name="connsiteX0" fmla="*/ 22512 w 22511"/>
                    <a:gd name="connsiteY0" fmla="*/ 28139 h 56278"/>
                    <a:gd name="connsiteX1" fmla="*/ 11256 w 22511"/>
                    <a:gd name="connsiteY1" fmla="*/ 56278 h 56278"/>
                    <a:gd name="connsiteX2" fmla="*/ 1 w 22511"/>
                    <a:gd name="connsiteY2" fmla="*/ 28139 h 56278"/>
                    <a:gd name="connsiteX3" fmla="*/ 11256 w 22511"/>
                    <a:gd name="connsiteY3" fmla="*/ 0 h 56278"/>
                    <a:gd name="connsiteX4" fmla="*/ 22512 w 22511"/>
                    <a:gd name="connsiteY4" fmla="*/ 28139 h 56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1" h="56278">
                      <a:moveTo>
                        <a:pt x="22512" y="28139"/>
                      </a:moveTo>
                      <a:cubicBezTo>
                        <a:pt x="22512" y="43680"/>
                        <a:pt x="17473" y="56278"/>
                        <a:pt x="11256" y="56278"/>
                      </a:cubicBezTo>
                      <a:cubicBezTo>
                        <a:pt x="5040" y="56278"/>
                        <a:pt x="1" y="43680"/>
                        <a:pt x="1" y="28139"/>
                      </a:cubicBezTo>
                      <a:cubicBezTo>
                        <a:pt x="1" y="12598"/>
                        <a:pt x="5040" y="0"/>
                        <a:pt x="11256" y="0"/>
                      </a:cubicBezTo>
                      <a:cubicBezTo>
                        <a:pt x="17473" y="0"/>
                        <a:pt x="22512" y="12598"/>
                        <a:pt x="22512" y="28139"/>
                      </a:cubicBezTo>
                      <a:close/>
                    </a:path>
                  </a:pathLst>
                </a:custGeom>
                <a:solidFill>
                  <a:srgbClr val="FFFFFF">
                    <a:alpha val="50000"/>
                  </a:srgbClr>
                </a:solidFill>
                <a:ln w="28130" cap="flat">
                  <a:noFill/>
                  <a:prstDash val="solid"/>
                  <a:miter/>
                </a:ln>
              </p:spPr>
              <p:txBody>
                <a:bodyPr rtlCol="0" anchor="ctr"/>
                <a:lstStyle/>
                <a:p>
                  <a:pPr defTabSz="1947696"/>
                  <a:endParaRPr lang="en-US" sz="3834">
                    <a:solidFill>
                      <a:srgbClr val="000000"/>
                    </a:solidFill>
                    <a:latin typeface="Montserrat Light "/>
                  </a:endParaRPr>
                </a:p>
              </p:txBody>
            </p:sp>
            <p:sp>
              <p:nvSpPr>
                <p:cNvPr id="1000" name="Freeform: Shape 999">
                  <a:extLst>
                    <a:ext uri="{FF2B5EF4-FFF2-40B4-BE49-F238E27FC236}">
                      <a16:creationId xmlns:a16="http://schemas.microsoft.com/office/drawing/2014/main" id="{8CABCD88-1698-4454-BC4C-40E79A1BC01A}"/>
                    </a:ext>
                  </a:extLst>
                </p:cNvPr>
                <p:cNvSpPr/>
                <p:nvPr/>
              </p:nvSpPr>
              <p:spPr>
                <a:xfrm rot="-5267775">
                  <a:off x="13837603" y="1616076"/>
                  <a:ext cx="56281" cy="22512"/>
                </a:xfrm>
                <a:custGeom>
                  <a:avLst/>
                  <a:gdLst>
                    <a:gd name="connsiteX0" fmla="*/ 56282 w 56281"/>
                    <a:gd name="connsiteY0" fmla="*/ 11256 h 22512"/>
                    <a:gd name="connsiteX1" fmla="*/ 28141 w 56281"/>
                    <a:gd name="connsiteY1" fmla="*/ 22513 h 22512"/>
                    <a:gd name="connsiteX2" fmla="*/ 0 w 56281"/>
                    <a:gd name="connsiteY2" fmla="*/ 11256 h 22512"/>
                    <a:gd name="connsiteX3" fmla="*/ 28141 w 56281"/>
                    <a:gd name="connsiteY3" fmla="*/ 0 h 22512"/>
                    <a:gd name="connsiteX4" fmla="*/ 56282 w 56281"/>
                    <a:gd name="connsiteY4" fmla="*/ 11256 h 22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81" h="22512">
                      <a:moveTo>
                        <a:pt x="56282" y="11256"/>
                      </a:moveTo>
                      <a:cubicBezTo>
                        <a:pt x="56282" y="17473"/>
                        <a:pt x="43682" y="22513"/>
                        <a:pt x="28141" y="22513"/>
                      </a:cubicBezTo>
                      <a:cubicBezTo>
                        <a:pt x="12599" y="22513"/>
                        <a:pt x="0" y="17473"/>
                        <a:pt x="0" y="11256"/>
                      </a:cubicBezTo>
                      <a:cubicBezTo>
                        <a:pt x="0" y="5040"/>
                        <a:pt x="12599" y="0"/>
                        <a:pt x="28141" y="0"/>
                      </a:cubicBezTo>
                      <a:cubicBezTo>
                        <a:pt x="43682" y="0"/>
                        <a:pt x="56282" y="5039"/>
                        <a:pt x="56282" y="11256"/>
                      </a:cubicBezTo>
                      <a:close/>
                    </a:path>
                  </a:pathLst>
                </a:custGeom>
                <a:solidFill>
                  <a:srgbClr val="FFFFFF">
                    <a:alpha val="50000"/>
                  </a:srgbClr>
                </a:solidFill>
                <a:ln w="28132"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945" name="Graphic 3">
                <a:extLst>
                  <a:ext uri="{FF2B5EF4-FFF2-40B4-BE49-F238E27FC236}">
                    <a16:creationId xmlns:a16="http://schemas.microsoft.com/office/drawing/2014/main" id="{10D7F0DB-076F-4190-A37E-E8C8F96F9FAA}"/>
                  </a:ext>
                </a:extLst>
              </p:cNvPr>
              <p:cNvGrpSpPr/>
              <p:nvPr/>
            </p:nvGrpSpPr>
            <p:grpSpPr>
              <a:xfrm>
                <a:off x="13537075" y="1435124"/>
                <a:ext cx="1052423" cy="996507"/>
                <a:chOff x="13537075" y="1435124"/>
                <a:chExt cx="1052423" cy="996507"/>
              </a:xfrm>
              <a:solidFill>
                <a:srgbClr val="000000"/>
              </a:solidFill>
            </p:grpSpPr>
            <p:grpSp>
              <p:nvGrpSpPr>
                <p:cNvPr id="946" name="Graphic 3">
                  <a:extLst>
                    <a:ext uri="{FF2B5EF4-FFF2-40B4-BE49-F238E27FC236}">
                      <a16:creationId xmlns:a16="http://schemas.microsoft.com/office/drawing/2014/main" id="{EC628000-ACA3-4EAB-B6D8-39B36CF1FB47}"/>
                    </a:ext>
                  </a:extLst>
                </p:cNvPr>
                <p:cNvGrpSpPr/>
                <p:nvPr/>
              </p:nvGrpSpPr>
              <p:grpSpPr>
                <a:xfrm>
                  <a:off x="13537075" y="1570121"/>
                  <a:ext cx="1052423" cy="855882"/>
                  <a:chOff x="13537075" y="1570121"/>
                  <a:chExt cx="1052423" cy="855882"/>
                </a:xfrm>
                <a:solidFill>
                  <a:srgbClr val="000000"/>
                </a:solidFill>
              </p:grpSpPr>
              <p:sp>
                <p:nvSpPr>
                  <p:cNvPr id="978" name="Freeform: Shape 977">
                    <a:extLst>
                      <a:ext uri="{FF2B5EF4-FFF2-40B4-BE49-F238E27FC236}">
                        <a16:creationId xmlns:a16="http://schemas.microsoft.com/office/drawing/2014/main" id="{6307C138-694C-43AB-A2BC-529578FD3B11}"/>
                      </a:ext>
                    </a:extLst>
                  </p:cNvPr>
                  <p:cNvSpPr/>
                  <p:nvPr/>
                </p:nvSpPr>
                <p:spPr>
                  <a:xfrm>
                    <a:off x="13537075" y="1570121"/>
                    <a:ext cx="1052423" cy="855882"/>
                  </a:xfrm>
                  <a:custGeom>
                    <a:avLst/>
                    <a:gdLst>
                      <a:gd name="connsiteX0" fmla="*/ 132257 w 1052423"/>
                      <a:gd name="connsiteY0" fmla="*/ 855883 h 855882"/>
                      <a:gd name="connsiteX1" fmla="*/ 118187 w 1052423"/>
                      <a:gd name="connsiteY1" fmla="*/ 827743 h 855882"/>
                      <a:gd name="connsiteX2" fmla="*/ 118187 w 1052423"/>
                      <a:gd name="connsiteY2" fmla="*/ 827743 h 855882"/>
                      <a:gd name="connsiteX3" fmla="*/ 95676 w 1052423"/>
                      <a:gd name="connsiteY3" fmla="*/ 813673 h 855882"/>
                      <a:gd name="connsiteX4" fmla="*/ 90047 w 1052423"/>
                      <a:gd name="connsiteY4" fmla="*/ 805231 h 855882"/>
                      <a:gd name="connsiteX5" fmla="*/ 84419 w 1052423"/>
                      <a:gd name="connsiteY5" fmla="*/ 788348 h 855882"/>
                      <a:gd name="connsiteX6" fmla="*/ 81606 w 1052423"/>
                      <a:gd name="connsiteY6" fmla="*/ 782720 h 855882"/>
                      <a:gd name="connsiteX7" fmla="*/ 56279 w 1052423"/>
                      <a:gd name="connsiteY7" fmla="*/ 768650 h 855882"/>
                      <a:gd name="connsiteX8" fmla="*/ 42209 w 1052423"/>
                      <a:gd name="connsiteY8" fmla="*/ 771464 h 855882"/>
                      <a:gd name="connsiteX9" fmla="*/ 45024 w 1052423"/>
                      <a:gd name="connsiteY9" fmla="*/ 717999 h 855882"/>
                      <a:gd name="connsiteX10" fmla="*/ 42209 w 1052423"/>
                      <a:gd name="connsiteY10" fmla="*/ 709557 h 855882"/>
                      <a:gd name="connsiteX11" fmla="*/ 33768 w 1052423"/>
                      <a:gd name="connsiteY11" fmla="*/ 698301 h 855882"/>
                      <a:gd name="connsiteX12" fmla="*/ 33768 w 1052423"/>
                      <a:gd name="connsiteY12" fmla="*/ 698301 h 855882"/>
                      <a:gd name="connsiteX13" fmla="*/ 33768 w 1052423"/>
                      <a:gd name="connsiteY13" fmla="*/ 698301 h 855882"/>
                      <a:gd name="connsiteX14" fmla="*/ 0 w 1052423"/>
                      <a:gd name="connsiteY14" fmla="*/ 664533 h 855882"/>
                      <a:gd name="connsiteX15" fmla="*/ 73163 w 1052423"/>
                      <a:gd name="connsiteY15" fmla="*/ 613882 h 855882"/>
                      <a:gd name="connsiteX16" fmla="*/ 73163 w 1052423"/>
                      <a:gd name="connsiteY16" fmla="*/ 613882 h 855882"/>
                      <a:gd name="connsiteX17" fmla="*/ 90047 w 1052423"/>
                      <a:gd name="connsiteY17" fmla="*/ 605440 h 855882"/>
                      <a:gd name="connsiteX18" fmla="*/ 135071 w 1052423"/>
                      <a:gd name="connsiteY18" fmla="*/ 580114 h 855882"/>
                      <a:gd name="connsiteX19" fmla="*/ 168838 w 1052423"/>
                      <a:gd name="connsiteY19" fmla="*/ 557603 h 855882"/>
                      <a:gd name="connsiteX20" fmla="*/ 168838 w 1052423"/>
                      <a:gd name="connsiteY20" fmla="*/ 557603 h 855882"/>
                      <a:gd name="connsiteX21" fmla="*/ 191350 w 1052423"/>
                      <a:gd name="connsiteY21" fmla="*/ 537905 h 855882"/>
                      <a:gd name="connsiteX22" fmla="*/ 284211 w 1052423"/>
                      <a:gd name="connsiteY22" fmla="*/ 464742 h 855882"/>
                      <a:gd name="connsiteX23" fmla="*/ 284211 w 1052423"/>
                      <a:gd name="connsiteY23" fmla="*/ 464742 h 855882"/>
                      <a:gd name="connsiteX24" fmla="*/ 306723 w 1052423"/>
                      <a:gd name="connsiteY24" fmla="*/ 447858 h 855882"/>
                      <a:gd name="connsiteX25" fmla="*/ 475561 w 1052423"/>
                      <a:gd name="connsiteY25" fmla="*/ 309974 h 855882"/>
                      <a:gd name="connsiteX26" fmla="*/ 545910 w 1052423"/>
                      <a:gd name="connsiteY26" fmla="*/ 253694 h 855882"/>
                      <a:gd name="connsiteX27" fmla="*/ 678166 w 1052423"/>
                      <a:gd name="connsiteY27" fmla="*/ 146764 h 855882"/>
                      <a:gd name="connsiteX28" fmla="*/ 849818 w 1052423"/>
                      <a:gd name="connsiteY28" fmla="*/ 20135 h 855882"/>
                      <a:gd name="connsiteX29" fmla="*/ 911725 w 1052423"/>
                      <a:gd name="connsiteY29" fmla="*/ 437 h 855882"/>
                      <a:gd name="connsiteX30" fmla="*/ 922981 w 1052423"/>
                      <a:gd name="connsiteY30" fmla="*/ 6065 h 855882"/>
                      <a:gd name="connsiteX31" fmla="*/ 934237 w 1052423"/>
                      <a:gd name="connsiteY31" fmla="*/ 14507 h 855882"/>
                      <a:gd name="connsiteX32" fmla="*/ 939865 w 1052423"/>
                      <a:gd name="connsiteY32" fmla="*/ 51089 h 855882"/>
                      <a:gd name="connsiteX33" fmla="*/ 942678 w 1052423"/>
                      <a:gd name="connsiteY33" fmla="*/ 51089 h 855882"/>
                      <a:gd name="connsiteX34" fmla="*/ 956748 w 1052423"/>
                      <a:gd name="connsiteY34" fmla="*/ 59531 h 855882"/>
                      <a:gd name="connsiteX35" fmla="*/ 956748 w 1052423"/>
                      <a:gd name="connsiteY35" fmla="*/ 59531 h 855882"/>
                      <a:gd name="connsiteX36" fmla="*/ 984888 w 1052423"/>
                      <a:gd name="connsiteY36" fmla="*/ 93298 h 855882"/>
                      <a:gd name="connsiteX37" fmla="*/ 996144 w 1052423"/>
                      <a:gd name="connsiteY37" fmla="*/ 93298 h 855882"/>
                      <a:gd name="connsiteX38" fmla="*/ 1001772 w 1052423"/>
                      <a:gd name="connsiteY38" fmla="*/ 93298 h 855882"/>
                      <a:gd name="connsiteX39" fmla="*/ 1013028 w 1052423"/>
                      <a:gd name="connsiteY39" fmla="*/ 107368 h 855882"/>
                      <a:gd name="connsiteX40" fmla="*/ 1015842 w 1052423"/>
                      <a:gd name="connsiteY40" fmla="*/ 112996 h 855882"/>
                      <a:gd name="connsiteX41" fmla="*/ 1052424 w 1052423"/>
                      <a:gd name="connsiteY41" fmla="*/ 149578 h 855882"/>
                      <a:gd name="connsiteX42" fmla="*/ 979260 w 1052423"/>
                      <a:gd name="connsiteY42" fmla="*/ 194601 h 855882"/>
                      <a:gd name="connsiteX43" fmla="*/ 976446 w 1052423"/>
                      <a:gd name="connsiteY43" fmla="*/ 194601 h 855882"/>
                      <a:gd name="connsiteX44" fmla="*/ 917353 w 1052423"/>
                      <a:gd name="connsiteY44" fmla="*/ 231183 h 855882"/>
                      <a:gd name="connsiteX45" fmla="*/ 917353 w 1052423"/>
                      <a:gd name="connsiteY45" fmla="*/ 231183 h 855882"/>
                      <a:gd name="connsiteX46" fmla="*/ 711934 w 1052423"/>
                      <a:gd name="connsiteY46" fmla="*/ 383137 h 855882"/>
                      <a:gd name="connsiteX47" fmla="*/ 520584 w 1052423"/>
                      <a:gd name="connsiteY47" fmla="*/ 535091 h 855882"/>
                      <a:gd name="connsiteX48" fmla="*/ 520584 w 1052423"/>
                      <a:gd name="connsiteY48" fmla="*/ 535091 h 855882"/>
                      <a:gd name="connsiteX49" fmla="*/ 492444 w 1052423"/>
                      <a:gd name="connsiteY49" fmla="*/ 557603 h 855882"/>
                      <a:gd name="connsiteX50" fmla="*/ 484002 w 1052423"/>
                      <a:gd name="connsiteY50" fmla="*/ 563230 h 855882"/>
                      <a:gd name="connsiteX51" fmla="*/ 484002 w 1052423"/>
                      <a:gd name="connsiteY51" fmla="*/ 563230 h 855882"/>
                      <a:gd name="connsiteX52" fmla="*/ 132257 w 1052423"/>
                      <a:gd name="connsiteY52" fmla="*/ 855883 h 8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2423" h="855882">
                        <a:moveTo>
                          <a:pt x="132257" y="855883"/>
                        </a:moveTo>
                        <a:cubicBezTo>
                          <a:pt x="135071" y="844627"/>
                          <a:pt x="126628" y="833371"/>
                          <a:pt x="118187" y="827743"/>
                        </a:cubicBezTo>
                        <a:cubicBezTo>
                          <a:pt x="118187" y="827743"/>
                          <a:pt x="118187" y="827743"/>
                          <a:pt x="118187" y="827743"/>
                        </a:cubicBezTo>
                        <a:cubicBezTo>
                          <a:pt x="109745" y="822115"/>
                          <a:pt x="101303" y="819301"/>
                          <a:pt x="95676" y="813673"/>
                        </a:cubicBezTo>
                        <a:cubicBezTo>
                          <a:pt x="92861" y="810859"/>
                          <a:pt x="90047" y="808046"/>
                          <a:pt x="90047" y="805231"/>
                        </a:cubicBezTo>
                        <a:cubicBezTo>
                          <a:pt x="87233" y="799604"/>
                          <a:pt x="87233" y="793976"/>
                          <a:pt x="84419" y="788348"/>
                        </a:cubicBezTo>
                        <a:cubicBezTo>
                          <a:pt x="84419" y="785534"/>
                          <a:pt x="81606" y="785534"/>
                          <a:pt x="81606" y="782720"/>
                        </a:cubicBezTo>
                        <a:cubicBezTo>
                          <a:pt x="75977" y="774278"/>
                          <a:pt x="67536" y="768650"/>
                          <a:pt x="56279" y="768650"/>
                        </a:cubicBezTo>
                        <a:cubicBezTo>
                          <a:pt x="50652" y="768650"/>
                          <a:pt x="45024" y="768650"/>
                          <a:pt x="42209" y="771464"/>
                        </a:cubicBezTo>
                        <a:cubicBezTo>
                          <a:pt x="30954" y="757394"/>
                          <a:pt x="45024" y="734882"/>
                          <a:pt x="45024" y="717999"/>
                        </a:cubicBezTo>
                        <a:cubicBezTo>
                          <a:pt x="45024" y="715185"/>
                          <a:pt x="45024" y="712371"/>
                          <a:pt x="42209" y="709557"/>
                        </a:cubicBezTo>
                        <a:cubicBezTo>
                          <a:pt x="39396" y="703929"/>
                          <a:pt x="36582" y="701115"/>
                          <a:pt x="33768" y="698301"/>
                        </a:cubicBezTo>
                        <a:cubicBezTo>
                          <a:pt x="33768" y="698301"/>
                          <a:pt x="33768" y="698301"/>
                          <a:pt x="33768" y="698301"/>
                        </a:cubicBezTo>
                        <a:cubicBezTo>
                          <a:pt x="33768" y="698301"/>
                          <a:pt x="33768" y="698301"/>
                          <a:pt x="33768" y="698301"/>
                        </a:cubicBezTo>
                        <a:cubicBezTo>
                          <a:pt x="22512" y="687045"/>
                          <a:pt x="11257" y="675789"/>
                          <a:pt x="0" y="664533"/>
                        </a:cubicBezTo>
                        <a:cubicBezTo>
                          <a:pt x="25326" y="647649"/>
                          <a:pt x="47838" y="630766"/>
                          <a:pt x="73163" y="613882"/>
                        </a:cubicBezTo>
                        <a:lnTo>
                          <a:pt x="73163" y="613882"/>
                        </a:lnTo>
                        <a:cubicBezTo>
                          <a:pt x="78792" y="611068"/>
                          <a:pt x="84419" y="608254"/>
                          <a:pt x="90047" y="605440"/>
                        </a:cubicBezTo>
                        <a:cubicBezTo>
                          <a:pt x="104117" y="596998"/>
                          <a:pt x="121001" y="588556"/>
                          <a:pt x="135071" y="580114"/>
                        </a:cubicBezTo>
                        <a:cubicBezTo>
                          <a:pt x="146327" y="574486"/>
                          <a:pt x="157582" y="566044"/>
                          <a:pt x="168838" y="557603"/>
                        </a:cubicBezTo>
                        <a:lnTo>
                          <a:pt x="168838" y="557603"/>
                        </a:lnTo>
                        <a:cubicBezTo>
                          <a:pt x="177280" y="551975"/>
                          <a:pt x="185722" y="546347"/>
                          <a:pt x="191350" y="537905"/>
                        </a:cubicBezTo>
                        <a:cubicBezTo>
                          <a:pt x="222304" y="512579"/>
                          <a:pt x="253257" y="487253"/>
                          <a:pt x="284211" y="464742"/>
                        </a:cubicBezTo>
                        <a:cubicBezTo>
                          <a:pt x="284211" y="464742"/>
                          <a:pt x="284211" y="464742"/>
                          <a:pt x="284211" y="464742"/>
                        </a:cubicBezTo>
                        <a:cubicBezTo>
                          <a:pt x="292653" y="459114"/>
                          <a:pt x="298281" y="453486"/>
                          <a:pt x="306723" y="447858"/>
                        </a:cubicBezTo>
                        <a:cubicBezTo>
                          <a:pt x="363002" y="402834"/>
                          <a:pt x="419282" y="354997"/>
                          <a:pt x="475561" y="309974"/>
                        </a:cubicBezTo>
                        <a:cubicBezTo>
                          <a:pt x="498072" y="290276"/>
                          <a:pt x="520584" y="273392"/>
                          <a:pt x="545910" y="253694"/>
                        </a:cubicBezTo>
                        <a:cubicBezTo>
                          <a:pt x="590933" y="217113"/>
                          <a:pt x="633142" y="183345"/>
                          <a:pt x="678166" y="146764"/>
                        </a:cubicBezTo>
                        <a:cubicBezTo>
                          <a:pt x="734445" y="101740"/>
                          <a:pt x="787910" y="56717"/>
                          <a:pt x="849818" y="20135"/>
                        </a:cubicBezTo>
                        <a:cubicBezTo>
                          <a:pt x="869516" y="8879"/>
                          <a:pt x="889213" y="-2377"/>
                          <a:pt x="911725" y="437"/>
                        </a:cubicBezTo>
                        <a:cubicBezTo>
                          <a:pt x="917353" y="437"/>
                          <a:pt x="920167" y="3251"/>
                          <a:pt x="922981" y="6065"/>
                        </a:cubicBezTo>
                        <a:cubicBezTo>
                          <a:pt x="925795" y="8879"/>
                          <a:pt x="931423" y="11693"/>
                          <a:pt x="934237" y="14507"/>
                        </a:cubicBezTo>
                        <a:cubicBezTo>
                          <a:pt x="942678" y="25763"/>
                          <a:pt x="945493" y="39833"/>
                          <a:pt x="939865" y="51089"/>
                        </a:cubicBezTo>
                        <a:cubicBezTo>
                          <a:pt x="939865" y="51089"/>
                          <a:pt x="942678" y="51089"/>
                          <a:pt x="942678" y="51089"/>
                        </a:cubicBezTo>
                        <a:cubicBezTo>
                          <a:pt x="948307" y="51089"/>
                          <a:pt x="953935" y="53903"/>
                          <a:pt x="956748" y="59531"/>
                        </a:cubicBezTo>
                        <a:lnTo>
                          <a:pt x="956748" y="59531"/>
                        </a:lnTo>
                        <a:cubicBezTo>
                          <a:pt x="965191" y="70786"/>
                          <a:pt x="970818" y="90484"/>
                          <a:pt x="984888" y="93298"/>
                        </a:cubicBezTo>
                        <a:cubicBezTo>
                          <a:pt x="987702" y="93298"/>
                          <a:pt x="993330" y="93298"/>
                          <a:pt x="996144" y="93298"/>
                        </a:cubicBezTo>
                        <a:cubicBezTo>
                          <a:pt x="998958" y="93298"/>
                          <a:pt x="1001772" y="93298"/>
                          <a:pt x="1001772" y="93298"/>
                        </a:cubicBezTo>
                        <a:cubicBezTo>
                          <a:pt x="1007400" y="96112"/>
                          <a:pt x="1010214" y="101740"/>
                          <a:pt x="1013028" y="107368"/>
                        </a:cubicBezTo>
                        <a:cubicBezTo>
                          <a:pt x="1013028" y="110182"/>
                          <a:pt x="1015842" y="110182"/>
                          <a:pt x="1015842" y="112996"/>
                        </a:cubicBezTo>
                        <a:cubicBezTo>
                          <a:pt x="1024284" y="127066"/>
                          <a:pt x="1038354" y="141136"/>
                          <a:pt x="1052424" y="149578"/>
                        </a:cubicBezTo>
                        <a:cubicBezTo>
                          <a:pt x="1029912" y="166461"/>
                          <a:pt x="1004586" y="180531"/>
                          <a:pt x="979260" y="194601"/>
                        </a:cubicBezTo>
                        <a:cubicBezTo>
                          <a:pt x="979260" y="194601"/>
                          <a:pt x="976446" y="194601"/>
                          <a:pt x="976446" y="194601"/>
                        </a:cubicBezTo>
                        <a:cubicBezTo>
                          <a:pt x="956748" y="205857"/>
                          <a:pt x="937051" y="217113"/>
                          <a:pt x="917353" y="231183"/>
                        </a:cubicBezTo>
                        <a:cubicBezTo>
                          <a:pt x="917353" y="231183"/>
                          <a:pt x="917353" y="231183"/>
                          <a:pt x="917353" y="231183"/>
                        </a:cubicBezTo>
                        <a:cubicBezTo>
                          <a:pt x="847004" y="276206"/>
                          <a:pt x="779469" y="329671"/>
                          <a:pt x="711934" y="383137"/>
                        </a:cubicBezTo>
                        <a:cubicBezTo>
                          <a:pt x="647212" y="433788"/>
                          <a:pt x="585305" y="484439"/>
                          <a:pt x="520584" y="535091"/>
                        </a:cubicBezTo>
                        <a:cubicBezTo>
                          <a:pt x="520584" y="535091"/>
                          <a:pt x="520584" y="535091"/>
                          <a:pt x="520584" y="535091"/>
                        </a:cubicBezTo>
                        <a:cubicBezTo>
                          <a:pt x="512142" y="543533"/>
                          <a:pt x="500886" y="549161"/>
                          <a:pt x="492444" y="557603"/>
                        </a:cubicBezTo>
                        <a:cubicBezTo>
                          <a:pt x="489631" y="560417"/>
                          <a:pt x="486817" y="560417"/>
                          <a:pt x="484002" y="563230"/>
                        </a:cubicBezTo>
                        <a:cubicBezTo>
                          <a:pt x="484002" y="563230"/>
                          <a:pt x="484002" y="563230"/>
                          <a:pt x="484002" y="563230"/>
                        </a:cubicBezTo>
                        <a:cubicBezTo>
                          <a:pt x="368630" y="658905"/>
                          <a:pt x="250444" y="754580"/>
                          <a:pt x="132257" y="855883"/>
                        </a:cubicBezTo>
                        <a:close/>
                      </a:path>
                    </a:pathLst>
                  </a:custGeom>
                  <a:solidFill>
                    <a:srgbClr val="CFC49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9" name="Freeform: Shape 978">
                    <a:extLst>
                      <a:ext uri="{FF2B5EF4-FFF2-40B4-BE49-F238E27FC236}">
                        <a16:creationId xmlns:a16="http://schemas.microsoft.com/office/drawing/2014/main" id="{86CE2D1A-3AEF-4148-B932-532F1E2AE218}"/>
                      </a:ext>
                    </a:extLst>
                  </p:cNvPr>
                  <p:cNvSpPr/>
                  <p:nvPr/>
                </p:nvSpPr>
                <p:spPr>
                  <a:xfrm>
                    <a:off x="14187101" y="1573373"/>
                    <a:ext cx="278582" cy="219489"/>
                  </a:xfrm>
                  <a:custGeom>
                    <a:avLst/>
                    <a:gdLst>
                      <a:gd name="connsiteX0" fmla="*/ 0 w 278582"/>
                      <a:gd name="connsiteY0" fmla="*/ 219489 h 219489"/>
                      <a:gd name="connsiteX1" fmla="*/ 11256 w 278582"/>
                      <a:gd name="connsiteY1" fmla="*/ 194164 h 219489"/>
                      <a:gd name="connsiteX2" fmla="*/ 42209 w 278582"/>
                      <a:gd name="connsiteY2" fmla="*/ 182908 h 219489"/>
                      <a:gd name="connsiteX3" fmla="*/ 56279 w 278582"/>
                      <a:gd name="connsiteY3" fmla="*/ 166024 h 219489"/>
                      <a:gd name="connsiteX4" fmla="*/ 87233 w 278582"/>
                      <a:gd name="connsiteY4" fmla="*/ 126628 h 219489"/>
                      <a:gd name="connsiteX5" fmla="*/ 154768 w 278582"/>
                      <a:gd name="connsiteY5" fmla="*/ 95675 h 219489"/>
                      <a:gd name="connsiteX6" fmla="*/ 154768 w 278582"/>
                      <a:gd name="connsiteY6" fmla="*/ 95675 h 219489"/>
                      <a:gd name="connsiteX7" fmla="*/ 171652 w 278582"/>
                      <a:gd name="connsiteY7" fmla="*/ 81605 h 219489"/>
                      <a:gd name="connsiteX8" fmla="*/ 208233 w 278582"/>
                      <a:gd name="connsiteY8" fmla="*/ 39395 h 219489"/>
                      <a:gd name="connsiteX9" fmla="*/ 267327 w 278582"/>
                      <a:gd name="connsiteY9" fmla="*/ 0 h 219489"/>
                      <a:gd name="connsiteX10" fmla="*/ 278582 w 278582"/>
                      <a:gd name="connsiteY10" fmla="*/ 8442 h 219489"/>
                      <a:gd name="connsiteX11" fmla="*/ 242001 w 278582"/>
                      <a:gd name="connsiteY11" fmla="*/ 36582 h 219489"/>
                      <a:gd name="connsiteX12" fmla="*/ 211047 w 278582"/>
                      <a:gd name="connsiteY12" fmla="*/ 70349 h 219489"/>
                      <a:gd name="connsiteX13" fmla="*/ 199792 w 278582"/>
                      <a:gd name="connsiteY13" fmla="*/ 87233 h 219489"/>
                      <a:gd name="connsiteX14" fmla="*/ 199792 w 278582"/>
                      <a:gd name="connsiteY14" fmla="*/ 87233 h 219489"/>
                      <a:gd name="connsiteX15" fmla="*/ 191350 w 278582"/>
                      <a:gd name="connsiteY15" fmla="*/ 98489 h 219489"/>
                      <a:gd name="connsiteX16" fmla="*/ 180094 w 278582"/>
                      <a:gd name="connsiteY16" fmla="*/ 106931 h 219489"/>
                      <a:gd name="connsiteX17" fmla="*/ 154768 w 278582"/>
                      <a:gd name="connsiteY17" fmla="*/ 121000 h 219489"/>
                      <a:gd name="connsiteX18" fmla="*/ 126628 w 278582"/>
                      <a:gd name="connsiteY18" fmla="*/ 129442 h 219489"/>
                      <a:gd name="connsiteX19" fmla="*/ 118187 w 278582"/>
                      <a:gd name="connsiteY19" fmla="*/ 132256 h 219489"/>
                      <a:gd name="connsiteX20" fmla="*/ 118187 w 278582"/>
                      <a:gd name="connsiteY20" fmla="*/ 132256 h 219489"/>
                      <a:gd name="connsiteX21" fmla="*/ 95675 w 278582"/>
                      <a:gd name="connsiteY21" fmla="*/ 143512 h 219489"/>
                      <a:gd name="connsiteX22" fmla="*/ 75977 w 278582"/>
                      <a:gd name="connsiteY22" fmla="*/ 163210 h 219489"/>
                      <a:gd name="connsiteX23" fmla="*/ 56279 w 278582"/>
                      <a:gd name="connsiteY23" fmla="*/ 188536 h 219489"/>
                      <a:gd name="connsiteX24" fmla="*/ 36582 w 278582"/>
                      <a:gd name="connsiteY24" fmla="*/ 194164 h 219489"/>
                      <a:gd name="connsiteX25" fmla="*/ 14070 w 278582"/>
                      <a:gd name="connsiteY25" fmla="*/ 196978 h 219489"/>
                      <a:gd name="connsiteX26" fmla="*/ 0 w 278582"/>
                      <a:gd name="connsiteY26" fmla="*/ 219489 h 21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8582" h="219489">
                        <a:moveTo>
                          <a:pt x="0" y="219489"/>
                        </a:moveTo>
                        <a:cubicBezTo>
                          <a:pt x="2814" y="211047"/>
                          <a:pt x="5628" y="202606"/>
                          <a:pt x="11256" y="194164"/>
                        </a:cubicBezTo>
                        <a:cubicBezTo>
                          <a:pt x="19698" y="182908"/>
                          <a:pt x="30954" y="185722"/>
                          <a:pt x="42209" y="182908"/>
                        </a:cubicBezTo>
                        <a:cubicBezTo>
                          <a:pt x="50652" y="180094"/>
                          <a:pt x="53465" y="171652"/>
                          <a:pt x="56279" y="166024"/>
                        </a:cubicBezTo>
                        <a:cubicBezTo>
                          <a:pt x="61908" y="151954"/>
                          <a:pt x="73163" y="137884"/>
                          <a:pt x="87233" y="126628"/>
                        </a:cubicBezTo>
                        <a:cubicBezTo>
                          <a:pt x="106931" y="109745"/>
                          <a:pt x="132257" y="106931"/>
                          <a:pt x="154768" y="95675"/>
                        </a:cubicBezTo>
                        <a:cubicBezTo>
                          <a:pt x="154768" y="95675"/>
                          <a:pt x="154768" y="95675"/>
                          <a:pt x="154768" y="95675"/>
                        </a:cubicBezTo>
                        <a:cubicBezTo>
                          <a:pt x="160396" y="92861"/>
                          <a:pt x="168838" y="84419"/>
                          <a:pt x="171652" y="81605"/>
                        </a:cubicBezTo>
                        <a:cubicBezTo>
                          <a:pt x="185722" y="67535"/>
                          <a:pt x="194163" y="53465"/>
                          <a:pt x="208233" y="39395"/>
                        </a:cubicBezTo>
                        <a:cubicBezTo>
                          <a:pt x="225117" y="22512"/>
                          <a:pt x="247629" y="8442"/>
                          <a:pt x="267327" y="0"/>
                        </a:cubicBezTo>
                        <a:cubicBezTo>
                          <a:pt x="270141" y="2814"/>
                          <a:pt x="275769" y="5628"/>
                          <a:pt x="278582" y="8442"/>
                        </a:cubicBezTo>
                        <a:cubicBezTo>
                          <a:pt x="267327" y="16884"/>
                          <a:pt x="253257" y="25326"/>
                          <a:pt x="242001" y="36582"/>
                        </a:cubicBezTo>
                        <a:cubicBezTo>
                          <a:pt x="230746" y="47837"/>
                          <a:pt x="219490" y="59093"/>
                          <a:pt x="211047" y="70349"/>
                        </a:cubicBezTo>
                        <a:cubicBezTo>
                          <a:pt x="208233" y="75977"/>
                          <a:pt x="202606" y="81605"/>
                          <a:pt x="199792" y="87233"/>
                        </a:cubicBezTo>
                        <a:cubicBezTo>
                          <a:pt x="199792" y="87233"/>
                          <a:pt x="199792" y="87233"/>
                          <a:pt x="199792" y="87233"/>
                        </a:cubicBezTo>
                        <a:cubicBezTo>
                          <a:pt x="196978" y="90047"/>
                          <a:pt x="194163" y="95675"/>
                          <a:pt x="191350" y="98489"/>
                        </a:cubicBezTo>
                        <a:cubicBezTo>
                          <a:pt x="188536" y="101303"/>
                          <a:pt x="185722" y="104117"/>
                          <a:pt x="180094" y="106931"/>
                        </a:cubicBezTo>
                        <a:cubicBezTo>
                          <a:pt x="171652" y="112559"/>
                          <a:pt x="166024" y="118187"/>
                          <a:pt x="154768" y="121000"/>
                        </a:cubicBezTo>
                        <a:cubicBezTo>
                          <a:pt x="146327" y="123814"/>
                          <a:pt x="135071" y="126628"/>
                          <a:pt x="126628" y="129442"/>
                        </a:cubicBezTo>
                        <a:cubicBezTo>
                          <a:pt x="126628" y="129442"/>
                          <a:pt x="118187" y="132256"/>
                          <a:pt x="118187" y="132256"/>
                        </a:cubicBezTo>
                        <a:cubicBezTo>
                          <a:pt x="118187" y="132256"/>
                          <a:pt x="118187" y="132256"/>
                          <a:pt x="118187" y="132256"/>
                        </a:cubicBezTo>
                        <a:cubicBezTo>
                          <a:pt x="109744" y="135070"/>
                          <a:pt x="104117" y="140698"/>
                          <a:pt x="95675" y="143512"/>
                        </a:cubicBezTo>
                        <a:cubicBezTo>
                          <a:pt x="87233" y="149140"/>
                          <a:pt x="81605" y="154768"/>
                          <a:pt x="75977" y="163210"/>
                        </a:cubicBezTo>
                        <a:cubicBezTo>
                          <a:pt x="70349" y="171652"/>
                          <a:pt x="64722" y="182908"/>
                          <a:pt x="56279" y="188536"/>
                        </a:cubicBezTo>
                        <a:cubicBezTo>
                          <a:pt x="50652" y="194164"/>
                          <a:pt x="45024" y="194164"/>
                          <a:pt x="36582" y="194164"/>
                        </a:cubicBezTo>
                        <a:cubicBezTo>
                          <a:pt x="28140" y="194164"/>
                          <a:pt x="22512" y="191350"/>
                          <a:pt x="14070" y="196978"/>
                        </a:cubicBezTo>
                        <a:cubicBezTo>
                          <a:pt x="14070" y="202606"/>
                          <a:pt x="5628" y="211047"/>
                          <a:pt x="0" y="219489"/>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0" name="Freeform: Shape 979">
                    <a:extLst>
                      <a:ext uri="{FF2B5EF4-FFF2-40B4-BE49-F238E27FC236}">
                        <a16:creationId xmlns:a16="http://schemas.microsoft.com/office/drawing/2014/main" id="{E46EF3B1-97C0-4D75-B343-3A920E9C1531}"/>
                      </a:ext>
                    </a:extLst>
                  </p:cNvPr>
                  <p:cNvSpPr/>
                  <p:nvPr/>
                </p:nvSpPr>
                <p:spPr>
                  <a:xfrm>
                    <a:off x="14319357" y="1612768"/>
                    <a:ext cx="171652" cy="123814"/>
                  </a:xfrm>
                  <a:custGeom>
                    <a:avLst/>
                    <a:gdLst>
                      <a:gd name="connsiteX0" fmla="*/ 0 w 171652"/>
                      <a:gd name="connsiteY0" fmla="*/ 123815 h 123814"/>
                      <a:gd name="connsiteX1" fmla="*/ 47837 w 171652"/>
                      <a:gd name="connsiteY1" fmla="*/ 87233 h 123814"/>
                      <a:gd name="connsiteX2" fmla="*/ 50651 w 171652"/>
                      <a:gd name="connsiteY2" fmla="*/ 78791 h 123814"/>
                      <a:gd name="connsiteX3" fmla="*/ 59093 w 171652"/>
                      <a:gd name="connsiteY3" fmla="*/ 59093 h 123814"/>
                      <a:gd name="connsiteX4" fmla="*/ 59093 w 171652"/>
                      <a:gd name="connsiteY4" fmla="*/ 59093 h 123814"/>
                      <a:gd name="connsiteX5" fmla="*/ 61907 w 171652"/>
                      <a:gd name="connsiteY5" fmla="*/ 53465 h 123814"/>
                      <a:gd name="connsiteX6" fmla="*/ 67535 w 171652"/>
                      <a:gd name="connsiteY6" fmla="*/ 45024 h 123814"/>
                      <a:gd name="connsiteX7" fmla="*/ 67535 w 171652"/>
                      <a:gd name="connsiteY7" fmla="*/ 45024 h 123814"/>
                      <a:gd name="connsiteX8" fmla="*/ 75977 w 171652"/>
                      <a:gd name="connsiteY8" fmla="*/ 39396 h 123814"/>
                      <a:gd name="connsiteX9" fmla="*/ 135070 w 171652"/>
                      <a:gd name="connsiteY9" fmla="*/ 8442 h 123814"/>
                      <a:gd name="connsiteX10" fmla="*/ 157582 w 171652"/>
                      <a:gd name="connsiteY10" fmla="*/ 0 h 123814"/>
                      <a:gd name="connsiteX11" fmla="*/ 171652 w 171652"/>
                      <a:gd name="connsiteY11" fmla="*/ 8442 h 123814"/>
                      <a:gd name="connsiteX12" fmla="*/ 132256 w 171652"/>
                      <a:gd name="connsiteY12" fmla="*/ 36582 h 123814"/>
                      <a:gd name="connsiteX13" fmla="*/ 98489 w 171652"/>
                      <a:gd name="connsiteY13" fmla="*/ 56279 h 123814"/>
                      <a:gd name="connsiteX14" fmla="*/ 84419 w 171652"/>
                      <a:gd name="connsiteY14" fmla="*/ 64721 h 123814"/>
                      <a:gd name="connsiteX15" fmla="*/ 81605 w 171652"/>
                      <a:gd name="connsiteY15" fmla="*/ 64721 h 123814"/>
                      <a:gd name="connsiteX16" fmla="*/ 81605 w 171652"/>
                      <a:gd name="connsiteY16" fmla="*/ 64721 h 123814"/>
                      <a:gd name="connsiteX17" fmla="*/ 59093 w 171652"/>
                      <a:gd name="connsiteY17" fmla="*/ 98489 h 123814"/>
                      <a:gd name="connsiteX18" fmla="*/ 0 w 171652"/>
                      <a:gd name="connsiteY18" fmla="*/ 123815 h 12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652" h="123814">
                        <a:moveTo>
                          <a:pt x="0" y="123815"/>
                        </a:moveTo>
                        <a:cubicBezTo>
                          <a:pt x="14070" y="106931"/>
                          <a:pt x="33767" y="101303"/>
                          <a:pt x="47837" y="87233"/>
                        </a:cubicBezTo>
                        <a:cubicBezTo>
                          <a:pt x="47837" y="87233"/>
                          <a:pt x="50651" y="78791"/>
                          <a:pt x="50651" y="78791"/>
                        </a:cubicBezTo>
                        <a:cubicBezTo>
                          <a:pt x="53465" y="70349"/>
                          <a:pt x="56279" y="64721"/>
                          <a:pt x="59093" y="59093"/>
                        </a:cubicBezTo>
                        <a:cubicBezTo>
                          <a:pt x="59093" y="59093"/>
                          <a:pt x="59093" y="59093"/>
                          <a:pt x="59093" y="59093"/>
                        </a:cubicBezTo>
                        <a:cubicBezTo>
                          <a:pt x="59093" y="56279"/>
                          <a:pt x="61907" y="56279"/>
                          <a:pt x="61907" y="53465"/>
                        </a:cubicBezTo>
                        <a:cubicBezTo>
                          <a:pt x="64721" y="50651"/>
                          <a:pt x="64721" y="47837"/>
                          <a:pt x="67535" y="45024"/>
                        </a:cubicBezTo>
                        <a:cubicBezTo>
                          <a:pt x="67535" y="45024"/>
                          <a:pt x="67535" y="45024"/>
                          <a:pt x="67535" y="45024"/>
                        </a:cubicBezTo>
                        <a:cubicBezTo>
                          <a:pt x="70349" y="42209"/>
                          <a:pt x="73163" y="42209"/>
                          <a:pt x="75977" y="39396"/>
                        </a:cubicBezTo>
                        <a:cubicBezTo>
                          <a:pt x="95675" y="28140"/>
                          <a:pt x="115373" y="16884"/>
                          <a:pt x="135070" y="8442"/>
                        </a:cubicBezTo>
                        <a:cubicBezTo>
                          <a:pt x="140698" y="5628"/>
                          <a:pt x="149140" y="2814"/>
                          <a:pt x="157582" y="0"/>
                        </a:cubicBezTo>
                        <a:cubicBezTo>
                          <a:pt x="163210" y="0"/>
                          <a:pt x="168838" y="2814"/>
                          <a:pt x="171652" y="8442"/>
                        </a:cubicBezTo>
                        <a:cubicBezTo>
                          <a:pt x="160396" y="19698"/>
                          <a:pt x="146326" y="28140"/>
                          <a:pt x="132256" y="36582"/>
                        </a:cubicBezTo>
                        <a:cubicBezTo>
                          <a:pt x="121000" y="45024"/>
                          <a:pt x="109744" y="50651"/>
                          <a:pt x="98489" y="56279"/>
                        </a:cubicBezTo>
                        <a:cubicBezTo>
                          <a:pt x="92861" y="59093"/>
                          <a:pt x="90046" y="61907"/>
                          <a:pt x="84419" y="64721"/>
                        </a:cubicBezTo>
                        <a:cubicBezTo>
                          <a:pt x="84419" y="64721"/>
                          <a:pt x="84419" y="64721"/>
                          <a:pt x="81605" y="64721"/>
                        </a:cubicBezTo>
                        <a:lnTo>
                          <a:pt x="81605" y="64721"/>
                        </a:lnTo>
                        <a:cubicBezTo>
                          <a:pt x="73163" y="75977"/>
                          <a:pt x="70349" y="90047"/>
                          <a:pt x="59093" y="98489"/>
                        </a:cubicBezTo>
                        <a:cubicBezTo>
                          <a:pt x="45024" y="121001"/>
                          <a:pt x="19697" y="115373"/>
                          <a:pt x="0" y="12381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1" name="Freeform: Shape 980">
                    <a:extLst>
                      <a:ext uri="{FF2B5EF4-FFF2-40B4-BE49-F238E27FC236}">
                        <a16:creationId xmlns:a16="http://schemas.microsoft.com/office/drawing/2014/main" id="{509AE296-F261-4A89-B54E-87221E5313FD}"/>
                      </a:ext>
                    </a:extLst>
                  </p:cNvPr>
                  <p:cNvSpPr/>
                  <p:nvPr/>
                </p:nvSpPr>
                <p:spPr>
                  <a:xfrm>
                    <a:off x="13942286" y="1747838"/>
                    <a:ext cx="450234" cy="363001"/>
                  </a:xfrm>
                  <a:custGeom>
                    <a:avLst/>
                    <a:gdLst>
                      <a:gd name="connsiteX0" fmla="*/ 450234 w 450234"/>
                      <a:gd name="connsiteY0" fmla="*/ 0 h 363001"/>
                      <a:gd name="connsiteX1" fmla="*/ 340489 w 450234"/>
                      <a:gd name="connsiteY1" fmla="*/ 73163 h 363001"/>
                      <a:gd name="connsiteX2" fmla="*/ 284210 w 450234"/>
                      <a:gd name="connsiteY2" fmla="*/ 135070 h 363001"/>
                      <a:gd name="connsiteX3" fmla="*/ 211047 w 450234"/>
                      <a:gd name="connsiteY3" fmla="*/ 168838 h 363001"/>
                      <a:gd name="connsiteX4" fmla="*/ 151954 w 450234"/>
                      <a:gd name="connsiteY4" fmla="*/ 202605 h 363001"/>
                      <a:gd name="connsiteX5" fmla="*/ 98489 w 450234"/>
                      <a:gd name="connsiteY5" fmla="*/ 264513 h 363001"/>
                      <a:gd name="connsiteX6" fmla="*/ 64721 w 450234"/>
                      <a:gd name="connsiteY6" fmla="*/ 281397 h 363001"/>
                      <a:gd name="connsiteX7" fmla="*/ 42209 w 450234"/>
                      <a:gd name="connsiteY7" fmla="*/ 315164 h 363001"/>
                      <a:gd name="connsiteX8" fmla="*/ 0 w 450234"/>
                      <a:gd name="connsiteY8" fmla="*/ 363001 h 363001"/>
                      <a:gd name="connsiteX9" fmla="*/ 33767 w 450234"/>
                      <a:gd name="connsiteY9" fmla="*/ 303908 h 363001"/>
                      <a:gd name="connsiteX10" fmla="*/ 56279 w 450234"/>
                      <a:gd name="connsiteY10" fmla="*/ 267327 h 363001"/>
                      <a:gd name="connsiteX11" fmla="*/ 90046 w 450234"/>
                      <a:gd name="connsiteY11" fmla="*/ 247629 h 363001"/>
                      <a:gd name="connsiteX12" fmla="*/ 135070 w 450234"/>
                      <a:gd name="connsiteY12" fmla="*/ 185722 h 363001"/>
                      <a:gd name="connsiteX13" fmla="*/ 199791 w 450234"/>
                      <a:gd name="connsiteY13" fmla="*/ 149140 h 363001"/>
                      <a:gd name="connsiteX14" fmla="*/ 239187 w 450234"/>
                      <a:gd name="connsiteY14" fmla="*/ 137884 h 363001"/>
                      <a:gd name="connsiteX15" fmla="*/ 312349 w 450234"/>
                      <a:gd name="connsiteY15" fmla="*/ 78791 h 363001"/>
                      <a:gd name="connsiteX16" fmla="*/ 450234 w 450234"/>
                      <a:gd name="connsiteY16" fmla="*/ 0 h 36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234" h="363001">
                        <a:moveTo>
                          <a:pt x="450234" y="0"/>
                        </a:moveTo>
                        <a:cubicBezTo>
                          <a:pt x="410838" y="19698"/>
                          <a:pt x="371443" y="39395"/>
                          <a:pt x="340489" y="73163"/>
                        </a:cubicBezTo>
                        <a:cubicBezTo>
                          <a:pt x="320792" y="92861"/>
                          <a:pt x="303908" y="115373"/>
                          <a:pt x="284210" y="135070"/>
                        </a:cubicBezTo>
                        <a:cubicBezTo>
                          <a:pt x="261698" y="154768"/>
                          <a:pt x="236373" y="160396"/>
                          <a:pt x="211047" y="168838"/>
                        </a:cubicBezTo>
                        <a:cubicBezTo>
                          <a:pt x="188535" y="174466"/>
                          <a:pt x="168838" y="182908"/>
                          <a:pt x="151954" y="202605"/>
                        </a:cubicBezTo>
                        <a:cubicBezTo>
                          <a:pt x="135070" y="225117"/>
                          <a:pt x="123814" y="250443"/>
                          <a:pt x="98489" y="264513"/>
                        </a:cubicBezTo>
                        <a:cubicBezTo>
                          <a:pt x="87232" y="270141"/>
                          <a:pt x="73162" y="272955"/>
                          <a:pt x="64721" y="281397"/>
                        </a:cubicBezTo>
                        <a:cubicBezTo>
                          <a:pt x="56279" y="289838"/>
                          <a:pt x="47837" y="301094"/>
                          <a:pt x="42209" y="315164"/>
                        </a:cubicBezTo>
                        <a:cubicBezTo>
                          <a:pt x="30953" y="334862"/>
                          <a:pt x="22511" y="354560"/>
                          <a:pt x="0" y="363001"/>
                        </a:cubicBezTo>
                        <a:cubicBezTo>
                          <a:pt x="19697" y="348932"/>
                          <a:pt x="25326" y="326420"/>
                          <a:pt x="33767" y="303908"/>
                        </a:cubicBezTo>
                        <a:cubicBezTo>
                          <a:pt x="39395" y="289838"/>
                          <a:pt x="45023" y="275769"/>
                          <a:pt x="56279" y="267327"/>
                        </a:cubicBezTo>
                        <a:cubicBezTo>
                          <a:pt x="67535" y="258885"/>
                          <a:pt x="78791" y="253257"/>
                          <a:pt x="90046" y="247629"/>
                        </a:cubicBezTo>
                        <a:cubicBezTo>
                          <a:pt x="112559" y="236373"/>
                          <a:pt x="121000" y="202605"/>
                          <a:pt x="135070" y="185722"/>
                        </a:cubicBezTo>
                        <a:cubicBezTo>
                          <a:pt x="151954" y="166024"/>
                          <a:pt x="174465" y="154768"/>
                          <a:pt x="199791" y="149140"/>
                        </a:cubicBezTo>
                        <a:cubicBezTo>
                          <a:pt x="213861" y="146326"/>
                          <a:pt x="225117" y="143512"/>
                          <a:pt x="239187" y="137884"/>
                        </a:cubicBezTo>
                        <a:cubicBezTo>
                          <a:pt x="270140" y="126628"/>
                          <a:pt x="287024" y="101303"/>
                          <a:pt x="312349" y="78791"/>
                        </a:cubicBezTo>
                        <a:cubicBezTo>
                          <a:pt x="348932" y="36582"/>
                          <a:pt x="393955" y="11256"/>
                          <a:pt x="450234"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2" name="Freeform: Shape 981">
                    <a:extLst>
                      <a:ext uri="{FF2B5EF4-FFF2-40B4-BE49-F238E27FC236}">
                        <a16:creationId xmlns:a16="http://schemas.microsoft.com/office/drawing/2014/main" id="{0849E5A2-51DF-48A7-971F-7D5B817169AD}"/>
                      </a:ext>
                    </a:extLst>
                  </p:cNvPr>
                  <p:cNvSpPr/>
                  <p:nvPr/>
                </p:nvSpPr>
                <p:spPr>
                  <a:xfrm>
                    <a:off x="13821285" y="1837885"/>
                    <a:ext cx="329234" cy="196977"/>
                  </a:xfrm>
                  <a:custGeom>
                    <a:avLst/>
                    <a:gdLst>
                      <a:gd name="connsiteX0" fmla="*/ 0 w 329234"/>
                      <a:gd name="connsiteY0" fmla="*/ 196978 h 196977"/>
                      <a:gd name="connsiteX1" fmla="*/ 22512 w 329234"/>
                      <a:gd name="connsiteY1" fmla="*/ 180094 h 196977"/>
                      <a:gd name="connsiteX2" fmla="*/ 78792 w 329234"/>
                      <a:gd name="connsiteY2" fmla="*/ 163210 h 196977"/>
                      <a:gd name="connsiteX3" fmla="*/ 109744 w 329234"/>
                      <a:gd name="connsiteY3" fmla="*/ 151954 h 196977"/>
                      <a:gd name="connsiteX4" fmla="*/ 157582 w 329234"/>
                      <a:gd name="connsiteY4" fmla="*/ 106931 h 196977"/>
                      <a:gd name="connsiteX5" fmla="*/ 191350 w 329234"/>
                      <a:gd name="connsiteY5" fmla="*/ 87233 h 196977"/>
                      <a:gd name="connsiteX6" fmla="*/ 227931 w 329234"/>
                      <a:gd name="connsiteY6" fmla="*/ 30954 h 196977"/>
                      <a:gd name="connsiteX7" fmla="*/ 329234 w 329234"/>
                      <a:gd name="connsiteY7" fmla="*/ 0 h 196977"/>
                      <a:gd name="connsiteX8" fmla="*/ 258885 w 329234"/>
                      <a:gd name="connsiteY8" fmla="*/ 25326 h 196977"/>
                      <a:gd name="connsiteX9" fmla="*/ 225117 w 329234"/>
                      <a:gd name="connsiteY9" fmla="*/ 84419 h 196977"/>
                      <a:gd name="connsiteX10" fmla="*/ 180094 w 329234"/>
                      <a:gd name="connsiteY10" fmla="*/ 123815 h 196977"/>
                      <a:gd name="connsiteX11" fmla="*/ 137884 w 329234"/>
                      <a:gd name="connsiteY11" fmla="*/ 149140 h 196977"/>
                      <a:gd name="connsiteX12" fmla="*/ 106931 w 329234"/>
                      <a:gd name="connsiteY12" fmla="*/ 180094 h 196977"/>
                      <a:gd name="connsiteX13" fmla="*/ 75977 w 329234"/>
                      <a:gd name="connsiteY13" fmla="*/ 182908 h 196977"/>
                      <a:gd name="connsiteX14" fmla="*/ 0 w 329234"/>
                      <a:gd name="connsiteY14" fmla="*/ 196978 h 19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234" h="196977">
                        <a:moveTo>
                          <a:pt x="0" y="196978"/>
                        </a:moveTo>
                        <a:cubicBezTo>
                          <a:pt x="8442" y="191350"/>
                          <a:pt x="14070" y="185722"/>
                          <a:pt x="22512" y="180094"/>
                        </a:cubicBezTo>
                        <a:cubicBezTo>
                          <a:pt x="39395" y="171652"/>
                          <a:pt x="59093" y="166024"/>
                          <a:pt x="78792" y="163210"/>
                        </a:cubicBezTo>
                        <a:cubicBezTo>
                          <a:pt x="92861" y="163210"/>
                          <a:pt x="101303" y="163210"/>
                          <a:pt x="109744" y="151954"/>
                        </a:cubicBezTo>
                        <a:cubicBezTo>
                          <a:pt x="123814" y="132256"/>
                          <a:pt x="137884" y="118187"/>
                          <a:pt x="157582" y="106931"/>
                        </a:cubicBezTo>
                        <a:cubicBezTo>
                          <a:pt x="168838" y="101303"/>
                          <a:pt x="180094" y="95675"/>
                          <a:pt x="191350" y="87233"/>
                        </a:cubicBezTo>
                        <a:cubicBezTo>
                          <a:pt x="208233" y="73163"/>
                          <a:pt x="216676" y="47837"/>
                          <a:pt x="227931" y="30954"/>
                        </a:cubicBezTo>
                        <a:cubicBezTo>
                          <a:pt x="253257" y="-2814"/>
                          <a:pt x="292652" y="8442"/>
                          <a:pt x="329234" y="0"/>
                        </a:cubicBezTo>
                        <a:cubicBezTo>
                          <a:pt x="306722" y="11256"/>
                          <a:pt x="281397" y="14070"/>
                          <a:pt x="258885" y="25326"/>
                        </a:cubicBezTo>
                        <a:cubicBezTo>
                          <a:pt x="242001" y="42209"/>
                          <a:pt x="236373" y="64721"/>
                          <a:pt x="225117" y="84419"/>
                        </a:cubicBezTo>
                        <a:cubicBezTo>
                          <a:pt x="213862" y="104117"/>
                          <a:pt x="199792" y="115373"/>
                          <a:pt x="180094" y="123815"/>
                        </a:cubicBezTo>
                        <a:cubicBezTo>
                          <a:pt x="166024" y="132256"/>
                          <a:pt x="149141" y="137884"/>
                          <a:pt x="137884" y="149140"/>
                        </a:cubicBezTo>
                        <a:cubicBezTo>
                          <a:pt x="129443" y="160396"/>
                          <a:pt x="121001" y="171652"/>
                          <a:pt x="106931" y="180094"/>
                        </a:cubicBezTo>
                        <a:cubicBezTo>
                          <a:pt x="98489" y="185722"/>
                          <a:pt x="84419" y="182908"/>
                          <a:pt x="75977" y="182908"/>
                        </a:cubicBezTo>
                        <a:cubicBezTo>
                          <a:pt x="53465" y="182908"/>
                          <a:pt x="25326" y="188536"/>
                          <a:pt x="0" y="196978"/>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3" name="Freeform: Shape 982">
                    <a:extLst>
                      <a:ext uri="{FF2B5EF4-FFF2-40B4-BE49-F238E27FC236}">
                        <a16:creationId xmlns:a16="http://schemas.microsoft.com/office/drawing/2014/main" id="{ABA1F882-7B5B-4C4E-8CE4-16D3FB8E203B}"/>
                      </a:ext>
                    </a:extLst>
                  </p:cNvPr>
                  <p:cNvSpPr/>
                  <p:nvPr/>
                </p:nvSpPr>
                <p:spPr>
                  <a:xfrm>
                    <a:off x="14457242" y="1660606"/>
                    <a:ext cx="95674" cy="53998"/>
                  </a:xfrm>
                  <a:custGeom>
                    <a:avLst/>
                    <a:gdLst>
                      <a:gd name="connsiteX0" fmla="*/ 0 w 95674"/>
                      <a:gd name="connsiteY0" fmla="*/ 53465 h 53998"/>
                      <a:gd name="connsiteX1" fmla="*/ 59093 w 95674"/>
                      <a:gd name="connsiteY1" fmla="*/ 11256 h 53998"/>
                      <a:gd name="connsiteX2" fmla="*/ 78791 w 95674"/>
                      <a:gd name="connsiteY2" fmla="*/ 0 h 53998"/>
                      <a:gd name="connsiteX3" fmla="*/ 84419 w 95674"/>
                      <a:gd name="connsiteY3" fmla="*/ 0 h 53998"/>
                      <a:gd name="connsiteX4" fmla="*/ 95675 w 95674"/>
                      <a:gd name="connsiteY4" fmla="*/ 14070 h 53998"/>
                      <a:gd name="connsiteX5" fmla="*/ 75977 w 95674"/>
                      <a:gd name="connsiteY5" fmla="*/ 30954 h 53998"/>
                      <a:gd name="connsiteX6" fmla="*/ 0 w 95674"/>
                      <a:gd name="connsiteY6" fmla="*/ 53465 h 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74" h="53998">
                        <a:moveTo>
                          <a:pt x="0" y="53465"/>
                        </a:moveTo>
                        <a:cubicBezTo>
                          <a:pt x="16884" y="36582"/>
                          <a:pt x="39395" y="25326"/>
                          <a:pt x="59093" y="11256"/>
                        </a:cubicBezTo>
                        <a:cubicBezTo>
                          <a:pt x="64721" y="8442"/>
                          <a:pt x="70349" y="5628"/>
                          <a:pt x="78791" y="0"/>
                        </a:cubicBezTo>
                        <a:cubicBezTo>
                          <a:pt x="81605" y="0"/>
                          <a:pt x="84419" y="0"/>
                          <a:pt x="84419" y="0"/>
                        </a:cubicBezTo>
                        <a:cubicBezTo>
                          <a:pt x="90047" y="2814"/>
                          <a:pt x="92861" y="8442"/>
                          <a:pt x="95675" y="14070"/>
                        </a:cubicBezTo>
                        <a:cubicBezTo>
                          <a:pt x="90047" y="19698"/>
                          <a:pt x="84419" y="25326"/>
                          <a:pt x="75977" y="30954"/>
                        </a:cubicBezTo>
                        <a:cubicBezTo>
                          <a:pt x="53465" y="47837"/>
                          <a:pt x="25326" y="56279"/>
                          <a:pt x="0" y="5346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4" name="Freeform: Shape 983">
                    <a:extLst>
                      <a:ext uri="{FF2B5EF4-FFF2-40B4-BE49-F238E27FC236}">
                        <a16:creationId xmlns:a16="http://schemas.microsoft.com/office/drawing/2014/main" id="{30731844-3E2B-4203-BC64-F94B7799661F}"/>
                      </a:ext>
                    </a:extLst>
                  </p:cNvPr>
                  <p:cNvSpPr/>
                  <p:nvPr/>
                </p:nvSpPr>
                <p:spPr>
                  <a:xfrm>
                    <a:off x="14170217" y="1756280"/>
                    <a:ext cx="348932" cy="183577"/>
                  </a:xfrm>
                  <a:custGeom>
                    <a:avLst/>
                    <a:gdLst>
                      <a:gd name="connsiteX0" fmla="*/ 0 w 348932"/>
                      <a:gd name="connsiteY0" fmla="*/ 182908 h 183577"/>
                      <a:gd name="connsiteX1" fmla="*/ 95676 w 348932"/>
                      <a:gd name="connsiteY1" fmla="*/ 115373 h 183577"/>
                      <a:gd name="connsiteX2" fmla="*/ 149141 w 348932"/>
                      <a:gd name="connsiteY2" fmla="*/ 81605 h 183577"/>
                      <a:gd name="connsiteX3" fmla="*/ 185722 w 348932"/>
                      <a:gd name="connsiteY3" fmla="*/ 64721 h 183577"/>
                      <a:gd name="connsiteX4" fmla="*/ 278583 w 348932"/>
                      <a:gd name="connsiteY4" fmla="*/ 16884 h 183577"/>
                      <a:gd name="connsiteX5" fmla="*/ 348932 w 348932"/>
                      <a:gd name="connsiteY5" fmla="*/ 0 h 183577"/>
                      <a:gd name="connsiteX6" fmla="*/ 346118 w 348932"/>
                      <a:gd name="connsiteY6" fmla="*/ 0 h 183577"/>
                      <a:gd name="connsiteX7" fmla="*/ 287025 w 348932"/>
                      <a:gd name="connsiteY7" fmla="*/ 36582 h 183577"/>
                      <a:gd name="connsiteX8" fmla="*/ 287025 w 348932"/>
                      <a:gd name="connsiteY8" fmla="*/ 36582 h 183577"/>
                      <a:gd name="connsiteX9" fmla="*/ 199792 w 348932"/>
                      <a:gd name="connsiteY9" fmla="*/ 87233 h 183577"/>
                      <a:gd name="connsiteX10" fmla="*/ 168838 w 348932"/>
                      <a:gd name="connsiteY10" fmla="*/ 101303 h 183577"/>
                      <a:gd name="connsiteX11" fmla="*/ 109745 w 348932"/>
                      <a:gd name="connsiteY11" fmla="*/ 132256 h 183577"/>
                      <a:gd name="connsiteX12" fmla="*/ 0 w 348932"/>
                      <a:gd name="connsiteY12" fmla="*/ 182908 h 1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8932" h="183577">
                        <a:moveTo>
                          <a:pt x="0" y="182908"/>
                        </a:moveTo>
                        <a:cubicBezTo>
                          <a:pt x="39396" y="174466"/>
                          <a:pt x="64722" y="140698"/>
                          <a:pt x="95676" y="115373"/>
                        </a:cubicBezTo>
                        <a:cubicBezTo>
                          <a:pt x="112559" y="101303"/>
                          <a:pt x="129443" y="90047"/>
                          <a:pt x="149141" y="81605"/>
                        </a:cubicBezTo>
                        <a:cubicBezTo>
                          <a:pt x="163211" y="75977"/>
                          <a:pt x="174466" y="73163"/>
                          <a:pt x="185722" y="64721"/>
                        </a:cubicBezTo>
                        <a:cubicBezTo>
                          <a:pt x="216676" y="47837"/>
                          <a:pt x="244815" y="28140"/>
                          <a:pt x="278583" y="16884"/>
                        </a:cubicBezTo>
                        <a:cubicBezTo>
                          <a:pt x="301095" y="8442"/>
                          <a:pt x="323606" y="2814"/>
                          <a:pt x="348932" y="0"/>
                        </a:cubicBezTo>
                        <a:cubicBezTo>
                          <a:pt x="348932" y="0"/>
                          <a:pt x="346118" y="0"/>
                          <a:pt x="346118" y="0"/>
                        </a:cubicBezTo>
                        <a:cubicBezTo>
                          <a:pt x="326420" y="11256"/>
                          <a:pt x="306723" y="22512"/>
                          <a:pt x="287025" y="36582"/>
                        </a:cubicBezTo>
                        <a:cubicBezTo>
                          <a:pt x="287025" y="36582"/>
                          <a:pt x="287025" y="36582"/>
                          <a:pt x="287025" y="36582"/>
                        </a:cubicBezTo>
                        <a:cubicBezTo>
                          <a:pt x="256071" y="50651"/>
                          <a:pt x="227931" y="70349"/>
                          <a:pt x="199792" y="87233"/>
                        </a:cubicBezTo>
                        <a:cubicBezTo>
                          <a:pt x="188536" y="92861"/>
                          <a:pt x="180094" y="95675"/>
                          <a:pt x="168838" y="101303"/>
                        </a:cubicBezTo>
                        <a:cubicBezTo>
                          <a:pt x="146327" y="109745"/>
                          <a:pt x="129443" y="118187"/>
                          <a:pt x="109745" y="132256"/>
                        </a:cubicBezTo>
                        <a:cubicBezTo>
                          <a:pt x="73163" y="157582"/>
                          <a:pt x="42209" y="188536"/>
                          <a:pt x="0" y="182908"/>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5" name="Freeform: Shape 984">
                    <a:extLst>
                      <a:ext uri="{FF2B5EF4-FFF2-40B4-BE49-F238E27FC236}">
                        <a16:creationId xmlns:a16="http://schemas.microsoft.com/office/drawing/2014/main" id="{2B35DCFC-3B14-4942-B37D-F9E50281BCFC}"/>
                      </a:ext>
                    </a:extLst>
                  </p:cNvPr>
                  <p:cNvSpPr/>
                  <p:nvPr/>
                </p:nvSpPr>
                <p:spPr>
                  <a:xfrm>
                    <a:off x="13812844" y="1987026"/>
                    <a:ext cx="332047" cy="266722"/>
                  </a:xfrm>
                  <a:custGeom>
                    <a:avLst/>
                    <a:gdLst>
                      <a:gd name="connsiteX0" fmla="*/ 332048 w 332047"/>
                      <a:gd name="connsiteY0" fmla="*/ 0 h 266722"/>
                      <a:gd name="connsiteX1" fmla="*/ 219489 w 332047"/>
                      <a:gd name="connsiteY1" fmla="*/ 137884 h 266722"/>
                      <a:gd name="connsiteX2" fmla="*/ 149140 w 332047"/>
                      <a:gd name="connsiteY2" fmla="*/ 166024 h 266722"/>
                      <a:gd name="connsiteX3" fmla="*/ 149140 w 332047"/>
                      <a:gd name="connsiteY3" fmla="*/ 166024 h 266722"/>
                      <a:gd name="connsiteX4" fmla="*/ 0 w 332047"/>
                      <a:gd name="connsiteY4" fmla="*/ 264513 h 266722"/>
                      <a:gd name="connsiteX5" fmla="*/ 129443 w 332047"/>
                      <a:gd name="connsiteY5" fmla="*/ 146326 h 266722"/>
                      <a:gd name="connsiteX6" fmla="*/ 199792 w 332047"/>
                      <a:gd name="connsiteY6" fmla="*/ 118186 h 266722"/>
                      <a:gd name="connsiteX7" fmla="*/ 199792 w 332047"/>
                      <a:gd name="connsiteY7" fmla="*/ 118186 h 266722"/>
                      <a:gd name="connsiteX8" fmla="*/ 332048 w 332047"/>
                      <a:gd name="connsiteY8" fmla="*/ 0 h 26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47" h="266722">
                        <a:moveTo>
                          <a:pt x="332048" y="0"/>
                        </a:moveTo>
                        <a:cubicBezTo>
                          <a:pt x="287024" y="39395"/>
                          <a:pt x="272954" y="106931"/>
                          <a:pt x="219489" y="137884"/>
                        </a:cubicBezTo>
                        <a:cubicBezTo>
                          <a:pt x="196978" y="151954"/>
                          <a:pt x="171652" y="154768"/>
                          <a:pt x="149140" y="166024"/>
                        </a:cubicBezTo>
                        <a:cubicBezTo>
                          <a:pt x="149140" y="166024"/>
                          <a:pt x="149140" y="166024"/>
                          <a:pt x="149140" y="166024"/>
                        </a:cubicBezTo>
                        <a:cubicBezTo>
                          <a:pt x="98489" y="196978"/>
                          <a:pt x="70349" y="281397"/>
                          <a:pt x="0" y="264513"/>
                        </a:cubicBezTo>
                        <a:cubicBezTo>
                          <a:pt x="67535" y="258885"/>
                          <a:pt x="81605" y="177280"/>
                          <a:pt x="129443" y="146326"/>
                        </a:cubicBezTo>
                        <a:cubicBezTo>
                          <a:pt x="151954" y="132256"/>
                          <a:pt x="177279" y="129442"/>
                          <a:pt x="199792" y="118186"/>
                        </a:cubicBezTo>
                        <a:cubicBezTo>
                          <a:pt x="199792" y="118186"/>
                          <a:pt x="199792" y="118186"/>
                          <a:pt x="199792" y="118186"/>
                        </a:cubicBezTo>
                        <a:cubicBezTo>
                          <a:pt x="253257" y="90047"/>
                          <a:pt x="275768" y="25326"/>
                          <a:pt x="332048"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6" name="Freeform: Shape 985">
                    <a:extLst>
                      <a:ext uri="{FF2B5EF4-FFF2-40B4-BE49-F238E27FC236}">
                        <a16:creationId xmlns:a16="http://schemas.microsoft.com/office/drawing/2014/main" id="{CDA3AADD-71E6-48DA-8EFA-D28C6017EAAE}"/>
                      </a:ext>
                    </a:extLst>
                  </p:cNvPr>
                  <p:cNvSpPr/>
                  <p:nvPr/>
                </p:nvSpPr>
                <p:spPr>
                  <a:xfrm>
                    <a:off x="13610238" y="2063003"/>
                    <a:ext cx="278582" cy="121450"/>
                  </a:xfrm>
                  <a:custGeom>
                    <a:avLst/>
                    <a:gdLst>
                      <a:gd name="connsiteX0" fmla="*/ 0 w 278582"/>
                      <a:gd name="connsiteY0" fmla="*/ 121001 h 121450"/>
                      <a:gd name="connsiteX1" fmla="*/ 16884 w 278582"/>
                      <a:gd name="connsiteY1" fmla="*/ 112559 h 121450"/>
                      <a:gd name="connsiteX2" fmla="*/ 61908 w 278582"/>
                      <a:gd name="connsiteY2" fmla="*/ 87233 h 121450"/>
                      <a:gd name="connsiteX3" fmla="*/ 95675 w 278582"/>
                      <a:gd name="connsiteY3" fmla="*/ 64721 h 121450"/>
                      <a:gd name="connsiteX4" fmla="*/ 95675 w 278582"/>
                      <a:gd name="connsiteY4" fmla="*/ 64721 h 121450"/>
                      <a:gd name="connsiteX5" fmla="*/ 126628 w 278582"/>
                      <a:gd name="connsiteY5" fmla="*/ 70349 h 121450"/>
                      <a:gd name="connsiteX6" fmla="*/ 149141 w 278582"/>
                      <a:gd name="connsiteY6" fmla="*/ 73163 h 121450"/>
                      <a:gd name="connsiteX7" fmla="*/ 188536 w 278582"/>
                      <a:gd name="connsiteY7" fmla="*/ 39396 h 121450"/>
                      <a:gd name="connsiteX8" fmla="*/ 278582 w 278582"/>
                      <a:gd name="connsiteY8" fmla="*/ 0 h 121450"/>
                      <a:gd name="connsiteX9" fmla="*/ 219490 w 278582"/>
                      <a:gd name="connsiteY9" fmla="*/ 39396 h 121450"/>
                      <a:gd name="connsiteX10" fmla="*/ 157582 w 278582"/>
                      <a:gd name="connsiteY10" fmla="*/ 98489 h 121450"/>
                      <a:gd name="connsiteX11" fmla="*/ 73163 w 278582"/>
                      <a:gd name="connsiteY11" fmla="*/ 95675 h 121450"/>
                      <a:gd name="connsiteX12" fmla="*/ 47838 w 278582"/>
                      <a:gd name="connsiteY12" fmla="*/ 115373 h 121450"/>
                      <a:gd name="connsiteX13" fmla="*/ 0 w 278582"/>
                      <a:gd name="connsiteY13" fmla="*/ 121001 h 12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8582" h="121450">
                        <a:moveTo>
                          <a:pt x="0" y="121001"/>
                        </a:moveTo>
                        <a:cubicBezTo>
                          <a:pt x="5628" y="118187"/>
                          <a:pt x="11256" y="115373"/>
                          <a:pt x="16884" y="112559"/>
                        </a:cubicBezTo>
                        <a:cubicBezTo>
                          <a:pt x="30954" y="104117"/>
                          <a:pt x="47838" y="95675"/>
                          <a:pt x="61908" y="87233"/>
                        </a:cubicBezTo>
                        <a:cubicBezTo>
                          <a:pt x="73163" y="81605"/>
                          <a:pt x="84419" y="73163"/>
                          <a:pt x="95675" y="64721"/>
                        </a:cubicBezTo>
                        <a:lnTo>
                          <a:pt x="95675" y="64721"/>
                        </a:lnTo>
                        <a:cubicBezTo>
                          <a:pt x="106931" y="64721"/>
                          <a:pt x="118187" y="67535"/>
                          <a:pt x="126628" y="70349"/>
                        </a:cubicBezTo>
                        <a:cubicBezTo>
                          <a:pt x="135071" y="73163"/>
                          <a:pt x="140698" y="78791"/>
                          <a:pt x="149141" y="73163"/>
                        </a:cubicBezTo>
                        <a:cubicBezTo>
                          <a:pt x="166024" y="64721"/>
                          <a:pt x="177280" y="50651"/>
                          <a:pt x="188536" y="39396"/>
                        </a:cubicBezTo>
                        <a:cubicBezTo>
                          <a:pt x="213862" y="16884"/>
                          <a:pt x="244815" y="0"/>
                          <a:pt x="278582" y="0"/>
                        </a:cubicBezTo>
                        <a:cubicBezTo>
                          <a:pt x="256071" y="8442"/>
                          <a:pt x="236373" y="22512"/>
                          <a:pt x="219490" y="39396"/>
                        </a:cubicBezTo>
                        <a:cubicBezTo>
                          <a:pt x="199792" y="59093"/>
                          <a:pt x="182908" y="87233"/>
                          <a:pt x="157582" y="98489"/>
                        </a:cubicBezTo>
                        <a:cubicBezTo>
                          <a:pt x="129443" y="115373"/>
                          <a:pt x="101303" y="81605"/>
                          <a:pt x="73163" y="95675"/>
                        </a:cubicBezTo>
                        <a:cubicBezTo>
                          <a:pt x="67535" y="98489"/>
                          <a:pt x="56279" y="109745"/>
                          <a:pt x="47838" y="115373"/>
                        </a:cubicBezTo>
                        <a:cubicBezTo>
                          <a:pt x="33768" y="123815"/>
                          <a:pt x="16884" y="121001"/>
                          <a:pt x="0" y="121001"/>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7" name="Freeform: Shape 986">
                    <a:extLst>
                      <a:ext uri="{FF2B5EF4-FFF2-40B4-BE49-F238E27FC236}">
                        <a16:creationId xmlns:a16="http://schemas.microsoft.com/office/drawing/2014/main" id="{2D60DC3E-9B65-42B5-85F3-959F48341C2D}"/>
                      </a:ext>
                    </a:extLst>
                  </p:cNvPr>
                  <p:cNvSpPr/>
                  <p:nvPr/>
                </p:nvSpPr>
                <p:spPr>
                  <a:xfrm>
                    <a:off x="13719982" y="2149995"/>
                    <a:ext cx="151954" cy="105090"/>
                  </a:xfrm>
                  <a:custGeom>
                    <a:avLst/>
                    <a:gdLst>
                      <a:gd name="connsiteX0" fmla="*/ 151955 w 151954"/>
                      <a:gd name="connsiteY0" fmla="*/ 240 h 105090"/>
                      <a:gd name="connsiteX1" fmla="*/ 109745 w 151954"/>
                      <a:gd name="connsiteY1" fmla="*/ 34008 h 105090"/>
                      <a:gd name="connsiteX2" fmla="*/ 64722 w 151954"/>
                      <a:gd name="connsiteY2" fmla="*/ 67775 h 105090"/>
                      <a:gd name="connsiteX3" fmla="*/ 0 w 151954"/>
                      <a:gd name="connsiteY3" fmla="*/ 104357 h 105090"/>
                      <a:gd name="connsiteX4" fmla="*/ 61908 w 151954"/>
                      <a:gd name="connsiteY4" fmla="*/ 36822 h 105090"/>
                      <a:gd name="connsiteX5" fmla="*/ 151955 w 151954"/>
                      <a:gd name="connsiteY5" fmla="*/ 240 h 105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54" h="105090">
                        <a:moveTo>
                          <a:pt x="151955" y="240"/>
                        </a:moveTo>
                        <a:cubicBezTo>
                          <a:pt x="137885" y="11496"/>
                          <a:pt x="123815" y="22752"/>
                          <a:pt x="109745" y="34008"/>
                        </a:cubicBezTo>
                        <a:cubicBezTo>
                          <a:pt x="95676" y="45264"/>
                          <a:pt x="78792" y="56519"/>
                          <a:pt x="64722" y="67775"/>
                        </a:cubicBezTo>
                        <a:cubicBezTo>
                          <a:pt x="45024" y="81845"/>
                          <a:pt x="28140" y="109985"/>
                          <a:pt x="0" y="104357"/>
                        </a:cubicBezTo>
                        <a:cubicBezTo>
                          <a:pt x="28140" y="90287"/>
                          <a:pt x="36582" y="56519"/>
                          <a:pt x="61908" y="36822"/>
                        </a:cubicBezTo>
                        <a:cubicBezTo>
                          <a:pt x="84419" y="19938"/>
                          <a:pt x="118187" y="-2574"/>
                          <a:pt x="151955" y="24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8" name="Freeform: Shape 987">
                    <a:extLst>
                      <a:ext uri="{FF2B5EF4-FFF2-40B4-BE49-F238E27FC236}">
                        <a16:creationId xmlns:a16="http://schemas.microsoft.com/office/drawing/2014/main" id="{9168F6CA-6247-4DD5-85D8-A4B15E5C7BFD}"/>
                      </a:ext>
                    </a:extLst>
                  </p:cNvPr>
                  <p:cNvSpPr/>
                  <p:nvPr/>
                </p:nvSpPr>
                <p:spPr>
                  <a:xfrm>
                    <a:off x="13568028" y="2184003"/>
                    <a:ext cx="174466" cy="104116"/>
                  </a:xfrm>
                  <a:custGeom>
                    <a:avLst/>
                    <a:gdLst>
                      <a:gd name="connsiteX0" fmla="*/ 11256 w 174466"/>
                      <a:gd name="connsiteY0" fmla="*/ 104117 h 104116"/>
                      <a:gd name="connsiteX1" fmla="*/ 8442 w 174466"/>
                      <a:gd name="connsiteY1" fmla="*/ 95675 h 104116"/>
                      <a:gd name="connsiteX2" fmla="*/ 0 w 174466"/>
                      <a:gd name="connsiteY2" fmla="*/ 84419 h 104116"/>
                      <a:gd name="connsiteX3" fmla="*/ 45024 w 174466"/>
                      <a:gd name="connsiteY3" fmla="*/ 73163 h 104116"/>
                      <a:gd name="connsiteX4" fmla="*/ 45024 w 174466"/>
                      <a:gd name="connsiteY4" fmla="*/ 73163 h 104116"/>
                      <a:gd name="connsiteX5" fmla="*/ 95675 w 174466"/>
                      <a:gd name="connsiteY5" fmla="*/ 30954 h 104116"/>
                      <a:gd name="connsiteX6" fmla="*/ 174466 w 174466"/>
                      <a:gd name="connsiteY6" fmla="*/ 0 h 104116"/>
                      <a:gd name="connsiteX7" fmla="*/ 104117 w 174466"/>
                      <a:gd name="connsiteY7" fmla="*/ 53465 h 104116"/>
                      <a:gd name="connsiteX8" fmla="*/ 53465 w 174466"/>
                      <a:gd name="connsiteY8" fmla="*/ 98489 h 104116"/>
                      <a:gd name="connsiteX9" fmla="*/ 11256 w 174466"/>
                      <a:gd name="connsiteY9" fmla="*/ 104117 h 10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466" h="104116">
                        <a:moveTo>
                          <a:pt x="11256" y="104117"/>
                        </a:moveTo>
                        <a:cubicBezTo>
                          <a:pt x="11256" y="101303"/>
                          <a:pt x="11256" y="98489"/>
                          <a:pt x="8442" y="95675"/>
                        </a:cubicBezTo>
                        <a:cubicBezTo>
                          <a:pt x="5628" y="90047"/>
                          <a:pt x="2814" y="87233"/>
                          <a:pt x="0" y="84419"/>
                        </a:cubicBezTo>
                        <a:cubicBezTo>
                          <a:pt x="14070" y="78791"/>
                          <a:pt x="30954" y="78791"/>
                          <a:pt x="45024" y="73163"/>
                        </a:cubicBezTo>
                        <a:lnTo>
                          <a:pt x="45024" y="73163"/>
                        </a:lnTo>
                        <a:cubicBezTo>
                          <a:pt x="64722" y="64721"/>
                          <a:pt x="78792" y="42209"/>
                          <a:pt x="95675" y="30954"/>
                        </a:cubicBezTo>
                        <a:cubicBezTo>
                          <a:pt x="118187" y="14070"/>
                          <a:pt x="146327" y="5628"/>
                          <a:pt x="174466" y="0"/>
                        </a:cubicBezTo>
                        <a:cubicBezTo>
                          <a:pt x="151954" y="19698"/>
                          <a:pt x="126628" y="33768"/>
                          <a:pt x="104117" y="53465"/>
                        </a:cubicBezTo>
                        <a:cubicBezTo>
                          <a:pt x="87233" y="67535"/>
                          <a:pt x="75977" y="90047"/>
                          <a:pt x="53465" y="98489"/>
                        </a:cubicBezTo>
                        <a:cubicBezTo>
                          <a:pt x="42209" y="101303"/>
                          <a:pt x="28140" y="101303"/>
                          <a:pt x="11256" y="104117"/>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89" name="Freeform: Shape 988">
                    <a:extLst>
                      <a:ext uri="{FF2B5EF4-FFF2-40B4-BE49-F238E27FC236}">
                        <a16:creationId xmlns:a16="http://schemas.microsoft.com/office/drawing/2014/main" id="{EE6576BE-32EB-4721-89C5-7B63B1563261}"/>
                      </a:ext>
                    </a:extLst>
                  </p:cNvPr>
                  <p:cNvSpPr/>
                  <p:nvPr/>
                </p:nvSpPr>
                <p:spPr>
                  <a:xfrm>
                    <a:off x="13590541" y="2285306"/>
                    <a:ext cx="106930" cy="67535"/>
                  </a:xfrm>
                  <a:custGeom>
                    <a:avLst/>
                    <a:gdLst>
                      <a:gd name="connsiteX0" fmla="*/ 0 w 106930"/>
                      <a:gd name="connsiteY0" fmla="*/ 53465 h 67535"/>
                      <a:gd name="connsiteX1" fmla="*/ 16883 w 106930"/>
                      <a:gd name="connsiteY1" fmla="*/ 39396 h 67535"/>
                      <a:gd name="connsiteX2" fmla="*/ 106930 w 106930"/>
                      <a:gd name="connsiteY2" fmla="*/ 0 h 67535"/>
                      <a:gd name="connsiteX3" fmla="*/ 36581 w 106930"/>
                      <a:gd name="connsiteY3" fmla="*/ 59093 h 67535"/>
                      <a:gd name="connsiteX4" fmla="*/ 28140 w 106930"/>
                      <a:gd name="connsiteY4" fmla="*/ 67535 h 67535"/>
                      <a:gd name="connsiteX5" fmla="*/ 0 w 106930"/>
                      <a:gd name="connsiteY5" fmla="*/ 53465 h 6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0" h="67535">
                        <a:moveTo>
                          <a:pt x="0" y="53465"/>
                        </a:moveTo>
                        <a:cubicBezTo>
                          <a:pt x="5627" y="47837"/>
                          <a:pt x="11256" y="45023"/>
                          <a:pt x="16883" y="39396"/>
                        </a:cubicBezTo>
                        <a:cubicBezTo>
                          <a:pt x="42209" y="16884"/>
                          <a:pt x="73162" y="0"/>
                          <a:pt x="106930" y="0"/>
                        </a:cubicBezTo>
                        <a:cubicBezTo>
                          <a:pt x="81605" y="19698"/>
                          <a:pt x="59093" y="36582"/>
                          <a:pt x="36581" y="59093"/>
                        </a:cubicBezTo>
                        <a:cubicBezTo>
                          <a:pt x="33767" y="61907"/>
                          <a:pt x="30953" y="64721"/>
                          <a:pt x="28140" y="67535"/>
                        </a:cubicBezTo>
                        <a:cubicBezTo>
                          <a:pt x="19697" y="59093"/>
                          <a:pt x="11256" y="53465"/>
                          <a:pt x="0" y="5346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90" name="Freeform: Shape 989">
                    <a:extLst>
                      <a:ext uri="{FF2B5EF4-FFF2-40B4-BE49-F238E27FC236}">
                        <a16:creationId xmlns:a16="http://schemas.microsoft.com/office/drawing/2014/main" id="{8D0BFE42-DF09-4207-A978-287645DAC0D9}"/>
                      </a:ext>
                    </a:extLst>
                  </p:cNvPr>
                  <p:cNvSpPr/>
                  <p:nvPr/>
                </p:nvSpPr>
                <p:spPr>
                  <a:xfrm>
                    <a:off x="13632750" y="2288120"/>
                    <a:ext cx="151953" cy="109744"/>
                  </a:xfrm>
                  <a:custGeom>
                    <a:avLst/>
                    <a:gdLst>
                      <a:gd name="connsiteX0" fmla="*/ 22511 w 151953"/>
                      <a:gd name="connsiteY0" fmla="*/ 109745 h 109744"/>
                      <a:gd name="connsiteX1" fmla="*/ 22511 w 151953"/>
                      <a:gd name="connsiteY1" fmla="*/ 109745 h 109744"/>
                      <a:gd name="connsiteX2" fmla="*/ 0 w 151953"/>
                      <a:gd name="connsiteY2" fmla="*/ 95675 h 109744"/>
                      <a:gd name="connsiteX3" fmla="*/ 8442 w 151953"/>
                      <a:gd name="connsiteY3" fmla="*/ 87233 h 109744"/>
                      <a:gd name="connsiteX4" fmla="*/ 78791 w 151953"/>
                      <a:gd name="connsiteY4" fmla="*/ 30954 h 109744"/>
                      <a:gd name="connsiteX5" fmla="*/ 121000 w 151953"/>
                      <a:gd name="connsiteY5" fmla="*/ 8442 h 109744"/>
                      <a:gd name="connsiteX6" fmla="*/ 140698 w 151953"/>
                      <a:gd name="connsiteY6" fmla="*/ 0 h 109744"/>
                      <a:gd name="connsiteX7" fmla="*/ 151954 w 151953"/>
                      <a:gd name="connsiteY7" fmla="*/ 0 h 109744"/>
                      <a:gd name="connsiteX8" fmla="*/ 129442 w 151953"/>
                      <a:gd name="connsiteY8" fmla="*/ 14070 h 109744"/>
                      <a:gd name="connsiteX9" fmla="*/ 95675 w 151953"/>
                      <a:gd name="connsiteY9" fmla="*/ 42209 h 109744"/>
                      <a:gd name="connsiteX10" fmla="*/ 33767 w 151953"/>
                      <a:gd name="connsiteY10" fmla="*/ 101303 h 109744"/>
                      <a:gd name="connsiteX11" fmla="*/ 22511 w 151953"/>
                      <a:gd name="connsiteY11" fmla="*/ 109745 h 10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1953" h="109744">
                        <a:moveTo>
                          <a:pt x="22511" y="109745"/>
                        </a:moveTo>
                        <a:cubicBezTo>
                          <a:pt x="22511" y="109745"/>
                          <a:pt x="22511" y="106931"/>
                          <a:pt x="22511" y="109745"/>
                        </a:cubicBezTo>
                        <a:cubicBezTo>
                          <a:pt x="14070" y="104117"/>
                          <a:pt x="5627" y="101303"/>
                          <a:pt x="0" y="95675"/>
                        </a:cubicBezTo>
                        <a:cubicBezTo>
                          <a:pt x="2813" y="92861"/>
                          <a:pt x="5627" y="90047"/>
                          <a:pt x="8442" y="87233"/>
                        </a:cubicBezTo>
                        <a:cubicBezTo>
                          <a:pt x="30953" y="64721"/>
                          <a:pt x="53465" y="47838"/>
                          <a:pt x="78791" y="30954"/>
                        </a:cubicBezTo>
                        <a:cubicBezTo>
                          <a:pt x="92861" y="22512"/>
                          <a:pt x="106930" y="14070"/>
                          <a:pt x="121000" y="8442"/>
                        </a:cubicBezTo>
                        <a:cubicBezTo>
                          <a:pt x="126628" y="5628"/>
                          <a:pt x="132256" y="2814"/>
                          <a:pt x="140698" y="0"/>
                        </a:cubicBezTo>
                        <a:cubicBezTo>
                          <a:pt x="140698" y="0"/>
                          <a:pt x="149140" y="0"/>
                          <a:pt x="151954" y="0"/>
                        </a:cubicBezTo>
                        <a:cubicBezTo>
                          <a:pt x="146326" y="0"/>
                          <a:pt x="132256" y="14070"/>
                          <a:pt x="129442" y="14070"/>
                        </a:cubicBezTo>
                        <a:cubicBezTo>
                          <a:pt x="118186" y="22512"/>
                          <a:pt x="106930" y="33768"/>
                          <a:pt x="95675" y="42209"/>
                        </a:cubicBezTo>
                        <a:cubicBezTo>
                          <a:pt x="75977" y="61907"/>
                          <a:pt x="53465" y="81605"/>
                          <a:pt x="33767" y="101303"/>
                        </a:cubicBezTo>
                        <a:cubicBezTo>
                          <a:pt x="30953" y="101303"/>
                          <a:pt x="28140" y="104117"/>
                          <a:pt x="22511" y="10974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947" name="Freeform: Shape 946">
                  <a:extLst>
                    <a:ext uri="{FF2B5EF4-FFF2-40B4-BE49-F238E27FC236}">
                      <a16:creationId xmlns:a16="http://schemas.microsoft.com/office/drawing/2014/main" id="{8D7A1108-FFE9-4FA1-BEED-663491CF9DCB}"/>
                    </a:ext>
                  </a:extLst>
                </p:cNvPr>
                <p:cNvSpPr/>
                <p:nvPr/>
              </p:nvSpPr>
              <p:spPr>
                <a:xfrm>
                  <a:off x="13537075" y="2040491"/>
                  <a:ext cx="284210" cy="385513"/>
                </a:xfrm>
                <a:custGeom>
                  <a:avLst/>
                  <a:gdLst>
                    <a:gd name="connsiteX0" fmla="*/ 267327 w 284210"/>
                    <a:gd name="connsiteY0" fmla="*/ 73163 h 385513"/>
                    <a:gd name="connsiteX1" fmla="*/ 270141 w 284210"/>
                    <a:gd name="connsiteY1" fmla="*/ 19698 h 385513"/>
                    <a:gd name="connsiteX2" fmla="*/ 272955 w 284210"/>
                    <a:gd name="connsiteY2" fmla="*/ 0 h 385513"/>
                    <a:gd name="connsiteX3" fmla="*/ 191350 w 284210"/>
                    <a:gd name="connsiteY3" fmla="*/ 67535 h 385513"/>
                    <a:gd name="connsiteX4" fmla="*/ 168838 w 284210"/>
                    <a:gd name="connsiteY4" fmla="*/ 87233 h 385513"/>
                    <a:gd name="connsiteX5" fmla="*/ 168838 w 284210"/>
                    <a:gd name="connsiteY5" fmla="*/ 87233 h 385513"/>
                    <a:gd name="connsiteX6" fmla="*/ 135071 w 284210"/>
                    <a:gd name="connsiteY6" fmla="*/ 109745 h 385513"/>
                    <a:gd name="connsiteX7" fmla="*/ 90047 w 284210"/>
                    <a:gd name="connsiteY7" fmla="*/ 135070 h 385513"/>
                    <a:gd name="connsiteX8" fmla="*/ 73163 w 284210"/>
                    <a:gd name="connsiteY8" fmla="*/ 143512 h 385513"/>
                    <a:gd name="connsiteX9" fmla="*/ 73163 w 284210"/>
                    <a:gd name="connsiteY9" fmla="*/ 143512 h 385513"/>
                    <a:gd name="connsiteX10" fmla="*/ 0 w 284210"/>
                    <a:gd name="connsiteY10" fmla="*/ 194164 h 385513"/>
                    <a:gd name="connsiteX11" fmla="*/ 33768 w 284210"/>
                    <a:gd name="connsiteY11" fmla="*/ 227931 h 385513"/>
                    <a:gd name="connsiteX12" fmla="*/ 33768 w 284210"/>
                    <a:gd name="connsiteY12" fmla="*/ 227931 h 385513"/>
                    <a:gd name="connsiteX13" fmla="*/ 33768 w 284210"/>
                    <a:gd name="connsiteY13" fmla="*/ 227931 h 385513"/>
                    <a:gd name="connsiteX14" fmla="*/ 42209 w 284210"/>
                    <a:gd name="connsiteY14" fmla="*/ 239187 h 385513"/>
                    <a:gd name="connsiteX15" fmla="*/ 45024 w 284210"/>
                    <a:gd name="connsiteY15" fmla="*/ 247629 h 385513"/>
                    <a:gd name="connsiteX16" fmla="*/ 42209 w 284210"/>
                    <a:gd name="connsiteY16" fmla="*/ 301094 h 385513"/>
                    <a:gd name="connsiteX17" fmla="*/ 56279 w 284210"/>
                    <a:gd name="connsiteY17" fmla="*/ 298280 h 385513"/>
                    <a:gd name="connsiteX18" fmla="*/ 81606 w 284210"/>
                    <a:gd name="connsiteY18" fmla="*/ 312350 h 385513"/>
                    <a:gd name="connsiteX19" fmla="*/ 84419 w 284210"/>
                    <a:gd name="connsiteY19" fmla="*/ 317978 h 385513"/>
                    <a:gd name="connsiteX20" fmla="*/ 90047 w 284210"/>
                    <a:gd name="connsiteY20" fmla="*/ 334862 h 385513"/>
                    <a:gd name="connsiteX21" fmla="*/ 95676 w 284210"/>
                    <a:gd name="connsiteY21" fmla="*/ 343304 h 385513"/>
                    <a:gd name="connsiteX22" fmla="*/ 118187 w 284210"/>
                    <a:gd name="connsiteY22" fmla="*/ 357374 h 385513"/>
                    <a:gd name="connsiteX23" fmla="*/ 118187 w 284210"/>
                    <a:gd name="connsiteY23" fmla="*/ 357374 h 385513"/>
                    <a:gd name="connsiteX24" fmla="*/ 132257 w 284210"/>
                    <a:gd name="connsiteY24" fmla="*/ 385513 h 385513"/>
                    <a:gd name="connsiteX25" fmla="*/ 284211 w 284210"/>
                    <a:gd name="connsiteY25" fmla="*/ 258885 h 385513"/>
                    <a:gd name="connsiteX26" fmla="*/ 267327 w 284210"/>
                    <a:gd name="connsiteY26" fmla="*/ 73163 h 38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4210" h="385513">
                      <a:moveTo>
                        <a:pt x="267327" y="73163"/>
                      </a:moveTo>
                      <a:cubicBezTo>
                        <a:pt x="267327" y="56279"/>
                        <a:pt x="270141" y="36582"/>
                        <a:pt x="270141" y="19698"/>
                      </a:cubicBezTo>
                      <a:cubicBezTo>
                        <a:pt x="270141" y="14070"/>
                        <a:pt x="272955" y="8442"/>
                        <a:pt x="272955" y="0"/>
                      </a:cubicBezTo>
                      <a:cubicBezTo>
                        <a:pt x="244815" y="22512"/>
                        <a:pt x="219490" y="45024"/>
                        <a:pt x="191350" y="67535"/>
                      </a:cubicBezTo>
                      <a:cubicBezTo>
                        <a:pt x="182908" y="73163"/>
                        <a:pt x="177280" y="78791"/>
                        <a:pt x="168838" y="87233"/>
                      </a:cubicBezTo>
                      <a:lnTo>
                        <a:pt x="168838" y="87233"/>
                      </a:lnTo>
                      <a:cubicBezTo>
                        <a:pt x="157582" y="95675"/>
                        <a:pt x="146327" y="104117"/>
                        <a:pt x="135071" y="109745"/>
                      </a:cubicBezTo>
                      <a:cubicBezTo>
                        <a:pt x="121001" y="118187"/>
                        <a:pt x="104117" y="126628"/>
                        <a:pt x="90047" y="135070"/>
                      </a:cubicBezTo>
                      <a:cubicBezTo>
                        <a:pt x="84419" y="137884"/>
                        <a:pt x="78792" y="140698"/>
                        <a:pt x="73163" y="143512"/>
                      </a:cubicBezTo>
                      <a:lnTo>
                        <a:pt x="73163" y="143512"/>
                      </a:lnTo>
                      <a:cubicBezTo>
                        <a:pt x="47838" y="157582"/>
                        <a:pt x="22512" y="177280"/>
                        <a:pt x="0" y="194164"/>
                      </a:cubicBezTo>
                      <a:cubicBezTo>
                        <a:pt x="11257" y="205419"/>
                        <a:pt x="22512" y="216675"/>
                        <a:pt x="33768" y="227931"/>
                      </a:cubicBezTo>
                      <a:cubicBezTo>
                        <a:pt x="33768" y="227931"/>
                        <a:pt x="33768" y="227931"/>
                        <a:pt x="33768" y="227931"/>
                      </a:cubicBezTo>
                      <a:cubicBezTo>
                        <a:pt x="33768" y="227931"/>
                        <a:pt x="33768" y="227931"/>
                        <a:pt x="33768" y="227931"/>
                      </a:cubicBezTo>
                      <a:cubicBezTo>
                        <a:pt x="36582" y="230745"/>
                        <a:pt x="42209" y="236373"/>
                        <a:pt x="42209" y="239187"/>
                      </a:cubicBezTo>
                      <a:cubicBezTo>
                        <a:pt x="42209" y="242001"/>
                        <a:pt x="45024" y="244815"/>
                        <a:pt x="45024" y="247629"/>
                      </a:cubicBezTo>
                      <a:cubicBezTo>
                        <a:pt x="45024" y="264513"/>
                        <a:pt x="30954" y="287025"/>
                        <a:pt x="42209" y="301094"/>
                      </a:cubicBezTo>
                      <a:cubicBezTo>
                        <a:pt x="47838" y="298280"/>
                        <a:pt x="50652" y="298280"/>
                        <a:pt x="56279" y="298280"/>
                      </a:cubicBezTo>
                      <a:cubicBezTo>
                        <a:pt x="64722" y="298280"/>
                        <a:pt x="75977" y="303908"/>
                        <a:pt x="81606" y="312350"/>
                      </a:cubicBezTo>
                      <a:cubicBezTo>
                        <a:pt x="81606" y="315164"/>
                        <a:pt x="84419" y="315164"/>
                        <a:pt x="84419" y="317978"/>
                      </a:cubicBezTo>
                      <a:cubicBezTo>
                        <a:pt x="87233" y="323606"/>
                        <a:pt x="87233" y="329234"/>
                        <a:pt x="90047" y="334862"/>
                      </a:cubicBezTo>
                      <a:cubicBezTo>
                        <a:pt x="92861" y="337676"/>
                        <a:pt x="92861" y="340490"/>
                        <a:pt x="95676" y="343304"/>
                      </a:cubicBezTo>
                      <a:cubicBezTo>
                        <a:pt x="101303" y="348932"/>
                        <a:pt x="109745" y="351746"/>
                        <a:pt x="118187" y="357374"/>
                      </a:cubicBezTo>
                      <a:cubicBezTo>
                        <a:pt x="118187" y="357374"/>
                        <a:pt x="118187" y="357374"/>
                        <a:pt x="118187" y="357374"/>
                      </a:cubicBezTo>
                      <a:cubicBezTo>
                        <a:pt x="126628" y="363001"/>
                        <a:pt x="135071" y="374257"/>
                        <a:pt x="132257" y="385513"/>
                      </a:cubicBezTo>
                      <a:cubicBezTo>
                        <a:pt x="182908" y="343304"/>
                        <a:pt x="233560" y="301094"/>
                        <a:pt x="284211" y="258885"/>
                      </a:cubicBezTo>
                      <a:cubicBezTo>
                        <a:pt x="270141" y="199792"/>
                        <a:pt x="264513" y="137884"/>
                        <a:pt x="267327" y="73163"/>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948" name="Graphic 3">
                  <a:extLst>
                    <a:ext uri="{FF2B5EF4-FFF2-40B4-BE49-F238E27FC236}">
                      <a16:creationId xmlns:a16="http://schemas.microsoft.com/office/drawing/2014/main" id="{B257B62E-F9EB-4529-ADD6-8FF58319E4DF}"/>
                    </a:ext>
                  </a:extLst>
                </p:cNvPr>
                <p:cNvGrpSpPr/>
                <p:nvPr/>
              </p:nvGrpSpPr>
              <p:grpSpPr>
                <a:xfrm>
                  <a:off x="13689029" y="1463628"/>
                  <a:ext cx="745700" cy="968004"/>
                  <a:chOff x="13689029" y="1463628"/>
                  <a:chExt cx="745700" cy="968004"/>
                </a:xfrm>
                <a:solidFill>
                  <a:srgbClr val="000000"/>
                </a:solidFill>
              </p:grpSpPr>
              <p:sp>
                <p:nvSpPr>
                  <p:cNvPr id="965" name="Freeform: Shape 964">
                    <a:extLst>
                      <a:ext uri="{FF2B5EF4-FFF2-40B4-BE49-F238E27FC236}">
                        <a16:creationId xmlns:a16="http://schemas.microsoft.com/office/drawing/2014/main" id="{451302B4-C6CA-4F07-AFAB-91D7A7F4617C}"/>
                      </a:ext>
                    </a:extLst>
                  </p:cNvPr>
                  <p:cNvSpPr/>
                  <p:nvPr/>
                </p:nvSpPr>
                <p:spPr>
                  <a:xfrm>
                    <a:off x="13689029" y="1466442"/>
                    <a:ext cx="745700" cy="965189"/>
                  </a:xfrm>
                  <a:custGeom>
                    <a:avLst/>
                    <a:gdLst>
                      <a:gd name="connsiteX0" fmla="*/ 177279 w 745700"/>
                      <a:gd name="connsiteY0" fmla="*/ 965190 h 965189"/>
                      <a:gd name="connsiteX1" fmla="*/ 154768 w 745700"/>
                      <a:gd name="connsiteY1" fmla="*/ 945492 h 965189"/>
                      <a:gd name="connsiteX2" fmla="*/ 151954 w 745700"/>
                      <a:gd name="connsiteY2" fmla="*/ 945492 h 965189"/>
                      <a:gd name="connsiteX3" fmla="*/ 129442 w 745700"/>
                      <a:gd name="connsiteY3" fmla="*/ 939864 h 965189"/>
                      <a:gd name="connsiteX4" fmla="*/ 121000 w 745700"/>
                      <a:gd name="connsiteY4" fmla="*/ 934236 h 965189"/>
                      <a:gd name="connsiteX5" fmla="*/ 109744 w 745700"/>
                      <a:gd name="connsiteY5" fmla="*/ 920167 h 965189"/>
                      <a:gd name="connsiteX6" fmla="*/ 104116 w 745700"/>
                      <a:gd name="connsiteY6" fmla="*/ 917353 h 965189"/>
                      <a:gd name="connsiteX7" fmla="*/ 78791 w 745700"/>
                      <a:gd name="connsiteY7" fmla="*/ 914539 h 965189"/>
                      <a:gd name="connsiteX8" fmla="*/ 67535 w 745700"/>
                      <a:gd name="connsiteY8" fmla="*/ 920167 h 965189"/>
                      <a:gd name="connsiteX9" fmla="*/ 53465 w 745700"/>
                      <a:gd name="connsiteY9" fmla="*/ 875143 h 965189"/>
                      <a:gd name="connsiteX10" fmla="*/ 50651 w 745700"/>
                      <a:gd name="connsiteY10" fmla="*/ 869515 h 965189"/>
                      <a:gd name="connsiteX11" fmla="*/ 39395 w 745700"/>
                      <a:gd name="connsiteY11" fmla="*/ 861073 h 965189"/>
                      <a:gd name="connsiteX12" fmla="*/ 39395 w 745700"/>
                      <a:gd name="connsiteY12" fmla="*/ 861073 h 965189"/>
                      <a:gd name="connsiteX13" fmla="*/ 39395 w 745700"/>
                      <a:gd name="connsiteY13" fmla="*/ 861073 h 965189"/>
                      <a:gd name="connsiteX14" fmla="*/ 0 w 745700"/>
                      <a:gd name="connsiteY14" fmla="*/ 844190 h 965189"/>
                      <a:gd name="connsiteX15" fmla="*/ 47837 w 745700"/>
                      <a:gd name="connsiteY15" fmla="*/ 779468 h 965189"/>
                      <a:gd name="connsiteX16" fmla="*/ 47837 w 745700"/>
                      <a:gd name="connsiteY16" fmla="*/ 779468 h 965189"/>
                      <a:gd name="connsiteX17" fmla="*/ 59093 w 745700"/>
                      <a:gd name="connsiteY17" fmla="*/ 765399 h 965189"/>
                      <a:gd name="connsiteX18" fmla="*/ 90046 w 745700"/>
                      <a:gd name="connsiteY18" fmla="*/ 731631 h 965189"/>
                      <a:gd name="connsiteX19" fmla="*/ 112559 w 745700"/>
                      <a:gd name="connsiteY19" fmla="*/ 703491 h 965189"/>
                      <a:gd name="connsiteX20" fmla="*/ 112559 w 745700"/>
                      <a:gd name="connsiteY20" fmla="*/ 703491 h 965189"/>
                      <a:gd name="connsiteX21" fmla="*/ 126628 w 745700"/>
                      <a:gd name="connsiteY21" fmla="*/ 680980 h 965189"/>
                      <a:gd name="connsiteX22" fmla="*/ 182908 w 745700"/>
                      <a:gd name="connsiteY22" fmla="*/ 590933 h 965189"/>
                      <a:gd name="connsiteX23" fmla="*/ 182908 w 745700"/>
                      <a:gd name="connsiteY23" fmla="*/ 590933 h 965189"/>
                      <a:gd name="connsiteX24" fmla="*/ 196978 w 745700"/>
                      <a:gd name="connsiteY24" fmla="*/ 568421 h 965189"/>
                      <a:gd name="connsiteX25" fmla="*/ 301094 w 745700"/>
                      <a:gd name="connsiteY25" fmla="*/ 399583 h 965189"/>
                      <a:gd name="connsiteX26" fmla="*/ 343303 w 745700"/>
                      <a:gd name="connsiteY26" fmla="*/ 329234 h 965189"/>
                      <a:gd name="connsiteX27" fmla="*/ 422095 w 745700"/>
                      <a:gd name="connsiteY27" fmla="*/ 196978 h 965189"/>
                      <a:gd name="connsiteX28" fmla="*/ 529025 w 745700"/>
                      <a:gd name="connsiteY28" fmla="*/ 36582 h 965189"/>
                      <a:gd name="connsiteX29" fmla="*/ 576863 w 745700"/>
                      <a:gd name="connsiteY29" fmla="*/ 0 h 965189"/>
                      <a:gd name="connsiteX30" fmla="*/ 588119 w 745700"/>
                      <a:gd name="connsiteY30" fmla="*/ 0 h 965189"/>
                      <a:gd name="connsiteX31" fmla="*/ 599374 w 745700"/>
                      <a:gd name="connsiteY31" fmla="*/ 2814 h 965189"/>
                      <a:gd name="connsiteX32" fmla="*/ 616258 w 745700"/>
                      <a:gd name="connsiteY32" fmla="*/ 30954 h 965189"/>
                      <a:gd name="connsiteX33" fmla="*/ 619072 w 745700"/>
                      <a:gd name="connsiteY33" fmla="*/ 30954 h 965189"/>
                      <a:gd name="connsiteX34" fmla="*/ 633142 w 745700"/>
                      <a:gd name="connsiteY34" fmla="*/ 33768 h 965189"/>
                      <a:gd name="connsiteX35" fmla="*/ 633142 w 745700"/>
                      <a:gd name="connsiteY35" fmla="*/ 33768 h 965189"/>
                      <a:gd name="connsiteX36" fmla="*/ 669723 w 745700"/>
                      <a:gd name="connsiteY36" fmla="*/ 53465 h 965189"/>
                      <a:gd name="connsiteX37" fmla="*/ 680979 w 745700"/>
                      <a:gd name="connsiteY37" fmla="*/ 50651 h 965189"/>
                      <a:gd name="connsiteX38" fmla="*/ 686607 w 745700"/>
                      <a:gd name="connsiteY38" fmla="*/ 50651 h 965189"/>
                      <a:gd name="connsiteX39" fmla="*/ 700677 w 745700"/>
                      <a:gd name="connsiteY39" fmla="*/ 59093 h 965189"/>
                      <a:gd name="connsiteX40" fmla="*/ 703491 w 745700"/>
                      <a:gd name="connsiteY40" fmla="*/ 61907 h 965189"/>
                      <a:gd name="connsiteX41" fmla="*/ 745701 w 745700"/>
                      <a:gd name="connsiteY41" fmla="*/ 81605 h 965189"/>
                      <a:gd name="connsiteX42" fmla="*/ 697863 w 745700"/>
                      <a:gd name="connsiteY42" fmla="*/ 140698 h 965189"/>
                      <a:gd name="connsiteX43" fmla="*/ 695049 w 745700"/>
                      <a:gd name="connsiteY43" fmla="*/ 143512 h 965189"/>
                      <a:gd name="connsiteX44" fmla="*/ 655654 w 745700"/>
                      <a:gd name="connsiteY44" fmla="*/ 191350 h 965189"/>
                      <a:gd name="connsiteX45" fmla="*/ 655654 w 745700"/>
                      <a:gd name="connsiteY45" fmla="*/ 191350 h 965189"/>
                      <a:gd name="connsiteX46" fmla="*/ 526211 w 745700"/>
                      <a:gd name="connsiteY46" fmla="*/ 382699 h 965189"/>
                      <a:gd name="connsiteX47" fmla="*/ 410838 w 745700"/>
                      <a:gd name="connsiteY47" fmla="*/ 571235 h 965189"/>
                      <a:gd name="connsiteX48" fmla="*/ 410838 w 745700"/>
                      <a:gd name="connsiteY48" fmla="*/ 571235 h 965189"/>
                      <a:gd name="connsiteX49" fmla="*/ 393955 w 745700"/>
                      <a:gd name="connsiteY49" fmla="*/ 599375 h 965189"/>
                      <a:gd name="connsiteX50" fmla="*/ 388327 w 745700"/>
                      <a:gd name="connsiteY50" fmla="*/ 607817 h 965189"/>
                      <a:gd name="connsiteX51" fmla="*/ 388327 w 745700"/>
                      <a:gd name="connsiteY51" fmla="*/ 607817 h 965189"/>
                      <a:gd name="connsiteX52" fmla="*/ 177279 w 745700"/>
                      <a:gd name="connsiteY52" fmla="*/ 965190 h 9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45700" h="965189">
                        <a:moveTo>
                          <a:pt x="177279" y="965190"/>
                        </a:moveTo>
                        <a:cubicBezTo>
                          <a:pt x="177279" y="953934"/>
                          <a:pt x="166024" y="948306"/>
                          <a:pt x="154768" y="945492"/>
                        </a:cubicBezTo>
                        <a:cubicBezTo>
                          <a:pt x="154768" y="945492"/>
                          <a:pt x="154768" y="945492"/>
                          <a:pt x="151954" y="945492"/>
                        </a:cubicBezTo>
                        <a:cubicBezTo>
                          <a:pt x="143512" y="945492"/>
                          <a:pt x="135070" y="942678"/>
                          <a:pt x="129442" y="939864"/>
                        </a:cubicBezTo>
                        <a:cubicBezTo>
                          <a:pt x="126628" y="939864"/>
                          <a:pt x="123814" y="937050"/>
                          <a:pt x="121000" y="934236"/>
                        </a:cubicBezTo>
                        <a:cubicBezTo>
                          <a:pt x="115372" y="931423"/>
                          <a:pt x="112559" y="925795"/>
                          <a:pt x="109744" y="920167"/>
                        </a:cubicBezTo>
                        <a:cubicBezTo>
                          <a:pt x="109744" y="920167"/>
                          <a:pt x="106930" y="917353"/>
                          <a:pt x="104116" y="917353"/>
                        </a:cubicBezTo>
                        <a:cubicBezTo>
                          <a:pt x="95675" y="911725"/>
                          <a:pt x="87232" y="911725"/>
                          <a:pt x="78791" y="914539"/>
                        </a:cubicBezTo>
                        <a:cubicBezTo>
                          <a:pt x="73162" y="914539"/>
                          <a:pt x="70349" y="917353"/>
                          <a:pt x="67535" y="920167"/>
                        </a:cubicBezTo>
                        <a:cubicBezTo>
                          <a:pt x="53465" y="911725"/>
                          <a:pt x="59093" y="889213"/>
                          <a:pt x="53465" y="875143"/>
                        </a:cubicBezTo>
                        <a:cubicBezTo>
                          <a:pt x="53465" y="872329"/>
                          <a:pt x="50651" y="869515"/>
                          <a:pt x="50651" y="869515"/>
                        </a:cubicBezTo>
                        <a:cubicBezTo>
                          <a:pt x="47837" y="866701"/>
                          <a:pt x="42209" y="863887"/>
                          <a:pt x="39395" y="861073"/>
                        </a:cubicBezTo>
                        <a:cubicBezTo>
                          <a:pt x="39395" y="861073"/>
                          <a:pt x="39395" y="861073"/>
                          <a:pt x="39395" y="861073"/>
                        </a:cubicBezTo>
                        <a:cubicBezTo>
                          <a:pt x="39395" y="861073"/>
                          <a:pt x="39395" y="861073"/>
                          <a:pt x="39395" y="861073"/>
                        </a:cubicBezTo>
                        <a:cubicBezTo>
                          <a:pt x="25326" y="855445"/>
                          <a:pt x="14070" y="849817"/>
                          <a:pt x="0" y="844190"/>
                        </a:cubicBezTo>
                        <a:cubicBezTo>
                          <a:pt x="16883" y="821678"/>
                          <a:pt x="30953" y="799166"/>
                          <a:pt x="47837" y="779468"/>
                        </a:cubicBezTo>
                        <a:lnTo>
                          <a:pt x="47837" y="779468"/>
                        </a:lnTo>
                        <a:cubicBezTo>
                          <a:pt x="50651" y="773840"/>
                          <a:pt x="56279" y="771026"/>
                          <a:pt x="59093" y="765399"/>
                        </a:cubicBezTo>
                        <a:cubicBezTo>
                          <a:pt x="70349" y="754143"/>
                          <a:pt x="81605" y="742887"/>
                          <a:pt x="90046" y="731631"/>
                        </a:cubicBezTo>
                        <a:cubicBezTo>
                          <a:pt x="98489" y="723189"/>
                          <a:pt x="104116" y="711933"/>
                          <a:pt x="112559" y="703491"/>
                        </a:cubicBezTo>
                        <a:lnTo>
                          <a:pt x="112559" y="703491"/>
                        </a:lnTo>
                        <a:cubicBezTo>
                          <a:pt x="118186" y="695049"/>
                          <a:pt x="121000" y="689422"/>
                          <a:pt x="126628" y="680980"/>
                        </a:cubicBezTo>
                        <a:cubicBezTo>
                          <a:pt x="146326" y="650026"/>
                          <a:pt x="163210" y="619072"/>
                          <a:pt x="182908" y="590933"/>
                        </a:cubicBezTo>
                        <a:cubicBezTo>
                          <a:pt x="182908" y="590933"/>
                          <a:pt x="182908" y="590933"/>
                          <a:pt x="182908" y="590933"/>
                        </a:cubicBezTo>
                        <a:cubicBezTo>
                          <a:pt x="185721" y="582491"/>
                          <a:pt x="191349" y="576863"/>
                          <a:pt x="196978" y="568421"/>
                        </a:cubicBezTo>
                        <a:cubicBezTo>
                          <a:pt x="230745" y="512142"/>
                          <a:pt x="264513" y="455862"/>
                          <a:pt x="301094" y="399583"/>
                        </a:cubicBezTo>
                        <a:cubicBezTo>
                          <a:pt x="315164" y="377071"/>
                          <a:pt x="329233" y="354560"/>
                          <a:pt x="343303" y="329234"/>
                        </a:cubicBezTo>
                        <a:cubicBezTo>
                          <a:pt x="368629" y="284210"/>
                          <a:pt x="396768" y="242001"/>
                          <a:pt x="422095" y="196978"/>
                        </a:cubicBezTo>
                        <a:cubicBezTo>
                          <a:pt x="455862" y="140698"/>
                          <a:pt x="489630" y="87233"/>
                          <a:pt x="529025" y="36582"/>
                        </a:cubicBezTo>
                        <a:cubicBezTo>
                          <a:pt x="543095" y="19698"/>
                          <a:pt x="557165" y="5628"/>
                          <a:pt x="576863" y="0"/>
                        </a:cubicBezTo>
                        <a:cubicBezTo>
                          <a:pt x="579676" y="0"/>
                          <a:pt x="585304" y="0"/>
                          <a:pt x="588119" y="0"/>
                        </a:cubicBezTo>
                        <a:cubicBezTo>
                          <a:pt x="590933" y="0"/>
                          <a:pt x="596560" y="2814"/>
                          <a:pt x="599374" y="2814"/>
                        </a:cubicBezTo>
                        <a:cubicBezTo>
                          <a:pt x="610630" y="8442"/>
                          <a:pt x="619072" y="19698"/>
                          <a:pt x="616258" y="30954"/>
                        </a:cubicBezTo>
                        <a:cubicBezTo>
                          <a:pt x="616258" y="30954"/>
                          <a:pt x="619072" y="30954"/>
                          <a:pt x="619072" y="30954"/>
                        </a:cubicBezTo>
                        <a:cubicBezTo>
                          <a:pt x="624700" y="28140"/>
                          <a:pt x="630328" y="30954"/>
                          <a:pt x="633142" y="33768"/>
                        </a:cubicBezTo>
                        <a:lnTo>
                          <a:pt x="633142" y="33768"/>
                        </a:lnTo>
                        <a:cubicBezTo>
                          <a:pt x="644398" y="42209"/>
                          <a:pt x="655654" y="56279"/>
                          <a:pt x="669723" y="53465"/>
                        </a:cubicBezTo>
                        <a:cubicBezTo>
                          <a:pt x="672538" y="53465"/>
                          <a:pt x="678165" y="50651"/>
                          <a:pt x="680979" y="50651"/>
                        </a:cubicBezTo>
                        <a:cubicBezTo>
                          <a:pt x="683793" y="50651"/>
                          <a:pt x="683793" y="50651"/>
                          <a:pt x="686607" y="50651"/>
                        </a:cubicBezTo>
                        <a:cubicBezTo>
                          <a:pt x="692235" y="50651"/>
                          <a:pt x="697863" y="53465"/>
                          <a:pt x="700677" y="59093"/>
                        </a:cubicBezTo>
                        <a:cubicBezTo>
                          <a:pt x="700677" y="59093"/>
                          <a:pt x="703491" y="61907"/>
                          <a:pt x="703491" y="61907"/>
                        </a:cubicBezTo>
                        <a:cubicBezTo>
                          <a:pt x="714747" y="73163"/>
                          <a:pt x="731631" y="78791"/>
                          <a:pt x="745701" y="81605"/>
                        </a:cubicBezTo>
                        <a:cubicBezTo>
                          <a:pt x="731631" y="104117"/>
                          <a:pt x="714747" y="121000"/>
                          <a:pt x="697863" y="140698"/>
                        </a:cubicBezTo>
                        <a:cubicBezTo>
                          <a:pt x="697863" y="140698"/>
                          <a:pt x="697863" y="140698"/>
                          <a:pt x="695049" y="143512"/>
                        </a:cubicBezTo>
                        <a:cubicBezTo>
                          <a:pt x="680979" y="160396"/>
                          <a:pt x="666909" y="174466"/>
                          <a:pt x="655654" y="191350"/>
                        </a:cubicBezTo>
                        <a:cubicBezTo>
                          <a:pt x="655654" y="191350"/>
                          <a:pt x="655654" y="191350"/>
                          <a:pt x="655654" y="191350"/>
                        </a:cubicBezTo>
                        <a:cubicBezTo>
                          <a:pt x="607816" y="250443"/>
                          <a:pt x="568421" y="317978"/>
                          <a:pt x="526211" y="382699"/>
                        </a:cubicBezTo>
                        <a:cubicBezTo>
                          <a:pt x="486816" y="444607"/>
                          <a:pt x="447420" y="506514"/>
                          <a:pt x="410838" y="571235"/>
                        </a:cubicBezTo>
                        <a:cubicBezTo>
                          <a:pt x="410838" y="571235"/>
                          <a:pt x="410838" y="571235"/>
                          <a:pt x="410838" y="571235"/>
                        </a:cubicBezTo>
                        <a:cubicBezTo>
                          <a:pt x="405211" y="579677"/>
                          <a:pt x="399583" y="590933"/>
                          <a:pt x="393955" y="599375"/>
                        </a:cubicBezTo>
                        <a:cubicBezTo>
                          <a:pt x="391141" y="602189"/>
                          <a:pt x="391141" y="605003"/>
                          <a:pt x="388327" y="607817"/>
                        </a:cubicBezTo>
                        <a:cubicBezTo>
                          <a:pt x="388327" y="607817"/>
                          <a:pt x="388327" y="607817"/>
                          <a:pt x="388327" y="607817"/>
                        </a:cubicBezTo>
                        <a:cubicBezTo>
                          <a:pt x="317978" y="726003"/>
                          <a:pt x="247629" y="844190"/>
                          <a:pt x="177279" y="965190"/>
                        </a:cubicBezTo>
                        <a:close/>
                      </a:path>
                    </a:pathLst>
                  </a:custGeom>
                  <a:solidFill>
                    <a:srgbClr val="DBD58A"/>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6" name="Freeform: Shape 965">
                    <a:extLst>
                      <a:ext uri="{FF2B5EF4-FFF2-40B4-BE49-F238E27FC236}">
                        <a16:creationId xmlns:a16="http://schemas.microsoft.com/office/drawing/2014/main" id="{0835170E-19C5-468F-9650-761F40199DA2}"/>
                      </a:ext>
                    </a:extLst>
                  </p:cNvPr>
                  <p:cNvSpPr/>
                  <p:nvPr/>
                </p:nvSpPr>
                <p:spPr>
                  <a:xfrm>
                    <a:off x="14113937" y="1463628"/>
                    <a:ext cx="177280" cy="272954"/>
                  </a:xfrm>
                  <a:custGeom>
                    <a:avLst/>
                    <a:gdLst>
                      <a:gd name="connsiteX0" fmla="*/ 0 w 177280"/>
                      <a:gd name="connsiteY0" fmla="*/ 272955 h 272954"/>
                      <a:gd name="connsiteX1" fmla="*/ 2814 w 177280"/>
                      <a:gd name="connsiteY1" fmla="*/ 247629 h 272954"/>
                      <a:gd name="connsiteX2" fmla="*/ 25326 w 177280"/>
                      <a:gd name="connsiteY2" fmla="*/ 227931 h 272954"/>
                      <a:gd name="connsiteX3" fmla="*/ 30954 w 177280"/>
                      <a:gd name="connsiteY3" fmla="*/ 208233 h 272954"/>
                      <a:gd name="connsiteX4" fmla="*/ 45024 w 177280"/>
                      <a:gd name="connsiteY4" fmla="*/ 166024 h 272954"/>
                      <a:gd name="connsiteX5" fmla="*/ 95676 w 177280"/>
                      <a:gd name="connsiteY5" fmla="*/ 118187 h 272954"/>
                      <a:gd name="connsiteX6" fmla="*/ 95676 w 177280"/>
                      <a:gd name="connsiteY6" fmla="*/ 118187 h 272954"/>
                      <a:gd name="connsiteX7" fmla="*/ 106931 w 177280"/>
                      <a:gd name="connsiteY7" fmla="*/ 98489 h 272954"/>
                      <a:gd name="connsiteX8" fmla="*/ 126628 w 177280"/>
                      <a:gd name="connsiteY8" fmla="*/ 53465 h 272954"/>
                      <a:gd name="connsiteX9" fmla="*/ 166025 w 177280"/>
                      <a:gd name="connsiteY9" fmla="*/ 0 h 272954"/>
                      <a:gd name="connsiteX10" fmla="*/ 177280 w 177280"/>
                      <a:gd name="connsiteY10" fmla="*/ 2814 h 272954"/>
                      <a:gd name="connsiteX11" fmla="*/ 154768 w 177280"/>
                      <a:gd name="connsiteY11" fmla="*/ 39396 h 272954"/>
                      <a:gd name="connsiteX12" fmla="*/ 137885 w 177280"/>
                      <a:gd name="connsiteY12" fmla="*/ 78791 h 272954"/>
                      <a:gd name="connsiteX13" fmla="*/ 132257 w 177280"/>
                      <a:gd name="connsiteY13" fmla="*/ 95675 h 272954"/>
                      <a:gd name="connsiteX14" fmla="*/ 132257 w 177280"/>
                      <a:gd name="connsiteY14" fmla="*/ 95675 h 272954"/>
                      <a:gd name="connsiteX15" fmla="*/ 129443 w 177280"/>
                      <a:gd name="connsiteY15" fmla="*/ 106931 h 272954"/>
                      <a:gd name="connsiteX16" fmla="*/ 123815 w 177280"/>
                      <a:gd name="connsiteY16" fmla="*/ 118187 h 272954"/>
                      <a:gd name="connsiteX17" fmla="*/ 106931 w 177280"/>
                      <a:gd name="connsiteY17" fmla="*/ 137884 h 272954"/>
                      <a:gd name="connsiteX18" fmla="*/ 84419 w 177280"/>
                      <a:gd name="connsiteY18" fmla="*/ 151954 h 272954"/>
                      <a:gd name="connsiteX19" fmla="*/ 75977 w 177280"/>
                      <a:gd name="connsiteY19" fmla="*/ 157582 h 272954"/>
                      <a:gd name="connsiteX20" fmla="*/ 75977 w 177280"/>
                      <a:gd name="connsiteY20" fmla="*/ 157582 h 272954"/>
                      <a:gd name="connsiteX21" fmla="*/ 61908 w 177280"/>
                      <a:gd name="connsiteY21" fmla="*/ 174466 h 272954"/>
                      <a:gd name="connsiteX22" fmla="*/ 50652 w 177280"/>
                      <a:gd name="connsiteY22" fmla="*/ 196978 h 272954"/>
                      <a:gd name="connsiteX23" fmla="*/ 42209 w 177280"/>
                      <a:gd name="connsiteY23" fmla="*/ 225117 h 272954"/>
                      <a:gd name="connsiteX24" fmla="*/ 28140 w 177280"/>
                      <a:gd name="connsiteY24" fmla="*/ 236373 h 272954"/>
                      <a:gd name="connsiteX25" fmla="*/ 8442 w 177280"/>
                      <a:gd name="connsiteY25" fmla="*/ 244815 h 272954"/>
                      <a:gd name="connsiteX26" fmla="*/ 0 w 177280"/>
                      <a:gd name="connsiteY26" fmla="*/ 272955 h 27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280" h="272954">
                        <a:moveTo>
                          <a:pt x="0" y="272955"/>
                        </a:moveTo>
                        <a:cubicBezTo>
                          <a:pt x="0" y="264513"/>
                          <a:pt x="0" y="256071"/>
                          <a:pt x="2814" y="247629"/>
                        </a:cubicBezTo>
                        <a:cubicBezTo>
                          <a:pt x="5628" y="236373"/>
                          <a:pt x="19698" y="233559"/>
                          <a:pt x="25326" y="227931"/>
                        </a:cubicBezTo>
                        <a:cubicBezTo>
                          <a:pt x="30954" y="222303"/>
                          <a:pt x="30954" y="216675"/>
                          <a:pt x="30954" y="208233"/>
                        </a:cubicBezTo>
                        <a:cubicBezTo>
                          <a:pt x="30954" y="194164"/>
                          <a:pt x="36582" y="180094"/>
                          <a:pt x="45024" y="166024"/>
                        </a:cubicBezTo>
                        <a:cubicBezTo>
                          <a:pt x="59093" y="146326"/>
                          <a:pt x="78792" y="135070"/>
                          <a:pt x="95676" y="118187"/>
                        </a:cubicBezTo>
                        <a:cubicBezTo>
                          <a:pt x="95676" y="118187"/>
                          <a:pt x="95676" y="118187"/>
                          <a:pt x="95676" y="118187"/>
                        </a:cubicBezTo>
                        <a:cubicBezTo>
                          <a:pt x="101303" y="112559"/>
                          <a:pt x="104117" y="106931"/>
                          <a:pt x="106931" y="98489"/>
                        </a:cubicBezTo>
                        <a:cubicBezTo>
                          <a:pt x="112559" y="84419"/>
                          <a:pt x="118187" y="67535"/>
                          <a:pt x="126628" y="53465"/>
                        </a:cubicBezTo>
                        <a:cubicBezTo>
                          <a:pt x="135071" y="33768"/>
                          <a:pt x="149141" y="16884"/>
                          <a:pt x="166025" y="0"/>
                        </a:cubicBezTo>
                        <a:cubicBezTo>
                          <a:pt x="168838" y="0"/>
                          <a:pt x="174466" y="2814"/>
                          <a:pt x="177280" y="2814"/>
                        </a:cubicBezTo>
                        <a:cubicBezTo>
                          <a:pt x="168838" y="14070"/>
                          <a:pt x="163211" y="25326"/>
                          <a:pt x="154768" y="39396"/>
                        </a:cubicBezTo>
                        <a:cubicBezTo>
                          <a:pt x="149141" y="50651"/>
                          <a:pt x="143512" y="64721"/>
                          <a:pt x="137885" y="78791"/>
                        </a:cubicBezTo>
                        <a:cubicBezTo>
                          <a:pt x="135071" y="84419"/>
                          <a:pt x="135071" y="90047"/>
                          <a:pt x="132257" y="95675"/>
                        </a:cubicBezTo>
                        <a:cubicBezTo>
                          <a:pt x="132257" y="95675"/>
                          <a:pt x="132257" y="95675"/>
                          <a:pt x="132257" y="95675"/>
                        </a:cubicBezTo>
                        <a:cubicBezTo>
                          <a:pt x="132257" y="101303"/>
                          <a:pt x="129443" y="104117"/>
                          <a:pt x="129443" y="106931"/>
                        </a:cubicBezTo>
                        <a:cubicBezTo>
                          <a:pt x="126628" y="109745"/>
                          <a:pt x="126628" y="115373"/>
                          <a:pt x="123815" y="118187"/>
                        </a:cubicBezTo>
                        <a:cubicBezTo>
                          <a:pt x="118187" y="126628"/>
                          <a:pt x="115373" y="132256"/>
                          <a:pt x="106931" y="137884"/>
                        </a:cubicBezTo>
                        <a:cubicBezTo>
                          <a:pt x="101303" y="143512"/>
                          <a:pt x="92861" y="149140"/>
                          <a:pt x="84419" y="151954"/>
                        </a:cubicBezTo>
                        <a:cubicBezTo>
                          <a:pt x="84419" y="151954"/>
                          <a:pt x="78792" y="157582"/>
                          <a:pt x="75977" y="157582"/>
                        </a:cubicBezTo>
                        <a:cubicBezTo>
                          <a:pt x="75977" y="157582"/>
                          <a:pt x="75977" y="157582"/>
                          <a:pt x="75977" y="157582"/>
                        </a:cubicBezTo>
                        <a:cubicBezTo>
                          <a:pt x="70349" y="163210"/>
                          <a:pt x="64722" y="168838"/>
                          <a:pt x="61908" y="174466"/>
                        </a:cubicBezTo>
                        <a:cubicBezTo>
                          <a:pt x="56279" y="180094"/>
                          <a:pt x="53466" y="188536"/>
                          <a:pt x="50652" y="196978"/>
                        </a:cubicBezTo>
                        <a:cubicBezTo>
                          <a:pt x="47838" y="205419"/>
                          <a:pt x="47838" y="216675"/>
                          <a:pt x="42209" y="225117"/>
                        </a:cubicBezTo>
                        <a:cubicBezTo>
                          <a:pt x="39396" y="230745"/>
                          <a:pt x="33768" y="233559"/>
                          <a:pt x="28140" y="236373"/>
                        </a:cubicBezTo>
                        <a:cubicBezTo>
                          <a:pt x="22512" y="239187"/>
                          <a:pt x="14070" y="239187"/>
                          <a:pt x="8442" y="244815"/>
                        </a:cubicBezTo>
                        <a:cubicBezTo>
                          <a:pt x="5628" y="256071"/>
                          <a:pt x="2814" y="264513"/>
                          <a:pt x="0" y="27295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7" name="Freeform: Shape 966">
                    <a:extLst>
                      <a:ext uri="{FF2B5EF4-FFF2-40B4-BE49-F238E27FC236}">
                        <a16:creationId xmlns:a16="http://schemas.microsoft.com/office/drawing/2014/main" id="{35FEB46F-701C-4375-8590-4C975E392EE3}"/>
                      </a:ext>
                    </a:extLst>
                  </p:cNvPr>
                  <p:cNvSpPr/>
                  <p:nvPr/>
                </p:nvSpPr>
                <p:spPr>
                  <a:xfrm>
                    <a:off x="14209613" y="1496230"/>
                    <a:ext cx="109744" cy="155933"/>
                  </a:xfrm>
                  <a:custGeom>
                    <a:avLst/>
                    <a:gdLst>
                      <a:gd name="connsiteX0" fmla="*/ 0 w 109744"/>
                      <a:gd name="connsiteY0" fmla="*/ 155934 h 155933"/>
                      <a:gd name="connsiteX1" fmla="*/ 30953 w 109744"/>
                      <a:gd name="connsiteY1" fmla="*/ 110910 h 155933"/>
                      <a:gd name="connsiteX2" fmla="*/ 30953 w 109744"/>
                      <a:gd name="connsiteY2" fmla="*/ 102468 h 155933"/>
                      <a:gd name="connsiteX3" fmla="*/ 30953 w 109744"/>
                      <a:gd name="connsiteY3" fmla="*/ 82771 h 155933"/>
                      <a:gd name="connsiteX4" fmla="*/ 30953 w 109744"/>
                      <a:gd name="connsiteY4" fmla="*/ 82771 h 155933"/>
                      <a:gd name="connsiteX5" fmla="*/ 30953 w 109744"/>
                      <a:gd name="connsiteY5" fmla="*/ 77143 h 155933"/>
                      <a:gd name="connsiteX6" fmla="*/ 33767 w 109744"/>
                      <a:gd name="connsiteY6" fmla="*/ 68701 h 155933"/>
                      <a:gd name="connsiteX7" fmla="*/ 33767 w 109744"/>
                      <a:gd name="connsiteY7" fmla="*/ 68701 h 155933"/>
                      <a:gd name="connsiteX8" fmla="*/ 39395 w 109744"/>
                      <a:gd name="connsiteY8" fmla="*/ 60259 h 155933"/>
                      <a:gd name="connsiteX9" fmla="*/ 81605 w 109744"/>
                      <a:gd name="connsiteY9" fmla="*/ 15235 h 155933"/>
                      <a:gd name="connsiteX10" fmla="*/ 95675 w 109744"/>
                      <a:gd name="connsiteY10" fmla="*/ 1166 h 155933"/>
                      <a:gd name="connsiteX11" fmla="*/ 109744 w 109744"/>
                      <a:gd name="connsiteY11" fmla="*/ 3979 h 155933"/>
                      <a:gd name="connsiteX12" fmla="*/ 84419 w 109744"/>
                      <a:gd name="connsiteY12" fmla="*/ 40561 h 155933"/>
                      <a:gd name="connsiteX13" fmla="*/ 61907 w 109744"/>
                      <a:gd name="connsiteY13" fmla="*/ 68701 h 155933"/>
                      <a:gd name="connsiteX14" fmla="*/ 53465 w 109744"/>
                      <a:gd name="connsiteY14" fmla="*/ 79957 h 155933"/>
                      <a:gd name="connsiteX15" fmla="*/ 53465 w 109744"/>
                      <a:gd name="connsiteY15" fmla="*/ 82771 h 155933"/>
                      <a:gd name="connsiteX16" fmla="*/ 53465 w 109744"/>
                      <a:gd name="connsiteY16" fmla="*/ 82771 h 155933"/>
                      <a:gd name="connsiteX17" fmla="*/ 45023 w 109744"/>
                      <a:gd name="connsiteY17" fmla="*/ 119352 h 155933"/>
                      <a:gd name="connsiteX18" fmla="*/ 0 w 109744"/>
                      <a:gd name="connsiteY18" fmla="*/ 155934 h 15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744" h="155933">
                        <a:moveTo>
                          <a:pt x="0" y="155934"/>
                        </a:moveTo>
                        <a:cubicBezTo>
                          <a:pt x="5627" y="136236"/>
                          <a:pt x="22511" y="127794"/>
                          <a:pt x="30953" y="110910"/>
                        </a:cubicBezTo>
                        <a:cubicBezTo>
                          <a:pt x="30953" y="110910"/>
                          <a:pt x="30953" y="102468"/>
                          <a:pt x="30953" y="102468"/>
                        </a:cubicBezTo>
                        <a:cubicBezTo>
                          <a:pt x="30953" y="96840"/>
                          <a:pt x="30953" y="88398"/>
                          <a:pt x="30953" y="82771"/>
                        </a:cubicBezTo>
                        <a:cubicBezTo>
                          <a:pt x="30953" y="82771"/>
                          <a:pt x="30953" y="82771"/>
                          <a:pt x="30953" y="82771"/>
                        </a:cubicBezTo>
                        <a:cubicBezTo>
                          <a:pt x="30953" y="79957"/>
                          <a:pt x="30953" y="79957"/>
                          <a:pt x="30953" y="77143"/>
                        </a:cubicBezTo>
                        <a:cubicBezTo>
                          <a:pt x="30953" y="74329"/>
                          <a:pt x="33767" y="71515"/>
                          <a:pt x="33767" y="68701"/>
                        </a:cubicBezTo>
                        <a:cubicBezTo>
                          <a:pt x="33767" y="68701"/>
                          <a:pt x="33767" y="68701"/>
                          <a:pt x="33767" y="68701"/>
                        </a:cubicBezTo>
                        <a:cubicBezTo>
                          <a:pt x="36581" y="65887"/>
                          <a:pt x="36581" y="63073"/>
                          <a:pt x="39395" y="60259"/>
                        </a:cubicBezTo>
                        <a:cubicBezTo>
                          <a:pt x="50651" y="43375"/>
                          <a:pt x="67535" y="29305"/>
                          <a:pt x="81605" y="15235"/>
                        </a:cubicBezTo>
                        <a:cubicBezTo>
                          <a:pt x="87232" y="9607"/>
                          <a:pt x="92861" y="6794"/>
                          <a:pt x="95675" y="1166"/>
                        </a:cubicBezTo>
                        <a:cubicBezTo>
                          <a:pt x="101302" y="-1648"/>
                          <a:pt x="106930" y="1166"/>
                          <a:pt x="109744" y="3979"/>
                        </a:cubicBezTo>
                        <a:cubicBezTo>
                          <a:pt x="101302" y="15235"/>
                          <a:pt x="92861" y="29305"/>
                          <a:pt x="84419" y="40561"/>
                        </a:cubicBezTo>
                        <a:cubicBezTo>
                          <a:pt x="75977" y="49003"/>
                          <a:pt x="70349" y="60259"/>
                          <a:pt x="61907" y="68701"/>
                        </a:cubicBezTo>
                        <a:cubicBezTo>
                          <a:pt x="59093" y="71515"/>
                          <a:pt x="56279" y="74329"/>
                          <a:pt x="53465" y="79957"/>
                        </a:cubicBezTo>
                        <a:cubicBezTo>
                          <a:pt x="53465" y="79957"/>
                          <a:pt x="53465" y="79957"/>
                          <a:pt x="53465" y="82771"/>
                        </a:cubicBezTo>
                        <a:lnTo>
                          <a:pt x="53465" y="82771"/>
                        </a:lnTo>
                        <a:cubicBezTo>
                          <a:pt x="50651" y="94026"/>
                          <a:pt x="50651" y="108096"/>
                          <a:pt x="45023" y="119352"/>
                        </a:cubicBezTo>
                        <a:cubicBezTo>
                          <a:pt x="39395" y="136236"/>
                          <a:pt x="14070" y="139050"/>
                          <a:pt x="0" y="155934"/>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8" name="Freeform: Shape 967">
                    <a:extLst>
                      <a:ext uri="{FF2B5EF4-FFF2-40B4-BE49-F238E27FC236}">
                        <a16:creationId xmlns:a16="http://schemas.microsoft.com/office/drawing/2014/main" id="{E0B92592-A57C-41BE-9F6F-A1F797EDD170}"/>
                      </a:ext>
                    </a:extLst>
                  </p:cNvPr>
                  <p:cNvSpPr/>
                  <p:nvPr/>
                </p:nvSpPr>
                <p:spPr>
                  <a:xfrm>
                    <a:off x="13995751" y="1638094"/>
                    <a:ext cx="278582" cy="444606"/>
                  </a:xfrm>
                  <a:custGeom>
                    <a:avLst/>
                    <a:gdLst>
                      <a:gd name="connsiteX0" fmla="*/ 278582 w 278582"/>
                      <a:gd name="connsiteY0" fmla="*/ 0 h 444606"/>
                      <a:gd name="connsiteX1" fmla="*/ 205419 w 278582"/>
                      <a:gd name="connsiteY1" fmla="*/ 95675 h 444606"/>
                      <a:gd name="connsiteX2" fmla="*/ 174465 w 278582"/>
                      <a:gd name="connsiteY2" fmla="*/ 166024 h 444606"/>
                      <a:gd name="connsiteX3" fmla="*/ 121000 w 278582"/>
                      <a:gd name="connsiteY3" fmla="*/ 216675 h 444606"/>
                      <a:gd name="connsiteX4" fmla="*/ 81605 w 278582"/>
                      <a:gd name="connsiteY4" fmla="*/ 261699 h 444606"/>
                      <a:gd name="connsiteX5" fmla="*/ 53465 w 278582"/>
                      <a:gd name="connsiteY5" fmla="*/ 332048 h 444606"/>
                      <a:gd name="connsiteX6" fmla="*/ 30954 w 278582"/>
                      <a:gd name="connsiteY6" fmla="*/ 357374 h 444606"/>
                      <a:gd name="connsiteX7" fmla="*/ 22511 w 278582"/>
                      <a:gd name="connsiteY7" fmla="*/ 391141 h 444606"/>
                      <a:gd name="connsiteX8" fmla="*/ 0 w 278582"/>
                      <a:gd name="connsiteY8" fmla="*/ 444607 h 444606"/>
                      <a:gd name="connsiteX9" fmla="*/ 11256 w 278582"/>
                      <a:gd name="connsiteY9" fmla="*/ 382699 h 444606"/>
                      <a:gd name="connsiteX10" fmla="*/ 19697 w 278582"/>
                      <a:gd name="connsiteY10" fmla="*/ 343304 h 444606"/>
                      <a:gd name="connsiteX11" fmla="*/ 42209 w 278582"/>
                      <a:gd name="connsiteY11" fmla="*/ 315164 h 444606"/>
                      <a:gd name="connsiteX12" fmla="*/ 61907 w 278582"/>
                      <a:gd name="connsiteY12" fmla="*/ 247629 h 444606"/>
                      <a:gd name="connsiteX13" fmla="*/ 104116 w 278582"/>
                      <a:gd name="connsiteY13" fmla="*/ 196978 h 444606"/>
                      <a:gd name="connsiteX14" fmla="*/ 135070 w 278582"/>
                      <a:gd name="connsiteY14" fmla="*/ 177280 h 444606"/>
                      <a:gd name="connsiteX15" fmla="*/ 180094 w 278582"/>
                      <a:gd name="connsiteY15" fmla="*/ 106931 h 444606"/>
                      <a:gd name="connsiteX16" fmla="*/ 278582 w 278582"/>
                      <a:gd name="connsiteY16" fmla="*/ 0 h 44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8582" h="444606">
                        <a:moveTo>
                          <a:pt x="278582" y="0"/>
                        </a:moveTo>
                        <a:cubicBezTo>
                          <a:pt x="250443" y="28140"/>
                          <a:pt x="222303" y="59093"/>
                          <a:pt x="205419" y="95675"/>
                        </a:cubicBezTo>
                        <a:cubicBezTo>
                          <a:pt x="194163" y="118187"/>
                          <a:pt x="188535" y="143512"/>
                          <a:pt x="174465" y="166024"/>
                        </a:cubicBezTo>
                        <a:cubicBezTo>
                          <a:pt x="163210" y="188536"/>
                          <a:pt x="140698" y="202606"/>
                          <a:pt x="121000" y="216675"/>
                        </a:cubicBezTo>
                        <a:cubicBezTo>
                          <a:pt x="104116" y="227931"/>
                          <a:pt x="87233" y="242001"/>
                          <a:pt x="81605" y="261699"/>
                        </a:cubicBezTo>
                        <a:cubicBezTo>
                          <a:pt x="75977" y="287025"/>
                          <a:pt x="73163" y="312350"/>
                          <a:pt x="53465" y="332048"/>
                        </a:cubicBezTo>
                        <a:cubicBezTo>
                          <a:pt x="45024" y="340490"/>
                          <a:pt x="36581" y="346118"/>
                          <a:pt x="30954" y="357374"/>
                        </a:cubicBezTo>
                        <a:cubicBezTo>
                          <a:pt x="25326" y="368629"/>
                          <a:pt x="22511" y="379885"/>
                          <a:pt x="22511" y="391141"/>
                        </a:cubicBezTo>
                        <a:cubicBezTo>
                          <a:pt x="19697" y="410839"/>
                          <a:pt x="16884" y="430537"/>
                          <a:pt x="0" y="444607"/>
                        </a:cubicBezTo>
                        <a:cubicBezTo>
                          <a:pt x="14070" y="427723"/>
                          <a:pt x="11256" y="405211"/>
                          <a:pt x="11256" y="382699"/>
                        </a:cubicBezTo>
                        <a:cubicBezTo>
                          <a:pt x="11256" y="368629"/>
                          <a:pt x="14070" y="354560"/>
                          <a:pt x="19697" y="343304"/>
                        </a:cubicBezTo>
                        <a:cubicBezTo>
                          <a:pt x="25326" y="332048"/>
                          <a:pt x="36581" y="323606"/>
                          <a:pt x="42209" y="315164"/>
                        </a:cubicBezTo>
                        <a:cubicBezTo>
                          <a:pt x="56279" y="298280"/>
                          <a:pt x="53465" y="267327"/>
                          <a:pt x="61907" y="247629"/>
                        </a:cubicBezTo>
                        <a:cubicBezTo>
                          <a:pt x="70349" y="225117"/>
                          <a:pt x="84419" y="208233"/>
                          <a:pt x="104116" y="196978"/>
                        </a:cubicBezTo>
                        <a:cubicBezTo>
                          <a:pt x="115373" y="191350"/>
                          <a:pt x="123814" y="182908"/>
                          <a:pt x="135070" y="177280"/>
                        </a:cubicBezTo>
                        <a:cubicBezTo>
                          <a:pt x="157582" y="160396"/>
                          <a:pt x="166024" y="129442"/>
                          <a:pt x="180094" y="106931"/>
                        </a:cubicBezTo>
                        <a:cubicBezTo>
                          <a:pt x="205419" y="59093"/>
                          <a:pt x="236373" y="25326"/>
                          <a:pt x="278582"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9" name="Freeform: Shape 968">
                    <a:extLst>
                      <a:ext uri="{FF2B5EF4-FFF2-40B4-BE49-F238E27FC236}">
                        <a16:creationId xmlns:a16="http://schemas.microsoft.com/office/drawing/2014/main" id="{F0184D87-08AA-4A10-A67F-19430E4D51AA}"/>
                      </a:ext>
                    </a:extLst>
                  </p:cNvPr>
                  <p:cNvSpPr/>
                  <p:nvPr/>
                </p:nvSpPr>
                <p:spPr>
                  <a:xfrm>
                    <a:off x="13871937" y="1784420"/>
                    <a:ext cx="225117" cy="270140"/>
                  </a:xfrm>
                  <a:custGeom>
                    <a:avLst/>
                    <a:gdLst>
                      <a:gd name="connsiteX0" fmla="*/ 0 w 225117"/>
                      <a:gd name="connsiteY0" fmla="*/ 270141 h 270140"/>
                      <a:gd name="connsiteX1" fmla="*/ 14070 w 225117"/>
                      <a:gd name="connsiteY1" fmla="*/ 247629 h 270140"/>
                      <a:gd name="connsiteX2" fmla="*/ 59093 w 225117"/>
                      <a:gd name="connsiteY2" fmla="*/ 216675 h 270140"/>
                      <a:gd name="connsiteX3" fmla="*/ 81605 w 225117"/>
                      <a:gd name="connsiteY3" fmla="*/ 196978 h 270140"/>
                      <a:gd name="connsiteX4" fmla="*/ 109744 w 225117"/>
                      <a:gd name="connsiteY4" fmla="*/ 143512 h 270140"/>
                      <a:gd name="connsiteX5" fmla="*/ 132256 w 225117"/>
                      <a:gd name="connsiteY5" fmla="*/ 115373 h 270140"/>
                      <a:gd name="connsiteX6" fmla="*/ 146326 w 225117"/>
                      <a:gd name="connsiteY6" fmla="*/ 56279 h 270140"/>
                      <a:gd name="connsiteX7" fmla="*/ 225117 w 225117"/>
                      <a:gd name="connsiteY7" fmla="*/ 0 h 270140"/>
                      <a:gd name="connsiteX8" fmla="*/ 171651 w 225117"/>
                      <a:gd name="connsiteY8" fmla="*/ 45023 h 270140"/>
                      <a:gd name="connsiteX9" fmla="*/ 160396 w 225117"/>
                      <a:gd name="connsiteY9" fmla="*/ 104117 h 270140"/>
                      <a:gd name="connsiteX10" fmla="*/ 135070 w 225117"/>
                      <a:gd name="connsiteY10" fmla="*/ 151954 h 270140"/>
                      <a:gd name="connsiteX11" fmla="*/ 106930 w 225117"/>
                      <a:gd name="connsiteY11" fmla="*/ 185722 h 270140"/>
                      <a:gd name="connsiteX12" fmla="*/ 90046 w 225117"/>
                      <a:gd name="connsiteY12" fmla="*/ 219489 h 270140"/>
                      <a:gd name="connsiteX13" fmla="*/ 64721 w 225117"/>
                      <a:gd name="connsiteY13" fmla="*/ 230745 h 270140"/>
                      <a:gd name="connsiteX14" fmla="*/ 0 w 225117"/>
                      <a:gd name="connsiteY14" fmla="*/ 270141 h 27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117" h="270140">
                        <a:moveTo>
                          <a:pt x="0" y="270141"/>
                        </a:moveTo>
                        <a:cubicBezTo>
                          <a:pt x="2813" y="261699"/>
                          <a:pt x="8442" y="256071"/>
                          <a:pt x="14070" y="247629"/>
                        </a:cubicBezTo>
                        <a:cubicBezTo>
                          <a:pt x="28140" y="236373"/>
                          <a:pt x="42209" y="225117"/>
                          <a:pt x="59093" y="216675"/>
                        </a:cubicBezTo>
                        <a:cubicBezTo>
                          <a:pt x="70349" y="211047"/>
                          <a:pt x="78791" y="208233"/>
                          <a:pt x="81605" y="196978"/>
                        </a:cubicBezTo>
                        <a:cubicBezTo>
                          <a:pt x="87232" y="174466"/>
                          <a:pt x="95675" y="160396"/>
                          <a:pt x="109744" y="143512"/>
                        </a:cubicBezTo>
                        <a:cubicBezTo>
                          <a:pt x="118186" y="135070"/>
                          <a:pt x="126628" y="126628"/>
                          <a:pt x="132256" y="115373"/>
                        </a:cubicBezTo>
                        <a:cubicBezTo>
                          <a:pt x="143512" y="98489"/>
                          <a:pt x="140698" y="75977"/>
                          <a:pt x="146326" y="56279"/>
                        </a:cubicBezTo>
                        <a:cubicBezTo>
                          <a:pt x="157581" y="19698"/>
                          <a:pt x="194163" y="16884"/>
                          <a:pt x="225117" y="0"/>
                        </a:cubicBezTo>
                        <a:cubicBezTo>
                          <a:pt x="208233" y="16884"/>
                          <a:pt x="185721" y="25326"/>
                          <a:pt x="171651" y="45023"/>
                        </a:cubicBezTo>
                        <a:cubicBezTo>
                          <a:pt x="163210" y="64721"/>
                          <a:pt x="163210" y="84419"/>
                          <a:pt x="160396" y="104117"/>
                        </a:cubicBezTo>
                        <a:cubicBezTo>
                          <a:pt x="157581" y="123814"/>
                          <a:pt x="149140" y="137884"/>
                          <a:pt x="135070" y="151954"/>
                        </a:cubicBezTo>
                        <a:cubicBezTo>
                          <a:pt x="123814" y="163210"/>
                          <a:pt x="112559" y="171652"/>
                          <a:pt x="106930" y="185722"/>
                        </a:cubicBezTo>
                        <a:cubicBezTo>
                          <a:pt x="101302" y="196978"/>
                          <a:pt x="98489" y="211047"/>
                          <a:pt x="90046" y="219489"/>
                        </a:cubicBezTo>
                        <a:cubicBezTo>
                          <a:pt x="84419" y="227931"/>
                          <a:pt x="73162" y="227931"/>
                          <a:pt x="64721" y="230745"/>
                        </a:cubicBezTo>
                        <a:cubicBezTo>
                          <a:pt x="42209" y="242001"/>
                          <a:pt x="19697" y="256071"/>
                          <a:pt x="0" y="270141"/>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0" name="Freeform: Shape 969">
                    <a:extLst>
                      <a:ext uri="{FF2B5EF4-FFF2-40B4-BE49-F238E27FC236}">
                        <a16:creationId xmlns:a16="http://schemas.microsoft.com/office/drawing/2014/main" id="{F2B23EA8-CAE2-4A28-870A-F0CECD6A5894}"/>
                      </a:ext>
                    </a:extLst>
                  </p:cNvPr>
                  <p:cNvSpPr/>
                  <p:nvPr/>
                </p:nvSpPr>
                <p:spPr>
                  <a:xfrm>
                    <a:off x="14319357" y="1519907"/>
                    <a:ext cx="67534" cy="67535"/>
                  </a:xfrm>
                  <a:custGeom>
                    <a:avLst/>
                    <a:gdLst>
                      <a:gd name="connsiteX0" fmla="*/ 0 w 67534"/>
                      <a:gd name="connsiteY0" fmla="*/ 67535 h 67535"/>
                      <a:gd name="connsiteX1" fmla="*/ 36581 w 67534"/>
                      <a:gd name="connsiteY1" fmla="*/ 14070 h 67535"/>
                      <a:gd name="connsiteX2" fmla="*/ 47837 w 67534"/>
                      <a:gd name="connsiteY2" fmla="*/ 0 h 67535"/>
                      <a:gd name="connsiteX3" fmla="*/ 53465 w 67534"/>
                      <a:gd name="connsiteY3" fmla="*/ 0 h 67535"/>
                      <a:gd name="connsiteX4" fmla="*/ 67535 w 67534"/>
                      <a:gd name="connsiteY4" fmla="*/ 8442 h 67535"/>
                      <a:gd name="connsiteX5" fmla="*/ 56279 w 67534"/>
                      <a:gd name="connsiteY5" fmla="*/ 28140 h 67535"/>
                      <a:gd name="connsiteX6" fmla="*/ 0 w 67534"/>
                      <a:gd name="connsiteY6" fmla="*/ 67535 h 6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34" h="67535">
                        <a:moveTo>
                          <a:pt x="0" y="67535"/>
                        </a:moveTo>
                        <a:cubicBezTo>
                          <a:pt x="8442" y="47837"/>
                          <a:pt x="25326" y="30954"/>
                          <a:pt x="36581" y="14070"/>
                        </a:cubicBezTo>
                        <a:cubicBezTo>
                          <a:pt x="39395" y="11256"/>
                          <a:pt x="45024" y="5628"/>
                          <a:pt x="47837" y="0"/>
                        </a:cubicBezTo>
                        <a:cubicBezTo>
                          <a:pt x="50651" y="0"/>
                          <a:pt x="50651" y="0"/>
                          <a:pt x="53465" y="0"/>
                        </a:cubicBezTo>
                        <a:cubicBezTo>
                          <a:pt x="59093" y="0"/>
                          <a:pt x="64721" y="2814"/>
                          <a:pt x="67535" y="8442"/>
                        </a:cubicBezTo>
                        <a:cubicBezTo>
                          <a:pt x="64721" y="14070"/>
                          <a:pt x="61907" y="22512"/>
                          <a:pt x="56279" y="28140"/>
                        </a:cubicBezTo>
                        <a:cubicBezTo>
                          <a:pt x="47837" y="45024"/>
                          <a:pt x="25326" y="61907"/>
                          <a:pt x="0" y="6753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1" name="Freeform: Shape 970">
                    <a:extLst>
                      <a:ext uri="{FF2B5EF4-FFF2-40B4-BE49-F238E27FC236}">
                        <a16:creationId xmlns:a16="http://schemas.microsoft.com/office/drawing/2014/main" id="{55E99246-6892-43AD-AB37-FA8FD823BE88}"/>
                      </a:ext>
                    </a:extLst>
                  </p:cNvPr>
                  <p:cNvSpPr/>
                  <p:nvPr/>
                </p:nvSpPr>
                <p:spPr>
                  <a:xfrm>
                    <a:off x="14144891" y="1609954"/>
                    <a:ext cx="247629" cy="258884"/>
                  </a:xfrm>
                  <a:custGeom>
                    <a:avLst/>
                    <a:gdLst>
                      <a:gd name="connsiteX0" fmla="*/ 0 w 247629"/>
                      <a:gd name="connsiteY0" fmla="*/ 258885 h 258884"/>
                      <a:gd name="connsiteX1" fmla="*/ 61908 w 247629"/>
                      <a:gd name="connsiteY1" fmla="*/ 171652 h 258884"/>
                      <a:gd name="connsiteX2" fmla="*/ 98489 w 247629"/>
                      <a:gd name="connsiteY2" fmla="*/ 126628 h 258884"/>
                      <a:gd name="connsiteX3" fmla="*/ 126628 w 247629"/>
                      <a:gd name="connsiteY3" fmla="*/ 101303 h 258884"/>
                      <a:gd name="connsiteX4" fmla="*/ 191350 w 247629"/>
                      <a:gd name="connsiteY4" fmla="*/ 33768 h 258884"/>
                      <a:gd name="connsiteX5" fmla="*/ 247629 w 247629"/>
                      <a:gd name="connsiteY5" fmla="*/ 0 h 258884"/>
                      <a:gd name="connsiteX6" fmla="*/ 244815 w 247629"/>
                      <a:gd name="connsiteY6" fmla="*/ 2814 h 258884"/>
                      <a:gd name="connsiteX7" fmla="*/ 205420 w 247629"/>
                      <a:gd name="connsiteY7" fmla="*/ 50651 h 258884"/>
                      <a:gd name="connsiteX8" fmla="*/ 205420 w 247629"/>
                      <a:gd name="connsiteY8" fmla="*/ 50651 h 258884"/>
                      <a:gd name="connsiteX9" fmla="*/ 146327 w 247629"/>
                      <a:gd name="connsiteY9" fmla="*/ 121000 h 258884"/>
                      <a:gd name="connsiteX10" fmla="*/ 123814 w 247629"/>
                      <a:gd name="connsiteY10" fmla="*/ 140698 h 258884"/>
                      <a:gd name="connsiteX11" fmla="*/ 81605 w 247629"/>
                      <a:gd name="connsiteY11" fmla="*/ 182908 h 258884"/>
                      <a:gd name="connsiteX12" fmla="*/ 0 w 247629"/>
                      <a:gd name="connsiteY12" fmla="*/ 258885 h 258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29" h="258884">
                        <a:moveTo>
                          <a:pt x="0" y="258885"/>
                        </a:moveTo>
                        <a:cubicBezTo>
                          <a:pt x="30954" y="239187"/>
                          <a:pt x="45024" y="202606"/>
                          <a:pt x="61908" y="171652"/>
                        </a:cubicBezTo>
                        <a:cubicBezTo>
                          <a:pt x="70349" y="154768"/>
                          <a:pt x="84419" y="140698"/>
                          <a:pt x="98489" y="126628"/>
                        </a:cubicBezTo>
                        <a:cubicBezTo>
                          <a:pt x="106931" y="118187"/>
                          <a:pt x="118187" y="109745"/>
                          <a:pt x="126628" y="101303"/>
                        </a:cubicBezTo>
                        <a:cubicBezTo>
                          <a:pt x="149141" y="78791"/>
                          <a:pt x="166024" y="53465"/>
                          <a:pt x="191350" y="33768"/>
                        </a:cubicBezTo>
                        <a:cubicBezTo>
                          <a:pt x="208233" y="19698"/>
                          <a:pt x="227931" y="8442"/>
                          <a:pt x="247629" y="0"/>
                        </a:cubicBezTo>
                        <a:cubicBezTo>
                          <a:pt x="247629" y="0"/>
                          <a:pt x="247629" y="0"/>
                          <a:pt x="244815" y="2814"/>
                        </a:cubicBezTo>
                        <a:cubicBezTo>
                          <a:pt x="230746" y="19698"/>
                          <a:pt x="216676" y="33768"/>
                          <a:pt x="205420" y="50651"/>
                        </a:cubicBezTo>
                        <a:cubicBezTo>
                          <a:pt x="205420" y="50651"/>
                          <a:pt x="205420" y="50651"/>
                          <a:pt x="205420" y="50651"/>
                        </a:cubicBezTo>
                        <a:cubicBezTo>
                          <a:pt x="182908" y="73163"/>
                          <a:pt x="166024" y="98489"/>
                          <a:pt x="146327" y="121000"/>
                        </a:cubicBezTo>
                        <a:cubicBezTo>
                          <a:pt x="137884" y="129442"/>
                          <a:pt x="132257" y="135070"/>
                          <a:pt x="123814" y="140698"/>
                        </a:cubicBezTo>
                        <a:cubicBezTo>
                          <a:pt x="106931" y="154768"/>
                          <a:pt x="92861" y="166024"/>
                          <a:pt x="81605" y="182908"/>
                        </a:cubicBezTo>
                        <a:cubicBezTo>
                          <a:pt x="56279" y="213861"/>
                          <a:pt x="36582" y="247629"/>
                          <a:pt x="0" y="25888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2" name="Freeform: Shape 971">
                    <a:extLst>
                      <a:ext uri="{FF2B5EF4-FFF2-40B4-BE49-F238E27FC236}">
                        <a16:creationId xmlns:a16="http://schemas.microsoft.com/office/drawing/2014/main" id="{DAFE8D8A-9903-4C9B-A5EC-D357BE074AA1}"/>
                      </a:ext>
                    </a:extLst>
                  </p:cNvPr>
                  <p:cNvSpPr/>
                  <p:nvPr/>
                </p:nvSpPr>
                <p:spPr>
                  <a:xfrm>
                    <a:off x="13931030" y="1916676"/>
                    <a:ext cx="205419" cy="326419"/>
                  </a:xfrm>
                  <a:custGeom>
                    <a:avLst/>
                    <a:gdLst>
                      <a:gd name="connsiteX0" fmla="*/ 205420 w 205419"/>
                      <a:gd name="connsiteY0" fmla="*/ 0 h 326419"/>
                      <a:gd name="connsiteX1" fmla="*/ 151955 w 205419"/>
                      <a:gd name="connsiteY1" fmla="*/ 151954 h 326419"/>
                      <a:gd name="connsiteX2" fmla="*/ 98489 w 205419"/>
                      <a:gd name="connsiteY2" fmla="*/ 196978 h 326419"/>
                      <a:gd name="connsiteX3" fmla="*/ 98489 w 205419"/>
                      <a:gd name="connsiteY3" fmla="*/ 196978 h 326419"/>
                      <a:gd name="connsiteX4" fmla="*/ 0 w 205419"/>
                      <a:gd name="connsiteY4" fmla="*/ 326420 h 326419"/>
                      <a:gd name="connsiteX5" fmla="*/ 75977 w 205419"/>
                      <a:gd name="connsiteY5" fmla="*/ 185722 h 326419"/>
                      <a:gd name="connsiteX6" fmla="*/ 129443 w 205419"/>
                      <a:gd name="connsiteY6" fmla="*/ 140698 h 326419"/>
                      <a:gd name="connsiteX7" fmla="*/ 129443 w 205419"/>
                      <a:gd name="connsiteY7" fmla="*/ 140698 h 326419"/>
                      <a:gd name="connsiteX8" fmla="*/ 205420 w 205419"/>
                      <a:gd name="connsiteY8" fmla="*/ 0 h 32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19" h="326419">
                        <a:moveTo>
                          <a:pt x="205420" y="0"/>
                        </a:moveTo>
                        <a:cubicBezTo>
                          <a:pt x="177280" y="45023"/>
                          <a:pt x="185722" y="106931"/>
                          <a:pt x="151955" y="151954"/>
                        </a:cubicBezTo>
                        <a:cubicBezTo>
                          <a:pt x="137885" y="168838"/>
                          <a:pt x="115373" y="182908"/>
                          <a:pt x="98489" y="196978"/>
                        </a:cubicBezTo>
                        <a:cubicBezTo>
                          <a:pt x="98489" y="196978"/>
                          <a:pt x="98489" y="196978"/>
                          <a:pt x="98489" y="196978"/>
                        </a:cubicBezTo>
                        <a:cubicBezTo>
                          <a:pt x="64722" y="239187"/>
                          <a:pt x="64722" y="317978"/>
                          <a:pt x="0" y="326420"/>
                        </a:cubicBezTo>
                        <a:cubicBezTo>
                          <a:pt x="56279" y="301094"/>
                          <a:pt x="42209" y="227931"/>
                          <a:pt x="75977" y="185722"/>
                        </a:cubicBezTo>
                        <a:cubicBezTo>
                          <a:pt x="90047" y="166024"/>
                          <a:pt x="112559" y="157582"/>
                          <a:pt x="129443" y="140698"/>
                        </a:cubicBezTo>
                        <a:cubicBezTo>
                          <a:pt x="129443" y="140698"/>
                          <a:pt x="129443" y="140698"/>
                          <a:pt x="129443" y="140698"/>
                        </a:cubicBezTo>
                        <a:cubicBezTo>
                          <a:pt x="166025" y="98489"/>
                          <a:pt x="163211" y="36582"/>
                          <a:pt x="205420"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3" name="Freeform: Shape 972">
                    <a:extLst>
                      <a:ext uri="{FF2B5EF4-FFF2-40B4-BE49-F238E27FC236}">
                        <a16:creationId xmlns:a16="http://schemas.microsoft.com/office/drawing/2014/main" id="{8434137A-A147-422A-9707-7B396325682D}"/>
                      </a:ext>
                    </a:extLst>
                  </p:cNvPr>
                  <p:cNvSpPr/>
                  <p:nvPr/>
                </p:nvSpPr>
                <p:spPr>
                  <a:xfrm>
                    <a:off x="13736866" y="2054561"/>
                    <a:ext cx="205419" cy="191349"/>
                  </a:xfrm>
                  <a:custGeom>
                    <a:avLst/>
                    <a:gdLst>
                      <a:gd name="connsiteX0" fmla="*/ 0 w 205419"/>
                      <a:gd name="connsiteY0" fmla="*/ 191350 h 191349"/>
                      <a:gd name="connsiteX1" fmla="*/ 11256 w 205419"/>
                      <a:gd name="connsiteY1" fmla="*/ 177280 h 191349"/>
                      <a:gd name="connsiteX2" fmla="*/ 42209 w 205419"/>
                      <a:gd name="connsiteY2" fmla="*/ 143512 h 191349"/>
                      <a:gd name="connsiteX3" fmla="*/ 64722 w 205419"/>
                      <a:gd name="connsiteY3" fmla="*/ 115373 h 191349"/>
                      <a:gd name="connsiteX4" fmla="*/ 64722 w 205419"/>
                      <a:gd name="connsiteY4" fmla="*/ 115373 h 191349"/>
                      <a:gd name="connsiteX5" fmla="*/ 92861 w 205419"/>
                      <a:gd name="connsiteY5" fmla="*/ 109745 h 191349"/>
                      <a:gd name="connsiteX6" fmla="*/ 115373 w 205419"/>
                      <a:gd name="connsiteY6" fmla="*/ 104117 h 191349"/>
                      <a:gd name="connsiteX7" fmla="*/ 140698 w 205419"/>
                      <a:gd name="connsiteY7" fmla="*/ 61907 h 191349"/>
                      <a:gd name="connsiteX8" fmla="*/ 205420 w 205419"/>
                      <a:gd name="connsiteY8" fmla="*/ 0 h 191349"/>
                      <a:gd name="connsiteX9" fmla="*/ 166024 w 205419"/>
                      <a:gd name="connsiteY9" fmla="*/ 50651 h 191349"/>
                      <a:gd name="connsiteX10" fmla="*/ 132257 w 205419"/>
                      <a:gd name="connsiteY10" fmla="*/ 121000 h 191349"/>
                      <a:gd name="connsiteX11" fmla="*/ 59093 w 205419"/>
                      <a:gd name="connsiteY11" fmla="*/ 146326 h 191349"/>
                      <a:gd name="connsiteX12" fmla="*/ 42209 w 205419"/>
                      <a:gd name="connsiteY12" fmla="*/ 171652 h 191349"/>
                      <a:gd name="connsiteX13" fmla="*/ 0 w 205419"/>
                      <a:gd name="connsiteY13" fmla="*/ 191350 h 19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419" h="191349">
                        <a:moveTo>
                          <a:pt x="0" y="191350"/>
                        </a:moveTo>
                        <a:cubicBezTo>
                          <a:pt x="2814" y="185722"/>
                          <a:pt x="8442" y="182908"/>
                          <a:pt x="11256" y="177280"/>
                        </a:cubicBezTo>
                        <a:cubicBezTo>
                          <a:pt x="22512" y="166024"/>
                          <a:pt x="33768" y="154768"/>
                          <a:pt x="42209" y="143512"/>
                        </a:cubicBezTo>
                        <a:cubicBezTo>
                          <a:pt x="50652" y="135070"/>
                          <a:pt x="56279" y="123815"/>
                          <a:pt x="64722" y="115373"/>
                        </a:cubicBezTo>
                        <a:lnTo>
                          <a:pt x="64722" y="115373"/>
                        </a:lnTo>
                        <a:cubicBezTo>
                          <a:pt x="73163" y="112559"/>
                          <a:pt x="84419" y="109745"/>
                          <a:pt x="92861" y="109745"/>
                        </a:cubicBezTo>
                        <a:cubicBezTo>
                          <a:pt x="101303" y="109745"/>
                          <a:pt x="106931" y="109745"/>
                          <a:pt x="115373" y="104117"/>
                        </a:cubicBezTo>
                        <a:cubicBezTo>
                          <a:pt x="126628" y="92861"/>
                          <a:pt x="132257" y="75977"/>
                          <a:pt x="140698" y="61907"/>
                        </a:cubicBezTo>
                        <a:cubicBezTo>
                          <a:pt x="157582" y="33768"/>
                          <a:pt x="177280" y="11256"/>
                          <a:pt x="205420" y="0"/>
                        </a:cubicBezTo>
                        <a:cubicBezTo>
                          <a:pt x="188536" y="14070"/>
                          <a:pt x="174466" y="30954"/>
                          <a:pt x="166024" y="50651"/>
                        </a:cubicBezTo>
                        <a:cubicBezTo>
                          <a:pt x="154768" y="73163"/>
                          <a:pt x="149141" y="101303"/>
                          <a:pt x="132257" y="121000"/>
                        </a:cubicBezTo>
                        <a:cubicBezTo>
                          <a:pt x="112559" y="143512"/>
                          <a:pt x="78792" y="123815"/>
                          <a:pt x="59093" y="146326"/>
                        </a:cubicBezTo>
                        <a:cubicBezTo>
                          <a:pt x="56279" y="151954"/>
                          <a:pt x="50652" y="163210"/>
                          <a:pt x="42209" y="171652"/>
                        </a:cubicBezTo>
                        <a:cubicBezTo>
                          <a:pt x="30954" y="182908"/>
                          <a:pt x="14070" y="185722"/>
                          <a:pt x="0" y="19135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4" name="Freeform: Shape 973">
                    <a:extLst>
                      <a:ext uri="{FF2B5EF4-FFF2-40B4-BE49-F238E27FC236}">
                        <a16:creationId xmlns:a16="http://schemas.microsoft.com/office/drawing/2014/main" id="{D9E2C2CA-69D7-4A7E-8851-7294771EC7B9}"/>
                      </a:ext>
                    </a:extLst>
                  </p:cNvPr>
                  <p:cNvSpPr/>
                  <p:nvPr/>
                </p:nvSpPr>
                <p:spPr>
                  <a:xfrm>
                    <a:off x="13852239" y="2136166"/>
                    <a:ext cx="98488" cy="135070"/>
                  </a:xfrm>
                  <a:custGeom>
                    <a:avLst/>
                    <a:gdLst>
                      <a:gd name="connsiteX0" fmla="*/ 98489 w 98488"/>
                      <a:gd name="connsiteY0" fmla="*/ 0 h 135070"/>
                      <a:gd name="connsiteX1" fmla="*/ 73163 w 98488"/>
                      <a:gd name="connsiteY1" fmla="*/ 42209 h 135070"/>
                      <a:gd name="connsiteX2" fmla="*/ 45024 w 98488"/>
                      <a:gd name="connsiteY2" fmla="*/ 84419 h 135070"/>
                      <a:gd name="connsiteX3" fmla="*/ 0 w 98488"/>
                      <a:gd name="connsiteY3" fmla="*/ 135070 h 135070"/>
                      <a:gd name="connsiteX4" fmla="*/ 30954 w 98488"/>
                      <a:gd name="connsiteY4" fmla="*/ 59093 h 135070"/>
                      <a:gd name="connsiteX5" fmla="*/ 98489 w 98488"/>
                      <a:gd name="connsiteY5" fmla="*/ 0 h 13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8" h="135070">
                        <a:moveTo>
                          <a:pt x="98489" y="0"/>
                        </a:moveTo>
                        <a:cubicBezTo>
                          <a:pt x="90047" y="14070"/>
                          <a:pt x="81605" y="28140"/>
                          <a:pt x="73163" y="42209"/>
                        </a:cubicBezTo>
                        <a:cubicBezTo>
                          <a:pt x="64721" y="56279"/>
                          <a:pt x="53465" y="70349"/>
                          <a:pt x="45024" y="84419"/>
                        </a:cubicBezTo>
                        <a:cubicBezTo>
                          <a:pt x="33768" y="104117"/>
                          <a:pt x="28140" y="132256"/>
                          <a:pt x="0" y="135070"/>
                        </a:cubicBezTo>
                        <a:cubicBezTo>
                          <a:pt x="19698" y="115373"/>
                          <a:pt x="16884" y="84419"/>
                          <a:pt x="30954" y="59093"/>
                        </a:cubicBezTo>
                        <a:cubicBezTo>
                          <a:pt x="47838" y="36582"/>
                          <a:pt x="70349" y="8442"/>
                          <a:pt x="98489"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5" name="Freeform: Shape 974">
                    <a:extLst>
                      <a:ext uri="{FF2B5EF4-FFF2-40B4-BE49-F238E27FC236}">
                        <a16:creationId xmlns:a16="http://schemas.microsoft.com/office/drawing/2014/main" id="{72A5FFD4-40C3-4C3B-B1DC-EC35A74E2428}"/>
                      </a:ext>
                    </a:extLst>
                  </p:cNvPr>
                  <p:cNvSpPr/>
                  <p:nvPr/>
                </p:nvSpPr>
                <p:spPr>
                  <a:xfrm>
                    <a:off x="13728425" y="2203701"/>
                    <a:ext cx="126628" cy="137884"/>
                  </a:xfrm>
                  <a:custGeom>
                    <a:avLst/>
                    <a:gdLst>
                      <a:gd name="connsiteX0" fmla="*/ 14070 w 126628"/>
                      <a:gd name="connsiteY0" fmla="*/ 137884 h 137884"/>
                      <a:gd name="connsiteX1" fmla="*/ 11256 w 126628"/>
                      <a:gd name="connsiteY1" fmla="*/ 132257 h 137884"/>
                      <a:gd name="connsiteX2" fmla="*/ 0 w 126628"/>
                      <a:gd name="connsiteY2" fmla="*/ 123815 h 137884"/>
                      <a:gd name="connsiteX3" fmla="*/ 36581 w 126628"/>
                      <a:gd name="connsiteY3" fmla="*/ 101303 h 137884"/>
                      <a:gd name="connsiteX4" fmla="*/ 36581 w 126628"/>
                      <a:gd name="connsiteY4" fmla="*/ 101303 h 137884"/>
                      <a:gd name="connsiteX5" fmla="*/ 67535 w 126628"/>
                      <a:gd name="connsiteY5" fmla="*/ 50651 h 137884"/>
                      <a:gd name="connsiteX6" fmla="*/ 126628 w 126628"/>
                      <a:gd name="connsiteY6" fmla="*/ 0 h 137884"/>
                      <a:gd name="connsiteX7" fmla="*/ 84419 w 126628"/>
                      <a:gd name="connsiteY7" fmla="*/ 67535 h 137884"/>
                      <a:gd name="connsiteX8" fmla="*/ 56279 w 126628"/>
                      <a:gd name="connsiteY8" fmla="*/ 121001 h 137884"/>
                      <a:gd name="connsiteX9" fmla="*/ 14070 w 126628"/>
                      <a:gd name="connsiteY9" fmla="*/ 137884 h 13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628" h="137884">
                        <a:moveTo>
                          <a:pt x="14070" y="137884"/>
                        </a:moveTo>
                        <a:cubicBezTo>
                          <a:pt x="14070" y="135070"/>
                          <a:pt x="11256" y="132257"/>
                          <a:pt x="11256" y="132257"/>
                        </a:cubicBezTo>
                        <a:cubicBezTo>
                          <a:pt x="8442" y="129442"/>
                          <a:pt x="2814" y="126628"/>
                          <a:pt x="0" y="123815"/>
                        </a:cubicBezTo>
                        <a:cubicBezTo>
                          <a:pt x="11256" y="115373"/>
                          <a:pt x="25326" y="109745"/>
                          <a:pt x="36581" y="101303"/>
                        </a:cubicBezTo>
                        <a:lnTo>
                          <a:pt x="36581" y="101303"/>
                        </a:lnTo>
                        <a:cubicBezTo>
                          <a:pt x="50651" y="90047"/>
                          <a:pt x="56279" y="64721"/>
                          <a:pt x="67535" y="50651"/>
                        </a:cubicBezTo>
                        <a:cubicBezTo>
                          <a:pt x="81605" y="28140"/>
                          <a:pt x="104116" y="14070"/>
                          <a:pt x="126628" y="0"/>
                        </a:cubicBezTo>
                        <a:cubicBezTo>
                          <a:pt x="112559" y="22512"/>
                          <a:pt x="95675" y="42209"/>
                          <a:pt x="84419" y="67535"/>
                        </a:cubicBezTo>
                        <a:cubicBezTo>
                          <a:pt x="75977" y="84419"/>
                          <a:pt x="73163" y="106931"/>
                          <a:pt x="56279" y="121001"/>
                        </a:cubicBezTo>
                        <a:cubicBezTo>
                          <a:pt x="39395" y="129442"/>
                          <a:pt x="28140" y="132257"/>
                          <a:pt x="14070" y="137884"/>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6" name="Freeform: Shape 975">
                    <a:extLst>
                      <a:ext uri="{FF2B5EF4-FFF2-40B4-BE49-F238E27FC236}">
                        <a16:creationId xmlns:a16="http://schemas.microsoft.com/office/drawing/2014/main" id="{1D305DD9-0F7B-4356-B77B-0C88FE1E7FB7}"/>
                      </a:ext>
                    </a:extLst>
                  </p:cNvPr>
                  <p:cNvSpPr/>
                  <p:nvPr/>
                </p:nvSpPr>
                <p:spPr>
                  <a:xfrm>
                    <a:off x="13770634" y="2302190"/>
                    <a:ext cx="73163" cy="81605"/>
                  </a:xfrm>
                  <a:custGeom>
                    <a:avLst/>
                    <a:gdLst>
                      <a:gd name="connsiteX0" fmla="*/ 0 w 73163"/>
                      <a:gd name="connsiteY0" fmla="*/ 78791 h 81605"/>
                      <a:gd name="connsiteX1" fmla="*/ 8442 w 73163"/>
                      <a:gd name="connsiteY1" fmla="*/ 61907 h 81605"/>
                      <a:gd name="connsiteX2" fmla="*/ 73163 w 73163"/>
                      <a:gd name="connsiteY2" fmla="*/ 0 h 81605"/>
                      <a:gd name="connsiteX3" fmla="*/ 30954 w 73163"/>
                      <a:gd name="connsiteY3" fmla="*/ 70349 h 81605"/>
                      <a:gd name="connsiteX4" fmla="*/ 25326 w 73163"/>
                      <a:gd name="connsiteY4" fmla="*/ 81605 h 81605"/>
                      <a:gd name="connsiteX5" fmla="*/ 0 w 73163"/>
                      <a:gd name="connsiteY5" fmla="*/ 78791 h 8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3" h="81605">
                        <a:moveTo>
                          <a:pt x="0" y="78791"/>
                        </a:moveTo>
                        <a:cubicBezTo>
                          <a:pt x="2814" y="73163"/>
                          <a:pt x="5627" y="67535"/>
                          <a:pt x="8442" y="61907"/>
                        </a:cubicBezTo>
                        <a:cubicBezTo>
                          <a:pt x="22511" y="36582"/>
                          <a:pt x="45024" y="11256"/>
                          <a:pt x="73163" y="0"/>
                        </a:cubicBezTo>
                        <a:cubicBezTo>
                          <a:pt x="59093" y="22512"/>
                          <a:pt x="42209" y="47838"/>
                          <a:pt x="30954" y="70349"/>
                        </a:cubicBezTo>
                        <a:cubicBezTo>
                          <a:pt x="28140" y="73163"/>
                          <a:pt x="28140" y="75977"/>
                          <a:pt x="25326" y="81605"/>
                        </a:cubicBezTo>
                        <a:cubicBezTo>
                          <a:pt x="16884" y="78791"/>
                          <a:pt x="8442" y="78791"/>
                          <a:pt x="0" y="78791"/>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77" name="Freeform: Shape 976">
                    <a:extLst>
                      <a:ext uri="{FF2B5EF4-FFF2-40B4-BE49-F238E27FC236}">
                        <a16:creationId xmlns:a16="http://schemas.microsoft.com/office/drawing/2014/main" id="{8DBAE7BC-93D2-4D3E-A1AE-348EA0803EC1}"/>
                      </a:ext>
                    </a:extLst>
                  </p:cNvPr>
                  <p:cNvSpPr/>
                  <p:nvPr/>
                </p:nvSpPr>
                <p:spPr>
                  <a:xfrm>
                    <a:off x="13818471" y="2279678"/>
                    <a:ext cx="101302" cy="132256"/>
                  </a:xfrm>
                  <a:custGeom>
                    <a:avLst/>
                    <a:gdLst>
                      <a:gd name="connsiteX0" fmla="*/ 25326 w 101302"/>
                      <a:gd name="connsiteY0" fmla="*/ 132256 h 132256"/>
                      <a:gd name="connsiteX1" fmla="*/ 25326 w 101302"/>
                      <a:gd name="connsiteY1" fmla="*/ 132256 h 132256"/>
                      <a:gd name="connsiteX2" fmla="*/ 0 w 101302"/>
                      <a:gd name="connsiteY2" fmla="*/ 126629 h 132256"/>
                      <a:gd name="connsiteX3" fmla="*/ 5628 w 101302"/>
                      <a:gd name="connsiteY3" fmla="*/ 115373 h 132256"/>
                      <a:gd name="connsiteX4" fmla="*/ 47838 w 101302"/>
                      <a:gd name="connsiteY4" fmla="*/ 45024 h 132256"/>
                      <a:gd name="connsiteX5" fmla="*/ 75977 w 101302"/>
                      <a:gd name="connsiteY5" fmla="*/ 14070 h 132256"/>
                      <a:gd name="connsiteX6" fmla="*/ 90047 w 101302"/>
                      <a:gd name="connsiteY6" fmla="*/ 2814 h 132256"/>
                      <a:gd name="connsiteX7" fmla="*/ 101303 w 101302"/>
                      <a:gd name="connsiteY7" fmla="*/ 0 h 132256"/>
                      <a:gd name="connsiteX8" fmla="*/ 87233 w 101302"/>
                      <a:gd name="connsiteY8" fmla="*/ 19698 h 132256"/>
                      <a:gd name="connsiteX9" fmla="*/ 67536 w 101302"/>
                      <a:gd name="connsiteY9" fmla="*/ 53465 h 132256"/>
                      <a:gd name="connsiteX10" fmla="*/ 30954 w 101302"/>
                      <a:gd name="connsiteY10" fmla="*/ 121000 h 132256"/>
                      <a:gd name="connsiteX11" fmla="*/ 25326 w 101302"/>
                      <a:gd name="connsiteY11" fmla="*/ 132256 h 13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302" h="132256">
                        <a:moveTo>
                          <a:pt x="25326" y="132256"/>
                        </a:moveTo>
                        <a:cubicBezTo>
                          <a:pt x="25326" y="132256"/>
                          <a:pt x="25326" y="132256"/>
                          <a:pt x="25326" y="132256"/>
                        </a:cubicBezTo>
                        <a:cubicBezTo>
                          <a:pt x="16884" y="129442"/>
                          <a:pt x="8442" y="129442"/>
                          <a:pt x="0" y="126629"/>
                        </a:cubicBezTo>
                        <a:cubicBezTo>
                          <a:pt x="2814" y="123814"/>
                          <a:pt x="2814" y="118187"/>
                          <a:pt x="5628" y="115373"/>
                        </a:cubicBezTo>
                        <a:cubicBezTo>
                          <a:pt x="16884" y="90047"/>
                          <a:pt x="30954" y="67535"/>
                          <a:pt x="47838" y="45024"/>
                        </a:cubicBezTo>
                        <a:cubicBezTo>
                          <a:pt x="56279" y="33768"/>
                          <a:pt x="67536" y="22512"/>
                          <a:pt x="75977" y="14070"/>
                        </a:cubicBezTo>
                        <a:cubicBezTo>
                          <a:pt x="81606" y="8442"/>
                          <a:pt x="84419" y="5628"/>
                          <a:pt x="90047" y="2814"/>
                        </a:cubicBezTo>
                        <a:cubicBezTo>
                          <a:pt x="90047" y="2814"/>
                          <a:pt x="98489" y="0"/>
                          <a:pt x="101303" y="0"/>
                        </a:cubicBezTo>
                        <a:cubicBezTo>
                          <a:pt x="95676" y="2814"/>
                          <a:pt x="87233" y="16884"/>
                          <a:pt x="87233" y="19698"/>
                        </a:cubicBezTo>
                        <a:cubicBezTo>
                          <a:pt x="81606" y="30954"/>
                          <a:pt x="73163" y="42209"/>
                          <a:pt x="67536" y="53465"/>
                        </a:cubicBezTo>
                        <a:cubicBezTo>
                          <a:pt x="56279" y="75977"/>
                          <a:pt x="45024" y="98489"/>
                          <a:pt x="30954" y="121000"/>
                        </a:cubicBezTo>
                        <a:cubicBezTo>
                          <a:pt x="28140" y="123814"/>
                          <a:pt x="28140" y="126629"/>
                          <a:pt x="25326" y="132256"/>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949" name="Freeform: Shape 948">
                  <a:extLst>
                    <a:ext uri="{FF2B5EF4-FFF2-40B4-BE49-F238E27FC236}">
                      <a16:creationId xmlns:a16="http://schemas.microsoft.com/office/drawing/2014/main" id="{BB1782A0-03FD-4CB8-A9CE-C9B8AC09B3E6}"/>
                    </a:ext>
                  </a:extLst>
                </p:cNvPr>
                <p:cNvSpPr/>
                <p:nvPr/>
              </p:nvSpPr>
              <p:spPr>
                <a:xfrm>
                  <a:off x="13686215" y="2023607"/>
                  <a:ext cx="236372" cy="405210"/>
                </a:xfrm>
                <a:custGeom>
                  <a:avLst/>
                  <a:gdLst>
                    <a:gd name="connsiteX0" fmla="*/ 202605 w 236372"/>
                    <a:gd name="connsiteY0" fmla="*/ 0 h 405210"/>
                    <a:gd name="connsiteX1" fmla="*/ 196978 w 236372"/>
                    <a:gd name="connsiteY1" fmla="*/ 8442 h 405210"/>
                    <a:gd name="connsiteX2" fmla="*/ 182908 w 236372"/>
                    <a:gd name="connsiteY2" fmla="*/ 30954 h 405210"/>
                    <a:gd name="connsiteX3" fmla="*/ 182908 w 236372"/>
                    <a:gd name="connsiteY3" fmla="*/ 30954 h 405210"/>
                    <a:gd name="connsiteX4" fmla="*/ 126628 w 236372"/>
                    <a:gd name="connsiteY4" fmla="*/ 121000 h 405210"/>
                    <a:gd name="connsiteX5" fmla="*/ 112559 w 236372"/>
                    <a:gd name="connsiteY5" fmla="*/ 143512 h 405210"/>
                    <a:gd name="connsiteX6" fmla="*/ 112559 w 236372"/>
                    <a:gd name="connsiteY6" fmla="*/ 143512 h 405210"/>
                    <a:gd name="connsiteX7" fmla="*/ 90046 w 236372"/>
                    <a:gd name="connsiteY7" fmla="*/ 171652 h 405210"/>
                    <a:gd name="connsiteX8" fmla="*/ 59093 w 236372"/>
                    <a:gd name="connsiteY8" fmla="*/ 205419 h 405210"/>
                    <a:gd name="connsiteX9" fmla="*/ 47837 w 236372"/>
                    <a:gd name="connsiteY9" fmla="*/ 219489 h 405210"/>
                    <a:gd name="connsiteX10" fmla="*/ 47837 w 236372"/>
                    <a:gd name="connsiteY10" fmla="*/ 219489 h 405210"/>
                    <a:gd name="connsiteX11" fmla="*/ 0 w 236372"/>
                    <a:gd name="connsiteY11" fmla="*/ 284210 h 405210"/>
                    <a:gd name="connsiteX12" fmla="*/ 39395 w 236372"/>
                    <a:gd name="connsiteY12" fmla="*/ 301094 h 405210"/>
                    <a:gd name="connsiteX13" fmla="*/ 39395 w 236372"/>
                    <a:gd name="connsiteY13" fmla="*/ 301094 h 405210"/>
                    <a:gd name="connsiteX14" fmla="*/ 39395 w 236372"/>
                    <a:gd name="connsiteY14" fmla="*/ 301094 h 405210"/>
                    <a:gd name="connsiteX15" fmla="*/ 50651 w 236372"/>
                    <a:gd name="connsiteY15" fmla="*/ 309536 h 405210"/>
                    <a:gd name="connsiteX16" fmla="*/ 53465 w 236372"/>
                    <a:gd name="connsiteY16" fmla="*/ 315164 h 405210"/>
                    <a:gd name="connsiteX17" fmla="*/ 67535 w 236372"/>
                    <a:gd name="connsiteY17" fmla="*/ 360188 h 405210"/>
                    <a:gd name="connsiteX18" fmla="*/ 78791 w 236372"/>
                    <a:gd name="connsiteY18" fmla="*/ 354560 h 405210"/>
                    <a:gd name="connsiteX19" fmla="*/ 104116 w 236372"/>
                    <a:gd name="connsiteY19" fmla="*/ 357374 h 405210"/>
                    <a:gd name="connsiteX20" fmla="*/ 109744 w 236372"/>
                    <a:gd name="connsiteY20" fmla="*/ 360188 h 405210"/>
                    <a:gd name="connsiteX21" fmla="*/ 121000 w 236372"/>
                    <a:gd name="connsiteY21" fmla="*/ 374257 h 405210"/>
                    <a:gd name="connsiteX22" fmla="*/ 129443 w 236372"/>
                    <a:gd name="connsiteY22" fmla="*/ 379885 h 405210"/>
                    <a:gd name="connsiteX23" fmla="*/ 151954 w 236372"/>
                    <a:gd name="connsiteY23" fmla="*/ 385513 h 405210"/>
                    <a:gd name="connsiteX24" fmla="*/ 154768 w 236372"/>
                    <a:gd name="connsiteY24" fmla="*/ 385513 h 405210"/>
                    <a:gd name="connsiteX25" fmla="*/ 177279 w 236372"/>
                    <a:gd name="connsiteY25" fmla="*/ 405211 h 405210"/>
                    <a:gd name="connsiteX26" fmla="*/ 236373 w 236372"/>
                    <a:gd name="connsiteY26" fmla="*/ 306722 h 405210"/>
                    <a:gd name="connsiteX27" fmla="*/ 202605 w 236372"/>
                    <a:gd name="connsiteY27" fmla="*/ 0 h 40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6372" h="405210">
                      <a:moveTo>
                        <a:pt x="202605" y="0"/>
                      </a:moveTo>
                      <a:cubicBezTo>
                        <a:pt x="199792" y="2814"/>
                        <a:pt x="199792" y="5628"/>
                        <a:pt x="196978" y="8442"/>
                      </a:cubicBezTo>
                      <a:cubicBezTo>
                        <a:pt x="191349" y="16884"/>
                        <a:pt x="188535" y="22512"/>
                        <a:pt x="182908" y="30954"/>
                      </a:cubicBezTo>
                      <a:cubicBezTo>
                        <a:pt x="182908" y="30954"/>
                        <a:pt x="182908" y="30954"/>
                        <a:pt x="182908" y="30954"/>
                      </a:cubicBezTo>
                      <a:cubicBezTo>
                        <a:pt x="163210" y="61907"/>
                        <a:pt x="146326" y="92861"/>
                        <a:pt x="126628" y="121000"/>
                      </a:cubicBezTo>
                      <a:cubicBezTo>
                        <a:pt x="121000" y="129442"/>
                        <a:pt x="118186" y="135070"/>
                        <a:pt x="112559" y="143512"/>
                      </a:cubicBezTo>
                      <a:lnTo>
                        <a:pt x="112559" y="143512"/>
                      </a:lnTo>
                      <a:cubicBezTo>
                        <a:pt x="106930" y="154768"/>
                        <a:pt x="98489" y="163210"/>
                        <a:pt x="90046" y="171652"/>
                      </a:cubicBezTo>
                      <a:cubicBezTo>
                        <a:pt x="78791" y="182908"/>
                        <a:pt x="67535" y="194164"/>
                        <a:pt x="59093" y="205419"/>
                      </a:cubicBezTo>
                      <a:cubicBezTo>
                        <a:pt x="56279" y="211047"/>
                        <a:pt x="50651" y="213861"/>
                        <a:pt x="47837" y="219489"/>
                      </a:cubicBezTo>
                      <a:lnTo>
                        <a:pt x="47837" y="219489"/>
                      </a:lnTo>
                      <a:cubicBezTo>
                        <a:pt x="30954" y="239187"/>
                        <a:pt x="14070" y="261699"/>
                        <a:pt x="0" y="284210"/>
                      </a:cubicBezTo>
                      <a:cubicBezTo>
                        <a:pt x="14070" y="289838"/>
                        <a:pt x="25326" y="295466"/>
                        <a:pt x="39395" y="301094"/>
                      </a:cubicBezTo>
                      <a:cubicBezTo>
                        <a:pt x="39395" y="301094"/>
                        <a:pt x="39395" y="301094"/>
                        <a:pt x="39395" y="301094"/>
                      </a:cubicBezTo>
                      <a:cubicBezTo>
                        <a:pt x="39395" y="301094"/>
                        <a:pt x="39395" y="301094"/>
                        <a:pt x="39395" y="301094"/>
                      </a:cubicBezTo>
                      <a:cubicBezTo>
                        <a:pt x="45024" y="303908"/>
                        <a:pt x="47837" y="303908"/>
                        <a:pt x="50651" y="309536"/>
                      </a:cubicBezTo>
                      <a:cubicBezTo>
                        <a:pt x="53465" y="312350"/>
                        <a:pt x="53465" y="312350"/>
                        <a:pt x="53465" y="315164"/>
                      </a:cubicBezTo>
                      <a:cubicBezTo>
                        <a:pt x="59093" y="329234"/>
                        <a:pt x="53465" y="351746"/>
                        <a:pt x="67535" y="360188"/>
                      </a:cubicBezTo>
                      <a:cubicBezTo>
                        <a:pt x="70349" y="357374"/>
                        <a:pt x="75977" y="354560"/>
                        <a:pt x="78791" y="354560"/>
                      </a:cubicBezTo>
                      <a:cubicBezTo>
                        <a:pt x="87233" y="351746"/>
                        <a:pt x="98489" y="354560"/>
                        <a:pt x="104116" y="357374"/>
                      </a:cubicBezTo>
                      <a:cubicBezTo>
                        <a:pt x="106930" y="357374"/>
                        <a:pt x="106930" y="360188"/>
                        <a:pt x="109744" y="360188"/>
                      </a:cubicBezTo>
                      <a:cubicBezTo>
                        <a:pt x="112559" y="363001"/>
                        <a:pt x="115373" y="368630"/>
                        <a:pt x="121000" y="374257"/>
                      </a:cubicBezTo>
                      <a:cubicBezTo>
                        <a:pt x="123814" y="377071"/>
                        <a:pt x="126628" y="377071"/>
                        <a:pt x="129443" y="379885"/>
                      </a:cubicBezTo>
                      <a:cubicBezTo>
                        <a:pt x="137884" y="382699"/>
                        <a:pt x="146326" y="382699"/>
                        <a:pt x="151954" y="385513"/>
                      </a:cubicBezTo>
                      <a:cubicBezTo>
                        <a:pt x="151954" y="385513"/>
                        <a:pt x="151954" y="385513"/>
                        <a:pt x="154768" y="385513"/>
                      </a:cubicBezTo>
                      <a:cubicBezTo>
                        <a:pt x="166024" y="388327"/>
                        <a:pt x="177279" y="393955"/>
                        <a:pt x="177279" y="405211"/>
                      </a:cubicBezTo>
                      <a:cubicBezTo>
                        <a:pt x="196978" y="371443"/>
                        <a:pt x="216675" y="340490"/>
                        <a:pt x="236373" y="306722"/>
                      </a:cubicBezTo>
                      <a:cubicBezTo>
                        <a:pt x="202605" y="219489"/>
                        <a:pt x="191349" y="112559"/>
                        <a:pt x="202605"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950" name="Graphic 3">
                  <a:extLst>
                    <a:ext uri="{FF2B5EF4-FFF2-40B4-BE49-F238E27FC236}">
                      <a16:creationId xmlns:a16="http://schemas.microsoft.com/office/drawing/2014/main" id="{2EE13931-D41C-4549-B349-E48666FF7965}"/>
                    </a:ext>
                  </a:extLst>
                </p:cNvPr>
                <p:cNvGrpSpPr/>
                <p:nvPr/>
              </p:nvGrpSpPr>
              <p:grpSpPr>
                <a:xfrm>
                  <a:off x="13604610" y="1435124"/>
                  <a:ext cx="906096" cy="838925"/>
                  <a:chOff x="13604610" y="1435124"/>
                  <a:chExt cx="906096" cy="838925"/>
                </a:xfrm>
                <a:solidFill>
                  <a:srgbClr val="000000"/>
                </a:solidFill>
              </p:grpSpPr>
              <p:sp>
                <p:nvSpPr>
                  <p:cNvPr id="952" name="Freeform: Shape 951">
                    <a:extLst>
                      <a:ext uri="{FF2B5EF4-FFF2-40B4-BE49-F238E27FC236}">
                        <a16:creationId xmlns:a16="http://schemas.microsoft.com/office/drawing/2014/main" id="{012F14C2-6FDC-4609-858C-791E0D7B9693}"/>
                      </a:ext>
                    </a:extLst>
                  </p:cNvPr>
                  <p:cNvSpPr/>
                  <p:nvPr/>
                </p:nvSpPr>
                <p:spPr>
                  <a:xfrm>
                    <a:off x="13604610" y="1435124"/>
                    <a:ext cx="906096" cy="838925"/>
                  </a:xfrm>
                  <a:custGeom>
                    <a:avLst/>
                    <a:gdLst>
                      <a:gd name="connsiteX0" fmla="*/ 143512 w 906096"/>
                      <a:gd name="connsiteY0" fmla="*/ 838926 h 838925"/>
                      <a:gd name="connsiteX1" fmla="*/ 126628 w 906096"/>
                      <a:gd name="connsiteY1" fmla="*/ 816414 h 838925"/>
                      <a:gd name="connsiteX2" fmla="*/ 126628 w 906096"/>
                      <a:gd name="connsiteY2" fmla="*/ 816414 h 838925"/>
                      <a:gd name="connsiteX3" fmla="*/ 104116 w 906096"/>
                      <a:gd name="connsiteY3" fmla="*/ 807972 h 838925"/>
                      <a:gd name="connsiteX4" fmla="*/ 98489 w 906096"/>
                      <a:gd name="connsiteY4" fmla="*/ 802344 h 838925"/>
                      <a:gd name="connsiteX5" fmla="*/ 90046 w 906096"/>
                      <a:gd name="connsiteY5" fmla="*/ 788274 h 838925"/>
                      <a:gd name="connsiteX6" fmla="*/ 87232 w 906096"/>
                      <a:gd name="connsiteY6" fmla="*/ 782646 h 838925"/>
                      <a:gd name="connsiteX7" fmla="*/ 61907 w 906096"/>
                      <a:gd name="connsiteY7" fmla="*/ 771391 h 838925"/>
                      <a:gd name="connsiteX8" fmla="*/ 47837 w 906096"/>
                      <a:gd name="connsiteY8" fmla="*/ 774205 h 838925"/>
                      <a:gd name="connsiteX9" fmla="*/ 45023 w 906096"/>
                      <a:gd name="connsiteY9" fmla="*/ 726367 h 838925"/>
                      <a:gd name="connsiteX10" fmla="*/ 42209 w 906096"/>
                      <a:gd name="connsiteY10" fmla="*/ 720739 h 838925"/>
                      <a:gd name="connsiteX11" fmla="*/ 33767 w 906096"/>
                      <a:gd name="connsiteY11" fmla="*/ 709483 h 838925"/>
                      <a:gd name="connsiteX12" fmla="*/ 33767 w 906096"/>
                      <a:gd name="connsiteY12" fmla="*/ 709483 h 838925"/>
                      <a:gd name="connsiteX13" fmla="*/ 33767 w 906096"/>
                      <a:gd name="connsiteY13" fmla="*/ 709483 h 838925"/>
                      <a:gd name="connsiteX14" fmla="*/ 0 w 906096"/>
                      <a:gd name="connsiteY14" fmla="*/ 681344 h 838925"/>
                      <a:gd name="connsiteX15" fmla="*/ 61907 w 906096"/>
                      <a:gd name="connsiteY15" fmla="*/ 630692 h 838925"/>
                      <a:gd name="connsiteX16" fmla="*/ 61907 w 906096"/>
                      <a:gd name="connsiteY16" fmla="*/ 630692 h 838925"/>
                      <a:gd name="connsiteX17" fmla="*/ 75977 w 906096"/>
                      <a:gd name="connsiteY17" fmla="*/ 619436 h 838925"/>
                      <a:gd name="connsiteX18" fmla="*/ 115372 w 906096"/>
                      <a:gd name="connsiteY18" fmla="*/ 594111 h 838925"/>
                      <a:gd name="connsiteX19" fmla="*/ 143512 w 906096"/>
                      <a:gd name="connsiteY19" fmla="*/ 571599 h 838925"/>
                      <a:gd name="connsiteX20" fmla="*/ 143512 w 906096"/>
                      <a:gd name="connsiteY20" fmla="*/ 571599 h 838925"/>
                      <a:gd name="connsiteX21" fmla="*/ 163210 w 906096"/>
                      <a:gd name="connsiteY21" fmla="*/ 551901 h 838925"/>
                      <a:gd name="connsiteX22" fmla="*/ 239187 w 906096"/>
                      <a:gd name="connsiteY22" fmla="*/ 475924 h 838925"/>
                      <a:gd name="connsiteX23" fmla="*/ 239187 w 906096"/>
                      <a:gd name="connsiteY23" fmla="*/ 475924 h 838925"/>
                      <a:gd name="connsiteX24" fmla="*/ 256070 w 906096"/>
                      <a:gd name="connsiteY24" fmla="*/ 459040 h 838925"/>
                      <a:gd name="connsiteX25" fmla="*/ 396768 w 906096"/>
                      <a:gd name="connsiteY25" fmla="*/ 318342 h 838925"/>
                      <a:gd name="connsiteX26" fmla="*/ 453048 w 906096"/>
                      <a:gd name="connsiteY26" fmla="*/ 262063 h 838925"/>
                      <a:gd name="connsiteX27" fmla="*/ 559979 w 906096"/>
                      <a:gd name="connsiteY27" fmla="*/ 152318 h 838925"/>
                      <a:gd name="connsiteX28" fmla="*/ 703491 w 906096"/>
                      <a:gd name="connsiteY28" fmla="*/ 22876 h 838925"/>
                      <a:gd name="connsiteX29" fmla="*/ 759771 w 906096"/>
                      <a:gd name="connsiteY29" fmla="*/ 364 h 838925"/>
                      <a:gd name="connsiteX30" fmla="*/ 771026 w 906096"/>
                      <a:gd name="connsiteY30" fmla="*/ 3178 h 838925"/>
                      <a:gd name="connsiteX31" fmla="*/ 782282 w 906096"/>
                      <a:gd name="connsiteY31" fmla="*/ 8806 h 838925"/>
                      <a:gd name="connsiteX32" fmla="*/ 790724 w 906096"/>
                      <a:gd name="connsiteY32" fmla="*/ 39760 h 838925"/>
                      <a:gd name="connsiteX33" fmla="*/ 793538 w 906096"/>
                      <a:gd name="connsiteY33" fmla="*/ 39760 h 838925"/>
                      <a:gd name="connsiteX34" fmla="*/ 807608 w 906096"/>
                      <a:gd name="connsiteY34" fmla="*/ 45388 h 838925"/>
                      <a:gd name="connsiteX35" fmla="*/ 807608 w 906096"/>
                      <a:gd name="connsiteY35" fmla="*/ 45388 h 838925"/>
                      <a:gd name="connsiteX36" fmla="*/ 835747 w 906096"/>
                      <a:gd name="connsiteY36" fmla="*/ 73527 h 838925"/>
                      <a:gd name="connsiteX37" fmla="*/ 847003 w 906096"/>
                      <a:gd name="connsiteY37" fmla="*/ 73527 h 838925"/>
                      <a:gd name="connsiteX38" fmla="*/ 852631 w 906096"/>
                      <a:gd name="connsiteY38" fmla="*/ 73527 h 838925"/>
                      <a:gd name="connsiteX39" fmla="*/ 866701 w 906096"/>
                      <a:gd name="connsiteY39" fmla="*/ 84783 h 838925"/>
                      <a:gd name="connsiteX40" fmla="*/ 869515 w 906096"/>
                      <a:gd name="connsiteY40" fmla="*/ 87597 h 838925"/>
                      <a:gd name="connsiteX41" fmla="*/ 906096 w 906096"/>
                      <a:gd name="connsiteY41" fmla="*/ 115737 h 838925"/>
                      <a:gd name="connsiteX42" fmla="*/ 844190 w 906096"/>
                      <a:gd name="connsiteY42" fmla="*/ 163574 h 838925"/>
                      <a:gd name="connsiteX43" fmla="*/ 841375 w 906096"/>
                      <a:gd name="connsiteY43" fmla="*/ 163574 h 838925"/>
                      <a:gd name="connsiteX44" fmla="*/ 790724 w 906096"/>
                      <a:gd name="connsiteY44" fmla="*/ 200156 h 838925"/>
                      <a:gd name="connsiteX45" fmla="*/ 790724 w 906096"/>
                      <a:gd name="connsiteY45" fmla="*/ 200156 h 838925"/>
                      <a:gd name="connsiteX46" fmla="*/ 619072 w 906096"/>
                      <a:gd name="connsiteY46" fmla="*/ 354924 h 838925"/>
                      <a:gd name="connsiteX47" fmla="*/ 461490 w 906096"/>
                      <a:gd name="connsiteY47" fmla="*/ 509692 h 838925"/>
                      <a:gd name="connsiteX48" fmla="*/ 461490 w 906096"/>
                      <a:gd name="connsiteY48" fmla="*/ 509692 h 838925"/>
                      <a:gd name="connsiteX49" fmla="*/ 438978 w 906096"/>
                      <a:gd name="connsiteY49" fmla="*/ 532204 h 838925"/>
                      <a:gd name="connsiteX50" fmla="*/ 433351 w 906096"/>
                      <a:gd name="connsiteY50" fmla="*/ 537832 h 838925"/>
                      <a:gd name="connsiteX51" fmla="*/ 433351 w 906096"/>
                      <a:gd name="connsiteY51" fmla="*/ 537832 h 838925"/>
                      <a:gd name="connsiteX52" fmla="*/ 143512 w 906096"/>
                      <a:gd name="connsiteY52" fmla="*/ 838926 h 83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06096" h="838925">
                        <a:moveTo>
                          <a:pt x="143512" y="838926"/>
                        </a:moveTo>
                        <a:cubicBezTo>
                          <a:pt x="146326" y="827670"/>
                          <a:pt x="137884" y="819228"/>
                          <a:pt x="126628" y="816414"/>
                        </a:cubicBezTo>
                        <a:cubicBezTo>
                          <a:pt x="126628" y="816414"/>
                          <a:pt x="126628" y="816414"/>
                          <a:pt x="126628" y="816414"/>
                        </a:cubicBezTo>
                        <a:cubicBezTo>
                          <a:pt x="118186" y="813600"/>
                          <a:pt x="112559" y="810786"/>
                          <a:pt x="104116" y="807972"/>
                        </a:cubicBezTo>
                        <a:cubicBezTo>
                          <a:pt x="101302" y="805158"/>
                          <a:pt x="98489" y="805158"/>
                          <a:pt x="98489" y="802344"/>
                        </a:cubicBezTo>
                        <a:cubicBezTo>
                          <a:pt x="95675" y="796716"/>
                          <a:pt x="92861" y="791088"/>
                          <a:pt x="90046" y="788274"/>
                        </a:cubicBezTo>
                        <a:cubicBezTo>
                          <a:pt x="90046" y="785460"/>
                          <a:pt x="87232" y="785460"/>
                          <a:pt x="87232" y="782646"/>
                        </a:cubicBezTo>
                        <a:cubicBezTo>
                          <a:pt x="81605" y="777019"/>
                          <a:pt x="73162" y="771391"/>
                          <a:pt x="61907" y="771391"/>
                        </a:cubicBezTo>
                        <a:cubicBezTo>
                          <a:pt x="56279" y="771391"/>
                          <a:pt x="53465" y="771391"/>
                          <a:pt x="47837" y="774205"/>
                        </a:cubicBezTo>
                        <a:cubicBezTo>
                          <a:pt x="36581" y="762949"/>
                          <a:pt x="47837" y="743251"/>
                          <a:pt x="45023" y="726367"/>
                        </a:cubicBezTo>
                        <a:cubicBezTo>
                          <a:pt x="45023" y="723553"/>
                          <a:pt x="45023" y="720739"/>
                          <a:pt x="42209" y="720739"/>
                        </a:cubicBezTo>
                        <a:cubicBezTo>
                          <a:pt x="39395" y="715111"/>
                          <a:pt x="36581" y="712297"/>
                          <a:pt x="33767" y="709483"/>
                        </a:cubicBezTo>
                        <a:cubicBezTo>
                          <a:pt x="33767" y="709483"/>
                          <a:pt x="33767" y="709483"/>
                          <a:pt x="33767" y="709483"/>
                        </a:cubicBezTo>
                        <a:cubicBezTo>
                          <a:pt x="33767" y="709483"/>
                          <a:pt x="33767" y="709483"/>
                          <a:pt x="33767" y="709483"/>
                        </a:cubicBezTo>
                        <a:cubicBezTo>
                          <a:pt x="22511" y="701041"/>
                          <a:pt x="11256" y="692600"/>
                          <a:pt x="0" y="681344"/>
                        </a:cubicBezTo>
                        <a:cubicBezTo>
                          <a:pt x="19697" y="664460"/>
                          <a:pt x="42209" y="644762"/>
                          <a:pt x="61907" y="630692"/>
                        </a:cubicBezTo>
                        <a:lnTo>
                          <a:pt x="61907" y="630692"/>
                        </a:lnTo>
                        <a:cubicBezTo>
                          <a:pt x="67535" y="627878"/>
                          <a:pt x="70349" y="625064"/>
                          <a:pt x="75977" y="619436"/>
                        </a:cubicBezTo>
                        <a:cubicBezTo>
                          <a:pt x="90046" y="610995"/>
                          <a:pt x="101302" y="602553"/>
                          <a:pt x="115372" y="594111"/>
                        </a:cubicBezTo>
                        <a:cubicBezTo>
                          <a:pt x="123814" y="585669"/>
                          <a:pt x="135070" y="580041"/>
                          <a:pt x="143512" y="571599"/>
                        </a:cubicBezTo>
                        <a:lnTo>
                          <a:pt x="143512" y="571599"/>
                        </a:lnTo>
                        <a:cubicBezTo>
                          <a:pt x="149140" y="565971"/>
                          <a:pt x="157581" y="560343"/>
                          <a:pt x="163210" y="551901"/>
                        </a:cubicBezTo>
                        <a:cubicBezTo>
                          <a:pt x="188535" y="526576"/>
                          <a:pt x="213861" y="501250"/>
                          <a:pt x="239187" y="475924"/>
                        </a:cubicBezTo>
                        <a:cubicBezTo>
                          <a:pt x="239187" y="475924"/>
                          <a:pt x="239187" y="475924"/>
                          <a:pt x="239187" y="475924"/>
                        </a:cubicBezTo>
                        <a:cubicBezTo>
                          <a:pt x="244814" y="470296"/>
                          <a:pt x="250443" y="464668"/>
                          <a:pt x="256070" y="459040"/>
                        </a:cubicBezTo>
                        <a:cubicBezTo>
                          <a:pt x="303908" y="411203"/>
                          <a:pt x="348932" y="366180"/>
                          <a:pt x="396768" y="318342"/>
                        </a:cubicBezTo>
                        <a:cubicBezTo>
                          <a:pt x="416467" y="298644"/>
                          <a:pt x="436165" y="278947"/>
                          <a:pt x="453048" y="262063"/>
                        </a:cubicBezTo>
                        <a:cubicBezTo>
                          <a:pt x="489630" y="225481"/>
                          <a:pt x="526211" y="188900"/>
                          <a:pt x="559979" y="152318"/>
                        </a:cubicBezTo>
                        <a:cubicBezTo>
                          <a:pt x="605003" y="107295"/>
                          <a:pt x="650025" y="59457"/>
                          <a:pt x="703491" y="22876"/>
                        </a:cubicBezTo>
                        <a:cubicBezTo>
                          <a:pt x="720374" y="11620"/>
                          <a:pt x="737258" y="-2450"/>
                          <a:pt x="759771" y="364"/>
                        </a:cubicBezTo>
                        <a:cubicBezTo>
                          <a:pt x="762584" y="364"/>
                          <a:pt x="768212" y="364"/>
                          <a:pt x="771026" y="3178"/>
                        </a:cubicBezTo>
                        <a:cubicBezTo>
                          <a:pt x="773840" y="5992"/>
                          <a:pt x="776654" y="5992"/>
                          <a:pt x="782282" y="8806"/>
                        </a:cubicBezTo>
                        <a:cubicBezTo>
                          <a:pt x="790724" y="17248"/>
                          <a:pt x="796352" y="28504"/>
                          <a:pt x="790724" y="39760"/>
                        </a:cubicBezTo>
                        <a:cubicBezTo>
                          <a:pt x="790724" y="39760"/>
                          <a:pt x="793538" y="39760"/>
                          <a:pt x="793538" y="39760"/>
                        </a:cubicBezTo>
                        <a:cubicBezTo>
                          <a:pt x="799166" y="39760"/>
                          <a:pt x="804793" y="42574"/>
                          <a:pt x="807608" y="45388"/>
                        </a:cubicBezTo>
                        <a:lnTo>
                          <a:pt x="807608" y="45388"/>
                        </a:lnTo>
                        <a:cubicBezTo>
                          <a:pt x="816050" y="53829"/>
                          <a:pt x="824492" y="70713"/>
                          <a:pt x="835747" y="73527"/>
                        </a:cubicBezTo>
                        <a:cubicBezTo>
                          <a:pt x="838561" y="73527"/>
                          <a:pt x="844190" y="73527"/>
                          <a:pt x="847003" y="73527"/>
                        </a:cubicBezTo>
                        <a:cubicBezTo>
                          <a:pt x="849817" y="73527"/>
                          <a:pt x="849817" y="73527"/>
                          <a:pt x="852631" y="73527"/>
                        </a:cubicBezTo>
                        <a:cubicBezTo>
                          <a:pt x="858259" y="76341"/>
                          <a:pt x="861073" y="79155"/>
                          <a:pt x="866701" y="84783"/>
                        </a:cubicBezTo>
                        <a:cubicBezTo>
                          <a:pt x="866701" y="84783"/>
                          <a:pt x="869515" y="87597"/>
                          <a:pt x="869515" y="87597"/>
                        </a:cubicBezTo>
                        <a:cubicBezTo>
                          <a:pt x="877957" y="101667"/>
                          <a:pt x="892027" y="110109"/>
                          <a:pt x="906096" y="115737"/>
                        </a:cubicBezTo>
                        <a:cubicBezTo>
                          <a:pt x="886399" y="132620"/>
                          <a:pt x="866701" y="146690"/>
                          <a:pt x="844190" y="163574"/>
                        </a:cubicBezTo>
                        <a:cubicBezTo>
                          <a:pt x="844190" y="163574"/>
                          <a:pt x="844190" y="163574"/>
                          <a:pt x="841375" y="163574"/>
                        </a:cubicBezTo>
                        <a:cubicBezTo>
                          <a:pt x="824492" y="174830"/>
                          <a:pt x="807608" y="188900"/>
                          <a:pt x="790724" y="200156"/>
                        </a:cubicBezTo>
                        <a:cubicBezTo>
                          <a:pt x="790724" y="200156"/>
                          <a:pt x="790724" y="200156"/>
                          <a:pt x="790724" y="200156"/>
                        </a:cubicBezTo>
                        <a:cubicBezTo>
                          <a:pt x="731631" y="247993"/>
                          <a:pt x="675352" y="301458"/>
                          <a:pt x="619072" y="354924"/>
                        </a:cubicBezTo>
                        <a:cubicBezTo>
                          <a:pt x="565606" y="405575"/>
                          <a:pt x="514955" y="459040"/>
                          <a:pt x="461490" y="509692"/>
                        </a:cubicBezTo>
                        <a:cubicBezTo>
                          <a:pt x="461490" y="509692"/>
                          <a:pt x="461490" y="509692"/>
                          <a:pt x="461490" y="509692"/>
                        </a:cubicBezTo>
                        <a:cubicBezTo>
                          <a:pt x="453048" y="518134"/>
                          <a:pt x="444606" y="526576"/>
                          <a:pt x="438978" y="532204"/>
                        </a:cubicBezTo>
                        <a:cubicBezTo>
                          <a:pt x="436165" y="535018"/>
                          <a:pt x="436165" y="535018"/>
                          <a:pt x="433351" y="537832"/>
                        </a:cubicBezTo>
                        <a:cubicBezTo>
                          <a:pt x="433351" y="537832"/>
                          <a:pt x="433351" y="537832"/>
                          <a:pt x="433351" y="537832"/>
                        </a:cubicBezTo>
                        <a:cubicBezTo>
                          <a:pt x="337676" y="639134"/>
                          <a:pt x="242000" y="737623"/>
                          <a:pt x="143512" y="838926"/>
                        </a:cubicBezTo>
                        <a:close/>
                      </a:path>
                    </a:pathLst>
                  </a:custGeom>
                  <a:solidFill>
                    <a:srgbClr val="F2F1A9"/>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53" name="Freeform: Shape 952">
                    <a:extLst>
                      <a:ext uri="{FF2B5EF4-FFF2-40B4-BE49-F238E27FC236}">
                        <a16:creationId xmlns:a16="http://schemas.microsoft.com/office/drawing/2014/main" id="{E411AFA4-BC02-4414-9D76-79486197A542}"/>
                      </a:ext>
                    </a:extLst>
                  </p:cNvPr>
                  <p:cNvSpPr/>
                  <p:nvPr/>
                </p:nvSpPr>
                <p:spPr>
                  <a:xfrm>
                    <a:off x="14153334" y="1438302"/>
                    <a:ext cx="233558" cy="219489"/>
                  </a:xfrm>
                  <a:custGeom>
                    <a:avLst/>
                    <a:gdLst>
                      <a:gd name="connsiteX0" fmla="*/ 0 w 233558"/>
                      <a:gd name="connsiteY0" fmla="*/ 219489 h 219489"/>
                      <a:gd name="connsiteX1" fmla="*/ 8442 w 233558"/>
                      <a:gd name="connsiteY1" fmla="*/ 196978 h 219489"/>
                      <a:gd name="connsiteX2" fmla="*/ 36581 w 233558"/>
                      <a:gd name="connsiteY2" fmla="*/ 182908 h 219489"/>
                      <a:gd name="connsiteX3" fmla="*/ 47837 w 233558"/>
                      <a:gd name="connsiteY3" fmla="*/ 166024 h 219489"/>
                      <a:gd name="connsiteX4" fmla="*/ 70349 w 233558"/>
                      <a:gd name="connsiteY4" fmla="*/ 129442 h 219489"/>
                      <a:gd name="connsiteX5" fmla="*/ 129442 w 233558"/>
                      <a:gd name="connsiteY5" fmla="*/ 95675 h 219489"/>
                      <a:gd name="connsiteX6" fmla="*/ 129442 w 233558"/>
                      <a:gd name="connsiteY6" fmla="*/ 95675 h 219489"/>
                      <a:gd name="connsiteX7" fmla="*/ 143512 w 233558"/>
                      <a:gd name="connsiteY7" fmla="*/ 81605 h 219489"/>
                      <a:gd name="connsiteX8" fmla="*/ 171651 w 233558"/>
                      <a:gd name="connsiteY8" fmla="*/ 42209 h 219489"/>
                      <a:gd name="connsiteX9" fmla="*/ 222303 w 233558"/>
                      <a:gd name="connsiteY9" fmla="*/ 0 h 219489"/>
                      <a:gd name="connsiteX10" fmla="*/ 233559 w 233558"/>
                      <a:gd name="connsiteY10" fmla="*/ 5628 h 219489"/>
                      <a:gd name="connsiteX11" fmla="*/ 202605 w 233558"/>
                      <a:gd name="connsiteY11" fmla="*/ 33768 h 219489"/>
                      <a:gd name="connsiteX12" fmla="*/ 177279 w 233558"/>
                      <a:gd name="connsiteY12" fmla="*/ 67535 h 219489"/>
                      <a:gd name="connsiteX13" fmla="*/ 168838 w 233558"/>
                      <a:gd name="connsiteY13" fmla="*/ 84419 h 219489"/>
                      <a:gd name="connsiteX14" fmla="*/ 168838 w 233558"/>
                      <a:gd name="connsiteY14" fmla="*/ 84419 h 219489"/>
                      <a:gd name="connsiteX15" fmla="*/ 163210 w 233558"/>
                      <a:gd name="connsiteY15" fmla="*/ 95675 h 219489"/>
                      <a:gd name="connsiteX16" fmla="*/ 154768 w 233558"/>
                      <a:gd name="connsiteY16" fmla="*/ 104117 h 219489"/>
                      <a:gd name="connsiteX17" fmla="*/ 135070 w 233558"/>
                      <a:gd name="connsiteY17" fmla="*/ 121000 h 219489"/>
                      <a:gd name="connsiteX18" fmla="*/ 109744 w 233558"/>
                      <a:gd name="connsiteY18" fmla="*/ 132256 h 219489"/>
                      <a:gd name="connsiteX19" fmla="*/ 101302 w 233558"/>
                      <a:gd name="connsiteY19" fmla="*/ 135070 h 219489"/>
                      <a:gd name="connsiteX20" fmla="*/ 101302 w 233558"/>
                      <a:gd name="connsiteY20" fmla="*/ 135070 h 219489"/>
                      <a:gd name="connsiteX21" fmla="*/ 81605 w 233558"/>
                      <a:gd name="connsiteY21" fmla="*/ 149140 h 219489"/>
                      <a:gd name="connsiteX22" fmla="*/ 67535 w 233558"/>
                      <a:gd name="connsiteY22" fmla="*/ 168838 h 219489"/>
                      <a:gd name="connsiteX23" fmla="*/ 53465 w 233558"/>
                      <a:gd name="connsiteY23" fmla="*/ 194164 h 219489"/>
                      <a:gd name="connsiteX24" fmla="*/ 36581 w 233558"/>
                      <a:gd name="connsiteY24" fmla="*/ 202605 h 219489"/>
                      <a:gd name="connsiteX25" fmla="*/ 16883 w 233558"/>
                      <a:gd name="connsiteY25" fmla="*/ 205419 h 219489"/>
                      <a:gd name="connsiteX26" fmla="*/ 0 w 233558"/>
                      <a:gd name="connsiteY26" fmla="*/ 219489 h 21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3558" h="219489">
                        <a:moveTo>
                          <a:pt x="0" y="219489"/>
                        </a:moveTo>
                        <a:cubicBezTo>
                          <a:pt x="2813" y="211047"/>
                          <a:pt x="2813" y="202605"/>
                          <a:pt x="8442" y="196978"/>
                        </a:cubicBezTo>
                        <a:cubicBezTo>
                          <a:pt x="14070" y="185722"/>
                          <a:pt x="25326" y="188536"/>
                          <a:pt x="36581" y="182908"/>
                        </a:cubicBezTo>
                        <a:cubicBezTo>
                          <a:pt x="45023" y="180094"/>
                          <a:pt x="45023" y="171652"/>
                          <a:pt x="47837" y="166024"/>
                        </a:cubicBezTo>
                        <a:cubicBezTo>
                          <a:pt x="53465" y="151954"/>
                          <a:pt x="59093" y="140698"/>
                          <a:pt x="70349" y="129442"/>
                        </a:cubicBezTo>
                        <a:cubicBezTo>
                          <a:pt x="87232" y="112559"/>
                          <a:pt x="109744" y="106931"/>
                          <a:pt x="129442" y="95675"/>
                        </a:cubicBezTo>
                        <a:cubicBezTo>
                          <a:pt x="129442" y="95675"/>
                          <a:pt x="129442" y="95675"/>
                          <a:pt x="129442" y="95675"/>
                        </a:cubicBezTo>
                        <a:cubicBezTo>
                          <a:pt x="135070" y="92861"/>
                          <a:pt x="140698" y="84419"/>
                          <a:pt x="143512" y="81605"/>
                        </a:cubicBezTo>
                        <a:cubicBezTo>
                          <a:pt x="154768" y="67535"/>
                          <a:pt x="163210" y="53465"/>
                          <a:pt x="171651" y="42209"/>
                        </a:cubicBezTo>
                        <a:cubicBezTo>
                          <a:pt x="185721" y="25326"/>
                          <a:pt x="202605" y="11256"/>
                          <a:pt x="222303" y="0"/>
                        </a:cubicBezTo>
                        <a:cubicBezTo>
                          <a:pt x="225117" y="2814"/>
                          <a:pt x="227931" y="2814"/>
                          <a:pt x="233559" y="5628"/>
                        </a:cubicBezTo>
                        <a:cubicBezTo>
                          <a:pt x="222303" y="14070"/>
                          <a:pt x="213861" y="25326"/>
                          <a:pt x="202605" y="33768"/>
                        </a:cubicBezTo>
                        <a:cubicBezTo>
                          <a:pt x="194163" y="45023"/>
                          <a:pt x="185721" y="56279"/>
                          <a:pt x="177279" y="67535"/>
                        </a:cubicBezTo>
                        <a:cubicBezTo>
                          <a:pt x="174465" y="73163"/>
                          <a:pt x="171651" y="78791"/>
                          <a:pt x="168838" y="84419"/>
                        </a:cubicBezTo>
                        <a:cubicBezTo>
                          <a:pt x="168838" y="84419"/>
                          <a:pt x="168838" y="84419"/>
                          <a:pt x="168838" y="84419"/>
                        </a:cubicBezTo>
                        <a:cubicBezTo>
                          <a:pt x="166024" y="87233"/>
                          <a:pt x="163210" y="92861"/>
                          <a:pt x="163210" y="95675"/>
                        </a:cubicBezTo>
                        <a:cubicBezTo>
                          <a:pt x="160396" y="98489"/>
                          <a:pt x="157581" y="101303"/>
                          <a:pt x="154768" y="104117"/>
                        </a:cubicBezTo>
                        <a:cubicBezTo>
                          <a:pt x="149140" y="109745"/>
                          <a:pt x="143512" y="115373"/>
                          <a:pt x="135070" y="121000"/>
                        </a:cubicBezTo>
                        <a:cubicBezTo>
                          <a:pt x="126628" y="123814"/>
                          <a:pt x="118186" y="126628"/>
                          <a:pt x="109744" y="132256"/>
                        </a:cubicBezTo>
                        <a:cubicBezTo>
                          <a:pt x="109744" y="132256"/>
                          <a:pt x="101302" y="135070"/>
                          <a:pt x="101302" y="135070"/>
                        </a:cubicBezTo>
                        <a:cubicBezTo>
                          <a:pt x="101302" y="135070"/>
                          <a:pt x="101302" y="135070"/>
                          <a:pt x="101302" y="135070"/>
                        </a:cubicBezTo>
                        <a:cubicBezTo>
                          <a:pt x="95675" y="137884"/>
                          <a:pt x="87232" y="143512"/>
                          <a:pt x="81605" y="149140"/>
                        </a:cubicBezTo>
                        <a:cubicBezTo>
                          <a:pt x="75977" y="154768"/>
                          <a:pt x="70349" y="160396"/>
                          <a:pt x="67535" y="168838"/>
                        </a:cubicBezTo>
                        <a:cubicBezTo>
                          <a:pt x="61907" y="177280"/>
                          <a:pt x="59093" y="188536"/>
                          <a:pt x="53465" y="194164"/>
                        </a:cubicBezTo>
                        <a:cubicBezTo>
                          <a:pt x="47837" y="199792"/>
                          <a:pt x="45023" y="199792"/>
                          <a:pt x="36581" y="202605"/>
                        </a:cubicBezTo>
                        <a:cubicBezTo>
                          <a:pt x="30953" y="202605"/>
                          <a:pt x="22511" y="202605"/>
                          <a:pt x="16883" y="205419"/>
                        </a:cubicBezTo>
                        <a:cubicBezTo>
                          <a:pt x="8442" y="202605"/>
                          <a:pt x="5627" y="211047"/>
                          <a:pt x="0" y="219489"/>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54" name="Freeform: Shape 953">
                    <a:extLst>
                      <a:ext uri="{FF2B5EF4-FFF2-40B4-BE49-F238E27FC236}">
                        <a16:creationId xmlns:a16="http://schemas.microsoft.com/office/drawing/2014/main" id="{2B2DF9A2-91C4-4A79-8871-B3816E660A5A}"/>
                      </a:ext>
                    </a:extLst>
                  </p:cNvPr>
                  <p:cNvSpPr/>
                  <p:nvPr/>
                </p:nvSpPr>
                <p:spPr>
                  <a:xfrm>
                    <a:off x="14268706" y="1469256"/>
                    <a:ext cx="149140" cy="126628"/>
                  </a:xfrm>
                  <a:custGeom>
                    <a:avLst/>
                    <a:gdLst>
                      <a:gd name="connsiteX0" fmla="*/ 0 w 149140"/>
                      <a:gd name="connsiteY0" fmla="*/ 126628 h 126628"/>
                      <a:gd name="connsiteX1" fmla="*/ 42209 w 149140"/>
                      <a:gd name="connsiteY1" fmla="*/ 90047 h 126628"/>
                      <a:gd name="connsiteX2" fmla="*/ 45024 w 149140"/>
                      <a:gd name="connsiteY2" fmla="*/ 81605 h 126628"/>
                      <a:gd name="connsiteX3" fmla="*/ 50652 w 149140"/>
                      <a:gd name="connsiteY3" fmla="*/ 61907 h 126628"/>
                      <a:gd name="connsiteX4" fmla="*/ 50652 w 149140"/>
                      <a:gd name="connsiteY4" fmla="*/ 61907 h 126628"/>
                      <a:gd name="connsiteX5" fmla="*/ 53466 w 149140"/>
                      <a:gd name="connsiteY5" fmla="*/ 59093 h 126628"/>
                      <a:gd name="connsiteX6" fmla="*/ 59093 w 149140"/>
                      <a:gd name="connsiteY6" fmla="*/ 50651 h 126628"/>
                      <a:gd name="connsiteX7" fmla="*/ 59093 w 149140"/>
                      <a:gd name="connsiteY7" fmla="*/ 50651 h 126628"/>
                      <a:gd name="connsiteX8" fmla="*/ 64722 w 149140"/>
                      <a:gd name="connsiteY8" fmla="*/ 45023 h 126628"/>
                      <a:gd name="connsiteX9" fmla="*/ 115373 w 149140"/>
                      <a:gd name="connsiteY9" fmla="*/ 11256 h 126628"/>
                      <a:gd name="connsiteX10" fmla="*/ 135071 w 149140"/>
                      <a:gd name="connsiteY10" fmla="*/ 0 h 126628"/>
                      <a:gd name="connsiteX11" fmla="*/ 149141 w 149140"/>
                      <a:gd name="connsiteY11" fmla="*/ 5628 h 126628"/>
                      <a:gd name="connsiteX12" fmla="*/ 118187 w 149140"/>
                      <a:gd name="connsiteY12" fmla="*/ 33768 h 126628"/>
                      <a:gd name="connsiteX13" fmla="*/ 90047 w 149140"/>
                      <a:gd name="connsiteY13" fmla="*/ 56279 h 126628"/>
                      <a:gd name="connsiteX14" fmla="*/ 78792 w 149140"/>
                      <a:gd name="connsiteY14" fmla="*/ 64721 h 126628"/>
                      <a:gd name="connsiteX15" fmla="*/ 75977 w 149140"/>
                      <a:gd name="connsiteY15" fmla="*/ 64721 h 126628"/>
                      <a:gd name="connsiteX16" fmla="*/ 75977 w 149140"/>
                      <a:gd name="connsiteY16" fmla="*/ 64721 h 126628"/>
                      <a:gd name="connsiteX17" fmla="*/ 59093 w 149140"/>
                      <a:gd name="connsiteY17" fmla="*/ 98489 h 126628"/>
                      <a:gd name="connsiteX18" fmla="*/ 0 w 149140"/>
                      <a:gd name="connsiteY18" fmla="*/ 126628 h 126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140" h="126628">
                        <a:moveTo>
                          <a:pt x="0" y="126628"/>
                        </a:moveTo>
                        <a:cubicBezTo>
                          <a:pt x="11257" y="109745"/>
                          <a:pt x="28140" y="104117"/>
                          <a:pt x="42209" y="90047"/>
                        </a:cubicBezTo>
                        <a:cubicBezTo>
                          <a:pt x="42209" y="90047"/>
                          <a:pt x="45024" y="81605"/>
                          <a:pt x="45024" y="81605"/>
                        </a:cubicBezTo>
                        <a:cubicBezTo>
                          <a:pt x="47838" y="75977"/>
                          <a:pt x="47838" y="67535"/>
                          <a:pt x="50652" y="61907"/>
                        </a:cubicBezTo>
                        <a:cubicBezTo>
                          <a:pt x="50652" y="61907"/>
                          <a:pt x="50652" y="61907"/>
                          <a:pt x="50652" y="61907"/>
                        </a:cubicBezTo>
                        <a:cubicBezTo>
                          <a:pt x="50652" y="61907"/>
                          <a:pt x="50652" y="59093"/>
                          <a:pt x="53466" y="59093"/>
                        </a:cubicBezTo>
                        <a:cubicBezTo>
                          <a:pt x="53466" y="56279"/>
                          <a:pt x="56279" y="53465"/>
                          <a:pt x="59093" y="50651"/>
                        </a:cubicBezTo>
                        <a:cubicBezTo>
                          <a:pt x="59093" y="50651"/>
                          <a:pt x="59093" y="50651"/>
                          <a:pt x="59093" y="50651"/>
                        </a:cubicBezTo>
                        <a:cubicBezTo>
                          <a:pt x="61908" y="47837"/>
                          <a:pt x="64722" y="47837"/>
                          <a:pt x="64722" y="45023"/>
                        </a:cubicBezTo>
                        <a:cubicBezTo>
                          <a:pt x="81606" y="33768"/>
                          <a:pt x="98489" y="22512"/>
                          <a:pt x="115373" y="11256"/>
                        </a:cubicBezTo>
                        <a:cubicBezTo>
                          <a:pt x="121001" y="8442"/>
                          <a:pt x="126628" y="2814"/>
                          <a:pt x="135071" y="0"/>
                        </a:cubicBezTo>
                        <a:cubicBezTo>
                          <a:pt x="140698" y="0"/>
                          <a:pt x="146327" y="2814"/>
                          <a:pt x="149141" y="5628"/>
                        </a:cubicBezTo>
                        <a:cubicBezTo>
                          <a:pt x="137885" y="16884"/>
                          <a:pt x="129443" y="25326"/>
                          <a:pt x="118187" y="33768"/>
                        </a:cubicBezTo>
                        <a:cubicBezTo>
                          <a:pt x="109745" y="42209"/>
                          <a:pt x="98489" y="47837"/>
                          <a:pt x="90047" y="56279"/>
                        </a:cubicBezTo>
                        <a:cubicBezTo>
                          <a:pt x="87233" y="59093"/>
                          <a:pt x="81606" y="61907"/>
                          <a:pt x="78792" y="64721"/>
                        </a:cubicBezTo>
                        <a:cubicBezTo>
                          <a:pt x="78792" y="64721"/>
                          <a:pt x="78792" y="64721"/>
                          <a:pt x="75977" y="64721"/>
                        </a:cubicBezTo>
                        <a:lnTo>
                          <a:pt x="75977" y="64721"/>
                        </a:lnTo>
                        <a:cubicBezTo>
                          <a:pt x="70349" y="75977"/>
                          <a:pt x="67536" y="90047"/>
                          <a:pt x="59093" y="98489"/>
                        </a:cubicBezTo>
                        <a:cubicBezTo>
                          <a:pt x="39396" y="118187"/>
                          <a:pt x="16884" y="115373"/>
                          <a:pt x="0" y="126628"/>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55" name="Freeform: Shape 954">
                    <a:extLst>
                      <a:ext uri="{FF2B5EF4-FFF2-40B4-BE49-F238E27FC236}">
                        <a16:creationId xmlns:a16="http://schemas.microsoft.com/office/drawing/2014/main" id="{59ED9FFA-6565-4DF5-B121-7A7D725E4656}"/>
                      </a:ext>
                    </a:extLst>
                  </p:cNvPr>
                  <p:cNvSpPr/>
                  <p:nvPr/>
                </p:nvSpPr>
                <p:spPr>
                  <a:xfrm>
                    <a:off x="13961984" y="1598698"/>
                    <a:ext cx="371443" cy="368629"/>
                  </a:xfrm>
                  <a:custGeom>
                    <a:avLst/>
                    <a:gdLst>
                      <a:gd name="connsiteX0" fmla="*/ 371444 w 371443"/>
                      <a:gd name="connsiteY0" fmla="*/ 0 h 368629"/>
                      <a:gd name="connsiteX1" fmla="*/ 278582 w 371443"/>
                      <a:gd name="connsiteY1" fmla="*/ 75977 h 368629"/>
                      <a:gd name="connsiteX2" fmla="*/ 233560 w 371443"/>
                      <a:gd name="connsiteY2" fmla="*/ 135070 h 368629"/>
                      <a:gd name="connsiteX3" fmla="*/ 168838 w 371443"/>
                      <a:gd name="connsiteY3" fmla="*/ 171652 h 368629"/>
                      <a:gd name="connsiteX4" fmla="*/ 121001 w 371443"/>
                      <a:gd name="connsiteY4" fmla="*/ 208233 h 368629"/>
                      <a:gd name="connsiteX5" fmla="*/ 78792 w 371443"/>
                      <a:gd name="connsiteY5" fmla="*/ 270141 h 368629"/>
                      <a:gd name="connsiteX6" fmla="*/ 50652 w 371443"/>
                      <a:gd name="connsiteY6" fmla="*/ 289839 h 368629"/>
                      <a:gd name="connsiteX7" fmla="*/ 33768 w 371443"/>
                      <a:gd name="connsiteY7" fmla="*/ 320792 h 368629"/>
                      <a:gd name="connsiteX8" fmla="*/ 0 w 371443"/>
                      <a:gd name="connsiteY8" fmla="*/ 368630 h 368629"/>
                      <a:gd name="connsiteX9" fmla="*/ 25326 w 371443"/>
                      <a:gd name="connsiteY9" fmla="*/ 312350 h 368629"/>
                      <a:gd name="connsiteX10" fmla="*/ 42209 w 371443"/>
                      <a:gd name="connsiteY10" fmla="*/ 275769 h 368629"/>
                      <a:gd name="connsiteX11" fmla="*/ 70349 w 371443"/>
                      <a:gd name="connsiteY11" fmla="*/ 253257 h 368629"/>
                      <a:gd name="connsiteX12" fmla="*/ 104117 w 371443"/>
                      <a:gd name="connsiteY12" fmla="*/ 191350 h 368629"/>
                      <a:gd name="connsiteX13" fmla="*/ 157582 w 371443"/>
                      <a:gd name="connsiteY13" fmla="*/ 151954 h 368629"/>
                      <a:gd name="connsiteX14" fmla="*/ 191350 w 371443"/>
                      <a:gd name="connsiteY14" fmla="*/ 140698 h 368629"/>
                      <a:gd name="connsiteX15" fmla="*/ 250443 w 371443"/>
                      <a:gd name="connsiteY15" fmla="*/ 81605 h 368629"/>
                      <a:gd name="connsiteX16" fmla="*/ 371444 w 371443"/>
                      <a:gd name="connsiteY16" fmla="*/ 0 h 36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443" h="368629">
                        <a:moveTo>
                          <a:pt x="371444" y="0"/>
                        </a:moveTo>
                        <a:cubicBezTo>
                          <a:pt x="337676" y="22512"/>
                          <a:pt x="303909" y="45024"/>
                          <a:pt x="278582" y="75977"/>
                        </a:cubicBezTo>
                        <a:cubicBezTo>
                          <a:pt x="261699" y="95675"/>
                          <a:pt x="250443" y="118187"/>
                          <a:pt x="233560" y="135070"/>
                        </a:cubicBezTo>
                        <a:cubicBezTo>
                          <a:pt x="216676" y="154768"/>
                          <a:pt x="194163" y="163210"/>
                          <a:pt x="168838" y="171652"/>
                        </a:cubicBezTo>
                        <a:cubicBezTo>
                          <a:pt x="149141" y="180094"/>
                          <a:pt x="132257" y="188536"/>
                          <a:pt x="121001" y="208233"/>
                        </a:cubicBezTo>
                        <a:cubicBezTo>
                          <a:pt x="109744" y="230745"/>
                          <a:pt x="101303" y="256071"/>
                          <a:pt x="78792" y="270141"/>
                        </a:cubicBezTo>
                        <a:cubicBezTo>
                          <a:pt x="70349" y="275769"/>
                          <a:pt x="56279" y="281397"/>
                          <a:pt x="50652" y="289839"/>
                        </a:cubicBezTo>
                        <a:cubicBezTo>
                          <a:pt x="42209" y="298280"/>
                          <a:pt x="39395" y="309536"/>
                          <a:pt x="33768" y="320792"/>
                        </a:cubicBezTo>
                        <a:cubicBezTo>
                          <a:pt x="25326" y="340490"/>
                          <a:pt x="19698" y="357374"/>
                          <a:pt x="0" y="368630"/>
                        </a:cubicBezTo>
                        <a:cubicBezTo>
                          <a:pt x="16884" y="354560"/>
                          <a:pt x="19698" y="332048"/>
                          <a:pt x="25326" y="312350"/>
                        </a:cubicBezTo>
                        <a:cubicBezTo>
                          <a:pt x="28140" y="298280"/>
                          <a:pt x="33768" y="287025"/>
                          <a:pt x="42209" y="275769"/>
                        </a:cubicBezTo>
                        <a:cubicBezTo>
                          <a:pt x="50652" y="267327"/>
                          <a:pt x="61908" y="261699"/>
                          <a:pt x="70349" y="253257"/>
                        </a:cubicBezTo>
                        <a:cubicBezTo>
                          <a:pt x="90047" y="242001"/>
                          <a:pt x="92861" y="211047"/>
                          <a:pt x="104117" y="191350"/>
                        </a:cubicBezTo>
                        <a:cubicBezTo>
                          <a:pt x="115373" y="171652"/>
                          <a:pt x="135071" y="160396"/>
                          <a:pt x="157582" y="151954"/>
                        </a:cubicBezTo>
                        <a:cubicBezTo>
                          <a:pt x="168838" y="149140"/>
                          <a:pt x="180094" y="143512"/>
                          <a:pt x="191350" y="140698"/>
                        </a:cubicBezTo>
                        <a:cubicBezTo>
                          <a:pt x="216676" y="129442"/>
                          <a:pt x="230746" y="101303"/>
                          <a:pt x="250443" y="81605"/>
                        </a:cubicBezTo>
                        <a:cubicBezTo>
                          <a:pt x="284211" y="39396"/>
                          <a:pt x="323606" y="16884"/>
                          <a:pt x="371444"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56" name="Freeform: Shape 955">
                    <a:extLst>
                      <a:ext uri="{FF2B5EF4-FFF2-40B4-BE49-F238E27FC236}">
                        <a16:creationId xmlns:a16="http://schemas.microsoft.com/office/drawing/2014/main" id="{3BFE7D33-2352-4F8D-BCA4-7E9284054427}"/>
                      </a:ext>
                    </a:extLst>
                  </p:cNvPr>
                  <p:cNvSpPr/>
                  <p:nvPr/>
                </p:nvSpPr>
                <p:spPr>
                  <a:xfrm>
                    <a:off x="13843797" y="1702815"/>
                    <a:ext cx="281396" cy="205419"/>
                  </a:xfrm>
                  <a:custGeom>
                    <a:avLst/>
                    <a:gdLst>
                      <a:gd name="connsiteX0" fmla="*/ 0 w 281396"/>
                      <a:gd name="connsiteY0" fmla="*/ 205419 h 205419"/>
                      <a:gd name="connsiteX1" fmla="*/ 16883 w 281396"/>
                      <a:gd name="connsiteY1" fmla="*/ 188536 h 205419"/>
                      <a:gd name="connsiteX2" fmla="*/ 67535 w 281396"/>
                      <a:gd name="connsiteY2" fmla="*/ 168838 h 205419"/>
                      <a:gd name="connsiteX3" fmla="*/ 95675 w 281396"/>
                      <a:gd name="connsiteY3" fmla="*/ 154768 h 205419"/>
                      <a:gd name="connsiteX4" fmla="*/ 135070 w 281396"/>
                      <a:gd name="connsiteY4" fmla="*/ 109745 h 205419"/>
                      <a:gd name="connsiteX5" fmla="*/ 163210 w 281396"/>
                      <a:gd name="connsiteY5" fmla="*/ 90047 h 205419"/>
                      <a:gd name="connsiteX6" fmla="*/ 191349 w 281396"/>
                      <a:gd name="connsiteY6" fmla="*/ 36582 h 205419"/>
                      <a:gd name="connsiteX7" fmla="*/ 281397 w 281396"/>
                      <a:gd name="connsiteY7" fmla="*/ 0 h 205419"/>
                      <a:gd name="connsiteX8" fmla="*/ 219489 w 281396"/>
                      <a:gd name="connsiteY8" fmla="*/ 30954 h 205419"/>
                      <a:gd name="connsiteX9" fmla="*/ 194163 w 281396"/>
                      <a:gd name="connsiteY9" fmla="*/ 87233 h 205419"/>
                      <a:gd name="connsiteX10" fmla="*/ 157581 w 281396"/>
                      <a:gd name="connsiteY10" fmla="*/ 126628 h 205419"/>
                      <a:gd name="connsiteX11" fmla="*/ 121000 w 281396"/>
                      <a:gd name="connsiteY11" fmla="*/ 154768 h 205419"/>
                      <a:gd name="connsiteX12" fmla="*/ 95675 w 281396"/>
                      <a:gd name="connsiteY12" fmla="*/ 185722 h 205419"/>
                      <a:gd name="connsiteX13" fmla="*/ 67535 w 281396"/>
                      <a:gd name="connsiteY13" fmla="*/ 191350 h 205419"/>
                      <a:gd name="connsiteX14" fmla="*/ 0 w 281396"/>
                      <a:gd name="connsiteY14" fmla="*/ 205419 h 20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1396" h="205419">
                        <a:moveTo>
                          <a:pt x="0" y="205419"/>
                        </a:moveTo>
                        <a:cubicBezTo>
                          <a:pt x="5627" y="199792"/>
                          <a:pt x="11256" y="194164"/>
                          <a:pt x="16883" y="188536"/>
                        </a:cubicBezTo>
                        <a:cubicBezTo>
                          <a:pt x="33767" y="180094"/>
                          <a:pt x="47837" y="174466"/>
                          <a:pt x="67535" y="168838"/>
                        </a:cubicBezTo>
                        <a:cubicBezTo>
                          <a:pt x="78791" y="166024"/>
                          <a:pt x="87232" y="166024"/>
                          <a:pt x="95675" y="154768"/>
                        </a:cubicBezTo>
                        <a:cubicBezTo>
                          <a:pt x="106930" y="135070"/>
                          <a:pt x="118186" y="121000"/>
                          <a:pt x="135070" y="109745"/>
                        </a:cubicBezTo>
                        <a:cubicBezTo>
                          <a:pt x="146326" y="104117"/>
                          <a:pt x="154768" y="98489"/>
                          <a:pt x="163210" y="90047"/>
                        </a:cubicBezTo>
                        <a:cubicBezTo>
                          <a:pt x="177279" y="75977"/>
                          <a:pt x="180094" y="53465"/>
                          <a:pt x="191349" y="36582"/>
                        </a:cubicBezTo>
                        <a:cubicBezTo>
                          <a:pt x="211047" y="2814"/>
                          <a:pt x="247629" y="8442"/>
                          <a:pt x="281397" y="0"/>
                        </a:cubicBezTo>
                        <a:cubicBezTo>
                          <a:pt x="261698" y="14070"/>
                          <a:pt x="239187" y="16884"/>
                          <a:pt x="219489" y="30954"/>
                        </a:cubicBezTo>
                        <a:cubicBezTo>
                          <a:pt x="205419" y="47837"/>
                          <a:pt x="202605" y="67535"/>
                          <a:pt x="194163" y="87233"/>
                        </a:cubicBezTo>
                        <a:cubicBezTo>
                          <a:pt x="185721" y="104117"/>
                          <a:pt x="174465" y="118187"/>
                          <a:pt x="157581" y="126628"/>
                        </a:cubicBezTo>
                        <a:cubicBezTo>
                          <a:pt x="146326" y="135070"/>
                          <a:pt x="132256" y="140698"/>
                          <a:pt x="121000" y="154768"/>
                        </a:cubicBezTo>
                        <a:cubicBezTo>
                          <a:pt x="112559" y="166024"/>
                          <a:pt x="106930" y="177280"/>
                          <a:pt x="95675" y="185722"/>
                        </a:cubicBezTo>
                        <a:cubicBezTo>
                          <a:pt x="87232" y="191350"/>
                          <a:pt x="75977" y="191350"/>
                          <a:pt x="67535" y="191350"/>
                        </a:cubicBezTo>
                        <a:cubicBezTo>
                          <a:pt x="47837" y="188536"/>
                          <a:pt x="25326" y="196978"/>
                          <a:pt x="0" y="205419"/>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57" name="Freeform: Shape 956">
                    <a:extLst>
                      <a:ext uri="{FF2B5EF4-FFF2-40B4-BE49-F238E27FC236}">
                        <a16:creationId xmlns:a16="http://schemas.microsoft.com/office/drawing/2014/main" id="{3B58389D-F6AA-40E1-8086-9E6AA7DA4F79}"/>
                      </a:ext>
                    </a:extLst>
                  </p:cNvPr>
                  <p:cNvSpPr/>
                  <p:nvPr/>
                </p:nvSpPr>
                <p:spPr>
                  <a:xfrm>
                    <a:off x="14389707" y="1508651"/>
                    <a:ext cx="84418" cy="53465"/>
                  </a:xfrm>
                  <a:custGeom>
                    <a:avLst/>
                    <a:gdLst>
                      <a:gd name="connsiteX0" fmla="*/ 0 w 84418"/>
                      <a:gd name="connsiteY0" fmla="*/ 53465 h 53465"/>
                      <a:gd name="connsiteX1" fmla="*/ 47837 w 84418"/>
                      <a:gd name="connsiteY1" fmla="*/ 11256 h 53465"/>
                      <a:gd name="connsiteX2" fmla="*/ 64721 w 84418"/>
                      <a:gd name="connsiteY2" fmla="*/ 0 h 53465"/>
                      <a:gd name="connsiteX3" fmla="*/ 70349 w 84418"/>
                      <a:gd name="connsiteY3" fmla="*/ 0 h 53465"/>
                      <a:gd name="connsiteX4" fmla="*/ 84419 w 84418"/>
                      <a:gd name="connsiteY4" fmla="*/ 11256 h 53465"/>
                      <a:gd name="connsiteX5" fmla="*/ 70349 w 84418"/>
                      <a:gd name="connsiteY5" fmla="*/ 28140 h 53465"/>
                      <a:gd name="connsiteX6" fmla="*/ 0 w 84418"/>
                      <a:gd name="connsiteY6" fmla="*/ 53465 h 5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18" h="53465">
                        <a:moveTo>
                          <a:pt x="0" y="53465"/>
                        </a:moveTo>
                        <a:cubicBezTo>
                          <a:pt x="14070" y="36582"/>
                          <a:pt x="30954" y="22512"/>
                          <a:pt x="47837" y="11256"/>
                        </a:cubicBezTo>
                        <a:cubicBezTo>
                          <a:pt x="53465" y="8442"/>
                          <a:pt x="59093" y="2814"/>
                          <a:pt x="64721" y="0"/>
                        </a:cubicBezTo>
                        <a:cubicBezTo>
                          <a:pt x="67535" y="0"/>
                          <a:pt x="67535" y="0"/>
                          <a:pt x="70349" y="0"/>
                        </a:cubicBezTo>
                        <a:cubicBezTo>
                          <a:pt x="75977" y="2814"/>
                          <a:pt x="78791" y="5628"/>
                          <a:pt x="84419" y="11256"/>
                        </a:cubicBezTo>
                        <a:cubicBezTo>
                          <a:pt x="78791" y="16884"/>
                          <a:pt x="75977" y="22512"/>
                          <a:pt x="70349" y="28140"/>
                        </a:cubicBezTo>
                        <a:cubicBezTo>
                          <a:pt x="50651" y="42209"/>
                          <a:pt x="25326" y="53465"/>
                          <a:pt x="0" y="5346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58" name="Freeform: Shape 957">
                    <a:extLst>
                      <a:ext uri="{FF2B5EF4-FFF2-40B4-BE49-F238E27FC236}">
                        <a16:creationId xmlns:a16="http://schemas.microsoft.com/office/drawing/2014/main" id="{4A241500-56E1-442D-A577-68B05DD88465}"/>
                      </a:ext>
                    </a:extLst>
                  </p:cNvPr>
                  <p:cNvSpPr/>
                  <p:nvPr/>
                </p:nvSpPr>
                <p:spPr>
                  <a:xfrm>
                    <a:off x="14153334" y="1595884"/>
                    <a:ext cx="301093" cy="194163"/>
                  </a:xfrm>
                  <a:custGeom>
                    <a:avLst/>
                    <a:gdLst>
                      <a:gd name="connsiteX0" fmla="*/ 0 w 301093"/>
                      <a:gd name="connsiteY0" fmla="*/ 194164 h 194163"/>
                      <a:gd name="connsiteX1" fmla="*/ 81605 w 301093"/>
                      <a:gd name="connsiteY1" fmla="*/ 123815 h 194163"/>
                      <a:gd name="connsiteX2" fmla="*/ 126628 w 301093"/>
                      <a:gd name="connsiteY2" fmla="*/ 90047 h 194163"/>
                      <a:gd name="connsiteX3" fmla="*/ 160396 w 301093"/>
                      <a:gd name="connsiteY3" fmla="*/ 73163 h 194163"/>
                      <a:gd name="connsiteX4" fmla="*/ 239187 w 301093"/>
                      <a:gd name="connsiteY4" fmla="*/ 22512 h 194163"/>
                      <a:gd name="connsiteX5" fmla="*/ 301094 w 301093"/>
                      <a:gd name="connsiteY5" fmla="*/ 0 h 194163"/>
                      <a:gd name="connsiteX6" fmla="*/ 298280 w 301093"/>
                      <a:gd name="connsiteY6" fmla="*/ 0 h 194163"/>
                      <a:gd name="connsiteX7" fmla="*/ 247629 w 301093"/>
                      <a:gd name="connsiteY7" fmla="*/ 36582 h 194163"/>
                      <a:gd name="connsiteX8" fmla="*/ 247629 w 301093"/>
                      <a:gd name="connsiteY8" fmla="*/ 36582 h 194163"/>
                      <a:gd name="connsiteX9" fmla="*/ 174465 w 301093"/>
                      <a:gd name="connsiteY9" fmla="*/ 90047 h 194163"/>
                      <a:gd name="connsiteX10" fmla="*/ 146326 w 301093"/>
                      <a:gd name="connsiteY10" fmla="*/ 104117 h 194163"/>
                      <a:gd name="connsiteX11" fmla="*/ 95675 w 301093"/>
                      <a:gd name="connsiteY11" fmla="*/ 135070 h 194163"/>
                      <a:gd name="connsiteX12" fmla="*/ 0 w 301093"/>
                      <a:gd name="connsiteY12" fmla="*/ 194164 h 19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093" h="194163">
                        <a:moveTo>
                          <a:pt x="0" y="194164"/>
                        </a:moveTo>
                        <a:cubicBezTo>
                          <a:pt x="36581" y="182908"/>
                          <a:pt x="56279" y="151954"/>
                          <a:pt x="81605" y="123815"/>
                        </a:cubicBezTo>
                        <a:cubicBezTo>
                          <a:pt x="95675" y="109745"/>
                          <a:pt x="109744" y="98489"/>
                          <a:pt x="126628" y="90047"/>
                        </a:cubicBezTo>
                        <a:cubicBezTo>
                          <a:pt x="137884" y="84419"/>
                          <a:pt x="149140" y="78791"/>
                          <a:pt x="160396" y="73163"/>
                        </a:cubicBezTo>
                        <a:cubicBezTo>
                          <a:pt x="185721" y="56279"/>
                          <a:pt x="211047" y="33768"/>
                          <a:pt x="239187" y="22512"/>
                        </a:cubicBezTo>
                        <a:cubicBezTo>
                          <a:pt x="258884" y="14070"/>
                          <a:pt x="278582" y="5628"/>
                          <a:pt x="301094" y="0"/>
                        </a:cubicBezTo>
                        <a:cubicBezTo>
                          <a:pt x="301094" y="0"/>
                          <a:pt x="301094" y="0"/>
                          <a:pt x="298280" y="0"/>
                        </a:cubicBezTo>
                        <a:cubicBezTo>
                          <a:pt x="281397" y="11256"/>
                          <a:pt x="264513" y="25326"/>
                          <a:pt x="247629" y="36582"/>
                        </a:cubicBezTo>
                        <a:cubicBezTo>
                          <a:pt x="247629" y="36582"/>
                          <a:pt x="247629" y="36582"/>
                          <a:pt x="247629" y="36582"/>
                        </a:cubicBezTo>
                        <a:cubicBezTo>
                          <a:pt x="222303" y="53465"/>
                          <a:pt x="199791" y="73163"/>
                          <a:pt x="174465" y="90047"/>
                        </a:cubicBezTo>
                        <a:cubicBezTo>
                          <a:pt x="166024" y="95675"/>
                          <a:pt x="157581" y="101303"/>
                          <a:pt x="146326" y="104117"/>
                        </a:cubicBezTo>
                        <a:cubicBezTo>
                          <a:pt x="126628" y="112559"/>
                          <a:pt x="109744" y="121000"/>
                          <a:pt x="95675" y="135070"/>
                        </a:cubicBezTo>
                        <a:cubicBezTo>
                          <a:pt x="64721" y="166024"/>
                          <a:pt x="39395" y="194164"/>
                          <a:pt x="0" y="194164"/>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59" name="Freeform: Shape 958">
                    <a:extLst>
                      <a:ext uri="{FF2B5EF4-FFF2-40B4-BE49-F238E27FC236}">
                        <a16:creationId xmlns:a16="http://schemas.microsoft.com/office/drawing/2014/main" id="{F2768DE8-DE46-40ED-A6B9-1A5B458DD265}"/>
                      </a:ext>
                    </a:extLst>
                  </p:cNvPr>
                  <p:cNvSpPr/>
                  <p:nvPr/>
                </p:nvSpPr>
                <p:spPr>
                  <a:xfrm>
                    <a:off x="13860681" y="1837885"/>
                    <a:ext cx="275769" cy="267955"/>
                  </a:xfrm>
                  <a:custGeom>
                    <a:avLst/>
                    <a:gdLst>
                      <a:gd name="connsiteX0" fmla="*/ 275769 w 275769"/>
                      <a:gd name="connsiteY0" fmla="*/ 0 h 267955"/>
                      <a:gd name="connsiteX1" fmla="*/ 188536 w 275769"/>
                      <a:gd name="connsiteY1" fmla="*/ 135070 h 267955"/>
                      <a:gd name="connsiteX2" fmla="*/ 126628 w 275769"/>
                      <a:gd name="connsiteY2" fmla="*/ 166024 h 267955"/>
                      <a:gd name="connsiteX3" fmla="*/ 126628 w 275769"/>
                      <a:gd name="connsiteY3" fmla="*/ 166024 h 267955"/>
                      <a:gd name="connsiteX4" fmla="*/ 0 w 275769"/>
                      <a:gd name="connsiteY4" fmla="*/ 267327 h 267955"/>
                      <a:gd name="connsiteX5" fmla="*/ 106931 w 275769"/>
                      <a:gd name="connsiteY5" fmla="*/ 149140 h 267955"/>
                      <a:gd name="connsiteX6" fmla="*/ 168838 w 275769"/>
                      <a:gd name="connsiteY6" fmla="*/ 118187 h 267955"/>
                      <a:gd name="connsiteX7" fmla="*/ 168838 w 275769"/>
                      <a:gd name="connsiteY7" fmla="*/ 118187 h 267955"/>
                      <a:gd name="connsiteX8" fmla="*/ 275769 w 275769"/>
                      <a:gd name="connsiteY8" fmla="*/ 0 h 267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69" h="267955">
                        <a:moveTo>
                          <a:pt x="275769" y="0"/>
                        </a:moveTo>
                        <a:cubicBezTo>
                          <a:pt x="236374" y="39396"/>
                          <a:pt x="233560" y="101303"/>
                          <a:pt x="188536" y="135070"/>
                        </a:cubicBezTo>
                        <a:cubicBezTo>
                          <a:pt x="168838" y="149140"/>
                          <a:pt x="146327" y="154768"/>
                          <a:pt x="126628" y="166024"/>
                        </a:cubicBezTo>
                        <a:cubicBezTo>
                          <a:pt x="126628" y="166024"/>
                          <a:pt x="126628" y="166024"/>
                          <a:pt x="126628" y="166024"/>
                        </a:cubicBezTo>
                        <a:cubicBezTo>
                          <a:pt x="84419" y="196978"/>
                          <a:pt x="64722" y="275769"/>
                          <a:pt x="0" y="267327"/>
                        </a:cubicBezTo>
                        <a:cubicBezTo>
                          <a:pt x="59093" y="256071"/>
                          <a:pt x="64722" y="182908"/>
                          <a:pt x="106931" y="149140"/>
                        </a:cubicBezTo>
                        <a:cubicBezTo>
                          <a:pt x="123815" y="135070"/>
                          <a:pt x="149141" y="129442"/>
                          <a:pt x="168838" y="118187"/>
                        </a:cubicBezTo>
                        <a:cubicBezTo>
                          <a:pt x="168838" y="118187"/>
                          <a:pt x="168838" y="118187"/>
                          <a:pt x="168838" y="118187"/>
                        </a:cubicBezTo>
                        <a:cubicBezTo>
                          <a:pt x="213862" y="84419"/>
                          <a:pt x="225117" y="25326"/>
                          <a:pt x="275769"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0" name="Freeform: Shape 959">
                    <a:extLst>
                      <a:ext uri="{FF2B5EF4-FFF2-40B4-BE49-F238E27FC236}">
                        <a16:creationId xmlns:a16="http://schemas.microsoft.com/office/drawing/2014/main" id="{7E22882A-6630-4045-A71C-9271272CCDE5}"/>
                      </a:ext>
                    </a:extLst>
                  </p:cNvPr>
                  <p:cNvSpPr/>
                  <p:nvPr/>
                </p:nvSpPr>
                <p:spPr>
                  <a:xfrm>
                    <a:off x="13666517" y="1927932"/>
                    <a:ext cx="247629" cy="135070"/>
                  </a:xfrm>
                  <a:custGeom>
                    <a:avLst/>
                    <a:gdLst>
                      <a:gd name="connsiteX0" fmla="*/ 0 w 247629"/>
                      <a:gd name="connsiteY0" fmla="*/ 135070 h 135070"/>
                      <a:gd name="connsiteX1" fmla="*/ 14070 w 247629"/>
                      <a:gd name="connsiteY1" fmla="*/ 123815 h 135070"/>
                      <a:gd name="connsiteX2" fmla="*/ 53465 w 247629"/>
                      <a:gd name="connsiteY2" fmla="*/ 98489 h 135070"/>
                      <a:gd name="connsiteX3" fmla="*/ 81605 w 247629"/>
                      <a:gd name="connsiteY3" fmla="*/ 75977 h 135070"/>
                      <a:gd name="connsiteX4" fmla="*/ 81605 w 247629"/>
                      <a:gd name="connsiteY4" fmla="*/ 75977 h 135070"/>
                      <a:gd name="connsiteX5" fmla="*/ 112559 w 247629"/>
                      <a:gd name="connsiteY5" fmla="*/ 78791 h 135070"/>
                      <a:gd name="connsiteX6" fmla="*/ 135071 w 247629"/>
                      <a:gd name="connsiteY6" fmla="*/ 78791 h 135070"/>
                      <a:gd name="connsiteX7" fmla="*/ 168838 w 247629"/>
                      <a:gd name="connsiteY7" fmla="*/ 45024 h 135070"/>
                      <a:gd name="connsiteX8" fmla="*/ 247629 w 247629"/>
                      <a:gd name="connsiteY8" fmla="*/ 0 h 135070"/>
                      <a:gd name="connsiteX9" fmla="*/ 196978 w 247629"/>
                      <a:gd name="connsiteY9" fmla="*/ 42209 h 135070"/>
                      <a:gd name="connsiteX10" fmla="*/ 146327 w 247629"/>
                      <a:gd name="connsiteY10" fmla="*/ 101303 h 135070"/>
                      <a:gd name="connsiteX11" fmla="*/ 67535 w 247629"/>
                      <a:gd name="connsiteY11" fmla="*/ 106931 h 135070"/>
                      <a:gd name="connsiteX12" fmla="*/ 45024 w 247629"/>
                      <a:gd name="connsiteY12" fmla="*/ 126628 h 135070"/>
                      <a:gd name="connsiteX13" fmla="*/ 0 w 247629"/>
                      <a:gd name="connsiteY13" fmla="*/ 135070 h 13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7629" h="135070">
                        <a:moveTo>
                          <a:pt x="0" y="135070"/>
                        </a:moveTo>
                        <a:cubicBezTo>
                          <a:pt x="5628" y="132256"/>
                          <a:pt x="8442" y="129442"/>
                          <a:pt x="14070" y="123815"/>
                        </a:cubicBezTo>
                        <a:cubicBezTo>
                          <a:pt x="28140" y="115373"/>
                          <a:pt x="39395" y="106931"/>
                          <a:pt x="53465" y="98489"/>
                        </a:cubicBezTo>
                        <a:cubicBezTo>
                          <a:pt x="61908" y="90047"/>
                          <a:pt x="73163" y="84419"/>
                          <a:pt x="81605" y="75977"/>
                        </a:cubicBezTo>
                        <a:lnTo>
                          <a:pt x="81605" y="75977"/>
                        </a:lnTo>
                        <a:cubicBezTo>
                          <a:pt x="92861" y="75977"/>
                          <a:pt x="101303" y="75977"/>
                          <a:pt x="112559" y="78791"/>
                        </a:cubicBezTo>
                        <a:cubicBezTo>
                          <a:pt x="121001" y="81605"/>
                          <a:pt x="126628" y="84419"/>
                          <a:pt x="135071" y="78791"/>
                        </a:cubicBezTo>
                        <a:cubicBezTo>
                          <a:pt x="149141" y="70349"/>
                          <a:pt x="157582" y="56279"/>
                          <a:pt x="168838" y="45024"/>
                        </a:cubicBezTo>
                        <a:cubicBezTo>
                          <a:pt x="191350" y="22512"/>
                          <a:pt x="216676" y="5628"/>
                          <a:pt x="247629" y="0"/>
                        </a:cubicBezTo>
                        <a:cubicBezTo>
                          <a:pt x="227931" y="11256"/>
                          <a:pt x="211047" y="25326"/>
                          <a:pt x="196978" y="42209"/>
                        </a:cubicBezTo>
                        <a:cubicBezTo>
                          <a:pt x="180094" y="61907"/>
                          <a:pt x="168838" y="90047"/>
                          <a:pt x="146327" y="101303"/>
                        </a:cubicBezTo>
                        <a:cubicBezTo>
                          <a:pt x="121001" y="118187"/>
                          <a:pt x="92861" y="90047"/>
                          <a:pt x="67535" y="106931"/>
                        </a:cubicBezTo>
                        <a:cubicBezTo>
                          <a:pt x="64722" y="109745"/>
                          <a:pt x="53465" y="121000"/>
                          <a:pt x="45024" y="126628"/>
                        </a:cubicBezTo>
                        <a:cubicBezTo>
                          <a:pt x="33768" y="135070"/>
                          <a:pt x="16884" y="135070"/>
                          <a:pt x="0" y="13507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1" name="Freeform: Shape 960">
                    <a:extLst>
                      <a:ext uri="{FF2B5EF4-FFF2-40B4-BE49-F238E27FC236}">
                        <a16:creationId xmlns:a16="http://schemas.microsoft.com/office/drawing/2014/main" id="{3D2C4DBF-B732-47EA-9D5D-5DF4B08A4310}"/>
                      </a:ext>
                    </a:extLst>
                  </p:cNvPr>
                  <p:cNvSpPr/>
                  <p:nvPr/>
                </p:nvSpPr>
                <p:spPr>
                  <a:xfrm>
                    <a:off x="13776262" y="2006723"/>
                    <a:ext cx="126628" cy="107664"/>
                  </a:xfrm>
                  <a:custGeom>
                    <a:avLst/>
                    <a:gdLst>
                      <a:gd name="connsiteX0" fmla="*/ 126628 w 126628"/>
                      <a:gd name="connsiteY0" fmla="*/ 0 h 107664"/>
                      <a:gd name="connsiteX1" fmla="*/ 92861 w 126628"/>
                      <a:gd name="connsiteY1" fmla="*/ 36582 h 107664"/>
                      <a:gd name="connsiteX2" fmla="*/ 56279 w 126628"/>
                      <a:gd name="connsiteY2" fmla="*/ 70349 h 107664"/>
                      <a:gd name="connsiteX3" fmla="*/ 0 w 126628"/>
                      <a:gd name="connsiteY3" fmla="*/ 106931 h 107664"/>
                      <a:gd name="connsiteX4" fmla="*/ 47838 w 126628"/>
                      <a:gd name="connsiteY4" fmla="*/ 42209 h 107664"/>
                      <a:gd name="connsiteX5" fmla="*/ 126628 w 126628"/>
                      <a:gd name="connsiteY5" fmla="*/ 0 h 10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28" h="107664">
                        <a:moveTo>
                          <a:pt x="126628" y="0"/>
                        </a:moveTo>
                        <a:cubicBezTo>
                          <a:pt x="112559" y="11256"/>
                          <a:pt x="104117" y="22512"/>
                          <a:pt x="92861" y="36582"/>
                        </a:cubicBezTo>
                        <a:cubicBezTo>
                          <a:pt x="81606" y="47837"/>
                          <a:pt x="67536" y="59093"/>
                          <a:pt x="56279" y="70349"/>
                        </a:cubicBezTo>
                        <a:cubicBezTo>
                          <a:pt x="39396" y="84419"/>
                          <a:pt x="28140" y="112559"/>
                          <a:pt x="0" y="106931"/>
                        </a:cubicBezTo>
                        <a:cubicBezTo>
                          <a:pt x="22512" y="92861"/>
                          <a:pt x="28140" y="59093"/>
                          <a:pt x="47838" y="42209"/>
                        </a:cubicBezTo>
                        <a:cubicBezTo>
                          <a:pt x="67536" y="25326"/>
                          <a:pt x="95676" y="0"/>
                          <a:pt x="126628"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2" name="Freeform: Shape 961">
                    <a:extLst>
                      <a:ext uri="{FF2B5EF4-FFF2-40B4-BE49-F238E27FC236}">
                        <a16:creationId xmlns:a16="http://schemas.microsoft.com/office/drawing/2014/main" id="{3A0D769C-1A3D-49B9-A323-E0E8FD1C8829}"/>
                      </a:ext>
                    </a:extLst>
                  </p:cNvPr>
                  <p:cNvSpPr/>
                  <p:nvPr/>
                </p:nvSpPr>
                <p:spPr>
                  <a:xfrm>
                    <a:off x="13641192" y="2048933"/>
                    <a:ext cx="149139" cy="109744"/>
                  </a:xfrm>
                  <a:custGeom>
                    <a:avLst/>
                    <a:gdLst>
                      <a:gd name="connsiteX0" fmla="*/ 11256 w 149139"/>
                      <a:gd name="connsiteY0" fmla="*/ 109745 h 109744"/>
                      <a:gd name="connsiteX1" fmla="*/ 8442 w 149139"/>
                      <a:gd name="connsiteY1" fmla="*/ 104117 h 109744"/>
                      <a:gd name="connsiteX2" fmla="*/ 0 w 149139"/>
                      <a:gd name="connsiteY2" fmla="*/ 92861 h 109744"/>
                      <a:gd name="connsiteX3" fmla="*/ 39395 w 149139"/>
                      <a:gd name="connsiteY3" fmla="*/ 78791 h 109744"/>
                      <a:gd name="connsiteX4" fmla="*/ 39395 w 149139"/>
                      <a:gd name="connsiteY4" fmla="*/ 78791 h 109744"/>
                      <a:gd name="connsiteX5" fmla="*/ 81605 w 149139"/>
                      <a:gd name="connsiteY5" fmla="*/ 36582 h 109744"/>
                      <a:gd name="connsiteX6" fmla="*/ 149140 w 149139"/>
                      <a:gd name="connsiteY6" fmla="*/ 0 h 109744"/>
                      <a:gd name="connsiteX7" fmla="*/ 90047 w 149139"/>
                      <a:gd name="connsiteY7" fmla="*/ 56279 h 109744"/>
                      <a:gd name="connsiteX8" fmla="*/ 50651 w 149139"/>
                      <a:gd name="connsiteY8" fmla="*/ 101303 h 109744"/>
                      <a:gd name="connsiteX9" fmla="*/ 11256 w 149139"/>
                      <a:gd name="connsiteY9" fmla="*/ 109745 h 10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139" h="109744">
                        <a:moveTo>
                          <a:pt x="11256" y="109745"/>
                        </a:moveTo>
                        <a:cubicBezTo>
                          <a:pt x="11256" y="106931"/>
                          <a:pt x="11256" y="104117"/>
                          <a:pt x="8442" y="104117"/>
                        </a:cubicBezTo>
                        <a:cubicBezTo>
                          <a:pt x="5628" y="98489"/>
                          <a:pt x="2814" y="95675"/>
                          <a:pt x="0" y="92861"/>
                        </a:cubicBezTo>
                        <a:cubicBezTo>
                          <a:pt x="14070" y="87233"/>
                          <a:pt x="28140" y="84419"/>
                          <a:pt x="39395" y="78791"/>
                        </a:cubicBezTo>
                        <a:lnTo>
                          <a:pt x="39395" y="78791"/>
                        </a:lnTo>
                        <a:cubicBezTo>
                          <a:pt x="56279" y="70349"/>
                          <a:pt x="67535" y="47837"/>
                          <a:pt x="81605" y="36582"/>
                        </a:cubicBezTo>
                        <a:cubicBezTo>
                          <a:pt x="101303" y="19698"/>
                          <a:pt x="123814" y="8442"/>
                          <a:pt x="149140" y="0"/>
                        </a:cubicBezTo>
                        <a:cubicBezTo>
                          <a:pt x="129443" y="19698"/>
                          <a:pt x="109744" y="33768"/>
                          <a:pt x="90047" y="56279"/>
                        </a:cubicBezTo>
                        <a:cubicBezTo>
                          <a:pt x="75977" y="70349"/>
                          <a:pt x="70349" y="92861"/>
                          <a:pt x="50651" y="101303"/>
                        </a:cubicBezTo>
                        <a:cubicBezTo>
                          <a:pt x="36581" y="104117"/>
                          <a:pt x="22511" y="106931"/>
                          <a:pt x="11256" y="10974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3" name="Freeform: Shape 962">
                    <a:extLst>
                      <a:ext uri="{FF2B5EF4-FFF2-40B4-BE49-F238E27FC236}">
                        <a16:creationId xmlns:a16="http://schemas.microsoft.com/office/drawing/2014/main" id="{7CE8E6AA-459B-4372-81A3-B936D464B30B}"/>
                      </a:ext>
                    </a:extLst>
                  </p:cNvPr>
                  <p:cNvSpPr/>
                  <p:nvPr/>
                </p:nvSpPr>
                <p:spPr>
                  <a:xfrm>
                    <a:off x="13669331" y="2144608"/>
                    <a:ext cx="92860" cy="67535"/>
                  </a:xfrm>
                  <a:custGeom>
                    <a:avLst/>
                    <a:gdLst>
                      <a:gd name="connsiteX0" fmla="*/ 0 w 92860"/>
                      <a:gd name="connsiteY0" fmla="*/ 59093 h 67535"/>
                      <a:gd name="connsiteX1" fmla="*/ 14070 w 92860"/>
                      <a:gd name="connsiteY1" fmla="*/ 45023 h 67535"/>
                      <a:gd name="connsiteX2" fmla="*/ 92861 w 92860"/>
                      <a:gd name="connsiteY2" fmla="*/ 0 h 67535"/>
                      <a:gd name="connsiteX3" fmla="*/ 33768 w 92860"/>
                      <a:gd name="connsiteY3" fmla="*/ 59093 h 67535"/>
                      <a:gd name="connsiteX4" fmla="*/ 25326 w 92860"/>
                      <a:gd name="connsiteY4" fmla="*/ 67535 h 67535"/>
                      <a:gd name="connsiteX5" fmla="*/ 0 w 92860"/>
                      <a:gd name="connsiteY5" fmla="*/ 59093 h 6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860" h="67535">
                        <a:moveTo>
                          <a:pt x="0" y="59093"/>
                        </a:moveTo>
                        <a:cubicBezTo>
                          <a:pt x="2814" y="53465"/>
                          <a:pt x="8442" y="50651"/>
                          <a:pt x="14070" y="45023"/>
                        </a:cubicBezTo>
                        <a:cubicBezTo>
                          <a:pt x="36581" y="22512"/>
                          <a:pt x="61908" y="5628"/>
                          <a:pt x="92861" y="0"/>
                        </a:cubicBezTo>
                        <a:cubicBezTo>
                          <a:pt x="73163" y="19698"/>
                          <a:pt x="53465" y="39396"/>
                          <a:pt x="33768" y="59093"/>
                        </a:cubicBezTo>
                        <a:cubicBezTo>
                          <a:pt x="30954" y="61907"/>
                          <a:pt x="28140" y="64721"/>
                          <a:pt x="25326" y="67535"/>
                        </a:cubicBezTo>
                        <a:cubicBezTo>
                          <a:pt x="16884" y="61907"/>
                          <a:pt x="8442" y="59093"/>
                          <a:pt x="0" y="59093"/>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64" name="Freeform: Shape 963">
                    <a:extLst>
                      <a:ext uri="{FF2B5EF4-FFF2-40B4-BE49-F238E27FC236}">
                        <a16:creationId xmlns:a16="http://schemas.microsoft.com/office/drawing/2014/main" id="{A5AC1E40-7ED7-4A2F-9211-70F9861D29C7}"/>
                      </a:ext>
                    </a:extLst>
                  </p:cNvPr>
                  <p:cNvSpPr/>
                  <p:nvPr/>
                </p:nvSpPr>
                <p:spPr>
                  <a:xfrm>
                    <a:off x="13711541" y="2138980"/>
                    <a:ext cx="132256" cy="109744"/>
                  </a:xfrm>
                  <a:custGeom>
                    <a:avLst/>
                    <a:gdLst>
                      <a:gd name="connsiteX0" fmla="*/ 22511 w 132256"/>
                      <a:gd name="connsiteY0" fmla="*/ 109745 h 109744"/>
                      <a:gd name="connsiteX1" fmla="*/ 22511 w 132256"/>
                      <a:gd name="connsiteY1" fmla="*/ 109745 h 109744"/>
                      <a:gd name="connsiteX2" fmla="*/ 0 w 132256"/>
                      <a:gd name="connsiteY2" fmla="*/ 98489 h 109744"/>
                      <a:gd name="connsiteX3" fmla="*/ 8442 w 132256"/>
                      <a:gd name="connsiteY3" fmla="*/ 90047 h 109744"/>
                      <a:gd name="connsiteX4" fmla="*/ 67535 w 132256"/>
                      <a:gd name="connsiteY4" fmla="*/ 30954 h 109744"/>
                      <a:gd name="connsiteX5" fmla="*/ 104117 w 132256"/>
                      <a:gd name="connsiteY5" fmla="*/ 8442 h 109744"/>
                      <a:gd name="connsiteX6" fmla="*/ 121000 w 132256"/>
                      <a:gd name="connsiteY6" fmla="*/ 0 h 109744"/>
                      <a:gd name="connsiteX7" fmla="*/ 132257 w 132256"/>
                      <a:gd name="connsiteY7" fmla="*/ 0 h 109744"/>
                      <a:gd name="connsiteX8" fmla="*/ 115373 w 132256"/>
                      <a:gd name="connsiteY8" fmla="*/ 14070 h 109744"/>
                      <a:gd name="connsiteX9" fmla="*/ 87233 w 132256"/>
                      <a:gd name="connsiteY9" fmla="*/ 42209 h 109744"/>
                      <a:gd name="connsiteX10" fmla="*/ 36581 w 132256"/>
                      <a:gd name="connsiteY10" fmla="*/ 98489 h 109744"/>
                      <a:gd name="connsiteX11" fmla="*/ 22511 w 132256"/>
                      <a:gd name="connsiteY11" fmla="*/ 109745 h 10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256" h="109744">
                        <a:moveTo>
                          <a:pt x="22511" y="109745"/>
                        </a:moveTo>
                        <a:cubicBezTo>
                          <a:pt x="22511" y="109745"/>
                          <a:pt x="19698" y="109745"/>
                          <a:pt x="22511" y="109745"/>
                        </a:cubicBezTo>
                        <a:cubicBezTo>
                          <a:pt x="14070" y="106931"/>
                          <a:pt x="5628" y="104117"/>
                          <a:pt x="0" y="98489"/>
                        </a:cubicBezTo>
                        <a:cubicBezTo>
                          <a:pt x="2814" y="95675"/>
                          <a:pt x="5628" y="92861"/>
                          <a:pt x="8442" y="90047"/>
                        </a:cubicBezTo>
                        <a:cubicBezTo>
                          <a:pt x="25326" y="67535"/>
                          <a:pt x="45024" y="50651"/>
                          <a:pt x="67535" y="30954"/>
                        </a:cubicBezTo>
                        <a:cubicBezTo>
                          <a:pt x="78791" y="22512"/>
                          <a:pt x="90047" y="14070"/>
                          <a:pt x="104117" y="8442"/>
                        </a:cubicBezTo>
                        <a:cubicBezTo>
                          <a:pt x="109744" y="5628"/>
                          <a:pt x="115373" y="2814"/>
                          <a:pt x="121000" y="0"/>
                        </a:cubicBezTo>
                        <a:cubicBezTo>
                          <a:pt x="121000" y="0"/>
                          <a:pt x="129443" y="0"/>
                          <a:pt x="132257" y="0"/>
                        </a:cubicBezTo>
                        <a:cubicBezTo>
                          <a:pt x="126628" y="0"/>
                          <a:pt x="115373" y="14070"/>
                          <a:pt x="115373" y="14070"/>
                        </a:cubicBezTo>
                        <a:cubicBezTo>
                          <a:pt x="106930" y="22512"/>
                          <a:pt x="98489" y="33768"/>
                          <a:pt x="87233" y="42209"/>
                        </a:cubicBezTo>
                        <a:cubicBezTo>
                          <a:pt x="70349" y="61907"/>
                          <a:pt x="53465" y="81605"/>
                          <a:pt x="36581" y="98489"/>
                        </a:cubicBezTo>
                        <a:cubicBezTo>
                          <a:pt x="28140" y="101303"/>
                          <a:pt x="25326" y="106931"/>
                          <a:pt x="22511" y="109745"/>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951" name="Freeform: Shape 950">
                  <a:extLst>
                    <a:ext uri="{FF2B5EF4-FFF2-40B4-BE49-F238E27FC236}">
                      <a16:creationId xmlns:a16="http://schemas.microsoft.com/office/drawing/2014/main" id="{2802EF96-3107-4636-9F15-DD94DA049594}"/>
                    </a:ext>
                  </a:extLst>
                </p:cNvPr>
                <p:cNvSpPr/>
                <p:nvPr/>
              </p:nvSpPr>
              <p:spPr>
                <a:xfrm>
                  <a:off x="13604610" y="1919490"/>
                  <a:ext cx="258884" cy="348931"/>
                </a:xfrm>
                <a:custGeom>
                  <a:avLst/>
                  <a:gdLst>
                    <a:gd name="connsiteX0" fmla="*/ 227931 w 258884"/>
                    <a:gd name="connsiteY0" fmla="*/ 0 h 348931"/>
                    <a:gd name="connsiteX1" fmla="*/ 163210 w 258884"/>
                    <a:gd name="connsiteY1" fmla="*/ 61907 h 348931"/>
                    <a:gd name="connsiteX2" fmla="*/ 143512 w 258884"/>
                    <a:gd name="connsiteY2" fmla="*/ 81605 h 348931"/>
                    <a:gd name="connsiteX3" fmla="*/ 143512 w 258884"/>
                    <a:gd name="connsiteY3" fmla="*/ 81605 h 348931"/>
                    <a:gd name="connsiteX4" fmla="*/ 115372 w 258884"/>
                    <a:gd name="connsiteY4" fmla="*/ 104117 h 348931"/>
                    <a:gd name="connsiteX5" fmla="*/ 75977 w 258884"/>
                    <a:gd name="connsiteY5" fmla="*/ 129442 h 348931"/>
                    <a:gd name="connsiteX6" fmla="*/ 61907 w 258884"/>
                    <a:gd name="connsiteY6" fmla="*/ 140698 h 348931"/>
                    <a:gd name="connsiteX7" fmla="*/ 61907 w 258884"/>
                    <a:gd name="connsiteY7" fmla="*/ 140698 h 348931"/>
                    <a:gd name="connsiteX8" fmla="*/ 0 w 258884"/>
                    <a:gd name="connsiteY8" fmla="*/ 191350 h 348931"/>
                    <a:gd name="connsiteX9" fmla="*/ 33767 w 258884"/>
                    <a:gd name="connsiteY9" fmla="*/ 219489 h 348931"/>
                    <a:gd name="connsiteX10" fmla="*/ 33767 w 258884"/>
                    <a:gd name="connsiteY10" fmla="*/ 219489 h 348931"/>
                    <a:gd name="connsiteX11" fmla="*/ 33767 w 258884"/>
                    <a:gd name="connsiteY11" fmla="*/ 219489 h 348931"/>
                    <a:gd name="connsiteX12" fmla="*/ 42209 w 258884"/>
                    <a:gd name="connsiteY12" fmla="*/ 230745 h 348931"/>
                    <a:gd name="connsiteX13" fmla="*/ 45023 w 258884"/>
                    <a:gd name="connsiteY13" fmla="*/ 236373 h 348931"/>
                    <a:gd name="connsiteX14" fmla="*/ 47837 w 258884"/>
                    <a:gd name="connsiteY14" fmla="*/ 284210 h 348931"/>
                    <a:gd name="connsiteX15" fmla="*/ 61907 w 258884"/>
                    <a:gd name="connsiteY15" fmla="*/ 281397 h 348931"/>
                    <a:gd name="connsiteX16" fmla="*/ 87232 w 258884"/>
                    <a:gd name="connsiteY16" fmla="*/ 292652 h 348931"/>
                    <a:gd name="connsiteX17" fmla="*/ 90046 w 258884"/>
                    <a:gd name="connsiteY17" fmla="*/ 298280 h 348931"/>
                    <a:gd name="connsiteX18" fmla="*/ 98489 w 258884"/>
                    <a:gd name="connsiteY18" fmla="*/ 312350 h 348931"/>
                    <a:gd name="connsiteX19" fmla="*/ 104116 w 258884"/>
                    <a:gd name="connsiteY19" fmla="*/ 317978 h 348931"/>
                    <a:gd name="connsiteX20" fmla="*/ 126628 w 258884"/>
                    <a:gd name="connsiteY20" fmla="*/ 326420 h 348931"/>
                    <a:gd name="connsiteX21" fmla="*/ 126628 w 258884"/>
                    <a:gd name="connsiteY21" fmla="*/ 326420 h 348931"/>
                    <a:gd name="connsiteX22" fmla="*/ 143512 w 258884"/>
                    <a:gd name="connsiteY22" fmla="*/ 348932 h 348931"/>
                    <a:gd name="connsiteX23" fmla="*/ 258884 w 258884"/>
                    <a:gd name="connsiteY23" fmla="*/ 230745 h 348931"/>
                    <a:gd name="connsiteX24" fmla="*/ 227931 w 258884"/>
                    <a:gd name="connsiteY24" fmla="*/ 0 h 34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8884" h="348931">
                      <a:moveTo>
                        <a:pt x="227931" y="0"/>
                      </a:moveTo>
                      <a:cubicBezTo>
                        <a:pt x="205419" y="19698"/>
                        <a:pt x="185721" y="42209"/>
                        <a:pt x="163210" y="61907"/>
                      </a:cubicBezTo>
                      <a:cubicBezTo>
                        <a:pt x="157581" y="67535"/>
                        <a:pt x="149140" y="73163"/>
                        <a:pt x="143512" y="81605"/>
                      </a:cubicBezTo>
                      <a:lnTo>
                        <a:pt x="143512" y="81605"/>
                      </a:lnTo>
                      <a:cubicBezTo>
                        <a:pt x="135070" y="90047"/>
                        <a:pt x="126628" y="98489"/>
                        <a:pt x="115372" y="104117"/>
                      </a:cubicBezTo>
                      <a:cubicBezTo>
                        <a:pt x="104116" y="112559"/>
                        <a:pt x="90046" y="121000"/>
                        <a:pt x="75977" y="129442"/>
                      </a:cubicBezTo>
                      <a:cubicBezTo>
                        <a:pt x="70349" y="132256"/>
                        <a:pt x="67535" y="135070"/>
                        <a:pt x="61907" y="140698"/>
                      </a:cubicBezTo>
                      <a:lnTo>
                        <a:pt x="61907" y="140698"/>
                      </a:lnTo>
                      <a:cubicBezTo>
                        <a:pt x="39395" y="157582"/>
                        <a:pt x="19697" y="174466"/>
                        <a:pt x="0" y="191350"/>
                      </a:cubicBezTo>
                      <a:cubicBezTo>
                        <a:pt x="11256" y="199792"/>
                        <a:pt x="22511" y="208233"/>
                        <a:pt x="33767" y="219489"/>
                      </a:cubicBezTo>
                      <a:cubicBezTo>
                        <a:pt x="33767" y="219489"/>
                        <a:pt x="33767" y="219489"/>
                        <a:pt x="33767" y="219489"/>
                      </a:cubicBezTo>
                      <a:cubicBezTo>
                        <a:pt x="33767" y="219489"/>
                        <a:pt x="33767" y="219489"/>
                        <a:pt x="33767" y="219489"/>
                      </a:cubicBezTo>
                      <a:cubicBezTo>
                        <a:pt x="36581" y="222303"/>
                        <a:pt x="42209" y="225117"/>
                        <a:pt x="42209" y="230745"/>
                      </a:cubicBezTo>
                      <a:cubicBezTo>
                        <a:pt x="42209" y="233559"/>
                        <a:pt x="45023" y="236373"/>
                        <a:pt x="45023" y="236373"/>
                      </a:cubicBezTo>
                      <a:cubicBezTo>
                        <a:pt x="47837" y="253257"/>
                        <a:pt x="36581" y="272955"/>
                        <a:pt x="47837" y="284210"/>
                      </a:cubicBezTo>
                      <a:cubicBezTo>
                        <a:pt x="50651" y="281397"/>
                        <a:pt x="56279" y="281397"/>
                        <a:pt x="61907" y="281397"/>
                      </a:cubicBezTo>
                      <a:cubicBezTo>
                        <a:pt x="70349" y="281397"/>
                        <a:pt x="78791" y="284210"/>
                        <a:pt x="87232" y="292652"/>
                      </a:cubicBezTo>
                      <a:cubicBezTo>
                        <a:pt x="87232" y="292652"/>
                        <a:pt x="90046" y="295466"/>
                        <a:pt x="90046" y="298280"/>
                      </a:cubicBezTo>
                      <a:cubicBezTo>
                        <a:pt x="92861" y="303908"/>
                        <a:pt x="95675" y="309536"/>
                        <a:pt x="98489" y="312350"/>
                      </a:cubicBezTo>
                      <a:cubicBezTo>
                        <a:pt x="101302" y="315164"/>
                        <a:pt x="101302" y="317978"/>
                        <a:pt x="104116" y="317978"/>
                      </a:cubicBezTo>
                      <a:cubicBezTo>
                        <a:pt x="109744" y="323606"/>
                        <a:pt x="118186" y="323606"/>
                        <a:pt x="126628" y="326420"/>
                      </a:cubicBezTo>
                      <a:cubicBezTo>
                        <a:pt x="126628" y="326420"/>
                        <a:pt x="126628" y="326420"/>
                        <a:pt x="126628" y="326420"/>
                      </a:cubicBezTo>
                      <a:cubicBezTo>
                        <a:pt x="135070" y="332048"/>
                        <a:pt x="146326" y="340490"/>
                        <a:pt x="143512" y="348932"/>
                      </a:cubicBezTo>
                      <a:cubicBezTo>
                        <a:pt x="180094" y="309536"/>
                        <a:pt x="219489" y="270141"/>
                        <a:pt x="258884" y="230745"/>
                      </a:cubicBezTo>
                      <a:cubicBezTo>
                        <a:pt x="233559" y="166024"/>
                        <a:pt x="222303" y="84419"/>
                        <a:pt x="227931" y="0"/>
                      </a:cubicBezTo>
                      <a:close/>
                    </a:path>
                  </a:pathLst>
                </a:custGeom>
                <a:solidFill>
                  <a:srgbClr val="000000"/>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grpSp>
          <p:nvGrpSpPr>
            <p:cNvPr id="828" name="Graphic 3">
              <a:extLst>
                <a:ext uri="{FF2B5EF4-FFF2-40B4-BE49-F238E27FC236}">
                  <a16:creationId xmlns:a16="http://schemas.microsoft.com/office/drawing/2014/main" id="{0E67205F-54AF-4E44-A783-CCC9F1B48E0F}"/>
                </a:ext>
              </a:extLst>
            </p:cNvPr>
            <p:cNvGrpSpPr/>
            <p:nvPr/>
          </p:nvGrpSpPr>
          <p:grpSpPr>
            <a:xfrm>
              <a:off x="16660625" y="3798947"/>
              <a:ext cx="1312591" cy="1995374"/>
              <a:chOff x="16660625" y="3798947"/>
              <a:chExt cx="1312591" cy="1995374"/>
            </a:xfrm>
            <a:solidFill>
              <a:srgbClr val="000000"/>
            </a:solidFill>
          </p:grpSpPr>
          <p:sp>
            <p:nvSpPr>
              <p:cNvPr id="883" name="Freeform: Shape 882">
                <a:extLst>
                  <a:ext uri="{FF2B5EF4-FFF2-40B4-BE49-F238E27FC236}">
                    <a16:creationId xmlns:a16="http://schemas.microsoft.com/office/drawing/2014/main" id="{616740CE-F5E0-4068-BAEF-7347E232046E}"/>
                  </a:ext>
                </a:extLst>
              </p:cNvPr>
              <p:cNvSpPr/>
              <p:nvPr/>
            </p:nvSpPr>
            <p:spPr>
              <a:xfrm>
                <a:off x="17127695" y="4215686"/>
                <a:ext cx="382699" cy="498071"/>
              </a:xfrm>
              <a:custGeom>
                <a:avLst/>
                <a:gdLst>
                  <a:gd name="connsiteX0" fmla="*/ 278582 w 382699"/>
                  <a:gd name="connsiteY0" fmla="*/ 0 h 498071"/>
                  <a:gd name="connsiteX1" fmla="*/ 191350 w 382699"/>
                  <a:gd name="connsiteY1" fmla="*/ 104117 h 498071"/>
                  <a:gd name="connsiteX2" fmla="*/ 104117 w 382699"/>
                  <a:gd name="connsiteY2" fmla="*/ 0 h 498071"/>
                  <a:gd name="connsiteX3" fmla="*/ 0 w 382699"/>
                  <a:gd name="connsiteY3" fmla="*/ 0 h 498071"/>
                  <a:gd name="connsiteX4" fmla="*/ 64722 w 382699"/>
                  <a:gd name="connsiteY4" fmla="*/ 495258 h 498071"/>
                  <a:gd name="connsiteX5" fmla="*/ 191350 w 382699"/>
                  <a:gd name="connsiteY5" fmla="*/ 498072 h 498071"/>
                  <a:gd name="connsiteX6" fmla="*/ 317979 w 382699"/>
                  <a:gd name="connsiteY6" fmla="*/ 495258 h 498071"/>
                  <a:gd name="connsiteX7" fmla="*/ 382699 w 382699"/>
                  <a:gd name="connsiteY7" fmla="*/ 0 h 498071"/>
                  <a:gd name="connsiteX8" fmla="*/ 278582 w 382699"/>
                  <a:gd name="connsiteY8" fmla="*/ 0 h 49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699" h="498071">
                    <a:moveTo>
                      <a:pt x="278582" y="0"/>
                    </a:moveTo>
                    <a:cubicBezTo>
                      <a:pt x="270141" y="59093"/>
                      <a:pt x="233560" y="104117"/>
                      <a:pt x="191350" y="104117"/>
                    </a:cubicBezTo>
                    <a:cubicBezTo>
                      <a:pt x="146327" y="104117"/>
                      <a:pt x="109744" y="59093"/>
                      <a:pt x="104117" y="0"/>
                    </a:cubicBezTo>
                    <a:lnTo>
                      <a:pt x="0" y="0"/>
                    </a:lnTo>
                    <a:lnTo>
                      <a:pt x="64722" y="495258"/>
                    </a:lnTo>
                    <a:lnTo>
                      <a:pt x="191350" y="498072"/>
                    </a:lnTo>
                    <a:lnTo>
                      <a:pt x="317979" y="495258"/>
                    </a:lnTo>
                    <a:lnTo>
                      <a:pt x="382699" y="0"/>
                    </a:lnTo>
                    <a:lnTo>
                      <a:pt x="278582" y="0"/>
                    </a:ln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84" name="Freeform: Shape 883">
                <a:extLst>
                  <a:ext uri="{FF2B5EF4-FFF2-40B4-BE49-F238E27FC236}">
                    <a16:creationId xmlns:a16="http://schemas.microsoft.com/office/drawing/2014/main" id="{B2C68902-8C9C-42C6-8E20-1F68C2D9ABF7}"/>
                  </a:ext>
                </a:extLst>
              </p:cNvPr>
              <p:cNvSpPr/>
              <p:nvPr/>
            </p:nvSpPr>
            <p:spPr>
              <a:xfrm>
                <a:off x="17369696" y="3953987"/>
                <a:ext cx="213861" cy="282320"/>
              </a:xfrm>
              <a:custGeom>
                <a:avLst/>
                <a:gdLst>
                  <a:gd name="connsiteX0" fmla="*/ 104117 w 213861"/>
                  <a:gd name="connsiteY0" fmla="*/ 28140 h 282320"/>
                  <a:gd name="connsiteX1" fmla="*/ 104117 w 213861"/>
                  <a:gd name="connsiteY1" fmla="*/ 22512 h 282320"/>
                  <a:gd name="connsiteX2" fmla="*/ 104117 w 213861"/>
                  <a:gd name="connsiteY2" fmla="*/ 22512 h 282320"/>
                  <a:gd name="connsiteX3" fmla="*/ 104117 w 213861"/>
                  <a:gd name="connsiteY3" fmla="*/ 22512 h 282320"/>
                  <a:gd name="connsiteX4" fmla="*/ 101303 w 213861"/>
                  <a:gd name="connsiteY4" fmla="*/ 0 h 282320"/>
                  <a:gd name="connsiteX5" fmla="*/ 101303 w 213861"/>
                  <a:gd name="connsiteY5" fmla="*/ 0 h 282320"/>
                  <a:gd name="connsiteX6" fmla="*/ 59093 w 213861"/>
                  <a:gd name="connsiteY6" fmla="*/ 11256 h 282320"/>
                  <a:gd name="connsiteX7" fmla="*/ 59093 w 213861"/>
                  <a:gd name="connsiteY7" fmla="*/ 19698 h 282320"/>
                  <a:gd name="connsiteX8" fmla="*/ 61908 w 213861"/>
                  <a:gd name="connsiteY8" fmla="*/ 36581 h 282320"/>
                  <a:gd name="connsiteX9" fmla="*/ 73163 w 213861"/>
                  <a:gd name="connsiteY9" fmla="*/ 33768 h 282320"/>
                  <a:gd name="connsiteX10" fmla="*/ 87233 w 213861"/>
                  <a:gd name="connsiteY10" fmla="*/ 73163 h 282320"/>
                  <a:gd name="connsiteX11" fmla="*/ 67535 w 213861"/>
                  <a:gd name="connsiteY11" fmla="*/ 104117 h 282320"/>
                  <a:gd name="connsiteX12" fmla="*/ 61908 w 213861"/>
                  <a:gd name="connsiteY12" fmla="*/ 104117 h 282320"/>
                  <a:gd name="connsiteX13" fmla="*/ 59093 w 213861"/>
                  <a:gd name="connsiteY13" fmla="*/ 104117 h 282320"/>
                  <a:gd name="connsiteX14" fmla="*/ 30954 w 213861"/>
                  <a:gd name="connsiteY14" fmla="*/ 168838 h 282320"/>
                  <a:gd name="connsiteX15" fmla="*/ 0 w 213861"/>
                  <a:gd name="connsiteY15" fmla="*/ 202605 h 282320"/>
                  <a:gd name="connsiteX16" fmla="*/ 0 w 213861"/>
                  <a:gd name="connsiteY16" fmla="*/ 202605 h 282320"/>
                  <a:gd name="connsiteX17" fmla="*/ 0 w 213861"/>
                  <a:gd name="connsiteY17" fmla="*/ 267327 h 282320"/>
                  <a:gd name="connsiteX18" fmla="*/ 160396 w 213861"/>
                  <a:gd name="connsiteY18" fmla="*/ 250443 h 282320"/>
                  <a:gd name="connsiteX19" fmla="*/ 132257 w 213861"/>
                  <a:gd name="connsiteY19" fmla="*/ 236373 h 282320"/>
                  <a:gd name="connsiteX20" fmla="*/ 213862 w 213861"/>
                  <a:gd name="connsiteY20" fmla="*/ 196978 h 282320"/>
                  <a:gd name="connsiteX21" fmla="*/ 182908 w 213861"/>
                  <a:gd name="connsiteY21" fmla="*/ 171652 h 282320"/>
                  <a:gd name="connsiteX22" fmla="*/ 104117 w 213861"/>
                  <a:gd name="connsiteY22" fmla="*/ 28140 h 28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3861" h="282320">
                    <a:moveTo>
                      <a:pt x="104117" y="28140"/>
                    </a:moveTo>
                    <a:cubicBezTo>
                      <a:pt x="104117" y="25326"/>
                      <a:pt x="104117" y="22512"/>
                      <a:pt x="104117" y="22512"/>
                    </a:cubicBezTo>
                    <a:lnTo>
                      <a:pt x="104117" y="22512"/>
                    </a:lnTo>
                    <a:cubicBezTo>
                      <a:pt x="104117" y="22512"/>
                      <a:pt x="104117" y="22512"/>
                      <a:pt x="104117" y="22512"/>
                    </a:cubicBezTo>
                    <a:cubicBezTo>
                      <a:pt x="104117" y="14070"/>
                      <a:pt x="101303" y="8442"/>
                      <a:pt x="101303" y="0"/>
                    </a:cubicBezTo>
                    <a:cubicBezTo>
                      <a:pt x="101303" y="0"/>
                      <a:pt x="101303" y="0"/>
                      <a:pt x="101303" y="0"/>
                    </a:cubicBezTo>
                    <a:cubicBezTo>
                      <a:pt x="87233" y="8442"/>
                      <a:pt x="73163" y="11256"/>
                      <a:pt x="59093" y="11256"/>
                    </a:cubicBezTo>
                    <a:cubicBezTo>
                      <a:pt x="59093" y="14070"/>
                      <a:pt x="59093" y="16884"/>
                      <a:pt x="59093" y="19698"/>
                    </a:cubicBezTo>
                    <a:cubicBezTo>
                      <a:pt x="59093" y="28140"/>
                      <a:pt x="59093" y="33768"/>
                      <a:pt x="61908" y="36581"/>
                    </a:cubicBezTo>
                    <a:cubicBezTo>
                      <a:pt x="64721" y="33768"/>
                      <a:pt x="70349" y="30954"/>
                      <a:pt x="73163" y="33768"/>
                    </a:cubicBezTo>
                    <a:cubicBezTo>
                      <a:pt x="84419" y="36581"/>
                      <a:pt x="90047" y="53465"/>
                      <a:pt x="87233" y="73163"/>
                    </a:cubicBezTo>
                    <a:cubicBezTo>
                      <a:pt x="84419" y="90047"/>
                      <a:pt x="75977" y="101303"/>
                      <a:pt x="67535" y="104117"/>
                    </a:cubicBezTo>
                    <a:cubicBezTo>
                      <a:pt x="64721" y="104117"/>
                      <a:pt x="64721" y="104117"/>
                      <a:pt x="61908" y="104117"/>
                    </a:cubicBezTo>
                    <a:cubicBezTo>
                      <a:pt x="61908" y="104117"/>
                      <a:pt x="61908" y="104117"/>
                      <a:pt x="59093" y="104117"/>
                    </a:cubicBezTo>
                    <a:cubicBezTo>
                      <a:pt x="50651" y="135070"/>
                      <a:pt x="42209" y="157582"/>
                      <a:pt x="30954" y="168838"/>
                    </a:cubicBezTo>
                    <a:cubicBezTo>
                      <a:pt x="16884" y="182908"/>
                      <a:pt x="8442" y="194163"/>
                      <a:pt x="0" y="202605"/>
                    </a:cubicBezTo>
                    <a:lnTo>
                      <a:pt x="0" y="202605"/>
                    </a:lnTo>
                    <a:lnTo>
                      <a:pt x="0" y="267327"/>
                    </a:lnTo>
                    <a:cubicBezTo>
                      <a:pt x="33768" y="264513"/>
                      <a:pt x="64721" y="312350"/>
                      <a:pt x="160396" y="250443"/>
                    </a:cubicBezTo>
                    <a:cubicBezTo>
                      <a:pt x="143512" y="253257"/>
                      <a:pt x="118187" y="242001"/>
                      <a:pt x="132257" y="236373"/>
                    </a:cubicBezTo>
                    <a:cubicBezTo>
                      <a:pt x="143512" y="230745"/>
                      <a:pt x="177279" y="236373"/>
                      <a:pt x="213862" y="196978"/>
                    </a:cubicBezTo>
                    <a:cubicBezTo>
                      <a:pt x="191349" y="199791"/>
                      <a:pt x="135070" y="191350"/>
                      <a:pt x="182908" y="171652"/>
                    </a:cubicBezTo>
                    <a:cubicBezTo>
                      <a:pt x="132257" y="168838"/>
                      <a:pt x="115373" y="104117"/>
                      <a:pt x="104117" y="28140"/>
                    </a:cubicBezTo>
                    <a:close/>
                  </a:path>
                </a:pathLst>
              </a:custGeom>
              <a:solidFill>
                <a:srgbClr val="70421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85" name="Freeform: Shape 884">
                <a:extLst>
                  <a:ext uri="{FF2B5EF4-FFF2-40B4-BE49-F238E27FC236}">
                    <a16:creationId xmlns:a16="http://schemas.microsoft.com/office/drawing/2014/main" id="{410BD107-EC43-4177-8C3F-9EC4CFC6749C}"/>
                  </a:ext>
                </a:extLst>
              </p:cNvPr>
              <p:cNvSpPr/>
              <p:nvPr/>
            </p:nvSpPr>
            <p:spPr>
              <a:xfrm>
                <a:off x="17262765" y="4156593"/>
                <a:ext cx="106930" cy="118186"/>
              </a:xfrm>
              <a:custGeom>
                <a:avLst/>
                <a:gdLst>
                  <a:gd name="connsiteX0" fmla="*/ 0 w 106930"/>
                  <a:gd name="connsiteY0" fmla="*/ 0 h 118186"/>
                  <a:gd name="connsiteX1" fmla="*/ 0 w 106930"/>
                  <a:gd name="connsiteY1" fmla="*/ 64721 h 118186"/>
                  <a:gd name="connsiteX2" fmla="*/ 0 w 106930"/>
                  <a:gd name="connsiteY2" fmla="*/ 75977 h 118186"/>
                  <a:gd name="connsiteX3" fmla="*/ 50651 w 106930"/>
                  <a:gd name="connsiteY3" fmla="*/ 118186 h 118186"/>
                  <a:gd name="connsiteX4" fmla="*/ 56279 w 106930"/>
                  <a:gd name="connsiteY4" fmla="*/ 118186 h 118186"/>
                  <a:gd name="connsiteX5" fmla="*/ 106930 w 106930"/>
                  <a:gd name="connsiteY5" fmla="*/ 78791 h 118186"/>
                  <a:gd name="connsiteX6" fmla="*/ 106930 w 106930"/>
                  <a:gd name="connsiteY6" fmla="*/ 67535 h 118186"/>
                  <a:gd name="connsiteX7" fmla="*/ 106930 w 106930"/>
                  <a:gd name="connsiteY7" fmla="*/ 0 h 118186"/>
                  <a:gd name="connsiteX8" fmla="*/ 0 w 106930"/>
                  <a:gd name="connsiteY8" fmla="*/ 0 h 11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30" h="118186">
                    <a:moveTo>
                      <a:pt x="0" y="0"/>
                    </a:moveTo>
                    <a:lnTo>
                      <a:pt x="0" y="64721"/>
                    </a:lnTo>
                    <a:cubicBezTo>
                      <a:pt x="0" y="67535"/>
                      <a:pt x="0" y="73163"/>
                      <a:pt x="0" y="75977"/>
                    </a:cubicBezTo>
                    <a:cubicBezTo>
                      <a:pt x="5627" y="98489"/>
                      <a:pt x="25326" y="118186"/>
                      <a:pt x="50651" y="118186"/>
                    </a:cubicBezTo>
                    <a:lnTo>
                      <a:pt x="56279" y="118186"/>
                    </a:lnTo>
                    <a:cubicBezTo>
                      <a:pt x="81605" y="118186"/>
                      <a:pt x="101302" y="101303"/>
                      <a:pt x="106930" y="78791"/>
                    </a:cubicBezTo>
                    <a:cubicBezTo>
                      <a:pt x="106930" y="75977"/>
                      <a:pt x="106930" y="70349"/>
                      <a:pt x="106930" y="67535"/>
                    </a:cubicBezTo>
                    <a:lnTo>
                      <a:pt x="106930" y="0"/>
                    </a:lnTo>
                    <a:cubicBezTo>
                      <a:pt x="84419" y="0"/>
                      <a:pt x="25326" y="0"/>
                      <a:pt x="0" y="0"/>
                    </a:cubicBezTo>
                    <a:close/>
                  </a:path>
                </a:pathLst>
              </a:custGeom>
              <a:solidFill>
                <a:srgbClr val="F2C394"/>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86" name="Freeform: Shape 885">
                <a:extLst>
                  <a:ext uri="{FF2B5EF4-FFF2-40B4-BE49-F238E27FC236}">
                    <a16:creationId xmlns:a16="http://schemas.microsoft.com/office/drawing/2014/main" id="{8FE082C7-B417-45D9-B5EC-A84E514FA262}"/>
                  </a:ext>
                </a:extLst>
              </p:cNvPr>
              <p:cNvSpPr/>
              <p:nvPr/>
            </p:nvSpPr>
            <p:spPr>
              <a:xfrm>
                <a:off x="17228997" y="4215686"/>
                <a:ext cx="180093" cy="182907"/>
              </a:xfrm>
              <a:custGeom>
                <a:avLst/>
                <a:gdLst>
                  <a:gd name="connsiteX0" fmla="*/ 0 w 180093"/>
                  <a:gd name="connsiteY0" fmla="*/ 0 h 182907"/>
                  <a:gd name="connsiteX1" fmla="*/ 180094 w 180093"/>
                  <a:gd name="connsiteY1" fmla="*/ 0 h 182907"/>
                  <a:gd name="connsiteX2" fmla="*/ 180094 w 180093"/>
                  <a:gd name="connsiteY2" fmla="*/ 182908 h 182907"/>
                  <a:gd name="connsiteX3" fmla="*/ 0 w 180093"/>
                  <a:gd name="connsiteY3" fmla="*/ 182908 h 182907"/>
                </a:gdLst>
                <a:ahLst/>
                <a:cxnLst>
                  <a:cxn ang="0">
                    <a:pos x="connsiteX0" y="connsiteY0"/>
                  </a:cxn>
                  <a:cxn ang="0">
                    <a:pos x="connsiteX1" y="connsiteY1"/>
                  </a:cxn>
                  <a:cxn ang="0">
                    <a:pos x="connsiteX2" y="connsiteY2"/>
                  </a:cxn>
                  <a:cxn ang="0">
                    <a:pos x="connsiteX3" y="connsiteY3"/>
                  </a:cxn>
                </a:cxnLst>
                <a:rect l="l" t="t" r="r" b="b"/>
                <a:pathLst>
                  <a:path w="180093" h="182907">
                    <a:moveTo>
                      <a:pt x="0" y="0"/>
                    </a:moveTo>
                    <a:lnTo>
                      <a:pt x="180094" y="0"/>
                    </a:lnTo>
                    <a:lnTo>
                      <a:pt x="180094" y="182908"/>
                    </a:lnTo>
                    <a:lnTo>
                      <a:pt x="0" y="182908"/>
                    </a:lnTo>
                    <a:close/>
                  </a:path>
                </a:pathLst>
              </a:custGeom>
              <a:solidFill>
                <a:srgbClr val="F2C394"/>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887" name="Graphic 3">
                <a:extLst>
                  <a:ext uri="{FF2B5EF4-FFF2-40B4-BE49-F238E27FC236}">
                    <a16:creationId xmlns:a16="http://schemas.microsoft.com/office/drawing/2014/main" id="{2361CF7E-337C-4E62-BF8D-E4610E01B55F}"/>
                  </a:ext>
                </a:extLst>
              </p:cNvPr>
              <p:cNvGrpSpPr/>
              <p:nvPr/>
            </p:nvGrpSpPr>
            <p:grpSpPr>
              <a:xfrm>
                <a:off x="16660625" y="3805047"/>
                <a:ext cx="356895" cy="272754"/>
                <a:chOff x="16660625" y="3805047"/>
                <a:chExt cx="356895" cy="272754"/>
              </a:xfrm>
              <a:solidFill>
                <a:srgbClr val="000000"/>
              </a:solidFill>
            </p:grpSpPr>
            <p:sp>
              <p:nvSpPr>
                <p:cNvPr id="932" name="Freeform: Shape 931">
                  <a:extLst>
                    <a:ext uri="{FF2B5EF4-FFF2-40B4-BE49-F238E27FC236}">
                      <a16:creationId xmlns:a16="http://schemas.microsoft.com/office/drawing/2014/main" id="{F05AB114-6475-441A-8B99-EE32C841E6E8}"/>
                    </a:ext>
                  </a:extLst>
                </p:cNvPr>
                <p:cNvSpPr/>
                <p:nvPr/>
              </p:nvSpPr>
              <p:spPr>
                <a:xfrm>
                  <a:off x="16778763" y="3852684"/>
                  <a:ext cx="121000" cy="225117"/>
                </a:xfrm>
                <a:custGeom>
                  <a:avLst/>
                  <a:gdLst>
                    <a:gd name="connsiteX0" fmla="*/ 121000 w 121000"/>
                    <a:gd name="connsiteY0" fmla="*/ 213862 h 225117"/>
                    <a:gd name="connsiteX1" fmla="*/ 53465 w 121000"/>
                    <a:gd name="connsiteY1" fmla="*/ 225117 h 225117"/>
                    <a:gd name="connsiteX2" fmla="*/ 42209 w 121000"/>
                    <a:gd name="connsiteY2" fmla="*/ 115373 h 225117"/>
                    <a:gd name="connsiteX3" fmla="*/ 14070 w 121000"/>
                    <a:gd name="connsiteY3" fmla="*/ 81605 h 225117"/>
                    <a:gd name="connsiteX4" fmla="*/ 0 w 121000"/>
                    <a:gd name="connsiteY4" fmla="*/ 25326 h 225117"/>
                    <a:gd name="connsiteX5" fmla="*/ 98489 w 121000"/>
                    <a:gd name="connsiteY5" fmla="*/ 0 h 225117"/>
                    <a:gd name="connsiteX6" fmla="*/ 104117 w 121000"/>
                    <a:gd name="connsiteY6" fmla="*/ 36582 h 225117"/>
                    <a:gd name="connsiteX7" fmla="*/ 121000 w 121000"/>
                    <a:gd name="connsiteY7" fmla="*/ 33768 h 225117"/>
                    <a:gd name="connsiteX8" fmla="*/ 121000 w 121000"/>
                    <a:gd name="connsiteY8" fmla="*/ 33768 h 225117"/>
                    <a:gd name="connsiteX9" fmla="*/ 121000 w 121000"/>
                    <a:gd name="connsiteY9" fmla="*/ 73163 h 225117"/>
                    <a:gd name="connsiteX10" fmla="*/ 104117 w 121000"/>
                    <a:gd name="connsiteY10" fmla="*/ 101303 h 225117"/>
                    <a:gd name="connsiteX11" fmla="*/ 92861 w 121000"/>
                    <a:gd name="connsiteY11" fmla="*/ 104117 h 225117"/>
                    <a:gd name="connsiteX12" fmla="*/ 121000 w 121000"/>
                    <a:gd name="connsiteY12" fmla="*/ 213862 h 2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000" h="225117">
                      <a:moveTo>
                        <a:pt x="121000" y="213862"/>
                      </a:moveTo>
                      <a:lnTo>
                        <a:pt x="53465" y="225117"/>
                      </a:lnTo>
                      <a:lnTo>
                        <a:pt x="42209" y="115373"/>
                      </a:lnTo>
                      <a:cubicBezTo>
                        <a:pt x="28140" y="112559"/>
                        <a:pt x="22511" y="98489"/>
                        <a:pt x="14070" y="81605"/>
                      </a:cubicBezTo>
                      <a:lnTo>
                        <a:pt x="0" y="25326"/>
                      </a:lnTo>
                      <a:cubicBezTo>
                        <a:pt x="30954" y="8442"/>
                        <a:pt x="61908" y="2814"/>
                        <a:pt x="98489" y="0"/>
                      </a:cubicBezTo>
                      <a:lnTo>
                        <a:pt x="104117" y="36582"/>
                      </a:lnTo>
                      <a:lnTo>
                        <a:pt x="121000" y="33768"/>
                      </a:lnTo>
                      <a:lnTo>
                        <a:pt x="121000" y="33768"/>
                      </a:lnTo>
                      <a:cubicBezTo>
                        <a:pt x="121000" y="36582"/>
                        <a:pt x="121000" y="70349"/>
                        <a:pt x="121000" y="73163"/>
                      </a:cubicBezTo>
                      <a:cubicBezTo>
                        <a:pt x="121000" y="84419"/>
                        <a:pt x="115373" y="92861"/>
                        <a:pt x="104117" y="101303"/>
                      </a:cubicBezTo>
                      <a:lnTo>
                        <a:pt x="92861" y="104117"/>
                      </a:lnTo>
                      <a:lnTo>
                        <a:pt x="121000" y="213862"/>
                      </a:lnTo>
                      <a:close/>
                    </a:path>
                  </a:pathLst>
                </a:custGeom>
                <a:solidFill>
                  <a:srgbClr val="E6B07C"/>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933" name="Graphic 3">
                  <a:extLst>
                    <a:ext uri="{FF2B5EF4-FFF2-40B4-BE49-F238E27FC236}">
                      <a16:creationId xmlns:a16="http://schemas.microsoft.com/office/drawing/2014/main" id="{54FF2B87-6B38-4D55-BB17-8F8007F6E9CC}"/>
                    </a:ext>
                  </a:extLst>
                </p:cNvPr>
                <p:cNvGrpSpPr/>
                <p:nvPr/>
              </p:nvGrpSpPr>
              <p:grpSpPr>
                <a:xfrm>
                  <a:off x="16660625" y="3805047"/>
                  <a:ext cx="356895" cy="165082"/>
                  <a:chOff x="16660625" y="3805047"/>
                  <a:chExt cx="356895" cy="165082"/>
                </a:xfrm>
                <a:solidFill>
                  <a:srgbClr val="000000"/>
                </a:solidFill>
              </p:grpSpPr>
              <p:sp>
                <p:nvSpPr>
                  <p:cNvPr id="939" name="Freeform: Shape 938">
                    <a:extLst>
                      <a:ext uri="{FF2B5EF4-FFF2-40B4-BE49-F238E27FC236}">
                        <a16:creationId xmlns:a16="http://schemas.microsoft.com/office/drawing/2014/main" id="{BEDAEF6E-2FDB-49B3-AEA0-7F1C69FA90E2}"/>
                      </a:ext>
                    </a:extLst>
                  </p:cNvPr>
                  <p:cNvSpPr/>
                  <p:nvPr/>
                </p:nvSpPr>
                <p:spPr>
                  <a:xfrm>
                    <a:off x="16756252" y="3855499"/>
                    <a:ext cx="166023" cy="61907"/>
                  </a:xfrm>
                  <a:custGeom>
                    <a:avLst/>
                    <a:gdLst>
                      <a:gd name="connsiteX0" fmla="*/ 166024 w 166023"/>
                      <a:gd name="connsiteY0" fmla="*/ 36581 h 61907"/>
                      <a:gd name="connsiteX1" fmla="*/ 5627 w 166023"/>
                      <a:gd name="connsiteY1" fmla="*/ 61907 h 61907"/>
                      <a:gd name="connsiteX2" fmla="*/ 0 w 166023"/>
                      <a:gd name="connsiteY2" fmla="*/ 25326 h 61907"/>
                      <a:gd name="connsiteX3" fmla="*/ 160396 w 166023"/>
                      <a:gd name="connsiteY3" fmla="*/ 0 h 61907"/>
                      <a:gd name="connsiteX4" fmla="*/ 166024 w 166023"/>
                      <a:gd name="connsiteY4" fmla="*/ 36581 h 6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23" h="61907">
                        <a:moveTo>
                          <a:pt x="166024" y="36581"/>
                        </a:moveTo>
                        <a:cubicBezTo>
                          <a:pt x="112559" y="50651"/>
                          <a:pt x="59093" y="59093"/>
                          <a:pt x="5627" y="61907"/>
                        </a:cubicBezTo>
                        <a:cubicBezTo>
                          <a:pt x="2813" y="50651"/>
                          <a:pt x="2813" y="36581"/>
                          <a:pt x="0" y="25326"/>
                        </a:cubicBezTo>
                        <a:cubicBezTo>
                          <a:pt x="53465" y="11256"/>
                          <a:pt x="106930" y="2814"/>
                          <a:pt x="160396" y="0"/>
                        </a:cubicBezTo>
                        <a:cubicBezTo>
                          <a:pt x="163210" y="14070"/>
                          <a:pt x="166024" y="25326"/>
                          <a:pt x="166024" y="36581"/>
                        </a:cubicBezTo>
                        <a:close/>
                      </a:path>
                    </a:pathLst>
                  </a:custGeom>
                  <a:solidFill>
                    <a:srgbClr val="222214"/>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40" name="Freeform: Shape 939">
                    <a:extLst>
                      <a:ext uri="{FF2B5EF4-FFF2-40B4-BE49-F238E27FC236}">
                        <a16:creationId xmlns:a16="http://schemas.microsoft.com/office/drawing/2014/main" id="{0F13AFEF-1EE2-4794-A389-C30D17E4D839}"/>
                      </a:ext>
                    </a:extLst>
                  </p:cNvPr>
                  <p:cNvSpPr/>
                  <p:nvPr/>
                </p:nvSpPr>
                <p:spPr>
                  <a:xfrm rot="-545471">
                    <a:off x="16668811" y="3849390"/>
                    <a:ext cx="112554" cy="112554"/>
                  </a:xfrm>
                  <a:custGeom>
                    <a:avLst/>
                    <a:gdLst>
                      <a:gd name="connsiteX0" fmla="*/ 112554 w 112554"/>
                      <a:gd name="connsiteY0" fmla="*/ 56277 h 112554"/>
                      <a:gd name="connsiteX1" fmla="*/ 56277 w 112554"/>
                      <a:gd name="connsiteY1" fmla="*/ 112554 h 112554"/>
                      <a:gd name="connsiteX2" fmla="*/ 0 w 112554"/>
                      <a:gd name="connsiteY2" fmla="*/ 56277 h 112554"/>
                      <a:gd name="connsiteX3" fmla="*/ 56277 w 112554"/>
                      <a:gd name="connsiteY3" fmla="*/ 0 h 112554"/>
                      <a:gd name="connsiteX4" fmla="*/ 112554 w 112554"/>
                      <a:gd name="connsiteY4" fmla="*/ 56277 h 11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4" h="112554">
                        <a:moveTo>
                          <a:pt x="112554" y="56277"/>
                        </a:moveTo>
                        <a:cubicBezTo>
                          <a:pt x="112554" y="87358"/>
                          <a:pt x="87359" y="112554"/>
                          <a:pt x="56277" y="112554"/>
                        </a:cubicBezTo>
                        <a:cubicBezTo>
                          <a:pt x="25196" y="112554"/>
                          <a:pt x="0" y="87358"/>
                          <a:pt x="0" y="56277"/>
                        </a:cubicBezTo>
                        <a:cubicBezTo>
                          <a:pt x="0" y="25196"/>
                          <a:pt x="25196" y="0"/>
                          <a:pt x="56277" y="0"/>
                        </a:cubicBezTo>
                        <a:cubicBezTo>
                          <a:pt x="87359" y="0"/>
                          <a:pt x="112554" y="25196"/>
                          <a:pt x="112554" y="56277"/>
                        </a:cubicBezTo>
                        <a:close/>
                      </a:path>
                    </a:pathLst>
                  </a:custGeom>
                  <a:solidFill>
                    <a:srgbClr val="222214"/>
                  </a:solidFill>
                  <a:ln w="28130" cap="flat">
                    <a:noFill/>
                    <a:prstDash val="solid"/>
                    <a:miter/>
                  </a:ln>
                </p:spPr>
                <p:txBody>
                  <a:bodyPr rtlCol="0" anchor="ctr"/>
                  <a:lstStyle/>
                  <a:p>
                    <a:pPr defTabSz="1947696"/>
                    <a:endParaRPr lang="en-US" sz="3834">
                      <a:solidFill>
                        <a:srgbClr val="000000"/>
                      </a:solidFill>
                      <a:latin typeface="Montserrat Light "/>
                    </a:endParaRPr>
                  </a:p>
                </p:txBody>
              </p:sp>
              <p:sp>
                <p:nvSpPr>
                  <p:cNvPr id="941" name="Freeform: Shape 940">
                    <a:extLst>
                      <a:ext uri="{FF2B5EF4-FFF2-40B4-BE49-F238E27FC236}">
                        <a16:creationId xmlns:a16="http://schemas.microsoft.com/office/drawing/2014/main" id="{368A86B7-D81F-4C73-BF0D-92DD6A991386}"/>
                      </a:ext>
                    </a:extLst>
                  </p:cNvPr>
                  <p:cNvSpPr/>
                  <p:nvPr/>
                </p:nvSpPr>
                <p:spPr>
                  <a:xfrm rot="-545810">
                    <a:off x="16896775" y="3813237"/>
                    <a:ext cx="112556" cy="112556"/>
                  </a:xfrm>
                  <a:custGeom>
                    <a:avLst/>
                    <a:gdLst>
                      <a:gd name="connsiteX0" fmla="*/ 112556 w 112556"/>
                      <a:gd name="connsiteY0" fmla="*/ 56278 h 112556"/>
                      <a:gd name="connsiteX1" fmla="*/ 56278 w 112556"/>
                      <a:gd name="connsiteY1" fmla="*/ 112556 h 112556"/>
                      <a:gd name="connsiteX2" fmla="*/ 0 w 112556"/>
                      <a:gd name="connsiteY2" fmla="*/ 56278 h 112556"/>
                      <a:gd name="connsiteX3" fmla="*/ 56278 w 112556"/>
                      <a:gd name="connsiteY3" fmla="*/ 0 h 112556"/>
                      <a:gd name="connsiteX4" fmla="*/ 112556 w 112556"/>
                      <a:gd name="connsiteY4" fmla="*/ 56278 h 11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6" h="112556">
                        <a:moveTo>
                          <a:pt x="112556" y="56278"/>
                        </a:moveTo>
                        <a:cubicBezTo>
                          <a:pt x="112556" y="87360"/>
                          <a:pt x="87360" y="112556"/>
                          <a:pt x="56278" y="112556"/>
                        </a:cubicBezTo>
                        <a:cubicBezTo>
                          <a:pt x="25196" y="112556"/>
                          <a:pt x="0" y="87360"/>
                          <a:pt x="0" y="56278"/>
                        </a:cubicBezTo>
                        <a:cubicBezTo>
                          <a:pt x="0" y="25197"/>
                          <a:pt x="25196" y="0"/>
                          <a:pt x="56278" y="0"/>
                        </a:cubicBezTo>
                        <a:cubicBezTo>
                          <a:pt x="87360" y="0"/>
                          <a:pt x="112556" y="25197"/>
                          <a:pt x="112556" y="56278"/>
                        </a:cubicBezTo>
                        <a:close/>
                      </a:path>
                    </a:pathLst>
                  </a:custGeom>
                  <a:solidFill>
                    <a:srgbClr val="222214"/>
                  </a:solidFill>
                  <a:ln w="28130" cap="flat">
                    <a:noFill/>
                    <a:prstDash val="solid"/>
                    <a:miter/>
                  </a:ln>
                </p:spPr>
                <p:txBody>
                  <a:bodyPr rtlCol="0" anchor="ctr"/>
                  <a:lstStyle/>
                  <a:p>
                    <a:pPr defTabSz="1947696"/>
                    <a:endParaRPr lang="en-US" sz="3834">
                      <a:solidFill>
                        <a:srgbClr val="000000"/>
                      </a:solidFill>
                      <a:latin typeface="Montserrat Light "/>
                    </a:endParaRPr>
                  </a:p>
                </p:txBody>
              </p:sp>
              <p:sp>
                <p:nvSpPr>
                  <p:cNvPr id="942" name="Freeform: Shape 941">
                    <a:extLst>
                      <a:ext uri="{FF2B5EF4-FFF2-40B4-BE49-F238E27FC236}">
                        <a16:creationId xmlns:a16="http://schemas.microsoft.com/office/drawing/2014/main" id="{D9639585-1C2F-4D23-B2EE-AB82A21E6787}"/>
                      </a:ext>
                    </a:extLst>
                  </p:cNvPr>
                  <p:cNvSpPr/>
                  <p:nvPr/>
                </p:nvSpPr>
                <p:spPr>
                  <a:xfrm>
                    <a:off x="16680574" y="3866754"/>
                    <a:ext cx="28948" cy="34782"/>
                  </a:xfrm>
                  <a:custGeom>
                    <a:avLst/>
                    <a:gdLst>
                      <a:gd name="connsiteX0" fmla="*/ 22211 w 28948"/>
                      <a:gd name="connsiteY0" fmla="*/ 22512 h 34782"/>
                      <a:gd name="connsiteX1" fmla="*/ 5328 w 28948"/>
                      <a:gd name="connsiteY1" fmla="*/ 33768 h 34782"/>
                      <a:gd name="connsiteX2" fmla="*/ 5328 w 28948"/>
                      <a:gd name="connsiteY2" fmla="*/ 11256 h 34782"/>
                      <a:gd name="connsiteX3" fmla="*/ 25026 w 28948"/>
                      <a:gd name="connsiteY3" fmla="*/ 2814 h 34782"/>
                      <a:gd name="connsiteX4" fmla="*/ 22211 w 28948"/>
                      <a:gd name="connsiteY4" fmla="*/ 22512 h 34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 h="34782">
                        <a:moveTo>
                          <a:pt x="22211" y="22512"/>
                        </a:moveTo>
                        <a:cubicBezTo>
                          <a:pt x="16584" y="33768"/>
                          <a:pt x="10956" y="36582"/>
                          <a:pt x="5328" y="33768"/>
                        </a:cubicBezTo>
                        <a:cubicBezTo>
                          <a:pt x="-300" y="30954"/>
                          <a:pt x="-3114" y="22512"/>
                          <a:pt x="5328" y="11256"/>
                        </a:cubicBezTo>
                        <a:cubicBezTo>
                          <a:pt x="10956" y="0"/>
                          <a:pt x="19398" y="-2814"/>
                          <a:pt x="25026" y="2814"/>
                        </a:cubicBezTo>
                        <a:cubicBezTo>
                          <a:pt x="30654" y="5628"/>
                          <a:pt x="30654" y="11256"/>
                          <a:pt x="22211" y="22512"/>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43" name="Freeform: Shape 942">
                    <a:extLst>
                      <a:ext uri="{FF2B5EF4-FFF2-40B4-BE49-F238E27FC236}">
                        <a16:creationId xmlns:a16="http://schemas.microsoft.com/office/drawing/2014/main" id="{2F56BE5B-4E07-4537-BA0A-2A75709D5C35}"/>
                      </a:ext>
                    </a:extLst>
                  </p:cNvPr>
                  <p:cNvSpPr/>
                  <p:nvPr/>
                </p:nvSpPr>
                <p:spPr>
                  <a:xfrm>
                    <a:off x="16908505" y="3830173"/>
                    <a:ext cx="26874" cy="34782"/>
                  </a:xfrm>
                  <a:custGeom>
                    <a:avLst/>
                    <a:gdLst>
                      <a:gd name="connsiteX0" fmla="*/ 22212 w 26874"/>
                      <a:gd name="connsiteY0" fmla="*/ 22512 h 34782"/>
                      <a:gd name="connsiteX1" fmla="*/ 5328 w 26874"/>
                      <a:gd name="connsiteY1" fmla="*/ 33767 h 34782"/>
                      <a:gd name="connsiteX2" fmla="*/ 5328 w 26874"/>
                      <a:gd name="connsiteY2" fmla="*/ 11256 h 34782"/>
                      <a:gd name="connsiteX3" fmla="*/ 25026 w 26874"/>
                      <a:gd name="connsiteY3" fmla="*/ 2814 h 34782"/>
                      <a:gd name="connsiteX4" fmla="*/ 22212 w 26874"/>
                      <a:gd name="connsiteY4" fmla="*/ 22512 h 34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74" h="34782">
                        <a:moveTo>
                          <a:pt x="22212" y="22512"/>
                        </a:moveTo>
                        <a:cubicBezTo>
                          <a:pt x="16584" y="33767"/>
                          <a:pt x="10956" y="36581"/>
                          <a:pt x="5328" y="33767"/>
                        </a:cubicBezTo>
                        <a:cubicBezTo>
                          <a:pt x="-300" y="30954"/>
                          <a:pt x="-3114" y="22512"/>
                          <a:pt x="5328" y="11256"/>
                        </a:cubicBezTo>
                        <a:cubicBezTo>
                          <a:pt x="10956" y="0"/>
                          <a:pt x="19397" y="-2814"/>
                          <a:pt x="25026" y="2814"/>
                        </a:cubicBezTo>
                        <a:cubicBezTo>
                          <a:pt x="27840" y="5628"/>
                          <a:pt x="27840" y="11256"/>
                          <a:pt x="22212" y="22512"/>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934" name="Freeform: Shape 933">
                  <a:extLst>
                    <a:ext uri="{FF2B5EF4-FFF2-40B4-BE49-F238E27FC236}">
                      <a16:creationId xmlns:a16="http://schemas.microsoft.com/office/drawing/2014/main" id="{79250AF6-2AB7-4D14-9386-3C8CE7B5A6E4}"/>
                    </a:ext>
                  </a:extLst>
                </p:cNvPr>
                <p:cNvSpPr/>
                <p:nvPr/>
              </p:nvSpPr>
              <p:spPr>
                <a:xfrm>
                  <a:off x="16854740" y="3832987"/>
                  <a:ext cx="30952" cy="51383"/>
                </a:xfrm>
                <a:custGeom>
                  <a:avLst/>
                  <a:gdLst>
                    <a:gd name="connsiteX0" fmla="*/ 2813 w 30952"/>
                    <a:gd name="connsiteY0" fmla="*/ 39396 h 51383"/>
                    <a:gd name="connsiteX1" fmla="*/ 14070 w 30952"/>
                    <a:gd name="connsiteY1" fmla="*/ 50651 h 51383"/>
                    <a:gd name="connsiteX2" fmla="*/ 22511 w 30952"/>
                    <a:gd name="connsiteY2" fmla="*/ 50651 h 51383"/>
                    <a:gd name="connsiteX3" fmla="*/ 28140 w 30952"/>
                    <a:gd name="connsiteY3" fmla="*/ 47837 h 51383"/>
                    <a:gd name="connsiteX4" fmla="*/ 30953 w 30952"/>
                    <a:gd name="connsiteY4" fmla="*/ 36582 h 51383"/>
                    <a:gd name="connsiteX5" fmla="*/ 30953 w 30952"/>
                    <a:gd name="connsiteY5" fmla="*/ 11256 h 51383"/>
                    <a:gd name="connsiteX6" fmla="*/ 25326 w 30952"/>
                    <a:gd name="connsiteY6" fmla="*/ 2814 h 51383"/>
                    <a:gd name="connsiteX7" fmla="*/ 14070 w 30952"/>
                    <a:gd name="connsiteY7" fmla="*/ 0 h 51383"/>
                    <a:gd name="connsiteX8" fmla="*/ 11256 w 30952"/>
                    <a:gd name="connsiteY8" fmla="*/ 0 h 51383"/>
                    <a:gd name="connsiteX9" fmla="*/ 2813 w 30952"/>
                    <a:gd name="connsiteY9" fmla="*/ 5628 h 51383"/>
                    <a:gd name="connsiteX10" fmla="*/ 0 w 30952"/>
                    <a:gd name="connsiteY10" fmla="*/ 14070 h 51383"/>
                    <a:gd name="connsiteX11" fmla="*/ 2813 w 30952"/>
                    <a:gd name="connsiteY11" fmla="*/ 39396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52" h="51383">
                      <a:moveTo>
                        <a:pt x="2813" y="39396"/>
                      </a:moveTo>
                      <a:cubicBezTo>
                        <a:pt x="2813" y="47837"/>
                        <a:pt x="5627" y="53465"/>
                        <a:pt x="14070" y="50651"/>
                      </a:cubicBezTo>
                      <a:lnTo>
                        <a:pt x="22511" y="50651"/>
                      </a:lnTo>
                      <a:cubicBezTo>
                        <a:pt x="25326" y="50651"/>
                        <a:pt x="25326" y="50651"/>
                        <a:pt x="28140" y="47837"/>
                      </a:cubicBezTo>
                      <a:cubicBezTo>
                        <a:pt x="30953" y="45023"/>
                        <a:pt x="30953" y="39396"/>
                        <a:pt x="30953" y="36582"/>
                      </a:cubicBezTo>
                      <a:lnTo>
                        <a:pt x="30953" y="11256"/>
                      </a:lnTo>
                      <a:cubicBezTo>
                        <a:pt x="30953" y="8442"/>
                        <a:pt x="28140" y="5628"/>
                        <a:pt x="25326" y="2814"/>
                      </a:cubicBezTo>
                      <a:cubicBezTo>
                        <a:pt x="22511" y="0"/>
                        <a:pt x="19697" y="0"/>
                        <a:pt x="14070" y="0"/>
                      </a:cubicBezTo>
                      <a:lnTo>
                        <a:pt x="11256" y="0"/>
                      </a:lnTo>
                      <a:cubicBezTo>
                        <a:pt x="8442" y="0"/>
                        <a:pt x="5627" y="2814"/>
                        <a:pt x="2813" y="5628"/>
                      </a:cubicBezTo>
                      <a:cubicBezTo>
                        <a:pt x="0" y="8442"/>
                        <a:pt x="0" y="11256"/>
                        <a:pt x="0" y="14070"/>
                      </a:cubicBezTo>
                      <a:lnTo>
                        <a:pt x="2813" y="39396"/>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35" name="Freeform: Shape 934">
                  <a:extLst>
                    <a:ext uri="{FF2B5EF4-FFF2-40B4-BE49-F238E27FC236}">
                      <a16:creationId xmlns:a16="http://schemas.microsoft.com/office/drawing/2014/main" id="{00A4E931-D907-4C6F-9E1D-935EF281EF1B}"/>
                    </a:ext>
                  </a:extLst>
                </p:cNvPr>
                <p:cNvSpPr/>
                <p:nvPr/>
              </p:nvSpPr>
              <p:spPr>
                <a:xfrm>
                  <a:off x="16829414" y="3832987"/>
                  <a:ext cx="30953" cy="59093"/>
                </a:xfrm>
                <a:custGeom>
                  <a:avLst/>
                  <a:gdLst>
                    <a:gd name="connsiteX0" fmla="*/ 2814 w 30953"/>
                    <a:gd name="connsiteY0" fmla="*/ 47837 h 59093"/>
                    <a:gd name="connsiteX1" fmla="*/ 8442 w 30953"/>
                    <a:gd name="connsiteY1" fmla="*/ 56279 h 59093"/>
                    <a:gd name="connsiteX2" fmla="*/ 19698 w 30953"/>
                    <a:gd name="connsiteY2" fmla="*/ 59093 h 59093"/>
                    <a:gd name="connsiteX3" fmla="*/ 30954 w 30953"/>
                    <a:gd name="connsiteY3" fmla="*/ 45023 h 59093"/>
                    <a:gd name="connsiteX4" fmla="*/ 28140 w 30953"/>
                    <a:gd name="connsiteY4" fmla="*/ 11256 h 59093"/>
                    <a:gd name="connsiteX5" fmla="*/ 22512 w 30953"/>
                    <a:gd name="connsiteY5" fmla="*/ 2814 h 59093"/>
                    <a:gd name="connsiteX6" fmla="*/ 14070 w 30953"/>
                    <a:gd name="connsiteY6" fmla="*/ 0 h 59093"/>
                    <a:gd name="connsiteX7" fmla="*/ 11257 w 30953"/>
                    <a:gd name="connsiteY7" fmla="*/ 0 h 59093"/>
                    <a:gd name="connsiteX8" fmla="*/ 0 w 30953"/>
                    <a:gd name="connsiteY8" fmla="*/ 14070 h 59093"/>
                    <a:gd name="connsiteX9" fmla="*/ 2814 w 30953"/>
                    <a:gd name="connsiteY9" fmla="*/ 47837 h 5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53" h="59093">
                      <a:moveTo>
                        <a:pt x="2814" y="47837"/>
                      </a:moveTo>
                      <a:cubicBezTo>
                        <a:pt x="2814" y="50651"/>
                        <a:pt x="5628" y="53465"/>
                        <a:pt x="8442" y="56279"/>
                      </a:cubicBezTo>
                      <a:cubicBezTo>
                        <a:pt x="11257" y="59093"/>
                        <a:pt x="14070" y="59093"/>
                        <a:pt x="19698" y="59093"/>
                      </a:cubicBezTo>
                      <a:cubicBezTo>
                        <a:pt x="28140" y="59093"/>
                        <a:pt x="30954" y="50651"/>
                        <a:pt x="30954" y="45023"/>
                      </a:cubicBezTo>
                      <a:lnTo>
                        <a:pt x="28140" y="11256"/>
                      </a:lnTo>
                      <a:cubicBezTo>
                        <a:pt x="28140" y="8442"/>
                        <a:pt x="25326" y="5628"/>
                        <a:pt x="22512" y="2814"/>
                      </a:cubicBezTo>
                      <a:cubicBezTo>
                        <a:pt x="19698" y="0"/>
                        <a:pt x="16884" y="0"/>
                        <a:pt x="14070" y="0"/>
                      </a:cubicBezTo>
                      <a:lnTo>
                        <a:pt x="11257" y="0"/>
                      </a:lnTo>
                      <a:cubicBezTo>
                        <a:pt x="5628" y="0"/>
                        <a:pt x="0" y="5628"/>
                        <a:pt x="0" y="14070"/>
                      </a:cubicBezTo>
                      <a:lnTo>
                        <a:pt x="2814" y="47837"/>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36" name="Freeform: Shape 935">
                  <a:extLst>
                    <a:ext uri="{FF2B5EF4-FFF2-40B4-BE49-F238E27FC236}">
                      <a16:creationId xmlns:a16="http://schemas.microsoft.com/office/drawing/2014/main" id="{42F8CA99-BA3A-4AA8-B011-02AA949199E4}"/>
                    </a:ext>
                  </a:extLst>
                </p:cNvPr>
                <p:cNvSpPr/>
                <p:nvPr/>
              </p:nvSpPr>
              <p:spPr>
                <a:xfrm>
                  <a:off x="16801274" y="3844243"/>
                  <a:ext cx="30953" cy="56279"/>
                </a:xfrm>
                <a:custGeom>
                  <a:avLst/>
                  <a:gdLst>
                    <a:gd name="connsiteX0" fmla="*/ 5628 w 30953"/>
                    <a:gd name="connsiteY0" fmla="*/ 42209 h 56279"/>
                    <a:gd name="connsiteX1" fmla="*/ 16884 w 30953"/>
                    <a:gd name="connsiteY1" fmla="*/ 56279 h 56279"/>
                    <a:gd name="connsiteX2" fmla="*/ 19698 w 30953"/>
                    <a:gd name="connsiteY2" fmla="*/ 56279 h 56279"/>
                    <a:gd name="connsiteX3" fmla="*/ 28140 w 30953"/>
                    <a:gd name="connsiteY3" fmla="*/ 50651 h 56279"/>
                    <a:gd name="connsiteX4" fmla="*/ 30954 w 30953"/>
                    <a:gd name="connsiteY4" fmla="*/ 39396 h 56279"/>
                    <a:gd name="connsiteX5" fmla="*/ 28140 w 30953"/>
                    <a:gd name="connsiteY5" fmla="*/ 11256 h 56279"/>
                    <a:gd name="connsiteX6" fmla="*/ 14070 w 30953"/>
                    <a:gd name="connsiteY6" fmla="*/ 0 h 56279"/>
                    <a:gd name="connsiteX7" fmla="*/ 11257 w 30953"/>
                    <a:gd name="connsiteY7" fmla="*/ 0 h 56279"/>
                    <a:gd name="connsiteX8" fmla="*/ 2814 w 30953"/>
                    <a:gd name="connsiteY8" fmla="*/ 5628 h 56279"/>
                    <a:gd name="connsiteX9" fmla="*/ 0 w 30953"/>
                    <a:gd name="connsiteY9" fmla="*/ 14070 h 56279"/>
                    <a:gd name="connsiteX10" fmla="*/ 5628 w 30953"/>
                    <a:gd name="connsiteY10" fmla="*/ 42209 h 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53" h="56279">
                      <a:moveTo>
                        <a:pt x="5628" y="42209"/>
                      </a:moveTo>
                      <a:cubicBezTo>
                        <a:pt x="5628" y="50651"/>
                        <a:pt x="11257" y="56279"/>
                        <a:pt x="16884" y="56279"/>
                      </a:cubicBezTo>
                      <a:lnTo>
                        <a:pt x="19698" y="56279"/>
                      </a:lnTo>
                      <a:cubicBezTo>
                        <a:pt x="22512" y="56279"/>
                        <a:pt x="25326" y="53465"/>
                        <a:pt x="28140" y="50651"/>
                      </a:cubicBezTo>
                      <a:cubicBezTo>
                        <a:pt x="30954" y="47837"/>
                        <a:pt x="30954" y="45023"/>
                        <a:pt x="30954" y="39396"/>
                      </a:cubicBezTo>
                      <a:lnTo>
                        <a:pt x="28140" y="11256"/>
                      </a:lnTo>
                      <a:cubicBezTo>
                        <a:pt x="28140" y="5628"/>
                        <a:pt x="19698" y="0"/>
                        <a:pt x="14070" y="0"/>
                      </a:cubicBezTo>
                      <a:lnTo>
                        <a:pt x="11257" y="0"/>
                      </a:lnTo>
                      <a:cubicBezTo>
                        <a:pt x="8442" y="0"/>
                        <a:pt x="5628" y="2814"/>
                        <a:pt x="2814" y="5628"/>
                      </a:cubicBezTo>
                      <a:cubicBezTo>
                        <a:pt x="0" y="8442"/>
                        <a:pt x="0" y="11256"/>
                        <a:pt x="0" y="14070"/>
                      </a:cubicBezTo>
                      <a:lnTo>
                        <a:pt x="5628" y="42209"/>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37" name="Freeform: Shape 936">
                  <a:extLst>
                    <a:ext uri="{FF2B5EF4-FFF2-40B4-BE49-F238E27FC236}">
                      <a16:creationId xmlns:a16="http://schemas.microsoft.com/office/drawing/2014/main" id="{3DD85C4F-E9D6-4940-AB8C-72477E23E5C6}"/>
                    </a:ext>
                  </a:extLst>
                </p:cNvPr>
                <p:cNvSpPr/>
                <p:nvPr/>
              </p:nvSpPr>
              <p:spPr>
                <a:xfrm>
                  <a:off x="16781577" y="3858312"/>
                  <a:ext cx="26074" cy="40144"/>
                </a:xfrm>
                <a:custGeom>
                  <a:avLst/>
                  <a:gdLst>
                    <a:gd name="connsiteX0" fmla="*/ 2814 w 26074"/>
                    <a:gd name="connsiteY0" fmla="*/ 30954 h 40144"/>
                    <a:gd name="connsiteX1" fmla="*/ 14070 w 26074"/>
                    <a:gd name="connsiteY1" fmla="*/ 39396 h 40144"/>
                    <a:gd name="connsiteX2" fmla="*/ 16884 w 26074"/>
                    <a:gd name="connsiteY2" fmla="*/ 39396 h 40144"/>
                    <a:gd name="connsiteX3" fmla="*/ 25326 w 26074"/>
                    <a:gd name="connsiteY3" fmla="*/ 28140 h 40144"/>
                    <a:gd name="connsiteX4" fmla="*/ 22511 w 26074"/>
                    <a:gd name="connsiteY4" fmla="*/ 8442 h 40144"/>
                    <a:gd name="connsiteX5" fmla="*/ 11256 w 26074"/>
                    <a:gd name="connsiteY5" fmla="*/ 0 h 40144"/>
                    <a:gd name="connsiteX6" fmla="*/ 8442 w 26074"/>
                    <a:gd name="connsiteY6" fmla="*/ 0 h 40144"/>
                    <a:gd name="connsiteX7" fmla="*/ 0 w 26074"/>
                    <a:gd name="connsiteY7" fmla="*/ 11256 h 40144"/>
                    <a:gd name="connsiteX8" fmla="*/ 2814 w 26074"/>
                    <a:gd name="connsiteY8" fmla="*/ 30954 h 4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4" h="40144">
                      <a:moveTo>
                        <a:pt x="2814" y="30954"/>
                      </a:moveTo>
                      <a:cubicBezTo>
                        <a:pt x="2814" y="36581"/>
                        <a:pt x="5627" y="42209"/>
                        <a:pt x="14070" y="39396"/>
                      </a:cubicBezTo>
                      <a:lnTo>
                        <a:pt x="16884" y="39396"/>
                      </a:lnTo>
                      <a:cubicBezTo>
                        <a:pt x="22511" y="39396"/>
                        <a:pt x="28140" y="33768"/>
                        <a:pt x="25326" y="28140"/>
                      </a:cubicBezTo>
                      <a:lnTo>
                        <a:pt x="22511" y="8442"/>
                      </a:lnTo>
                      <a:cubicBezTo>
                        <a:pt x="22511" y="2814"/>
                        <a:pt x="16884" y="0"/>
                        <a:pt x="11256" y="0"/>
                      </a:cubicBezTo>
                      <a:lnTo>
                        <a:pt x="8442" y="0"/>
                      </a:lnTo>
                      <a:cubicBezTo>
                        <a:pt x="2814" y="0"/>
                        <a:pt x="0" y="5628"/>
                        <a:pt x="0" y="11256"/>
                      </a:cubicBezTo>
                      <a:lnTo>
                        <a:pt x="2814" y="30954"/>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38" name="Freeform: Shape 937">
                  <a:extLst>
                    <a:ext uri="{FF2B5EF4-FFF2-40B4-BE49-F238E27FC236}">
                      <a16:creationId xmlns:a16="http://schemas.microsoft.com/office/drawing/2014/main" id="{B97148E3-3932-42A8-8E35-F05656E2868B}"/>
                    </a:ext>
                  </a:extLst>
                </p:cNvPr>
                <p:cNvSpPr/>
                <p:nvPr/>
              </p:nvSpPr>
              <p:spPr>
                <a:xfrm>
                  <a:off x="16844147" y="3856202"/>
                  <a:ext cx="55616" cy="215971"/>
                </a:xfrm>
                <a:custGeom>
                  <a:avLst/>
                  <a:gdLst>
                    <a:gd name="connsiteX0" fmla="*/ 4965 w 55616"/>
                    <a:gd name="connsiteY0" fmla="*/ 131553 h 215971"/>
                    <a:gd name="connsiteX1" fmla="*/ 2151 w 55616"/>
                    <a:gd name="connsiteY1" fmla="*/ 103413 h 215971"/>
                    <a:gd name="connsiteX2" fmla="*/ 27477 w 55616"/>
                    <a:gd name="connsiteY2" fmla="*/ 49948 h 215971"/>
                    <a:gd name="connsiteX3" fmla="*/ 30291 w 55616"/>
                    <a:gd name="connsiteY3" fmla="*/ 35878 h 215971"/>
                    <a:gd name="connsiteX4" fmla="*/ 19035 w 55616"/>
                    <a:gd name="connsiteY4" fmla="*/ 27436 h 215971"/>
                    <a:gd name="connsiteX5" fmla="*/ 10593 w 55616"/>
                    <a:gd name="connsiteY5" fmla="*/ 4924 h 215971"/>
                    <a:gd name="connsiteX6" fmla="*/ 13407 w 55616"/>
                    <a:gd name="connsiteY6" fmla="*/ 2110 h 215971"/>
                    <a:gd name="connsiteX7" fmla="*/ 24663 w 55616"/>
                    <a:gd name="connsiteY7" fmla="*/ 2110 h 215971"/>
                    <a:gd name="connsiteX8" fmla="*/ 35919 w 55616"/>
                    <a:gd name="connsiteY8" fmla="*/ 10552 h 215971"/>
                    <a:gd name="connsiteX9" fmla="*/ 52803 w 55616"/>
                    <a:gd name="connsiteY9" fmla="*/ 24622 h 215971"/>
                    <a:gd name="connsiteX10" fmla="*/ 55616 w 55616"/>
                    <a:gd name="connsiteY10" fmla="*/ 30250 h 215971"/>
                    <a:gd name="connsiteX11" fmla="*/ 55616 w 55616"/>
                    <a:gd name="connsiteY11" fmla="*/ 30250 h 215971"/>
                    <a:gd name="connsiteX12" fmla="*/ 55616 w 55616"/>
                    <a:gd name="connsiteY12" fmla="*/ 69646 h 215971"/>
                    <a:gd name="connsiteX13" fmla="*/ 38733 w 55616"/>
                    <a:gd name="connsiteY13" fmla="*/ 97785 h 215971"/>
                    <a:gd name="connsiteX14" fmla="*/ 27477 w 55616"/>
                    <a:gd name="connsiteY14" fmla="*/ 106227 h 215971"/>
                    <a:gd name="connsiteX15" fmla="*/ 52803 w 55616"/>
                    <a:gd name="connsiteY15" fmla="*/ 210344 h 215971"/>
                    <a:gd name="connsiteX16" fmla="*/ 16221 w 55616"/>
                    <a:gd name="connsiteY16" fmla="*/ 215972 h 215971"/>
                    <a:gd name="connsiteX17" fmla="*/ 4965 w 55616"/>
                    <a:gd name="connsiteY17" fmla="*/ 131553 h 21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616" h="215971">
                      <a:moveTo>
                        <a:pt x="4965" y="131553"/>
                      </a:moveTo>
                      <a:lnTo>
                        <a:pt x="2151" y="103413"/>
                      </a:lnTo>
                      <a:cubicBezTo>
                        <a:pt x="-9105" y="64018"/>
                        <a:pt x="27477" y="49948"/>
                        <a:pt x="27477" y="49948"/>
                      </a:cubicBezTo>
                      <a:cubicBezTo>
                        <a:pt x="27477" y="49948"/>
                        <a:pt x="33105" y="38692"/>
                        <a:pt x="30291" y="35878"/>
                      </a:cubicBezTo>
                      <a:lnTo>
                        <a:pt x="19035" y="27436"/>
                      </a:lnTo>
                      <a:cubicBezTo>
                        <a:pt x="10593" y="18994"/>
                        <a:pt x="7779" y="7738"/>
                        <a:pt x="10593" y="4924"/>
                      </a:cubicBezTo>
                      <a:lnTo>
                        <a:pt x="13407" y="2110"/>
                      </a:lnTo>
                      <a:cubicBezTo>
                        <a:pt x="16221" y="-703"/>
                        <a:pt x="21849" y="-703"/>
                        <a:pt x="24663" y="2110"/>
                      </a:cubicBezTo>
                      <a:lnTo>
                        <a:pt x="35919" y="10552"/>
                      </a:lnTo>
                      <a:lnTo>
                        <a:pt x="52803" y="24622"/>
                      </a:lnTo>
                      <a:cubicBezTo>
                        <a:pt x="55616" y="27436"/>
                        <a:pt x="55616" y="27436"/>
                        <a:pt x="55616" y="30250"/>
                      </a:cubicBezTo>
                      <a:lnTo>
                        <a:pt x="55616" y="30250"/>
                      </a:lnTo>
                      <a:cubicBezTo>
                        <a:pt x="55616" y="33064"/>
                        <a:pt x="55616" y="66832"/>
                        <a:pt x="55616" y="69646"/>
                      </a:cubicBezTo>
                      <a:cubicBezTo>
                        <a:pt x="55616" y="80901"/>
                        <a:pt x="49989" y="89343"/>
                        <a:pt x="38733" y="97785"/>
                      </a:cubicBezTo>
                      <a:lnTo>
                        <a:pt x="27477" y="106227"/>
                      </a:lnTo>
                      <a:lnTo>
                        <a:pt x="52803" y="210344"/>
                      </a:lnTo>
                      <a:lnTo>
                        <a:pt x="16221" y="215972"/>
                      </a:lnTo>
                      <a:lnTo>
                        <a:pt x="4965" y="131553"/>
                      </a:ln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88" name="Graphic 3">
                <a:extLst>
                  <a:ext uri="{FF2B5EF4-FFF2-40B4-BE49-F238E27FC236}">
                    <a16:creationId xmlns:a16="http://schemas.microsoft.com/office/drawing/2014/main" id="{FEB9C9A6-C3B9-46C7-9062-7EA48E7E2992}"/>
                  </a:ext>
                </a:extLst>
              </p:cNvPr>
              <p:cNvGrpSpPr/>
              <p:nvPr/>
            </p:nvGrpSpPr>
            <p:grpSpPr>
              <a:xfrm>
                <a:off x="17616929" y="3803765"/>
                <a:ext cx="356287" cy="274036"/>
                <a:chOff x="17616929" y="3803765"/>
                <a:chExt cx="356287" cy="274036"/>
              </a:xfrm>
              <a:solidFill>
                <a:srgbClr val="000000"/>
              </a:solidFill>
            </p:grpSpPr>
            <p:sp>
              <p:nvSpPr>
                <p:cNvPr id="920" name="Freeform: Shape 919">
                  <a:extLst>
                    <a:ext uri="{FF2B5EF4-FFF2-40B4-BE49-F238E27FC236}">
                      <a16:creationId xmlns:a16="http://schemas.microsoft.com/office/drawing/2014/main" id="{00D5A410-5D3F-4710-A14F-8539C2FEC558}"/>
                    </a:ext>
                  </a:extLst>
                </p:cNvPr>
                <p:cNvSpPr/>
                <p:nvPr/>
              </p:nvSpPr>
              <p:spPr>
                <a:xfrm>
                  <a:off x="17732697" y="3852684"/>
                  <a:ext cx="121001" cy="225117"/>
                </a:xfrm>
                <a:custGeom>
                  <a:avLst/>
                  <a:gdLst>
                    <a:gd name="connsiteX0" fmla="*/ 0 w 121001"/>
                    <a:gd name="connsiteY0" fmla="*/ 213862 h 225117"/>
                    <a:gd name="connsiteX1" fmla="*/ 67535 w 121001"/>
                    <a:gd name="connsiteY1" fmla="*/ 225117 h 225117"/>
                    <a:gd name="connsiteX2" fmla="*/ 78792 w 121001"/>
                    <a:gd name="connsiteY2" fmla="*/ 115373 h 225117"/>
                    <a:gd name="connsiteX3" fmla="*/ 106931 w 121001"/>
                    <a:gd name="connsiteY3" fmla="*/ 81605 h 225117"/>
                    <a:gd name="connsiteX4" fmla="*/ 121001 w 121001"/>
                    <a:gd name="connsiteY4" fmla="*/ 25326 h 225117"/>
                    <a:gd name="connsiteX5" fmla="*/ 22512 w 121001"/>
                    <a:gd name="connsiteY5" fmla="*/ 0 h 225117"/>
                    <a:gd name="connsiteX6" fmla="*/ 16884 w 121001"/>
                    <a:gd name="connsiteY6" fmla="*/ 36582 h 225117"/>
                    <a:gd name="connsiteX7" fmla="*/ 0 w 121001"/>
                    <a:gd name="connsiteY7" fmla="*/ 33768 h 225117"/>
                    <a:gd name="connsiteX8" fmla="*/ 0 w 121001"/>
                    <a:gd name="connsiteY8" fmla="*/ 33768 h 225117"/>
                    <a:gd name="connsiteX9" fmla="*/ 0 w 121001"/>
                    <a:gd name="connsiteY9" fmla="*/ 73163 h 225117"/>
                    <a:gd name="connsiteX10" fmla="*/ 16884 w 121001"/>
                    <a:gd name="connsiteY10" fmla="*/ 101303 h 225117"/>
                    <a:gd name="connsiteX11" fmla="*/ 28140 w 121001"/>
                    <a:gd name="connsiteY11" fmla="*/ 104117 h 225117"/>
                    <a:gd name="connsiteX12" fmla="*/ 0 w 121001"/>
                    <a:gd name="connsiteY12" fmla="*/ 213862 h 22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001" h="225117">
                      <a:moveTo>
                        <a:pt x="0" y="213862"/>
                      </a:moveTo>
                      <a:lnTo>
                        <a:pt x="67535" y="225117"/>
                      </a:lnTo>
                      <a:lnTo>
                        <a:pt x="78792" y="115373"/>
                      </a:lnTo>
                      <a:cubicBezTo>
                        <a:pt x="92861" y="112559"/>
                        <a:pt x="98489" y="98489"/>
                        <a:pt x="106931" y="81605"/>
                      </a:cubicBezTo>
                      <a:lnTo>
                        <a:pt x="121001" y="25326"/>
                      </a:lnTo>
                      <a:cubicBezTo>
                        <a:pt x="90047" y="8442"/>
                        <a:pt x="59093" y="2814"/>
                        <a:pt x="22512" y="0"/>
                      </a:cubicBezTo>
                      <a:lnTo>
                        <a:pt x="16884" y="36582"/>
                      </a:lnTo>
                      <a:lnTo>
                        <a:pt x="0" y="33768"/>
                      </a:lnTo>
                      <a:lnTo>
                        <a:pt x="0" y="33768"/>
                      </a:lnTo>
                      <a:cubicBezTo>
                        <a:pt x="0" y="36582"/>
                        <a:pt x="0" y="70349"/>
                        <a:pt x="0" y="73163"/>
                      </a:cubicBezTo>
                      <a:cubicBezTo>
                        <a:pt x="0" y="84419"/>
                        <a:pt x="5628" y="92861"/>
                        <a:pt x="16884" y="101303"/>
                      </a:cubicBezTo>
                      <a:lnTo>
                        <a:pt x="28140" y="104117"/>
                      </a:lnTo>
                      <a:lnTo>
                        <a:pt x="0" y="213862"/>
                      </a:lnTo>
                      <a:close/>
                    </a:path>
                  </a:pathLst>
                </a:custGeom>
                <a:solidFill>
                  <a:srgbClr val="E6B07C"/>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921" name="Graphic 3">
                  <a:extLst>
                    <a:ext uri="{FF2B5EF4-FFF2-40B4-BE49-F238E27FC236}">
                      <a16:creationId xmlns:a16="http://schemas.microsoft.com/office/drawing/2014/main" id="{C65E7FCE-1738-42BB-9A30-F42FDD4DEF7A}"/>
                    </a:ext>
                  </a:extLst>
                </p:cNvPr>
                <p:cNvGrpSpPr/>
                <p:nvPr/>
              </p:nvGrpSpPr>
              <p:grpSpPr>
                <a:xfrm>
                  <a:off x="17616929" y="3803765"/>
                  <a:ext cx="356287" cy="167462"/>
                  <a:chOff x="17616929" y="3803765"/>
                  <a:chExt cx="356287" cy="167462"/>
                </a:xfrm>
                <a:solidFill>
                  <a:srgbClr val="000000"/>
                </a:solidFill>
              </p:grpSpPr>
              <p:sp>
                <p:nvSpPr>
                  <p:cNvPr id="927" name="Freeform: Shape 926">
                    <a:extLst>
                      <a:ext uri="{FF2B5EF4-FFF2-40B4-BE49-F238E27FC236}">
                        <a16:creationId xmlns:a16="http://schemas.microsoft.com/office/drawing/2014/main" id="{C9A6371A-D780-4D7A-8326-796EAF6E4DA7}"/>
                      </a:ext>
                    </a:extLst>
                  </p:cNvPr>
                  <p:cNvSpPr/>
                  <p:nvPr/>
                </p:nvSpPr>
                <p:spPr>
                  <a:xfrm>
                    <a:off x="17710186" y="3855499"/>
                    <a:ext cx="166023" cy="61907"/>
                  </a:xfrm>
                  <a:custGeom>
                    <a:avLst/>
                    <a:gdLst>
                      <a:gd name="connsiteX0" fmla="*/ 0 w 166023"/>
                      <a:gd name="connsiteY0" fmla="*/ 36581 h 61907"/>
                      <a:gd name="connsiteX1" fmla="*/ 160396 w 166023"/>
                      <a:gd name="connsiteY1" fmla="*/ 61907 h 61907"/>
                      <a:gd name="connsiteX2" fmla="*/ 166024 w 166023"/>
                      <a:gd name="connsiteY2" fmla="*/ 25326 h 61907"/>
                      <a:gd name="connsiteX3" fmla="*/ 5627 w 166023"/>
                      <a:gd name="connsiteY3" fmla="*/ 0 h 61907"/>
                      <a:gd name="connsiteX4" fmla="*/ 0 w 166023"/>
                      <a:gd name="connsiteY4" fmla="*/ 36581 h 61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23" h="61907">
                        <a:moveTo>
                          <a:pt x="0" y="36581"/>
                        </a:moveTo>
                        <a:cubicBezTo>
                          <a:pt x="53465" y="50651"/>
                          <a:pt x="106930" y="59093"/>
                          <a:pt x="160396" y="61907"/>
                        </a:cubicBezTo>
                        <a:cubicBezTo>
                          <a:pt x="163210" y="50651"/>
                          <a:pt x="163210" y="36581"/>
                          <a:pt x="166024" y="25326"/>
                        </a:cubicBezTo>
                        <a:cubicBezTo>
                          <a:pt x="112559" y="11256"/>
                          <a:pt x="59093" y="2814"/>
                          <a:pt x="5627" y="0"/>
                        </a:cubicBezTo>
                        <a:cubicBezTo>
                          <a:pt x="5627" y="14070"/>
                          <a:pt x="2814" y="25326"/>
                          <a:pt x="0" y="36581"/>
                        </a:cubicBezTo>
                        <a:close/>
                      </a:path>
                    </a:pathLst>
                  </a:custGeom>
                  <a:solidFill>
                    <a:srgbClr val="222214"/>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28" name="Freeform: Shape 927">
                    <a:extLst>
                      <a:ext uri="{FF2B5EF4-FFF2-40B4-BE49-F238E27FC236}">
                        <a16:creationId xmlns:a16="http://schemas.microsoft.com/office/drawing/2014/main" id="{D09EF482-07B8-4D38-B8BB-BAC8ED74ADB2}"/>
                      </a:ext>
                    </a:extLst>
                  </p:cNvPr>
                  <p:cNvSpPr/>
                  <p:nvPr/>
                </p:nvSpPr>
                <p:spPr>
                  <a:xfrm rot="-4854529">
                    <a:off x="17852477" y="3850488"/>
                    <a:ext cx="112554" cy="112554"/>
                  </a:xfrm>
                  <a:custGeom>
                    <a:avLst/>
                    <a:gdLst>
                      <a:gd name="connsiteX0" fmla="*/ 112554 w 112554"/>
                      <a:gd name="connsiteY0" fmla="*/ 56277 h 112554"/>
                      <a:gd name="connsiteX1" fmla="*/ 56277 w 112554"/>
                      <a:gd name="connsiteY1" fmla="*/ 112554 h 112554"/>
                      <a:gd name="connsiteX2" fmla="*/ 0 w 112554"/>
                      <a:gd name="connsiteY2" fmla="*/ 56277 h 112554"/>
                      <a:gd name="connsiteX3" fmla="*/ 56277 w 112554"/>
                      <a:gd name="connsiteY3" fmla="*/ 0 h 112554"/>
                      <a:gd name="connsiteX4" fmla="*/ 112554 w 112554"/>
                      <a:gd name="connsiteY4" fmla="*/ 56277 h 112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4" h="112554">
                        <a:moveTo>
                          <a:pt x="112554" y="56277"/>
                        </a:moveTo>
                        <a:cubicBezTo>
                          <a:pt x="112554" y="87358"/>
                          <a:pt x="87359" y="112554"/>
                          <a:pt x="56277" y="112554"/>
                        </a:cubicBezTo>
                        <a:cubicBezTo>
                          <a:pt x="25196" y="112554"/>
                          <a:pt x="0" y="87358"/>
                          <a:pt x="0" y="56277"/>
                        </a:cubicBezTo>
                        <a:cubicBezTo>
                          <a:pt x="0" y="25196"/>
                          <a:pt x="25196" y="0"/>
                          <a:pt x="56277" y="0"/>
                        </a:cubicBezTo>
                        <a:cubicBezTo>
                          <a:pt x="87359" y="0"/>
                          <a:pt x="112554" y="25196"/>
                          <a:pt x="112554" y="56277"/>
                        </a:cubicBezTo>
                        <a:close/>
                      </a:path>
                    </a:pathLst>
                  </a:custGeom>
                  <a:solidFill>
                    <a:srgbClr val="222214"/>
                  </a:solidFill>
                  <a:ln w="28130" cap="flat">
                    <a:noFill/>
                    <a:prstDash val="solid"/>
                    <a:miter/>
                  </a:ln>
                </p:spPr>
                <p:txBody>
                  <a:bodyPr rtlCol="0" anchor="ctr"/>
                  <a:lstStyle/>
                  <a:p>
                    <a:pPr defTabSz="1947696"/>
                    <a:endParaRPr lang="en-US" sz="3834">
                      <a:solidFill>
                        <a:srgbClr val="000000"/>
                      </a:solidFill>
                      <a:latin typeface="Montserrat Light "/>
                    </a:endParaRPr>
                  </a:p>
                </p:txBody>
              </p:sp>
              <p:sp>
                <p:nvSpPr>
                  <p:cNvPr id="929" name="Freeform: Shape 928">
                    <a:extLst>
                      <a:ext uri="{FF2B5EF4-FFF2-40B4-BE49-F238E27FC236}">
                        <a16:creationId xmlns:a16="http://schemas.microsoft.com/office/drawing/2014/main" id="{DDC453CB-C01E-49E3-B408-A5EDA2335193}"/>
                      </a:ext>
                    </a:extLst>
                  </p:cNvPr>
                  <p:cNvSpPr/>
                  <p:nvPr/>
                </p:nvSpPr>
                <p:spPr>
                  <a:xfrm rot="-4854190">
                    <a:off x="17625119" y="3811955"/>
                    <a:ext cx="112556" cy="112556"/>
                  </a:xfrm>
                  <a:custGeom>
                    <a:avLst/>
                    <a:gdLst>
                      <a:gd name="connsiteX0" fmla="*/ 112556 w 112556"/>
                      <a:gd name="connsiteY0" fmla="*/ 56278 h 112556"/>
                      <a:gd name="connsiteX1" fmla="*/ 56278 w 112556"/>
                      <a:gd name="connsiteY1" fmla="*/ 112556 h 112556"/>
                      <a:gd name="connsiteX2" fmla="*/ 0 w 112556"/>
                      <a:gd name="connsiteY2" fmla="*/ 56278 h 112556"/>
                      <a:gd name="connsiteX3" fmla="*/ 56278 w 112556"/>
                      <a:gd name="connsiteY3" fmla="*/ 0 h 112556"/>
                      <a:gd name="connsiteX4" fmla="*/ 112556 w 112556"/>
                      <a:gd name="connsiteY4" fmla="*/ 56278 h 112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6" h="112556">
                        <a:moveTo>
                          <a:pt x="112556" y="56278"/>
                        </a:moveTo>
                        <a:cubicBezTo>
                          <a:pt x="112556" y="87360"/>
                          <a:pt x="87360" y="112556"/>
                          <a:pt x="56278" y="112556"/>
                        </a:cubicBezTo>
                        <a:cubicBezTo>
                          <a:pt x="25196" y="112556"/>
                          <a:pt x="0" y="87360"/>
                          <a:pt x="0" y="56278"/>
                        </a:cubicBezTo>
                        <a:cubicBezTo>
                          <a:pt x="0" y="25197"/>
                          <a:pt x="25196" y="0"/>
                          <a:pt x="56278" y="0"/>
                        </a:cubicBezTo>
                        <a:cubicBezTo>
                          <a:pt x="87360" y="0"/>
                          <a:pt x="112556" y="25197"/>
                          <a:pt x="112556" y="56278"/>
                        </a:cubicBezTo>
                        <a:close/>
                      </a:path>
                    </a:pathLst>
                  </a:custGeom>
                  <a:solidFill>
                    <a:srgbClr val="222214"/>
                  </a:solidFill>
                  <a:ln w="28130" cap="flat">
                    <a:noFill/>
                    <a:prstDash val="solid"/>
                    <a:miter/>
                  </a:ln>
                </p:spPr>
                <p:txBody>
                  <a:bodyPr rtlCol="0" anchor="ctr"/>
                  <a:lstStyle/>
                  <a:p>
                    <a:pPr defTabSz="1947696"/>
                    <a:endParaRPr lang="en-US" sz="3834">
                      <a:solidFill>
                        <a:srgbClr val="000000"/>
                      </a:solidFill>
                      <a:latin typeface="Montserrat Light "/>
                    </a:endParaRPr>
                  </a:p>
                </p:txBody>
              </p:sp>
              <p:sp>
                <p:nvSpPr>
                  <p:cNvPr id="930" name="Freeform: Shape 929">
                    <a:extLst>
                      <a:ext uri="{FF2B5EF4-FFF2-40B4-BE49-F238E27FC236}">
                        <a16:creationId xmlns:a16="http://schemas.microsoft.com/office/drawing/2014/main" id="{1D01F29A-6651-4022-BC49-6447F432C45E}"/>
                      </a:ext>
                    </a:extLst>
                  </p:cNvPr>
                  <p:cNvSpPr/>
                  <p:nvPr/>
                </p:nvSpPr>
                <p:spPr>
                  <a:xfrm>
                    <a:off x="17869473" y="3857204"/>
                    <a:ext cx="30930" cy="30930"/>
                  </a:xfrm>
                  <a:custGeom>
                    <a:avLst/>
                    <a:gdLst>
                      <a:gd name="connsiteX0" fmla="*/ 23620 w 30930"/>
                      <a:gd name="connsiteY0" fmla="*/ 23620 h 30930"/>
                      <a:gd name="connsiteX1" fmla="*/ 29247 w 30930"/>
                      <a:gd name="connsiteY1" fmla="*/ 3922 h 30930"/>
                      <a:gd name="connsiteX2" fmla="*/ 6736 w 30930"/>
                      <a:gd name="connsiteY2" fmla="*/ 6736 h 30930"/>
                      <a:gd name="connsiteX3" fmla="*/ 3922 w 30930"/>
                      <a:gd name="connsiteY3" fmla="*/ 29248 h 30930"/>
                      <a:gd name="connsiteX4" fmla="*/ 23620 w 30930"/>
                      <a:gd name="connsiteY4" fmla="*/ 23620 h 30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0" h="30930">
                        <a:moveTo>
                          <a:pt x="23620" y="23620"/>
                        </a:moveTo>
                        <a:cubicBezTo>
                          <a:pt x="32062" y="15178"/>
                          <a:pt x="32062" y="9550"/>
                          <a:pt x="29247" y="3922"/>
                        </a:cubicBezTo>
                        <a:cubicBezTo>
                          <a:pt x="26434" y="-1706"/>
                          <a:pt x="15178" y="-1706"/>
                          <a:pt x="6736" y="6736"/>
                        </a:cubicBezTo>
                        <a:cubicBezTo>
                          <a:pt x="-1705" y="15178"/>
                          <a:pt x="-1705" y="23620"/>
                          <a:pt x="3922" y="29248"/>
                        </a:cubicBezTo>
                        <a:cubicBezTo>
                          <a:pt x="9550" y="32062"/>
                          <a:pt x="15178" y="32062"/>
                          <a:pt x="23620" y="23620"/>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31" name="Freeform: Shape 930">
                    <a:extLst>
                      <a:ext uri="{FF2B5EF4-FFF2-40B4-BE49-F238E27FC236}">
                        <a16:creationId xmlns:a16="http://schemas.microsoft.com/office/drawing/2014/main" id="{2762F8F4-F767-4736-8E4D-6F433A4295B1}"/>
                      </a:ext>
                    </a:extLst>
                  </p:cNvPr>
                  <p:cNvSpPr/>
                  <p:nvPr/>
                </p:nvSpPr>
                <p:spPr>
                  <a:xfrm>
                    <a:off x="17635615" y="3830173"/>
                    <a:ext cx="26732" cy="33767"/>
                  </a:xfrm>
                  <a:custGeom>
                    <a:avLst/>
                    <a:gdLst>
                      <a:gd name="connsiteX0" fmla="*/ 21105 w 26732"/>
                      <a:gd name="connsiteY0" fmla="*/ 22512 h 33767"/>
                      <a:gd name="connsiteX1" fmla="*/ 23918 w 26732"/>
                      <a:gd name="connsiteY1" fmla="*/ 2814 h 33767"/>
                      <a:gd name="connsiteX2" fmla="*/ 4221 w 26732"/>
                      <a:gd name="connsiteY2" fmla="*/ 11256 h 33767"/>
                      <a:gd name="connsiteX3" fmla="*/ 4221 w 26732"/>
                      <a:gd name="connsiteY3" fmla="*/ 33767 h 33767"/>
                      <a:gd name="connsiteX4" fmla="*/ 21105 w 26732"/>
                      <a:gd name="connsiteY4" fmla="*/ 22512 h 33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2" h="33767">
                        <a:moveTo>
                          <a:pt x="21105" y="22512"/>
                        </a:moveTo>
                        <a:cubicBezTo>
                          <a:pt x="29547" y="11256"/>
                          <a:pt x="26733" y="5628"/>
                          <a:pt x="23918" y="2814"/>
                        </a:cubicBezTo>
                        <a:cubicBezTo>
                          <a:pt x="18291" y="-2814"/>
                          <a:pt x="9849" y="0"/>
                          <a:pt x="4221" y="11256"/>
                        </a:cubicBezTo>
                        <a:cubicBezTo>
                          <a:pt x="-1407" y="22512"/>
                          <a:pt x="-1407" y="30954"/>
                          <a:pt x="4221" y="33767"/>
                        </a:cubicBezTo>
                        <a:cubicBezTo>
                          <a:pt x="9849" y="33767"/>
                          <a:pt x="15477" y="30954"/>
                          <a:pt x="21105" y="22512"/>
                        </a:cubicBezTo>
                        <a:close/>
                      </a:path>
                    </a:pathLst>
                  </a:custGeom>
                  <a:solidFill>
                    <a:srgbClr val="FFFFF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922" name="Freeform: Shape 921">
                  <a:extLst>
                    <a:ext uri="{FF2B5EF4-FFF2-40B4-BE49-F238E27FC236}">
                      <a16:creationId xmlns:a16="http://schemas.microsoft.com/office/drawing/2014/main" id="{F1485FC6-D50A-4078-8B8B-F60E53CA5968}"/>
                    </a:ext>
                  </a:extLst>
                </p:cNvPr>
                <p:cNvSpPr/>
                <p:nvPr/>
              </p:nvSpPr>
              <p:spPr>
                <a:xfrm>
                  <a:off x="17749581" y="3832987"/>
                  <a:ext cx="30953" cy="51383"/>
                </a:xfrm>
                <a:custGeom>
                  <a:avLst/>
                  <a:gdLst>
                    <a:gd name="connsiteX0" fmla="*/ 28140 w 30953"/>
                    <a:gd name="connsiteY0" fmla="*/ 39396 h 51383"/>
                    <a:gd name="connsiteX1" fmla="*/ 16884 w 30953"/>
                    <a:gd name="connsiteY1" fmla="*/ 50651 h 51383"/>
                    <a:gd name="connsiteX2" fmla="*/ 8442 w 30953"/>
                    <a:gd name="connsiteY2" fmla="*/ 50651 h 51383"/>
                    <a:gd name="connsiteX3" fmla="*/ 2814 w 30953"/>
                    <a:gd name="connsiteY3" fmla="*/ 47837 h 51383"/>
                    <a:gd name="connsiteX4" fmla="*/ 0 w 30953"/>
                    <a:gd name="connsiteY4" fmla="*/ 36582 h 51383"/>
                    <a:gd name="connsiteX5" fmla="*/ 0 w 30953"/>
                    <a:gd name="connsiteY5" fmla="*/ 11256 h 51383"/>
                    <a:gd name="connsiteX6" fmla="*/ 5628 w 30953"/>
                    <a:gd name="connsiteY6" fmla="*/ 2814 h 51383"/>
                    <a:gd name="connsiteX7" fmla="*/ 16884 w 30953"/>
                    <a:gd name="connsiteY7" fmla="*/ 0 h 51383"/>
                    <a:gd name="connsiteX8" fmla="*/ 19698 w 30953"/>
                    <a:gd name="connsiteY8" fmla="*/ 0 h 51383"/>
                    <a:gd name="connsiteX9" fmla="*/ 30954 w 30953"/>
                    <a:gd name="connsiteY9" fmla="*/ 14070 h 51383"/>
                    <a:gd name="connsiteX10" fmla="*/ 28140 w 30953"/>
                    <a:gd name="connsiteY10" fmla="*/ 39396 h 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53" h="51383">
                      <a:moveTo>
                        <a:pt x="28140" y="39396"/>
                      </a:moveTo>
                      <a:cubicBezTo>
                        <a:pt x="28140" y="47837"/>
                        <a:pt x="25326" y="53465"/>
                        <a:pt x="16884" y="50651"/>
                      </a:cubicBezTo>
                      <a:lnTo>
                        <a:pt x="8442" y="50651"/>
                      </a:lnTo>
                      <a:cubicBezTo>
                        <a:pt x="5628" y="50651"/>
                        <a:pt x="5628" y="50651"/>
                        <a:pt x="2814" y="47837"/>
                      </a:cubicBezTo>
                      <a:cubicBezTo>
                        <a:pt x="0" y="45023"/>
                        <a:pt x="0" y="39396"/>
                        <a:pt x="0" y="36582"/>
                      </a:cubicBezTo>
                      <a:lnTo>
                        <a:pt x="0" y="11256"/>
                      </a:lnTo>
                      <a:cubicBezTo>
                        <a:pt x="0" y="8442"/>
                        <a:pt x="2814" y="5628"/>
                        <a:pt x="5628" y="2814"/>
                      </a:cubicBezTo>
                      <a:cubicBezTo>
                        <a:pt x="8442" y="0"/>
                        <a:pt x="11256" y="0"/>
                        <a:pt x="16884" y="0"/>
                      </a:cubicBezTo>
                      <a:lnTo>
                        <a:pt x="19698" y="0"/>
                      </a:lnTo>
                      <a:cubicBezTo>
                        <a:pt x="25326" y="0"/>
                        <a:pt x="30954" y="5628"/>
                        <a:pt x="30954" y="14070"/>
                      </a:cubicBezTo>
                      <a:lnTo>
                        <a:pt x="28140" y="39396"/>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23" name="Freeform: Shape 922">
                  <a:extLst>
                    <a:ext uri="{FF2B5EF4-FFF2-40B4-BE49-F238E27FC236}">
                      <a16:creationId xmlns:a16="http://schemas.microsoft.com/office/drawing/2014/main" id="{266F910A-C4CE-47D4-BBE3-0805434B0555}"/>
                    </a:ext>
                  </a:extLst>
                </p:cNvPr>
                <p:cNvSpPr/>
                <p:nvPr/>
              </p:nvSpPr>
              <p:spPr>
                <a:xfrm>
                  <a:off x="17774907" y="3832987"/>
                  <a:ext cx="30953" cy="59093"/>
                </a:xfrm>
                <a:custGeom>
                  <a:avLst/>
                  <a:gdLst>
                    <a:gd name="connsiteX0" fmla="*/ 28140 w 30953"/>
                    <a:gd name="connsiteY0" fmla="*/ 47837 h 59093"/>
                    <a:gd name="connsiteX1" fmla="*/ 22512 w 30953"/>
                    <a:gd name="connsiteY1" fmla="*/ 56279 h 59093"/>
                    <a:gd name="connsiteX2" fmla="*/ 11256 w 30953"/>
                    <a:gd name="connsiteY2" fmla="*/ 59093 h 59093"/>
                    <a:gd name="connsiteX3" fmla="*/ 0 w 30953"/>
                    <a:gd name="connsiteY3" fmla="*/ 45023 h 59093"/>
                    <a:gd name="connsiteX4" fmla="*/ 2814 w 30953"/>
                    <a:gd name="connsiteY4" fmla="*/ 11256 h 59093"/>
                    <a:gd name="connsiteX5" fmla="*/ 8442 w 30953"/>
                    <a:gd name="connsiteY5" fmla="*/ 2814 h 59093"/>
                    <a:gd name="connsiteX6" fmla="*/ 16884 w 30953"/>
                    <a:gd name="connsiteY6" fmla="*/ 0 h 59093"/>
                    <a:gd name="connsiteX7" fmla="*/ 19698 w 30953"/>
                    <a:gd name="connsiteY7" fmla="*/ 0 h 59093"/>
                    <a:gd name="connsiteX8" fmla="*/ 30954 w 30953"/>
                    <a:gd name="connsiteY8" fmla="*/ 14070 h 59093"/>
                    <a:gd name="connsiteX9" fmla="*/ 28140 w 30953"/>
                    <a:gd name="connsiteY9" fmla="*/ 47837 h 59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53" h="59093">
                      <a:moveTo>
                        <a:pt x="28140" y="47837"/>
                      </a:moveTo>
                      <a:cubicBezTo>
                        <a:pt x="28140" y="50651"/>
                        <a:pt x="25326" y="53465"/>
                        <a:pt x="22512" y="56279"/>
                      </a:cubicBezTo>
                      <a:cubicBezTo>
                        <a:pt x="19698" y="59093"/>
                        <a:pt x="16884" y="59093"/>
                        <a:pt x="11256" y="59093"/>
                      </a:cubicBezTo>
                      <a:cubicBezTo>
                        <a:pt x="2814" y="59093"/>
                        <a:pt x="0" y="50651"/>
                        <a:pt x="0" y="45023"/>
                      </a:cubicBezTo>
                      <a:lnTo>
                        <a:pt x="2814" y="11256"/>
                      </a:lnTo>
                      <a:cubicBezTo>
                        <a:pt x="2814" y="8442"/>
                        <a:pt x="5628" y="5628"/>
                        <a:pt x="8442" y="2814"/>
                      </a:cubicBezTo>
                      <a:cubicBezTo>
                        <a:pt x="11256" y="0"/>
                        <a:pt x="14070" y="0"/>
                        <a:pt x="16884" y="0"/>
                      </a:cubicBezTo>
                      <a:lnTo>
                        <a:pt x="19698" y="0"/>
                      </a:lnTo>
                      <a:cubicBezTo>
                        <a:pt x="25326" y="0"/>
                        <a:pt x="30954" y="5628"/>
                        <a:pt x="30954" y="14070"/>
                      </a:cubicBezTo>
                      <a:lnTo>
                        <a:pt x="28140" y="47837"/>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24" name="Freeform: Shape 923">
                  <a:extLst>
                    <a:ext uri="{FF2B5EF4-FFF2-40B4-BE49-F238E27FC236}">
                      <a16:creationId xmlns:a16="http://schemas.microsoft.com/office/drawing/2014/main" id="{DFEB1E2B-884E-43B3-A642-B6E8178E7196}"/>
                    </a:ext>
                  </a:extLst>
                </p:cNvPr>
                <p:cNvSpPr/>
                <p:nvPr/>
              </p:nvSpPr>
              <p:spPr>
                <a:xfrm>
                  <a:off x="17803046" y="3844243"/>
                  <a:ext cx="30953" cy="56279"/>
                </a:xfrm>
                <a:custGeom>
                  <a:avLst/>
                  <a:gdLst>
                    <a:gd name="connsiteX0" fmla="*/ 25326 w 30953"/>
                    <a:gd name="connsiteY0" fmla="*/ 42209 h 56279"/>
                    <a:gd name="connsiteX1" fmla="*/ 14070 w 30953"/>
                    <a:gd name="connsiteY1" fmla="*/ 56279 h 56279"/>
                    <a:gd name="connsiteX2" fmla="*/ 11256 w 30953"/>
                    <a:gd name="connsiteY2" fmla="*/ 56279 h 56279"/>
                    <a:gd name="connsiteX3" fmla="*/ 2814 w 30953"/>
                    <a:gd name="connsiteY3" fmla="*/ 50651 h 56279"/>
                    <a:gd name="connsiteX4" fmla="*/ 0 w 30953"/>
                    <a:gd name="connsiteY4" fmla="*/ 39396 h 56279"/>
                    <a:gd name="connsiteX5" fmla="*/ 2814 w 30953"/>
                    <a:gd name="connsiteY5" fmla="*/ 11256 h 56279"/>
                    <a:gd name="connsiteX6" fmla="*/ 16884 w 30953"/>
                    <a:gd name="connsiteY6" fmla="*/ 0 h 56279"/>
                    <a:gd name="connsiteX7" fmla="*/ 19698 w 30953"/>
                    <a:gd name="connsiteY7" fmla="*/ 0 h 56279"/>
                    <a:gd name="connsiteX8" fmla="*/ 28140 w 30953"/>
                    <a:gd name="connsiteY8" fmla="*/ 5628 h 56279"/>
                    <a:gd name="connsiteX9" fmla="*/ 30954 w 30953"/>
                    <a:gd name="connsiteY9" fmla="*/ 14070 h 56279"/>
                    <a:gd name="connsiteX10" fmla="*/ 25326 w 30953"/>
                    <a:gd name="connsiteY10" fmla="*/ 42209 h 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53" h="56279">
                      <a:moveTo>
                        <a:pt x="25326" y="42209"/>
                      </a:moveTo>
                      <a:cubicBezTo>
                        <a:pt x="25326" y="50651"/>
                        <a:pt x="19698" y="56279"/>
                        <a:pt x="14070" y="56279"/>
                      </a:cubicBezTo>
                      <a:lnTo>
                        <a:pt x="11256" y="56279"/>
                      </a:lnTo>
                      <a:cubicBezTo>
                        <a:pt x="8442" y="56279"/>
                        <a:pt x="5628" y="53465"/>
                        <a:pt x="2814" y="50651"/>
                      </a:cubicBezTo>
                      <a:cubicBezTo>
                        <a:pt x="0" y="47837"/>
                        <a:pt x="0" y="45023"/>
                        <a:pt x="0" y="39396"/>
                      </a:cubicBezTo>
                      <a:lnTo>
                        <a:pt x="2814" y="11256"/>
                      </a:lnTo>
                      <a:cubicBezTo>
                        <a:pt x="2814" y="5628"/>
                        <a:pt x="11256" y="0"/>
                        <a:pt x="16884" y="0"/>
                      </a:cubicBezTo>
                      <a:lnTo>
                        <a:pt x="19698" y="0"/>
                      </a:lnTo>
                      <a:cubicBezTo>
                        <a:pt x="22512" y="0"/>
                        <a:pt x="25326" y="2814"/>
                        <a:pt x="28140" y="5628"/>
                      </a:cubicBezTo>
                      <a:cubicBezTo>
                        <a:pt x="30954" y="8442"/>
                        <a:pt x="30954" y="11256"/>
                        <a:pt x="30954" y="14070"/>
                      </a:cubicBezTo>
                      <a:lnTo>
                        <a:pt x="25326" y="42209"/>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25" name="Freeform: Shape 924">
                  <a:extLst>
                    <a:ext uri="{FF2B5EF4-FFF2-40B4-BE49-F238E27FC236}">
                      <a16:creationId xmlns:a16="http://schemas.microsoft.com/office/drawing/2014/main" id="{3218F9D5-7C49-42C1-96CE-69488BB58148}"/>
                    </a:ext>
                  </a:extLst>
                </p:cNvPr>
                <p:cNvSpPr/>
                <p:nvPr/>
              </p:nvSpPr>
              <p:spPr>
                <a:xfrm>
                  <a:off x="17824810" y="3858312"/>
                  <a:ext cx="26074" cy="40144"/>
                </a:xfrm>
                <a:custGeom>
                  <a:avLst/>
                  <a:gdLst>
                    <a:gd name="connsiteX0" fmla="*/ 23260 w 26074"/>
                    <a:gd name="connsiteY0" fmla="*/ 30954 h 40144"/>
                    <a:gd name="connsiteX1" fmla="*/ 12004 w 26074"/>
                    <a:gd name="connsiteY1" fmla="*/ 39396 h 40144"/>
                    <a:gd name="connsiteX2" fmla="*/ 9190 w 26074"/>
                    <a:gd name="connsiteY2" fmla="*/ 39396 h 40144"/>
                    <a:gd name="connsiteX3" fmla="*/ 749 w 26074"/>
                    <a:gd name="connsiteY3" fmla="*/ 28140 h 40144"/>
                    <a:gd name="connsiteX4" fmla="*/ 3562 w 26074"/>
                    <a:gd name="connsiteY4" fmla="*/ 8442 h 40144"/>
                    <a:gd name="connsiteX5" fmla="*/ 14818 w 26074"/>
                    <a:gd name="connsiteY5" fmla="*/ 0 h 40144"/>
                    <a:gd name="connsiteX6" fmla="*/ 17632 w 26074"/>
                    <a:gd name="connsiteY6" fmla="*/ 0 h 40144"/>
                    <a:gd name="connsiteX7" fmla="*/ 26074 w 26074"/>
                    <a:gd name="connsiteY7" fmla="*/ 11256 h 40144"/>
                    <a:gd name="connsiteX8" fmla="*/ 23260 w 26074"/>
                    <a:gd name="connsiteY8" fmla="*/ 30954 h 4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4" h="40144">
                      <a:moveTo>
                        <a:pt x="23260" y="30954"/>
                      </a:moveTo>
                      <a:cubicBezTo>
                        <a:pt x="23260" y="36581"/>
                        <a:pt x="20446" y="42209"/>
                        <a:pt x="12004" y="39396"/>
                      </a:cubicBezTo>
                      <a:lnTo>
                        <a:pt x="9190" y="39396"/>
                      </a:lnTo>
                      <a:cubicBezTo>
                        <a:pt x="3562" y="39396"/>
                        <a:pt x="-2066" y="33768"/>
                        <a:pt x="749" y="28140"/>
                      </a:cubicBezTo>
                      <a:lnTo>
                        <a:pt x="3562" y="8442"/>
                      </a:lnTo>
                      <a:cubicBezTo>
                        <a:pt x="3562" y="2814"/>
                        <a:pt x="9190" y="0"/>
                        <a:pt x="14818" y="0"/>
                      </a:cubicBezTo>
                      <a:lnTo>
                        <a:pt x="17632" y="0"/>
                      </a:lnTo>
                      <a:cubicBezTo>
                        <a:pt x="23260" y="0"/>
                        <a:pt x="26074" y="5628"/>
                        <a:pt x="26074" y="11256"/>
                      </a:cubicBezTo>
                      <a:lnTo>
                        <a:pt x="23260" y="30954"/>
                      </a:ln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26" name="Freeform: Shape 925">
                  <a:extLst>
                    <a:ext uri="{FF2B5EF4-FFF2-40B4-BE49-F238E27FC236}">
                      <a16:creationId xmlns:a16="http://schemas.microsoft.com/office/drawing/2014/main" id="{BCBB7603-6324-4D77-8EDC-A8A3CDB0B3E5}"/>
                    </a:ext>
                  </a:extLst>
                </p:cNvPr>
                <p:cNvSpPr/>
                <p:nvPr/>
              </p:nvSpPr>
              <p:spPr>
                <a:xfrm>
                  <a:off x="17735511" y="3856202"/>
                  <a:ext cx="55616" cy="215971"/>
                </a:xfrm>
                <a:custGeom>
                  <a:avLst/>
                  <a:gdLst>
                    <a:gd name="connsiteX0" fmla="*/ 50651 w 55616"/>
                    <a:gd name="connsiteY0" fmla="*/ 131553 h 215971"/>
                    <a:gd name="connsiteX1" fmla="*/ 53465 w 55616"/>
                    <a:gd name="connsiteY1" fmla="*/ 103413 h 215971"/>
                    <a:gd name="connsiteX2" fmla="*/ 28140 w 55616"/>
                    <a:gd name="connsiteY2" fmla="*/ 49948 h 215971"/>
                    <a:gd name="connsiteX3" fmla="*/ 25326 w 55616"/>
                    <a:gd name="connsiteY3" fmla="*/ 35878 h 215971"/>
                    <a:gd name="connsiteX4" fmla="*/ 36581 w 55616"/>
                    <a:gd name="connsiteY4" fmla="*/ 27436 h 215971"/>
                    <a:gd name="connsiteX5" fmla="*/ 45024 w 55616"/>
                    <a:gd name="connsiteY5" fmla="*/ 4924 h 215971"/>
                    <a:gd name="connsiteX6" fmla="*/ 42209 w 55616"/>
                    <a:gd name="connsiteY6" fmla="*/ 2110 h 215971"/>
                    <a:gd name="connsiteX7" fmla="*/ 30954 w 55616"/>
                    <a:gd name="connsiteY7" fmla="*/ 2110 h 215971"/>
                    <a:gd name="connsiteX8" fmla="*/ 19698 w 55616"/>
                    <a:gd name="connsiteY8" fmla="*/ 10552 h 215971"/>
                    <a:gd name="connsiteX9" fmla="*/ 2814 w 55616"/>
                    <a:gd name="connsiteY9" fmla="*/ 24622 h 215971"/>
                    <a:gd name="connsiteX10" fmla="*/ 0 w 55616"/>
                    <a:gd name="connsiteY10" fmla="*/ 30250 h 215971"/>
                    <a:gd name="connsiteX11" fmla="*/ 0 w 55616"/>
                    <a:gd name="connsiteY11" fmla="*/ 30250 h 215971"/>
                    <a:gd name="connsiteX12" fmla="*/ 0 w 55616"/>
                    <a:gd name="connsiteY12" fmla="*/ 69646 h 215971"/>
                    <a:gd name="connsiteX13" fmla="*/ 16884 w 55616"/>
                    <a:gd name="connsiteY13" fmla="*/ 97785 h 215971"/>
                    <a:gd name="connsiteX14" fmla="*/ 28140 w 55616"/>
                    <a:gd name="connsiteY14" fmla="*/ 106227 h 215971"/>
                    <a:gd name="connsiteX15" fmla="*/ 2814 w 55616"/>
                    <a:gd name="connsiteY15" fmla="*/ 210344 h 215971"/>
                    <a:gd name="connsiteX16" fmla="*/ 39395 w 55616"/>
                    <a:gd name="connsiteY16" fmla="*/ 215972 h 215971"/>
                    <a:gd name="connsiteX17" fmla="*/ 50651 w 55616"/>
                    <a:gd name="connsiteY17" fmla="*/ 131553 h 215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616" h="215971">
                      <a:moveTo>
                        <a:pt x="50651" y="131553"/>
                      </a:moveTo>
                      <a:lnTo>
                        <a:pt x="53465" y="103413"/>
                      </a:lnTo>
                      <a:cubicBezTo>
                        <a:pt x="64721" y="64018"/>
                        <a:pt x="28140" y="49948"/>
                        <a:pt x="28140" y="49948"/>
                      </a:cubicBezTo>
                      <a:cubicBezTo>
                        <a:pt x="28140" y="49948"/>
                        <a:pt x="22511" y="38692"/>
                        <a:pt x="25326" y="35878"/>
                      </a:cubicBezTo>
                      <a:lnTo>
                        <a:pt x="36581" y="27436"/>
                      </a:lnTo>
                      <a:cubicBezTo>
                        <a:pt x="45024" y="18994"/>
                        <a:pt x="47838" y="7738"/>
                        <a:pt x="45024" y="4924"/>
                      </a:cubicBezTo>
                      <a:lnTo>
                        <a:pt x="42209" y="2110"/>
                      </a:lnTo>
                      <a:cubicBezTo>
                        <a:pt x="39395" y="-703"/>
                        <a:pt x="33768" y="-703"/>
                        <a:pt x="30954" y="2110"/>
                      </a:cubicBezTo>
                      <a:lnTo>
                        <a:pt x="19698" y="10552"/>
                      </a:lnTo>
                      <a:lnTo>
                        <a:pt x="2814" y="24622"/>
                      </a:lnTo>
                      <a:cubicBezTo>
                        <a:pt x="0" y="27436"/>
                        <a:pt x="0" y="27436"/>
                        <a:pt x="0" y="30250"/>
                      </a:cubicBezTo>
                      <a:lnTo>
                        <a:pt x="0" y="30250"/>
                      </a:lnTo>
                      <a:cubicBezTo>
                        <a:pt x="0" y="33064"/>
                        <a:pt x="0" y="66832"/>
                        <a:pt x="0" y="69646"/>
                      </a:cubicBezTo>
                      <a:cubicBezTo>
                        <a:pt x="0" y="80901"/>
                        <a:pt x="5628" y="89343"/>
                        <a:pt x="16884" y="97785"/>
                      </a:cubicBezTo>
                      <a:lnTo>
                        <a:pt x="28140" y="106227"/>
                      </a:lnTo>
                      <a:lnTo>
                        <a:pt x="2814" y="210344"/>
                      </a:lnTo>
                      <a:lnTo>
                        <a:pt x="39395" y="215972"/>
                      </a:lnTo>
                      <a:lnTo>
                        <a:pt x="50651" y="131553"/>
                      </a:ln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889" name="Freeform: Shape 888">
                <a:extLst>
                  <a:ext uri="{FF2B5EF4-FFF2-40B4-BE49-F238E27FC236}">
                    <a16:creationId xmlns:a16="http://schemas.microsoft.com/office/drawing/2014/main" id="{A7476563-BC90-4FC8-A1A5-55E4A1A36BCD}"/>
                  </a:ext>
                </a:extLst>
              </p:cNvPr>
              <p:cNvSpPr/>
              <p:nvPr/>
            </p:nvSpPr>
            <p:spPr>
              <a:xfrm>
                <a:off x="16832228" y="5163678"/>
                <a:ext cx="290805" cy="536334"/>
              </a:xfrm>
              <a:custGeom>
                <a:avLst/>
                <a:gdLst>
                  <a:gd name="connsiteX0" fmla="*/ 56279 w 290805"/>
                  <a:gd name="connsiteY0" fmla="*/ 518084 h 536334"/>
                  <a:gd name="connsiteX1" fmla="*/ 0 w 290805"/>
                  <a:gd name="connsiteY1" fmla="*/ 509642 h 536334"/>
                  <a:gd name="connsiteX2" fmla="*/ 185722 w 290805"/>
                  <a:gd name="connsiteY2" fmla="*/ 11570 h 536334"/>
                  <a:gd name="connsiteX3" fmla="*/ 258885 w 290805"/>
                  <a:gd name="connsiteY3" fmla="*/ 8756 h 536334"/>
                  <a:gd name="connsiteX4" fmla="*/ 258885 w 290805"/>
                  <a:gd name="connsiteY4" fmla="*/ 8756 h 536334"/>
                  <a:gd name="connsiteX5" fmla="*/ 284211 w 290805"/>
                  <a:gd name="connsiteY5" fmla="*/ 90361 h 536334"/>
                  <a:gd name="connsiteX6" fmla="*/ 56279 w 290805"/>
                  <a:gd name="connsiteY6" fmla="*/ 518084 h 5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805" h="536334">
                    <a:moveTo>
                      <a:pt x="56279" y="518084"/>
                    </a:moveTo>
                    <a:cubicBezTo>
                      <a:pt x="45024" y="546223"/>
                      <a:pt x="2814" y="540595"/>
                      <a:pt x="0" y="509642"/>
                    </a:cubicBezTo>
                    <a:cubicBezTo>
                      <a:pt x="47838" y="256385"/>
                      <a:pt x="59093" y="79105"/>
                      <a:pt x="185722" y="11570"/>
                    </a:cubicBezTo>
                    <a:cubicBezTo>
                      <a:pt x="208233" y="3128"/>
                      <a:pt x="227931" y="-8128"/>
                      <a:pt x="258885" y="8756"/>
                    </a:cubicBezTo>
                    <a:lnTo>
                      <a:pt x="258885" y="8756"/>
                    </a:lnTo>
                    <a:cubicBezTo>
                      <a:pt x="289839" y="25640"/>
                      <a:pt x="298281" y="62221"/>
                      <a:pt x="284211" y="90361"/>
                    </a:cubicBezTo>
                    <a:cubicBezTo>
                      <a:pt x="208233" y="309850"/>
                      <a:pt x="104117" y="433665"/>
                      <a:pt x="56279" y="518084"/>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90" name="Freeform: Shape 889">
                <a:extLst>
                  <a:ext uri="{FF2B5EF4-FFF2-40B4-BE49-F238E27FC236}">
                    <a16:creationId xmlns:a16="http://schemas.microsoft.com/office/drawing/2014/main" id="{D962FC03-B5FA-48A0-9560-43FBE7F885A1}"/>
                  </a:ext>
                </a:extLst>
              </p:cNvPr>
              <p:cNvSpPr/>
              <p:nvPr/>
            </p:nvSpPr>
            <p:spPr>
              <a:xfrm>
                <a:off x="17512240" y="5163678"/>
                <a:ext cx="290805" cy="536334"/>
              </a:xfrm>
              <a:custGeom>
                <a:avLst/>
                <a:gdLst>
                  <a:gd name="connsiteX0" fmla="*/ 234526 w 290805"/>
                  <a:gd name="connsiteY0" fmla="*/ 518084 h 536334"/>
                  <a:gd name="connsiteX1" fmla="*/ 290806 w 290805"/>
                  <a:gd name="connsiteY1" fmla="*/ 509642 h 536334"/>
                  <a:gd name="connsiteX2" fmla="*/ 105084 w 290805"/>
                  <a:gd name="connsiteY2" fmla="*/ 11570 h 536334"/>
                  <a:gd name="connsiteX3" fmla="*/ 31921 w 290805"/>
                  <a:gd name="connsiteY3" fmla="*/ 8756 h 536334"/>
                  <a:gd name="connsiteX4" fmla="*/ 31921 w 290805"/>
                  <a:gd name="connsiteY4" fmla="*/ 8756 h 536334"/>
                  <a:gd name="connsiteX5" fmla="*/ 6595 w 290805"/>
                  <a:gd name="connsiteY5" fmla="*/ 90361 h 536334"/>
                  <a:gd name="connsiteX6" fmla="*/ 234526 w 290805"/>
                  <a:gd name="connsiteY6" fmla="*/ 518084 h 53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805" h="536334">
                    <a:moveTo>
                      <a:pt x="234526" y="518084"/>
                    </a:moveTo>
                    <a:cubicBezTo>
                      <a:pt x="245782" y="546223"/>
                      <a:pt x="287992" y="540595"/>
                      <a:pt x="290806" y="509642"/>
                    </a:cubicBezTo>
                    <a:cubicBezTo>
                      <a:pt x="242969" y="256385"/>
                      <a:pt x="231712" y="79105"/>
                      <a:pt x="105084" y="11570"/>
                    </a:cubicBezTo>
                    <a:cubicBezTo>
                      <a:pt x="82573" y="3128"/>
                      <a:pt x="62874" y="-8128"/>
                      <a:pt x="31921" y="8756"/>
                    </a:cubicBezTo>
                    <a:lnTo>
                      <a:pt x="31921" y="8756"/>
                    </a:lnTo>
                    <a:cubicBezTo>
                      <a:pt x="968" y="25640"/>
                      <a:pt x="-7475" y="62221"/>
                      <a:pt x="6595" y="90361"/>
                    </a:cubicBezTo>
                    <a:cubicBezTo>
                      <a:pt x="82573" y="309850"/>
                      <a:pt x="186690" y="433665"/>
                      <a:pt x="234526" y="518084"/>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91" name="Freeform: Shape 890">
                <a:extLst>
                  <a:ext uri="{FF2B5EF4-FFF2-40B4-BE49-F238E27FC236}">
                    <a16:creationId xmlns:a16="http://schemas.microsoft.com/office/drawing/2014/main" id="{34EEDE64-4A71-49AC-8B8A-868475CF23B6}"/>
                  </a:ext>
                </a:extLst>
              </p:cNvPr>
              <p:cNvSpPr/>
              <p:nvPr/>
            </p:nvSpPr>
            <p:spPr>
              <a:xfrm>
                <a:off x="17470999" y="4198534"/>
                <a:ext cx="315431" cy="127333"/>
              </a:xfrm>
              <a:custGeom>
                <a:avLst/>
                <a:gdLst>
                  <a:gd name="connsiteX0" fmla="*/ 25326 w 315431"/>
                  <a:gd name="connsiteY0" fmla="*/ 126897 h 127333"/>
                  <a:gd name="connsiteX1" fmla="*/ 272954 w 315431"/>
                  <a:gd name="connsiteY1" fmla="*/ 95943 h 127333"/>
                  <a:gd name="connsiteX2" fmla="*/ 315164 w 315431"/>
                  <a:gd name="connsiteY2" fmla="*/ 42478 h 127333"/>
                  <a:gd name="connsiteX3" fmla="*/ 315164 w 315431"/>
                  <a:gd name="connsiteY3" fmla="*/ 42478 h 127333"/>
                  <a:gd name="connsiteX4" fmla="*/ 264513 w 315431"/>
                  <a:gd name="connsiteY4" fmla="*/ 268 h 127333"/>
                  <a:gd name="connsiteX5" fmla="*/ 0 w 315431"/>
                  <a:gd name="connsiteY5" fmla="*/ 19966 h 127333"/>
                  <a:gd name="connsiteX6" fmla="*/ 0 w 315431"/>
                  <a:gd name="connsiteY6" fmla="*/ 107199 h 127333"/>
                  <a:gd name="connsiteX7" fmla="*/ 25326 w 315431"/>
                  <a:gd name="connsiteY7" fmla="*/ 126897 h 12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431" h="127333">
                    <a:moveTo>
                      <a:pt x="25326" y="126897"/>
                    </a:moveTo>
                    <a:lnTo>
                      <a:pt x="272954" y="95943"/>
                    </a:lnTo>
                    <a:cubicBezTo>
                      <a:pt x="298281" y="93129"/>
                      <a:pt x="317978" y="67803"/>
                      <a:pt x="315164" y="42478"/>
                    </a:cubicBezTo>
                    <a:lnTo>
                      <a:pt x="315164" y="42478"/>
                    </a:lnTo>
                    <a:cubicBezTo>
                      <a:pt x="312350" y="17152"/>
                      <a:pt x="289838" y="-2546"/>
                      <a:pt x="264513" y="268"/>
                    </a:cubicBezTo>
                    <a:lnTo>
                      <a:pt x="0" y="19966"/>
                    </a:lnTo>
                    <a:lnTo>
                      <a:pt x="0" y="107199"/>
                    </a:lnTo>
                    <a:cubicBezTo>
                      <a:pt x="0" y="118455"/>
                      <a:pt x="11256" y="129711"/>
                      <a:pt x="25326" y="126897"/>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92" name="Freeform: Shape 891">
                <a:extLst>
                  <a:ext uri="{FF2B5EF4-FFF2-40B4-BE49-F238E27FC236}">
                    <a16:creationId xmlns:a16="http://schemas.microsoft.com/office/drawing/2014/main" id="{2F29620F-B321-4B4C-BBD1-EA3477375058}"/>
                  </a:ext>
                </a:extLst>
              </p:cNvPr>
              <p:cNvSpPr/>
              <p:nvPr/>
            </p:nvSpPr>
            <p:spPr>
              <a:xfrm>
                <a:off x="16820972" y="3959615"/>
                <a:ext cx="121000" cy="334861"/>
              </a:xfrm>
              <a:custGeom>
                <a:avLst/>
                <a:gdLst>
                  <a:gd name="connsiteX0" fmla="*/ 73163 w 121000"/>
                  <a:gd name="connsiteY0" fmla="*/ 334862 h 334861"/>
                  <a:gd name="connsiteX1" fmla="*/ 73163 w 121000"/>
                  <a:gd name="connsiteY1" fmla="*/ 334862 h 334861"/>
                  <a:gd name="connsiteX2" fmla="*/ 25326 w 121000"/>
                  <a:gd name="connsiteY2" fmla="*/ 287024 h 334861"/>
                  <a:gd name="connsiteX3" fmla="*/ 0 w 121000"/>
                  <a:gd name="connsiteY3" fmla="*/ 8442 h 334861"/>
                  <a:gd name="connsiteX4" fmla="*/ 59093 w 121000"/>
                  <a:gd name="connsiteY4" fmla="*/ 0 h 334861"/>
                  <a:gd name="connsiteX5" fmla="*/ 121000 w 121000"/>
                  <a:gd name="connsiteY5" fmla="*/ 287024 h 334861"/>
                  <a:gd name="connsiteX6" fmla="*/ 73163 w 121000"/>
                  <a:gd name="connsiteY6" fmla="*/ 334862 h 33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00" h="334861">
                    <a:moveTo>
                      <a:pt x="73163" y="334862"/>
                    </a:moveTo>
                    <a:lnTo>
                      <a:pt x="73163" y="334862"/>
                    </a:lnTo>
                    <a:cubicBezTo>
                      <a:pt x="45024" y="334862"/>
                      <a:pt x="25326" y="315164"/>
                      <a:pt x="25326" y="287024"/>
                    </a:cubicBezTo>
                    <a:lnTo>
                      <a:pt x="0" y="8442"/>
                    </a:lnTo>
                    <a:lnTo>
                      <a:pt x="59093" y="0"/>
                    </a:lnTo>
                    <a:lnTo>
                      <a:pt x="121000" y="287024"/>
                    </a:lnTo>
                    <a:cubicBezTo>
                      <a:pt x="121000" y="315164"/>
                      <a:pt x="98489" y="334862"/>
                      <a:pt x="73163" y="334862"/>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93" name="Freeform: Shape 892">
                <a:extLst>
                  <a:ext uri="{FF2B5EF4-FFF2-40B4-BE49-F238E27FC236}">
                    <a16:creationId xmlns:a16="http://schemas.microsoft.com/office/drawing/2014/main" id="{7610FC2F-4353-42D2-8CDC-C5B1E47C8056}"/>
                  </a:ext>
                </a:extLst>
              </p:cNvPr>
              <p:cNvSpPr/>
              <p:nvPr/>
            </p:nvSpPr>
            <p:spPr>
              <a:xfrm>
                <a:off x="17693302" y="3959615"/>
                <a:ext cx="121000" cy="334861"/>
              </a:xfrm>
              <a:custGeom>
                <a:avLst/>
                <a:gdLst>
                  <a:gd name="connsiteX0" fmla="*/ 47838 w 121000"/>
                  <a:gd name="connsiteY0" fmla="*/ 334862 h 334861"/>
                  <a:gd name="connsiteX1" fmla="*/ 47838 w 121000"/>
                  <a:gd name="connsiteY1" fmla="*/ 334862 h 334861"/>
                  <a:gd name="connsiteX2" fmla="*/ 95675 w 121000"/>
                  <a:gd name="connsiteY2" fmla="*/ 287024 h 334861"/>
                  <a:gd name="connsiteX3" fmla="*/ 121000 w 121000"/>
                  <a:gd name="connsiteY3" fmla="*/ 8442 h 334861"/>
                  <a:gd name="connsiteX4" fmla="*/ 61908 w 121000"/>
                  <a:gd name="connsiteY4" fmla="*/ 0 h 334861"/>
                  <a:gd name="connsiteX5" fmla="*/ 0 w 121000"/>
                  <a:gd name="connsiteY5" fmla="*/ 287024 h 334861"/>
                  <a:gd name="connsiteX6" fmla="*/ 47838 w 121000"/>
                  <a:gd name="connsiteY6" fmla="*/ 334862 h 33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00" h="334861">
                    <a:moveTo>
                      <a:pt x="47838" y="334862"/>
                    </a:moveTo>
                    <a:lnTo>
                      <a:pt x="47838" y="334862"/>
                    </a:lnTo>
                    <a:cubicBezTo>
                      <a:pt x="75977" y="334862"/>
                      <a:pt x="95675" y="315164"/>
                      <a:pt x="95675" y="287024"/>
                    </a:cubicBezTo>
                    <a:lnTo>
                      <a:pt x="121000" y="8442"/>
                    </a:lnTo>
                    <a:lnTo>
                      <a:pt x="61908" y="0"/>
                    </a:lnTo>
                    <a:lnTo>
                      <a:pt x="0" y="287024"/>
                    </a:lnTo>
                    <a:cubicBezTo>
                      <a:pt x="0" y="315164"/>
                      <a:pt x="19698" y="334862"/>
                      <a:pt x="47838" y="334862"/>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894" name="Graphic 3">
                <a:extLst>
                  <a:ext uri="{FF2B5EF4-FFF2-40B4-BE49-F238E27FC236}">
                    <a16:creationId xmlns:a16="http://schemas.microsoft.com/office/drawing/2014/main" id="{3D575EED-C3E5-451F-B8B1-741056C3A5DB}"/>
                  </a:ext>
                </a:extLst>
              </p:cNvPr>
              <p:cNvGrpSpPr/>
              <p:nvPr/>
            </p:nvGrpSpPr>
            <p:grpSpPr>
              <a:xfrm>
                <a:off x="16773135" y="5646078"/>
                <a:ext cx="163946" cy="148242"/>
                <a:chOff x="16773135" y="5646078"/>
                <a:chExt cx="163946" cy="148242"/>
              </a:xfrm>
              <a:solidFill>
                <a:srgbClr val="000000"/>
              </a:solidFill>
            </p:grpSpPr>
            <p:sp>
              <p:nvSpPr>
                <p:cNvPr id="913" name="Freeform: Shape 912">
                  <a:extLst>
                    <a:ext uri="{FF2B5EF4-FFF2-40B4-BE49-F238E27FC236}">
                      <a16:creationId xmlns:a16="http://schemas.microsoft.com/office/drawing/2014/main" id="{A8E138C6-6C3F-4D09-B95B-7C4F60F6AEFF}"/>
                    </a:ext>
                  </a:extLst>
                </p:cNvPr>
                <p:cNvSpPr/>
                <p:nvPr/>
              </p:nvSpPr>
              <p:spPr>
                <a:xfrm>
                  <a:off x="16773135" y="5738041"/>
                  <a:ext cx="163210" cy="56279"/>
                </a:xfrm>
                <a:custGeom>
                  <a:avLst/>
                  <a:gdLst>
                    <a:gd name="connsiteX0" fmla="*/ 151955 w 163210"/>
                    <a:gd name="connsiteY0" fmla="*/ 47837 h 56279"/>
                    <a:gd name="connsiteX1" fmla="*/ 11257 w 163210"/>
                    <a:gd name="connsiteY1" fmla="*/ 47837 h 56279"/>
                    <a:gd name="connsiteX2" fmla="*/ 0 w 163210"/>
                    <a:gd name="connsiteY2" fmla="*/ 30954 h 56279"/>
                    <a:gd name="connsiteX3" fmla="*/ 0 w 163210"/>
                    <a:gd name="connsiteY3" fmla="*/ 0 h 56279"/>
                    <a:gd name="connsiteX4" fmla="*/ 163211 w 163210"/>
                    <a:gd name="connsiteY4" fmla="*/ 0 h 56279"/>
                    <a:gd name="connsiteX5" fmla="*/ 163211 w 163210"/>
                    <a:gd name="connsiteY5" fmla="*/ 30954 h 56279"/>
                    <a:gd name="connsiteX6" fmla="*/ 151955 w 163210"/>
                    <a:gd name="connsiteY6" fmla="*/ 47837 h 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10" h="56279">
                      <a:moveTo>
                        <a:pt x="151955" y="47837"/>
                      </a:moveTo>
                      <a:cubicBezTo>
                        <a:pt x="121001" y="59093"/>
                        <a:pt x="39396" y="59093"/>
                        <a:pt x="11257" y="47837"/>
                      </a:cubicBezTo>
                      <a:cubicBezTo>
                        <a:pt x="5628" y="45024"/>
                        <a:pt x="0" y="39396"/>
                        <a:pt x="0" y="30954"/>
                      </a:cubicBezTo>
                      <a:lnTo>
                        <a:pt x="0" y="0"/>
                      </a:lnTo>
                      <a:lnTo>
                        <a:pt x="163211" y="0"/>
                      </a:lnTo>
                      <a:lnTo>
                        <a:pt x="163211" y="30954"/>
                      </a:lnTo>
                      <a:cubicBezTo>
                        <a:pt x="163211" y="39396"/>
                        <a:pt x="160396" y="47837"/>
                        <a:pt x="151955" y="47837"/>
                      </a:cubicBezTo>
                      <a:close/>
                    </a:path>
                  </a:pathLst>
                </a:custGeom>
                <a:solidFill>
                  <a:srgbClr val="EDEDED"/>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4" name="Freeform: Shape 913">
                  <a:extLst>
                    <a:ext uri="{FF2B5EF4-FFF2-40B4-BE49-F238E27FC236}">
                      <a16:creationId xmlns:a16="http://schemas.microsoft.com/office/drawing/2014/main" id="{C963ED9D-95FC-499F-92E4-604D8BF0D2CF}"/>
                    </a:ext>
                  </a:extLst>
                </p:cNvPr>
                <p:cNvSpPr/>
                <p:nvPr/>
              </p:nvSpPr>
              <p:spPr>
                <a:xfrm>
                  <a:off x="16837856" y="5646078"/>
                  <a:ext cx="53465" cy="83521"/>
                </a:xfrm>
                <a:custGeom>
                  <a:avLst/>
                  <a:gdLst>
                    <a:gd name="connsiteX0" fmla="*/ 45024 w 53465"/>
                    <a:gd name="connsiteY0" fmla="*/ 83522 h 83521"/>
                    <a:gd name="connsiteX1" fmla="*/ 2814 w 53465"/>
                    <a:gd name="connsiteY1" fmla="*/ 83522 h 83521"/>
                    <a:gd name="connsiteX2" fmla="*/ 0 w 53465"/>
                    <a:gd name="connsiteY2" fmla="*/ 13172 h 83521"/>
                    <a:gd name="connsiteX3" fmla="*/ 53465 w 53465"/>
                    <a:gd name="connsiteY3" fmla="*/ 18801 h 83521"/>
                    <a:gd name="connsiteX4" fmla="*/ 45024 w 53465"/>
                    <a:gd name="connsiteY4" fmla="*/ 83522 h 83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65" h="83521">
                      <a:moveTo>
                        <a:pt x="45024" y="83522"/>
                      </a:moveTo>
                      <a:lnTo>
                        <a:pt x="2814" y="83522"/>
                      </a:lnTo>
                      <a:lnTo>
                        <a:pt x="0" y="13172"/>
                      </a:lnTo>
                      <a:cubicBezTo>
                        <a:pt x="5627" y="-6525"/>
                        <a:pt x="53465" y="-3711"/>
                        <a:pt x="53465" y="18801"/>
                      </a:cubicBezTo>
                      <a:lnTo>
                        <a:pt x="45024" y="83522"/>
                      </a:lnTo>
                      <a:close/>
                    </a:path>
                  </a:pathLst>
                </a:custGeom>
                <a:solidFill>
                  <a:schemeClr val="bg1">
                    <a:lumMod val="7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5" name="Freeform: Shape 914">
                  <a:extLst>
                    <a:ext uri="{FF2B5EF4-FFF2-40B4-BE49-F238E27FC236}">
                      <a16:creationId xmlns:a16="http://schemas.microsoft.com/office/drawing/2014/main" id="{55C02575-0D1B-4474-B67D-DA53F6615CEB}"/>
                    </a:ext>
                  </a:extLst>
                </p:cNvPr>
                <p:cNvSpPr/>
                <p:nvPr/>
              </p:nvSpPr>
              <p:spPr>
                <a:xfrm>
                  <a:off x="16774306" y="5656436"/>
                  <a:ext cx="162774" cy="112934"/>
                </a:xfrm>
                <a:custGeom>
                  <a:avLst/>
                  <a:gdLst>
                    <a:gd name="connsiteX0" fmla="*/ 162039 w 162774"/>
                    <a:gd name="connsiteY0" fmla="*/ 92861 h 112934"/>
                    <a:gd name="connsiteX1" fmla="*/ 156411 w 162774"/>
                    <a:gd name="connsiteY1" fmla="*/ 101302 h 112934"/>
                    <a:gd name="connsiteX2" fmla="*/ 4457 w 162774"/>
                    <a:gd name="connsiteY2" fmla="*/ 101302 h 112934"/>
                    <a:gd name="connsiteX3" fmla="*/ 4457 w 162774"/>
                    <a:gd name="connsiteY3" fmla="*/ 101302 h 112934"/>
                    <a:gd name="connsiteX4" fmla="*/ 60736 w 162774"/>
                    <a:gd name="connsiteY4" fmla="*/ 0 h 112934"/>
                    <a:gd name="connsiteX5" fmla="*/ 71992 w 162774"/>
                    <a:gd name="connsiteY5" fmla="*/ 11256 h 112934"/>
                    <a:gd name="connsiteX6" fmla="*/ 80434 w 162774"/>
                    <a:gd name="connsiteY6" fmla="*/ 30953 h 112934"/>
                    <a:gd name="connsiteX7" fmla="*/ 88876 w 162774"/>
                    <a:gd name="connsiteY7" fmla="*/ 73163 h 112934"/>
                    <a:gd name="connsiteX8" fmla="*/ 100131 w 162774"/>
                    <a:gd name="connsiteY8" fmla="*/ 33768 h 112934"/>
                    <a:gd name="connsiteX9" fmla="*/ 114201 w 162774"/>
                    <a:gd name="connsiteY9" fmla="*/ 16884 h 112934"/>
                    <a:gd name="connsiteX10" fmla="*/ 128271 w 162774"/>
                    <a:gd name="connsiteY10" fmla="*/ 8442 h 112934"/>
                    <a:gd name="connsiteX11" fmla="*/ 162039 w 162774"/>
                    <a:gd name="connsiteY11" fmla="*/ 92861 h 1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74" h="112934">
                      <a:moveTo>
                        <a:pt x="162039" y="92861"/>
                      </a:moveTo>
                      <a:cubicBezTo>
                        <a:pt x="162039" y="95675"/>
                        <a:pt x="159225" y="98489"/>
                        <a:pt x="156411" y="101302"/>
                      </a:cubicBezTo>
                      <a:cubicBezTo>
                        <a:pt x="139527" y="115372"/>
                        <a:pt x="21341" y="118186"/>
                        <a:pt x="4457" y="101302"/>
                      </a:cubicBezTo>
                      <a:cubicBezTo>
                        <a:pt x="4457" y="101302"/>
                        <a:pt x="4457" y="101302"/>
                        <a:pt x="4457" y="101302"/>
                      </a:cubicBezTo>
                      <a:cubicBezTo>
                        <a:pt x="-12427" y="78791"/>
                        <a:pt x="21341" y="28140"/>
                        <a:pt x="60736" y="0"/>
                      </a:cubicBezTo>
                      <a:cubicBezTo>
                        <a:pt x="63550" y="5628"/>
                        <a:pt x="69178" y="8442"/>
                        <a:pt x="71992" y="11256"/>
                      </a:cubicBezTo>
                      <a:cubicBezTo>
                        <a:pt x="77620" y="14070"/>
                        <a:pt x="80434" y="22512"/>
                        <a:pt x="80434" y="30953"/>
                      </a:cubicBezTo>
                      <a:cubicBezTo>
                        <a:pt x="77620" y="53465"/>
                        <a:pt x="77620" y="73163"/>
                        <a:pt x="88876" y="73163"/>
                      </a:cubicBezTo>
                      <a:cubicBezTo>
                        <a:pt x="100131" y="73163"/>
                        <a:pt x="100131" y="56279"/>
                        <a:pt x="100131" y="33768"/>
                      </a:cubicBezTo>
                      <a:cubicBezTo>
                        <a:pt x="100131" y="25326"/>
                        <a:pt x="105760" y="19698"/>
                        <a:pt x="114201" y="16884"/>
                      </a:cubicBezTo>
                      <a:cubicBezTo>
                        <a:pt x="119830" y="14070"/>
                        <a:pt x="122644" y="14070"/>
                        <a:pt x="128271" y="8442"/>
                      </a:cubicBezTo>
                      <a:cubicBezTo>
                        <a:pt x="139527" y="22512"/>
                        <a:pt x="167666" y="67535"/>
                        <a:pt x="162039" y="92861"/>
                      </a:cubicBezTo>
                      <a:close/>
                    </a:path>
                  </a:pathLst>
                </a:custGeom>
                <a:solidFill>
                  <a:schemeClr val="tx1">
                    <a:lumMod val="65000"/>
                    <a:lumOff val="3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6" name="Freeform: Shape 915">
                  <a:extLst>
                    <a:ext uri="{FF2B5EF4-FFF2-40B4-BE49-F238E27FC236}">
                      <a16:creationId xmlns:a16="http://schemas.microsoft.com/office/drawing/2014/main" id="{FAF39268-AB82-4253-BAC3-66016797117A}"/>
                    </a:ext>
                  </a:extLst>
                </p:cNvPr>
                <p:cNvSpPr/>
                <p:nvPr/>
              </p:nvSpPr>
              <p:spPr>
                <a:xfrm>
                  <a:off x="16835042" y="5707791"/>
                  <a:ext cx="49003" cy="11717"/>
                </a:xfrm>
                <a:custGeom>
                  <a:avLst/>
                  <a:gdLst>
                    <a:gd name="connsiteX0" fmla="*/ 45024 w 49003"/>
                    <a:gd name="connsiteY0" fmla="*/ 10552 h 11717"/>
                    <a:gd name="connsiteX1" fmla="*/ 5628 w 49003"/>
                    <a:gd name="connsiteY1" fmla="*/ 10552 h 11717"/>
                    <a:gd name="connsiteX2" fmla="*/ 0 w 49003"/>
                    <a:gd name="connsiteY2" fmla="*/ 7738 h 11717"/>
                    <a:gd name="connsiteX3" fmla="*/ 0 w 49003"/>
                    <a:gd name="connsiteY3" fmla="*/ 7738 h 11717"/>
                    <a:gd name="connsiteX4" fmla="*/ 2814 w 49003"/>
                    <a:gd name="connsiteY4" fmla="*/ 2110 h 11717"/>
                    <a:gd name="connsiteX5" fmla="*/ 45024 w 49003"/>
                    <a:gd name="connsiteY5" fmla="*/ 2110 h 11717"/>
                    <a:gd name="connsiteX6" fmla="*/ 47838 w 49003"/>
                    <a:gd name="connsiteY6" fmla="*/ 7738 h 11717"/>
                    <a:gd name="connsiteX7" fmla="*/ 47838 w 49003"/>
                    <a:gd name="connsiteY7" fmla="*/ 7738 h 11717"/>
                    <a:gd name="connsiteX8" fmla="*/ 45024 w 49003"/>
                    <a:gd name="connsiteY8" fmla="*/ 10552 h 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3" h="11717">
                      <a:moveTo>
                        <a:pt x="45024" y="10552"/>
                      </a:moveTo>
                      <a:cubicBezTo>
                        <a:pt x="33768" y="7738"/>
                        <a:pt x="19698" y="7738"/>
                        <a:pt x="5628" y="10552"/>
                      </a:cubicBezTo>
                      <a:cubicBezTo>
                        <a:pt x="2814" y="10552"/>
                        <a:pt x="0" y="10552"/>
                        <a:pt x="0" y="7738"/>
                      </a:cubicBezTo>
                      <a:cubicBezTo>
                        <a:pt x="0" y="7738"/>
                        <a:pt x="0" y="7738"/>
                        <a:pt x="0" y="7738"/>
                      </a:cubicBezTo>
                      <a:cubicBezTo>
                        <a:pt x="0" y="4924"/>
                        <a:pt x="0" y="2110"/>
                        <a:pt x="2814" y="2110"/>
                      </a:cubicBezTo>
                      <a:cubicBezTo>
                        <a:pt x="16884" y="-703"/>
                        <a:pt x="30954" y="-703"/>
                        <a:pt x="45024" y="2110"/>
                      </a:cubicBezTo>
                      <a:cubicBezTo>
                        <a:pt x="47838" y="2110"/>
                        <a:pt x="50651" y="4924"/>
                        <a:pt x="47838" y="7738"/>
                      </a:cubicBezTo>
                      <a:cubicBezTo>
                        <a:pt x="47838" y="7738"/>
                        <a:pt x="47838" y="7738"/>
                        <a:pt x="47838" y="7738"/>
                      </a:cubicBezTo>
                      <a:cubicBezTo>
                        <a:pt x="50651" y="10552"/>
                        <a:pt x="47838" y="13366"/>
                        <a:pt x="45024" y="10552"/>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7" name="Freeform: Shape 916">
                  <a:extLst>
                    <a:ext uri="{FF2B5EF4-FFF2-40B4-BE49-F238E27FC236}">
                      <a16:creationId xmlns:a16="http://schemas.microsoft.com/office/drawing/2014/main" id="{EEDB0B48-AF0D-4054-A5EC-9448B01AF098}"/>
                    </a:ext>
                  </a:extLst>
                </p:cNvPr>
                <p:cNvSpPr/>
                <p:nvPr/>
              </p:nvSpPr>
              <p:spPr>
                <a:xfrm>
                  <a:off x="16835042" y="5693721"/>
                  <a:ext cx="49003" cy="10552"/>
                </a:xfrm>
                <a:custGeom>
                  <a:avLst/>
                  <a:gdLst>
                    <a:gd name="connsiteX0" fmla="*/ 45024 w 49003"/>
                    <a:gd name="connsiteY0" fmla="*/ 10552 h 10552"/>
                    <a:gd name="connsiteX1" fmla="*/ 5628 w 49003"/>
                    <a:gd name="connsiteY1" fmla="*/ 10552 h 10552"/>
                    <a:gd name="connsiteX2" fmla="*/ 0 w 49003"/>
                    <a:gd name="connsiteY2" fmla="*/ 7738 h 10552"/>
                    <a:gd name="connsiteX3" fmla="*/ 0 w 49003"/>
                    <a:gd name="connsiteY3" fmla="*/ 7738 h 10552"/>
                    <a:gd name="connsiteX4" fmla="*/ 2814 w 49003"/>
                    <a:gd name="connsiteY4" fmla="*/ 2110 h 10552"/>
                    <a:gd name="connsiteX5" fmla="*/ 45024 w 49003"/>
                    <a:gd name="connsiteY5" fmla="*/ 2110 h 10552"/>
                    <a:gd name="connsiteX6" fmla="*/ 47838 w 49003"/>
                    <a:gd name="connsiteY6" fmla="*/ 7738 h 10552"/>
                    <a:gd name="connsiteX7" fmla="*/ 47838 w 49003"/>
                    <a:gd name="connsiteY7" fmla="*/ 7738 h 10552"/>
                    <a:gd name="connsiteX8" fmla="*/ 45024 w 49003"/>
                    <a:gd name="connsiteY8" fmla="*/ 10552 h 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3" h="10552">
                      <a:moveTo>
                        <a:pt x="45024" y="10552"/>
                      </a:moveTo>
                      <a:cubicBezTo>
                        <a:pt x="33768" y="7738"/>
                        <a:pt x="19698" y="7738"/>
                        <a:pt x="5628" y="10552"/>
                      </a:cubicBezTo>
                      <a:cubicBezTo>
                        <a:pt x="2814" y="10552"/>
                        <a:pt x="0" y="10552"/>
                        <a:pt x="0" y="7738"/>
                      </a:cubicBezTo>
                      <a:cubicBezTo>
                        <a:pt x="0" y="7738"/>
                        <a:pt x="0" y="7738"/>
                        <a:pt x="0" y="7738"/>
                      </a:cubicBezTo>
                      <a:cubicBezTo>
                        <a:pt x="0" y="4924"/>
                        <a:pt x="0" y="2110"/>
                        <a:pt x="2814" y="2110"/>
                      </a:cubicBezTo>
                      <a:cubicBezTo>
                        <a:pt x="16884" y="-703"/>
                        <a:pt x="30954" y="-703"/>
                        <a:pt x="45024" y="2110"/>
                      </a:cubicBezTo>
                      <a:cubicBezTo>
                        <a:pt x="47838" y="2110"/>
                        <a:pt x="50651" y="4924"/>
                        <a:pt x="47838" y="7738"/>
                      </a:cubicBezTo>
                      <a:cubicBezTo>
                        <a:pt x="47838" y="7738"/>
                        <a:pt x="47838" y="7738"/>
                        <a:pt x="47838" y="7738"/>
                      </a:cubicBezTo>
                      <a:cubicBezTo>
                        <a:pt x="50651" y="10552"/>
                        <a:pt x="47838" y="10552"/>
                        <a:pt x="45024" y="10552"/>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8" name="Freeform: Shape 917">
                  <a:extLst>
                    <a:ext uri="{FF2B5EF4-FFF2-40B4-BE49-F238E27FC236}">
                      <a16:creationId xmlns:a16="http://schemas.microsoft.com/office/drawing/2014/main" id="{8FF84AEB-EFA5-43A9-A588-54637C8AB58A}"/>
                    </a:ext>
                  </a:extLst>
                </p:cNvPr>
                <p:cNvSpPr/>
                <p:nvPr/>
              </p:nvSpPr>
              <p:spPr>
                <a:xfrm>
                  <a:off x="16835042" y="5676838"/>
                  <a:ext cx="49003" cy="11717"/>
                </a:xfrm>
                <a:custGeom>
                  <a:avLst/>
                  <a:gdLst>
                    <a:gd name="connsiteX0" fmla="*/ 45024 w 49003"/>
                    <a:gd name="connsiteY0" fmla="*/ 10552 h 11717"/>
                    <a:gd name="connsiteX1" fmla="*/ 5628 w 49003"/>
                    <a:gd name="connsiteY1" fmla="*/ 10552 h 11717"/>
                    <a:gd name="connsiteX2" fmla="*/ 0 w 49003"/>
                    <a:gd name="connsiteY2" fmla="*/ 7738 h 11717"/>
                    <a:gd name="connsiteX3" fmla="*/ 0 w 49003"/>
                    <a:gd name="connsiteY3" fmla="*/ 7738 h 11717"/>
                    <a:gd name="connsiteX4" fmla="*/ 2814 w 49003"/>
                    <a:gd name="connsiteY4" fmla="*/ 2111 h 11717"/>
                    <a:gd name="connsiteX5" fmla="*/ 45024 w 49003"/>
                    <a:gd name="connsiteY5" fmla="*/ 2111 h 11717"/>
                    <a:gd name="connsiteX6" fmla="*/ 47838 w 49003"/>
                    <a:gd name="connsiteY6" fmla="*/ 7738 h 11717"/>
                    <a:gd name="connsiteX7" fmla="*/ 47838 w 49003"/>
                    <a:gd name="connsiteY7" fmla="*/ 7738 h 11717"/>
                    <a:gd name="connsiteX8" fmla="*/ 45024 w 49003"/>
                    <a:gd name="connsiteY8" fmla="*/ 10552 h 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3" h="11717">
                      <a:moveTo>
                        <a:pt x="45024" y="10552"/>
                      </a:moveTo>
                      <a:cubicBezTo>
                        <a:pt x="33768" y="7738"/>
                        <a:pt x="19698" y="7738"/>
                        <a:pt x="5628" y="10552"/>
                      </a:cubicBezTo>
                      <a:cubicBezTo>
                        <a:pt x="2814" y="10552"/>
                        <a:pt x="0" y="10552"/>
                        <a:pt x="0" y="7738"/>
                      </a:cubicBezTo>
                      <a:cubicBezTo>
                        <a:pt x="0" y="7738"/>
                        <a:pt x="0" y="7738"/>
                        <a:pt x="0" y="7738"/>
                      </a:cubicBezTo>
                      <a:cubicBezTo>
                        <a:pt x="0" y="4924"/>
                        <a:pt x="0" y="2111"/>
                        <a:pt x="2814" y="2111"/>
                      </a:cubicBezTo>
                      <a:cubicBezTo>
                        <a:pt x="16884" y="-704"/>
                        <a:pt x="30954" y="-704"/>
                        <a:pt x="45024" y="2111"/>
                      </a:cubicBezTo>
                      <a:cubicBezTo>
                        <a:pt x="47838" y="2111"/>
                        <a:pt x="50651" y="4924"/>
                        <a:pt x="47838" y="7738"/>
                      </a:cubicBezTo>
                      <a:cubicBezTo>
                        <a:pt x="47838" y="7738"/>
                        <a:pt x="47838" y="7738"/>
                        <a:pt x="47838" y="7738"/>
                      </a:cubicBezTo>
                      <a:cubicBezTo>
                        <a:pt x="50651" y="10552"/>
                        <a:pt x="47838" y="13366"/>
                        <a:pt x="45024" y="10552"/>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9" name="Freeform: Shape 918">
                  <a:extLst>
                    <a:ext uri="{FF2B5EF4-FFF2-40B4-BE49-F238E27FC236}">
                      <a16:creationId xmlns:a16="http://schemas.microsoft.com/office/drawing/2014/main" id="{F5789090-1F4F-4EA0-9A00-2D281433175F}"/>
                    </a:ext>
                  </a:extLst>
                </p:cNvPr>
                <p:cNvSpPr/>
                <p:nvPr/>
              </p:nvSpPr>
              <p:spPr>
                <a:xfrm>
                  <a:off x="16778763" y="5729060"/>
                  <a:ext cx="157582" cy="40310"/>
                </a:xfrm>
                <a:custGeom>
                  <a:avLst/>
                  <a:gdLst>
                    <a:gd name="connsiteX0" fmla="*/ 157582 w 157582"/>
                    <a:gd name="connsiteY0" fmla="*/ 20237 h 40310"/>
                    <a:gd name="connsiteX1" fmla="*/ 151954 w 157582"/>
                    <a:gd name="connsiteY1" fmla="*/ 28679 h 40310"/>
                    <a:gd name="connsiteX2" fmla="*/ 0 w 157582"/>
                    <a:gd name="connsiteY2" fmla="*/ 28679 h 40310"/>
                    <a:gd name="connsiteX3" fmla="*/ 0 w 157582"/>
                    <a:gd name="connsiteY3" fmla="*/ 28679 h 40310"/>
                    <a:gd name="connsiteX4" fmla="*/ 84419 w 157582"/>
                    <a:gd name="connsiteY4" fmla="*/ 539 h 40310"/>
                    <a:gd name="connsiteX5" fmla="*/ 157582 w 157582"/>
                    <a:gd name="connsiteY5" fmla="*/ 20237 h 4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82" h="40310">
                      <a:moveTo>
                        <a:pt x="157582" y="20237"/>
                      </a:moveTo>
                      <a:cubicBezTo>
                        <a:pt x="157582" y="23051"/>
                        <a:pt x="154768" y="25865"/>
                        <a:pt x="151954" y="28679"/>
                      </a:cubicBezTo>
                      <a:cubicBezTo>
                        <a:pt x="135070" y="42749"/>
                        <a:pt x="16884" y="45563"/>
                        <a:pt x="0" y="28679"/>
                      </a:cubicBezTo>
                      <a:cubicBezTo>
                        <a:pt x="0" y="28679"/>
                        <a:pt x="0" y="28679"/>
                        <a:pt x="0" y="28679"/>
                      </a:cubicBezTo>
                      <a:cubicBezTo>
                        <a:pt x="16884" y="11795"/>
                        <a:pt x="47838" y="539"/>
                        <a:pt x="84419" y="539"/>
                      </a:cubicBezTo>
                      <a:cubicBezTo>
                        <a:pt x="112559" y="-2275"/>
                        <a:pt x="140698" y="6167"/>
                        <a:pt x="157582" y="20237"/>
                      </a:cubicBezTo>
                      <a:close/>
                    </a:path>
                  </a:pathLst>
                </a:custGeom>
                <a:solidFill>
                  <a:schemeClr val="bg1">
                    <a:lumMod val="7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95" name="Graphic 3">
                <a:extLst>
                  <a:ext uri="{FF2B5EF4-FFF2-40B4-BE49-F238E27FC236}">
                    <a16:creationId xmlns:a16="http://schemas.microsoft.com/office/drawing/2014/main" id="{0AEA74BA-C085-47F4-9B96-A7BDF6B4BCFC}"/>
                  </a:ext>
                </a:extLst>
              </p:cNvPr>
              <p:cNvGrpSpPr/>
              <p:nvPr/>
            </p:nvGrpSpPr>
            <p:grpSpPr>
              <a:xfrm>
                <a:off x="17696116" y="5646078"/>
                <a:ext cx="164852" cy="148242"/>
                <a:chOff x="17696116" y="5646078"/>
                <a:chExt cx="164852" cy="148242"/>
              </a:xfrm>
              <a:solidFill>
                <a:srgbClr val="000000"/>
              </a:solidFill>
            </p:grpSpPr>
            <p:sp>
              <p:nvSpPr>
                <p:cNvPr id="906" name="Freeform: Shape 905">
                  <a:extLst>
                    <a:ext uri="{FF2B5EF4-FFF2-40B4-BE49-F238E27FC236}">
                      <a16:creationId xmlns:a16="http://schemas.microsoft.com/office/drawing/2014/main" id="{CFB87EA8-546E-4682-8095-5B48FCD63473}"/>
                    </a:ext>
                  </a:extLst>
                </p:cNvPr>
                <p:cNvSpPr/>
                <p:nvPr/>
              </p:nvSpPr>
              <p:spPr>
                <a:xfrm>
                  <a:off x="17696116" y="5738041"/>
                  <a:ext cx="163209" cy="56279"/>
                </a:xfrm>
                <a:custGeom>
                  <a:avLst/>
                  <a:gdLst>
                    <a:gd name="connsiteX0" fmla="*/ 11256 w 163209"/>
                    <a:gd name="connsiteY0" fmla="*/ 47837 h 56279"/>
                    <a:gd name="connsiteX1" fmla="*/ 151954 w 163209"/>
                    <a:gd name="connsiteY1" fmla="*/ 47837 h 56279"/>
                    <a:gd name="connsiteX2" fmla="*/ 163210 w 163209"/>
                    <a:gd name="connsiteY2" fmla="*/ 30954 h 56279"/>
                    <a:gd name="connsiteX3" fmla="*/ 163210 w 163209"/>
                    <a:gd name="connsiteY3" fmla="*/ 0 h 56279"/>
                    <a:gd name="connsiteX4" fmla="*/ 0 w 163209"/>
                    <a:gd name="connsiteY4" fmla="*/ 0 h 56279"/>
                    <a:gd name="connsiteX5" fmla="*/ 0 w 163209"/>
                    <a:gd name="connsiteY5" fmla="*/ 30954 h 56279"/>
                    <a:gd name="connsiteX6" fmla="*/ 11256 w 163209"/>
                    <a:gd name="connsiteY6" fmla="*/ 47837 h 5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9" h="56279">
                      <a:moveTo>
                        <a:pt x="11256" y="47837"/>
                      </a:moveTo>
                      <a:cubicBezTo>
                        <a:pt x="42209" y="59093"/>
                        <a:pt x="123814" y="59093"/>
                        <a:pt x="151954" y="47837"/>
                      </a:cubicBezTo>
                      <a:cubicBezTo>
                        <a:pt x="157582" y="45024"/>
                        <a:pt x="163210" y="39396"/>
                        <a:pt x="163210" y="30954"/>
                      </a:cubicBezTo>
                      <a:lnTo>
                        <a:pt x="163210" y="0"/>
                      </a:lnTo>
                      <a:lnTo>
                        <a:pt x="0" y="0"/>
                      </a:lnTo>
                      <a:lnTo>
                        <a:pt x="0" y="30954"/>
                      </a:lnTo>
                      <a:cubicBezTo>
                        <a:pt x="2814" y="39396"/>
                        <a:pt x="5627" y="47837"/>
                        <a:pt x="11256" y="47837"/>
                      </a:cubicBezTo>
                      <a:close/>
                    </a:path>
                  </a:pathLst>
                </a:custGeom>
                <a:solidFill>
                  <a:srgbClr val="EDEDED"/>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7" name="Freeform: Shape 906">
                  <a:extLst>
                    <a:ext uri="{FF2B5EF4-FFF2-40B4-BE49-F238E27FC236}">
                      <a16:creationId xmlns:a16="http://schemas.microsoft.com/office/drawing/2014/main" id="{49813E0D-F015-4066-B1D5-E8CBBF0DD39B}"/>
                    </a:ext>
                  </a:extLst>
                </p:cNvPr>
                <p:cNvSpPr/>
                <p:nvPr/>
              </p:nvSpPr>
              <p:spPr>
                <a:xfrm>
                  <a:off x="17741139" y="5646078"/>
                  <a:ext cx="53465" cy="83521"/>
                </a:xfrm>
                <a:custGeom>
                  <a:avLst/>
                  <a:gdLst>
                    <a:gd name="connsiteX0" fmla="*/ 8442 w 53465"/>
                    <a:gd name="connsiteY0" fmla="*/ 83522 h 83521"/>
                    <a:gd name="connsiteX1" fmla="*/ 50651 w 53465"/>
                    <a:gd name="connsiteY1" fmla="*/ 83522 h 83521"/>
                    <a:gd name="connsiteX2" fmla="*/ 53465 w 53465"/>
                    <a:gd name="connsiteY2" fmla="*/ 13172 h 83521"/>
                    <a:gd name="connsiteX3" fmla="*/ 0 w 53465"/>
                    <a:gd name="connsiteY3" fmla="*/ 18801 h 83521"/>
                    <a:gd name="connsiteX4" fmla="*/ 8442 w 53465"/>
                    <a:gd name="connsiteY4" fmla="*/ 83522 h 83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65" h="83521">
                      <a:moveTo>
                        <a:pt x="8442" y="83522"/>
                      </a:moveTo>
                      <a:lnTo>
                        <a:pt x="50651" y="83522"/>
                      </a:lnTo>
                      <a:lnTo>
                        <a:pt x="53465" y="13172"/>
                      </a:lnTo>
                      <a:cubicBezTo>
                        <a:pt x="47837" y="-6525"/>
                        <a:pt x="0" y="-3711"/>
                        <a:pt x="0" y="18801"/>
                      </a:cubicBezTo>
                      <a:lnTo>
                        <a:pt x="8442" y="83522"/>
                      </a:lnTo>
                      <a:close/>
                    </a:path>
                  </a:pathLst>
                </a:custGeom>
                <a:solidFill>
                  <a:schemeClr val="bg1">
                    <a:lumMod val="7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8" name="Freeform: Shape 907">
                  <a:extLst>
                    <a:ext uri="{FF2B5EF4-FFF2-40B4-BE49-F238E27FC236}">
                      <a16:creationId xmlns:a16="http://schemas.microsoft.com/office/drawing/2014/main" id="{4DE47806-2898-493E-8728-5ADB5FECD707}"/>
                    </a:ext>
                  </a:extLst>
                </p:cNvPr>
                <p:cNvSpPr/>
                <p:nvPr/>
              </p:nvSpPr>
              <p:spPr>
                <a:xfrm>
                  <a:off x="17698194" y="5656436"/>
                  <a:ext cx="162774" cy="112934"/>
                </a:xfrm>
                <a:custGeom>
                  <a:avLst/>
                  <a:gdLst>
                    <a:gd name="connsiteX0" fmla="*/ 736 w 162774"/>
                    <a:gd name="connsiteY0" fmla="*/ 92861 h 112934"/>
                    <a:gd name="connsiteX1" fmla="*/ 6363 w 162774"/>
                    <a:gd name="connsiteY1" fmla="*/ 101302 h 112934"/>
                    <a:gd name="connsiteX2" fmla="*/ 158317 w 162774"/>
                    <a:gd name="connsiteY2" fmla="*/ 101302 h 112934"/>
                    <a:gd name="connsiteX3" fmla="*/ 158317 w 162774"/>
                    <a:gd name="connsiteY3" fmla="*/ 101302 h 112934"/>
                    <a:gd name="connsiteX4" fmla="*/ 102038 w 162774"/>
                    <a:gd name="connsiteY4" fmla="*/ 0 h 112934"/>
                    <a:gd name="connsiteX5" fmla="*/ 90782 w 162774"/>
                    <a:gd name="connsiteY5" fmla="*/ 11256 h 112934"/>
                    <a:gd name="connsiteX6" fmla="*/ 82341 w 162774"/>
                    <a:gd name="connsiteY6" fmla="*/ 30953 h 112934"/>
                    <a:gd name="connsiteX7" fmla="*/ 73898 w 162774"/>
                    <a:gd name="connsiteY7" fmla="*/ 73163 h 112934"/>
                    <a:gd name="connsiteX8" fmla="*/ 62643 w 162774"/>
                    <a:gd name="connsiteY8" fmla="*/ 33768 h 112934"/>
                    <a:gd name="connsiteX9" fmla="*/ 48573 w 162774"/>
                    <a:gd name="connsiteY9" fmla="*/ 16884 h 112934"/>
                    <a:gd name="connsiteX10" fmla="*/ 34503 w 162774"/>
                    <a:gd name="connsiteY10" fmla="*/ 8442 h 112934"/>
                    <a:gd name="connsiteX11" fmla="*/ 736 w 162774"/>
                    <a:gd name="connsiteY11" fmla="*/ 92861 h 11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74" h="112934">
                      <a:moveTo>
                        <a:pt x="736" y="92861"/>
                      </a:moveTo>
                      <a:cubicBezTo>
                        <a:pt x="736" y="95675"/>
                        <a:pt x="3549" y="98489"/>
                        <a:pt x="6363" y="101302"/>
                      </a:cubicBezTo>
                      <a:cubicBezTo>
                        <a:pt x="23247" y="115372"/>
                        <a:pt x="141434" y="118186"/>
                        <a:pt x="158317" y="101302"/>
                      </a:cubicBezTo>
                      <a:cubicBezTo>
                        <a:pt x="158317" y="101302"/>
                        <a:pt x="158317" y="101302"/>
                        <a:pt x="158317" y="101302"/>
                      </a:cubicBezTo>
                      <a:cubicBezTo>
                        <a:pt x="175201" y="78791"/>
                        <a:pt x="141434" y="28140"/>
                        <a:pt x="102038" y="0"/>
                      </a:cubicBezTo>
                      <a:cubicBezTo>
                        <a:pt x="99225" y="5628"/>
                        <a:pt x="93597" y="8442"/>
                        <a:pt x="90782" y="11256"/>
                      </a:cubicBezTo>
                      <a:cubicBezTo>
                        <a:pt x="85155" y="14070"/>
                        <a:pt x="82341" y="22512"/>
                        <a:pt x="82341" y="30953"/>
                      </a:cubicBezTo>
                      <a:cubicBezTo>
                        <a:pt x="85155" y="53465"/>
                        <a:pt x="85155" y="73163"/>
                        <a:pt x="73898" y="73163"/>
                      </a:cubicBezTo>
                      <a:cubicBezTo>
                        <a:pt x="62643" y="73163"/>
                        <a:pt x="62643" y="56279"/>
                        <a:pt x="62643" y="33768"/>
                      </a:cubicBezTo>
                      <a:cubicBezTo>
                        <a:pt x="62643" y="25326"/>
                        <a:pt x="57015" y="19698"/>
                        <a:pt x="48573" y="16884"/>
                      </a:cubicBezTo>
                      <a:cubicBezTo>
                        <a:pt x="42946" y="14070"/>
                        <a:pt x="40131" y="14070"/>
                        <a:pt x="34503" y="8442"/>
                      </a:cubicBezTo>
                      <a:cubicBezTo>
                        <a:pt x="23247" y="22512"/>
                        <a:pt x="-4892" y="67535"/>
                        <a:pt x="736" y="92861"/>
                      </a:cubicBezTo>
                      <a:close/>
                    </a:path>
                  </a:pathLst>
                </a:custGeom>
                <a:solidFill>
                  <a:schemeClr val="tx1">
                    <a:lumMod val="65000"/>
                    <a:lumOff val="3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9" name="Freeform: Shape 908">
                  <a:extLst>
                    <a:ext uri="{FF2B5EF4-FFF2-40B4-BE49-F238E27FC236}">
                      <a16:creationId xmlns:a16="http://schemas.microsoft.com/office/drawing/2014/main" id="{E5FAA3C1-2937-41EE-9644-1405BBD93562}"/>
                    </a:ext>
                  </a:extLst>
                </p:cNvPr>
                <p:cNvSpPr/>
                <p:nvPr/>
              </p:nvSpPr>
              <p:spPr>
                <a:xfrm>
                  <a:off x="17748415" y="5707791"/>
                  <a:ext cx="49003" cy="11717"/>
                </a:xfrm>
                <a:custGeom>
                  <a:avLst/>
                  <a:gdLst>
                    <a:gd name="connsiteX0" fmla="*/ 3980 w 49003"/>
                    <a:gd name="connsiteY0" fmla="*/ 10552 h 11717"/>
                    <a:gd name="connsiteX1" fmla="*/ 43375 w 49003"/>
                    <a:gd name="connsiteY1" fmla="*/ 10552 h 11717"/>
                    <a:gd name="connsiteX2" fmla="*/ 49003 w 49003"/>
                    <a:gd name="connsiteY2" fmla="*/ 7738 h 11717"/>
                    <a:gd name="connsiteX3" fmla="*/ 49003 w 49003"/>
                    <a:gd name="connsiteY3" fmla="*/ 7738 h 11717"/>
                    <a:gd name="connsiteX4" fmla="*/ 46189 w 49003"/>
                    <a:gd name="connsiteY4" fmla="*/ 2110 h 11717"/>
                    <a:gd name="connsiteX5" fmla="*/ 3980 w 49003"/>
                    <a:gd name="connsiteY5" fmla="*/ 2110 h 11717"/>
                    <a:gd name="connsiteX6" fmla="*/ 1166 w 49003"/>
                    <a:gd name="connsiteY6" fmla="*/ 7738 h 11717"/>
                    <a:gd name="connsiteX7" fmla="*/ 1166 w 49003"/>
                    <a:gd name="connsiteY7" fmla="*/ 7738 h 11717"/>
                    <a:gd name="connsiteX8" fmla="*/ 3980 w 49003"/>
                    <a:gd name="connsiteY8" fmla="*/ 10552 h 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3" h="11717">
                      <a:moveTo>
                        <a:pt x="3980" y="10552"/>
                      </a:moveTo>
                      <a:cubicBezTo>
                        <a:pt x="15235" y="7738"/>
                        <a:pt x="29305" y="7738"/>
                        <a:pt x="43375" y="10552"/>
                      </a:cubicBezTo>
                      <a:cubicBezTo>
                        <a:pt x="46189" y="10552"/>
                        <a:pt x="49003" y="10552"/>
                        <a:pt x="49003" y="7738"/>
                      </a:cubicBezTo>
                      <a:cubicBezTo>
                        <a:pt x="49003" y="7738"/>
                        <a:pt x="49003" y="7738"/>
                        <a:pt x="49003" y="7738"/>
                      </a:cubicBezTo>
                      <a:cubicBezTo>
                        <a:pt x="49003" y="4924"/>
                        <a:pt x="49003" y="2110"/>
                        <a:pt x="46189" y="2110"/>
                      </a:cubicBezTo>
                      <a:cubicBezTo>
                        <a:pt x="32119" y="-703"/>
                        <a:pt x="18050" y="-703"/>
                        <a:pt x="3980" y="2110"/>
                      </a:cubicBezTo>
                      <a:cubicBezTo>
                        <a:pt x="1166" y="2110"/>
                        <a:pt x="-1648" y="4924"/>
                        <a:pt x="1166" y="7738"/>
                      </a:cubicBezTo>
                      <a:cubicBezTo>
                        <a:pt x="1166" y="7738"/>
                        <a:pt x="1166" y="7738"/>
                        <a:pt x="1166" y="7738"/>
                      </a:cubicBezTo>
                      <a:cubicBezTo>
                        <a:pt x="1166" y="10552"/>
                        <a:pt x="1166" y="13366"/>
                        <a:pt x="3980" y="10552"/>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0" name="Freeform: Shape 909">
                  <a:extLst>
                    <a:ext uri="{FF2B5EF4-FFF2-40B4-BE49-F238E27FC236}">
                      <a16:creationId xmlns:a16="http://schemas.microsoft.com/office/drawing/2014/main" id="{777DA648-0653-499C-83EC-F0C97EFE9780}"/>
                    </a:ext>
                  </a:extLst>
                </p:cNvPr>
                <p:cNvSpPr/>
                <p:nvPr/>
              </p:nvSpPr>
              <p:spPr>
                <a:xfrm>
                  <a:off x="17748415" y="5693721"/>
                  <a:ext cx="49003" cy="10552"/>
                </a:xfrm>
                <a:custGeom>
                  <a:avLst/>
                  <a:gdLst>
                    <a:gd name="connsiteX0" fmla="*/ 3980 w 49003"/>
                    <a:gd name="connsiteY0" fmla="*/ 10552 h 10552"/>
                    <a:gd name="connsiteX1" fmla="*/ 43375 w 49003"/>
                    <a:gd name="connsiteY1" fmla="*/ 10552 h 10552"/>
                    <a:gd name="connsiteX2" fmla="*/ 49003 w 49003"/>
                    <a:gd name="connsiteY2" fmla="*/ 7738 h 10552"/>
                    <a:gd name="connsiteX3" fmla="*/ 49003 w 49003"/>
                    <a:gd name="connsiteY3" fmla="*/ 7738 h 10552"/>
                    <a:gd name="connsiteX4" fmla="*/ 46189 w 49003"/>
                    <a:gd name="connsiteY4" fmla="*/ 2110 h 10552"/>
                    <a:gd name="connsiteX5" fmla="*/ 3980 w 49003"/>
                    <a:gd name="connsiteY5" fmla="*/ 2110 h 10552"/>
                    <a:gd name="connsiteX6" fmla="*/ 1166 w 49003"/>
                    <a:gd name="connsiteY6" fmla="*/ 7738 h 10552"/>
                    <a:gd name="connsiteX7" fmla="*/ 1166 w 49003"/>
                    <a:gd name="connsiteY7" fmla="*/ 7738 h 10552"/>
                    <a:gd name="connsiteX8" fmla="*/ 3980 w 49003"/>
                    <a:gd name="connsiteY8" fmla="*/ 10552 h 1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3" h="10552">
                      <a:moveTo>
                        <a:pt x="3980" y="10552"/>
                      </a:moveTo>
                      <a:cubicBezTo>
                        <a:pt x="15235" y="7738"/>
                        <a:pt x="29305" y="7738"/>
                        <a:pt x="43375" y="10552"/>
                      </a:cubicBezTo>
                      <a:cubicBezTo>
                        <a:pt x="46189" y="10552"/>
                        <a:pt x="49003" y="10552"/>
                        <a:pt x="49003" y="7738"/>
                      </a:cubicBezTo>
                      <a:cubicBezTo>
                        <a:pt x="49003" y="7738"/>
                        <a:pt x="49003" y="7738"/>
                        <a:pt x="49003" y="7738"/>
                      </a:cubicBezTo>
                      <a:cubicBezTo>
                        <a:pt x="49003" y="4924"/>
                        <a:pt x="49003" y="2110"/>
                        <a:pt x="46189" y="2110"/>
                      </a:cubicBezTo>
                      <a:cubicBezTo>
                        <a:pt x="32119" y="-703"/>
                        <a:pt x="18050" y="-703"/>
                        <a:pt x="3980" y="2110"/>
                      </a:cubicBezTo>
                      <a:cubicBezTo>
                        <a:pt x="1166" y="2110"/>
                        <a:pt x="-1648" y="4924"/>
                        <a:pt x="1166" y="7738"/>
                      </a:cubicBezTo>
                      <a:cubicBezTo>
                        <a:pt x="1166" y="7738"/>
                        <a:pt x="1166" y="7738"/>
                        <a:pt x="1166" y="7738"/>
                      </a:cubicBezTo>
                      <a:cubicBezTo>
                        <a:pt x="1166" y="10552"/>
                        <a:pt x="1166" y="10552"/>
                        <a:pt x="3980" y="10552"/>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1" name="Freeform: Shape 910">
                  <a:extLst>
                    <a:ext uri="{FF2B5EF4-FFF2-40B4-BE49-F238E27FC236}">
                      <a16:creationId xmlns:a16="http://schemas.microsoft.com/office/drawing/2014/main" id="{D3C6D92A-2804-42AD-909C-11475A462D4D}"/>
                    </a:ext>
                  </a:extLst>
                </p:cNvPr>
                <p:cNvSpPr/>
                <p:nvPr/>
              </p:nvSpPr>
              <p:spPr>
                <a:xfrm>
                  <a:off x="17748415" y="5676838"/>
                  <a:ext cx="49003" cy="11717"/>
                </a:xfrm>
                <a:custGeom>
                  <a:avLst/>
                  <a:gdLst>
                    <a:gd name="connsiteX0" fmla="*/ 3980 w 49003"/>
                    <a:gd name="connsiteY0" fmla="*/ 10552 h 11717"/>
                    <a:gd name="connsiteX1" fmla="*/ 43375 w 49003"/>
                    <a:gd name="connsiteY1" fmla="*/ 10552 h 11717"/>
                    <a:gd name="connsiteX2" fmla="*/ 49003 w 49003"/>
                    <a:gd name="connsiteY2" fmla="*/ 7738 h 11717"/>
                    <a:gd name="connsiteX3" fmla="*/ 49003 w 49003"/>
                    <a:gd name="connsiteY3" fmla="*/ 7738 h 11717"/>
                    <a:gd name="connsiteX4" fmla="*/ 46189 w 49003"/>
                    <a:gd name="connsiteY4" fmla="*/ 2111 h 11717"/>
                    <a:gd name="connsiteX5" fmla="*/ 3980 w 49003"/>
                    <a:gd name="connsiteY5" fmla="*/ 2111 h 11717"/>
                    <a:gd name="connsiteX6" fmla="*/ 1166 w 49003"/>
                    <a:gd name="connsiteY6" fmla="*/ 7738 h 11717"/>
                    <a:gd name="connsiteX7" fmla="*/ 1166 w 49003"/>
                    <a:gd name="connsiteY7" fmla="*/ 7738 h 11717"/>
                    <a:gd name="connsiteX8" fmla="*/ 3980 w 49003"/>
                    <a:gd name="connsiteY8" fmla="*/ 10552 h 1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03" h="11717">
                      <a:moveTo>
                        <a:pt x="3980" y="10552"/>
                      </a:moveTo>
                      <a:cubicBezTo>
                        <a:pt x="15235" y="7738"/>
                        <a:pt x="29305" y="7738"/>
                        <a:pt x="43375" y="10552"/>
                      </a:cubicBezTo>
                      <a:cubicBezTo>
                        <a:pt x="46189" y="10552"/>
                        <a:pt x="49003" y="10552"/>
                        <a:pt x="49003" y="7738"/>
                      </a:cubicBezTo>
                      <a:cubicBezTo>
                        <a:pt x="49003" y="7738"/>
                        <a:pt x="49003" y="7738"/>
                        <a:pt x="49003" y="7738"/>
                      </a:cubicBezTo>
                      <a:cubicBezTo>
                        <a:pt x="49003" y="4924"/>
                        <a:pt x="49003" y="2111"/>
                        <a:pt x="46189" y="2111"/>
                      </a:cubicBezTo>
                      <a:cubicBezTo>
                        <a:pt x="32119" y="-704"/>
                        <a:pt x="18050" y="-704"/>
                        <a:pt x="3980" y="2111"/>
                      </a:cubicBezTo>
                      <a:cubicBezTo>
                        <a:pt x="1166" y="2111"/>
                        <a:pt x="-1648" y="4924"/>
                        <a:pt x="1166" y="7738"/>
                      </a:cubicBezTo>
                      <a:cubicBezTo>
                        <a:pt x="1166" y="7738"/>
                        <a:pt x="1166" y="7738"/>
                        <a:pt x="1166" y="7738"/>
                      </a:cubicBezTo>
                      <a:cubicBezTo>
                        <a:pt x="1166" y="10552"/>
                        <a:pt x="1166" y="13366"/>
                        <a:pt x="3980" y="10552"/>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12" name="Freeform: Shape 911">
                  <a:extLst>
                    <a:ext uri="{FF2B5EF4-FFF2-40B4-BE49-F238E27FC236}">
                      <a16:creationId xmlns:a16="http://schemas.microsoft.com/office/drawing/2014/main" id="{AA52D3F2-AB54-43F6-BBEF-3E1D09070134}"/>
                    </a:ext>
                  </a:extLst>
                </p:cNvPr>
                <p:cNvSpPr/>
                <p:nvPr/>
              </p:nvSpPr>
              <p:spPr>
                <a:xfrm>
                  <a:off x="17698930" y="5729060"/>
                  <a:ext cx="157581" cy="40310"/>
                </a:xfrm>
                <a:custGeom>
                  <a:avLst/>
                  <a:gdLst>
                    <a:gd name="connsiteX0" fmla="*/ 0 w 157581"/>
                    <a:gd name="connsiteY0" fmla="*/ 20237 h 40310"/>
                    <a:gd name="connsiteX1" fmla="*/ 5627 w 157581"/>
                    <a:gd name="connsiteY1" fmla="*/ 28679 h 40310"/>
                    <a:gd name="connsiteX2" fmla="*/ 157581 w 157581"/>
                    <a:gd name="connsiteY2" fmla="*/ 28679 h 40310"/>
                    <a:gd name="connsiteX3" fmla="*/ 157581 w 157581"/>
                    <a:gd name="connsiteY3" fmla="*/ 28679 h 40310"/>
                    <a:gd name="connsiteX4" fmla="*/ 73162 w 157581"/>
                    <a:gd name="connsiteY4" fmla="*/ 539 h 40310"/>
                    <a:gd name="connsiteX5" fmla="*/ 0 w 157581"/>
                    <a:gd name="connsiteY5" fmla="*/ 20237 h 4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81" h="40310">
                      <a:moveTo>
                        <a:pt x="0" y="20237"/>
                      </a:moveTo>
                      <a:cubicBezTo>
                        <a:pt x="0" y="23051"/>
                        <a:pt x="2813" y="25865"/>
                        <a:pt x="5627" y="28679"/>
                      </a:cubicBezTo>
                      <a:cubicBezTo>
                        <a:pt x="22511" y="42749"/>
                        <a:pt x="140698" y="45563"/>
                        <a:pt x="157581" y="28679"/>
                      </a:cubicBezTo>
                      <a:cubicBezTo>
                        <a:pt x="157581" y="28679"/>
                        <a:pt x="157581" y="28679"/>
                        <a:pt x="157581" y="28679"/>
                      </a:cubicBezTo>
                      <a:cubicBezTo>
                        <a:pt x="140698" y="11795"/>
                        <a:pt x="109744" y="539"/>
                        <a:pt x="73162" y="539"/>
                      </a:cubicBezTo>
                      <a:cubicBezTo>
                        <a:pt x="42209" y="-2275"/>
                        <a:pt x="16883" y="6167"/>
                        <a:pt x="0" y="20237"/>
                      </a:cubicBezTo>
                      <a:close/>
                    </a:path>
                  </a:pathLst>
                </a:custGeom>
                <a:solidFill>
                  <a:schemeClr val="bg1">
                    <a:lumMod val="7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896" name="Freeform: Shape 895">
                <a:extLst>
                  <a:ext uri="{FF2B5EF4-FFF2-40B4-BE49-F238E27FC236}">
                    <a16:creationId xmlns:a16="http://schemas.microsoft.com/office/drawing/2014/main" id="{58ED5B74-ED22-44CE-98C7-0DA4E39E99DD}"/>
                  </a:ext>
                </a:extLst>
              </p:cNvPr>
              <p:cNvSpPr/>
              <p:nvPr/>
            </p:nvSpPr>
            <p:spPr>
              <a:xfrm>
                <a:off x="17158648" y="3962429"/>
                <a:ext cx="2814" cy="14069"/>
              </a:xfrm>
              <a:custGeom>
                <a:avLst/>
                <a:gdLst>
                  <a:gd name="connsiteX0" fmla="*/ 0 w 2814"/>
                  <a:gd name="connsiteY0" fmla="*/ 14070 h 14069"/>
                  <a:gd name="connsiteX1" fmla="*/ 2814 w 2814"/>
                  <a:gd name="connsiteY1" fmla="*/ 0 h 14069"/>
                  <a:gd name="connsiteX2" fmla="*/ 0 w 2814"/>
                  <a:gd name="connsiteY2" fmla="*/ 14070 h 14069"/>
                </a:gdLst>
                <a:ahLst/>
                <a:cxnLst>
                  <a:cxn ang="0">
                    <a:pos x="connsiteX0" y="connsiteY0"/>
                  </a:cxn>
                  <a:cxn ang="0">
                    <a:pos x="connsiteX1" y="connsiteY1"/>
                  </a:cxn>
                  <a:cxn ang="0">
                    <a:pos x="connsiteX2" y="connsiteY2"/>
                  </a:cxn>
                </a:cxnLst>
                <a:rect l="l" t="t" r="r" b="b"/>
                <a:pathLst>
                  <a:path w="2814" h="14069">
                    <a:moveTo>
                      <a:pt x="0" y="14070"/>
                    </a:moveTo>
                    <a:cubicBezTo>
                      <a:pt x="0" y="8442"/>
                      <a:pt x="0" y="5628"/>
                      <a:pt x="2814" y="0"/>
                    </a:cubicBezTo>
                    <a:cubicBezTo>
                      <a:pt x="0" y="5628"/>
                      <a:pt x="0" y="8442"/>
                      <a:pt x="0" y="14070"/>
                    </a:cubicBezTo>
                    <a:close/>
                  </a:path>
                </a:pathLst>
              </a:custGeom>
              <a:solidFill>
                <a:srgbClr val="A15E2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97" name="Freeform: Shape 896">
                <a:extLst>
                  <a:ext uri="{FF2B5EF4-FFF2-40B4-BE49-F238E27FC236}">
                    <a16:creationId xmlns:a16="http://schemas.microsoft.com/office/drawing/2014/main" id="{625397DE-BFB6-4B59-956F-6E42EEB1645C}"/>
                  </a:ext>
                </a:extLst>
              </p:cNvPr>
              <p:cNvSpPr/>
              <p:nvPr/>
            </p:nvSpPr>
            <p:spPr>
              <a:xfrm>
                <a:off x="17152438" y="3798947"/>
                <a:ext cx="402979" cy="402669"/>
              </a:xfrm>
              <a:custGeom>
                <a:avLst/>
                <a:gdLst>
                  <a:gd name="connsiteX0" fmla="*/ 377654 w 402979"/>
                  <a:gd name="connsiteY0" fmla="*/ 81878 h 402669"/>
                  <a:gd name="connsiteX1" fmla="*/ 402980 w 402979"/>
                  <a:gd name="connsiteY1" fmla="*/ 31226 h 402669"/>
                  <a:gd name="connsiteX2" fmla="*/ 335445 w 402979"/>
                  <a:gd name="connsiteY2" fmla="*/ 50924 h 402669"/>
                  <a:gd name="connsiteX3" fmla="*/ 341072 w 402979"/>
                  <a:gd name="connsiteY3" fmla="*/ 36854 h 402669"/>
                  <a:gd name="connsiteX4" fmla="*/ 273537 w 402979"/>
                  <a:gd name="connsiteY4" fmla="*/ 34040 h 402669"/>
                  <a:gd name="connsiteX5" fmla="*/ 273537 w 402979"/>
                  <a:gd name="connsiteY5" fmla="*/ 34040 h 402669"/>
                  <a:gd name="connsiteX6" fmla="*/ 225700 w 402979"/>
                  <a:gd name="connsiteY6" fmla="*/ 25598 h 402669"/>
                  <a:gd name="connsiteX7" fmla="*/ 225700 w 402979"/>
                  <a:gd name="connsiteY7" fmla="*/ 273 h 402669"/>
                  <a:gd name="connsiteX8" fmla="*/ 149723 w 402979"/>
                  <a:gd name="connsiteY8" fmla="*/ 25598 h 402669"/>
                  <a:gd name="connsiteX9" fmla="*/ 9025 w 402979"/>
                  <a:gd name="connsiteY9" fmla="*/ 152227 h 402669"/>
                  <a:gd name="connsiteX10" fmla="*/ 6211 w 402979"/>
                  <a:gd name="connsiteY10" fmla="*/ 163483 h 402669"/>
                  <a:gd name="connsiteX11" fmla="*/ 6211 w 402979"/>
                  <a:gd name="connsiteY11" fmla="*/ 163483 h 402669"/>
                  <a:gd name="connsiteX12" fmla="*/ 3396 w 402979"/>
                  <a:gd name="connsiteY12" fmla="*/ 177552 h 402669"/>
                  <a:gd name="connsiteX13" fmla="*/ 3396 w 402979"/>
                  <a:gd name="connsiteY13" fmla="*/ 177552 h 402669"/>
                  <a:gd name="connsiteX14" fmla="*/ 3396 w 402979"/>
                  <a:gd name="connsiteY14" fmla="*/ 177552 h 402669"/>
                  <a:gd name="connsiteX15" fmla="*/ 3396 w 402979"/>
                  <a:gd name="connsiteY15" fmla="*/ 183180 h 402669"/>
                  <a:gd name="connsiteX16" fmla="*/ 107514 w 402979"/>
                  <a:gd name="connsiteY16" fmla="*/ 402670 h 402669"/>
                  <a:gd name="connsiteX17" fmla="*/ 107514 w 402979"/>
                  <a:gd name="connsiteY17" fmla="*/ 357646 h 402669"/>
                  <a:gd name="connsiteX18" fmla="*/ 107514 w 402979"/>
                  <a:gd name="connsiteY18" fmla="*/ 357646 h 402669"/>
                  <a:gd name="connsiteX19" fmla="*/ 76560 w 402979"/>
                  <a:gd name="connsiteY19" fmla="*/ 323879 h 402669"/>
                  <a:gd name="connsiteX20" fmla="*/ 48420 w 402979"/>
                  <a:gd name="connsiteY20" fmla="*/ 259157 h 402669"/>
                  <a:gd name="connsiteX21" fmla="*/ 45606 w 402979"/>
                  <a:gd name="connsiteY21" fmla="*/ 259157 h 402669"/>
                  <a:gd name="connsiteX22" fmla="*/ 39979 w 402979"/>
                  <a:gd name="connsiteY22" fmla="*/ 259157 h 402669"/>
                  <a:gd name="connsiteX23" fmla="*/ 20280 w 402979"/>
                  <a:gd name="connsiteY23" fmla="*/ 228204 h 402669"/>
                  <a:gd name="connsiteX24" fmla="*/ 34350 w 402979"/>
                  <a:gd name="connsiteY24" fmla="*/ 188808 h 402669"/>
                  <a:gd name="connsiteX25" fmla="*/ 45606 w 402979"/>
                  <a:gd name="connsiteY25" fmla="*/ 191622 h 402669"/>
                  <a:gd name="connsiteX26" fmla="*/ 48420 w 402979"/>
                  <a:gd name="connsiteY26" fmla="*/ 171925 h 402669"/>
                  <a:gd name="connsiteX27" fmla="*/ 54048 w 402979"/>
                  <a:gd name="connsiteY27" fmla="*/ 135343 h 402669"/>
                  <a:gd name="connsiteX28" fmla="*/ 62490 w 402979"/>
                  <a:gd name="connsiteY28" fmla="*/ 110017 h 402669"/>
                  <a:gd name="connsiteX29" fmla="*/ 273537 w 402979"/>
                  <a:gd name="connsiteY29" fmla="*/ 163483 h 402669"/>
                  <a:gd name="connsiteX30" fmla="*/ 315747 w 402979"/>
                  <a:gd name="connsiteY30" fmla="*/ 152227 h 402669"/>
                  <a:gd name="connsiteX31" fmla="*/ 315747 w 402979"/>
                  <a:gd name="connsiteY31" fmla="*/ 152227 h 402669"/>
                  <a:gd name="connsiteX32" fmla="*/ 394538 w 402979"/>
                  <a:gd name="connsiteY32" fmla="*/ 81878 h 402669"/>
                  <a:gd name="connsiteX33" fmla="*/ 377654 w 402979"/>
                  <a:gd name="connsiteY33" fmla="*/ 81878 h 40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2979" h="402669">
                    <a:moveTo>
                      <a:pt x="377654" y="81878"/>
                    </a:moveTo>
                    <a:cubicBezTo>
                      <a:pt x="388910" y="67808"/>
                      <a:pt x="394538" y="56552"/>
                      <a:pt x="402980" y="31226"/>
                    </a:cubicBezTo>
                    <a:cubicBezTo>
                      <a:pt x="402980" y="31226"/>
                      <a:pt x="383282" y="53738"/>
                      <a:pt x="335445" y="50924"/>
                    </a:cubicBezTo>
                    <a:cubicBezTo>
                      <a:pt x="332631" y="50924"/>
                      <a:pt x="343886" y="36854"/>
                      <a:pt x="341072" y="36854"/>
                    </a:cubicBezTo>
                    <a:cubicBezTo>
                      <a:pt x="315747" y="42482"/>
                      <a:pt x="293235" y="42482"/>
                      <a:pt x="273537" y="34040"/>
                    </a:cubicBezTo>
                    <a:lnTo>
                      <a:pt x="273537" y="34040"/>
                    </a:lnTo>
                    <a:cubicBezTo>
                      <a:pt x="245398" y="22784"/>
                      <a:pt x="225700" y="25598"/>
                      <a:pt x="225700" y="25598"/>
                    </a:cubicBezTo>
                    <a:cubicBezTo>
                      <a:pt x="234142" y="17156"/>
                      <a:pt x="225700" y="-2541"/>
                      <a:pt x="225700" y="273"/>
                    </a:cubicBezTo>
                    <a:cubicBezTo>
                      <a:pt x="211630" y="19970"/>
                      <a:pt x="191933" y="17156"/>
                      <a:pt x="149723" y="25598"/>
                    </a:cubicBezTo>
                    <a:cubicBezTo>
                      <a:pt x="115955" y="28412"/>
                      <a:pt x="28722" y="48110"/>
                      <a:pt x="9025" y="152227"/>
                    </a:cubicBezTo>
                    <a:cubicBezTo>
                      <a:pt x="9025" y="155041"/>
                      <a:pt x="9025" y="157855"/>
                      <a:pt x="6211" y="163483"/>
                    </a:cubicBezTo>
                    <a:cubicBezTo>
                      <a:pt x="6211" y="163483"/>
                      <a:pt x="6211" y="163483"/>
                      <a:pt x="6211" y="163483"/>
                    </a:cubicBezTo>
                    <a:cubicBezTo>
                      <a:pt x="6211" y="169111"/>
                      <a:pt x="6211" y="171925"/>
                      <a:pt x="3396" y="177552"/>
                    </a:cubicBezTo>
                    <a:cubicBezTo>
                      <a:pt x="3396" y="177552"/>
                      <a:pt x="3396" y="177552"/>
                      <a:pt x="3396" y="177552"/>
                    </a:cubicBezTo>
                    <a:lnTo>
                      <a:pt x="3396" y="177552"/>
                    </a:lnTo>
                    <a:cubicBezTo>
                      <a:pt x="3396" y="180366"/>
                      <a:pt x="3396" y="180366"/>
                      <a:pt x="3396" y="183180"/>
                    </a:cubicBezTo>
                    <a:cubicBezTo>
                      <a:pt x="-13487" y="298553"/>
                      <a:pt x="34350" y="377344"/>
                      <a:pt x="107514" y="402670"/>
                    </a:cubicBezTo>
                    <a:lnTo>
                      <a:pt x="107514" y="357646"/>
                    </a:lnTo>
                    <a:cubicBezTo>
                      <a:pt x="107514" y="357646"/>
                      <a:pt x="107514" y="357646"/>
                      <a:pt x="107514" y="357646"/>
                    </a:cubicBezTo>
                    <a:cubicBezTo>
                      <a:pt x="99071" y="349204"/>
                      <a:pt x="90630" y="337949"/>
                      <a:pt x="76560" y="323879"/>
                    </a:cubicBezTo>
                    <a:cubicBezTo>
                      <a:pt x="65304" y="312623"/>
                      <a:pt x="56862" y="287297"/>
                      <a:pt x="48420" y="259157"/>
                    </a:cubicBezTo>
                    <a:cubicBezTo>
                      <a:pt x="48420" y="259157"/>
                      <a:pt x="48420" y="259157"/>
                      <a:pt x="45606" y="259157"/>
                    </a:cubicBezTo>
                    <a:cubicBezTo>
                      <a:pt x="42792" y="259157"/>
                      <a:pt x="42792" y="259157"/>
                      <a:pt x="39979" y="259157"/>
                    </a:cubicBezTo>
                    <a:cubicBezTo>
                      <a:pt x="31536" y="256344"/>
                      <a:pt x="23095" y="242274"/>
                      <a:pt x="20280" y="228204"/>
                    </a:cubicBezTo>
                    <a:cubicBezTo>
                      <a:pt x="17466" y="208506"/>
                      <a:pt x="23095" y="191622"/>
                      <a:pt x="34350" y="188808"/>
                    </a:cubicBezTo>
                    <a:cubicBezTo>
                      <a:pt x="37164" y="188808"/>
                      <a:pt x="42792" y="188808"/>
                      <a:pt x="45606" y="191622"/>
                    </a:cubicBezTo>
                    <a:cubicBezTo>
                      <a:pt x="45606" y="185994"/>
                      <a:pt x="45606" y="177552"/>
                      <a:pt x="48420" y="171925"/>
                    </a:cubicBezTo>
                    <a:cubicBezTo>
                      <a:pt x="51234" y="157855"/>
                      <a:pt x="51234" y="146599"/>
                      <a:pt x="54048" y="135343"/>
                    </a:cubicBezTo>
                    <a:cubicBezTo>
                      <a:pt x="56862" y="124087"/>
                      <a:pt x="59676" y="118459"/>
                      <a:pt x="62490" y="110017"/>
                    </a:cubicBezTo>
                    <a:cubicBezTo>
                      <a:pt x="130025" y="95947"/>
                      <a:pt x="194747" y="174738"/>
                      <a:pt x="273537" y="163483"/>
                    </a:cubicBezTo>
                    <a:cubicBezTo>
                      <a:pt x="287607" y="160669"/>
                      <a:pt x="301677" y="157855"/>
                      <a:pt x="315747" y="152227"/>
                    </a:cubicBezTo>
                    <a:cubicBezTo>
                      <a:pt x="315747" y="152227"/>
                      <a:pt x="315747" y="152227"/>
                      <a:pt x="315747" y="152227"/>
                    </a:cubicBezTo>
                    <a:cubicBezTo>
                      <a:pt x="341072" y="140971"/>
                      <a:pt x="366398" y="118459"/>
                      <a:pt x="394538" y="81878"/>
                    </a:cubicBezTo>
                    <a:cubicBezTo>
                      <a:pt x="397352" y="81878"/>
                      <a:pt x="377654" y="81878"/>
                      <a:pt x="377654" y="81878"/>
                    </a:cubicBezTo>
                    <a:close/>
                  </a:path>
                </a:pathLst>
              </a:custGeom>
              <a:solidFill>
                <a:srgbClr val="70421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98" name="Freeform: Shape 897">
                <a:extLst>
                  <a:ext uri="{FF2B5EF4-FFF2-40B4-BE49-F238E27FC236}">
                    <a16:creationId xmlns:a16="http://schemas.microsoft.com/office/drawing/2014/main" id="{62923E75-3FC7-479F-A4D6-A7865274E463}"/>
                  </a:ext>
                </a:extLst>
              </p:cNvPr>
              <p:cNvSpPr/>
              <p:nvPr/>
            </p:nvSpPr>
            <p:spPr>
              <a:xfrm>
                <a:off x="17174815" y="3910035"/>
                <a:ext cx="282830" cy="271883"/>
              </a:xfrm>
              <a:custGeom>
                <a:avLst/>
                <a:gdLst>
                  <a:gd name="connsiteX0" fmla="*/ 268044 w 282830"/>
                  <a:gd name="connsiteY0" fmla="*/ 77720 h 271883"/>
                  <a:gd name="connsiteX1" fmla="*/ 256788 w 282830"/>
                  <a:gd name="connsiteY1" fmla="*/ 80534 h 271883"/>
                  <a:gd name="connsiteX2" fmla="*/ 253974 w 282830"/>
                  <a:gd name="connsiteY2" fmla="*/ 63650 h 271883"/>
                  <a:gd name="connsiteX3" fmla="*/ 253974 w 282830"/>
                  <a:gd name="connsiteY3" fmla="*/ 55208 h 271883"/>
                  <a:gd name="connsiteX4" fmla="*/ 42927 w 282830"/>
                  <a:gd name="connsiteY4" fmla="*/ 1743 h 271883"/>
                  <a:gd name="connsiteX5" fmla="*/ 34484 w 282830"/>
                  <a:gd name="connsiteY5" fmla="*/ 27069 h 271883"/>
                  <a:gd name="connsiteX6" fmla="*/ 28857 w 282830"/>
                  <a:gd name="connsiteY6" fmla="*/ 63650 h 271883"/>
                  <a:gd name="connsiteX7" fmla="*/ 26043 w 282830"/>
                  <a:gd name="connsiteY7" fmla="*/ 83348 h 271883"/>
                  <a:gd name="connsiteX8" fmla="*/ 14787 w 282830"/>
                  <a:gd name="connsiteY8" fmla="*/ 80534 h 271883"/>
                  <a:gd name="connsiteX9" fmla="*/ 717 w 282830"/>
                  <a:gd name="connsiteY9" fmla="*/ 119930 h 271883"/>
                  <a:gd name="connsiteX10" fmla="*/ 20414 w 282830"/>
                  <a:gd name="connsiteY10" fmla="*/ 150883 h 271883"/>
                  <a:gd name="connsiteX11" fmla="*/ 26043 w 282830"/>
                  <a:gd name="connsiteY11" fmla="*/ 150883 h 271883"/>
                  <a:gd name="connsiteX12" fmla="*/ 28857 w 282830"/>
                  <a:gd name="connsiteY12" fmla="*/ 150883 h 271883"/>
                  <a:gd name="connsiteX13" fmla="*/ 56996 w 282830"/>
                  <a:gd name="connsiteY13" fmla="*/ 215605 h 271883"/>
                  <a:gd name="connsiteX14" fmla="*/ 87950 w 282830"/>
                  <a:gd name="connsiteY14" fmla="*/ 249372 h 271883"/>
                  <a:gd name="connsiteX15" fmla="*/ 87950 w 282830"/>
                  <a:gd name="connsiteY15" fmla="*/ 249372 h 271883"/>
                  <a:gd name="connsiteX16" fmla="*/ 141415 w 282830"/>
                  <a:gd name="connsiteY16" fmla="*/ 271884 h 271883"/>
                  <a:gd name="connsiteX17" fmla="*/ 141415 w 282830"/>
                  <a:gd name="connsiteY17" fmla="*/ 271884 h 271883"/>
                  <a:gd name="connsiteX18" fmla="*/ 141415 w 282830"/>
                  <a:gd name="connsiteY18" fmla="*/ 271884 h 271883"/>
                  <a:gd name="connsiteX19" fmla="*/ 141415 w 282830"/>
                  <a:gd name="connsiteY19" fmla="*/ 271884 h 271883"/>
                  <a:gd name="connsiteX20" fmla="*/ 141415 w 282830"/>
                  <a:gd name="connsiteY20" fmla="*/ 271884 h 271883"/>
                  <a:gd name="connsiteX21" fmla="*/ 194881 w 282830"/>
                  <a:gd name="connsiteY21" fmla="*/ 249372 h 271883"/>
                  <a:gd name="connsiteX22" fmla="*/ 225834 w 282830"/>
                  <a:gd name="connsiteY22" fmla="*/ 215605 h 271883"/>
                  <a:gd name="connsiteX23" fmla="*/ 253974 w 282830"/>
                  <a:gd name="connsiteY23" fmla="*/ 150883 h 271883"/>
                  <a:gd name="connsiteX24" fmla="*/ 256788 w 282830"/>
                  <a:gd name="connsiteY24" fmla="*/ 150883 h 271883"/>
                  <a:gd name="connsiteX25" fmla="*/ 262416 w 282830"/>
                  <a:gd name="connsiteY25" fmla="*/ 150883 h 271883"/>
                  <a:gd name="connsiteX26" fmla="*/ 282114 w 282830"/>
                  <a:gd name="connsiteY26" fmla="*/ 119930 h 271883"/>
                  <a:gd name="connsiteX27" fmla="*/ 268044 w 282830"/>
                  <a:gd name="connsiteY27" fmla="*/ 77720 h 27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2830" h="271883">
                    <a:moveTo>
                      <a:pt x="268044" y="77720"/>
                    </a:moveTo>
                    <a:cubicBezTo>
                      <a:pt x="265230" y="77720"/>
                      <a:pt x="259601" y="77720"/>
                      <a:pt x="256788" y="80534"/>
                    </a:cubicBezTo>
                    <a:cubicBezTo>
                      <a:pt x="256788" y="77720"/>
                      <a:pt x="256788" y="69278"/>
                      <a:pt x="253974" y="63650"/>
                    </a:cubicBezTo>
                    <a:cubicBezTo>
                      <a:pt x="253974" y="60836"/>
                      <a:pt x="253974" y="58022"/>
                      <a:pt x="253974" y="55208"/>
                    </a:cubicBezTo>
                    <a:cubicBezTo>
                      <a:pt x="175182" y="63650"/>
                      <a:pt x="107647" y="-12327"/>
                      <a:pt x="42927" y="1743"/>
                    </a:cubicBezTo>
                    <a:cubicBezTo>
                      <a:pt x="40112" y="7371"/>
                      <a:pt x="37298" y="15813"/>
                      <a:pt x="34484" y="27069"/>
                    </a:cubicBezTo>
                    <a:cubicBezTo>
                      <a:pt x="31671" y="38325"/>
                      <a:pt x="31671" y="49581"/>
                      <a:pt x="28857" y="63650"/>
                    </a:cubicBezTo>
                    <a:cubicBezTo>
                      <a:pt x="28857" y="69278"/>
                      <a:pt x="28857" y="74906"/>
                      <a:pt x="26043" y="83348"/>
                    </a:cubicBezTo>
                    <a:cubicBezTo>
                      <a:pt x="23229" y="80534"/>
                      <a:pt x="17601" y="77720"/>
                      <a:pt x="14787" y="80534"/>
                    </a:cubicBezTo>
                    <a:cubicBezTo>
                      <a:pt x="3531" y="83348"/>
                      <a:pt x="-2097" y="100232"/>
                      <a:pt x="717" y="119930"/>
                    </a:cubicBezTo>
                    <a:cubicBezTo>
                      <a:pt x="3531" y="136813"/>
                      <a:pt x="11973" y="148069"/>
                      <a:pt x="20414" y="150883"/>
                    </a:cubicBezTo>
                    <a:cubicBezTo>
                      <a:pt x="23229" y="150883"/>
                      <a:pt x="23229" y="150883"/>
                      <a:pt x="26043" y="150883"/>
                    </a:cubicBezTo>
                    <a:cubicBezTo>
                      <a:pt x="26043" y="150883"/>
                      <a:pt x="26043" y="150883"/>
                      <a:pt x="28857" y="150883"/>
                    </a:cubicBezTo>
                    <a:cubicBezTo>
                      <a:pt x="37298" y="181837"/>
                      <a:pt x="45741" y="204349"/>
                      <a:pt x="56996" y="215605"/>
                    </a:cubicBezTo>
                    <a:cubicBezTo>
                      <a:pt x="71066" y="229674"/>
                      <a:pt x="79508" y="240930"/>
                      <a:pt x="87950" y="249372"/>
                    </a:cubicBezTo>
                    <a:lnTo>
                      <a:pt x="87950" y="249372"/>
                    </a:lnTo>
                    <a:cubicBezTo>
                      <a:pt x="102020" y="263442"/>
                      <a:pt x="116090" y="269070"/>
                      <a:pt x="141415" y="271884"/>
                    </a:cubicBezTo>
                    <a:lnTo>
                      <a:pt x="141415" y="271884"/>
                    </a:lnTo>
                    <a:cubicBezTo>
                      <a:pt x="141415" y="271884"/>
                      <a:pt x="141415" y="271884"/>
                      <a:pt x="141415" y="271884"/>
                    </a:cubicBezTo>
                    <a:cubicBezTo>
                      <a:pt x="141415" y="271884"/>
                      <a:pt x="141415" y="271884"/>
                      <a:pt x="141415" y="271884"/>
                    </a:cubicBezTo>
                    <a:lnTo>
                      <a:pt x="141415" y="271884"/>
                    </a:lnTo>
                    <a:cubicBezTo>
                      <a:pt x="166741" y="269070"/>
                      <a:pt x="180811" y="263442"/>
                      <a:pt x="194881" y="249372"/>
                    </a:cubicBezTo>
                    <a:cubicBezTo>
                      <a:pt x="203322" y="240930"/>
                      <a:pt x="211765" y="229674"/>
                      <a:pt x="225834" y="215605"/>
                    </a:cubicBezTo>
                    <a:cubicBezTo>
                      <a:pt x="237090" y="204349"/>
                      <a:pt x="245532" y="181837"/>
                      <a:pt x="253974" y="150883"/>
                    </a:cubicBezTo>
                    <a:cubicBezTo>
                      <a:pt x="253974" y="150883"/>
                      <a:pt x="253974" y="150883"/>
                      <a:pt x="256788" y="150883"/>
                    </a:cubicBezTo>
                    <a:cubicBezTo>
                      <a:pt x="259601" y="150883"/>
                      <a:pt x="259601" y="150883"/>
                      <a:pt x="262416" y="150883"/>
                    </a:cubicBezTo>
                    <a:cubicBezTo>
                      <a:pt x="270858" y="148069"/>
                      <a:pt x="279300" y="133999"/>
                      <a:pt x="282114" y="119930"/>
                    </a:cubicBezTo>
                    <a:cubicBezTo>
                      <a:pt x="284928" y="97418"/>
                      <a:pt x="279300" y="80534"/>
                      <a:pt x="268044" y="77720"/>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99" name="Freeform: Shape 898">
                <a:extLst>
                  <a:ext uri="{FF2B5EF4-FFF2-40B4-BE49-F238E27FC236}">
                    <a16:creationId xmlns:a16="http://schemas.microsoft.com/office/drawing/2014/main" id="{5BB58240-EB76-4D14-B71E-3C887DA75581}"/>
                  </a:ext>
                </a:extLst>
              </p:cNvPr>
              <p:cNvSpPr/>
              <p:nvPr/>
            </p:nvSpPr>
            <p:spPr>
              <a:xfrm>
                <a:off x="17158648" y="4398594"/>
                <a:ext cx="317977" cy="142808"/>
              </a:xfrm>
              <a:custGeom>
                <a:avLst/>
                <a:gdLst>
                  <a:gd name="connsiteX0" fmla="*/ 317978 w 317977"/>
                  <a:gd name="connsiteY0" fmla="*/ 56279 h 142808"/>
                  <a:gd name="connsiteX1" fmla="*/ 309536 w 317977"/>
                  <a:gd name="connsiteY1" fmla="*/ 123814 h 142808"/>
                  <a:gd name="connsiteX2" fmla="*/ 8442 w 317977"/>
                  <a:gd name="connsiteY2" fmla="*/ 123814 h 142808"/>
                  <a:gd name="connsiteX3" fmla="*/ 0 w 317977"/>
                  <a:gd name="connsiteY3" fmla="*/ 56279 h 142808"/>
                  <a:gd name="connsiteX4" fmla="*/ 67535 w 317977"/>
                  <a:gd name="connsiteY4" fmla="*/ 81605 h 142808"/>
                  <a:gd name="connsiteX5" fmla="*/ 160396 w 317977"/>
                  <a:gd name="connsiteY5" fmla="*/ 0 h 142808"/>
                  <a:gd name="connsiteX6" fmla="*/ 250443 w 317977"/>
                  <a:gd name="connsiteY6" fmla="*/ 81605 h 142808"/>
                  <a:gd name="connsiteX7" fmla="*/ 317978 w 317977"/>
                  <a:gd name="connsiteY7" fmla="*/ 56279 h 14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977" h="142808">
                    <a:moveTo>
                      <a:pt x="317978" y="56279"/>
                    </a:moveTo>
                    <a:lnTo>
                      <a:pt x="309536" y="123814"/>
                    </a:lnTo>
                    <a:cubicBezTo>
                      <a:pt x="208233" y="149140"/>
                      <a:pt x="106930" y="149140"/>
                      <a:pt x="8442" y="123814"/>
                    </a:cubicBezTo>
                    <a:lnTo>
                      <a:pt x="0" y="56279"/>
                    </a:lnTo>
                    <a:cubicBezTo>
                      <a:pt x="16884" y="73163"/>
                      <a:pt x="42209" y="81605"/>
                      <a:pt x="67535" y="81605"/>
                    </a:cubicBezTo>
                    <a:cubicBezTo>
                      <a:pt x="118187" y="81605"/>
                      <a:pt x="160396" y="45023"/>
                      <a:pt x="160396" y="0"/>
                    </a:cubicBezTo>
                    <a:cubicBezTo>
                      <a:pt x="160396" y="45023"/>
                      <a:pt x="202606" y="81605"/>
                      <a:pt x="250443" y="81605"/>
                    </a:cubicBezTo>
                    <a:cubicBezTo>
                      <a:pt x="278582" y="81605"/>
                      <a:pt x="301095" y="70349"/>
                      <a:pt x="317978" y="56279"/>
                    </a:cubicBezTo>
                    <a:close/>
                  </a:path>
                </a:pathLst>
              </a:custGeom>
              <a:solidFill>
                <a:schemeClr val="accent5">
                  <a:lumMod val="7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0" name="Freeform: Shape 899">
                <a:extLst>
                  <a:ext uri="{FF2B5EF4-FFF2-40B4-BE49-F238E27FC236}">
                    <a16:creationId xmlns:a16="http://schemas.microsoft.com/office/drawing/2014/main" id="{4CF2CAAB-1F99-4BE7-BD23-638A67BFFC8E}"/>
                  </a:ext>
                </a:extLst>
              </p:cNvPr>
              <p:cNvSpPr/>
              <p:nvPr/>
            </p:nvSpPr>
            <p:spPr>
              <a:xfrm>
                <a:off x="17122067" y="4215686"/>
                <a:ext cx="385512" cy="261698"/>
              </a:xfrm>
              <a:custGeom>
                <a:avLst/>
                <a:gdLst>
                  <a:gd name="connsiteX0" fmla="*/ 385513 w 385512"/>
                  <a:gd name="connsiteY0" fmla="*/ 0 h 261698"/>
                  <a:gd name="connsiteX1" fmla="*/ 365816 w 385512"/>
                  <a:gd name="connsiteY1" fmla="*/ 140698 h 261698"/>
                  <a:gd name="connsiteX2" fmla="*/ 351746 w 385512"/>
                  <a:gd name="connsiteY2" fmla="*/ 236373 h 261698"/>
                  <a:gd name="connsiteX3" fmla="*/ 284210 w 385512"/>
                  <a:gd name="connsiteY3" fmla="*/ 261698 h 261698"/>
                  <a:gd name="connsiteX4" fmla="*/ 194163 w 385512"/>
                  <a:gd name="connsiteY4" fmla="*/ 180094 h 261698"/>
                  <a:gd name="connsiteX5" fmla="*/ 101302 w 385512"/>
                  <a:gd name="connsiteY5" fmla="*/ 261698 h 261698"/>
                  <a:gd name="connsiteX6" fmla="*/ 33767 w 385512"/>
                  <a:gd name="connsiteY6" fmla="*/ 236373 h 261698"/>
                  <a:gd name="connsiteX7" fmla="*/ 19697 w 385512"/>
                  <a:gd name="connsiteY7" fmla="*/ 140698 h 261698"/>
                  <a:gd name="connsiteX8" fmla="*/ 0 w 385512"/>
                  <a:gd name="connsiteY8" fmla="*/ 0 h 261698"/>
                  <a:gd name="connsiteX9" fmla="*/ 104116 w 385512"/>
                  <a:gd name="connsiteY9" fmla="*/ 0 h 261698"/>
                  <a:gd name="connsiteX10" fmla="*/ 191349 w 385512"/>
                  <a:gd name="connsiteY10" fmla="*/ 104117 h 261698"/>
                  <a:gd name="connsiteX11" fmla="*/ 278582 w 385512"/>
                  <a:gd name="connsiteY11" fmla="*/ 0 h 261698"/>
                  <a:gd name="connsiteX12" fmla="*/ 385513 w 385512"/>
                  <a:gd name="connsiteY12" fmla="*/ 0 h 26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512" h="261698">
                    <a:moveTo>
                      <a:pt x="385513" y="0"/>
                    </a:moveTo>
                    <a:lnTo>
                      <a:pt x="365816" y="140698"/>
                    </a:lnTo>
                    <a:lnTo>
                      <a:pt x="351746" y="236373"/>
                    </a:lnTo>
                    <a:cubicBezTo>
                      <a:pt x="334862" y="253257"/>
                      <a:pt x="312349" y="261698"/>
                      <a:pt x="284210" y="261698"/>
                    </a:cubicBezTo>
                    <a:cubicBezTo>
                      <a:pt x="233559" y="261698"/>
                      <a:pt x="194163" y="225117"/>
                      <a:pt x="194163" y="180094"/>
                    </a:cubicBezTo>
                    <a:cubicBezTo>
                      <a:pt x="194163" y="225117"/>
                      <a:pt x="151954" y="261698"/>
                      <a:pt x="101302" y="261698"/>
                    </a:cubicBezTo>
                    <a:cubicBezTo>
                      <a:pt x="73162" y="261698"/>
                      <a:pt x="50651" y="250443"/>
                      <a:pt x="33767" y="236373"/>
                    </a:cubicBezTo>
                    <a:lnTo>
                      <a:pt x="19697" y="140698"/>
                    </a:lnTo>
                    <a:lnTo>
                      <a:pt x="0" y="0"/>
                    </a:lnTo>
                    <a:lnTo>
                      <a:pt x="104116" y="0"/>
                    </a:lnTo>
                    <a:cubicBezTo>
                      <a:pt x="112559" y="59093"/>
                      <a:pt x="149140" y="104117"/>
                      <a:pt x="191349" y="104117"/>
                    </a:cubicBezTo>
                    <a:cubicBezTo>
                      <a:pt x="236373" y="104117"/>
                      <a:pt x="272954" y="59093"/>
                      <a:pt x="278582" y="0"/>
                    </a:cubicBezTo>
                    <a:lnTo>
                      <a:pt x="385513" y="0"/>
                    </a:lnTo>
                    <a:close/>
                  </a:path>
                </a:pathLst>
              </a:custGeom>
              <a:solidFill>
                <a:schemeClr val="accent5"/>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1" name="Freeform: Shape 900">
                <a:extLst>
                  <a:ext uri="{FF2B5EF4-FFF2-40B4-BE49-F238E27FC236}">
                    <a16:creationId xmlns:a16="http://schemas.microsoft.com/office/drawing/2014/main" id="{F57E95EE-B856-4FE6-BC59-4092B7BE963E}"/>
                  </a:ext>
                </a:extLst>
              </p:cNvPr>
              <p:cNvSpPr/>
              <p:nvPr/>
            </p:nvSpPr>
            <p:spPr>
              <a:xfrm>
                <a:off x="16846030" y="4198534"/>
                <a:ext cx="345107" cy="126896"/>
              </a:xfrm>
              <a:custGeom>
                <a:avLst/>
                <a:gdLst>
                  <a:gd name="connsiteX0" fmla="*/ 290107 w 345107"/>
                  <a:gd name="connsiteY0" fmla="*/ 126897 h 126896"/>
                  <a:gd name="connsiteX1" fmla="*/ 42478 w 345107"/>
                  <a:gd name="connsiteY1" fmla="*/ 95943 h 126896"/>
                  <a:gd name="connsiteX2" fmla="*/ 268 w 345107"/>
                  <a:gd name="connsiteY2" fmla="*/ 42478 h 126896"/>
                  <a:gd name="connsiteX3" fmla="*/ 268 w 345107"/>
                  <a:gd name="connsiteY3" fmla="*/ 42478 h 126896"/>
                  <a:gd name="connsiteX4" fmla="*/ 50920 w 345107"/>
                  <a:gd name="connsiteY4" fmla="*/ 268 h 126896"/>
                  <a:gd name="connsiteX5" fmla="*/ 337944 w 345107"/>
                  <a:gd name="connsiteY5" fmla="*/ 19966 h 126896"/>
                  <a:gd name="connsiteX6" fmla="*/ 290107 w 345107"/>
                  <a:gd name="connsiteY6" fmla="*/ 126897 h 12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107" h="126896">
                    <a:moveTo>
                      <a:pt x="290107" y="126897"/>
                    </a:moveTo>
                    <a:lnTo>
                      <a:pt x="42478" y="95943"/>
                    </a:lnTo>
                    <a:cubicBezTo>
                      <a:pt x="17152" y="93129"/>
                      <a:pt x="-2546" y="67803"/>
                      <a:pt x="268" y="42478"/>
                    </a:cubicBezTo>
                    <a:lnTo>
                      <a:pt x="268" y="42478"/>
                    </a:lnTo>
                    <a:cubicBezTo>
                      <a:pt x="3082" y="17152"/>
                      <a:pt x="25594" y="-2546"/>
                      <a:pt x="50920" y="268"/>
                    </a:cubicBezTo>
                    <a:lnTo>
                      <a:pt x="337944" y="19966"/>
                    </a:lnTo>
                    <a:cubicBezTo>
                      <a:pt x="340758" y="17152"/>
                      <a:pt x="368898" y="115641"/>
                      <a:pt x="290107" y="126897"/>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2" name="Freeform: Shape 901">
                <a:extLst>
                  <a:ext uri="{FF2B5EF4-FFF2-40B4-BE49-F238E27FC236}">
                    <a16:creationId xmlns:a16="http://schemas.microsoft.com/office/drawing/2014/main" id="{F8304A8C-230C-4BEE-B475-61D99FB2AD7B}"/>
                  </a:ext>
                </a:extLst>
              </p:cNvPr>
              <p:cNvSpPr/>
              <p:nvPr/>
            </p:nvSpPr>
            <p:spPr>
              <a:xfrm>
                <a:off x="17002549" y="4685618"/>
                <a:ext cx="627363" cy="586206"/>
              </a:xfrm>
              <a:custGeom>
                <a:avLst/>
                <a:gdLst>
                  <a:gd name="connsiteX0" fmla="*/ 313682 w 627363"/>
                  <a:gd name="connsiteY0" fmla="*/ 213861 h 586206"/>
                  <a:gd name="connsiteX1" fmla="*/ 122332 w 627363"/>
                  <a:gd name="connsiteY1" fmla="*/ 554351 h 586206"/>
                  <a:gd name="connsiteX2" fmla="*/ 1332 w 627363"/>
                  <a:gd name="connsiteY2" fmla="*/ 492444 h 586206"/>
                  <a:gd name="connsiteX3" fmla="*/ 184239 w 627363"/>
                  <a:gd name="connsiteY3" fmla="*/ 0 h 586206"/>
                  <a:gd name="connsiteX4" fmla="*/ 443125 w 627363"/>
                  <a:gd name="connsiteY4" fmla="*/ 0 h 586206"/>
                  <a:gd name="connsiteX5" fmla="*/ 626032 w 627363"/>
                  <a:gd name="connsiteY5" fmla="*/ 492444 h 586206"/>
                  <a:gd name="connsiteX6" fmla="*/ 505031 w 627363"/>
                  <a:gd name="connsiteY6" fmla="*/ 554351 h 586206"/>
                  <a:gd name="connsiteX7" fmla="*/ 313682 w 627363"/>
                  <a:gd name="connsiteY7" fmla="*/ 213861 h 58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363" h="586206">
                    <a:moveTo>
                      <a:pt x="313682" y="213861"/>
                    </a:moveTo>
                    <a:lnTo>
                      <a:pt x="122332" y="554351"/>
                    </a:lnTo>
                    <a:cubicBezTo>
                      <a:pt x="88565" y="610630"/>
                      <a:pt x="-12738" y="590933"/>
                      <a:pt x="1332" y="492444"/>
                    </a:cubicBezTo>
                    <a:cubicBezTo>
                      <a:pt x="12587" y="292652"/>
                      <a:pt x="77309" y="118186"/>
                      <a:pt x="184239" y="0"/>
                    </a:cubicBezTo>
                    <a:cubicBezTo>
                      <a:pt x="268658" y="33768"/>
                      <a:pt x="355891" y="36582"/>
                      <a:pt x="443125" y="0"/>
                    </a:cubicBezTo>
                    <a:cubicBezTo>
                      <a:pt x="552869" y="118186"/>
                      <a:pt x="617590" y="292652"/>
                      <a:pt x="626032" y="492444"/>
                    </a:cubicBezTo>
                    <a:cubicBezTo>
                      <a:pt x="640102" y="593746"/>
                      <a:pt x="538799" y="610630"/>
                      <a:pt x="505031" y="554351"/>
                    </a:cubicBezTo>
                    <a:lnTo>
                      <a:pt x="313682" y="213861"/>
                    </a:lnTo>
                    <a:close/>
                  </a:path>
                </a:pathLst>
              </a:custGeom>
              <a:solidFill>
                <a:schemeClr val="accent2"/>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3" name="Freeform: Shape 902">
                <a:extLst>
                  <a:ext uri="{FF2B5EF4-FFF2-40B4-BE49-F238E27FC236}">
                    <a16:creationId xmlns:a16="http://schemas.microsoft.com/office/drawing/2014/main" id="{F0BB76A0-1577-46FE-9061-50F2EA78460F}"/>
                  </a:ext>
                </a:extLst>
              </p:cNvPr>
              <p:cNvSpPr/>
              <p:nvPr/>
            </p:nvSpPr>
            <p:spPr>
              <a:xfrm>
                <a:off x="17144578" y="4336544"/>
                <a:ext cx="174466" cy="163352"/>
              </a:xfrm>
              <a:custGeom>
                <a:avLst/>
                <a:gdLst>
                  <a:gd name="connsiteX0" fmla="*/ 174466 w 174466"/>
                  <a:gd name="connsiteY0" fmla="*/ 81747 h 163352"/>
                  <a:gd name="connsiteX1" fmla="*/ 87233 w 174466"/>
                  <a:gd name="connsiteY1" fmla="*/ 163352 h 163352"/>
                  <a:gd name="connsiteX2" fmla="*/ 22511 w 174466"/>
                  <a:gd name="connsiteY2" fmla="*/ 138027 h 163352"/>
                  <a:gd name="connsiteX3" fmla="*/ 0 w 174466"/>
                  <a:gd name="connsiteY3" fmla="*/ 81747 h 163352"/>
                  <a:gd name="connsiteX4" fmla="*/ 11256 w 174466"/>
                  <a:gd name="connsiteY4" fmla="*/ 42352 h 163352"/>
                  <a:gd name="connsiteX5" fmla="*/ 87233 w 174466"/>
                  <a:gd name="connsiteY5" fmla="*/ 142 h 163352"/>
                  <a:gd name="connsiteX6" fmla="*/ 174466 w 174466"/>
                  <a:gd name="connsiteY6" fmla="*/ 81747 h 16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66" h="163352">
                    <a:moveTo>
                      <a:pt x="174466" y="81747"/>
                    </a:moveTo>
                    <a:cubicBezTo>
                      <a:pt x="174466" y="126771"/>
                      <a:pt x="135070" y="163352"/>
                      <a:pt x="87233" y="163352"/>
                    </a:cubicBezTo>
                    <a:cubicBezTo>
                      <a:pt x="61908" y="163352"/>
                      <a:pt x="39395" y="152096"/>
                      <a:pt x="22511" y="138027"/>
                    </a:cubicBezTo>
                    <a:cubicBezTo>
                      <a:pt x="8442" y="123957"/>
                      <a:pt x="0" y="104259"/>
                      <a:pt x="0" y="81747"/>
                    </a:cubicBezTo>
                    <a:cubicBezTo>
                      <a:pt x="0" y="67677"/>
                      <a:pt x="2814" y="53608"/>
                      <a:pt x="11256" y="42352"/>
                    </a:cubicBezTo>
                    <a:cubicBezTo>
                      <a:pt x="25326" y="17026"/>
                      <a:pt x="56279" y="142"/>
                      <a:pt x="87233" y="142"/>
                    </a:cubicBezTo>
                    <a:cubicBezTo>
                      <a:pt x="135070" y="-2672"/>
                      <a:pt x="174466" y="36724"/>
                      <a:pt x="174466" y="81747"/>
                    </a:cubicBezTo>
                    <a:close/>
                  </a:path>
                </a:pathLst>
              </a:custGeom>
              <a:solidFill>
                <a:schemeClr val="accent5"/>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4" name="Freeform: Shape 903">
                <a:extLst>
                  <a:ext uri="{FF2B5EF4-FFF2-40B4-BE49-F238E27FC236}">
                    <a16:creationId xmlns:a16="http://schemas.microsoft.com/office/drawing/2014/main" id="{B6FE6AC4-B271-43F1-8E4D-10AB7D0908C4}"/>
                  </a:ext>
                </a:extLst>
              </p:cNvPr>
              <p:cNvSpPr/>
              <p:nvPr/>
            </p:nvSpPr>
            <p:spPr>
              <a:xfrm>
                <a:off x="17316231" y="4336686"/>
                <a:ext cx="174465" cy="163210"/>
              </a:xfrm>
              <a:custGeom>
                <a:avLst/>
                <a:gdLst>
                  <a:gd name="connsiteX0" fmla="*/ 174465 w 174465"/>
                  <a:gd name="connsiteY0" fmla="*/ 81605 h 163210"/>
                  <a:gd name="connsiteX1" fmla="*/ 151954 w 174465"/>
                  <a:gd name="connsiteY1" fmla="*/ 137885 h 163210"/>
                  <a:gd name="connsiteX2" fmla="*/ 87233 w 174465"/>
                  <a:gd name="connsiteY2" fmla="*/ 163210 h 163210"/>
                  <a:gd name="connsiteX3" fmla="*/ 0 w 174465"/>
                  <a:gd name="connsiteY3" fmla="*/ 81605 h 163210"/>
                  <a:gd name="connsiteX4" fmla="*/ 87233 w 174465"/>
                  <a:gd name="connsiteY4" fmla="*/ 0 h 163210"/>
                  <a:gd name="connsiteX5" fmla="*/ 163210 w 174465"/>
                  <a:gd name="connsiteY5" fmla="*/ 42209 h 163210"/>
                  <a:gd name="connsiteX6" fmla="*/ 174465 w 174465"/>
                  <a:gd name="connsiteY6" fmla="*/ 81605 h 16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465" h="163210">
                    <a:moveTo>
                      <a:pt x="174465" y="81605"/>
                    </a:moveTo>
                    <a:cubicBezTo>
                      <a:pt x="174465" y="104117"/>
                      <a:pt x="166024" y="123815"/>
                      <a:pt x="151954" y="137885"/>
                    </a:cubicBezTo>
                    <a:cubicBezTo>
                      <a:pt x="135070" y="154768"/>
                      <a:pt x="112559" y="163210"/>
                      <a:pt x="87233" y="163210"/>
                    </a:cubicBezTo>
                    <a:cubicBezTo>
                      <a:pt x="39395" y="163210"/>
                      <a:pt x="0" y="126628"/>
                      <a:pt x="0" y="81605"/>
                    </a:cubicBezTo>
                    <a:cubicBezTo>
                      <a:pt x="0" y="36582"/>
                      <a:pt x="39395" y="0"/>
                      <a:pt x="87233" y="0"/>
                    </a:cubicBezTo>
                    <a:cubicBezTo>
                      <a:pt x="121000" y="0"/>
                      <a:pt x="149140" y="16884"/>
                      <a:pt x="163210" y="42209"/>
                    </a:cubicBezTo>
                    <a:cubicBezTo>
                      <a:pt x="171652" y="53466"/>
                      <a:pt x="174465" y="64721"/>
                      <a:pt x="174465" y="81605"/>
                    </a:cubicBezTo>
                    <a:close/>
                  </a:path>
                </a:pathLst>
              </a:custGeom>
              <a:solidFill>
                <a:schemeClr val="accent5"/>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905" name="Freeform: Shape 904">
                <a:extLst>
                  <a:ext uri="{FF2B5EF4-FFF2-40B4-BE49-F238E27FC236}">
                    <a16:creationId xmlns:a16="http://schemas.microsoft.com/office/drawing/2014/main" id="{DCC5CD53-3FBE-487A-BBFC-1FE90FAFC65E}"/>
                  </a:ext>
                </a:extLst>
              </p:cNvPr>
              <p:cNvSpPr/>
              <p:nvPr/>
            </p:nvSpPr>
            <p:spPr>
              <a:xfrm>
                <a:off x="17444137" y="4198534"/>
                <a:ext cx="345107" cy="126896"/>
              </a:xfrm>
              <a:custGeom>
                <a:avLst/>
                <a:gdLst>
                  <a:gd name="connsiteX0" fmla="*/ 55001 w 345107"/>
                  <a:gd name="connsiteY0" fmla="*/ 126897 h 126896"/>
                  <a:gd name="connsiteX1" fmla="*/ 302630 w 345107"/>
                  <a:gd name="connsiteY1" fmla="*/ 95943 h 126896"/>
                  <a:gd name="connsiteX2" fmla="*/ 344839 w 345107"/>
                  <a:gd name="connsiteY2" fmla="*/ 42478 h 126896"/>
                  <a:gd name="connsiteX3" fmla="*/ 344839 w 345107"/>
                  <a:gd name="connsiteY3" fmla="*/ 42478 h 126896"/>
                  <a:gd name="connsiteX4" fmla="*/ 294188 w 345107"/>
                  <a:gd name="connsiteY4" fmla="*/ 268 h 126896"/>
                  <a:gd name="connsiteX5" fmla="*/ 7163 w 345107"/>
                  <a:gd name="connsiteY5" fmla="*/ 19966 h 126896"/>
                  <a:gd name="connsiteX6" fmla="*/ 55001 w 345107"/>
                  <a:gd name="connsiteY6" fmla="*/ 126897 h 12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107" h="126896">
                    <a:moveTo>
                      <a:pt x="55001" y="126897"/>
                    </a:moveTo>
                    <a:lnTo>
                      <a:pt x="302630" y="95943"/>
                    </a:lnTo>
                    <a:cubicBezTo>
                      <a:pt x="327955" y="93129"/>
                      <a:pt x="347653" y="67803"/>
                      <a:pt x="344839" y="42478"/>
                    </a:cubicBezTo>
                    <a:lnTo>
                      <a:pt x="344839" y="42478"/>
                    </a:lnTo>
                    <a:cubicBezTo>
                      <a:pt x="342025" y="17152"/>
                      <a:pt x="319514" y="-2546"/>
                      <a:pt x="294188" y="268"/>
                    </a:cubicBezTo>
                    <a:lnTo>
                      <a:pt x="7163" y="19966"/>
                    </a:lnTo>
                    <a:cubicBezTo>
                      <a:pt x="4349" y="17152"/>
                      <a:pt x="-23790" y="115641"/>
                      <a:pt x="55001" y="126897"/>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29" name="Graphic 3">
              <a:extLst>
                <a:ext uri="{FF2B5EF4-FFF2-40B4-BE49-F238E27FC236}">
                  <a16:creationId xmlns:a16="http://schemas.microsoft.com/office/drawing/2014/main" id="{F54188AD-2F60-4BA7-A5FA-DCD2F8E6222D}"/>
                </a:ext>
              </a:extLst>
            </p:cNvPr>
            <p:cNvGrpSpPr/>
            <p:nvPr/>
          </p:nvGrpSpPr>
          <p:grpSpPr>
            <a:xfrm>
              <a:off x="13291029" y="1522587"/>
              <a:ext cx="3911059" cy="4357925"/>
              <a:chOff x="13291029" y="1522587"/>
              <a:chExt cx="3911059" cy="4357925"/>
            </a:xfrm>
            <a:solidFill>
              <a:srgbClr val="000000"/>
            </a:solidFill>
          </p:grpSpPr>
          <p:sp>
            <p:nvSpPr>
              <p:cNvPr id="843" name="Freeform: Shape 842">
                <a:extLst>
                  <a:ext uri="{FF2B5EF4-FFF2-40B4-BE49-F238E27FC236}">
                    <a16:creationId xmlns:a16="http://schemas.microsoft.com/office/drawing/2014/main" id="{961E77C0-4B44-4F09-ACE2-3D82BC3AF770}"/>
                  </a:ext>
                </a:extLst>
              </p:cNvPr>
              <p:cNvSpPr/>
              <p:nvPr/>
            </p:nvSpPr>
            <p:spPr>
              <a:xfrm>
                <a:off x="14842755" y="2423190"/>
                <a:ext cx="804793" cy="1069306"/>
              </a:xfrm>
              <a:custGeom>
                <a:avLst/>
                <a:gdLst>
                  <a:gd name="connsiteX0" fmla="*/ 804793 w 804793"/>
                  <a:gd name="connsiteY0" fmla="*/ 78791 h 1069306"/>
                  <a:gd name="connsiteX1" fmla="*/ 706305 w 804793"/>
                  <a:gd name="connsiteY1" fmla="*/ 807608 h 1069306"/>
                  <a:gd name="connsiteX2" fmla="*/ 697863 w 804793"/>
                  <a:gd name="connsiteY2" fmla="*/ 877957 h 1069306"/>
                  <a:gd name="connsiteX3" fmla="*/ 672538 w 804793"/>
                  <a:gd name="connsiteY3" fmla="*/ 1060865 h 1069306"/>
                  <a:gd name="connsiteX4" fmla="*/ 402397 w 804793"/>
                  <a:gd name="connsiteY4" fmla="*/ 1069307 h 1069306"/>
                  <a:gd name="connsiteX5" fmla="*/ 132256 w 804793"/>
                  <a:gd name="connsiteY5" fmla="*/ 1060865 h 1069306"/>
                  <a:gd name="connsiteX6" fmla="*/ 115372 w 804793"/>
                  <a:gd name="connsiteY6" fmla="*/ 939864 h 1069306"/>
                  <a:gd name="connsiteX7" fmla="*/ 106930 w 804793"/>
                  <a:gd name="connsiteY7" fmla="*/ 869515 h 1069306"/>
                  <a:gd name="connsiteX8" fmla="*/ 0 w 804793"/>
                  <a:gd name="connsiteY8" fmla="*/ 78791 h 1069306"/>
                  <a:gd name="connsiteX9" fmla="*/ 281397 w 804793"/>
                  <a:gd name="connsiteY9" fmla="*/ 0 h 1069306"/>
                  <a:gd name="connsiteX10" fmla="*/ 399583 w 804793"/>
                  <a:gd name="connsiteY10" fmla="*/ 227931 h 1069306"/>
                  <a:gd name="connsiteX11" fmla="*/ 517769 w 804793"/>
                  <a:gd name="connsiteY11" fmla="*/ 0 h 1069306"/>
                  <a:gd name="connsiteX12" fmla="*/ 804793 w 804793"/>
                  <a:gd name="connsiteY12" fmla="*/ 78791 h 10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793" h="1069306">
                    <a:moveTo>
                      <a:pt x="804793" y="78791"/>
                    </a:moveTo>
                    <a:lnTo>
                      <a:pt x="706305" y="807608"/>
                    </a:lnTo>
                    <a:lnTo>
                      <a:pt x="697863" y="877957"/>
                    </a:lnTo>
                    <a:lnTo>
                      <a:pt x="672538" y="1060865"/>
                    </a:lnTo>
                    <a:lnTo>
                      <a:pt x="402397" y="1069307"/>
                    </a:lnTo>
                    <a:lnTo>
                      <a:pt x="132256" y="1060865"/>
                    </a:lnTo>
                    <a:lnTo>
                      <a:pt x="115372" y="939864"/>
                    </a:lnTo>
                    <a:lnTo>
                      <a:pt x="106930" y="869515"/>
                    </a:lnTo>
                    <a:lnTo>
                      <a:pt x="0" y="78791"/>
                    </a:lnTo>
                    <a:lnTo>
                      <a:pt x="281397" y="0"/>
                    </a:lnTo>
                    <a:cubicBezTo>
                      <a:pt x="298280" y="129442"/>
                      <a:pt x="303908" y="227931"/>
                      <a:pt x="399583" y="227931"/>
                    </a:cubicBezTo>
                    <a:cubicBezTo>
                      <a:pt x="495257" y="227931"/>
                      <a:pt x="500886" y="129442"/>
                      <a:pt x="517769" y="0"/>
                    </a:cubicBezTo>
                    <a:lnTo>
                      <a:pt x="804793" y="78791"/>
                    </a:ln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4" name="Freeform: Shape 843">
                <a:extLst>
                  <a:ext uri="{FF2B5EF4-FFF2-40B4-BE49-F238E27FC236}">
                    <a16:creationId xmlns:a16="http://schemas.microsoft.com/office/drawing/2014/main" id="{DB22407D-3727-4A83-A0B7-1C7747056701}"/>
                  </a:ext>
                </a:extLst>
              </p:cNvPr>
              <p:cNvSpPr/>
              <p:nvPr/>
            </p:nvSpPr>
            <p:spPr>
              <a:xfrm>
                <a:off x="15129779" y="2296562"/>
                <a:ext cx="239187" cy="244814"/>
              </a:xfrm>
              <a:custGeom>
                <a:avLst/>
                <a:gdLst>
                  <a:gd name="connsiteX0" fmla="*/ 118187 w 239187"/>
                  <a:gd name="connsiteY0" fmla="*/ 0 h 244814"/>
                  <a:gd name="connsiteX1" fmla="*/ 0 w 239187"/>
                  <a:gd name="connsiteY1" fmla="*/ 0 h 244814"/>
                  <a:gd name="connsiteX2" fmla="*/ 0 w 239187"/>
                  <a:gd name="connsiteY2" fmla="*/ 135070 h 244814"/>
                  <a:gd name="connsiteX3" fmla="*/ 2814 w 239187"/>
                  <a:gd name="connsiteY3" fmla="*/ 157582 h 244814"/>
                  <a:gd name="connsiteX4" fmla="*/ 112559 w 239187"/>
                  <a:gd name="connsiteY4" fmla="*/ 244815 h 244814"/>
                  <a:gd name="connsiteX5" fmla="*/ 126628 w 239187"/>
                  <a:gd name="connsiteY5" fmla="*/ 244815 h 244814"/>
                  <a:gd name="connsiteX6" fmla="*/ 236373 w 239187"/>
                  <a:gd name="connsiteY6" fmla="*/ 157582 h 244814"/>
                  <a:gd name="connsiteX7" fmla="*/ 239187 w 239187"/>
                  <a:gd name="connsiteY7" fmla="*/ 135070 h 244814"/>
                  <a:gd name="connsiteX8" fmla="*/ 239187 w 239187"/>
                  <a:gd name="connsiteY8" fmla="*/ 0 h 244814"/>
                  <a:gd name="connsiteX9" fmla="*/ 118187 w 239187"/>
                  <a:gd name="connsiteY9" fmla="*/ 0 h 24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187" h="244814">
                    <a:moveTo>
                      <a:pt x="118187" y="0"/>
                    </a:moveTo>
                    <a:cubicBezTo>
                      <a:pt x="73163" y="0"/>
                      <a:pt x="28140" y="0"/>
                      <a:pt x="0" y="0"/>
                    </a:cubicBezTo>
                    <a:lnTo>
                      <a:pt x="0" y="135070"/>
                    </a:lnTo>
                    <a:cubicBezTo>
                      <a:pt x="0" y="143512"/>
                      <a:pt x="0" y="151954"/>
                      <a:pt x="2814" y="157582"/>
                    </a:cubicBezTo>
                    <a:cubicBezTo>
                      <a:pt x="14070" y="208233"/>
                      <a:pt x="59093" y="244815"/>
                      <a:pt x="112559" y="244815"/>
                    </a:cubicBezTo>
                    <a:lnTo>
                      <a:pt x="126628" y="244815"/>
                    </a:lnTo>
                    <a:cubicBezTo>
                      <a:pt x="180094" y="244815"/>
                      <a:pt x="225117" y="208233"/>
                      <a:pt x="236373" y="157582"/>
                    </a:cubicBezTo>
                    <a:cubicBezTo>
                      <a:pt x="239187" y="149140"/>
                      <a:pt x="239187" y="143512"/>
                      <a:pt x="239187" y="135070"/>
                    </a:cubicBezTo>
                    <a:lnTo>
                      <a:pt x="239187" y="0"/>
                    </a:lnTo>
                    <a:cubicBezTo>
                      <a:pt x="208233" y="0"/>
                      <a:pt x="163211" y="0"/>
                      <a:pt x="118187" y="0"/>
                    </a:cubicBezTo>
                    <a:close/>
                  </a:path>
                </a:pathLst>
              </a:custGeom>
              <a:solidFill>
                <a:srgbClr val="F2C394"/>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5" name="Freeform: Shape 844">
                <a:extLst>
                  <a:ext uri="{FF2B5EF4-FFF2-40B4-BE49-F238E27FC236}">
                    <a16:creationId xmlns:a16="http://schemas.microsoft.com/office/drawing/2014/main" id="{3FD12653-B0AD-49AF-BF86-38D8D9E58756}"/>
                  </a:ext>
                </a:extLst>
              </p:cNvPr>
              <p:cNvSpPr/>
              <p:nvPr/>
            </p:nvSpPr>
            <p:spPr>
              <a:xfrm>
                <a:off x="15022849" y="2386609"/>
                <a:ext cx="447420" cy="424908"/>
              </a:xfrm>
              <a:custGeom>
                <a:avLst/>
                <a:gdLst>
                  <a:gd name="connsiteX0" fmla="*/ 36581 w 447420"/>
                  <a:gd name="connsiteY0" fmla="*/ 424909 h 424908"/>
                  <a:gd name="connsiteX1" fmla="*/ 0 w 447420"/>
                  <a:gd name="connsiteY1" fmla="*/ 64721 h 424908"/>
                  <a:gd name="connsiteX2" fmla="*/ 225117 w 447420"/>
                  <a:gd name="connsiteY2" fmla="*/ 0 h 424908"/>
                  <a:gd name="connsiteX3" fmla="*/ 447420 w 447420"/>
                  <a:gd name="connsiteY3" fmla="*/ 64721 h 424908"/>
                  <a:gd name="connsiteX4" fmla="*/ 413652 w 447420"/>
                  <a:gd name="connsiteY4" fmla="*/ 424909 h 424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20" h="424908">
                    <a:moveTo>
                      <a:pt x="36581" y="424909"/>
                    </a:moveTo>
                    <a:lnTo>
                      <a:pt x="0" y="64721"/>
                    </a:lnTo>
                    <a:lnTo>
                      <a:pt x="225117" y="0"/>
                    </a:lnTo>
                    <a:lnTo>
                      <a:pt x="447420" y="64721"/>
                    </a:lnTo>
                    <a:lnTo>
                      <a:pt x="413652" y="424909"/>
                    </a:lnTo>
                    <a:close/>
                  </a:path>
                </a:pathLst>
              </a:custGeom>
              <a:solidFill>
                <a:srgbClr val="F2C394"/>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6" name="Freeform: Shape 845">
                <a:extLst>
                  <a:ext uri="{FF2B5EF4-FFF2-40B4-BE49-F238E27FC236}">
                    <a16:creationId xmlns:a16="http://schemas.microsoft.com/office/drawing/2014/main" id="{BFA6C29B-4FCB-42D4-BED3-0EC24D993501}"/>
                  </a:ext>
                </a:extLst>
              </p:cNvPr>
              <p:cNvSpPr/>
              <p:nvPr/>
            </p:nvSpPr>
            <p:spPr>
              <a:xfrm>
                <a:off x="13824099" y="2721470"/>
                <a:ext cx="631024" cy="276436"/>
              </a:xfrm>
              <a:custGeom>
                <a:avLst/>
                <a:gdLst>
                  <a:gd name="connsiteX0" fmla="*/ 624701 w 631024"/>
                  <a:gd name="connsiteY0" fmla="*/ 208233 h 276436"/>
                  <a:gd name="connsiteX1" fmla="*/ 624701 w 631024"/>
                  <a:gd name="connsiteY1" fmla="*/ 208233 h 276436"/>
                  <a:gd name="connsiteX2" fmla="*/ 495258 w 631024"/>
                  <a:gd name="connsiteY2" fmla="*/ 270141 h 276436"/>
                  <a:gd name="connsiteX3" fmla="*/ 0 w 631024"/>
                  <a:gd name="connsiteY3" fmla="*/ 101303 h 276436"/>
                  <a:gd name="connsiteX4" fmla="*/ 14070 w 631024"/>
                  <a:gd name="connsiteY4" fmla="*/ 0 h 276436"/>
                  <a:gd name="connsiteX5" fmla="*/ 565607 w 631024"/>
                  <a:gd name="connsiteY5" fmla="*/ 78791 h 276436"/>
                  <a:gd name="connsiteX6" fmla="*/ 624701 w 631024"/>
                  <a:gd name="connsiteY6" fmla="*/ 208233 h 27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024" h="276436">
                    <a:moveTo>
                      <a:pt x="624701" y="208233"/>
                    </a:moveTo>
                    <a:lnTo>
                      <a:pt x="624701" y="208233"/>
                    </a:lnTo>
                    <a:cubicBezTo>
                      <a:pt x="605003" y="261699"/>
                      <a:pt x="545909" y="289839"/>
                      <a:pt x="495258" y="270141"/>
                    </a:cubicBezTo>
                    <a:lnTo>
                      <a:pt x="0" y="101303"/>
                    </a:lnTo>
                    <a:lnTo>
                      <a:pt x="14070" y="0"/>
                    </a:lnTo>
                    <a:lnTo>
                      <a:pt x="565607" y="78791"/>
                    </a:lnTo>
                    <a:cubicBezTo>
                      <a:pt x="616258" y="98489"/>
                      <a:pt x="644398" y="154768"/>
                      <a:pt x="624701" y="208233"/>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7" name="Freeform: Shape 846">
                <a:extLst>
                  <a:ext uri="{FF2B5EF4-FFF2-40B4-BE49-F238E27FC236}">
                    <a16:creationId xmlns:a16="http://schemas.microsoft.com/office/drawing/2014/main" id="{409960E3-1EBC-416A-8BD1-3F8C6E1B8A20}"/>
                  </a:ext>
                </a:extLst>
              </p:cNvPr>
              <p:cNvSpPr/>
              <p:nvPr/>
            </p:nvSpPr>
            <p:spPr>
              <a:xfrm>
                <a:off x="16040807" y="2721470"/>
                <a:ext cx="631025" cy="276436"/>
              </a:xfrm>
              <a:custGeom>
                <a:avLst/>
                <a:gdLst>
                  <a:gd name="connsiteX0" fmla="*/ 6325 w 631025"/>
                  <a:gd name="connsiteY0" fmla="*/ 208233 h 276436"/>
                  <a:gd name="connsiteX1" fmla="*/ 6325 w 631025"/>
                  <a:gd name="connsiteY1" fmla="*/ 208233 h 276436"/>
                  <a:gd name="connsiteX2" fmla="*/ 135767 w 631025"/>
                  <a:gd name="connsiteY2" fmla="*/ 270141 h 276436"/>
                  <a:gd name="connsiteX3" fmla="*/ 631025 w 631025"/>
                  <a:gd name="connsiteY3" fmla="*/ 101303 h 276436"/>
                  <a:gd name="connsiteX4" fmla="*/ 616955 w 631025"/>
                  <a:gd name="connsiteY4" fmla="*/ 0 h 276436"/>
                  <a:gd name="connsiteX5" fmla="*/ 65418 w 631025"/>
                  <a:gd name="connsiteY5" fmla="*/ 78791 h 276436"/>
                  <a:gd name="connsiteX6" fmla="*/ 6325 w 631025"/>
                  <a:gd name="connsiteY6" fmla="*/ 208233 h 27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025" h="276436">
                    <a:moveTo>
                      <a:pt x="6325" y="208233"/>
                    </a:moveTo>
                    <a:lnTo>
                      <a:pt x="6325" y="208233"/>
                    </a:lnTo>
                    <a:cubicBezTo>
                      <a:pt x="26023" y="261699"/>
                      <a:pt x="85115" y="289839"/>
                      <a:pt x="135767" y="270141"/>
                    </a:cubicBezTo>
                    <a:lnTo>
                      <a:pt x="631025" y="101303"/>
                    </a:lnTo>
                    <a:lnTo>
                      <a:pt x="616955" y="0"/>
                    </a:lnTo>
                    <a:lnTo>
                      <a:pt x="65418" y="78791"/>
                    </a:lnTo>
                    <a:cubicBezTo>
                      <a:pt x="14766" y="98489"/>
                      <a:pt x="-13373" y="154768"/>
                      <a:pt x="6325" y="208233"/>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8" name="Freeform: Shape 847">
                <a:extLst>
                  <a:ext uri="{FF2B5EF4-FFF2-40B4-BE49-F238E27FC236}">
                    <a16:creationId xmlns:a16="http://schemas.microsoft.com/office/drawing/2014/main" id="{2DC3F3FE-D6DB-4604-B03C-B7A924B11CD8}"/>
                  </a:ext>
                </a:extLst>
              </p:cNvPr>
              <p:cNvSpPr/>
              <p:nvPr/>
            </p:nvSpPr>
            <p:spPr>
              <a:xfrm>
                <a:off x="14904662" y="2845285"/>
                <a:ext cx="686607" cy="272954"/>
              </a:xfrm>
              <a:custGeom>
                <a:avLst/>
                <a:gdLst>
                  <a:gd name="connsiteX0" fmla="*/ 343304 w 686607"/>
                  <a:gd name="connsiteY0" fmla="*/ 272955 h 272954"/>
                  <a:gd name="connsiteX1" fmla="*/ 19698 w 686607"/>
                  <a:gd name="connsiteY1" fmla="*/ 230745 h 272954"/>
                  <a:gd name="connsiteX2" fmla="*/ 0 w 686607"/>
                  <a:gd name="connsiteY2" fmla="*/ 87233 h 272954"/>
                  <a:gd name="connsiteX3" fmla="*/ 146327 w 686607"/>
                  <a:gd name="connsiteY3" fmla="*/ 143512 h 272954"/>
                  <a:gd name="connsiteX4" fmla="*/ 343304 w 686607"/>
                  <a:gd name="connsiteY4" fmla="*/ 0 h 272954"/>
                  <a:gd name="connsiteX5" fmla="*/ 540282 w 686607"/>
                  <a:gd name="connsiteY5" fmla="*/ 143512 h 272954"/>
                  <a:gd name="connsiteX6" fmla="*/ 686607 w 686607"/>
                  <a:gd name="connsiteY6" fmla="*/ 87233 h 272954"/>
                  <a:gd name="connsiteX7" fmla="*/ 666910 w 686607"/>
                  <a:gd name="connsiteY7" fmla="*/ 230745 h 272954"/>
                  <a:gd name="connsiteX8" fmla="*/ 343304 w 686607"/>
                  <a:gd name="connsiteY8" fmla="*/ 272955 h 27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6607" h="272954">
                    <a:moveTo>
                      <a:pt x="343304" y="272955"/>
                    </a:moveTo>
                    <a:cubicBezTo>
                      <a:pt x="236373" y="272955"/>
                      <a:pt x="126628" y="258885"/>
                      <a:pt x="19698" y="230745"/>
                    </a:cubicBezTo>
                    <a:lnTo>
                      <a:pt x="0" y="87233"/>
                    </a:lnTo>
                    <a:cubicBezTo>
                      <a:pt x="36582" y="121000"/>
                      <a:pt x="87233" y="143512"/>
                      <a:pt x="146327" y="143512"/>
                    </a:cubicBezTo>
                    <a:cubicBezTo>
                      <a:pt x="244815" y="143512"/>
                      <a:pt x="323606" y="81605"/>
                      <a:pt x="343304" y="0"/>
                    </a:cubicBezTo>
                    <a:cubicBezTo>
                      <a:pt x="360188" y="81605"/>
                      <a:pt x="441793" y="143512"/>
                      <a:pt x="540282" y="143512"/>
                    </a:cubicBezTo>
                    <a:cubicBezTo>
                      <a:pt x="599375" y="143512"/>
                      <a:pt x="650026" y="121000"/>
                      <a:pt x="686607" y="87233"/>
                    </a:cubicBezTo>
                    <a:lnTo>
                      <a:pt x="666910" y="230745"/>
                    </a:lnTo>
                    <a:cubicBezTo>
                      <a:pt x="559979" y="258885"/>
                      <a:pt x="450234" y="272955"/>
                      <a:pt x="343304" y="272955"/>
                    </a:cubicBezTo>
                    <a:close/>
                  </a:path>
                </a:pathLst>
              </a:custGeom>
              <a:solidFill>
                <a:schemeClr val="accent5">
                  <a:lumMod val="7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9" name="Freeform: Shape 848">
                <a:extLst>
                  <a:ext uri="{FF2B5EF4-FFF2-40B4-BE49-F238E27FC236}">
                    <a16:creationId xmlns:a16="http://schemas.microsoft.com/office/drawing/2014/main" id="{A21E8668-68A0-43C1-9BA1-A95DA3B7A9EF}"/>
                  </a:ext>
                </a:extLst>
              </p:cNvPr>
              <p:cNvSpPr/>
              <p:nvPr/>
            </p:nvSpPr>
            <p:spPr>
              <a:xfrm>
                <a:off x="14845568" y="2448516"/>
                <a:ext cx="799166" cy="540281"/>
              </a:xfrm>
              <a:custGeom>
                <a:avLst/>
                <a:gdLst>
                  <a:gd name="connsiteX0" fmla="*/ 402398 w 799166"/>
                  <a:gd name="connsiteY0" fmla="*/ 396769 h 540281"/>
                  <a:gd name="connsiteX1" fmla="*/ 205420 w 799166"/>
                  <a:gd name="connsiteY1" fmla="*/ 540281 h 540281"/>
                  <a:gd name="connsiteX2" fmla="*/ 59093 w 799166"/>
                  <a:gd name="connsiteY2" fmla="*/ 484002 h 540281"/>
                  <a:gd name="connsiteX3" fmla="*/ 30954 w 799166"/>
                  <a:gd name="connsiteY3" fmla="*/ 278582 h 540281"/>
                  <a:gd name="connsiteX4" fmla="*/ 0 w 799166"/>
                  <a:gd name="connsiteY4" fmla="*/ 50651 h 540281"/>
                  <a:gd name="connsiteX5" fmla="*/ 177280 w 799166"/>
                  <a:gd name="connsiteY5" fmla="*/ 0 h 540281"/>
                  <a:gd name="connsiteX6" fmla="*/ 399583 w 799166"/>
                  <a:gd name="connsiteY6" fmla="*/ 196978 h 540281"/>
                  <a:gd name="connsiteX7" fmla="*/ 621887 w 799166"/>
                  <a:gd name="connsiteY7" fmla="*/ 0 h 540281"/>
                  <a:gd name="connsiteX8" fmla="*/ 799167 w 799166"/>
                  <a:gd name="connsiteY8" fmla="*/ 50651 h 540281"/>
                  <a:gd name="connsiteX9" fmla="*/ 768213 w 799166"/>
                  <a:gd name="connsiteY9" fmla="*/ 278582 h 540281"/>
                  <a:gd name="connsiteX10" fmla="*/ 740073 w 799166"/>
                  <a:gd name="connsiteY10" fmla="*/ 484002 h 540281"/>
                  <a:gd name="connsiteX11" fmla="*/ 593747 w 799166"/>
                  <a:gd name="connsiteY11" fmla="*/ 540281 h 540281"/>
                  <a:gd name="connsiteX12" fmla="*/ 402398 w 799166"/>
                  <a:gd name="connsiteY12" fmla="*/ 396769 h 54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166" h="540281">
                    <a:moveTo>
                      <a:pt x="402398" y="396769"/>
                    </a:moveTo>
                    <a:cubicBezTo>
                      <a:pt x="385514" y="478374"/>
                      <a:pt x="303909" y="540281"/>
                      <a:pt x="205420" y="540281"/>
                    </a:cubicBezTo>
                    <a:cubicBezTo>
                      <a:pt x="146327" y="540281"/>
                      <a:pt x="95676" y="517769"/>
                      <a:pt x="59093" y="484002"/>
                    </a:cubicBezTo>
                    <a:lnTo>
                      <a:pt x="30954" y="278582"/>
                    </a:lnTo>
                    <a:lnTo>
                      <a:pt x="0" y="50651"/>
                    </a:lnTo>
                    <a:lnTo>
                      <a:pt x="177280" y="0"/>
                    </a:lnTo>
                    <a:cubicBezTo>
                      <a:pt x="194164" y="126628"/>
                      <a:pt x="306723" y="196978"/>
                      <a:pt x="399583" y="196978"/>
                    </a:cubicBezTo>
                    <a:cubicBezTo>
                      <a:pt x="495258" y="196978"/>
                      <a:pt x="607817" y="126628"/>
                      <a:pt x="621887" y="0"/>
                    </a:cubicBezTo>
                    <a:lnTo>
                      <a:pt x="799167" y="50651"/>
                    </a:lnTo>
                    <a:lnTo>
                      <a:pt x="768213" y="278582"/>
                    </a:lnTo>
                    <a:lnTo>
                      <a:pt x="740073" y="484002"/>
                    </a:lnTo>
                    <a:cubicBezTo>
                      <a:pt x="703491" y="517769"/>
                      <a:pt x="652840" y="540281"/>
                      <a:pt x="593747" y="540281"/>
                    </a:cubicBezTo>
                    <a:cubicBezTo>
                      <a:pt x="500886" y="540281"/>
                      <a:pt x="419282" y="478374"/>
                      <a:pt x="402398" y="396769"/>
                    </a:cubicBezTo>
                    <a:close/>
                  </a:path>
                </a:pathLst>
              </a:custGeom>
              <a:solidFill>
                <a:schemeClr val="accent5"/>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50" name="Freeform: Shape 849">
                <a:extLst>
                  <a:ext uri="{FF2B5EF4-FFF2-40B4-BE49-F238E27FC236}">
                    <a16:creationId xmlns:a16="http://schemas.microsoft.com/office/drawing/2014/main" id="{42BC8EFB-98A6-4C28-A4AC-C961EE795DA5}"/>
                  </a:ext>
                </a:extLst>
              </p:cNvPr>
              <p:cNvSpPr/>
              <p:nvPr/>
            </p:nvSpPr>
            <p:spPr>
              <a:xfrm>
                <a:off x="14254799" y="2499167"/>
                <a:ext cx="641247" cy="502898"/>
              </a:xfrm>
              <a:custGeom>
                <a:avLst/>
                <a:gdLst>
                  <a:gd name="connsiteX0" fmla="*/ 627352 w 641247"/>
                  <a:gd name="connsiteY0" fmla="*/ 267327 h 502898"/>
                  <a:gd name="connsiteX1" fmla="*/ 148978 w 641247"/>
                  <a:gd name="connsiteY1" fmla="*/ 492444 h 502898"/>
                  <a:gd name="connsiteX2" fmla="*/ 11094 w 641247"/>
                  <a:gd name="connsiteY2" fmla="*/ 444607 h 502898"/>
                  <a:gd name="connsiteX3" fmla="*/ 11094 w 641247"/>
                  <a:gd name="connsiteY3" fmla="*/ 441793 h 502898"/>
                  <a:gd name="connsiteX4" fmla="*/ 53303 w 641247"/>
                  <a:gd name="connsiteY4" fmla="*/ 303908 h 502898"/>
                  <a:gd name="connsiteX5" fmla="*/ 593584 w 641247"/>
                  <a:gd name="connsiteY5" fmla="*/ 0 h 502898"/>
                  <a:gd name="connsiteX6" fmla="*/ 627352 w 641247"/>
                  <a:gd name="connsiteY6" fmla="*/ 267327 h 50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247" h="502898">
                    <a:moveTo>
                      <a:pt x="627352" y="267327"/>
                    </a:moveTo>
                    <a:lnTo>
                      <a:pt x="148978" y="492444"/>
                    </a:lnTo>
                    <a:cubicBezTo>
                      <a:pt x="98326" y="517770"/>
                      <a:pt x="36419" y="495258"/>
                      <a:pt x="11094" y="444607"/>
                    </a:cubicBezTo>
                    <a:lnTo>
                      <a:pt x="11094" y="441793"/>
                    </a:lnTo>
                    <a:cubicBezTo>
                      <a:pt x="-14233" y="391141"/>
                      <a:pt x="5465" y="332048"/>
                      <a:pt x="53303" y="303908"/>
                    </a:cubicBezTo>
                    <a:lnTo>
                      <a:pt x="593584" y="0"/>
                    </a:lnTo>
                    <a:cubicBezTo>
                      <a:pt x="593584" y="2814"/>
                      <a:pt x="672375" y="67535"/>
                      <a:pt x="627352" y="267327"/>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51" name="Freeform: Shape 850">
                <a:extLst>
                  <a:ext uri="{FF2B5EF4-FFF2-40B4-BE49-F238E27FC236}">
                    <a16:creationId xmlns:a16="http://schemas.microsoft.com/office/drawing/2014/main" id="{72297125-97D6-44B7-BD4E-FA5E94C0D972}"/>
                  </a:ext>
                </a:extLst>
              </p:cNvPr>
              <p:cNvSpPr/>
              <p:nvPr/>
            </p:nvSpPr>
            <p:spPr>
              <a:xfrm>
                <a:off x="15599885" y="2499167"/>
                <a:ext cx="641247" cy="502898"/>
              </a:xfrm>
              <a:custGeom>
                <a:avLst/>
                <a:gdLst>
                  <a:gd name="connsiteX0" fmla="*/ 13896 w 641247"/>
                  <a:gd name="connsiteY0" fmla="*/ 267327 h 502898"/>
                  <a:gd name="connsiteX1" fmla="*/ 492270 w 641247"/>
                  <a:gd name="connsiteY1" fmla="*/ 492444 h 502898"/>
                  <a:gd name="connsiteX2" fmla="*/ 630155 w 641247"/>
                  <a:gd name="connsiteY2" fmla="*/ 444607 h 502898"/>
                  <a:gd name="connsiteX3" fmla="*/ 630155 w 641247"/>
                  <a:gd name="connsiteY3" fmla="*/ 441793 h 502898"/>
                  <a:gd name="connsiteX4" fmla="*/ 587945 w 641247"/>
                  <a:gd name="connsiteY4" fmla="*/ 303908 h 502898"/>
                  <a:gd name="connsiteX5" fmla="*/ 47663 w 641247"/>
                  <a:gd name="connsiteY5" fmla="*/ 0 h 502898"/>
                  <a:gd name="connsiteX6" fmla="*/ 13896 w 641247"/>
                  <a:gd name="connsiteY6" fmla="*/ 267327 h 50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247" h="502898">
                    <a:moveTo>
                      <a:pt x="13896" y="267327"/>
                    </a:moveTo>
                    <a:lnTo>
                      <a:pt x="492270" y="492444"/>
                    </a:lnTo>
                    <a:cubicBezTo>
                      <a:pt x="542921" y="517770"/>
                      <a:pt x="604829" y="495258"/>
                      <a:pt x="630155" y="444607"/>
                    </a:cubicBezTo>
                    <a:lnTo>
                      <a:pt x="630155" y="441793"/>
                    </a:lnTo>
                    <a:cubicBezTo>
                      <a:pt x="655480" y="391141"/>
                      <a:pt x="635783" y="332048"/>
                      <a:pt x="587945" y="303908"/>
                    </a:cubicBezTo>
                    <a:lnTo>
                      <a:pt x="47663" y="0"/>
                    </a:lnTo>
                    <a:cubicBezTo>
                      <a:pt x="47663" y="2814"/>
                      <a:pt x="-31127" y="67535"/>
                      <a:pt x="13896" y="267327"/>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52" name="Freeform: Shape 851">
                <a:extLst>
                  <a:ext uri="{FF2B5EF4-FFF2-40B4-BE49-F238E27FC236}">
                    <a16:creationId xmlns:a16="http://schemas.microsoft.com/office/drawing/2014/main" id="{03377F67-0E39-413A-AFE9-AB83BD1CD5A3}"/>
                  </a:ext>
                </a:extLst>
              </p:cNvPr>
              <p:cNvSpPr/>
              <p:nvPr/>
            </p:nvSpPr>
            <p:spPr>
              <a:xfrm>
                <a:off x="14870895" y="2679261"/>
                <a:ext cx="748514" cy="351745"/>
              </a:xfrm>
              <a:custGeom>
                <a:avLst/>
                <a:gdLst>
                  <a:gd name="connsiteX0" fmla="*/ 377071 w 748514"/>
                  <a:gd name="connsiteY0" fmla="*/ 208233 h 351745"/>
                  <a:gd name="connsiteX1" fmla="*/ 191349 w 748514"/>
                  <a:gd name="connsiteY1" fmla="*/ 351746 h 351745"/>
                  <a:gd name="connsiteX2" fmla="*/ 50651 w 748514"/>
                  <a:gd name="connsiteY2" fmla="*/ 295466 h 351745"/>
                  <a:gd name="connsiteX3" fmla="*/ 0 w 748514"/>
                  <a:gd name="connsiteY3" fmla="*/ 177280 h 351745"/>
                  <a:gd name="connsiteX4" fmla="*/ 22511 w 748514"/>
                  <a:gd name="connsiteY4" fmla="*/ 92861 h 351745"/>
                  <a:gd name="connsiteX5" fmla="*/ 188535 w 748514"/>
                  <a:gd name="connsiteY5" fmla="*/ 0 h 351745"/>
                  <a:gd name="connsiteX6" fmla="*/ 374257 w 748514"/>
                  <a:gd name="connsiteY6" fmla="*/ 143512 h 351745"/>
                  <a:gd name="connsiteX7" fmla="*/ 559979 w 748514"/>
                  <a:gd name="connsiteY7" fmla="*/ 0 h 351745"/>
                  <a:gd name="connsiteX8" fmla="*/ 726003 w 748514"/>
                  <a:gd name="connsiteY8" fmla="*/ 92861 h 351745"/>
                  <a:gd name="connsiteX9" fmla="*/ 748514 w 748514"/>
                  <a:gd name="connsiteY9" fmla="*/ 177280 h 351745"/>
                  <a:gd name="connsiteX10" fmla="*/ 697863 w 748514"/>
                  <a:gd name="connsiteY10" fmla="*/ 295466 h 351745"/>
                  <a:gd name="connsiteX11" fmla="*/ 557165 w 748514"/>
                  <a:gd name="connsiteY11" fmla="*/ 351746 h 351745"/>
                  <a:gd name="connsiteX12" fmla="*/ 377071 w 748514"/>
                  <a:gd name="connsiteY12" fmla="*/ 208233 h 35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8514" h="351745">
                    <a:moveTo>
                      <a:pt x="377071" y="208233"/>
                    </a:moveTo>
                    <a:cubicBezTo>
                      <a:pt x="360187" y="289839"/>
                      <a:pt x="284210" y="351746"/>
                      <a:pt x="191349" y="351746"/>
                    </a:cubicBezTo>
                    <a:cubicBezTo>
                      <a:pt x="135070" y="351746"/>
                      <a:pt x="87232" y="329234"/>
                      <a:pt x="50651" y="295466"/>
                    </a:cubicBezTo>
                    <a:cubicBezTo>
                      <a:pt x="19697" y="264513"/>
                      <a:pt x="0" y="222303"/>
                      <a:pt x="0" y="177280"/>
                    </a:cubicBezTo>
                    <a:cubicBezTo>
                      <a:pt x="0" y="146326"/>
                      <a:pt x="8442" y="118186"/>
                      <a:pt x="22511" y="92861"/>
                    </a:cubicBezTo>
                    <a:cubicBezTo>
                      <a:pt x="53465" y="39396"/>
                      <a:pt x="115372" y="0"/>
                      <a:pt x="188535" y="0"/>
                    </a:cubicBezTo>
                    <a:cubicBezTo>
                      <a:pt x="281397" y="0"/>
                      <a:pt x="357373" y="61907"/>
                      <a:pt x="374257" y="143512"/>
                    </a:cubicBezTo>
                    <a:cubicBezTo>
                      <a:pt x="391141" y="61907"/>
                      <a:pt x="467118" y="0"/>
                      <a:pt x="559979" y="0"/>
                    </a:cubicBezTo>
                    <a:cubicBezTo>
                      <a:pt x="630328" y="0"/>
                      <a:pt x="692235" y="36582"/>
                      <a:pt x="726003" y="92861"/>
                    </a:cubicBezTo>
                    <a:cubicBezTo>
                      <a:pt x="740073" y="118186"/>
                      <a:pt x="748514" y="146326"/>
                      <a:pt x="748514" y="177280"/>
                    </a:cubicBezTo>
                    <a:cubicBezTo>
                      <a:pt x="748514" y="222303"/>
                      <a:pt x="728817" y="264513"/>
                      <a:pt x="697863" y="295466"/>
                    </a:cubicBezTo>
                    <a:cubicBezTo>
                      <a:pt x="664095" y="329234"/>
                      <a:pt x="613444" y="351746"/>
                      <a:pt x="557165" y="351746"/>
                    </a:cubicBezTo>
                    <a:cubicBezTo>
                      <a:pt x="469932" y="351746"/>
                      <a:pt x="393955" y="289839"/>
                      <a:pt x="377071" y="208233"/>
                    </a:cubicBezTo>
                    <a:close/>
                  </a:path>
                </a:pathLst>
              </a:custGeom>
              <a:solidFill>
                <a:schemeClr val="accent5"/>
              </a:solidFill>
              <a:ln w="28131" cap="flat">
                <a:noFill/>
                <a:prstDash val="solid"/>
                <a:miter/>
              </a:ln>
            </p:spPr>
            <p:txBody>
              <a:bodyPr rtlCol="0" anchor="ctr"/>
              <a:lstStyle/>
              <a:p>
                <a:pPr defTabSz="1947696"/>
                <a:r>
                  <a:rPr lang="en-US" sz="3834">
                    <a:solidFill>
                      <a:srgbClr val="000000"/>
                    </a:solidFill>
                    <a:latin typeface="Montserrat Light "/>
                  </a:rPr>
                  <a:t>. </a:t>
                </a:r>
              </a:p>
            </p:txBody>
          </p:sp>
          <p:grpSp>
            <p:nvGrpSpPr>
              <p:cNvPr id="853" name="Graphic 3">
                <a:extLst>
                  <a:ext uri="{FF2B5EF4-FFF2-40B4-BE49-F238E27FC236}">
                    <a16:creationId xmlns:a16="http://schemas.microsoft.com/office/drawing/2014/main" id="{DE03E4CC-C99C-478A-9541-47908F2175D3}"/>
                  </a:ext>
                </a:extLst>
              </p:cNvPr>
              <p:cNvGrpSpPr/>
              <p:nvPr/>
            </p:nvGrpSpPr>
            <p:grpSpPr>
              <a:xfrm>
                <a:off x="13291029" y="2676447"/>
                <a:ext cx="572465" cy="184756"/>
                <a:chOff x="13291029" y="2676447"/>
                <a:chExt cx="572465" cy="184756"/>
              </a:xfrm>
              <a:solidFill>
                <a:srgbClr val="000000"/>
              </a:solidFill>
            </p:grpSpPr>
            <p:sp>
              <p:nvSpPr>
                <p:cNvPr id="881" name="Freeform: Shape 880">
                  <a:extLst>
                    <a:ext uri="{FF2B5EF4-FFF2-40B4-BE49-F238E27FC236}">
                      <a16:creationId xmlns:a16="http://schemas.microsoft.com/office/drawing/2014/main" id="{CA773B0F-C246-4240-8E02-1E87A744DF1E}"/>
                    </a:ext>
                  </a:extLst>
                </p:cNvPr>
                <p:cNvSpPr/>
                <p:nvPr/>
              </p:nvSpPr>
              <p:spPr>
                <a:xfrm>
                  <a:off x="13320266" y="2698525"/>
                  <a:ext cx="253923" cy="158016"/>
                </a:xfrm>
                <a:custGeom>
                  <a:avLst/>
                  <a:gdLst>
                    <a:gd name="connsiteX0" fmla="*/ 230878 w 253923"/>
                    <a:gd name="connsiteY0" fmla="*/ 56713 h 158016"/>
                    <a:gd name="connsiteX1" fmla="*/ 205553 w 253923"/>
                    <a:gd name="connsiteY1" fmla="*/ 59528 h 158016"/>
                    <a:gd name="connsiteX2" fmla="*/ 171786 w 253923"/>
                    <a:gd name="connsiteY2" fmla="*/ 70783 h 158016"/>
                    <a:gd name="connsiteX3" fmla="*/ 118320 w 253923"/>
                    <a:gd name="connsiteY3" fmla="*/ 127063 h 158016"/>
                    <a:gd name="connsiteX4" fmla="*/ 90180 w 253923"/>
                    <a:gd name="connsiteY4" fmla="*/ 132691 h 158016"/>
                    <a:gd name="connsiteX5" fmla="*/ 73297 w 253923"/>
                    <a:gd name="connsiteY5" fmla="*/ 149574 h 158016"/>
                    <a:gd name="connsiteX6" fmla="*/ 36715 w 253923"/>
                    <a:gd name="connsiteY6" fmla="*/ 149574 h 158016"/>
                    <a:gd name="connsiteX7" fmla="*/ 36715 w 253923"/>
                    <a:gd name="connsiteY7" fmla="*/ 149574 h 158016"/>
                    <a:gd name="connsiteX8" fmla="*/ 31087 w 253923"/>
                    <a:gd name="connsiteY8" fmla="*/ 141132 h 158016"/>
                    <a:gd name="connsiteX9" fmla="*/ 5761 w 253923"/>
                    <a:gd name="connsiteY9" fmla="*/ 129877 h 158016"/>
                    <a:gd name="connsiteX10" fmla="*/ 5761 w 253923"/>
                    <a:gd name="connsiteY10" fmla="*/ 129877 h 158016"/>
                    <a:gd name="connsiteX11" fmla="*/ 11389 w 253923"/>
                    <a:gd name="connsiteY11" fmla="*/ 90481 h 158016"/>
                    <a:gd name="connsiteX12" fmla="*/ 98622 w 253923"/>
                    <a:gd name="connsiteY12" fmla="*/ 22946 h 158016"/>
                    <a:gd name="connsiteX13" fmla="*/ 98622 w 253923"/>
                    <a:gd name="connsiteY13" fmla="*/ 22946 h 158016"/>
                    <a:gd name="connsiteX14" fmla="*/ 101436 w 253923"/>
                    <a:gd name="connsiteY14" fmla="*/ 20132 h 158016"/>
                    <a:gd name="connsiteX15" fmla="*/ 104250 w 253923"/>
                    <a:gd name="connsiteY15" fmla="*/ 20132 h 158016"/>
                    <a:gd name="connsiteX16" fmla="*/ 107064 w 253923"/>
                    <a:gd name="connsiteY16" fmla="*/ 20132 h 158016"/>
                    <a:gd name="connsiteX17" fmla="*/ 109878 w 253923"/>
                    <a:gd name="connsiteY17" fmla="*/ 20132 h 158016"/>
                    <a:gd name="connsiteX18" fmla="*/ 109878 w 253923"/>
                    <a:gd name="connsiteY18" fmla="*/ 20132 h 158016"/>
                    <a:gd name="connsiteX19" fmla="*/ 219623 w 253923"/>
                    <a:gd name="connsiteY19" fmla="*/ 434 h 158016"/>
                    <a:gd name="connsiteX20" fmla="*/ 253390 w 253923"/>
                    <a:gd name="connsiteY20" fmla="*/ 22946 h 158016"/>
                    <a:gd name="connsiteX21" fmla="*/ 253390 w 253923"/>
                    <a:gd name="connsiteY21" fmla="*/ 22946 h 158016"/>
                    <a:gd name="connsiteX22" fmla="*/ 230878 w 253923"/>
                    <a:gd name="connsiteY22" fmla="*/ 56713 h 15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923" h="158016">
                      <a:moveTo>
                        <a:pt x="230878" y="56713"/>
                      </a:moveTo>
                      <a:lnTo>
                        <a:pt x="205553" y="59528"/>
                      </a:lnTo>
                      <a:lnTo>
                        <a:pt x="171786" y="70783"/>
                      </a:lnTo>
                      <a:lnTo>
                        <a:pt x="118320" y="127063"/>
                      </a:lnTo>
                      <a:cubicBezTo>
                        <a:pt x="109878" y="135505"/>
                        <a:pt x="98622" y="135505"/>
                        <a:pt x="90180" y="132691"/>
                      </a:cubicBezTo>
                      <a:lnTo>
                        <a:pt x="73297" y="149574"/>
                      </a:lnTo>
                      <a:cubicBezTo>
                        <a:pt x="62040" y="160830"/>
                        <a:pt x="47970" y="160830"/>
                        <a:pt x="36715" y="149574"/>
                      </a:cubicBezTo>
                      <a:lnTo>
                        <a:pt x="36715" y="149574"/>
                      </a:lnTo>
                      <a:cubicBezTo>
                        <a:pt x="33901" y="146760"/>
                        <a:pt x="31087" y="143946"/>
                        <a:pt x="31087" y="141132"/>
                      </a:cubicBezTo>
                      <a:cubicBezTo>
                        <a:pt x="22645" y="141132"/>
                        <a:pt x="14203" y="138318"/>
                        <a:pt x="5761" y="129877"/>
                      </a:cubicBezTo>
                      <a:lnTo>
                        <a:pt x="5761" y="129877"/>
                      </a:lnTo>
                      <a:cubicBezTo>
                        <a:pt x="-2681" y="118621"/>
                        <a:pt x="-2681" y="98923"/>
                        <a:pt x="11389" y="90481"/>
                      </a:cubicBezTo>
                      <a:lnTo>
                        <a:pt x="98622" y="22946"/>
                      </a:lnTo>
                      <a:cubicBezTo>
                        <a:pt x="98622" y="22946"/>
                        <a:pt x="98622" y="22946"/>
                        <a:pt x="98622" y="22946"/>
                      </a:cubicBezTo>
                      <a:cubicBezTo>
                        <a:pt x="98622" y="22946"/>
                        <a:pt x="101436" y="22946"/>
                        <a:pt x="101436" y="20132"/>
                      </a:cubicBezTo>
                      <a:cubicBezTo>
                        <a:pt x="101436" y="20132"/>
                        <a:pt x="104250" y="20132"/>
                        <a:pt x="104250" y="20132"/>
                      </a:cubicBezTo>
                      <a:cubicBezTo>
                        <a:pt x="104250" y="20132"/>
                        <a:pt x="107064" y="20132"/>
                        <a:pt x="107064" y="20132"/>
                      </a:cubicBezTo>
                      <a:cubicBezTo>
                        <a:pt x="107064" y="20132"/>
                        <a:pt x="109878" y="20132"/>
                        <a:pt x="109878" y="20132"/>
                      </a:cubicBezTo>
                      <a:cubicBezTo>
                        <a:pt x="109878" y="20132"/>
                        <a:pt x="109878" y="20132"/>
                        <a:pt x="109878" y="20132"/>
                      </a:cubicBezTo>
                      <a:lnTo>
                        <a:pt x="219623" y="434"/>
                      </a:lnTo>
                      <a:cubicBezTo>
                        <a:pt x="233692" y="-2380"/>
                        <a:pt x="250576" y="8876"/>
                        <a:pt x="253390" y="22946"/>
                      </a:cubicBezTo>
                      <a:lnTo>
                        <a:pt x="253390" y="22946"/>
                      </a:lnTo>
                      <a:cubicBezTo>
                        <a:pt x="256205" y="37016"/>
                        <a:pt x="247762" y="53899"/>
                        <a:pt x="230878" y="56713"/>
                      </a:cubicBez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82" name="Freeform: Shape 881">
                  <a:extLst>
                    <a:ext uri="{FF2B5EF4-FFF2-40B4-BE49-F238E27FC236}">
                      <a16:creationId xmlns:a16="http://schemas.microsoft.com/office/drawing/2014/main" id="{145DFD8F-F75E-41A9-B01F-6691E8BDB6DF}"/>
                    </a:ext>
                  </a:extLst>
                </p:cNvPr>
                <p:cNvSpPr/>
                <p:nvPr/>
              </p:nvSpPr>
              <p:spPr>
                <a:xfrm>
                  <a:off x="13291029" y="2676447"/>
                  <a:ext cx="572465" cy="184756"/>
                </a:xfrm>
                <a:custGeom>
                  <a:avLst/>
                  <a:gdLst>
                    <a:gd name="connsiteX0" fmla="*/ 569652 w 572465"/>
                    <a:gd name="connsiteY0" fmla="*/ 160396 h 184756"/>
                    <a:gd name="connsiteX1" fmla="*/ 493675 w 572465"/>
                    <a:gd name="connsiteY1" fmla="*/ 182908 h 184756"/>
                    <a:gd name="connsiteX2" fmla="*/ 437396 w 572465"/>
                    <a:gd name="connsiteY2" fmla="*/ 180094 h 184756"/>
                    <a:gd name="connsiteX3" fmla="*/ 372674 w 572465"/>
                    <a:gd name="connsiteY3" fmla="*/ 163210 h 184756"/>
                    <a:gd name="connsiteX4" fmla="*/ 260116 w 572465"/>
                    <a:gd name="connsiteY4" fmla="*/ 180094 h 184756"/>
                    <a:gd name="connsiteX5" fmla="*/ 234790 w 572465"/>
                    <a:gd name="connsiteY5" fmla="*/ 171652 h 184756"/>
                    <a:gd name="connsiteX6" fmla="*/ 265744 w 572465"/>
                    <a:gd name="connsiteY6" fmla="*/ 123815 h 184756"/>
                    <a:gd name="connsiteX7" fmla="*/ 381117 w 572465"/>
                    <a:gd name="connsiteY7" fmla="*/ 104117 h 184756"/>
                    <a:gd name="connsiteX8" fmla="*/ 257302 w 572465"/>
                    <a:gd name="connsiteY8" fmla="*/ 81605 h 184756"/>
                    <a:gd name="connsiteX9" fmla="*/ 141930 w 572465"/>
                    <a:gd name="connsiteY9" fmla="*/ 81605 h 184756"/>
                    <a:gd name="connsiteX10" fmla="*/ 43441 w 572465"/>
                    <a:gd name="connsiteY10" fmla="*/ 132256 h 184756"/>
                    <a:gd name="connsiteX11" fmla="*/ 4045 w 572465"/>
                    <a:gd name="connsiteY11" fmla="*/ 126628 h 184756"/>
                    <a:gd name="connsiteX12" fmla="*/ 23743 w 572465"/>
                    <a:gd name="connsiteY12" fmla="*/ 84419 h 184756"/>
                    <a:gd name="connsiteX13" fmla="*/ 136301 w 572465"/>
                    <a:gd name="connsiteY13" fmla="*/ 16884 h 184756"/>
                    <a:gd name="connsiteX14" fmla="*/ 257302 w 572465"/>
                    <a:gd name="connsiteY14" fmla="*/ 0 h 184756"/>
                    <a:gd name="connsiteX15" fmla="*/ 277000 w 572465"/>
                    <a:gd name="connsiteY15" fmla="*/ 0 h 184756"/>
                    <a:gd name="connsiteX16" fmla="*/ 471163 w 572465"/>
                    <a:gd name="connsiteY16" fmla="*/ 30954 h 184756"/>
                    <a:gd name="connsiteX17" fmla="*/ 572466 w 572465"/>
                    <a:gd name="connsiteY17" fmla="*/ 47837 h 184756"/>
                    <a:gd name="connsiteX18" fmla="*/ 572466 w 572465"/>
                    <a:gd name="connsiteY18" fmla="*/ 160396 h 18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2465" h="184756">
                      <a:moveTo>
                        <a:pt x="569652" y="160396"/>
                      </a:moveTo>
                      <a:lnTo>
                        <a:pt x="493675" y="182908"/>
                      </a:lnTo>
                      <a:cubicBezTo>
                        <a:pt x="473977" y="185722"/>
                        <a:pt x="457093" y="185722"/>
                        <a:pt x="437396" y="180094"/>
                      </a:cubicBezTo>
                      <a:cubicBezTo>
                        <a:pt x="437396" y="180094"/>
                        <a:pt x="378303" y="163210"/>
                        <a:pt x="372674" y="163210"/>
                      </a:cubicBezTo>
                      <a:lnTo>
                        <a:pt x="260116" y="180094"/>
                      </a:lnTo>
                      <a:cubicBezTo>
                        <a:pt x="243233" y="182908"/>
                        <a:pt x="234790" y="171652"/>
                        <a:pt x="234790" y="171652"/>
                      </a:cubicBezTo>
                      <a:cubicBezTo>
                        <a:pt x="223534" y="137884"/>
                        <a:pt x="248860" y="126628"/>
                        <a:pt x="265744" y="123815"/>
                      </a:cubicBezTo>
                      <a:lnTo>
                        <a:pt x="381117" y="104117"/>
                      </a:lnTo>
                      <a:lnTo>
                        <a:pt x="257302" y="81605"/>
                      </a:lnTo>
                      <a:lnTo>
                        <a:pt x="141930" y="81605"/>
                      </a:lnTo>
                      <a:lnTo>
                        <a:pt x="43441" y="132256"/>
                      </a:lnTo>
                      <a:cubicBezTo>
                        <a:pt x="20929" y="143512"/>
                        <a:pt x="4045" y="126628"/>
                        <a:pt x="4045" y="126628"/>
                      </a:cubicBezTo>
                      <a:cubicBezTo>
                        <a:pt x="-7211" y="106931"/>
                        <a:pt x="6859" y="92861"/>
                        <a:pt x="23743" y="84419"/>
                      </a:cubicBezTo>
                      <a:cubicBezTo>
                        <a:pt x="23743" y="84419"/>
                        <a:pt x="136301" y="16884"/>
                        <a:pt x="136301" y="16884"/>
                      </a:cubicBezTo>
                      <a:cubicBezTo>
                        <a:pt x="136301" y="16884"/>
                        <a:pt x="229163" y="0"/>
                        <a:pt x="257302" y="0"/>
                      </a:cubicBezTo>
                      <a:cubicBezTo>
                        <a:pt x="262930" y="0"/>
                        <a:pt x="271372" y="0"/>
                        <a:pt x="277000" y="0"/>
                      </a:cubicBezTo>
                      <a:cubicBezTo>
                        <a:pt x="307953" y="0"/>
                        <a:pt x="398001" y="5628"/>
                        <a:pt x="471163" y="30954"/>
                      </a:cubicBezTo>
                      <a:lnTo>
                        <a:pt x="572466" y="47837"/>
                      </a:lnTo>
                      <a:lnTo>
                        <a:pt x="572466" y="160396"/>
                      </a:ln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54" name="Graphic 3">
                <a:extLst>
                  <a:ext uri="{FF2B5EF4-FFF2-40B4-BE49-F238E27FC236}">
                    <a16:creationId xmlns:a16="http://schemas.microsoft.com/office/drawing/2014/main" id="{7404BD2A-5E62-4DAA-A16C-3F080DF75538}"/>
                  </a:ext>
                </a:extLst>
              </p:cNvPr>
              <p:cNvGrpSpPr/>
              <p:nvPr/>
            </p:nvGrpSpPr>
            <p:grpSpPr>
              <a:xfrm>
                <a:off x="16629623" y="2676447"/>
                <a:ext cx="572465" cy="184756"/>
                <a:chOff x="16629623" y="2676447"/>
                <a:chExt cx="572465" cy="184756"/>
              </a:xfrm>
              <a:solidFill>
                <a:srgbClr val="000000"/>
              </a:solidFill>
            </p:grpSpPr>
            <p:sp>
              <p:nvSpPr>
                <p:cNvPr id="879" name="Freeform: Shape 878">
                  <a:extLst>
                    <a:ext uri="{FF2B5EF4-FFF2-40B4-BE49-F238E27FC236}">
                      <a16:creationId xmlns:a16="http://schemas.microsoft.com/office/drawing/2014/main" id="{A4C0B320-4504-4A5C-B54E-C45FA43CD153}"/>
                    </a:ext>
                  </a:extLst>
                </p:cNvPr>
                <p:cNvSpPr/>
                <p:nvPr/>
              </p:nvSpPr>
              <p:spPr>
                <a:xfrm>
                  <a:off x="16921742" y="2698525"/>
                  <a:ext cx="253923" cy="158016"/>
                </a:xfrm>
                <a:custGeom>
                  <a:avLst/>
                  <a:gdLst>
                    <a:gd name="connsiteX0" fmla="*/ 23045 w 253923"/>
                    <a:gd name="connsiteY0" fmla="*/ 56713 h 158016"/>
                    <a:gd name="connsiteX1" fmla="*/ 48370 w 253923"/>
                    <a:gd name="connsiteY1" fmla="*/ 59528 h 158016"/>
                    <a:gd name="connsiteX2" fmla="*/ 82138 w 253923"/>
                    <a:gd name="connsiteY2" fmla="*/ 70783 h 158016"/>
                    <a:gd name="connsiteX3" fmla="*/ 135603 w 253923"/>
                    <a:gd name="connsiteY3" fmla="*/ 127063 h 158016"/>
                    <a:gd name="connsiteX4" fmla="*/ 163743 w 253923"/>
                    <a:gd name="connsiteY4" fmla="*/ 132691 h 158016"/>
                    <a:gd name="connsiteX5" fmla="*/ 180627 w 253923"/>
                    <a:gd name="connsiteY5" fmla="*/ 149574 h 158016"/>
                    <a:gd name="connsiteX6" fmla="*/ 217208 w 253923"/>
                    <a:gd name="connsiteY6" fmla="*/ 149574 h 158016"/>
                    <a:gd name="connsiteX7" fmla="*/ 217208 w 253923"/>
                    <a:gd name="connsiteY7" fmla="*/ 149574 h 158016"/>
                    <a:gd name="connsiteX8" fmla="*/ 222836 w 253923"/>
                    <a:gd name="connsiteY8" fmla="*/ 141132 h 158016"/>
                    <a:gd name="connsiteX9" fmla="*/ 248162 w 253923"/>
                    <a:gd name="connsiteY9" fmla="*/ 129877 h 158016"/>
                    <a:gd name="connsiteX10" fmla="*/ 248162 w 253923"/>
                    <a:gd name="connsiteY10" fmla="*/ 129877 h 158016"/>
                    <a:gd name="connsiteX11" fmla="*/ 242535 w 253923"/>
                    <a:gd name="connsiteY11" fmla="*/ 90481 h 158016"/>
                    <a:gd name="connsiteX12" fmla="*/ 155301 w 253923"/>
                    <a:gd name="connsiteY12" fmla="*/ 22946 h 158016"/>
                    <a:gd name="connsiteX13" fmla="*/ 155301 w 253923"/>
                    <a:gd name="connsiteY13" fmla="*/ 22946 h 158016"/>
                    <a:gd name="connsiteX14" fmla="*/ 152487 w 253923"/>
                    <a:gd name="connsiteY14" fmla="*/ 20132 h 158016"/>
                    <a:gd name="connsiteX15" fmla="*/ 149673 w 253923"/>
                    <a:gd name="connsiteY15" fmla="*/ 20132 h 158016"/>
                    <a:gd name="connsiteX16" fmla="*/ 146859 w 253923"/>
                    <a:gd name="connsiteY16" fmla="*/ 20132 h 158016"/>
                    <a:gd name="connsiteX17" fmla="*/ 144046 w 253923"/>
                    <a:gd name="connsiteY17" fmla="*/ 20132 h 158016"/>
                    <a:gd name="connsiteX18" fmla="*/ 144046 w 253923"/>
                    <a:gd name="connsiteY18" fmla="*/ 20132 h 158016"/>
                    <a:gd name="connsiteX19" fmla="*/ 34300 w 253923"/>
                    <a:gd name="connsiteY19" fmla="*/ 434 h 158016"/>
                    <a:gd name="connsiteX20" fmla="*/ 533 w 253923"/>
                    <a:gd name="connsiteY20" fmla="*/ 22946 h 158016"/>
                    <a:gd name="connsiteX21" fmla="*/ 533 w 253923"/>
                    <a:gd name="connsiteY21" fmla="*/ 22946 h 158016"/>
                    <a:gd name="connsiteX22" fmla="*/ 23045 w 253923"/>
                    <a:gd name="connsiteY22" fmla="*/ 56713 h 15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3923" h="158016">
                      <a:moveTo>
                        <a:pt x="23045" y="56713"/>
                      </a:moveTo>
                      <a:lnTo>
                        <a:pt x="48370" y="59528"/>
                      </a:lnTo>
                      <a:lnTo>
                        <a:pt x="82138" y="70783"/>
                      </a:lnTo>
                      <a:lnTo>
                        <a:pt x="135603" y="127063"/>
                      </a:lnTo>
                      <a:cubicBezTo>
                        <a:pt x="144046" y="135505"/>
                        <a:pt x="155301" y="135505"/>
                        <a:pt x="163743" y="132691"/>
                      </a:cubicBezTo>
                      <a:lnTo>
                        <a:pt x="180627" y="149574"/>
                      </a:lnTo>
                      <a:cubicBezTo>
                        <a:pt x="191883" y="160830"/>
                        <a:pt x="205952" y="160830"/>
                        <a:pt x="217208" y="149574"/>
                      </a:cubicBezTo>
                      <a:lnTo>
                        <a:pt x="217208" y="149574"/>
                      </a:lnTo>
                      <a:cubicBezTo>
                        <a:pt x="220022" y="146760"/>
                        <a:pt x="222836" y="143946"/>
                        <a:pt x="222836" y="141132"/>
                      </a:cubicBezTo>
                      <a:cubicBezTo>
                        <a:pt x="231278" y="141132"/>
                        <a:pt x="239720" y="138318"/>
                        <a:pt x="248162" y="129877"/>
                      </a:cubicBezTo>
                      <a:lnTo>
                        <a:pt x="248162" y="129877"/>
                      </a:lnTo>
                      <a:cubicBezTo>
                        <a:pt x="256604" y="118621"/>
                        <a:pt x="256604" y="98923"/>
                        <a:pt x="242535" y="90481"/>
                      </a:cubicBezTo>
                      <a:lnTo>
                        <a:pt x="155301" y="22946"/>
                      </a:lnTo>
                      <a:cubicBezTo>
                        <a:pt x="155301" y="22946"/>
                        <a:pt x="155301" y="22946"/>
                        <a:pt x="155301" y="22946"/>
                      </a:cubicBezTo>
                      <a:cubicBezTo>
                        <a:pt x="155301" y="22946"/>
                        <a:pt x="152487" y="22946"/>
                        <a:pt x="152487" y="20132"/>
                      </a:cubicBezTo>
                      <a:cubicBezTo>
                        <a:pt x="152487" y="20132"/>
                        <a:pt x="149673" y="20132"/>
                        <a:pt x="149673" y="20132"/>
                      </a:cubicBezTo>
                      <a:cubicBezTo>
                        <a:pt x="149673" y="20132"/>
                        <a:pt x="146859" y="20132"/>
                        <a:pt x="146859" y="20132"/>
                      </a:cubicBezTo>
                      <a:cubicBezTo>
                        <a:pt x="146859" y="20132"/>
                        <a:pt x="144046" y="20132"/>
                        <a:pt x="144046" y="20132"/>
                      </a:cubicBezTo>
                      <a:cubicBezTo>
                        <a:pt x="144046" y="20132"/>
                        <a:pt x="144046" y="20132"/>
                        <a:pt x="144046" y="20132"/>
                      </a:cubicBezTo>
                      <a:lnTo>
                        <a:pt x="34300" y="434"/>
                      </a:lnTo>
                      <a:cubicBezTo>
                        <a:pt x="20231" y="-2380"/>
                        <a:pt x="3347" y="8876"/>
                        <a:pt x="533" y="22946"/>
                      </a:cubicBezTo>
                      <a:lnTo>
                        <a:pt x="533" y="22946"/>
                      </a:lnTo>
                      <a:cubicBezTo>
                        <a:pt x="-2281" y="37016"/>
                        <a:pt x="6161" y="53899"/>
                        <a:pt x="23045" y="56713"/>
                      </a:cubicBezTo>
                      <a:close/>
                    </a:path>
                  </a:pathLst>
                </a:custGeom>
                <a:solidFill>
                  <a:srgbClr val="F5C08C"/>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80" name="Freeform: Shape 879">
                  <a:extLst>
                    <a:ext uri="{FF2B5EF4-FFF2-40B4-BE49-F238E27FC236}">
                      <a16:creationId xmlns:a16="http://schemas.microsoft.com/office/drawing/2014/main" id="{2CE23185-1EC5-4FB7-9806-4692F1902885}"/>
                    </a:ext>
                  </a:extLst>
                </p:cNvPr>
                <p:cNvSpPr/>
                <p:nvPr/>
              </p:nvSpPr>
              <p:spPr>
                <a:xfrm>
                  <a:off x="16629623" y="2676447"/>
                  <a:ext cx="572465" cy="184756"/>
                </a:xfrm>
                <a:custGeom>
                  <a:avLst/>
                  <a:gdLst>
                    <a:gd name="connsiteX0" fmla="*/ 2813 w 572465"/>
                    <a:gd name="connsiteY0" fmla="*/ 160396 h 184756"/>
                    <a:gd name="connsiteX1" fmla="*/ 78791 w 572465"/>
                    <a:gd name="connsiteY1" fmla="*/ 182908 h 184756"/>
                    <a:gd name="connsiteX2" fmla="*/ 135070 w 572465"/>
                    <a:gd name="connsiteY2" fmla="*/ 180094 h 184756"/>
                    <a:gd name="connsiteX3" fmla="*/ 199791 w 572465"/>
                    <a:gd name="connsiteY3" fmla="*/ 163210 h 184756"/>
                    <a:gd name="connsiteX4" fmla="*/ 312349 w 572465"/>
                    <a:gd name="connsiteY4" fmla="*/ 180094 h 184756"/>
                    <a:gd name="connsiteX5" fmla="*/ 337676 w 572465"/>
                    <a:gd name="connsiteY5" fmla="*/ 171652 h 184756"/>
                    <a:gd name="connsiteX6" fmla="*/ 306722 w 572465"/>
                    <a:gd name="connsiteY6" fmla="*/ 123815 h 184756"/>
                    <a:gd name="connsiteX7" fmla="*/ 191349 w 572465"/>
                    <a:gd name="connsiteY7" fmla="*/ 104117 h 184756"/>
                    <a:gd name="connsiteX8" fmla="*/ 315164 w 572465"/>
                    <a:gd name="connsiteY8" fmla="*/ 81605 h 184756"/>
                    <a:gd name="connsiteX9" fmla="*/ 430536 w 572465"/>
                    <a:gd name="connsiteY9" fmla="*/ 81605 h 184756"/>
                    <a:gd name="connsiteX10" fmla="*/ 529025 w 572465"/>
                    <a:gd name="connsiteY10" fmla="*/ 132256 h 184756"/>
                    <a:gd name="connsiteX11" fmla="*/ 568421 w 572465"/>
                    <a:gd name="connsiteY11" fmla="*/ 126628 h 184756"/>
                    <a:gd name="connsiteX12" fmla="*/ 548723 w 572465"/>
                    <a:gd name="connsiteY12" fmla="*/ 84419 h 184756"/>
                    <a:gd name="connsiteX13" fmla="*/ 436165 w 572465"/>
                    <a:gd name="connsiteY13" fmla="*/ 16884 h 184756"/>
                    <a:gd name="connsiteX14" fmla="*/ 315164 w 572465"/>
                    <a:gd name="connsiteY14" fmla="*/ 0 h 184756"/>
                    <a:gd name="connsiteX15" fmla="*/ 295466 w 572465"/>
                    <a:gd name="connsiteY15" fmla="*/ 0 h 184756"/>
                    <a:gd name="connsiteX16" fmla="*/ 101302 w 572465"/>
                    <a:gd name="connsiteY16" fmla="*/ 30954 h 184756"/>
                    <a:gd name="connsiteX17" fmla="*/ 0 w 572465"/>
                    <a:gd name="connsiteY17" fmla="*/ 47837 h 184756"/>
                    <a:gd name="connsiteX18" fmla="*/ 0 w 572465"/>
                    <a:gd name="connsiteY18" fmla="*/ 160396 h 18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2465" h="184756">
                      <a:moveTo>
                        <a:pt x="2813" y="160396"/>
                      </a:moveTo>
                      <a:lnTo>
                        <a:pt x="78791" y="182908"/>
                      </a:lnTo>
                      <a:cubicBezTo>
                        <a:pt x="98489" y="185722"/>
                        <a:pt x="115372" y="185722"/>
                        <a:pt x="135070" y="180094"/>
                      </a:cubicBezTo>
                      <a:cubicBezTo>
                        <a:pt x="135070" y="180094"/>
                        <a:pt x="194163" y="163210"/>
                        <a:pt x="199791" y="163210"/>
                      </a:cubicBezTo>
                      <a:lnTo>
                        <a:pt x="312349" y="180094"/>
                      </a:lnTo>
                      <a:cubicBezTo>
                        <a:pt x="329233" y="182908"/>
                        <a:pt x="337676" y="171652"/>
                        <a:pt x="337676" y="171652"/>
                      </a:cubicBezTo>
                      <a:cubicBezTo>
                        <a:pt x="348932" y="137884"/>
                        <a:pt x="323606" y="126628"/>
                        <a:pt x="306722" y="123815"/>
                      </a:cubicBezTo>
                      <a:lnTo>
                        <a:pt x="191349" y="104117"/>
                      </a:lnTo>
                      <a:lnTo>
                        <a:pt x="315164" y="81605"/>
                      </a:lnTo>
                      <a:lnTo>
                        <a:pt x="430536" y="81605"/>
                      </a:lnTo>
                      <a:lnTo>
                        <a:pt x="529025" y="132256"/>
                      </a:lnTo>
                      <a:cubicBezTo>
                        <a:pt x="551537" y="143512"/>
                        <a:pt x="568421" y="126628"/>
                        <a:pt x="568421" y="126628"/>
                      </a:cubicBezTo>
                      <a:cubicBezTo>
                        <a:pt x="579676" y="106931"/>
                        <a:pt x="565606" y="92861"/>
                        <a:pt x="548723" y="84419"/>
                      </a:cubicBezTo>
                      <a:cubicBezTo>
                        <a:pt x="548723" y="84419"/>
                        <a:pt x="436165" y="16884"/>
                        <a:pt x="436165" y="16884"/>
                      </a:cubicBezTo>
                      <a:cubicBezTo>
                        <a:pt x="436165" y="16884"/>
                        <a:pt x="343303" y="0"/>
                        <a:pt x="315164" y="0"/>
                      </a:cubicBezTo>
                      <a:cubicBezTo>
                        <a:pt x="309536" y="0"/>
                        <a:pt x="301094" y="0"/>
                        <a:pt x="295466" y="0"/>
                      </a:cubicBezTo>
                      <a:cubicBezTo>
                        <a:pt x="264513" y="0"/>
                        <a:pt x="174465" y="5628"/>
                        <a:pt x="101302" y="30954"/>
                      </a:cubicBezTo>
                      <a:lnTo>
                        <a:pt x="0" y="47837"/>
                      </a:lnTo>
                      <a:lnTo>
                        <a:pt x="0" y="160396"/>
                      </a:ln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855" name="Freeform: Shape 854">
                <a:extLst>
                  <a:ext uri="{FF2B5EF4-FFF2-40B4-BE49-F238E27FC236}">
                    <a16:creationId xmlns:a16="http://schemas.microsoft.com/office/drawing/2014/main" id="{FEFA2E3D-CB01-4AD6-A97C-AC60899E8479}"/>
                  </a:ext>
                </a:extLst>
              </p:cNvPr>
              <p:cNvSpPr/>
              <p:nvPr/>
            </p:nvSpPr>
            <p:spPr>
              <a:xfrm>
                <a:off x="14483715" y="4456454"/>
                <a:ext cx="349352" cy="1235458"/>
              </a:xfrm>
              <a:custGeom>
                <a:avLst/>
                <a:gdLst>
                  <a:gd name="connsiteX0" fmla="*/ 187388 w 349352"/>
                  <a:gd name="connsiteY0" fmla="*/ 1177470 h 1235458"/>
                  <a:gd name="connsiteX1" fmla="*/ 66387 w 349352"/>
                  <a:gd name="connsiteY1" fmla="*/ 1199982 h 1235458"/>
                  <a:gd name="connsiteX2" fmla="*/ 88899 w 349352"/>
                  <a:gd name="connsiteY2" fmla="*/ 60326 h 1235458"/>
                  <a:gd name="connsiteX3" fmla="*/ 235225 w 349352"/>
                  <a:gd name="connsiteY3" fmla="*/ 1233 h 1235458"/>
                  <a:gd name="connsiteX4" fmla="*/ 238039 w 349352"/>
                  <a:gd name="connsiteY4" fmla="*/ 1233 h 1235458"/>
                  <a:gd name="connsiteX5" fmla="*/ 347784 w 349352"/>
                  <a:gd name="connsiteY5" fmla="*/ 150373 h 1235458"/>
                  <a:gd name="connsiteX6" fmla="*/ 187388 w 349352"/>
                  <a:gd name="connsiteY6" fmla="*/ 1177470 h 123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352" h="1235458">
                    <a:moveTo>
                      <a:pt x="187388" y="1177470"/>
                    </a:moveTo>
                    <a:cubicBezTo>
                      <a:pt x="184574" y="1239377"/>
                      <a:pt x="91714" y="1259075"/>
                      <a:pt x="66387" y="1199982"/>
                    </a:cubicBezTo>
                    <a:cubicBezTo>
                      <a:pt x="18550" y="673771"/>
                      <a:pt x="-65869" y="319211"/>
                      <a:pt x="88899" y="60326"/>
                    </a:cubicBezTo>
                    <a:cubicBezTo>
                      <a:pt x="125481" y="29372"/>
                      <a:pt x="159249" y="-7209"/>
                      <a:pt x="235225" y="1233"/>
                    </a:cubicBezTo>
                    <a:lnTo>
                      <a:pt x="238039" y="1233"/>
                    </a:lnTo>
                    <a:cubicBezTo>
                      <a:pt x="308388" y="12489"/>
                      <a:pt x="359040" y="80024"/>
                      <a:pt x="347784" y="150373"/>
                    </a:cubicBezTo>
                    <a:cubicBezTo>
                      <a:pt x="294319" y="592165"/>
                      <a:pt x="198644" y="946725"/>
                      <a:pt x="187388" y="1177470"/>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56" name="Freeform: Shape 855">
                <a:extLst>
                  <a:ext uri="{FF2B5EF4-FFF2-40B4-BE49-F238E27FC236}">
                    <a16:creationId xmlns:a16="http://schemas.microsoft.com/office/drawing/2014/main" id="{6EF843C7-0CF9-4345-8828-D1DB70D2498D}"/>
                  </a:ext>
                </a:extLst>
              </p:cNvPr>
              <p:cNvSpPr/>
              <p:nvPr/>
            </p:nvSpPr>
            <p:spPr>
              <a:xfrm>
                <a:off x="15662904" y="4457927"/>
                <a:ext cx="629043" cy="1144965"/>
              </a:xfrm>
              <a:custGeom>
                <a:avLst/>
                <a:gdLst>
                  <a:gd name="connsiteX0" fmla="*/ 508042 w 629043"/>
                  <a:gd name="connsiteY0" fmla="*/ 1108463 h 1144965"/>
                  <a:gd name="connsiteX1" fmla="*/ 629043 w 629043"/>
                  <a:gd name="connsiteY1" fmla="*/ 1091579 h 1144965"/>
                  <a:gd name="connsiteX2" fmla="*/ 229460 w 629043"/>
                  <a:gd name="connsiteY2" fmla="*/ 25086 h 1144965"/>
                  <a:gd name="connsiteX3" fmla="*/ 71877 w 629043"/>
                  <a:gd name="connsiteY3" fmla="*/ 16644 h 1144965"/>
                  <a:gd name="connsiteX4" fmla="*/ 69063 w 629043"/>
                  <a:gd name="connsiteY4" fmla="*/ 16644 h 1144965"/>
                  <a:gd name="connsiteX5" fmla="*/ 15598 w 629043"/>
                  <a:gd name="connsiteY5" fmla="*/ 193924 h 1144965"/>
                  <a:gd name="connsiteX6" fmla="*/ 508042 w 629043"/>
                  <a:gd name="connsiteY6" fmla="*/ 1108463 h 114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043" h="1144965">
                    <a:moveTo>
                      <a:pt x="508042" y="1108463"/>
                    </a:moveTo>
                    <a:cubicBezTo>
                      <a:pt x="530554" y="1164742"/>
                      <a:pt x="626229" y="1153486"/>
                      <a:pt x="629043" y="1091579"/>
                    </a:cubicBezTo>
                    <a:cubicBezTo>
                      <a:pt x="513670" y="568181"/>
                      <a:pt x="474275" y="213622"/>
                      <a:pt x="229460" y="25086"/>
                    </a:cubicBezTo>
                    <a:cubicBezTo>
                      <a:pt x="184436" y="8202"/>
                      <a:pt x="139412" y="-17123"/>
                      <a:pt x="71877" y="16644"/>
                    </a:cubicBezTo>
                    <a:lnTo>
                      <a:pt x="69063" y="16644"/>
                    </a:lnTo>
                    <a:cubicBezTo>
                      <a:pt x="4342" y="50412"/>
                      <a:pt x="-18169" y="132017"/>
                      <a:pt x="15598" y="193924"/>
                    </a:cubicBezTo>
                    <a:cubicBezTo>
                      <a:pt x="204134" y="576623"/>
                      <a:pt x="409553" y="900229"/>
                      <a:pt x="508042" y="1108463"/>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857" name="Graphic 3">
                <a:extLst>
                  <a:ext uri="{FF2B5EF4-FFF2-40B4-BE49-F238E27FC236}">
                    <a16:creationId xmlns:a16="http://schemas.microsoft.com/office/drawing/2014/main" id="{26CD0F09-4F22-4A01-9F82-4A64B838F527}"/>
                  </a:ext>
                </a:extLst>
              </p:cNvPr>
              <p:cNvGrpSpPr/>
              <p:nvPr/>
            </p:nvGrpSpPr>
            <p:grpSpPr>
              <a:xfrm>
                <a:off x="14412218" y="5559778"/>
                <a:ext cx="348931" cy="320734"/>
                <a:chOff x="14412218" y="5559778"/>
                <a:chExt cx="348931" cy="320734"/>
              </a:xfrm>
              <a:solidFill>
                <a:srgbClr val="000000"/>
              </a:solidFill>
            </p:grpSpPr>
            <p:sp>
              <p:nvSpPr>
                <p:cNvPr id="872" name="Freeform: Shape 871">
                  <a:extLst>
                    <a:ext uri="{FF2B5EF4-FFF2-40B4-BE49-F238E27FC236}">
                      <a16:creationId xmlns:a16="http://schemas.microsoft.com/office/drawing/2014/main" id="{0807BF52-8806-4EC7-A0BB-2D49EDAE4910}"/>
                    </a:ext>
                  </a:extLst>
                </p:cNvPr>
                <p:cNvSpPr/>
                <p:nvPr/>
              </p:nvSpPr>
              <p:spPr>
                <a:xfrm>
                  <a:off x="14412218" y="5757739"/>
                  <a:ext cx="348931" cy="122773"/>
                </a:xfrm>
                <a:custGeom>
                  <a:avLst/>
                  <a:gdLst>
                    <a:gd name="connsiteX0" fmla="*/ 326420 w 348931"/>
                    <a:gd name="connsiteY0" fmla="*/ 101303 h 122773"/>
                    <a:gd name="connsiteX1" fmla="*/ 22512 w 348931"/>
                    <a:gd name="connsiteY1" fmla="*/ 104117 h 122773"/>
                    <a:gd name="connsiteX2" fmla="*/ 0 w 348931"/>
                    <a:gd name="connsiteY2" fmla="*/ 70349 h 122773"/>
                    <a:gd name="connsiteX3" fmla="*/ 0 w 348931"/>
                    <a:gd name="connsiteY3" fmla="*/ 2814 h 122773"/>
                    <a:gd name="connsiteX4" fmla="*/ 348932 w 348931"/>
                    <a:gd name="connsiteY4" fmla="*/ 0 h 122773"/>
                    <a:gd name="connsiteX5" fmla="*/ 348932 w 348931"/>
                    <a:gd name="connsiteY5" fmla="*/ 70349 h 122773"/>
                    <a:gd name="connsiteX6" fmla="*/ 326420 w 348931"/>
                    <a:gd name="connsiteY6" fmla="*/ 101303 h 12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931" h="122773">
                      <a:moveTo>
                        <a:pt x="326420" y="101303"/>
                      </a:moveTo>
                      <a:cubicBezTo>
                        <a:pt x="261699" y="129443"/>
                        <a:pt x="87233" y="129443"/>
                        <a:pt x="22512" y="104117"/>
                      </a:cubicBezTo>
                      <a:cubicBezTo>
                        <a:pt x="8442" y="98489"/>
                        <a:pt x="0" y="84419"/>
                        <a:pt x="0" y="70349"/>
                      </a:cubicBezTo>
                      <a:lnTo>
                        <a:pt x="0" y="2814"/>
                      </a:lnTo>
                      <a:lnTo>
                        <a:pt x="348932" y="0"/>
                      </a:lnTo>
                      <a:lnTo>
                        <a:pt x="348932" y="70349"/>
                      </a:lnTo>
                      <a:cubicBezTo>
                        <a:pt x="346118" y="84419"/>
                        <a:pt x="337676" y="95675"/>
                        <a:pt x="326420" y="101303"/>
                      </a:cubicBezTo>
                      <a:close/>
                    </a:path>
                  </a:pathLst>
                </a:custGeom>
                <a:solidFill>
                  <a:srgbClr val="EDEDED"/>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3" name="Freeform: Shape 872">
                  <a:extLst>
                    <a:ext uri="{FF2B5EF4-FFF2-40B4-BE49-F238E27FC236}">
                      <a16:creationId xmlns:a16="http://schemas.microsoft.com/office/drawing/2014/main" id="{E71C95A2-8E72-4298-91BA-E94B50965255}"/>
                    </a:ext>
                  </a:extLst>
                </p:cNvPr>
                <p:cNvSpPr/>
                <p:nvPr/>
              </p:nvSpPr>
              <p:spPr>
                <a:xfrm>
                  <a:off x="14550102" y="5559778"/>
                  <a:ext cx="115372" cy="181077"/>
                </a:xfrm>
                <a:custGeom>
                  <a:avLst/>
                  <a:gdLst>
                    <a:gd name="connsiteX0" fmla="*/ 95676 w 115372"/>
                    <a:gd name="connsiteY0" fmla="*/ 181077 h 181077"/>
                    <a:gd name="connsiteX1" fmla="*/ 5628 w 115372"/>
                    <a:gd name="connsiteY1" fmla="*/ 181077 h 181077"/>
                    <a:gd name="connsiteX2" fmla="*/ 0 w 115372"/>
                    <a:gd name="connsiteY2" fmla="*/ 29123 h 181077"/>
                    <a:gd name="connsiteX3" fmla="*/ 115373 w 115372"/>
                    <a:gd name="connsiteY3" fmla="*/ 43193 h 181077"/>
                    <a:gd name="connsiteX4" fmla="*/ 95676 w 115372"/>
                    <a:gd name="connsiteY4" fmla="*/ 181077 h 18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72" h="181077">
                      <a:moveTo>
                        <a:pt x="95676" y="181077"/>
                      </a:moveTo>
                      <a:lnTo>
                        <a:pt x="5628" y="181077"/>
                      </a:lnTo>
                      <a:lnTo>
                        <a:pt x="0" y="29123"/>
                      </a:lnTo>
                      <a:cubicBezTo>
                        <a:pt x="14070" y="-13087"/>
                        <a:pt x="112559" y="-10272"/>
                        <a:pt x="115373" y="43193"/>
                      </a:cubicBezTo>
                      <a:lnTo>
                        <a:pt x="95676" y="181077"/>
                      </a:lnTo>
                      <a:close/>
                    </a:path>
                  </a:pathLst>
                </a:custGeom>
                <a:solidFill>
                  <a:schemeClr val="tx1">
                    <a:lumMod val="50000"/>
                    <a:lumOff val="50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4" name="Freeform: Shape 873">
                  <a:extLst>
                    <a:ext uri="{FF2B5EF4-FFF2-40B4-BE49-F238E27FC236}">
                      <a16:creationId xmlns:a16="http://schemas.microsoft.com/office/drawing/2014/main" id="{A067F003-D492-4448-A63E-831B494D0330}"/>
                    </a:ext>
                  </a:extLst>
                </p:cNvPr>
                <p:cNvSpPr/>
                <p:nvPr/>
              </p:nvSpPr>
              <p:spPr>
                <a:xfrm>
                  <a:off x="14413319" y="5580459"/>
                  <a:ext cx="345871" cy="242455"/>
                </a:xfrm>
                <a:custGeom>
                  <a:avLst/>
                  <a:gdLst>
                    <a:gd name="connsiteX0" fmla="*/ 345017 w 345871"/>
                    <a:gd name="connsiteY0" fmla="*/ 196978 h 242455"/>
                    <a:gd name="connsiteX1" fmla="*/ 336575 w 345871"/>
                    <a:gd name="connsiteY1" fmla="*/ 216675 h 242455"/>
                    <a:gd name="connsiteX2" fmla="*/ 10155 w 345871"/>
                    <a:gd name="connsiteY2" fmla="*/ 219489 h 242455"/>
                    <a:gd name="connsiteX3" fmla="*/ 10155 w 345871"/>
                    <a:gd name="connsiteY3" fmla="*/ 219489 h 242455"/>
                    <a:gd name="connsiteX4" fmla="*/ 128341 w 345871"/>
                    <a:gd name="connsiteY4" fmla="*/ 0 h 242455"/>
                    <a:gd name="connsiteX5" fmla="*/ 153667 w 345871"/>
                    <a:gd name="connsiteY5" fmla="*/ 22511 h 242455"/>
                    <a:gd name="connsiteX6" fmla="*/ 173365 w 345871"/>
                    <a:gd name="connsiteY6" fmla="*/ 61907 h 242455"/>
                    <a:gd name="connsiteX7" fmla="*/ 190249 w 345871"/>
                    <a:gd name="connsiteY7" fmla="*/ 151954 h 242455"/>
                    <a:gd name="connsiteX8" fmla="*/ 212760 w 345871"/>
                    <a:gd name="connsiteY8" fmla="*/ 64721 h 242455"/>
                    <a:gd name="connsiteX9" fmla="*/ 240900 w 345871"/>
                    <a:gd name="connsiteY9" fmla="*/ 30953 h 242455"/>
                    <a:gd name="connsiteX10" fmla="*/ 271854 w 345871"/>
                    <a:gd name="connsiteY10" fmla="*/ 14070 h 242455"/>
                    <a:gd name="connsiteX11" fmla="*/ 345017 w 345871"/>
                    <a:gd name="connsiteY11" fmla="*/ 196978 h 24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871" h="242455">
                      <a:moveTo>
                        <a:pt x="345017" y="196978"/>
                      </a:moveTo>
                      <a:cubicBezTo>
                        <a:pt x="342203" y="205419"/>
                        <a:pt x="339389" y="211047"/>
                        <a:pt x="336575" y="216675"/>
                      </a:cubicBezTo>
                      <a:cubicBezTo>
                        <a:pt x="297179" y="247629"/>
                        <a:pt x="49551" y="253257"/>
                        <a:pt x="10155" y="219489"/>
                      </a:cubicBezTo>
                      <a:cubicBezTo>
                        <a:pt x="10155" y="219489"/>
                        <a:pt x="10155" y="219489"/>
                        <a:pt x="10155" y="219489"/>
                      </a:cubicBezTo>
                      <a:cubicBezTo>
                        <a:pt x="-26427" y="171652"/>
                        <a:pt x="41108" y="64721"/>
                        <a:pt x="128341" y="0"/>
                      </a:cubicBezTo>
                      <a:cubicBezTo>
                        <a:pt x="136783" y="8442"/>
                        <a:pt x="145225" y="16884"/>
                        <a:pt x="153667" y="22511"/>
                      </a:cubicBezTo>
                      <a:cubicBezTo>
                        <a:pt x="167737" y="30953"/>
                        <a:pt x="173365" y="47837"/>
                        <a:pt x="173365" y="61907"/>
                      </a:cubicBezTo>
                      <a:cubicBezTo>
                        <a:pt x="167737" y="112559"/>
                        <a:pt x="167737" y="151954"/>
                        <a:pt x="190249" y="151954"/>
                      </a:cubicBezTo>
                      <a:cubicBezTo>
                        <a:pt x="215575" y="151954"/>
                        <a:pt x="209946" y="112559"/>
                        <a:pt x="212760" y="64721"/>
                      </a:cubicBezTo>
                      <a:cubicBezTo>
                        <a:pt x="212760" y="47837"/>
                        <a:pt x="224016" y="36581"/>
                        <a:pt x="240900" y="30953"/>
                      </a:cubicBezTo>
                      <a:cubicBezTo>
                        <a:pt x="252156" y="28140"/>
                        <a:pt x="260598" y="22511"/>
                        <a:pt x="271854" y="14070"/>
                      </a:cubicBezTo>
                      <a:cubicBezTo>
                        <a:pt x="297179" y="47837"/>
                        <a:pt x="353459" y="146326"/>
                        <a:pt x="345017" y="196978"/>
                      </a:cubicBezTo>
                      <a:close/>
                    </a:path>
                  </a:pathLst>
                </a:custGeom>
                <a:solidFill>
                  <a:schemeClr val="tx1">
                    <a:lumMod val="65000"/>
                    <a:lumOff val="3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5" name="Freeform: Shape 874">
                  <a:extLst>
                    <a:ext uri="{FF2B5EF4-FFF2-40B4-BE49-F238E27FC236}">
                      <a16:creationId xmlns:a16="http://schemas.microsoft.com/office/drawing/2014/main" id="{E239D4BD-E1F4-4AE5-BB13-E79700976828}"/>
                    </a:ext>
                  </a:extLst>
                </p:cNvPr>
                <p:cNvSpPr/>
                <p:nvPr/>
              </p:nvSpPr>
              <p:spPr>
                <a:xfrm>
                  <a:off x="14547289" y="5691611"/>
                  <a:ext cx="104116" cy="24667"/>
                </a:xfrm>
                <a:custGeom>
                  <a:avLst/>
                  <a:gdLst>
                    <a:gd name="connsiteX0" fmla="*/ 92861 w 104116"/>
                    <a:gd name="connsiteY0" fmla="*/ 23919 h 24667"/>
                    <a:gd name="connsiteX1" fmla="*/ 11256 w 104116"/>
                    <a:gd name="connsiteY1" fmla="*/ 23919 h 24667"/>
                    <a:gd name="connsiteX2" fmla="*/ 0 w 104116"/>
                    <a:gd name="connsiteY2" fmla="*/ 15477 h 24667"/>
                    <a:gd name="connsiteX3" fmla="*/ 0 w 104116"/>
                    <a:gd name="connsiteY3" fmla="*/ 15477 h 24667"/>
                    <a:gd name="connsiteX4" fmla="*/ 8442 w 104116"/>
                    <a:gd name="connsiteY4" fmla="*/ 4221 h 24667"/>
                    <a:gd name="connsiteX5" fmla="*/ 95675 w 104116"/>
                    <a:gd name="connsiteY5" fmla="*/ 4221 h 24667"/>
                    <a:gd name="connsiteX6" fmla="*/ 104116 w 104116"/>
                    <a:gd name="connsiteY6" fmla="*/ 15477 h 24667"/>
                    <a:gd name="connsiteX7" fmla="*/ 104116 w 104116"/>
                    <a:gd name="connsiteY7" fmla="*/ 15477 h 24667"/>
                    <a:gd name="connsiteX8" fmla="*/ 92861 w 104116"/>
                    <a:gd name="connsiteY8" fmla="*/ 23919 h 2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16" h="24667">
                      <a:moveTo>
                        <a:pt x="92861" y="23919"/>
                      </a:moveTo>
                      <a:cubicBezTo>
                        <a:pt x="64721" y="18291"/>
                        <a:pt x="39395" y="21105"/>
                        <a:pt x="11256" y="23919"/>
                      </a:cubicBezTo>
                      <a:cubicBezTo>
                        <a:pt x="5627" y="23919"/>
                        <a:pt x="0" y="21105"/>
                        <a:pt x="0" y="15477"/>
                      </a:cubicBezTo>
                      <a:cubicBezTo>
                        <a:pt x="0" y="15477"/>
                        <a:pt x="0" y="15477"/>
                        <a:pt x="0" y="15477"/>
                      </a:cubicBezTo>
                      <a:cubicBezTo>
                        <a:pt x="0" y="9849"/>
                        <a:pt x="2813" y="4221"/>
                        <a:pt x="8442" y="4221"/>
                      </a:cubicBezTo>
                      <a:cubicBezTo>
                        <a:pt x="36581" y="-1407"/>
                        <a:pt x="67535" y="-1407"/>
                        <a:pt x="95675" y="4221"/>
                      </a:cubicBezTo>
                      <a:cubicBezTo>
                        <a:pt x="101302" y="4221"/>
                        <a:pt x="104116" y="9849"/>
                        <a:pt x="104116" y="15477"/>
                      </a:cubicBezTo>
                      <a:cubicBezTo>
                        <a:pt x="104116" y="15477"/>
                        <a:pt x="104116" y="15477"/>
                        <a:pt x="104116" y="15477"/>
                      </a:cubicBezTo>
                      <a:cubicBezTo>
                        <a:pt x="104116" y="21105"/>
                        <a:pt x="98489" y="26733"/>
                        <a:pt x="92861" y="23919"/>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6" name="Freeform: Shape 875">
                  <a:extLst>
                    <a:ext uri="{FF2B5EF4-FFF2-40B4-BE49-F238E27FC236}">
                      <a16:creationId xmlns:a16="http://schemas.microsoft.com/office/drawing/2014/main" id="{B369DC27-F0A6-48E3-BEB1-A3614FCBBB4C}"/>
                    </a:ext>
                  </a:extLst>
                </p:cNvPr>
                <p:cNvSpPr/>
                <p:nvPr/>
              </p:nvSpPr>
              <p:spPr>
                <a:xfrm>
                  <a:off x="14547289" y="5660657"/>
                  <a:ext cx="104116" cy="23918"/>
                </a:xfrm>
                <a:custGeom>
                  <a:avLst/>
                  <a:gdLst>
                    <a:gd name="connsiteX0" fmla="*/ 92861 w 104116"/>
                    <a:gd name="connsiteY0" fmla="*/ 23919 h 23918"/>
                    <a:gd name="connsiteX1" fmla="*/ 11256 w 104116"/>
                    <a:gd name="connsiteY1" fmla="*/ 23919 h 23918"/>
                    <a:gd name="connsiteX2" fmla="*/ 0 w 104116"/>
                    <a:gd name="connsiteY2" fmla="*/ 15477 h 23918"/>
                    <a:gd name="connsiteX3" fmla="*/ 0 w 104116"/>
                    <a:gd name="connsiteY3" fmla="*/ 15477 h 23918"/>
                    <a:gd name="connsiteX4" fmla="*/ 8442 w 104116"/>
                    <a:gd name="connsiteY4" fmla="*/ 4221 h 23918"/>
                    <a:gd name="connsiteX5" fmla="*/ 95675 w 104116"/>
                    <a:gd name="connsiteY5" fmla="*/ 4221 h 23918"/>
                    <a:gd name="connsiteX6" fmla="*/ 104116 w 104116"/>
                    <a:gd name="connsiteY6" fmla="*/ 15477 h 23918"/>
                    <a:gd name="connsiteX7" fmla="*/ 104116 w 104116"/>
                    <a:gd name="connsiteY7" fmla="*/ 15477 h 23918"/>
                    <a:gd name="connsiteX8" fmla="*/ 92861 w 104116"/>
                    <a:gd name="connsiteY8" fmla="*/ 23919 h 2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16" h="23918">
                      <a:moveTo>
                        <a:pt x="92861" y="23919"/>
                      </a:moveTo>
                      <a:cubicBezTo>
                        <a:pt x="64721" y="18291"/>
                        <a:pt x="39395" y="21105"/>
                        <a:pt x="11256" y="23919"/>
                      </a:cubicBezTo>
                      <a:cubicBezTo>
                        <a:pt x="5627" y="23919"/>
                        <a:pt x="0" y="21105"/>
                        <a:pt x="0" y="15477"/>
                      </a:cubicBezTo>
                      <a:cubicBezTo>
                        <a:pt x="0" y="15477"/>
                        <a:pt x="0" y="15477"/>
                        <a:pt x="0" y="15477"/>
                      </a:cubicBezTo>
                      <a:cubicBezTo>
                        <a:pt x="0" y="9849"/>
                        <a:pt x="2813" y="4221"/>
                        <a:pt x="8442" y="4221"/>
                      </a:cubicBezTo>
                      <a:cubicBezTo>
                        <a:pt x="36581" y="-1407"/>
                        <a:pt x="67535" y="-1407"/>
                        <a:pt x="95675" y="4221"/>
                      </a:cubicBezTo>
                      <a:cubicBezTo>
                        <a:pt x="101302" y="4221"/>
                        <a:pt x="104116" y="9849"/>
                        <a:pt x="104116" y="15477"/>
                      </a:cubicBezTo>
                      <a:cubicBezTo>
                        <a:pt x="104116" y="15477"/>
                        <a:pt x="104116" y="15477"/>
                        <a:pt x="104116" y="15477"/>
                      </a:cubicBezTo>
                      <a:cubicBezTo>
                        <a:pt x="104116" y="21105"/>
                        <a:pt x="98489" y="23919"/>
                        <a:pt x="92861" y="23919"/>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7" name="Freeform: Shape 876">
                  <a:extLst>
                    <a:ext uri="{FF2B5EF4-FFF2-40B4-BE49-F238E27FC236}">
                      <a16:creationId xmlns:a16="http://schemas.microsoft.com/office/drawing/2014/main" id="{7B6CF541-CA5A-4048-8190-E0B81FC90BFA}"/>
                    </a:ext>
                  </a:extLst>
                </p:cNvPr>
                <p:cNvSpPr/>
                <p:nvPr/>
              </p:nvSpPr>
              <p:spPr>
                <a:xfrm>
                  <a:off x="14547289" y="5626890"/>
                  <a:ext cx="104116" cy="23918"/>
                </a:xfrm>
                <a:custGeom>
                  <a:avLst/>
                  <a:gdLst>
                    <a:gd name="connsiteX0" fmla="*/ 92861 w 104116"/>
                    <a:gd name="connsiteY0" fmla="*/ 23919 h 23918"/>
                    <a:gd name="connsiteX1" fmla="*/ 11256 w 104116"/>
                    <a:gd name="connsiteY1" fmla="*/ 23919 h 23918"/>
                    <a:gd name="connsiteX2" fmla="*/ 0 w 104116"/>
                    <a:gd name="connsiteY2" fmla="*/ 15477 h 23918"/>
                    <a:gd name="connsiteX3" fmla="*/ 0 w 104116"/>
                    <a:gd name="connsiteY3" fmla="*/ 15477 h 23918"/>
                    <a:gd name="connsiteX4" fmla="*/ 8442 w 104116"/>
                    <a:gd name="connsiteY4" fmla="*/ 4221 h 23918"/>
                    <a:gd name="connsiteX5" fmla="*/ 95675 w 104116"/>
                    <a:gd name="connsiteY5" fmla="*/ 4221 h 23918"/>
                    <a:gd name="connsiteX6" fmla="*/ 104116 w 104116"/>
                    <a:gd name="connsiteY6" fmla="*/ 15477 h 23918"/>
                    <a:gd name="connsiteX7" fmla="*/ 104116 w 104116"/>
                    <a:gd name="connsiteY7" fmla="*/ 15477 h 23918"/>
                    <a:gd name="connsiteX8" fmla="*/ 92861 w 104116"/>
                    <a:gd name="connsiteY8" fmla="*/ 23919 h 2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16" h="23918">
                      <a:moveTo>
                        <a:pt x="92861" y="23919"/>
                      </a:moveTo>
                      <a:cubicBezTo>
                        <a:pt x="64721" y="18291"/>
                        <a:pt x="39395" y="21105"/>
                        <a:pt x="11256" y="23919"/>
                      </a:cubicBezTo>
                      <a:cubicBezTo>
                        <a:pt x="5627" y="23919"/>
                        <a:pt x="0" y="21105"/>
                        <a:pt x="0" y="15477"/>
                      </a:cubicBezTo>
                      <a:cubicBezTo>
                        <a:pt x="0" y="15477"/>
                        <a:pt x="0" y="15477"/>
                        <a:pt x="0" y="15477"/>
                      </a:cubicBezTo>
                      <a:cubicBezTo>
                        <a:pt x="0" y="9849"/>
                        <a:pt x="2813" y="4221"/>
                        <a:pt x="8442" y="4221"/>
                      </a:cubicBezTo>
                      <a:cubicBezTo>
                        <a:pt x="36581" y="-1407"/>
                        <a:pt x="67535" y="-1407"/>
                        <a:pt x="95675" y="4221"/>
                      </a:cubicBezTo>
                      <a:cubicBezTo>
                        <a:pt x="101302" y="4221"/>
                        <a:pt x="104116" y="9849"/>
                        <a:pt x="104116" y="15477"/>
                      </a:cubicBezTo>
                      <a:cubicBezTo>
                        <a:pt x="104116" y="15477"/>
                        <a:pt x="104116" y="15477"/>
                        <a:pt x="104116" y="15477"/>
                      </a:cubicBezTo>
                      <a:cubicBezTo>
                        <a:pt x="104116" y="21105"/>
                        <a:pt x="98489" y="23919"/>
                        <a:pt x="92861" y="23919"/>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8" name="Freeform: Shape 877">
                  <a:extLst>
                    <a:ext uri="{FF2B5EF4-FFF2-40B4-BE49-F238E27FC236}">
                      <a16:creationId xmlns:a16="http://schemas.microsoft.com/office/drawing/2014/main" id="{C9846518-E756-4924-85C3-F2F0F8D89F14}"/>
                    </a:ext>
                  </a:extLst>
                </p:cNvPr>
                <p:cNvSpPr/>
                <p:nvPr/>
              </p:nvSpPr>
              <p:spPr>
                <a:xfrm>
                  <a:off x="14423474" y="5734923"/>
                  <a:ext cx="334862" cy="87991"/>
                </a:xfrm>
                <a:custGeom>
                  <a:avLst/>
                  <a:gdLst>
                    <a:gd name="connsiteX0" fmla="*/ 334863 w 334862"/>
                    <a:gd name="connsiteY0" fmla="*/ 42514 h 87991"/>
                    <a:gd name="connsiteX1" fmla="*/ 326420 w 334862"/>
                    <a:gd name="connsiteY1" fmla="*/ 62212 h 87991"/>
                    <a:gd name="connsiteX2" fmla="*/ 0 w 334862"/>
                    <a:gd name="connsiteY2" fmla="*/ 65026 h 87991"/>
                    <a:gd name="connsiteX3" fmla="*/ 0 w 334862"/>
                    <a:gd name="connsiteY3" fmla="*/ 65026 h 87991"/>
                    <a:gd name="connsiteX4" fmla="*/ 180094 w 334862"/>
                    <a:gd name="connsiteY4" fmla="*/ 305 h 87991"/>
                    <a:gd name="connsiteX5" fmla="*/ 334863 w 334862"/>
                    <a:gd name="connsiteY5" fmla="*/ 42514 h 8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62" h="87991">
                      <a:moveTo>
                        <a:pt x="334863" y="42514"/>
                      </a:moveTo>
                      <a:cubicBezTo>
                        <a:pt x="332048" y="50956"/>
                        <a:pt x="329234" y="56584"/>
                        <a:pt x="326420" y="62212"/>
                      </a:cubicBezTo>
                      <a:cubicBezTo>
                        <a:pt x="287025" y="93165"/>
                        <a:pt x="39396" y="98793"/>
                        <a:pt x="0" y="65026"/>
                      </a:cubicBezTo>
                      <a:cubicBezTo>
                        <a:pt x="0" y="65026"/>
                        <a:pt x="0" y="65026"/>
                        <a:pt x="0" y="65026"/>
                      </a:cubicBezTo>
                      <a:cubicBezTo>
                        <a:pt x="36582" y="28444"/>
                        <a:pt x="101303" y="3118"/>
                        <a:pt x="180094" y="305"/>
                      </a:cubicBezTo>
                      <a:cubicBezTo>
                        <a:pt x="239187" y="-2509"/>
                        <a:pt x="295466" y="14375"/>
                        <a:pt x="334863" y="42514"/>
                      </a:cubicBezTo>
                      <a:close/>
                    </a:path>
                  </a:pathLst>
                </a:custGeom>
                <a:solidFill>
                  <a:schemeClr val="tx1">
                    <a:lumMod val="50000"/>
                    <a:lumOff val="50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58" name="Graphic 3">
                <a:extLst>
                  <a:ext uri="{FF2B5EF4-FFF2-40B4-BE49-F238E27FC236}">
                    <a16:creationId xmlns:a16="http://schemas.microsoft.com/office/drawing/2014/main" id="{46999F2E-1DBB-4FFD-A020-826D8FDFC164}"/>
                  </a:ext>
                </a:extLst>
              </p:cNvPr>
              <p:cNvGrpSpPr/>
              <p:nvPr/>
            </p:nvGrpSpPr>
            <p:grpSpPr>
              <a:xfrm>
                <a:off x="16063162" y="5489429"/>
                <a:ext cx="349785" cy="322141"/>
                <a:chOff x="16063162" y="5489429"/>
                <a:chExt cx="349785" cy="322141"/>
              </a:xfrm>
              <a:solidFill>
                <a:srgbClr val="000000"/>
              </a:solidFill>
            </p:grpSpPr>
            <p:sp>
              <p:nvSpPr>
                <p:cNvPr id="865" name="Freeform: Shape 864">
                  <a:extLst>
                    <a:ext uri="{FF2B5EF4-FFF2-40B4-BE49-F238E27FC236}">
                      <a16:creationId xmlns:a16="http://schemas.microsoft.com/office/drawing/2014/main" id="{D15D935D-1B78-44BB-B638-68DF3AE3172A}"/>
                    </a:ext>
                  </a:extLst>
                </p:cNvPr>
                <p:cNvSpPr/>
                <p:nvPr/>
              </p:nvSpPr>
              <p:spPr>
                <a:xfrm>
                  <a:off x="16064016" y="5690204"/>
                  <a:ext cx="348931" cy="121366"/>
                </a:xfrm>
                <a:custGeom>
                  <a:avLst/>
                  <a:gdLst>
                    <a:gd name="connsiteX0" fmla="*/ 22511 w 348931"/>
                    <a:gd name="connsiteY0" fmla="*/ 101303 h 121366"/>
                    <a:gd name="connsiteX1" fmla="*/ 326420 w 348931"/>
                    <a:gd name="connsiteY1" fmla="*/ 101303 h 121366"/>
                    <a:gd name="connsiteX2" fmla="*/ 348932 w 348931"/>
                    <a:gd name="connsiteY2" fmla="*/ 67535 h 121366"/>
                    <a:gd name="connsiteX3" fmla="*/ 348932 w 348931"/>
                    <a:gd name="connsiteY3" fmla="*/ 0 h 121366"/>
                    <a:gd name="connsiteX4" fmla="*/ 0 w 348931"/>
                    <a:gd name="connsiteY4" fmla="*/ 0 h 121366"/>
                    <a:gd name="connsiteX5" fmla="*/ 0 w 348931"/>
                    <a:gd name="connsiteY5" fmla="*/ 70349 h 121366"/>
                    <a:gd name="connsiteX6" fmla="*/ 22511 w 348931"/>
                    <a:gd name="connsiteY6" fmla="*/ 101303 h 12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931" h="121366">
                      <a:moveTo>
                        <a:pt x="22511" y="101303"/>
                      </a:moveTo>
                      <a:cubicBezTo>
                        <a:pt x="87233" y="129443"/>
                        <a:pt x="261698" y="126628"/>
                        <a:pt x="326420" y="101303"/>
                      </a:cubicBezTo>
                      <a:cubicBezTo>
                        <a:pt x="340490" y="95675"/>
                        <a:pt x="348932" y="81605"/>
                        <a:pt x="348932" y="67535"/>
                      </a:cubicBezTo>
                      <a:lnTo>
                        <a:pt x="348932" y="0"/>
                      </a:lnTo>
                      <a:lnTo>
                        <a:pt x="0" y="0"/>
                      </a:lnTo>
                      <a:lnTo>
                        <a:pt x="0" y="70349"/>
                      </a:lnTo>
                      <a:cubicBezTo>
                        <a:pt x="0" y="81605"/>
                        <a:pt x="8442" y="95675"/>
                        <a:pt x="22511" y="101303"/>
                      </a:cubicBezTo>
                      <a:close/>
                    </a:path>
                  </a:pathLst>
                </a:custGeom>
                <a:solidFill>
                  <a:srgbClr val="EDEDED"/>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6" name="Freeform: Shape 865">
                  <a:extLst>
                    <a:ext uri="{FF2B5EF4-FFF2-40B4-BE49-F238E27FC236}">
                      <a16:creationId xmlns:a16="http://schemas.microsoft.com/office/drawing/2014/main" id="{DFFB3640-7491-4455-B1F8-357BB6BA3EF6}"/>
                    </a:ext>
                  </a:extLst>
                </p:cNvPr>
                <p:cNvSpPr/>
                <p:nvPr/>
              </p:nvSpPr>
              <p:spPr>
                <a:xfrm>
                  <a:off x="16156876" y="5489429"/>
                  <a:ext cx="115372" cy="181077"/>
                </a:xfrm>
                <a:custGeom>
                  <a:avLst/>
                  <a:gdLst>
                    <a:gd name="connsiteX0" fmla="*/ 19698 w 115372"/>
                    <a:gd name="connsiteY0" fmla="*/ 181077 h 181077"/>
                    <a:gd name="connsiteX1" fmla="*/ 109744 w 115372"/>
                    <a:gd name="connsiteY1" fmla="*/ 181077 h 181077"/>
                    <a:gd name="connsiteX2" fmla="*/ 115373 w 115372"/>
                    <a:gd name="connsiteY2" fmla="*/ 29123 h 181077"/>
                    <a:gd name="connsiteX3" fmla="*/ 0 w 115372"/>
                    <a:gd name="connsiteY3" fmla="*/ 43193 h 181077"/>
                    <a:gd name="connsiteX4" fmla="*/ 19698 w 115372"/>
                    <a:gd name="connsiteY4" fmla="*/ 181077 h 181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72" h="181077">
                      <a:moveTo>
                        <a:pt x="19698" y="181077"/>
                      </a:moveTo>
                      <a:lnTo>
                        <a:pt x="109744" y="181077"/>
                      </a:lnTo>
                      <a:lnTo>
                        <a:pt x="115373" y="29123"/>
                      </a:lnTo>
                      <a:cubicBezTo>
                        <a:pt x="101303" y="-13087"/>
                        <a:pt x="2814" y="-10272"/>
                        <a:pt x="0" y="43193"/>
                      </a:cubicBezTo>
                      <a:lnTo>
                        <a:pt x="19698" y="181077"/>
                      </a:lnTo>
                      <a:close/>
                    </a:path>
                  </a:pathLst>
                </a:custGeom>
                <a:solidFill>
                  <a:schemeClr val="tx1">
                    <a:lumMod val="50000"/>
                    <a:lumOff val="50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7" name="Freeform: Shape 866">
                  <a:extLst>
                    <a:ext uri="{FF2B5EF4-FFF2-40B4-BE49-F238E27FC236}">
                      <a16:creationId xmlns:a16="http://schemas.microsoft.com/office/drawing/2014/main" id="{5DA17984-3C1D-4EDE-897A-8028BC0C5D7C}"/>
                    </a:ext>
                  </a:extLst>
                </p:cNvPr>
                <p:cNvSpPr/>
                <p:nvPr/>
              </p:nvSpPr>
              <p:spPr>
                <a:xfrm>
                  <a:off x="16063162" y="5507296"/>
                  <a:ext cx="345627" cy="243771"/>
                </a:xfrm>
                <a:custGeom>
                  <a:avLst/>
                  <a:gdLst>
                    <a:gd name="connsiteX0" fmla="*/ 854 w 345627"/>
                    <a:gd name="connsiteY0" fmla="*/ 199792 h 243771"/>
                    <a:gd name="connsiteX1" fmla="*/ 9295 w 345627"/>
                    <a:gd name="connsiteY1" fmla="*/ 219489 h 243771"/>
                    <a:gd name="connsiteX2" fmla="*/ 335715 w 345627"/>
                    <a:gd name="connsiteY2" fmla="*/ 219489 h 243771"/>
                    <a:gd name="connsiteX3" fmla="*/ 335715 w 345627"/>
                    <a:gd name="connsiteY3" fmla="*/ 219489 h 243771"/>
                    <a:gd name="connsiteX4" fmla="*/ 217529 w 345627"/>
                    <a:gd name="connsiteY4" fmla="*/ 0 h 243771"/>
                    <a:gd name="connsiteX5" fmla="*/ 192203 w 345627"/>
                    <a:gd name="connsiteY5" fmla="*/ 22512 h 243771"/>
                    <a:gd name="connsiteX6" fmla="*/ 175319 w 345627"/>
                    <a:gd name="connsiteY6" fmla="*/ 61907 h 243771"/>
                    <a:gd name="connsiteX7" fmla="*/ 158436 w 345627"/>
                    <a:gd name="connsiteY7" fmla="*/ 151954 h 243771"/>
                    <a:gd name="connsiteX8" fmla="*/ 135924 w 345627"/>
                    <a:gd name="connsiteY8" fmla="*/ 64721 h 243771"/>
                    <a:gd name="connsiteX9" fmla="*/ 107784 w 345627"/>
                    <a:gd name="connsiteY9" fmla="*/ 30954 h 243771"/>
                    <a:gd name="connsiteX10" fmla="*/ 76830 w 345627"/>
                    <a:gd name="connsiteY10" fmla="*/ 14070 h 243771"/>
                    <a:gd name="connsiteX11" fmla="*/ 854 w 345627"/>
                    <a:gd name="connsiteY11" fmla="*/ 199792 h 24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5627" h="243771">
                      <a:moveTo>
                        <a:pt x="854" y="199792"/>
                      </a:moveTo>
                      <a:cubicBezTo>
                        <a:pt x="3668" y="208233"/>
                        <a:pt x="6481" y="213862"/>
                        <a:pt x="9295" y="219489"/>
                      </a:cubicBezTo>
                      <a:cubicBezTo>
                        <a:pt x="48691" y="250443"/>
                        <a:pt x="296320" y="253257"/>
                        <a:pt x="335715" y="219489"/>
                      </a:cubicBezTo>
                      <a:cubicBezTo>
                        <a:pt x="335715" y="219489"/>
                        <a:pt x="335715" y="219489"/>
                        <a:pt x="335715" y="219489"/>
                      </a:cubicBezTo>
                      <a:cubicBezTo>
                        <a:pt x="372297" y="171652"/>
                        <a:pt x="301947" y="64721"/>
                        <a:pt x="217529" y="0"/>
                      </a:cubicBezTo>
                      <a:cubicBezTo>
                        <a:pt x="209087" y="8442"/>
                        <a:pt x="200645" y="16884"/>
                        <a:pt x="192203" y="22512"/>
                      </a:cubicBezTo>
                      <a:cubicBezTo>
                        <a:pt x="178133" y="30954"/>
                        <a:pt x="172506" y="47837"/>
                        <a:pt x="175319" y="61907"/>
                      </a:cubicBezTo>
                      <a:cubicBezTo>
                        <a:pt x="180947" y="112559"/>
                        <a:pt x="183761" y="151954"/>
                        <a:pt x="158436" y="151954"/>
                      </a:cubicBezTo>
                      <a:cubicBezTo>
                        <a:pt x="133110" y="151954"/>
                        <a:pt x="135924" y="112559"/>
                        <a:pt x="135924" y="64721"/>
                      </a:cubicBezTo>
                      <a:cubicBezTo>
                        <a:pt x="135924" y="47837"/>
                        <a:pt x="124668" y="36582"/>
                        <a:pt x="107784" y="30954"/>
                      </a:cubicBezTo>
                      <a:cubicBezTo>
                        <a:pt x="96528" y="28140"/>
                        <a:pt x="88087" y="22512"/>
                        <a:pt x="76830" y="14070"/>
                      </a:cubicBezTo>
                      <a:cubicBezTo>
                        <a:pt x="48691" y="50651"/>
                        <a:pt x="-7589" y="151954"/>
                        <a:pt x="854" y="199792"/>
                      </a:cubicBezTo>
                      <a:close/>
                    </a:path>
                  </a:pathLst>
                </a:custGeom>
                <a:solidFill>
                  <a:schemeClr val="tx1">
                    <a:lumMod val="65000"/>
                    <a:lumOff val="3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8" name="Freeform: Shape 867">
                  <a:extLst>
                    <a:ext uri="{FF2B5EF4-FFF2-40B4-BE49-F238E27FC236}">
                      <a16:creationId xmlns:a16="http://schemas.microsoft.com/office/drawing/2014/main" id="{DF47FEEA-F61B-4C9A-B58D-52052E80A48E}"/>
                    </a:ext>
                  </a:extLst>
                </p:cNvPr>
                <p:cNvSpPr/>
                <p:nvPr/>
              </p:nvSpPr>
              <p:spPr>
                <a:xfrm>
                  <a:off x="16170946" y="5624076"/>
                  <a:ext cx="104117" cy="23918"/>
                </a:xfrm>
                <a:custGeom>
                  <a:avLst/>
                  <a:gdLst>
                    <a:gd name="connsiteX0" fmla="*/ 11256 w 104117"/>
                    <a:gd name="connsiteY0" fmla="*/ 23919 h 23918"/>
                    <a:gd name="connsiteX1" fmla="*/ 92861 w 104117"/>
                    <a:gd name="connsiteY1" fmla="*/ 23919 h 23918"/>
                    <a:gd name="connsiteX2" fmla="*/ 104117 w 104117"/>
                    <a:gd name="connsiteY2" fmla="*/ 15477 h 23918"/>
                    <a:gd name="connsiteX3" fmla="*/ 104117 w 104117"/>
                    <a:gd name="connsiteY3" fmla="*/ 15477 h 23918"/>
                    <a:gd name="connsiteX4" fmla="*/ 95675 w 104117"/>
                    <a:gd name="connsiteY4" fmla="*/ 4221 h 23918"/>
                    <a:gd name="connsiteX5" fmla="*/ 8442 w 104117"/>
                    <a:gd name="connsiteY5" fmla="*/ 4221 h 23918"/>
                    <a:gd name="connsiteX6" fmla="*/ 0 w 104117"/>
                    <a:gd name="connsiteY6" fmla="*/ 15477 h 23918"/>
                    <a:gd name="connsiteX7" fmla="*/ 0 w 104117"/>
                    <a:gd name="connsiteY7" fmla="*/ 15477 h 23918"/>
                    <a:gd name="connsiteX8" fmla="*/ 11256 w 104117"/>
                    <a:gd name="connsiteY8" fmla="*/ 23919 h 2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17" h="23918">
                      <a:moveTo>
                        <a:pt x="11256" y="23919"/>
                      </a:moveTo>
                      <a:cubicBezTo>
                        <a:pt x="39395" y="18291"/>
                        <a:pt x="64722" y="18291"/>
                        <a:pt x="92861" y="23919"/>
                      </a:cubicBezTo>
                      <a:cubicBezTo>
                        <a:pt x="98489" y="23919"/>
                        <a:pt x="104117" y="21104"/>
                        <a:pt x="104117" y="15477"/>
                      </a:cubicBezTo>
                      <a:cubicBezTo>
                        <a:pt x="104117" y="15477"/>
                        <a:pt x="104117" y="15477"/>
                        <a:pt x="104117" y="15477"/>
                      </a:cubicBezTo>
                      <a:cubicBezTo>
                        <a:pt x="104117" y="9849"/>
                        <a:pt x="101303" y="4221"/>
                        <a:pt x="95675" y="4221"/>
                      </a:cubicBezTo>
                      <a:cubicBezTo>
                        <a:pt x="67535" y="-1407"/>
                        <a:pt x="36582" y="-1407"/>
                        <a:pt x="8442" y="4221"/>
                      </a:cubicBezTo>
                      <a:cubicBezTo>
                        <a:pt x="2814" y="4221"/>
                        <a:pt x="0" y="9849"/>
                        <a:pt x="0" y="15477"/>
                      </a:cubicBezTo>
                      <a:cubicBezTo>
                        <a:pt x="0" y="15477"/>
                        <a:pt x="0" y="15477"/>
                        <a:pt x="0" y="15477"/>
                      </a:cubicBezTo>
                      <a:cubicBezTo>
                        <a:pt x="0" y="21104"/>
                        <a:pt x="5628" y="23919"/>
                        <a:pt x="11256" y="23919"/>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9" name="Freeform: Shape 868">
                  <a:extLst>
                    <a:ext uri="{FF2B5EF4-FFF2-40B4-BE49-F238E27FC236}">
                      <a16:creationId xmlns:a16="http://schemas.microsoft.com/office/drawing/2014/main" id="{B071880E-4CB6-49D1-97BE-4881A4D6AE4F}"/>
                    </a:ext>
                  </a:extLst>
                </p:cNvPr>
                <p:cNvSpPr/>
                <p:nvPr/>
              </p:nvSpPr>
              <p:spPr>
                <a:xfrm>
                  <a:off x="16170946" y="5590308"/>
                  <a:ext cx="104117" cy="23918"/>
                </a:xfrm>
                <a:custGeom>
                  <a:avLst/>
                  <a:gdLst>
                    <a:gd name="connsiteX0" fmla="*/ 11256 w 104117"/>
                    <a:gd name="connsiteY0" fmla="*/ 23919 h 23918"/>
                    <a:gd name="connsiteX1" fmla="*/ 92861 w 104117"/>
                    <a:gd name="connsiteY1" fmla="*/ 23919 h 23918"/>
                    <a:gd name="connsiteX2" fmla="*/ 104117 w 104117"/>
                    <a:gd name="connsiteY2" fmla="*/ 15477 h 23918"/>
                    <a:gd name="connsiteX3" fmla="*/ 104117 w 104117"/>
                    <a:gd name="connsiteY3" fmla="*/ 15477 h 23918"/>
                    <a:gd name="connsiteX4" fmla="*/ 95675 w 104117"/>
                    <a:gd name="connsiteY4" fmla="*/ 4221 h 23918"/>
                    <a:gd name="connsiteX5" fmla="*/ 8442 w 104117"/>
                    <a:gd name="connsiteY5" fmla="*/ 4221 h 23918"/>
                    <a:gd name="connsiteX6" fmla="*/ 0 w 104117"/>
                    <a:gd name="connsiteY6" fmla="*/ 15477 h 23918"/>
                    <a:gd name="connsiteX7" fmla="*/ 0 w 104117"/>
                    <a:gd name="connsiteY7" fmla="*/ 15477 h 23918"/>
                    <a:gd name="connsiteX8" fmla="*/ 11256 w 104117"/>
                    <a:gd name="connsiteY8" fmla="*/ 23919 h 2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17" h="23918">
                      <a:moveTo>
                        <a:pt x="11256" y="23919"/>
                      </a:moveTo>
                      <a:cubicBezTo>
                        <a:pt x="39395" y="18291"/>
                        <a:pt x="64722" y="18291"/>
                        <a:pt x="92861" y="23919"/>
                      </a:cubicBezTo>
                      <a:cubicBezTo>
                        <a:pt x="98489" y="23919"/>
                        <a:pt x="104117" y="21105"/>
                        <a:pt x="104117" y="15477"/>
                      </a:cubicBezTo>
                      <a:cubicBezTo>
                        <a:pt x="104117" y="15477"/>
                        <a:pt x="104117" y="15477"/>
                        <a:pt x="104117" y="15477"/>
                      </a:cubicBezTo>
                      <a:cubicBezTo>
                        <a:pt x="104117" y="9849"/>
                        <a:pt x="101303" y="4221"/>
                        <a:pt x="95675" y="4221"/>
                      </a:cubicBezTo>
                      <a:cubicBezTo>
                        <a:pt x="67535" y="-1407"/>
                        <a:pt x="36582" y="-1407"/>
                        <a:pt x="8442" y="4221"/>
                      </a:cubicBezTo>
                      <a:cubicBezTo>
                        <a:pt x="2814" y="4221"/>
                        <a:pt x="0" y="9849"/>
                        <a:pt x="0" y="15477"/>
                      </a:cubicBezTo>
                      <a:cubicBezTo>
                        <a:pt x="0" y="15477"/>
                        <a:pt x="0" y="15477"/>
                        <a:pt x="0" y="15477"/>
                      </a:cubicBezTo>
                      <a:cubicBezTo>
                        <a:pt x="0" y="21105"/>
                        <a:pt x="5628" y="23919"/>
                        <a:pt x="11256" y="23919"/>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0" name="Freeform: Shape 869">
                  <a:extLst>
                    <a:ext uri="{FF2B5EF4-FFF2-40B4-BE49-F238E27FC236}">
                      <a16:creationId xmlns:a16="http://schemas.microsoft.com/office/drawing/2014/main" id="{A2C43667-EA14-42DA-9D27-CDB50869CAAA}"/>
                    </a:ext>
                  </a:extLst>
                </p:cNvPr>
                <p:cNvSpPr/>
                <p:nvPr/>
              </p:nvSpPr>
              <p:spPr>
                <a:xfrm>
                  <a:off x="16170946" y="5556540"/>
                  <a:ext cx="104117" cy="23918"/>
                </a:xfrm>
                <a:custGeom>
                  <a:avLst/>
                  <a:gdLst>
                    <a:gd name="connsiteX0" fmla="*/ 11256 w 104117"/>
                    <a:gd name="connsiteY0" fmla="*/ 23919 h 23918"/>
                    <a:gd name="connsiteX1" fmla="*/ 92861 w 104117"/>
                    <a:gd name="connsiteY1" fmla="*/ 23919 h 23918"/>
                    <a:gd name="connsiteX2" fmla="*/ 104117 w 104117"/>
                    <a:gd name="connsiteY2" fmla="*/ 15477 h 23918"/>
                    <a:gd name="connsiteX3" fmla="*/ 104117 w 104117"/>
                    <a:gd name="connsiteY3" fmla="*/ 15477 h 23918"/>
                    <a:gd name="connsiteX4" fmla="*/ 95675 w 104117"/>
                    <a:gd name="connsiteY4" fmla="*/ 4221 h 23918"/>
                    <a:gd name="connsiteX5" fmla="*/ 8442 w 104117"/>
                    <a:gd name="connsiteY5" fmla="*/ 4221 h 23918"/>
                    <a:gd name="connsiteX6" fmla="*/ 0 w 104117"/>
                    <a:gd name="connsiteY6" fmla="*/ 15477 h 23918"/>
                    <a:gd name="connsiteX7" fmla="*/ 0 w 104117"/>
                    <a:gd name="connsiteY7" fmla="*/ 15477 h 23918"/>
                    <a:gd name="connsiteX8" fmla="*/ 11256 w 104117"/>
                    <a:gd name="connsiteY8" fmla="*/ 23919 h 2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17" h="23918">
                      <a:moveTo>
                        <a:pt x="11256" y="23919"/>
                      </a:moveTo>
                      <a:cubicBezTo>
                        <a:pt x="39395" y="18291"/>
                        <a:pt x="64722" y="18291"/>
                        <a:pt x="92861" y="23919"/>
                      </a:cubicBezTo>
                      <a:cubicBezTo>
                        <a:pt x="98489" y="23919"/>
                        <a:pt x="104117" y="21105"/>
                        <a:pt x="104117" y="15477"/>
                      </a:cubicBezTo>
                      <a:cubicBezTo>
                        <a:pt x="104117" y="15477"/>
                        <a:pt x="104117" y="15477"/>
                        <a:pt x="104117" y="15477"/>
                      </a:cubicBezTo>
                      <a:cubicBezTo>
                        <a:pt x="104117" y="9849"/>
                        <a:pt x="101303" y="4221"/>
                        <a:pt x="95675" y="4221"/>
                      </a:cubicBezTo>
                      <a:cubicBezTo>
                        <a:pt x="67535" y="-1407"/>
                        <a:pt x="36582" y="-1407"/>
                        <a:pt x="8442" y="4221"/>
                      </a:cubicBezTo>
                      <a:cubicBezTo>
                        <a:pt x="2814" y="4221"/>
                        <a:pt x="0" y="9849"/>
                        <a:pt x="0" y="15477"/>
                      </a:cubicBezTo>
                      <a:cubicBezTo>
                        <a:pt x="0" y="15477"/>
                        <a:pt x="0" y="15477"/>
                        <a:pt x="0" y="15477"/>
                      </a:cubicBezTo>
                      <a:cubicBezTo>
                        <a:pt x="0" y="21105"/>
                        <a:pt x="5628" y="23919"/>
                        <a:pt x="11256" y="23919"/>
                      </a:cubicBezTo>
                      <a:close/>
                    </a:path>
                  </a:pathLst>
                </a:custGeom>
                <a:solidFill>
                  <a:srgbClr val="F6F6F6"/>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71" name="Freeform: Shape 870">
                  <a:extLst>
                    <a:ext uri="{FF2B5EF4-FFF2-40B4-BE49-F238E27FC236}">
                      <a16:creationId xmlns:a16="http://schemas.microsoft.com/office/drawing/2014/main" id="{794F9340-64BF-418D-AA82-41400F53651C}"/>
                    </a:ext>
                  </a:extLst>
                </p:cNvPr>
                <p:cNvSpPr/>
                <p:nvPr/>
              </p:nvSpPr>
              <p:spPr>
                <a:xfrm>
                  <a:off x="16064016" y="5664878"/>
                  <a:ext cx="334861" cy="86188"/>
                </a:xfrm>
                <a:custGeom>
                  <a:avLst/>
                  <a:gdLst>
                    <a:gd name="connsiteX0" fmla="*/ 0 w 334861"/>
                    <a:gd name="connsiteY0" fmla="*/ 42209 h 86188"/>
                    <a:gd name="connsiteX1" fmla="*/ 8442 w 334861"/>
                    <a:gd name="connsiteY1" fmla="*/ 61907 h 86188"/>
                    <a:gd name="connsiteX2" fmla="*/ 334862 w 334861"/>
                    <a:gd name="connsiteY2" fmla="*/ 61907 h 86188"/>
                    <a:gd name="connsiteX3" fmla="*/ 334862 w 334861"/>
                    <a:gd name="connsiteY3" fmla="*/ 61907 h 86188"/>
                    <a:gd name="connsiteX4" fmla="*/ 154768 w 334861"/>
                    <a:gd name="connsiteY4" fmla="*/ 0 h 86188"/>
                    <a:gd name="connsiteX5" fmla="*/ 0 w 334861"/>
                    <a:gd name="connsiteY5" fmla="*/ 42209 h 86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61" h="86188">
                      <a:moveTo>
                        <a:pt x="0" y="42209"/>
                      </a:moveTo>
                      <a:cubicBezTo>
                        <a:pt x="2814" y="50651"/>
                        <a:pt x="5627" y="56279"/>
                        <a:pt x="8442" y="61907"/>
                      </a:cubicBezTo>
                      <a:cubicBezTo>
                        <a:pt x="47837" y="92861"/>
                        <a:pt x="295466" y="95675"/>
                        <a:pt x="334862" y="61907"/>
                      </a:cubicBezTo>
                      <a:cubicBezTo>
                        <a:pt x="334862" y="61907"/>
                        <a:pt x="334862" y="61907"/>
                        <a:pt x="334862" y="61907"/>
                      </a:cubicBezTo>
                      <a:cubicBezTo>
                        <a:pt x="298281" y="25326"/>
                        <a:pt x="230745" y="0"/>
                        <a:pt x="154768" y="0"/>
                      </a:cubicBezTo>
                      <a:cubicBezTo>
                        <a:pt x="95675" y="0"/>
                        <a:pt x="39395" y="16884"/>
                        <a:pt x="0" y="42209"/>
                      </a:cubicBezTo>
                      <a:close/>
                    </a:path>
                  </a:pathLst>
                </a:custGeom>
                <a:solidFill>
                  <a:schemeClr val="tx1">
                    <a:lumMod val="50000"/>
                    <a:lumOff val="50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sp>
            <p:nvSpPr>
              <p:cNvPr id="859" name="Freeform: Shape 858">
                <a:extLst>
                  <a:ext uri="{FF2B5EF4-FFF2-40B4-BE49-F238E27FC236}">
                    <a16:creationId xmlns:a16="http://schemas.microsoft.com/office/drawing/2014/main" id="{9FC068AB-1438-4E0B-B3BC-1D900BE59B39}"/>
                  </a:ext>
                </a:extLst>
              </p:cNvPr>
              <p:cNvSpPr/>
              <p:nvPr/>
            </p:nvSpPr>
            <p:spPr>
              <a:xfrm>
                <a:off x="14907476" y="1880095"/>
                <a:ext cx="2814" cy="28139"/>
              </a:xfrm>
              <a:custGeom>
                <a:avLst/>
                <a:gdLst>
                  <a:gd name="connsiteX0" fmla="*/ 0 w 2814"/>
                  <a:gd name="connsiteY0" fmla="*/ 28140 h 28139"/>
                  <a:gd name="connsiteX1" fmla="*/ 2814 w 2814"/>
                  <a:gd name="connsiteY1" fmla="*/ 0 h 28139"/>
                  <a:gd name="connsiteX2" fmla="*/ 0 w 2814"/>
                  <a:gd name="connsiteY2" fmla="*/ 28140 h 28139"/>
                </a:gdLst>
                <a:ahLst/>
                <a:cxnLst>
                  <a:cxn ang="0">
                    <a:pos x="connsiteX0" y="connsiteY0"/>
                  </a:cxn>
                  <a:cxn ang="0">
                    <a:pos x="connsiteX1" y="connsiteY1"/>
                  </a:cxn>
                  <a:cxn ang="0">
                    <a:pos x="connsiteX2" y="connsiteY2"/>
                  </a:cxn>
                </a:cxnLst>
                <a:rect l="l" t="t" r="r" b="b"/>
                <a:pathLst>
                  <a:path w="2814" h="28139">
                    <a:moveTo>
                      <a:pt x="0" y="28140"/>
                    </a:moveTo>
                    <a:cubicBezTo>
                      <a:pt x="0" y="19698"/>
                      <a:pt x="2814" y="8442"/>
                      <a:pt x="2814" y="0"/>
                    </a:cubicBezTo>
                    <a:cubicBezTo>
                      <a:pt x="2814" y="8442"/>
                      <a:pt x="0" y="19698"/>
                      <a:pt x="0" y="28140"/>
                    </a:cubicBezTo>
                    <a:close/>
                  </a:path>
                </a:pathLst>
              </a:custGeom>
              <a:solidFill>
                <a:srgbClr val="A15E2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0" name="Freeform: Shape 859">
                <a:extLst>
                  <a:ext uri="{FF2B5EF4-FFF2-40B4-BE49-F238E27FC236}">
                    <a16:creationId xmlns:a16="http://schemas.microsoft.com/office/drawing/2014/main" id="{14322182-A1D1-4685-AA14-94E67A0581DA}"/>
                  </a:ext>
                </a:extLst>
              </p:cNvPr>
              <p:cNvSpPr/>
              <p:nvPr/>
            </p:nvSpPr>
            <p:spPr>
              <a:xfrm>
                <a:off x="14575202" y="3427776"/>
                <a:ext cx="1345527" cy="1253108"/>
              </a:xfrm>
              <a:custGeom>
                <a:avLst/>
                <a:gdLst>
                  <a:gd name="connsiteX0" fmla="*/ 672764 w 1345527"/>
                  <a:gd name="connsiteY0" fmla="*/ 458676 h 1253108"/>
                  <a:gd name="connsiteX1" fmla="*/ 261925 w 1345527"/>
                  <a:gd name="connsiteY1" fmla="*/ 1187494 h 1253108"/>
                  <a:gd name="connsiteX2" fmla="*/ 3040 w 1345527"/>
                  <a:gd name="connsiteY2" fmla="*/ 1052423 h 1253108"/>
                  <a:gd name="connsiteX3" fmla="*/ 396995 w 1345527"/>
                  <a:gd name="connsiteY3" fmla="*/ 0 h 1253108"/>
                  <a:gd name="connsiteX4" fmla="*/ 948532 w 1345527"/>
                  <a:gd name="connsiteY4" fmla="*/ 0 h 1253108"/>
                  <a:gd name="connsiteX5" fmla="*/ 1342488 w 1345527"/>
                  <a:gd name="connsiteY5" fmla="*/ 1052423 h 1253108"/>
                  <a:gd name="connsiteX6" fmla="*/ 1083603 w 1345527"/>
                  <a:gd name="connsiteY6" fmla="*/ 1187494 h 1253108"/>
                  <a:gd name="connsiteX7" fmla="*/ 672764 w 1345527"/>
                  <a:gd name="connsiteY7" fmla="*/ 458676 h 125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527" h="1253108">
                    <a:moveTo>
                      <a:pt x="672764" y="458676"/>
                    </a:moveTo>
                    <a:lnTo>
                      <a:pt x="261925" y="1187494"/>
                    </a:lnTo>
                    <a:cubicBezTo>
                      <a:pt x="185948" y="1305680"/>
                      <a:pt x="-27913" y="1266285"/>
                      <a:pt x="3040" y="1052423"/>
                    </a:cubicBezTo>
                    <a:cubicBezTo>
                      <a:pt x="25552" y="627514"/>
                      <a:pt x="163436" y="250443"/>
                      <a:pt x="396995" y="0"/>
                    </a:cubicBezTo>
                    <a:cubicBezTo>
                      <a:pt x="579903" y="73163"/>
                      <a:pt x="765625" y="78791"/>
                      <a:pt x="948532" y="0"/>
                    </a:cubicBezTo>
                    <a:cubicBezTo>
                      <a:pt x="1182092" y="250443"/>
                      <a:pt x="1319976" y="627514"/>
                      <a:pt x="1342488" y="1052423"/>
                    </a:cubicBezTo>
                    <a:cubicBezTo>
                      <a:pt x="1373441" y="1266285"/>
                      <a:pt x="1159580" y="1305680"/>
                      <a:pt x="1083603" y="1187494"/>
                    </a:cubicBezTo>
                    <a:lnTo>
                      <a:pt x="672764" y="458676"/>
                    </a:lnTo>
                    <a:close/>
                  </a:path>
                </a:pathLst>
              </a:custGeom>
              <a:solidFill>
                <a:schemeClr val="accent2"/>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1" name="Freeform: Shape 860">
                <a:extLst>
                  <a:ext uri="{FF2B5EF4-FFF2-40B4-BE49-F238E27FC236}">
                    <a16:creationId xmlns:a16="http://schemas.microsoft.com/office/drawing/2014/main" id="{024147F1-EA68-45FC-BABB-5BE74C9FBD15}"/>
                  </a:ext>
                </a:extLst>
              </p:cNvPr>
              <p:cNvSpPr/>
              <p:nvPr/>
            </p:nvSpPr>
            <p:spPr>
              <a:xfrm>
                <a:off x="14623265" y="3225170"/>
                <a:ext cx="2346846" cy="489630"/>
              </a:xfrm>
              <a:custGeom>
                <a:avLst/>
                <a:gdLst>
                  <a:gd name="connsiteX0" fmla="*/ 2346847 w 2346846"/>
                  <a:gd name="connsiteY0" fmla="*/ 244815 h 489630"/>
                  <a:gd name="connsiteX1" fmla="*/ 1173424 w 2346846"/>
                  <a:gd name="connsiteY1" fmla="*/ 489630 h 489630"/>
                  <a:gd name="connsiteX2" fmla="*/ 0 w 2346846"/>
                  <a:gd name="connsiteY2" fmla="*/ 244815 h 489630"/>
                  <a:gd name="connsiteX3" fmla="*/ 332048 w 2346846"/>
                  <a:gd name="connsiteY3" fmla="*/ 67535 h 489630"/>
                  <a:gd name="connsiteX4" fmla="*/ 340490 w 2346846"/>
                  <a:gd name="connsiteY4" fmla="*/ 137884 h 489630"/>
                  <a:gd name="connsiteX5" fmla="*/ 70349 w 2346846"/>
                  <a:gd name="connsiteY5" fmla="*/ 244815 h 489630"/>
                  <a:gd name="connsiteX6" fmla="*/ 1173424 w 2346846"/>
                  <a:gd name="connsiteY6" fmla="*/ 419281 h 489630"/>
                  <a:gd name="connsiteX7" fmla="*/ 2279312 w 2346846"/>
                  <a:gd name="connsiteY7" fmla="*/ 244815 h 489630"/>
                  <a:gd name="connsiteX8" fmla="*/ 1173424 w 2346846"/>
                  <a:gd name="connsiteY8" fmla="*/ 70349 h 489630"/>
                  <a:gd name="connsiteX9" fmla="*/ 917353 w 2346846"/>
                  <a:gd name="connsiteY9" fmla="*/ 75977 h 489630"/>
                  <a:gd name="connsiteX10" fmla="*/ 925794 w 2346846"/>
                  <a:gd name="connsiteY10" fmla="*/ 5628 h 489630"/>
                  <a:gd name="connsiteX11" fmla="*/ 1170610 w 2346846"/>
                  <a:gd name="connsiteY11" fmla="*/ 0 h 489630"/>
                  <a:gd name="connsiteX12" fmla="*/ 2346847 w 2346846"/>
                  <a:gd name="connsiteY12" fmla="*/ 244815 h 489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6846" h="489630">
                    <a:moveTo>
                      <a:pt x="2346847" y="244815"/>
                    </a:moveTo>
                    <a:cubicBezTo>
                      <a:pt x="2346847" y="438979"/>
                      <a:pt x="1578635" y="489630"/>
                      <a:pt x="1173424" y="489630"/>
                    </a:cubicBezTo>
                    <a:cubicBezTo>
                      <a:pt x="768213" y="489630"/>
                      <a:pt x="0" y="438979"/>
                      <a:pt x="0" y="244815"/>
                    </a:cubicBezTo>
                    <a:cubicBezTo>
                      <a:pt x="0" y="163210"/>
                      <a:pt x="140698" y="104117"/>
                      <a:pt x="332048" y="67535"/>
                    </a:cubicBezTo>
                    <a:lnTo>
                      <a:pt x="340490" y="137884"/>
                    </a:lnTo>
                    <a:cubicBezTo>
                      <a:pt x="163211" y="174466"/>
                      <a:pt x="70349" y="216675"/>
                      <a:pt x="70349" y="244815"/>
                    </a:cubicBezTo>
                    <a:cubicBezTo>
                      <a:pt x="70349" y="303908"/>
                      <a:pt x="458677" y="419281"/>
                      <a:pt x="1173424" y="419281"/>
                    </a:cubicBezTo>
                    <a:cubicBezTo>
                      <a:pt x="1888171" y="419281"/>
                      <a:pt x="2279312" y="303908"/>
                      <a:pt x="2279312" y="244815"/>
                    </a:cubicBezTo>
                    <a:cubicBezTo>
                      <a:pt x="2279312" y="185722"/>
                      <a:pt x="1890985" y="70349"/>
                      <a:pt x="1173424" y="70349"/>
                    </a:cubicBezTo>
                    <a:cubicBezTo>
                      <a:pt x="1083377" y="70349"/>
                      <a:pt x="998958" y="73163"/>
                      <a:pt x="917353" y="75977"/>
                    </a:cubicBezTo>
                    <a:lnTo>
                      <a:pt x="925794" y="5628"/>
                    </a:lnTo>
                    <a:cubicBezTo>
                      <a:pt x="1015842" y="2814"/>
                      <a:pt x="1100261" y="0"/>
                      <a:pt x="1170610" y="0"/>
                    </a:cubicBezTo>
                    <a:cubicBezTo>
                      <a:pt x="1578635" y="0"/>
                      <a:pt x="2346847" y="50651"/>
                      <a:pt x="2346847" y="244815"/>
                    </a:cubicBezTo>
                    <a:close/>
                  </a:path>
                </a:pathLst>
              </a:custGeom>
              <a:solidFill>
                <a:srgbClr val="FEFEF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2" name="Freeform: Shape 861">
                <a:extLst>
                  <a:ext uri="{FF2B5EF4-FFF2-40B4-BE49-F238E27FC236}">
                    <a16:creationId xmlns:a16="http://schemas.microsoft.com/office/drawing/2014/main" id="{989D7420-06EA-487D-BF04-62F769F69AB9}"/>
                  </a:ext>
                </a:extLst>
              </p:cNvPr>
              <p:cNvSpPr/>
              <p:nvPr/>
            </p:nvSpPr>
            <p:spPr>
              <a:xfrm>
                <a:off x="15363339" y="1860397"/>
                <a:ext cx="458676" cy="609487"/>
              </a:xfrm>
              <a:custGeom>
                <a:avLst/>
                <a:gdLst>
                  <a:gd name="connsiteX0" fmla="*/ 222303 w 458676"/>
                  <a:gd name="connsiteY0" fmla="*/ 61907 h 609487"/>
                  <a:gd name="connsiteX1" fmla="*/ 222303 w 458676"/>
                  <a:gd name="connsiteY1" fmla="*/ 47837 h 609487"/>
                  <a:gd name="connsiteX2" fmla="*/ 222303 w 458676"/>
                  <a:gd name="connsiteY2" fmla="*/ 47837 h 609487"/>
                  <a:gd name="connsiteX3" fmla="*/ 222303 w 458676"/>
                  <a:gd name="connsiteY3" fmla="*/ 47837 h 609487"/>
                  <a:gd name="connsiteX4" fmla="*/ 216675 w 458676"/>
                  <a:gd name="connsiteY4" fmla="*/ 0 h 609487"/>
                  <a:gd name="connsiteX5" fmla="*/ 216675 w 458676"/>
                  <a:gd name="connsiteY5" fmla="*/ 0 h 609487"/>
                  <a:gd name="connsiteX6" fmla="*/ 126628 w 458676"/>
                  <a:gd name="connsiteY6" fmla="*/ 28140 h 609487"/>
                  <a:gd name="connsiteX7" fmla="*/ 129442 w 458676"/>
                  <a:gd name="connsiteY7" fmla="*/ 47837 h 609487"/>
                  <a:gd name="connsiteX8" fmla="*/ 132256 w 458676"/>
                  <a:gd name="connsiteY8" fmla="*/ 84419 h 609487"/>
                  <a:gd name="connsiteX9" fmla="*/ 157581 w 458676"/>
                  <a:gd name="connsiteY9" fmla="*/ 75977 h 609487"/>
                  <a:gd name="connsiteX10" fmla="*/ 185721 w 458676"/>
                  <a:gd name="connsiteY10" fmla="*/ 157582 h 609487"/>
                  <a:gd name="connsiteX11" fmla="*/ 146326 w 458676"/>
                  <a:gd name="connsiteY11" fmla="*/ 225117 h 609487"/>
                  <a:gd name="connsiteX12" fmla="*/ 132256 w 458676"/>
                  <a:gd name="connsiteY12" fmla="*/ 227931 h 609487"/>
                  <a:gd name="connsiteX13" fmla="*/ 126628 w 458676"/>
                  <a:gd name="connsiteY13" fmla="*/ 227931 h 609487"/>
                  <a:gd name="connsiteX14" fmla="*/ 67535 w 458676"/>
                  <a:gd name="connsiteY14" fmla="*/ 368629 h 609487"/>
                  <a:gd name="connsiteX15" fmla="*/ 0 w 458676"/>
                  <a:gd name="connsiteY15" fmla="*/ 441792 h 609487"/>
                  <a:gd name="connsiteX16" fmla="*/ 0 w 458676"/>
                  <a:gd name="connsiteY16" fmla="*/ 441792 h 609487"/>
                  <a:gd name="connsiteX17" fmla="*/ 0 w 458676"/>
                  <a:gd name="connsiteY17" fmla="*/ 576863 h 609487"/>
                  <a:gd name="connsiteX18" fmla="*/ 346117 w 458676"/>
                  <a:gd name="connsiteY18" fmla="*/ 540281 h 609487"/>
                  <a:gd name="connsiteX19" fmla="*/ 284210 w 458676"/>
                  <a:gd name="connsiteY19" fmla="*/ 509328 h 609487"/>
                  <a:gd name="connsiteX20" fmla="*/ 458676 w 458676"/>
                  <a:gd name="connsiteY20" fmla="*/ 424909 h 609487"/>
                  <a:gd name="connsiteX21" fmla="*/ 388327 w 458676"/>
                  <a:gd name="connsiteY21" fmla="*/ 371443 h 609487"/>
                  <a:gd name="connsiteX22" fmla="*/ 222303 w 458676"/>
                  <a:gd name="connsiteY22" fmla="*/ 61907 h 60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8676" h="609487">
                    <a:moveTo>
                      <a:pt x="222303" y="61907"/>
                    </a:moveTo>
                    <a:cubicBezTo>
                      <a:pt x="222303" y="56279"/>
                      <a:pt x="222303" y="53465"/>
                      <a:pt x="222303" y="47837"/>
                    </a:cubicBezTo>
                    <a:lnTo>
                      <a:pt x="222303" y="47837"/>
                    </a:lnTo>
                    <a:cubicBezTo>
                      <a:pt x="222303" y="47837"/>
                      <a:pt x="222303" y="47837"/>
                      <a:pt x="222303" y="47837"/>
                    </a:cubicBezTo>
                    <a:cubicBezTo>
                      <a:pt x="222303" y="30954"/>
                      <a:pt x="219489" y="14070"/>
                      <a:pt x="216675" y="0"/>
                    </a:cubicBezTo>
                    <a:cubicBezTo>
                      <a:pt x="216675" y="0"/>
                      <a:pt x="216675" y="0"/>
                      <a:pt x="216675" y="0"/>
                    </a:cubicBezTo>
                    <a:cubicBezTo>
                      <a:pt x="185721" y="16884"/>
                      <a:pt x="154768" y="25326"/>
                      <a:pt x="126628" y="28140"/>
                    </a:cubicBezTo>
                    <a:cubicBezTo>
                      <a:pt x="126628" y="33768"/>
                      <a:pt x="126628" y="39395"/>
                      <a:pt x="129442" y="47837"/>
                    </a:cubicBezTo>
                    <a:cubicBezTo>
                      <a:pt x="132256" y="61907"/>
                      <a:pt x="132256" y="75977"/>
                      <a:pt x="132256" y="84419"/>
                    </a:cubicBezTo>
                    <a:cubicBezTo>
                      <a:pt x="140698" y="78791"/>
                      <a:pt x="149140" y="75977"/>
                      <a:pt x="157581" y="75977"/>
                    </a:cubicBezTo>
                    <a:cubicBezTo>
                      <a:pt x="180094" y="78791"/>
                      <a:pt x="194163" y="115373"/>
                      <a:pt x="185721" y="157582"/>
                    </a:cubicBezTo>
                    <a:cubicBezTo>
                      <a:pt x="180094" y="191350"/>
                      <a:pt x="163210" y="216675"/>
                      <a:pt x="146326" y="225117"/>
                    </a:cubicBezTo>
                    <a:cubicBezTo>
                      <a:pt x="140698" y="227931"/>
                      <a:pt x="137884" y="227931"/>
                      <a:pt x="132256" y="227931"/>
                    </a:cubicBezTo>
                    <a:cubicBezTo>
                      <a:pt x="129442" y="227931"/>
                      <a:pt x="129442" y="227931"/>
                      <a:pt x="126628" y="227931"/>
                    </a:cubicBezTo>
                    <a:cubicBezTo>
                      <a:pt x="109744" y="292652"/>
                      <a:pt x="90046" y="343304"/>
                      <a:pt x="67535" y="368629"/>
                    </a:cubicBezTo>
                    <a:cubicBezTo>
                      <a:pt x="39395" y="399583"/>
                      <a:pt x="19697" y="422095"/>
                      <a:pt x="0" y="441792"/>
                    </a:cubicBezTo>
                    <a:lnTo>
                      <a:pt x="0" y="441792"/>
                    </a:lnTo>
                    <a:lnTo>
                      <a:pt x="0" y="576863"/>
                    </a:lnTo>
                    <a:cubicBezTo>
                      <a:pt x="70349" y="574049"/>
                      <a:pt x="137884" y="672538"/>
                      <a:pt x="346117" y="540281"/>
                    </a:cubicBezTo>
                    <a:cubicBezTo>
                      <a:pt x="309536" y="545909"/>
                      <a:pt x="258884" y="520584"/>
                      <a:pt x="284210" y="509328"/>
                    </a:cubicBezTo>
                    <a:cubicBezTo>
                      <a:pt x="306722" y="500886"/>
                      <a:pt x="379885" y="506514"/>
                      <a:pt x="458676" y="424909"/>
                    </a:cubicBezTo>
                    <a:cubicBezTo>
                      <a:pt x="408025" y="433351"/>
                      <a:pt x="289838" y="413653"/>
                      <a:pt x="388327" y="371443"/>
                    </a:cubicBezTo>
                    <a:cubicBezTo>
                      <a:pt x="278582" y="363001"/>
                      <a:pt x="244814" y="225117"/>
                      <a:pt x="222303" y="61907"/>
                    </a:cubicBezTo>
                    <a:close/>
                  </a:path>
                </a:pathLst>
              </a:custGeom>
              <a:solidFill>
                <a:srgbClr val="70421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3" name="Freeform: Shape 862">
                <a:extLst>
                  <a:ext uri="{FF2B5EF4-FFF2-40B4-BE49-F238E27FC236}">
                    <a16:creationId xmlns:a16="http://schemas.microsoft.com/office/drawing/2014/main" id="{B85116ED-B6AC-46A0-963A-E8B3369523D5}"/>
                  </a:ext>
                </a:extLst>
              </p:cNvPr>
              <p:cNvSpPr/>
              <p:nvPr/>
            </p:nvSpPr>
            <p:spPr>
              <a:xfrm>
                <a:off x="14902945" y="1522587"/>
                <a:ext cx="859976" cy="866835"/>
              </a:xfrm>
              <a:custGeom>
                <a:avLst/>
                <a:gdLst>
                  <a:gd name="connsiteX0" fmla="*/ 803697 w 859976"/>
                  <a:gd name="connsiteY0" fmla="*/ 180228 h 866835"/>
                  <a:gd name="connsiteX1" fmla="*/ 859976 w 859976"/>
                  <a:gd name="connsiteY1" fmla="*/ 70483 h 866835"/>
                  <a:gd name="connsiteX2" fmla="*/ 713650 w 859976"/>
                  <a:gd name="connsiteY2" fmla="*/ 112693 h 866835"/>
                  <a:gd name="connsiteX3" fmla="*/ 727720 w 859976"/>
                  <a:gd name="connsiteY3" fmla="*/ 81739 h 866835"/>
                  <a:gd name="connsiteX4" fmla="*/ 581394 w 859976"/>
                  <a:gd name="connsiteY4" fmla="*/ 76111 h 866835"/>
                  <a:gd name="connsiteX5" fmla="*/ 581394 w 859976"/>
                  <a:gd name="connsiteY5" fmla="*/ 76111 h 866835"/>
                  <a:gd name="connsiteX6" fmla="*/ 482905 w 859976"/>
                  <a:gd name="connsiteY6" fmla="*/ 56413 h 866835"/>
                  <a:gd name="connsiteX7" fmla="*/ 480091 w 859976"/>
                  <a:gd name="connsiteY7" fmla="*/ 134 h 866835"/>
                  <a:gd name="connsiteX8" fmla="*/ 316881 w 859976"/>
                  <a:gd name="connsiteY8" fmla="*/ 56413 h 866835"/>
                  <a:gd name="connsiteX9" fmla="*/ 12972 w 859976"/>
                  <a:gd name="connsiteY9" fmla="*/ 329368 h 866835"/>
                  <a:gd name="connsiteX10" fmla="*/ 10159 w 859976"/>
                  <a:gd name="connsiteY10" fmla="*/ 351880 h 866835"/>
                  <a:gd name="connsiteX11" fmla="*/ 10159 w 859976"/>
                  <a:gd name="connsiteY11" fmla="*/ 351880 h 866835"/>
                  <a:gd name="connsiteX12" fmla="*/ 7345 w 859976"/>
                  <a:gd name="connsiteY12" fmla="*/ 380019 h 866835"/>
                  <a:gd name="connsiteX13" fmla="*/ 7345 w 859976"/>
                  <a:gd name="connsiteY13" fmla="*/ 380019 h 866835"/>
                  <a:gd name="connsiteX14" fmla="*/ 7345 w 859976"/>
                  <a:gd name="connsiteY14" fmla="*/ 380019 h 866835"/>
                  <a:gd name="connsiteX15" fmla="*/ 7345 w 859976"/>
                  <a:gd name="connsiteY15" fmla="*/ 394089 h 866835"/>
                  <a:gd name="connsiteX16" fmla="*/ 229648 w 859976"/>
                  <a:gd name="connsiteY16" fmla="*/ 866835 h 866835"/>
                  <a:gd name="connsiteX17" fmla="*/ 229648 w 859976"/>
                  <a:gd name="connsiteY17" fmla="*/ 768347 h 866835"/>
                  <a:gd name="connsiteX18" fmla="*/ 229648 w 859976"/>
                  <a:gd name="connsiteY18" fmla="*/ 768347 h 866835"/>
                  <a:gd name="connsiteX19" fmla="*/ 162113 w 859976"/>
                  <a:gd name="connsiteY19" fmla="*/ 695184 h 866835"/>
                  <a:gd name="connsiteX20" fmla="*/ 103020 w 859976"/>
                  <a:gd name="connsiteY20" fmla="*/ 554485 h 866835"/>
                  <a:gd name="connsiteX21" fmla="*/ 97391 w 859976"/>
                  <a:gd name="connsiteY21" fmla="*/ 554485 h 866835"/>
                  <a:gd name="connsiteX22" fmla="*/ 83321 w 859976"/>
                  <a:gd name="connsiteY22" fmla="*/ 551671 h 866835"/>
                  <a:gd name="connsiteX23" fmla="*/ 43926 w 859976"/>
                  <a:gd name="connsiteY23" fmla="*/ 484136 h 866835"/>
                  <a:gd name="connsiteX24" fmla="*/ 72066 w 859976"/>
                  <a:gd name="connsiteY24" fmla="*/ 402531 h 866835"/>
                  <a:gd name="connsiteX25" fmla="*/ 97391 w 859976"/>
                  <a:gd name="connsiteY25" fmla="*/ 410973 h 866835"/>
                  <a:gd name="connsiteX26" fmla="*/ 100205 w 859976"/>
                  <a:gd name="connsiteY26" fmla="*/ 371577 h 866835"/>
                  <a:gd name="connsiteX27" fmla="*/ 111461 w 859976"/>
                  <a:gd name="connsiteY27" fmla="*/ 289973 h 866835"/>
                  <a:gd name="connsiteX28" fmla="*/ 131159 w 859976"/>
                  <a:gd name="connsiteY28" fmla="*/ 236507 h 866835"/>
                  <a:gd name="connsiteX29" fmla="*/ 584208 w 859976"/>
                  <a:gd name="connsiteY29" fmla="*/ 354694 h 866835"/>
                  <a:gd name="connsiteX30" fmla="*/ 674254 w 859976"/>
                  <a:gd name="connsiteY30" fmla="*/ 326554 h 866835"/>
                  <a:gd name="connsiteX31" fmla="*/ 674254 w 859976"/>
                  <a:gd name="connsiteY31" fmla="*/ 326554 h 866835"/>
                  <a:gd name="connsiteX32" fmla="*/ 843092 w 859976"/>
                  <a:gd name="connsiteY32" fmla="*/ 177414 h 866835"/>
                  <a:gd name="connsiteX33" fmla="*/ 803697 w 859976"/>
                  <a:gd name="connsiteY33" fmla="*/ 180228 h 86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9976" h="866835">
                    <a:moveTo>
                      <a:pt x="803697" y="180228"/>
                    </a:moveTo>
                    <a:cubicBezTo>
                      <a:pt x="829022" y="146460"/>
                      <a:pt x="837465" y="123949"/>
                      <a:pt x="859976" y="70483"/>
                    </a:cubicBezTo>
                    <a:cubicBezTo>
                      <a:pt x="859976" y="70483"/>
                      <a:pt x="820581" y="121135"/>
                      <a:pt x="713650" y="112693"/>
                    </a:cubicBezTo>
                    <a:cubicBezTo>
                      <a:pt x="708022" y="112693"/>
                      <a:pt x="733348" y="78925"/>
                      <a:pt x="727720" y="81739"/>
                    </a:cubicBezTo>
                    <a:cubicBezTo>
                      <a:pt x="671441" y="92995"/>
                      <a:pt x="626417" y="90181"/>
                      <a:pt x="581394" y="76111"/>
                    </a:cubicBezTo>
                    <a:lnTo>
                      <a:pt x="581394" y="76111"/>
                    </a:lnTo>
                    <a:cubicBezTo>
                      <a:pt x="519486" y="53599"/>
                      <a:pt x="482905" y="56413"/>
                      <a:pt x="482905" y="56413"/>
                    </a:cubicBezTo>
                    <a:cubicBezTo>
                      <a:pt x="502603" y="39530"/>
                      <a:pt x="482905" y="-2680"/>
                      <a:pt x="480091" y="134"/>
                    </a:cubicBezTo>
                    <a:cubicBezTo>
                      <a:pt x="449137" y="39530"/>
                      <a:pt x="406927" y="36716"/>
                      <a:pt x="316881" y="56413"/>
                    </a:cubicBezTo>
                    <a:cubicBezTo>
                      <a:pt x="246532" y="64855"/>
                      <a:pt x="55182" y="107065"/>
                      <a:pt x="12972" y="329368"/>
                    </a:cubicBezTo>
                    <a:cubicBezTo>
                      <a:pt x="12972" y="337810"/>
                      <a:pt x="10159" y="343438"/>
                      <a:pt x="10159" y="351880"/>
                    </a:cubicBezTo>
                    <a:cubicBezTo>
                      <a:pt x="10159" y="351880"/>
                      <a:pt x="10159" y="351880"/>
                      <a:pt x="10159" y="351880"/>
                    </a:cubicBezTo>
                    <a:cubicBezTo>
                      <a:pt x="10159" y="360322"/>
                      <a:pt x="7345" y="371577"/>
                      <a:pt x="7345" y="380019"/>
                    </a:cubicBezTo>
                    <a:cubicBezTo>
                      <a:pt x="7345" y="380019"/>
                      <a:pt x="7345" y="380019"/>
                      <a:pt x="7345" y="380019"/>
                    </a:cubicBezTo>
                    <a:lnTo>
                      <a:pt x="7345" y="380019"/>
                    </a:lnTo>
                    <a:cubicBezTo>
                      <a:pt x="7345" y="385647"/>
                      <a:pt x="7345" y="388461"/>
                      <a:pt x="7345" y="394089"/>
                    </a:cubicBezTo>
                    <a:cubicBezTo>
                      <a:pt x="-29237" y="641718"/>
                      <a:pt x="74880" y="807742"/>
                      <a:pt x="229648" y="866835"/>
                    </a:cubicBezTo>
                    <a:lnTo>
                      <a:pt x="229648" y="768347"/>
                    </a:lnTo>
                    <a:lnTo>
                      <a:pt x="229648" y="768347"/>
                    </a:lnTo>
                    <a:cubicBezTo>
                      <a:pt x="209950" y="751463"/>
                      <a:pt x="190253" y="726137"/>
                      <a:pt x="162113" y="695184"/>
                    </a:cubicBezTo>
                    <a:cubicBezTo>
                      <a:pt x="139601" y="669858"/>
                      <a:pt x="119904" y="619207"/>
                      <a:pt x="103020" y="554485"/>
                    </a:cubicBezTo>
                    <a:cubicBezTo>
                      <a:pt x="103020" y="554485"/>
                      <a:pt x="100205" y="554485"/>
                      <a:pt x="97391" y="554485"/>
                    </a:cubicBezTo>
                    <a:cubicBezTo>
                      <a:pt x="91764" y="554485"/>
                      <a:pt x="88950" y="554485"/>
                      <a:pt x="83321" y="551671"/>
                    </a:cubicBezTo>
                    <a:cubicBezTo>
                      <a:pt x="63624" y="546043"/>
                      <a:pt x="46740" y="517904"/>
                      <a:pt x="43926" y="484136"/>
                    </a:cubicBezTo>
                    <a:cubicBezTo>
                      <a:pt x="38299" y="441927"/>
                      <a:pt x="49554" y="405345"/>
                      <a:pt x="72066" y="402531"/>
                    </a:cubicBezTo>
                    <a:cubicBezTo>
                      <a:pt x="80508" y="402531"/>
                      <a:pt x="88950" y="405345"/>
                      <a:pt x="97391" y="410973"/>
                    </a:cubicBezTo>
                    <a:cubicBezTo>
                      <a:pt x="97391" y="396903"/>
                      <a:pt x="100205" y="382833"/>
                      <a:pt x="100205" y="371577"/>
                    </a:cubicBezTo>
                    <a:cubicBezTo>
                      <a:pt x="103020" y="340624"/>
                      <a:pt x="108648" y="315298"/>
                      <a:pt x="111461" y="289973"/>
                    </a:cubicBezTo>
                    <a:cubicBezTo>
                      <a:pt x="117089" y="267461"/>
                      <a:pt x="122718" y="250577"/>
                      <a:pt x="131159" y="236507"/>
                    </a:cubicBezTo>
                    <a:cubicBezTo>
                      <a:pt x="274672" y="208368"/>
                      <a:pt x="415370" y="371577"/>
                      <a:pt x="584208" y="354694"/>
                    </a:cubicBezTo>
                    <a:cubicBezTo>
                      <a:pt x="612347" y="351880"/>
                      <a:pt x="643301" y="343438"/>
                      <a:pt x="674254" y="326554"/>
                    </a:cubicBezTo>
                    <a:cubicBezTo>
                      <a:pt x="674254" y="326554"/>
                      <a:pt x="674254" y="326554"/>
                      <a:pt x="674254" y="326554"/>
                    </a:cubicBezTo>
                    <a:cubicBezTo>
                      <a:pt x="727720" y="301228"/>
                      <a:pt x="784000" y="253391"/>
                      <a:pt x="843092" y="177414"/>
                    </a:cubicBezTo>
                    <a:cubicBezTo>
                      <a:pt x="845906" y="183042"/>
                      <a:pt x="800883" y="183042"/>
                      <a:pt x="803697" y="180228"/>
                    </a:cubicBezTo>
                    <a:close/>
                  </a:path>
                </a:pathLst>
              </a:custGeom>
              <a:solidFill>
                <a:srgbClr val="70421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64" name="Freeform: Shape 863">
                <a:extLst>
                  <a:ext uri="{FF2B5EF4-FFF2-40B4-BE49-F238E27FC236}">
                    <a16:creationId xmlns:a16="http://schemas.microsoft.com/office/drawing/2014/main" id="{A6FD026F-2DF8-442A-9609-7E06D8C10957}"/>
                  </a:ext>
                </a:extLst>
              </p:cNvPr>
              <p:cNvSpPr/>
              <p:nvPr/>
            </p:nvSpPr>
            <p:spPr>
              <a:xfrm>
                <a:off x="14944395" y="1764315"/>
                <a:ext cx="607478" cy="582898"/>
              </a:xfrm>
              <a:custGeom>
                <a:avLst/>
                <a:gdLst>
                  <a:gd name="connsiteX0" fmla="*/ 573712 w 607478"/>
                  <a:gd name="connsiteY0" fmla="*/ 169245 h 582898"/>
                  <a:gd name="connsiteX1" fmla="*/ 548385 w 607478"/>
                  <a:gd name="connsiteY1" fmla="*/ 177687 h 582898"/>
                  <a:gd name="connsiteX2" fmla="*/ 545572 w 607478"/>
                  <a:gd name="connsiteY2" fmla="*/ 141106 h 582898"/>
                  <a:gd name="connsiteX3" fmla="*/ 542758 w 607478"/>
                  <a:gd name="connsiteY3" fmla="*/ 121408 h 582898"/>
                  <a:gd name="connsiteX4" fmla="*/ 89709 w 607478"/>
                  <a:gd name="connsiteY4" fmla="*/ 3221 h 582898"/>
                  <a:gd name="connsiteX5" fmla="*/ 70011 w 607478"/>
                  <a:gd name="connsiteY5" fmla="*/ 56687 h 582898"/>
                  <a:gd name="connsiteX6" fmla="*/ 58755 w 607478"/>
                  <a:gd name="connsiteY6" fmla="*/ 138292 h 582898"/>
                  <a:gd name="connsiteX7" fmla="*/ 55941 w 607478"/>
                  <a:gd name="connsiteY7" fmla="*/ 177687 h 582898"/>
                  <a:gd name="connsiteX8" fmla="*/ 30616 w 607478"/>
                  <a:gd name="connsiteY8" fmla="*/ 169245 h 582898"/>
                  <a:gd name="connsiteX9" fmla="*/ 2476 w 607478"/>
                  <a:gd name="connsiteY9" fmla="*/ 250850 h 582898"/>
                  <a:gd name="connsiteX10" fmla="*/ 41871 w 607478"/>
                  <a:gd name="connsiteY10" fmla="*/ 318385 h 582898"/>
                  <a:gd name="connsiteX11" fmla="*/ 55941 w 607478"/>
                  <a:gd name="connsiteY11" fmla="*/ 321199 h 582898"/>
                  <a:gd name="connsiteX12" fmla="*/ 61570 w 607478"/>
                  <a:gd name="connsiteY12" fmla="*/ 321199 h 582898"/>
                  <a:gd name="connsiteX13" fmla="*/ 120663 w 607478"/>
                  <a:gd name="connsiteY13" fmla="*/ 461898 h 582898"/>
                  <a:gd name="connsiteX14" fmla="*/ 188198 w 607478"/>
                  <a:gd name="connsiteY14" fmla="*/ 535061 h 582898"/>
                  <a:gd name="connsiteX15" fmla="*/ 188198 w 607478"/>
                  <a:gd name="connsiteY15" fmla="*/ 535061 h 582898"/>
                  <a:gd name="connsiteX16" fmla="*/ 303571 w 607478"/>
                  <a:gd name="connsiteY16" fmla="*/ 582898 h 582898"/>
                  <a:gd name="connsiteX17" fmla="*/ 303571 w 607478"/>
                  <a:gd name="connsiteY17" fmla="*/ 582898 h 582898"/>
                  <a:gd name="connsiteX18" fmla="*/ 303571 w 607478"/>
                  <a:gd name="connsiteY18" fmla="*/ 582898 h 582898"/>
                  <a:gd name="connsiteX19" fmla="*/ 303571 w 607478"/>
                  <a:gd name="connsiteY19" fmla="*/ 582898 h 582898"/>
                  <a:gd name="connsiteX20" fmla="*/ 303571 w 607478"/>
                  <a:gd name="connsiteY20" fmla="*/ 582898 h 582898"/>
                  <a:gd name="connsiteX21" fmla="*/ 418944 w 607478"/>
                  <a:gd name="connsiteY21" fmla="*/ 535061 h 582898"/>
                  <a:gd name="connsiteX22" fmla="*/ 486479 w 607478"/>
                  <a:gd name="connsiteY22" fmla="*/ 461898 h 582898"/>
                  <a:gd name="connsiteX23" fmla="*/ 545572 w 607478"/>
                  <a:gd name="connsiteY23" fmla="*/ 321199 h 582898"/>
                  <a:gd name="connsiteX24" fmla="*/ 551199 w 607478"/>
                  <a:gd name="connsiteY24" fmla="*/ 321199 h 582898"/>
                  <a:gd name="connsiteX25" fmla="*/ 565269 w 607478"/>
                  <a:gd name="connsiteY25" fmla="*/ 318385 h 582898"/>
                  <a:gd name="connsiteX26" fmla="*/ 607479 w 607478"/>
                  <a:gd name="connsiteY26" fmla="*/ 250850 h 582898"/>
                  <a:gd name="connsiteX27" fmla="*/ 573712 w 607478"/>
                  <a:gd name="connsiteY27" fmla="*/ 169245 h 58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478" h="582898">
                    <a:moveTo>
                      <a:pt x="573712" y="169245"/>
                    </a:moveTo>
                    <a:cubicBezTo>
                      <a:pt x="565269" y="169245"/>
                      <a:pt x="556828" y="172059"/>
                      <a:pt x="548385" y="177687"/>
                    </a:cubicBezTo>
                    <a:cubicBezTo>
                      <a:pt x="548385" y="169245"/>
                      <a:pt x="545572" y="155175"/>
                      <a:pt x="545572" y="141106"/>
                    </a:cubicBezTo>
                    <a:cubicBezTo>
                      <a:pt x="545572" y="135478"/>
                      <a:pt x="545572" y="129850"/>
                      <a:pt x="542758" y="121408"/>
                    </a:cubicBezTo>
                    <a:cubicBezTo>
                      <a:pt x="371106" y="141106"/>
                      <a:pt x="230407" y="-24918"/>
                      <a:pt x="89709" y="3221"/>
                    </a:cubicBezTo>
                    <a:cubicBezTo>
                      <a:pt x="81268" y="17291"/>
                      <a:pt x="75639" y="34175"/>
                      <a:pt x="70011" y="56687"/>
                    </a:cubicBezTo>
                    <a:cubicBezTo>
                      <a:pt x="67198" y="82012"/>
                      <a:pt x="61570" y="107338"/>
                      <a:pt x="58755" y="138292"/>
                    </a:cubicBezTo>
                    <a:cubicBezTo>
                      <a:pt x="55941" y="149547"/>
                      <a:pt x="55941" y="163617"/>
                      <a:pt x="55941" y="177687"/>
                    </a:cubicBezTo>
                    <a:cubicBezTo>
                      <a:pt x="47500" y="172059"/>
                      <a:pt x="39058" y="169245"/>
                      <a:pt x="30616" y="169245"/>
                    </a:cubicBezTo>
                    <a:cubicBezTo>
                      <a:pt x="8104" y="172059"/>
                      <a:pt x="-5965" y="208641"/>
                      <a:pt x="2476" y="250850"/>
                    </a:cubicBezTo>
                    <a:cubicBezTo>
                      <a:pt x="8104" y="284618"/>
                      <a:pt x="24988" y="309943"/>
                      <a:pt x="41871" y="318385"/>
                    </a:cubicBezTo>
                    <a:cubicBezTo>
                      <a:pt x="47500" y="321199"/>
                      <a:pt x="50314" y="321199"/>
                      <a:pt x="55941" y="321199"/>
                    </a:cubicBezTo>
                    <a:cubicBezTo>
                      <a:pt x="58755" y="321199"/>
                      <a:pt x="58755" y="321199"/>
                      <a:pt x="61570" y="321199"/>
                    </a:cubicBezTo>
                    <a:cubicBezTo>
                      <a:pt x="78454" y="385921"/>
                      <a:pt x="98151" y="436572"/>
                      <a:pt x="120663" y="461898"/>
                    </a:cubicBezTo>
                    <a:cubicBezTo>
                      <a:pt x="148803" y="492851"/>
                      <a:pt x="168500" y="515363"/>
                      <a:pt x="188198" y="535061"/>
                    </a:cubicBezTo>
                    <a:lnTo>
                      <a:pt x="188198" y="535061"/>
                    </a:lnTo>
                    <a:cubicBezTo>
                      <a:pt x="219152" y="563200"/>
                      <a:pt x="247291" y="577270"/>
                      <a:pt x="303571" y="582898"/>
                    </a:cubicBezTo>
                    <a:lnTo>
                      <a:pt x="303571" y="582898"/>
                    </a:lnTo>
                    <a:cubicBezTo>
                      <a:pt x="303571" y="582898"/>
                      <a:pt x="303571" y="582898"/>
                      <a:pt x="303571" y="582898"/>
                    </a:cubicBezTo>
                    <a:cubicBezTo>
                      <a:pt x="303571" y="582898"/>
                      <a:pt x="303571" y="582898"/>
                      <a:pt x="303571" y="582898"/>
                    </a:cubicBezTo>
                    <a:lnTo>
                      <a:pt x="303571" y="582898"/>
                    </a:lnTo>
                    <a:cubicBezTo>
                      <a:pt x="359850" y="577270"/>
                      <a:pt x="387990" y="563200"/>
                      <a:pt x="418944" y="535061"/>
                    </a:cubicBezTo>
                    <a:cubicBezTo>
                      <a:pt x="438641" y="518177"/>
                      <a:pt x="458339" y="492851"/>
                      <a:pt x="486479" y="461898"/>
                    </a:cubicBezTo>
                    <a:cubicBezTo>
                      <a:pt x="508990" y="436572"/>
                      <a:pt x="528688" y="385921"/>
                      <a:pt x="545572" y="321199"/>
                    </a:cubicBezTo>
                    <a:cubicBezTo>
                      <a:pt x="545572" y="321199"/>
                      <a:pt x="548385" y="321199"/>
                      <a:pt x="551199" y="321199"/>
                    </a:cubicBezTo>
                    <a:cubicBezTo>
                      <a:pt x="556828" y="321199"/>
                      <a:pt x="559642" y="321199"/>
                      <a:pt x="565269" y="318385"/>
                    </a:cubicBezTo>
                    <a:cubicBezTo>
                      <a:pt x="584967" y="312757"/>
                      <a:pt x="601851" y="284618"/>
                      <a:pt x="607479" y="250850"/>
                    </a:cubicBezTo>
                    <a:cubicBezTo>
                      <a:pt x="607479" y="211455"/>
                      <a:pt x="596223" y="174873"/>
                      <a:pt x="573712" y="169245"/>
                    </a:cubicBezTo>
                    <a:close/>
                  </a:path>
                </a:pathLst>
              </a:custGeom>
              <a:solidFill>
                <a:srgbClr val="FFCF9F"/>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30" name="Graphic 3">
              <a:extLst>
                <a:ext uri="{FF2B5EF4-FFF2-40B4-BE49-F238E27FC236}">
                  <a16:creationId xmlns:a16="http://schemas.microsoft.com/office/drawing/2014/main" id="{82D60DA9-0116-4C67-92A5-7FEABA3E612A}"/>
                </a:ext>
              </a:extLst>
            </p:cNvPr>
            <p:cNvGrpSpPr/>
            <p:nvPr/>
          </p:nvGrpSpPr>
          <p:grpSpPr>
            <a:xfrm>
              <a:off x="17164277" y="1895130"/>
              <a:ext cx="1048905" cy="1597366"/>
              <a:chOff x="17164277" y="1895130"/>
              <a:chExt cx="1048905" cy="1597366"/>
            </a:xfrm>
            <a:solidFill>
              <a:srgbClr val="000000"/>
            </a:solidFill>
          </p:grpSpPr>
          <p:grpSp>
            <p:nvGrpSpPr>
              <p:cNvPr id="831" name="Graphic 3">
                <a:extLst>
                  <a:ext uri="{FF2B5EF4-FFF2-40B4-BE49-F238E27FC236}">
                    <a16:creationId xmlns:a16="http://schemas.microsoft.com/office/drawing/2014/main" id="{F99AD380-7253-481D-B25D-2BD08D9BDA8E}"/>
                  </a:ext>
                </a:extLst>
              </p:cNvPr>
              <p:cNvGrpSpPr/>
              <p:nvPr/>
            </p:nvGrpSpPr>
            <p:grpSpPr>
              <a:xfrm>
                <a:off x="17164277" y="2147421"/>
                <a:ext cx="1048905" cy="1345075"/>
                <a:chOff x="17164277" y="2147421"/>
                <a:chExt cx="1048905" cy="1345075"/>
              </a:xfrm>
              <a:solidFill>
                <a:srgbClr val="000000"/>
              </a:solidFill>
            </p:grpSpPr>
            <p:sp>
              <p:nvSpPr>
                <p:cNvPr id="841" name="Freeform: Shape 840">
                  <a:extLst>
                    <a:ext uri="{FF2B5EF4-FFF2-40B4-BE49-F238E27FC236}">
                      <a16:creationId xmlns:a16="http://schemas.microsoft.com/office/drawing/2014/main" id="{C5DE2600-11C6-4473-AB9E-7B75655E169A}"/>
                    </a:ext>
                  </a:extLst>
                </p:cNvPr>
                <p:cNvSpPr/>
                <p:nvPr/>
              </p:nvSpPr>
              <p:spPr>
                <a:xfrm>
                  <a:off x="17530092" y="2198073"/>
                  <a:ext cx="624699" cy="672537"/>
                </a:xfrm>
                <a:custGeom>
                  <a:avLst/>
                  <a:gdLst>
                    <a:gd name="connsiteX0" fmla="*/ 621886 w 624699"/>
                    <a:gd name="connsiteY0" fmla="*/ 301094 h 672537"/>
                    <a:gd name="connsiteX1" fmla="*/ 624700 w 624699"/>
                    <a:gd name="connsiteY1" fmla="*/ 264513 h 672537"/>
                    <a:gd name="connsiteX2" fmla="*/ 624700 w 624699"/>
                    <a:gd name="connsiteY2" fmla="*/ 264513 h 672537"/>
                    <a:gd name="connsiteX3" fmla="*/ 588119 w 624699"/>
                    <a:gd name="connsiteY3" fmla="*/ 239187 h 672537"/>
                    <a:gd name="connsiteX4" fmla="*/ 610630 w 624699"/>
                    <a:gd name="connsiteY4" fmla="*/ 205419 h 672537"/>
                    <a:gd name="connsiteX5" fmla="*/ 619072 w 624699"/>
                    <a:gd name="connsiteY5" fmla="*/ 211047 h 672537"/>
                    <a:gd name="connsiteX6" fmla="*/ 607816 w 624699"/>
                    <a:gd name="connsiteY6" fmla="*/ 171652 h 672537"/>
                    <a:gd name="connsiteX7" fmla="*/ 602188 w 624699"/>
                    <a:gd name="connsiteY7" fmla="*/ 177280 h 672537"/>
                    <a:gd name="connsiteX8" fmla="*/ 565606 w 624699"/>
                    <a:gd name="connsiteY8" fmla="*/ 151954 h 672537"/>
                    <a:gd name="connsiteX9" fmla="*/ 585304 w 624699"/>
                    <a:gd name="connsiteY9" fmla="*/ 123814 h 672537"/>
                    <a:gd name="connsiteX10" fmla="*/ 574049 w 624699"/>
                    <a:gd name="connsiteY10" fmla="*/ 104117 h 672537"/>
                    <a:gd name="connsiteX11" fmla="*/ 548723 w 624699"/>
                    <a:gd name="connsiteY11" fmla="*/ 140698 h 672537"/>
                    <a:gd name="connsiteX12" fmla="*/ 512141 w 624699"/>
                    <a:gd name="connsiteY12" fmla="*/ 115373 h 672537"/>
                    <a:gd name="connsiteX13" fmla="*/ 545909 w 624699"/>
                    <a:gd name="connsiteY13" fmla="*/ 67535 h 672537"/>
                    <a:gd name="connsiteX14" fmla="*/ 531839 w 624699"/>
                    <a:gd name="connsiteY14" fmla="*/ 53465 h 672537"/>
                    <a:gd name="connsiteX15" fmla="*/ 498071 w 624699"/>
                    <a:gd name="connsiteY15" fmla="*/ 104117 h 672537"/>
                    <a:gd name="connsiteX16" fmla="*/ 461490 w 624699"/>
                    <a:gd name="connsiteY16" fmla="*/ 78791 h 672537"/>
                    <a:gd name="connsiteX17" fmla="*/ 495257 w 624699"/>
                    <a:gd name="connsiteY17" fmla="*/ 28140 h 672537"/>
                    <a:gd name="connsiteX18" fmla="*/ 478374 w 624699"/>
                    <a:gd name="connsiteY18" fmla="*/ 19698 h 672537"/>
                    <a:gd name="connsiteX19" fmla="*/ 444606 w 624699"/>
                    <a:gd name="connsiteY19" fmla="*/ 67535 h 672537"/>
                    <a:gd name="connsiteX20" fmla="*/ 408025 w 624699"/>
                    <a:gd name="connsiteY20" fmla="*/ 42209 h 672537"/>
                    <a:gd name="connsiteX21" fmla="*/ 433351 w 624699"/>
                    <a:gd name="connsiteY21" fmla="*/ 5628 h 672537"/>
                    <a:gd name="connsiteX22" fmla="*/ 413652 w 624699"/>
                    <a:gd name="connsiteY22" fmla="*/ 2814 h 672537"/>
                    <a:gd name="connsiteX23" fmla="*/ 393955 w 624699"/>
                    <a:gd name="connsiteY23" fmla="*/ 30954 h 672537"/>
                    <a:gd name="connsiteX24" fmla="*/ 357373 w 624699"/>
                    <a:gd name="connsiteY24" fmla="*/ 5628 h 672537"/>
                    <a:gd name="connsiteX25" fmla="*/ 363001 w 624699"/>
                    <a:gd name="connsiteY25" fmla="*/ 0 h 672537"/>
                    <a:gd name="connsiteX26" fmla="*/ 320792 w 624699"/>
                    <a:gd name="connsiteY26" fmla="*/ 5628 h 672537"/>
                    <a:gd name="connsiteX27" fmla="*/ 329233 w 624699"/>
                    <a:gd name="connsiteY27" fmla="*/ 11256 h 672537"/>
                    <a:gd name="connsiteX28" fmla="*/ 306722 w 624699"/>
                    <a:gd name="connsiteY28" fmla="*/ 45023 h 672537"/>
                    <a:gd name="connsiteX29" fmla="*/ 270140 w 624699"/>
                    <a:gd name="connsiteY29" fmla="*/ 19698 h 672537"/>
                    <a:gd name="connsiteX30" fmla="*/ 270140 w 624699"/>
                    <a:gd name="connsiteY30" fmla="*/ 19698 h 672537"/>
                    <a:gd name="connsiteX31" fmla="*/ 236373 w 624699"/>
                    <a:gd name="connsiteY31" fmla="*/ 33768 h 672537"/>
                    <a:gd name="connsiteX32" fmla="*/ 216675 w 624699"/>
                    <a:gd name="connsiteY32" fmla="*/ 61907 h 672537"/>
                    <a:gd name="connsiteX33" fmla="*/ 202605 w 624699"/>
                    <a:gd name="connsiteY33" fmla="*/ 53465 h 672537"/>
                    <a:gd name="connsiteX34" fmla="*/ 185721 w 624699"/>
                    <a:gd name="connsiteY34" fmla="*/ 64721 h 672537"/>
                    <a:gd name="connsiteX35" fmla="*/ 205419 w 624699"/>
                    <a:gd name="connsiteY35" fmla="*/ 78791 h 672537"/>
                    <a:gd name="connsiteX36" fmla="*/ 180094 w 624699"/>
                    <a:gd name="connsiteY36" fmla="*/ 115373 h 672537"/>
                    <a:gd name="connsiteX37" fmla="*/ 149140 w 624699"/>
                    <a:gd name="connsiteY37" fmla="*/ 92861 h 672537"/>
                    <a:gd name="connsiteX38" fmla="*/ 135070 w 624699"/>
                    <a:gd name="connsiteY38" fmla="*/ 106931 h 672537"/>
                    <a:gd name="connsiteX39" fmla="*/ 168838 w 624699"/>
                    <a:gd name="connsiteY39" fmla="*/ 132256 h 672537"/>
                    <a:gd name="connsiteX40" fmla="*/ 143512 w 624699"/>
                    <a:gd name="connsiteY40" fmla="*/ 168838 h 672537"/>
                    <a:gd name="connsiteX41" fmla="*/ 104116 w 624699"/>
                    <a:gd name="connsiteY41" fmla="*/ 140698 h 672537"/>
                    <a:gd name="connsiteX42" fmla="*/ 92861 w 624699"/>
                    <a:gd name="connsiteY42" fmla="*/ 154768 h 672537"/>
                    <a:gd name="connsiteX43" fmla="*/ 135070 w 624699"/>
                    <a:gd name="connsiteY43" fmla="*/ 182908 h 672537"/>
                    <a:gd name="connsiteX44" fmla="*/ 109744 w 624699"/>
                    <a:gd name="connsiteY44" fmla="*/ 219489 h 672537"/>
                    <a:gd name="connsiteX45" fmla="*/ 67535 w 624699"/>
                    <a:gd name="connsiteY45" fmla="*/ 191350 h 672537"/>
                    <a:gd name="connsiteX46" fmla="*/ 56279 w 624699"/>
                    <a:gd name="connsiteY46" fmla="*/ 208233 h 672537"/>
                    <a:gd name="connsiteX47" fmla="*/ 98489 w 624699"/>
                    <a:gd name="connsiteY47" fmla="*/ 236373 h 672537"/>
                    <a:gd name="connsiteX48" fmla="*/ 73162 w 624699"/>
                    <a:gd name="connsiteY48" fmla="*/ 272955 h 672537"/>
                    <a:gd name="connsiteX49" fmla="*/ 36581 w 624699"/>
                    <a:gd name="connsiteY49" fmla="*/ 247629 h 672537"/>
                    <a:gd name="connsiteX50" fmla="*/ 28140 w 624699"/>
                    <a:gd name="connsiteY50" fmla="*/ 264513 h 672537"/>
                    <a:gd name="connsiteX51" fmla="*/ 61907 w 624699"/>
                    <a:gd name="connsiteY51" fmla="*/ 287024 h 672537"/>
                    <a:gd name="connsiteX52" fmla="*/ 36581 w 624699"/>
                    <a:gd name="connsiteY52" fmla="*/ 323606 h 672537"/>
                    <a:gd name="connsiteX53" fmla="*/ 14070 w 624699"/>
                    <a:gd name="connsiteY53" fmla="*/ 309536 h 672537"/>
                    <a:gd name="connsiteX54" fmla="*/ 8442 w 624699"/>
                    <a:gd name="connsiteY54" fmla="*/ 329234 h 672537"/>
                    <a:gd name="connsiteX55" fmla="*/ 25326 w 624699"/>
                    <a:gd name="connsiteY55" fmla="*/ 340490 h 672537"/>
                    <a:gd name="connsiteX56" fmla="*/ 2813 w 624699"/>
                    <a:gd name="connsiteY56" fmla="*/ 374257 h 672537"/>
                    <a:gd name="connsiteX57" fmla="*/ 0 w 624699"/>
                    <a:gd name="connsiteY57" fmla="*/ 410839 h 672537"/>
                    <a:gd name="connsiteX58" fmla="*/ 5627 w 624699"/>
                    <a:gd name="connsiteY58" fmla="*/ 405211 h 672537"/>
                    <a:gd name="connsiteX59" fmla="*/ 42209 w 624699"/>
                    <a:gd name="connsiteY59" fmla="*/ 430537 h 672537"/>
                    <a:gd name="connsiteX60" fmla="*/ 19697 w 624699"/>
                    <a:gd name="connsiteY60" fmla="*/ 464304 h 672537"/>
                    <a:gd name="connsiteX61" fmla="*/ 5627 w 624699"/>
                    <a:gd name="connsiteY61" fmla="*/ 453048 h 672537"/>
                    <a:gd name="connsiteX62" fmla="*/ 16883 w 624699"/>
                    <a:gd name="connsiteY62" fmla="*/ 503700 h 672537"/>
                    <a:gd name="connsiteX63" fmla="*/ 25326 w 624699"/>
                    <a:gd name="connsiteY63" fmla="*/ 489630 h 672537"/>
                    <a:gd name="connsiteX64" fmla="*/ 61907 w 624699"/>
                    <a:gd name="connsiteY64" fmla="*/ 514956 h 672537"/>
                    <a:gd name="connsiteX65" fmla="*/ 36581 w 624699"/>
                    <a:gd name="connsiteY65" fmla="*/ 551537 h 672537"/>
                    <a:gd name="connsiteX66" fmla="*/ 47837 w 624699"/>
                    <a:gd name="connsiteY66" fmla="*/ 571235 h 672537"/>
                    <a:gd name="connsiteX67" fmla="*/ 78791 w 624699"/>
                    <a:gd name="connsiteY67" fmla="*/ 529025 h 672537"/>
                    <a:gd name="connsiteX68" fmla="*/ 121000 w 624699"/>
                    <a:gd name="connsiteY68" fmla="*/ 551537 h 672537"/>
                    <a:gd name="connsiteX69" fmla="*/ 84419 w 624699"/>
                    <a:gd name="connsiteY69" fmla="*/ 605003 h 672537"/>
                    <a:gd name="connsiteX70" fmla="*/ 98489 w 624699"/>
                    <a:gd name="connsiteY70" fmla="*/ 619072 h 672537"/>
                    <a:gd name="connsiteX71" fmla="*/ 137884 w 624699"/>
                    <a:gd name="connsiteY71" fmla="*/ 562793 h 672537"/>
                    <a:gd name="connsiteX72" fmla="*/ 174465 w 624699"/>
                    <a:gd name="connsiteY72" fmla="*/ 588119 h 672537"/>
                    <a:gd name="connsiteX73" fmla="*/ 135070 w 624699"/>
                    <a:gd name="connsiteY73" fmla="*/ 644398 h 672537"/>
                    <a:gd name="connsiteX74" fmla="*/ 151954 w 624699"/>
                    <a:gd name="connsiteY74" fmla="*/ 652840 h 672537"/>
                    <a:gd name="connsiteX75" fmla="*/ 188535 w 624699"/>
                    <a:gd name="connsiteY75" fmla="*/ 599375 h 672537"/>
                    <a:gd name="connsiteX76" fmla="*/ 225117 w 624699"/>
                    <a:gd name="connsiteY76" fmla="*/ 624700 h 672537"/>
                    <a:gd name="connsiteX77" fmla="*/ 194163 w 624699"/>
                    <a:gd name="connsiteY77" fmla="*/ 666910 h 672537"/>
                    <a:gd name="connsiteX78" fmla="*/ 213861 w 624699"/>
                    <a:gd name="connsiteY78" fmla="*/ 669724 h 672537"/>
                    <a:gd name="connsiteX79" fmla="*/ 239187 w 624699"/>
                    <a:gd name="connsiteY79" fmla="*/ 633142 h 672537"/>
                    <a:gd name="connsiteX80" fmla="*/ 275768 w 624699"/>
                    <a:gd name="connsiteY80" fmla="*/ 658468 h 672537"/>
                    <a:gd name="connsiteX81" fmla="*/ 267327 w 624699"/>
                    <a:gd name="connsiteY81" fmla="*/ 672538 h 672537"/>
                    <a:gd name="connsiteX82" fmla="*/ 317978 w 624699"/>
                    <a:gd name="connsiteY82" fmla="*/ 664096 h 672537"/>
                    <a:gd name="connsiteX83" fmla="*/ 303908 w 624699"/>
                    <a:gd name="connsiteY83" fmla="*/ 652840 h 672537"/>
                    <a:gd name="connsiteX84" fmla="*/ 326419 w 624699"/>
                    <a:gd name="connsiteY84" fmla="*/ 619072 h 672537"/>
                    <a:gd name="connsiteX85" fmla="*/ 363001 w 624699"/>
                    <a:gd name="connsiteY85" fmla="*/ 644398 h 672537"/>
                    <a:gd name="connsiteX86" fmla="*/ 357373 w 624699"/>
                    <a:gd name="connsiteY86" fmla="*/ 650026 h 672537"/>
                    <a:gd name="connsiteX87" fmla="*/ 391141 w 624699"/>
                    <a:gd name="connsiteY87" fmla="*/ 635956 h 672537"/>
                    <a:gd name="connsiteX88" fmla="*/ 413652 w 624699"/>
                    <a:gd name="connsiteY88" fmla="*/ 602189 h 672537"/>
                    <a:gd name="connsiteX89" fmla="*/ 430536 w 624699"/>
                    <a:gd name="connsiteY89" fmla="*/ 613444 h 672537"/>
                    <a:gd name="connsiteX90" fmla="*/ 447420 w 624699"/>
                    <a:gd name="connsiteY90" fmla="*/ 602189 h 672537"/>
                    <a:gd name="connsiteX91" fmla="*/ 424908 w 624699"/>
                    <a:gd name="connsiteY91" fmla="*/ 588119 h 672537"/>
                    <a:gd name="connsiteX92" fmla="*/ 450234 w 624699"/>
                    <a:gd name="connsiteY92" fmla="*/ 551537 h 672537"/>
                    <a:gd name="connsiteX93" fmla="*/ 484002 w 624699"/>
                    <a:gd name="connsiteY93" fmla="*/ 574049 h 672537"/>
                    <a:gd name="connsiteX94" fmla="*/ 498071 w 624699"/>
                    <a:gd name="connsiteY94" fmla="*/ 559979 h 672537"/>
                    <a:gd name="connsiteX95" fmla="*/ 461490 w 624699"/>
                    <a:gd name="connsiteY95" fmla="*/ 534653 h 672537"/>
                    <a:gd name="connsiteX96" fmla="*/ 486816 w 624699"/>
                    <a:gd name="connsiteY96" fmla="*/ 498072 h 672537"/>
                    <a:gd name="connsiteX97" fmla="*/ 529025 w 624699"/>
                    <a:gd name="connsiteY97" fmla="*/ 526211 h 672537"/>
                    <a:gd name="connsiteX98" fmla="*/ 540281 w 624699"/>
                    <a:gd name="connsiteY98" fmla="*/ 512142 h 672537"/>
                    <a:gd name="connsiteX99" fmla="*/ 498071 w 624699"/>
                    <a:gd name="connsiteY99" fmla="*/ 484002 h 672537"/>
                    <a:gd name="connsiteX100" fmla="*/ 523397 w 624699"/>
                    <a:gd name="connsiteY100" fmla="*/ 447421 h 672537"/>
                    <a:gd name="connsiteX101" fmla="*/ 565606 w 624699"/>
                    <a:gd name="connsiteY101" fmla="*/ 475560 h 672537"/>
                    <a:gd name="connsiteX102" fmla="*/ 574049 w 624699"/>
                    <a:gd name="connsiteY102" fmla="*/ 458676 h 672537"/>
                    <a:gd name="connsiteX103" fmla="*/ 534653 w 624699"/>
                    <a:gd name="connsiteY103" fmla="*/ 430537 h 672537"/>
                    <a:gd name="connsiteX104" fmla="*/ 559979 w 624699"/>
                    <a:gd name="connsiteY104" fmla="*/ 393955 h 672537"/>
                    <a:gd name="connsiteX105" fmla="*/ 593746 w 624699"/>
                    <a:gd name="connsiteY105" fmla="*/ 419281 h 672537"/>
                    <a:gd name="connsiteX106" fmla="*/ 602188 w 624699"/>
                    <a:gd name="connsiteY106" fmla="*/ 399583 h 672537"/>
                    <a:gd name="connsiteX107" fmla="*/ 571235 w 624699"/>
                    <a:gd name="connsiteY107" fmla="*/ 377071 h 672537"/>
                    <a:gd name="connsiteX108" fmla="*/ 596560 w 624699"/>
                    <a:gd name="connsiteY108" fmla="*/ 340490 h 672537"/>
                    <a:gd name="connsiteX109" fmla="*/ 616258 w 624699"/>
                    <a:gd name="connsiteY109" fmla="*/ 354560 h 672537"/>
                    <a:gd name="connsiteX110" fmla="*/ 621886 w 624699"/>
                    <a:gd name="connsiteY110" fmla="*/ 334862 h 672537"/>
                    <a:gd name="connsiteX111" fmla="*/ 607816 w 624699"/>
                    <a:gd name="connsiteY111" fmla="*/ 326420 h 672537"/>
                    <a:gd name="connsiteX112" fmla="*/ 621886 w 624699"/>
                    <a:gd name="connsiteY112" fmla="*/ 301094 h 672537"/>
                    <a:gd name="connsiteX113" fmla="*/ 61907 w 624699"/>
                    <a:gd name="connsiteY113" fmla="*/ 413653 h 672537"/>
                    <a:gd name="connsiteX114" fmla="*/ 25326 w 624699"/>
                    <a:gd name="connsiteY114" fmla="*/ 388327 h 672537"/>
                    <a:gd name="connsiteX115" fmla="*/ 50651 w 624699"/>
                    <a:gd name="connsiteY115" fmla="*/ 351746 h 672537"/>
                    <a:gd name="connsiteX116" fmla="*/ 87232 w 624699"/>
                    <a:gd name="connsiteY116" fmla="*/ 377071 h 672537"/>
                    <a:gd name="connsiteX117" fmla="*/ 61907 w 624699"/>
                    <a:gd name="connsiteY117" fmla="*/ 413653 h 672537"/>
                    <a:gd name="connsiteX118" fmla="*/ 95675 w 624699"/>
                    <a:gd name="connsiteY118" fmla="*/ 363002 h 672537"/>
                    <a:gd name="connsiteX119" fmla="*/ 59093 w 624699"/>
                    <a:gd name="connsiteY119" fmla="*/ 337676 h 672537"/>
                    <a:gd name="connsiteX120" fmla="*/ 84419 w 624699"/>
                    <a:gd name="connsiteY120" fmla="*/ 301094 h 672537"/>
                    <a:gd name="connsiteX121" fmla="*/ 121000 w 624699"/>
                    <a:gd name="connsiteY121" fmla="*/ 326420 h 672537"/>
                    <a:gd name="connsiteX122" fmla="*/ 95675 w 624699"/>
                    <a:gd name="connsiteY122" fmla="*/ 363002 h 672537"/>
                    <a:gd name="connsiteX123" fmla="*/ 132256 w 624699"/>
                    <a:gd name="connsiteY123" fmla="*/ 309536 h 672537"/>
                    <a:gd name="connsiteX124" fmla="*/ 95675 w 624699"/>
                    <a:gd name="connsiteY124" fmla="*/ 284210 h 672537"/>
                    <a:gd name="connsiteX125" fmla="*/ 121000 w 624699"/>
                    <a:gd name="connsiteY125" fmla="*/ 247629 h 672537"/>
                    <a:gd name="connsiteX126" fmla="*/ 157581 w 624699"/>
                    <a:gd name="connsiteY126" fmla="*/ 272955 h 672537"/>
                    <a:gd name="connsiteX127" fmla="*/ 132256 w 624699"/>
                    <a:gd name="connsiteY127" fmla="*/ 309536 h 672537"/>
                    <a:gd name="connsiteX128" fmla="*/ 168838 w 624699"/>
                    <a:gd name="connsiteY128" fmla="*/ 258885 h 672537"/>
                    <a:gd name="connsiteX129" fmla="*/ 132256 w 624699"/>
                    <a:gd name="connsiteY129" fmla="*/ 233559 h 672537"/>
                    <a:gd name="connsiteX130" fmla="*/ 157581 w 624699"/>
                    <a:gd name="connsiteY130" fmla="*/ 196978 h 672537"/>
                    <a:gd name="connsiteX131" fmla="*/ 194163 w 624699"/>
                    <a:gd name="connsiteY131" fmla="*/ 222303 h 672537"/>
                    <a:gd name="connsiteX132" fmla="*/ 168838 w 624699"/>
                    <a:gd name="connsiteY132" fmla="*/ 258885 h 672537"/>
                    <a:gd name="connsiteX133" fmla="*/ 205419 w 624699"/>
                    <a:gd name="connsiteY133" fmla="*/ 208233 h 672537"/>
                    <a:gd name="connsiteX134" fmla="*/ 168838 w 624699"/>
                    <a:gd name="connsiteY134" fmla="*/ 182908 h 672537"/>
                    <a:gd name="connsiteX135" fmla="*/ 194163 w 624699"/>
                    <a:gd name="connsiteY135" fmla="*/ 146326 h 672537"/>
                    <a:gd name="connsiteX136" fmla="*/ 230745 w 624699"/>
                    <a:gd name="connsiteY136" fmla="*/ 171652 h 672537"/>
                    <a:gd name="connsiteX137" fmla="*/ 205419 w 624699"/>
                    <a:gd name="connsiteY137" fmla="*/ 208233 h 672537"/>
                    <a:gd name="connsiteX138" fmla="*/ 239187 w 624699"/>
                    <a:gd name="connsiteY138" fmla="*/ 154768 h 672537"/>
                    <a:gd name="connsiteX139" fmla="*/ 205419 w 624699"/>
                    <a:gd name="connsiteY139" fmla="*/ 129442 h 672537"/>
                    <a:gd name="connsiteX140" fmla="*/ 230745 w 624699"/>
                    <a:gd name="connsiteY140" fmla="*/ 92861 h 672537"/>
                    <a:gd name="connsiteX141" fmla="*/ 267327 w 624699"/>
                    <a:gd name="connsiteY141" fmla="*/ 118186 h 672537"/>
                    <a:gd name="connsiteX142" fmla="*/ 239187 w 624699"/>
                    <a:gd name="connsiteY142" fmla="*/ 154768 h 672537"/>
                    <a:gd name="connsiteX143" fmla="*/ 275768 w 624699"/>
                    <a:gd name="connsiteY143" fmla="*/ 104117 h 672537"/>
                    <a:gd name="connsiteX144" fmla="*/ 239187 w 624699"/>
                    <a:gd name="connsiteY144" fmla="*/ 78791 h 672537"/>
                    <a:gd name="connsiteX145" fmla="*/ 264513 w 624699"/>
                    <a:gd name="connsiteY145" fmla="*/ 42209 h 672537"/>
                    <a:gd name="connsiteX146" fmla="*/ 301094 w 624699"/>
                    <a:gd name="connsiteY146" fmla="*/ 67535 h 672537"/>
                    <a:gd name="connsiteX147" fmla="*/ 275768 w 624699"/>
                    <a:gd name="connsiteY147" fmla="*/ 104117 h 672537"/>
                    <a:gd name="connsiteX148" fmla="*/ 78791 w 624699"/>
                    <a:gd name="connsiteY148" fmla="*/ 498072 h 672537"/>
                    <a:gd name="connsiteX149" fmla="*/ 42209 w 624699"/>
                    <a:gd name="connsiteY149" fmla="*/ 472746 h 672537"/>
                    <a:gd name="connsiteX150" fmla="*/ 64721 w 624699"/>
                    <a:gd name="connsiteY150" fmla="*/ 438979 h 672537"/>
                    <a:gd name="connsiteX151" fmla="*/ 101302 w 624699"/>
                    <a:gd name="connsiteY151" fmla="*/ 464304 h 672537"/>
                    <a:gd name="connsiteX152" fmla="*/ 78791 w 624699"/>
                    <a:gd name="connsiteY152" fmla="*/ 498072 h 672537"/>
                    <a:gd name="connsiteX153" fmla="*/ 112559 w 624699"/>
                    <a:gd name="connsiteY153" fmla="*/ 450234 h 672537"/>
                    <a:gd name="connsiteX154" fmla="*/ 75977 w 624699"/>
                    <a:gd name="connsiteY154" fmla="*/ 424909 h 672537"/>
                    <a:gd name="connsiteX155" fmla="*/ 101302 w 624699"/>
                    <a:gd name="connsiteY155" fmla="*/ 388327 h 672537"/>
                    <a:gd name="connsiteX156" fmla="*/ 137884 w 624699"/>
                    <a:gd name="connsiteY156" fmla="*/ 413653 h 672537"/>
                    <a:gd name="connsiteX157" fmla="*/ 112559 w 624699"/>
                    <a:gd name="connsiteY157" fmla="*/ 450234 h 672537"/>
                    <a:gd name="connsiteX158" fmla="*/ 149140 w 624699"/>
                    <a:gd name="connsiteY158" fmla="*/ 399583 h 672537"/>
                    <a:gd name="connsiteX159" fmla="*/ 112559 w 624699"/>
                    <a:gd name="connsiteY159" fmla="*/ 374257 h 672537"/>
                    <a:gd name="connsiteX160" fmla="*/ 137884 w 624699"/>
                    <a:gd name="connsiteY160" fmla="*/ 337676 h 672537"/>
                    <a:gd name="connsiteX161" fmla="*/ 174465 w 624699"/>
                    <a:gd name="connsiteY161" fmla="*/ 363002 h 672537"/>
                    <a:gd name="connsiteX162" fmla="*/ 149140 w 624699"/>
                    <a:gd name="connsiteY162" fmla="*/ 399583 h 672537"/>
                    <a:gd name="connsiteX163" fmla="*/ 185721 w 624699"/>
                    <a:gd name="connsiteY163" fmla="*/ 346118 h 672537"/>
                    <a:gd name="connsiteX164" fmla="*/ 149140 w 624699"/>
                    <a:gd name="connsiteY164" fmla="*/ 320792 h 672537"/>
                    <a:gd name="connsiteX165" fmla="*/ 174465 w 624699"/>
                    <a:gd name="connsiteY165" fmla="*/ 284210 h 672537"/>
                    <a:gd name="connsiteX166" fmla="*/ 211047 w 624699"/>
                    <a:gd name="connsiteY166" fmla="*/ 309536 h 672537"/>
                    <a:gd name="connsiteX167" fmla="*/ 185721 w 624699"/>
                    <a:gd name="connsiteY167" fmla="*/ 346118 h 672537"/>
                    <a:gd name="connsiteX168" fmla="*/ 219489 w 624699"/>
                    <a:gd name="connsiteY168" fmla="*/ 295466 h 672537"/>
                    <a:gd name="connsiteX169" fmla="*/ 182908 w 624699"/>
                    <a:gd name="connsiteY169" fmla="*/ 270141 h 672537"/>
                    <a:gd name="connsiteX170" fmla="*/ 208233 w 624699"/>
                    <a:gd name="connsiteY170" fmla="*/ 233559 h 672537"/>
                    <a:gd name="connsiteX171" fmla="*/ 244814 w 624699"/>
                    <a:gd name="connsiteY171" fmla="*/ 258885 h 672537"/>
                    <a:gd name="connsiteX172" fmla="*/ 219489 w 624699"/>
                    <a:gd name="connsiteY172" fmla="*/ 295466 h 672537"/>
                    <a:gd name="connsiteX173" fmla="*/ 256070 w 624699"/>
                    <a:gd name="connsiteY173" fmla="*/ 242001 h 672537"/>
                    <a:gd name="connsiteX174" fmla="*/ 219489 w 624699"/>
                    <a:gd name="connsiteY174" fmla="*/ 216675 h 672537"/>
                    <a:gd name="connsiteX175" fmla="*/ 244814 w 624699"/>
                    <a:gd name="connsiteY175" fmla="*/ 180094 h 672537"/>
                    <a:gd name="connsiteX176" fmla="*/ 281397 w 624699"/>
                    <a:gd name="connsiteY176" fmla="*/ 205419 h 672537"/>
                    <a:gd name="connsiteX177" fmla="*/ 256070 w 624699"/>
                    <a:gd name="connsiteY177" fmla="*/ 242001 h 672537"/>
                    <a:gd name="connsiteX178" fmla="*/ 292652 w 624699"/>
                    <a:gd name="connsiteY178" fmla="*/ 191350 h 672537"/>
                    <a:gd name="connsiteX179" fmla="*/ 256070 w 624699"/>
                    <a:gd name="connsiteY179" fmla="*/ 166024 h 672537"/>
                    <a:gd name="connsiteX180" fmla="*/ 281397 w 624699"/>
                    <a:gd name="connsiteY180" fmla="*/ 129442 h 672537"/>
                    <a:gd name="connsiteX181" fmla="*/ 317978 w 624699"/>
                    <a:gd name="connsiteY181" fmla="*/ 154768 h 672537"/>
                    <a:gd name="connsiteX182" fmla="*/ 292652 w 624699"/>
                    <a:gd name="connsiteY182" fmla="*/ 191350 h 672537"/>
                    <a:gd name="connsiteX183" fmla="*/ 329233 w 624699"/>
                    <a:gd name="connsiteY183" fmla="*/ 137884 h 672537"/>
                    <a:gd name="connsiteX184" fmla="*/ 292652 w 624699"/>
                    <a:gd name="connsiteY184" fmla="*/ 112559 h 672537"/>
                    <a:gd name="connsiteX185" fmla="*/ 317978 w 624699"/>
                    <a:gd name="connsiteY185" fmla="*/ 75977 h 672537"/>
                    <a:gd name="connsiteX186" fmla="*/ 354559 w 624699"/>
                    <a:gd name="connsiteY186" fmla="*/ 101303 h 672537"/>
                    <a:gd name="connsiteX187" fmla="*/ 329233 w 624699"/>
                    <a:gd name="connsiteY187" fmla="*/ 137884 h 672537"/>
                    <a:gd name="connsiteX188" fmla="*/ 363001 w 624699"/>
                    <a:gd name="connsiteY188" fmla="*/ 87233 h 672537"/>
                    <a:gd name="connsiteX189" fmla="*/ 326419 w 624699"/>
                    <a:gd name="connsiteY189" fmla="*/ 61907 h 672537"/>
                    <a:gd name="connsiteX190" fmla="*/ 348932 w 624699"/>
                    <a:gd name="connsiteY190" fmla="*/ 28140 h 672537"/>
                    <a:gd name="connsiteX191" fmla="*/ 385513 w 624699"/>
                    <a:gd name="connsiteY191" fmla="*/ 53465 h 672537"/>
                    <a:gd name="connsiteX192" fmla="*/ 363001 w 624699"/>
                    <a:gd name="connsiteY192" fmla="*/ 87233 h 672537"/>
                    <a:gd name="connsiteX193" fmla="*/ 132256 w 624699"/>
                    <a:gd name="connsiteY193" fmla="*/ 534653 h 672537"/>
                    <a:gd name="connsiteX194" fmla="*/ 95675 w 624699"/>
                    <a:gd name="connsiteY194" fmla="*/ 509328 h 672537"/>
                    <a:gd name="connsiteX195" fmla="*/ 118186 w 624699"/>
                    <a:gd name="connsiteY195" fmla="*/ 475560 h 672537"/>
                    <a:gd name="connsiteX196" fmla="*/ 154768 w 624699"/>
                    <a:gd name="connsiteY196" fmla="*/ 500886 h 672537"/>
                    <a:gd name="connsiteX197" fmla="*/ 132256 w 624699"/>
                    <a:gd name="connsiteY197" fmla="*/ 534653 h 672537"/>
                    <a:gd name="connsiteX198" fmla="*/ 166024 w 624699"/>
                    <a:gd name="connsiteY198" fmla="*/ 486816 h 672537"/>
                    <a:gd name="connsiteX199" fmla="*/ 129442 w 624699"/>
                    <a:gd name="connsiteY199" fmla="*/ 461490 h 672537"/>
                    <a:gd name="connsiteX200" fmla="*/ 154768 w 624699"/>
                    <a:gd name="connsiteY200" fmla="*/ 424909 h 672537"/>
                    <a:gd name="connsiteX201" fmla="*/ 191349 w 624699"/>
                    <a:gd name="connsiteY201" fmla="*/ 450234 h 672537"/>
                    <a:gd name="connsiteX202" fmla="*/ 166024 w 624699"/>
                    <a:gd name="connsiteY202" fmla="*/ 486816 h 672537"/>
                    <a:gd name="connsiteX203" fmla="*/ 199791 w 624699"/>
                    <a:gd name="connsiteY203" fmla="*/ 433351 h 672537"/>
                    <a:gd name="connsiteX204" fmla="*/ 163210 w 624699"/>
                    <a:gd name="connsiteY204" fmla="*/ 408025 h 672537"/>
                    <a:gd name="connsiteX205" fmla="*/ 188535 w 624699"/>
                    <a:gd name="connsiteY205" fmla="*/ 371443 h 672537"/>
                    <a:gd name="connsiteX206" fmla="*/ 225117 w 624699"/>
                    <a:gd name="connsiteY206" fmla="*/ 396769 h 672537"/>
                    <a:gd name="connsiteX207" fmla="*/ 199791 w 624699"/>
                    <a:gd name="connsiteY207" fmla="*/ 433351 h 672537"/>
                    <a:gd name="connsiteX208" fmla="*/ 236373 w 624699"/>
                    <a:gd name="connsiteY208" fmla="*/ 382699 h 672537"/>
                    <a:gd name="connsiteX209" fmla="*/ 199791 w 624699"/>
                    <a:gd name="connsiteY209" fmla="*/ 357374 h 672537"/>
                    <a:gd name="connsiteX210" fmla="*/ 225117 w 624699"/>
                    <a:gd name="connsiteY210" fmla="*/ 320792 h 672537"/>
                    <a:gd name="connsiteX211" fmla="*/ 261698 w 624699"/>
                    <a:gd name="connsiteY211" fmla="*/ 346118 h 672537"/>
                    <a:gd name="connsiteX212" fmla="*/ 236373 w 624699"/>
                    <a:gd name="connsiteY212" fmla="*/ 382699 h 672537"/>
                    <a:gd name="connsiteX213" fmla="*/ 272954 w 624699"/>
                    <a:gd name="connsiteY213" fmla="*/ 329234 h 672537"/>
                    <a:gd name="connsiteX214" fmla="*/ 236373 w 624699"/>
                    <a:gd name="connsiteY214" fmla="*/ 303908 h 672537"/>
                    <a:gd name="connsiteX215" fmla="*/ 261698 w 624699"/>
                    <a:gd name="connsiteY215" fmla="*/ 270141 h 672537"/>
                    <a:gd name="connsiteX216" fmla="*/ 298280 w 624699"/>
                    <a:gd name="connsiteY216" fmla="*/ 295466 h 672537"/>
                    <a:gd name="connsiteX217" fmla="*/ 272954 w 624699"/>
                    <a:gd name="connsiteY217" fmla="*/ 329234 h 672537"/>
                    <a:gd name="connsiteX218" fmla="*/ 309536 w 624699"/>
                    <a:gd name="connsiteY218" fmla="*/ 278583 h 672537"/>
                    <a:gd name="connsiteX219" fmla="*/ 272954 w 624699"/>
                    <a:gd name="connsiteY219" fmla="*/ 253257 h 672537"/>
                    <a:gd name="connsiteX220" fmla="*/ 298280 w 624699"/>
                    <a:gd name="connsiteY220" fmla="*/ 216675 h 672537"/>
                    <a:gd name="connsiteX221" fmla="*/ 334862 w 624699"/>
                    <a:gd name="connsiteY221" fmla="*/ 242001 h 672537"/>
                    <a:gd name="connsiteX222" fmla="*/ 309536 w 624699"/>
                    <a:gd name="connsiteY222" fmla="*/ 278583 h 672537"/>
                    <a:gd name="connsiteX223" fmla="*/ 343303 w 624699"/>
                    <a:gd name="connsiteY223" fmla="*/ 227931 h 672537"/>
                    <a:gd name="connsiteX224" fmla="*/ 306722 w 624699"/>
                    <a:gd name="connsiteY224" fmla="*/ 202605 h 672537"/>
                    <a:gd name="connsiteX225" fmla="*/ 332048 w 624699"/>
                    <a:gd name="connsiteY225" fmla="*/ 166024 h 672537"/>
                    <a:gd name="connsiteX226" fmla="*/ 368629 w 624699"/>
                    <a:gd name="connsiteY226" fmla="*/ 191350 h 672537"/>
                    <a:gd name="connsiteX227" fmla="*/ 343303 w 624699"/>
                    <a:gd name="connsiteY227" fmla="*/ 227931 h 672537"/>
                    <a:gd name="connsiteX228" fmla="*/ 379885 w 624699"/>
                    <a:gd name="connsiteY228" fmla="*/ 174466 h 672537"/>
                    <a:gd name="connsiteX229" fmla="*/ 343303 w 624699"/>
                    <a:gd name="connsiteY229" fmla="*/ 149140 h 672537"/>
                    <a:gd name="connsiteX230" fmla="*/ 368629 w 624699"/>
                    <a:gd name="connsiteY230" fmla="*/ 112559 h 672537"/>
                    <a:gd name="connsiteX231" fmla="*/ 405211 w 624699"/>
                    <a:gd name="connsiteY231" fmla="*/ 137884 h 672537"/>
                    <a:gd name="connsiteX232" fmla="*/ 379885 w 624699"/>
                    <a:gd name="connsiteY232" fmla="*/ 174466 h 672537"/>
                    <a:gd name="connsiteX233" fmla="*/ 416467 w 624699"/>
                    <a:gd name="connsiteY233" fmla="*/ 123814 h 672537"/>
                    <a:gd name="connsiteX234" fmla="*/ 379885 w 624699"/>
                    <a:gd name="connsiteY234" fmla="*/ 98489 h 672537"/>
                    <a:gd name="connsiteX235" fmla="*/ 402397 w 624699"/>
                    <a:gd name="connsiteY235" fmla="*/ 64721 h 672537"/>
                    <a:gd name="connsiteX236" fmla="*/ 438978 w 624699"/>
                    <a:gd name="connsiteY236" fmla="*/ 90047 h 672537"/>
                    <a:gd name="connsiteX237" fmla="*/ 416467 w 624699"/>
                    <a:gd name="connsiteY237" fmla="*/ 123814 h 672537"/>
                    <a:gd name="connsiteX238" fmla="*/ 182908 w 624699"/>
                    <a:gd name="connsiteY238" fmla="*/ 571235 h 672537"/>
                    <a:gd name="connsiteX239" fmla="*/ 146326 w 624699"/>
                    <a:gd name="connsiteY239" fmla="*/ 545909 h 672537"/>
                    <a:gd name="connsiteX240" fmla="*/ 168838 w 624699"/>
                    <a:gd name="connsiteY240" fmla="*/ 512142 h 672537"/>
                    <a:gd name="connsiteX241" fmla="*/ 205419 w 624699"/>
                    <a:gd name="connsiteY241" fmla="*/ 537467 h 672537"/>
                    <a:gd name="connsiteX242" fmla="*/ 182908 w 624699"/>
                    <a:gd name="connsiteY242" fmla="*/ 571235 h 672537"/>
                    <a:gd name="connsiteX243" fmla="*/ 216675 w 624699"/>
                    <a:gd name="connsiteY243" fmla="*/ 523398 h 672537"/>
                    <a:gd name="connsiteX244" fmla="*/ 180094 w 624699"/>
                    <a:gd name="connsiteY244" fmla="*/ 498072 h 672537"/>
                    <a:gd name="connsiteX245" fmla="*/ 205419 w 624699"/>
                    <a:gd name="connsiteY245" fmla="*/ 461490 h 672537"/>
                    <a:gd name="connsiteX246" fmla="*/ 242000 w 624699"/>
                    <a:gd name="connsiteY246" fmla="*/ 486816 h 672537"/>
                    <a:gd name="connsiteX247" fmla="*/ 216675 w 624699"/>
                    <a:gd name="connsiteY247" fmla="*/ 523398 h 672537"/>
                    <a:gd name="connsiteX248" fmla="*/ 253257 w 624699"/>
                    <a:gd name="connsiteY248" fmla="*/ 469932 h 672537"/>
                    <a:gd name="connsiteX249" fmla="*/ 216675 w 624699"/>
                    <a:gd name="connsiteY249" fmla="*/ 444606 h 672537"/>
                    <a:gd name="connsiteX250" fmla="*/ 242000 w 624699"/>
                    <a:gd name="connsiteY250" fmla="*/ 408025 h 672537"/>
                    <a:gd name="connsiteX251" fmla="*/ 278582 w 624699"/>
                    <a:gd name="connsiteY251" fmla="*/ 433351 h 672537"/>
                    <a:gd name="connsiteX252" fmla="*/ 253257 w 624699"/>
                    <a:gd name="connsiteY252" fmla="*/ 469932 h 672537"/>
                    <a:gd name="connsiteX253" fmla="*/ 289838 w 624699"/>
                    <a:gd name="connsiteY253" fmla="*/ 419281 h 672537"/>
                    <a:gd name="connsiteX254" fmla="*/ 253257 w 624699"/>
                    <a:gd name="connsiteY254" fmla="*/ 393955 h 672537"/>
                    <a:gd name="connsiteX255" fmla="*/ 278582 w 624699"/>
                    <a:gd name="connsiteY255" fmla="*/ 357374 h 672537"/>
                    <a:gd name="connsiteX256" fmla="*/ 315164 w 624699"/>
                    <a:gd name="connsiteY256" fmla="*/ 382699 h 672537"/>
                    <a:gd name="connsiteX257" fmla="*/ 289838 w 624699"/>
                    <a:gd name="connsiteY257" fmla="*/ 419281 h 672537"/>
                    <a:gd name="connsiteX258" fmla="*/ 323606 w 624699"/>
                    <a:gd name="connsiteY258" fmla="*/ 365816 h 672537"/>
                    <a:gd name="connsiteX259" fmla="*/ 287024 w 624699"/>
                    <a:gd name="connsiteY259" fmla="*/ 340490 h 672537"/>
                    <a:gd name="connsiteX260" fmla="*/ 312349 w 624699"/>
                    <a:gd name="connsiteY260" fmla="*/ 303908 h 672537"/>
                    <a:gd name="connsiteX261" fmla="*/ 348932 w 624699"/>
                    <a:gd name="connsiteY261" fmla="*/ 329234 h 672537"/>
                    <a:gd name="connsiteX262" fmla="*/ 323606 w 624699"/>
                    <a:gd name="connsiteY262" fmla="*/ 365816 h 672537"/>
                    <a:gd name="connsiteX263" fmla="*/ 360187 w 624699"/>
                    <a:gd name="connsiteY263" fmla="*/ 315164 h 672537"/>
                    <a:gd name="connsiteX264" fmla="*/ 323606 w 624699"/>
                    <a:gd name="connsiteY264" fmla="*/ 289838 h 672537"/>
                    <a:gd name="connsiteX265" fmla="*/ 348932 w 624699"/>
                    <a:gd name="connsiteY265" fmla="*/ 253257 h 672537"/>
                    <a:gd name="connsiteX266" fmla="*/ 385513 w 624699"/>
                    <a:gd name="connsiteY266" fmla="*/ 278583 h 672537"/>
                    <a:gd name="connsiteX267" fmla="*/ 360187 w 624699"/>
                    <a:gd name="connsiteY267" fmla="*/ 315164 h 672537"/>
                    <a:gd name="connsiteX268" fmla="*/ 396768 w 624699"/>
                    <a:gd name="connsiteY268" fmla="*/ 261699 h 672537"/>
                    <a:gd name="connsiteX269" fmla="*/ 360187 w 624699"/>
                    <a:gd name="connsiteY269" fmla="*/ 236373 h 672537"/>
                    <a:gd name="connsiteX270" fmla="*/ 385513 w 624699"/>
                    <a:gd name="connsiteY270" fmla="*/ 199792 h 672537"/>
                    <a:gd name="connsiteX271" fmla="*/ 422095 w 624699"/>
                    <a:gd name="connsiteY271" fmla="*/ 225117 h 672537"/>
                    <a:gd name="connsiteX272" fmla="*/ 396768 w 624699"/>
                    <a:gd name="connsiteY272" fmla="*/ 261699 h 672537"/>
                    <a:gd name="connsiteX273" fmla="*/ 433351 w 624699"/>
                    <a:gd name="connsiteY273" fmla="*/ 211047 h 672537"/>
                    <a:gd name="connsiteX274" fmla="*/ 396768 w 624699"/>
                    <a:gd name="connsiteY274" fmla="*/ 185722 h 672537"/>
                    <a:gd name="connsiteX275" fmla="*/ 422095 w 624699"/>
                    <a:gd name="connsiteY275" fmla="*/ 149140 h 672537"/>
                    <a:gd name="connsiteX276" fmla="*/ 458676 w 624699"/>
                    <a:gd name="connsiteY276" fmla="*/ 174466 h 672537"/>
                    <a:gd name="connsiteX277" fmla="*/ 433351 w 624699"/>
                    <a:gd name="connsiteY277" fmla="*/ 211047 h 672537"/>
                    <a:gd name="connsiteX278" fmla="*/ 467118 w 624699"/>
                    <a:gd name="connsiteY278" fmla="*/ 157582 h 672537"/>
                    <a:gd name="connsiteX279" fmla="*/ 430536 w 624699"/>
                    <a:gd name="connsiteY279" fmla="*/ 132256 h 672537"/>
                    <a:gd name="connsiteX280" fmla="*/ 453048 w 624699"/>
                    <a:gd name="connsiteY280" fmla="*/ 98489 h 672537"/>
                    <a:gd name="connsiteX281" fmla="*/ 489630 w 624699"/>
                    <a:gd name="connsiteY281" fmla="*/ 123814 h 672537"/>
                    <a:gd name="connsiteX282" fmla="*/ 467118 w 624699"/>
                    <a:gd name="connsiteY282" fmla="*/ 157582 h 672537"/>
                    <a:gd name="connsiteX283" fmla="*/ 236373 w 624699"/>
                    <a:gd name="connsiteY283" fmla="*/ 605003 h 672537"/>
                    <a:gd name="connsiteX284" fmla="*/ 199791 w 624699"/>
                    <a:gd name="connsiteY284" fmla="*/ 579677 h 672537"/>
                    <a:gd name="connsiteX285" fmla="*/ 222303 w 624699"/>
                    <a:gd name="connsiteY285" fmla="*/ 545909 h 672537"/>
                    <a:gd name="connsiteX286" fmla="*/ 258884 w 624699"/>
                    <a:gd name="connsiteY286" fmla="*/ 571235 h 672537"/>
                    <a:gd name="connsiteX287" fmla="*/ 236373 w 624699"/>
                    <a:gd name="connsiteY287" fmla="*/ 605003 h 672537"/>
                    <a:gd name="connsiteX288" fmla="*/ 270140 w 624699"/>
                    <a:gd name="connsiteY288" fmla="*/ 557165 h 672537"/>
                    <a:gd name="connsiteX289" fmla="*/ 233559 w 624699"/>
                    <a:gd name="connsiteY289" fmla="*/ 531840 h 672537"/>
                    <a:gd name="connsiteX290" fmla="*/ 258884 w 624699"/>
                    <a:gd name="connsiteY290" fmla="*/ 495258 h 672537"/>
                    <a:gd name="connsiteX291" fmla="*/ 295466 w 624699"/>
                    <a:gd name="connsiteY291" fmla="*/ 520584 h 672537"/>
                    <a:gd name="connsiteX292" fmla="*/ 270140 w 624699"/>
                    <a:gd name="connsiteY292" fmla="*/ 557165 h 672537"/>
                    <a:gd name="connsiteX293" fmla="*/ 303908 w 624699"/>
                    <a:gd name="connsiteY293" fmla="*/ 506514 h 672537"/>
                    <a:gd name="connsiteX294" fmla="*/ 267327 w 624699"/>
                    <a:gd name="connsiteY294" fmla="*/ 481188 h 672537"/>
                    <a:gd name="connsiteX295" fmla="*/ 292652 w 624699"/>
                    <a:gd name="connsiteY295" fmla="*/ 444606 h 672537"/>
                    <a:gd name="connsiteX296" fmla="*/ 329233 w 624699"/>
                    <a:gd name="connsiteY296" fmla="*/ 469932 h 672537"/>
                    <a:gd name="connsiteX297" fmla="*/ 303908 w 624699"/>
                    <a:gd name="connsiteY297" fmla="*/ 506514 h 672537"/>
                    <a:gd name="connsiteX298" fmla="*/ 340489 w 624699"/>
                    <a:gd name="connsiteY298" fmla="*/ 453048 h 672537"/>
                    <a:gd name="connsiteX299" fmla="*/ 303908 w 624699"/>
                    <a:gd name="connsiteY299" fmla="*/ 427723 h 672537"/>
                    <a:gd name="connsiteX300" fmla="*/ 329233 w 624699"/>
                    <a:gd name="connsiteY300" fmla="*/ 391141 h 672537"/>
                    <a:gd name="connsiteX301" fmla="*/ 365816 w 624699"/>
                    <a:gd name="connsiteY301" fmla="*/ 416467 h 672537"/>
                    <a:gd name="connsiteX302" fmla="*/ 340489 w 624699"/>
                    <a:gd name="connsiteY302" fmla="*/ 453048 h 672537"/>
                    <a:gd name="connsiteX303" fmla="*/ 377071 w 624699"/>
                    <a:gd name="connsiteY303" fmla="*/ 402397 h 672537"/>
                    <a:gd name="connsiteX304" fmla="*/ 340489 w 624699"/>
                    <a:gd name="connsiteY304" fmla="*/ 377071 h 672537"/>
                    <a:gd name="connsiteX305" fmla="*/ 365816 w 624699"/>
                    <a:gd name="connsiteY305" fmla="*/ 340490 h 672537"/>
                    <a:gd name="connsiteX306" fmla="*/ 402397 w 624699"/>
                    <a:gd name="connsiteY306" fmla="*/ 365816 h 672537"/>
                    <a:gd name="connsiteX307" fmla="*/ 377071 w 624699"/>
                    <a:gd name="connsiteY307" fmla="*/ 402397 h 672537"/>
                    <a:gd name="connsiteX308" fmla="*/ 413652 w 624699"/>
                    <a:gd name="connsiteY308" fmla="*/ 348932 h 672537"/>
                    <a:gd name="connsiteX309" fmla="*/ 377071 w 624699"/>
                    <a:gd name="connsiteY309" fmla="*/ 323606 h 672537"/>
                    <a:gd name="connsiteX310" fmla="*/ 402397 w 624699"/>
                    <a:gd name="connsiteY310" fmla="*/ 287024 h 672537"/>
                    <a:gd name="connsiteX311" fmla="*/ 438978 w 624699"/>
                    <a:gd name="connsiteY311" fmla="*/ 312350 h 672537"/>
                    <a:gd name="connsiteX312" fmla="*/ 413652 w 624699"/>
                    <a:gd name="connsiteY312" fmla="*/ 348932 h 672537"/>
                    <a:gd name="connsiteX313" fmla="*/ 447420 w 624699"/>
                    <a:gd name="connsiteY313" fmla="*/ 298280 h 672537"/>
                    <a:gd name="connsiteX314" fmla="*/ 410838 w 624699"/>
                    <a:gd name="connsiteY314" fmla="*/ 272955 h 672537"/>
                    <a:gd name="connsiteX315" fmla="*/ 436165 w 624699"/>
                    <a:gd name="connsiteY315" fmla="*/ 236373 h 672537"/>
                    <a:gd name="connsiteX316" fmla="*/ 472746 w 624699"/>
                    <a:gd name="connsiteY316" fmla="*/ 261699 h 672537"/>
                    <a:gd name="connsiteX317" fmla="*/ 447420 w 624699"/>
                    <a:gd name="connsiteY317" fmla="*/ 298280 h 672537"/>
                    <a:gd name="connsiteX318" fmla="*/ 484002 w 624699"/>
                    <a:gd name="connsiteY318" fmla="*/ 247629 h 672537"/>
                    <a:gd name="connsiteX319" fmla="*/ 447420 w 624699"/>
                    <a:gd name="connsiteY319" fmla="*/ 222303 h 672537"/>
                    <a:gd name="connsiteX320" fmla="*/ 472746 w 624699"/>
                    <a:gd name="connsiteY320" fmla="*/ 185722 h 672537"/>
                    <a:gd name="connsiteX321" fmla="*/ 509327 w 624699"/>
                    <a:gd name="connsiteY321" fmla="*/ 211047 h 672537"/>
                    <a:gd name="connsiteX322" fmla="*/ 484002 w 624699"/>
                    <a:gd name="connsiteY322" fmla="*/ 247629 h 672537"/>
                    <a:gd name="connsiteX323" fmla="*/ 520584 w 624699"/>
                    <a:gd name="connsiteY323" fmla="*/ 194164 h 672537"/>
                    <a:gd name="connsiteX324" fmla="*/ 484002 w 624699"/>
                    <a:gd name="connsiteY324" fmla="*/ 168838 h 672537"/>
                    <a:gd name="connsiteX325" fmla="*/ 506514 w 624699"/>
                    <a:gd name="connsiteY325" fmla="*/ 135070 h 672537"/>
                    <a:gd name="connsiteX326" fmla="*/ 543095 w 624699"/>
                    <a:gd name="connsiteY326" fmla="*/ 160396 h 672537"/>
                    <a:gd name="connsiteX327" fmla="*/ 520584 w 624699"/>
                    <a:gd name="connsiteY327" fmla="*/ 194164 h 672537"/>
                    <a:gd name="connsiteX328" fmla="*/ 287024 w 624699"/>
                    <a:gd name="connsiteY328" fmla="*/ 641584 h 672537"/>
                    <a:gd name="connsiteX329" fmla="*/ 250443 w 624699"/>
                    <a:gd name="connsiteY329" fmla="*/ 616258 h 672537"/>
                    <a:gd name="connsiteX330" fmla="*/ 272954 w 624699"/>
                    <a:gd name="connsiteY330" fmla="*/ 582491 h 672537"/>
                    <a:gd name="connsiteX331" fmla="*/ 309536 w 624699"/>
                    <a:gd name="connsiteY331" fmla="*/ 607817 h 672537"/>
                    <a:gd name="connsiteX332" fmla="*/ 287024 w 624699"/>
                    <a:gd name="connsiteY332" fmla="*/ 641584 h 672537"/>
                    <a:gd name="connsiteX333" fmla="*/ 320792 w 624699"/>
                    <a:gd name="connsiteY333" fmla="*/ 593747 h 672537"/>
                    <a:gd name="connsiteX334" fmla="*/ 284210 w 624699"/>
                    <a:gd name="connsiteY334" fmla="*/ 568421 h 672537"/>
                    <a:gd name="connsiteX335" fmla="*/ 309536 w 624699"/>
                    <a:gd name="connsiteY335" fmla="*/ 531840 h 672537"/>
                    <a:gd name="connsiteX336" fmla="*/ 346117 w 624699"/>
                    <a:gd name="connsiteY336" fmla="*/ 557165 h 672537"/>
                    <a:gd name="connsiteX337" fmla="*/ 320792 w 624699"/>
                    <a:gd name="connsiteY337" fmla="*/ 593747 h 672537"/>
                    <a:gd name="connsiteX338" fmla="*/ 357373 w 624699"/>
                    <a:gd name="connsiteY338" fmla="*/ 543095 h 672537"/>
                    <a:gd name="connsiteX339" fmla="*/ 320792 w 624699"/>
                    <a:gd name="connsiteY339" fmla="*/ 517770 h 672537"/>
                    <a:gd name="connsiteX340" fmla="*/ 346117 w 624699"/>
                    <a:gd name="connsiteY340" fmla="*/ 481188 h 672537"/>
                    <a:gd name="connsiteX341" fmla="*/ 382699 w 624699"/>
                    <a:gd name="connsiteY341" fmla="*/ 506514 h 672537"/>
                    <a:gd name="connsiteX342" fmla="*/ 357373 w 624699"/>
                    <a:gd name="connsiteY342" fmla="*/ 543095 h 672537"/>
                    <a:gd name="connsiteX343" fmla="*/ 391141 w 624699"/>
                    <a:gd name="connsiteY343" fmla="*/ 489630 h 672537"/>
                    <a:gd name="connsiteX344" fmla="*/ 354559 w 624699"/>
                    <a:gd name="connsiteY344" fmla="*/ 464304 h 672537"/>
                    <a:gd name="connsiteX345" fmla="*/ 379885 w 624699"/>
                    <a:gd name="connsiteY345" fmla="*/ 427723 h 672537"/>
                    <a:gd name="connsiteX346" fmla="*/ 416467 w 624699"/>
                    <a:gd name="connsiteY346" fmla="*/ 453048 h 672537"/>
                    <a:gd name="connsiteX347" fmla="*/ 391141 w 624699"/>
                    <a:gd name="connsiteY347" fmla="*/ 489630 h 672537"/>
                    <a:gd name="connsiteX348" fmla="*/ 427722 w 624699"/>
                    <a:gd name="connsiteY348" fmla="*/ 438979 h 672537"/>
                    <a:gd name="connsiteX349" fmla="*/ 391141 w 624699"/>
                    <a:gd name="connsiteY349" fmla="*/ 413653 h 672537"/>
                    <a:gd name="connsiteX350" fmla="*/ 416467 w 624699"/>
                    <a:gd name="connsiteY350" fmla="*/ 377071 h 672537"/>
                    <a:gd name="connsiteX351" fmla="*/ 453048 w 624699"/>
                    <a:gd name="connsiteY351" fmla="*/ 402397 h 672537"/>
                    <a:gd name="connsiteX352" fmla="*/ 427722 w 624699"/>
                    <a:gd name="connsiteY352" fmla="*/ 438979 h 672537"/>
                    <a:gd name="connsiteX353" fmla="*/ 464304 w 624699"/>
                    <a:gd name="connsiteY353" fmla="*/ 385513 h 672537"/>
                    <a:gd name="connsiteX354" fmla="*/ 427722 w 624699"/>
                    <a:gd name="connsiteY354" fmla="*/ 360187 h 672537"/>
                    <a:gd name="connsiteX355" fmla="*/ 453048 w 624699"/>
                    <a:gd name="connsiteY355" fmla="*/ 323606 h 672537"/>
                    <a:gd name="connsiteX356" fmla="*/ 489630 w 624699"/>
                    <a:gd name="connsiteY356" fmla="*/ 348932 h 672537"/>
                    <a:gd name="connsiteX357" fmla="*/ 464304 w 624699"/>
                    <a:gd name="connsiteY357" fmla="*/ 385513 h 672537"/>
                    <a:gd name="connsiteX358" fmla="*/ 500886 w 624699"/>
                    <a:gd name="connsiteY358" fmla="*/ 334862 h 672537"/>
                    <a:gd name="connsiteX359" fmla="*/ 464304 w 624699"/>
                    <a:gd name="connsiteY359" fmla="*/ 309536 h 672537"/>
                    <a:gd name="connsiteX360" fmla="*/ 489630 w 624699"/>
                    <a:gd name="connsiteY360" fmla="*/ 272955 h 672537"/>
                    <a:gd name="connsiteX361" fmla="*/ 526211 w 624699"/>
                    <a:gd name="connsiteY361" fmla="*/ 298280 h 672537"/>
                    <a:gd name="connsiteX362" fmla="*/ 500886 w 624699"/>
                    <a:gd name="connsiteY362" fmla="*/ 334862 h 672537"/>
                    <a:gd name="connsiteX363" fmla="*/ 534653 w 624699"/>
                    <a:gd name="connsiteY363" fmla="*/ 281397 h 672537"/>
                    <a:gd name="connsiteX364" fmla="*/ 498071 w 624699"/>
                    <a:gd name="connsiteY364" fmla="*/ 256071 h 672537"/>
                    <a:gd name="connsiteX365" fmla="*/ 523397 w 624699"/>
                    <a:gd name="connsiteY365" fmla="*/ 219489 h 672537"/>
                    <a:gd name="connsiteX366" fmla="*/ 559979 w 624699"/>
                    <a:gd name="connsiteY366" fmla="*/ 244815 h 672537"/>
                    <a:gd name="connsiteX367" fmla="*/ 534653 w 624699"/>
                    <a:gd name="connsiteY367" fmla="*/ 281397 h 672537"/>
                    <a:gd name="connsiteX368" fmla="*/ 571235 w 624699"/>
                    <a:gd name="connsiteY368" fmla="*/ 230745 h 672537"/>
                    <a:gd name="connsiteX369" fmla="*/ 534653 w 624699"/>
                    <a:gd name="connsiteY369" fmla="*/ 205419 h 672537"/>
                    <a:gd name="connsiteX370" fmla="*/ 557165 w 624699"/>
                    <a:gd name="connsiteY370" fmla="*/ 171652 h 672537"/>
                    <a:gd name="connsiteX371" fmla="*/ 593746 w 624699"/>
                    <a:gd name="connsiteY371" fmla="*/ 196978 h 672537"/>
                    <a:gd name="connsiteX372" fmla="*/ 571235 w 624699"/>
                    <a:gd name="connsiteY372" fmla="*/ 230745 h 672537"/>
                    <a:gd name="connsiteX373" fmla="*/ 371443 w 624699"/>
                    <a:gd name="connsiteY373" fmla="*/ 630328 h 672537"/>
                    <a:gd name="connsiteX374" fmla="*/ 334862 w 624699"/>
                    <a:gd name="connsiteY374" fmla="*/ 605003 h 672537"/>
                    <a:gd name="connsiteX375" fmla="*/ 360187 w 624699"/>
                    <a:gd name="connsiteY375" fmla="*/ 568421 h 672537"/>
                    <a:gd name="connsiteX376" fmla="*/ 396768 w 624699"/>
                    <a:gd name="connsiteY376" fmla="*/ 593747 h 672537"/>
                    <a:gd name="connsiteX377" fmla="*/ 371443 w 624699"/>
                    <a:gd name="connsiteY377" fmla="*/ 630328 h 672537"/>
                    <a:gd name="connsiteX378" fmla="*/ 408025 w 624699"/>
                    <a:gd name="connsiteY378" fmla="*/ 576863 h 672537"/>
                    <a:gd name="connsiteX379" fmla="*/ 371443 w 624699"/>
                    <a:gd name="connsiteY379" fmla="*/ 551537 h 672537"/>
                    <a:gd name="connsiteX380" fmla="*/ 396768 w 624699"/>
                    <a:gd name="connsiteY380" fmla="*/ 514956 h 672537"/>
                    <a:gd name="connsiteX381" fmla="*/ 433351 w 624699"/>
                    <a:gd name="connsiteY381" fmla="*/ 540281 h 672537"/>
                    <a:gd name="connsiteX382" fmla="*/ 408025 w 624699"/>
                    <a:gd name="connsiteY382" fmla="*/ 576863 h 672537"/>
                    <a:gd name="connsiteX383" fmla="*/ 444606 w 624699"/>
                    <a:gd name="connsiteY383" fmla="*/ 526211 h 672537"/>
                    <a:gd name="connsiteX384" fmla="*/ 408025 w 624699"/>
                    <a:gd name="connsiteY384" fmla="*/ 500886 h 672537"/>
                    <a:gd name="connsiteX385" fmla="*/ 433351 w 624699"/>
                    <a:gd name="connsiteY385" fmla="*/ 464304 h 672537"/>
                    <a:gd name="connsiteX386" fmla="*/ 469932 w 624699"/>
                    <a:gd name="connsiteY386" fmla="*/ 489630 h 672537"/>
                    <a:gd name="connsiteX387" fmla="*/ 444606 w 624699"/>
                    <a:gd name="connsiteY387" fmla="*/ 526211 h 672537"/>
                    <a:gd name="connsiteX388" fmla="*/ 481187 w 624699"/>
                    <a:gd name="connsiteY388" fmla="*/ 472746 h 672537"/>
                    <a:gd name="connsiteX389" fmla="*/ 444606 w 624699"/>
                    <a:gd name="connsiteY389" fmla="*/ 447421 h 672537"/>
                    <a:gd name="connsiteX390" fmla="*/ 469932 w 624699"/>
                    <a:gd name="connsiteY390" fmla="*/ 410839 h 672537"/>
                    <a:gd name="connsiteX391" fmla="*/ 506514 w 624699"/>
                    <a:gd name="connsiteY391" fmla="*/ 436165 h 672537"/>
                    <a:gd name="connsiteX392" fmla="*/ 481187 w 624699"/>
                    <a:gd name="connsiteY392" fmla="*/ 472746 h 672537"/>
                    <a:gd name="connsiteX393" fmla="*/ 514955 w 624699"/>
                    <a:gd name="connsiteY393" fmla="*/ 422095 h 672537"/>
                    <a:gd name="connsiteX394" fmla="*/ 478374 w 624699"/>
                    <a:gd name="connsiteY394" fmla="*/ 396769 h 672537"/>
                    <a:gd name="connsiteX395" fmla="*/ 503700 w 624699"/>
                    <a:gd name="connsiteY395" fmla="*/ 360187 h 672537"/>
                    <a:gd name="connsiteX396" fmla="*/ 540281 w 624699"/>
                    <a:gd name="connsiteY396" fmla="*/ 385513 h 672537"/>
                    <a:gd name="connsiteX397" fmla="*/ 514955 w 624699"/>
                    <a:gd name="connsiteY397" fmla="*/ 422095 h 672537"/>
                    <a:gd name="connsiteX398" fmla="*/ 551537 w 624699"/>
                    <a:gd name="connsiteY398" fmla="*/ 368629 h 672537"/>
                    <a:gd name="connsiteX399" fmla="*/ 514955 w 624699"/>
                    <a:gd name="connsiteY399" fmla="*/ 343304 h 672537"/>
                    <a:gd name="connsiteX400" fmla="*/ 540281 w 624699"/>
                    <a:gd name="connsiteY400" fmla="*/ 306722 h 672537"/>
                    <a:gd name="connsiteX401" fmla="*/ 576863 w 624699"/>
                    <a:gd name="connsiteY401" fmla="*/ 332048 h 672537"/>
                    <a:gd name="connsiteX402" fmla="*/ 551537 w 624699"/>
                    <a:gd name="connsiteY402" fmla="*/ 368629 h 672537"/>
                    <a:gd name="connsiteX403" fmla="*/ 588119 w 624699"/>
                    <a:gd name="connsiteY403" fmla="*/ 317978 h 672537"/>
                    <a:gd name="connsiteX404" fmla="*/ 551537 w 624699"/>
                    <a:gd name="connsiteY404" fmla="*/ 292652 h 672537"/>
                    <a:gd name="connsiteX405" fmla="*/ 576863 w 624699"/>
                    <a:gd name="connsiteY405" fmla="*/ 256071 h 672537"/>
                    <a:gd name="connsiteX406" fmla="*/ 613444 w 624699"/>
                    <a:gd name="connsiteY406" fmla="*/ 281397 h 672537"/>
                    <a:gd name="connsiteX407" fmla="*/ 588119 w 624699"/>
                    <a:gd name="connsiteY407" fmla="*/ 317978 h 67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624699" h="672537">
                      <a:moveTo>
                        <a:pt x="621886" y="301094"/>
                      </a:moveTo>
                      <a:cubicBezTo>
                        <a:pt x="621886" y="289838"/>
                        <a:pt x="624700" y="275768"/>
                        <a:pt x="624700" y="264513"/>
                      </a:cubicBezTo>
                      <a:lnTo>
                        <a:pt x="624700" y="264513"/>
                      </a:lnTo>
                      <a:lnTo>
                        <a:pt x="588119" y="239187"/>
                      </a:lnTo>
                      <a:lnTo>
                        <a:pt x="610630" y="205419"/>
                      </a:lnTo>
                      <a:lnTo>
                        <a:pt x="619072" y="211047"/>
                      </a:lnTo>
                      <a:cubicBezTo>
                        <a:pt x="616258" y="196978"/>
                        <a:pt x="613444" y="182908"/>
                        <a:pt x="607816" y="171652"/>
                      </a:cubicBezTo>
                      <a:lnTo>
                        <a:pt x="602188" y="177280"/>
                      </a:lnTo>
                      <a:lnTo>
                        <a:pt x="565606" y="151954"/>
                      </a:lnTo>
                      <a:lnTo>
                        <a:pt x="585304" y="123814"/>
                      </a:lnTo>
                      <a:cubicBezTo>
                        <a:pt x="582490" y="118186"/>
                        <a:pt x="579676" y="112559"/>
                        <a:pt x="574049" y="104117"/>
                      </a:cubicBezTo>
                      <a:lnTo>
                        <a:pt x="548723" y="140698"/>
                      </a:lnTo>
                      <a:lnTo>
                        <a:pt x="512141" y="115373"/>
                      </a:lnTo>
                      <a:lnTo>
                        <a:pt x="545909" y="67535"/>
                      </a:lnTo>
                      <a:cubicBezTo>
                        <a:pt x="540281" y="61907"/>
                        <a:pt x="537467" y="59093"/>
                        <a:pt x="531839" y="53465"/>
                      </a:cubicBezTo>
                      <a:lnTo>
                        <a:pt x="498071" y="104117"/>
                      </a:lnTo>
                      <a:lnTo>
                        <a:pt x="461490" y="78791"/>
                      </a:lnTo>
                      <a:lnTo>
                        <a:pt x="495257" y="28140"/>
                      </a:lnTo>
                      <a:cubicBezTo>
                        <a:pt x="489630" y="25326"/>
                        <a:pt x="484002" y="22512"/>
                        <a:pt x="478374" y="19698"/>
                      </a:cubicBezTo>
                      <a:lnTo>
                        <a:pt x="444606" y="67535"/>
                      </a:lnTo>
                      <a:lnTo>
                        <a:pt x="408025" y="42209"/>
                      </a:lnTo>
                      <a:lnTo>
                        <a:pt x="433351" y="5628"/>
                      </a:lnTo>
                      <a:cubicBezTo>
                        <a:pt x="427722" y="2814"/>
                        <a:pt x="419281" y="2814"/>
                        <a:pt x="413652" y="2814"/>
                      </a:cubicBezTo>
                      <a:lnTo>
                        <a:pt x="393955" y="30954"/>
                      </a:lnTo>
                      <a:lnTo>
                        <a:pt x="357373" y="5628"/>
                      </a:lnTo>
                      <a:lnTo>
                        <a:pt x="363001" y="0"/>
                      </a:lnTo>
                      <a:cubicBezTo>
                        <a:pt x="348932" y="0"/>
                        <a:pt x="334862" y="2814"/>
                        <a:pt x="320792" y="5628"/>
                      </a:cubicBezTo>
                      <a:lnTo>
                        <a:pt x="329233" y="11256"/>
                      </a:lnTo>
                      <a:lnTo>
                        <a:pt x="306722" y="45023"/>
                      </a:lnTo>
                      <a:lnTo>
                        <a:pt x="270140" y="19698"/>
                      </a:lnTo>
                      <a:lnTo>
                        <a:pt x="270140" y="19698"/>
                      </a:lnTo>
                      <a:cubicBezTo>
                        <a:pt x="258884" y="22512"/>
                        <a:pt x="247629" y="28140"/>
                        <a:pt x="236373" y="33768"/>
                      </a:cubicBezTo>
                      <a:lnTo>
                        <a:pt x="216675" y="61907"/>
                      </a:lnTo>
                      <a:lnTo>
                        <a:pt x="202605" y="53465"/>
                      </a:lnTo>
                      <a:cubicBezTo>
                        <a:pt x="196978" y="56279"/>
                        <a:pt x="191349" y="61907"/>
                        <a:pt x="185721" y="64721"/>
                      </a:cubicBezTo>
                      <a:lnTo>
                        <a:pt x="205419" y="78791"/>
                      </a:lnTo>
                      <a:lnTo>
                        <a:pt x="180094" y="115373"/>
                      </a:lnTo>
                      <a:lnTo>
                        <a:pt x="149140" y="92861"/>
                      </a:lnTo>
                      <a:cubicBezTo>
                        <a:pt x="143512" y="98489"/>
                        <a:pt x="140698" y="101303"/>
                        <a:pt x="135070" y="106931"/>
                      </a:cubicBezTo>
                      <a:lnTo>
                        <a:pt x="168838" y="132256"/>
                      </a:lnTo>
                      <a:lnTo>
                        <a:pt x="143512" y="168838"/>
                      </a:lnTo>
                      <a:lnTo>
                        <a:pt x="104116" y="140698"/>
                      </a:lnTo>
                      <a:cubicBezTo>
                        <a:pt x="101302" y="146326"/>
                        <a:pt x="95675" y="151954"/>
                        <a:pt x="92861" y="154768"/>
                      </a:cubicBezTo>
                      <a:lnTo>
                        <a:pt x="135070" y="182908"/>
                      </a:lnTo>
                      <a:lnTo>
                        <a:pt x="109744" y="219489"/>
                      </a:lnTo>
                      <a:lnTo>
                        <a:pt x="67535" y="191350"/>
                      </a:lnTo>
                      <a:cubicBezTo>
                        <a:pt x="64721" y="196978"/>
                        <a:pt x="59093" y="202605"/>
                        <a:pt x="56279" y="208233"/>
                      </a:cubicBezTo>
                      <a:lnTo>
                        <a:pt x="98489" y="236373"/>
                      </a:lnTo>
                      <a:lnTo>
                        <a:pt x="73162" y="272955"/>
                      </a:lnTo>
                      <a:lnTo>
                        <a:pt x="36581" y="247629"/>
                      </a:lnTo>
                      <a:cubicBezTo>
                        <a:pt x="33767" y="253257"/>
                        <a:pt x="30953" y="258885"/>
                        <a:pt x="28140" y="264513"/>
                      </a:cubicBezTo>
                      <a:lnTo>
                        <a:pt x="61907" y="287024"/>
                      </a:lnTo>
                      <a:lnTo>
                        <a:pt x="36581" y="323606"/>
                      </a:lnTo>
                      <a:lnTo>
                        <a:pt x="14070" y="309536"/>
                      </a:lnTo>
                      <a:cubicBezTo>
                        <a:pt x="11256" y="315164"/>
                        <a:pt x="11256" y="323606"/>
                        <a:pt x="8442" y="329234"/>
                      </a:cubicBezTo>
                      <a:lnTo>
                        <a:pt x="25326" y="340490"/>
                      </a:lnTo>
                      <a:lnTo>
                        <a:pt x="2813" y="374257"/>
                      </a:lnTo>
                      <a:cubicBezTo>
                        <a:pt x="2813" y="385513"/>
                        <a:pt x="0" y="399583"/>
                        <a:pt x="0" y="410839"/>
                      </a:cubicBezTo>
                      <a:lnTo>
                        <a:pt x="5627" y="405211"/>
                      </a:lnTo>
                      <a:lnTo>
                        <a:pt x="42209" y="430537"/>
                      </a:lnTo>
                      <a:lnTo>
                        <a:pt x="19697" y="464304"/>
                      </a:lnTo>
                      <a:lnTo>
                        <a:pt x="5627" y="453048"/>
                      </a:lnTo>
                      <a:cubicBezTo>
                        <a:pt x="8442" y="469932"/>
                        <a:pt x="11256" y="486816"/>
                        <a:pt x="16883" y="503700"/>
                      </a:cubicBezTo>
                      <a:lnTo>
                        <a:pt x="25326" y="489630"/>
                      </a:lnTo>
                      <a:lnTo>
                        <a:pt x="61907" y="514956"/>
                      </a:lnTo>
                      <a:lnTo>
                        <a:pt x="36581" y="551537"/>
                      </a:lnTo>
                      <a:cubicBezTo>
                        <a:pt x="39395" y="557165"/>
                        <a:pt x="42209" y="562793"/>
                        <a:pt x="47837" y="571235"/>
                      </a:cubicBezTo>
                      <a:lnTo>
                        <a:pt x="78791" y="529025"/>
                      </a:lnTo>
                      <a:lnTo>
                        <a:pt x="121000" y="551537"/>
                      </a:lnTo>
                      <a:lnTo>
                        <a:pt x="84419" y="605003"/>
                      </a:lnTo>
                      <a:cubicBezTo>
                        <a:pt x="90046" y="610630"/>
                        <a:pt x="92861" y="613444"/>
                        <a:pt x="98489" y="619072"/>
                      </a:cubicBezTo>
                      <a:lnTo>
                        <a:pt x="137884" y="562793"/>
                      </a:lnTo>
                      <a:lnTo>
                        <a:pt x="174465" y="588119"/>
                      </a:lnTo>
                      <a:lnTo>
                        <a:pt x="135070" y="644398"/>
                      </a:lnTo>
                      <a:cubicBezTo>
                        <a:pt x="140698" y="647212"/>
                        <a:pt x="146326" y="650026"/>
                        <a:pt x="151954" y="652840"/>
                      </a:cubicBezTo>
                      <a:lnTo>
                        <a:pt x="188535" y="599375"/>
                      </a:lnTo>
                      <a:lnTo>
                        <a:pt x="225117" y="624700"/>
                      </a:lnTo>
                      <a:lnTo>
                        <a:pt x="194163" y="666910"/>
                      </a:lnTo>
                      <a:cubicBezTo>
                        <a:pt x="199791" y="669724"/>
                        <a:pt x="208233" y="669724"/>
                        <a:pt x="213861" y="669724"/>
                      </a:cubicBezTo>
                      <a:lnTo>
                        <a:pt x="239187" y="633142"/>
                      </a:lnTo>
                      <a:lnTo>
                        <a:pt x="275768" y="658468"/>
                      </a:lnTo>
                      <a:lnTo>
                        <a:pt x="267327" y="672538"/>
                      </a:lnTo>
                      <a:cubicBezTo>
                        <a:pt x="284210" y="672538"/>
                        <a:pt x="301094" y="669724"/>
                        <a:pt x="317978" y="664096"/>
                      </a:cubicBezTo>
                      <a:lnTo>
                        <a:pt x="303908" y="652840"/>
                      </a:lnTo>
                      <a:lnTo>
                        <a:pt x="326419" y="619072"/>
                      </a:lnTo>
                      <a:lnTo>
                        <a:pt x="363001" y="644398"/>
                      </a:lnTo>
                      <a:lnTo>
                        <a:pt x="357373" y="650026"/>
                      </a:lnTo>
                      <a:cubicBezTo>
                        <a:pt x="368629" y="647212"/>
                        <a:pt x="379885" y="641584"/>
                        <a:pt x="391141" y="635956"/>
                      </a:cubicBezTo>
                      <a:lnTo>
                        <a:pt x="413652" y="602189"/>
                      </a:lnTo>
                      <a:lnTo>
                        <a:pt x="430536" y="613444"/>
                      </a:lnTo>
                      <a:cubicBezTo>
                        <a:pt x="436165" y="610630"/>
                        <a:pt x="441792" y="605003"/>
                        <a:pt x="447420" y="602189"/>
                      </a:cubicBezTo>
                      <a:lnTo>
                        <a:pt x="424908" y="588119"/>
                      </a:lnTo>
                      <a:lnTo>
                        <a:pt x="450234" y="551537"/>
                      </a:lnTo>
                      <a:lnTo>
                        <a:pt x="484002" y="574049"/>
                      </a:lnTo>
                      <a:cubicBezTo>
                        <a:pt x="489630" y="568421"/>
                        <a:pt x="492444" y="565607"/>
                        <a:pt x="498071" y="559979"/>
                      </a:cubicBezTo>
                      <a:lnTo>
                        <a:pt x="461490" y="534653"/>
                      </a:lnTo>
                      <a:lnTo>
                        <a:pt x="486816" y="498072"/>
                      </a:lnTo>
                      <a:lnTo>
                        <a:pt x="529025" y="526211"/>
                      </a:lnTo>
                      <a:cubicBezTo>
                        <a:pt x="531839" y="520584"/>
                        <a:pt x="537467" y="514956"/>
                        <a:pt x="540281" y="512142"/>
                      </a:cubicBezTo>
                      <a:lnTo>
                        <a:pt x="498071" y="484002"/>
                      </a:lnTo>
                      <a:lnTo>
                        <a:pt x="523397" y="447421"/>
                      </a:lnTo>
                      <a:lnTo>
                        <a:pt x="565606" y="475560"/>
                      </a:lnTo>
                      <a:cubicBezTo>
                        <a:pt x="568421" y="469932"/>
                        <a:pt x="571235" y="464304"/>
                        <a:pt x="574049" y="458676"/>
                      </a:cubicBezTo>
                      <a:lnTo>
                        <a:pt x="534653" y="430537"/>
                      </a:lnTo>
                      <a:lnTo>
                        <a:pt x="559979" y="393955"/>
                      </a:lnTo>
                      <a:lnTo>
                        <a:pt x="593746" y="419281"/>
                      </a:lnTo>
                      <a:cubicBezTo>
                        <a:pt x="596560" y="413653"/>
                        <a:pt x="599374" y="408025"/>
                        <a:pt x="602188" y="399583"/>
                      </a:cubicBezTo>
                      <a:lnTo>
                        <a:pt x="571235" y="377071"/>
                      </a:lnTo>
                      <a:lnTo>
                        <a:pt x="596560" y="340490"/>
                      </a:lnTo>
                      <a:lnTo>
                        <a:pt x="616258" y="354560"/>
                      </a:lnTo>
                      <a:cubicBezTo>
                        <a:pt x="619072" y="348932"/>
                        <a:pt x="619072" y="340490"/>
                        <a:pt x="621886" y="334862"/>
                      </a:cubicBezTo>
                      <a:lnTo>
                        <a:pt x="607816" y="326420"/>
                      </a:lnTo>
                      <a:lnTo>
                        <a:pt x="621886" y="301094"/>
                      </a:lnTo>
                      <a:close/>
                      <a:moveTo>
                        <a:pt x="61907" y="413653"/>
                      </a:moveTo>
                      <a:lnTo>
                        <a:pt x="25326" y="388327"/>
                      </a:lnTo>
                      <a:lnTo>
                        <a:pt x="50651" y="351746"/>
                      </a:lnTo>
                      <a:lnTo>
                        <a:pt x="87232" y="377071"/>
                      </a:lnTo>
                      <a:lnTo>
                        <a:pt x="61907" y="413653"/>
                      </a:lnTo>
                      <a:close/>
                      <a:moveTo>
                        <a:pt x="95675" y="363002"/>
                      </a:moveTo>
                      <a:lnTo>
                        <a:pt x="59093" y="337676"/>
                      </a:lnTo>
                      <a:lnTo>
                        <a:pt x="84419" y="301094"/>
                      </a:lnTo>
                      <a:lnTo>
                        <a:pt x="121000" y="326420"/>
                      </a:lnTo>
                      <a:lnTo>
                        <a:pt x="95675" y="363002"/>
                      </a:lnTo>
                      <a:close/>
                      <a:moveTo>
                        <a:pt x="132256" y="309536"/>
                      </a:moveTo>
                      <a:lnTo>
                        <a:pt x="95675" y="284210"/>
                      </a:lnTo>
                      <a:lnTo>
                        <a:pt x="121000" y="247629"/>
                      </a:lnTo>
                      <a:lnTo>
                        <a:pt x="157581" y="272955"/>
                      </a:lnTo>
                      <a:lnTo>
                        <a:pt x="132256" y="309536"/>
                      </a:lnTo>
                      <a:close/>
                      <a:moveTo>
                        <a:pt x="168838" y="258885"/>
                      </a:moveTo>
                      <a:lnTo>
                        <a:pt x="132256" y="233559"/>
                      </a:lnTo>
                      <a:lnTo>
                        <a:pt x="157581" y="196978"/>
                      </a:lnTo>
                      <a:lnTo>
                        <a:pt x="194163" y="222303"/>
                      </a:lnTo>
                      <a:lnTo>
                        <a:pt x="168838" y="258885"/>
                      </a:lnTo>
                      <a:close/>
                      <a:moveTo>
                        <a:pt x="205419" y="208233"/>
                      </a:moveTo>
                      <a:lnTo>
                        <a:pt x="168838" y="182908"/>
                      </a:lnTo>
                      <a:lnTo>
                        <a:pt x="194163" y="146326"/>
                      </a:lnTo>
                      <a:lnTo>
                        <a:pt x="230745" y="171652"/>
                      </a:lnTo>
                      <a:lnTo>
                        <a:pt x="205419" y="208233"/>
                      </a:lnTo>
                      <a:close/>
                      <a:moveTo>
                        <a:pt x="239187" y="154768"/>
                      </a:moveTo>
                      <a:lnTo>
                        <a:pt x="205419" y="129442"/>
                      </a:lnTo>
                      <a:lnTo>
                        <a:pt x="230745" y="92861"/>
                      </a:lnTo>
                      <a:lnTo>
                        <a:pt x="267327" y="118186"/>
                      </a:lnTo>
                      <a:lnTo>
                        <a:pt x="239187" y="154768"/>
                      </a:lnTo>
                      <a:close/>
                      <a:moveTo>
                        <a:pt x="275768" y="104117"/>
                      </a:moveTo>
                      <a:lnTo>
                        <a:pt x="239187" y="78791"/>
                      </a:lnTo>
                      <a:lnTo>
                        <a:pt x="264513" y="42209"/>
                      </a:lnTo>
                      <a:lnTo>
                        <a:pt x="301094" y="67535"/>
                      </a:lnTo>
                      <a:lnTo>
                        <a:pt x="275768" y="104117"/>
                      </a:lnTo>
                      <a:close/>
                      <a:moveTo>
                        <a:pt x="78791" y="498072"/>
                      </a:moveTo>
                      <a:lnTo>
                        <a:pt x="42209" y="472746"/>
                      </a:lnTo>
                      <a:lnTo>
                        <a:pt x="64721" y="438979"/>
                      </a:lnTo>
                      <a:lnTo>
                        <a:pt x="101302" y="464304"/>
                      </a:lnTo>
                      <a:lnTo>
                        <a:pt x="78791" y="498072"/>
                      </a:lnTo>
                      <a:close/>
                      <a:moveTo>
                        <a:pt x="112559" y="450234"/>
                      </a:moveTo>
                      <a:lnTo>
                        <a:pt x="75977" y="424909"/>
                      </a:lnTo>
                      <a:lnTo>
                        <a:pt x="101302" y="388327"/>
                      </a:lnTo>
                      <a:lnTo>
                        <a:pt x="137884" y="413653"/>
                      </a:lnTo>
                      <a:lnTo>
                        <a:pt x="112559" y="450234"/>
                      </a:lnTo>
                      <a:close/>
                      <a:moveTo>
                        <a:pt x="149140" y="399583"/>
                      </a:moveTo>
                      <a:lnTo>
                        <a:pt x="112559" y="374257"/>
                      </a:lnTo>
                      <a:lnTo>
                        <a:pt x="137884" y="337676"/>
                      </a:lnTo>
                      <a:lnTo>
                        <a:pt x="174465" y="363002"/>
                      </a:lnTo>
                      <a:lnTo>
                        <a:pt x="149140" y="399583"/>
                      </a:lnTo>
                      <a:close/>
                      <a:moveTo>
                        <a:pt x="185721" y="346118"/>
                      </a:moveTo>
                      <a:lnTo>
                        <a:pt x="149140" y="320792"/>
                      </a:lnTo>
                      <a:lnTo>
                        <a:pt x="174465" y="284210"/>
                      </a:lnTo>
                      <a:lnTo>
                        <a:pt x="211047" y="309536"/>
                      </a:lnTo>
                      <a:lnTo>
                        <a:pt x="185721" y="346118"/>
                      </a:lnTo>
                      <a:close/>
                      <a:moveTo>
                        <a:pt x="219489" y="295466"/>
                      </a:moveTo>
                      <a:lnTo>
                        <a:pt x="182908" y="270141"/>
                      </a:lnTo>
                      <a:lnTo>
                        <a:pt x="208233" y="233559"/>
                      </a:lnTo>
                      <a:lnTo>
                        <a:pt x="244814" y="258885"/>
                      </a:lnTo>
                      <a:lnTo>
                        <a:pt x="219489" y="295466"/>
                      </a:lnTo>
                      <a:close/>
                      <a:moveTo>
                        <a:pt x="256070" y="242001"/>
                      </a:moveTo>
                      <a:lnTo>
                        <a:pt x="219489" y="216675"/>
                      </a:lnTo>
                      <a:lnTo>
                        <a:pt x="244814" y="180094"/>
                      </a:lnTo>
                      <a:lnTo>
                        <a:pt x="281397" y="205419"/>
                      </a:lnTo>
                      <a:lnTo>
                        <a:pt x="256070" y="242001"/>
                      </a:lnTo>
                      <a:close/>
                      <a:moveTo>
                        <a:pt x="292652" y="191350"/>
                      </a:moveTo>
                      <a:lnTo>
                        <a:pt x="256070" y="166024"/>
                      </a:lnTo>
                      <a:lnTo>
                        <a:pt x="281397" y="129442"/>
                      </a:lnTo>
                      <a:lnTo>
                        <a:pt x="317978" y="154768"/>
                      </a:lnTo>
                      <a:lnTo>
                        <a:pt x="292652" y="191350"/>
                      </a:lnTo>
                      <a:close/>
                      <a:moveTo>
                        <a:pt x="329233" y="137884"/>
                      </a:moveTo>
                      <a:lnTo>
                        <a:pt x="292652" y="112559"/>
                      </a:lnTo>
                      <a:lnTo>
                        <a:pt x="317978" y="75977"/>
                      </a:lnTo>
                      <a:lnTo>
                        <a:pt x="354559" y="101303"/>
                      </a:lnTo>
                      <a:lnTo>
                        <a:pt x="329233" y="137884"/>
                      </a:lnTo>
                      <a:close/>
                      <a:moveTo>
                        <a:pt x="363001" y="87233"/>
                      </a:moveTo>
                      <a:lnTo>
                        <a:pt x="326419" y="61907"/>
                      </a:lnTo>
                      <a:lnTo>
                        <a:pt x="348932" y="28140"/>
                      </a:lnTo>
                      <a:lnTo>
                        <a:pt x="385513" y="53465"/>
                      </a:lnTo>
                      <a:lnTo>
                        <a:pt x="363001" y="87233"/>
                      </a:lnTo>
                      <a:close/>
                      <a:moveTo>
                        <a:pt x="132256" y="534653"/>
                      </a:moveTo>
                      <a:lnTo>
                        <a:pt x="95675" y="509328"/>
                      </a:lnTo>
                      <a:lnTo>
                        <a:pt x="118186" y="475560"/>
                      </a:lnTo>
                      <a:lnTo>
                        <a:pt x="154768" y="500886"/>
                      </a:lnTo>
                      <a:lnTo>
                        <a:pt x="132256" y="534653"/>
                      </a:lnTo>
                      <a:close/>
                      <a:moveTo>
                        <a:pt x="166024" y="486816"/>
                      </a:moveTo>
                      <a:lnTo>
                        <a:pt x="129442" y="461490"/>
                      </a:lnTo>
                      <a:lnTo>
                        <a:pt x="154768" y="424909"/>
                      </a:lnTo>
                      <a:lnTo>
                        <a:pt x="191349" y="450234"/>
                      </a:lnTo>
                      <a:lnTo>
                        <a:pt x="166024" y="486816"/>
                      </a:lnTo>
                      <a:close/>
                      <a:moveTo>
                        <a:pt x="199791" y="433351"/>
                      </a:moveTo>
                      <a:lnTo>
                        <a:pt x="163210" y="408025"/>
                      </a:lnTo>
                      <a:lnTo>
                        <a:pt x="188535" y="371443"/>
                      </a:lnTo>
                      <a:lnTo>
                        <a:pt x="225117" y="396769"/>
                      </a:lnTo>
                      <a:lnTo>
                        <a:pt x="199791" y="433351"/>
                      </a:lnTo>
                      <a:close/>
                      <a:moveTo>
                        <a:pt x="236373" y="382699"/>
                      </a:moveTo>
                      <a:lnTo>
                        <a:pt x="199791" y="357374"/>
                      </a:lnTo>
                      <a:lnTo>
                        <a:pt x="225117" y="320792"/>
                      </a:lnTo>
                      <a:lnTo>
                        <a:pt x="261698" y="346118"/>
                      </a:lnTo>
                      <a:lnTo>
                        <a:pt x="236373" y="382699"/>
                      </a:lnTo>
                      <a:close/>
                      <a:moveTo>
                        <a:pt x="272954" y="329234"/>
                      </a:moveTo>
                      <a:lnTo>
                        <a:pt x="236373" y="303908"/>
                      </a:lnTo>
                      <a:lnTo>
                        <a:pt x="261698" y="270141"/>
                      </a:lnTo>
                      <a:lnTo>
                        <a:pt x="298280" y="295466"/>
                      </a:lnTo>
                      <a:lnTo>
                        <a:pt x="272954" y="329234"/>
                      </a:lnTo>
                      <a:close/>
                      <a:moveTo>
                        <a:pt x="309536" y="278583"/>
                      </a:moveTo>
                      <a:lnTo>
                        <a:pt x="272954" y="253257"/>
                      </a:lnTo>
                      <a:lnTo>
                        <a:pt x="298280" y="216675"/>
                      </a:lnTo>
                      <a:lnTo>
                        <a:pt x="334862" y="242001"/>
                      </a:lnTo>
                      <a:lnTo>
                        <a:pt x="309536" y="278583"/>
                      </a:lnTo>
                      <a:close/>
                      <a:moveTo>
                        <a:pt x="343303" y="227931"/>
                      </a:moveTo>
                      <a:lnTo>
                        <a:pt x="306722" y="202605"/>
                      </a:lnTo>
                      <a:lnTo>
                        <a:pt x="332048" y="166024"/>
                      </a:lnTo>
                      <a:lnTo>
                        <a:pt x="368629" y="191350"/>
                      </a:lnTo>
                      <a:lnTo>
                        <a:pt x="343303" y="227931"/>
                      </a:lnTo>
                      <a:close/>
                      <a:moveTo>
                        <a:pt x="379885" y="174466"/>
                      </a:moveTo>
                      <a:lnTo>
                        <a:pt x="343303" y="149140"/>
                      </a:lnTo>
                      <a:lnTo>
                        <a:pt x="368629" y="112559"/>
                      </a:lnTo>
                      <a:lnTo>
                        <a:pt x="405211" y="137884"/>
                      </a:lnTo>
                      <a:lnTo>
                        <a:pt x="379885" y="174466"/>
                      </a:lnTo>
                      <a:close/>
                      <a:moveTo>
                        <a:pt x="416467" y="123814"/>
                      </a:moveTo>
                      <a:lnTo>
                        <a:pt x="379885" y="98489"/>
                      </a:lnTo>
                      <a:lnTo>
                        <a:pt x="402397" y="64721"/>
                      </a:lnTo>
                      <a:lnTo>
                        <a:pt x="438978" y="90047"/>
                      </a:lnTo>
                      <a:lnTo>
                        <a:pt x="416467" y="123814"/>
                      </a:lnTo>
                      <a:close/>
                      <a:moveTo>
                        <a:pt x="182908" y="571235"/>
                      </a:moveTo>
                      <a:lnTo>
                        <a:pt x="146326" y="545909"/>
                      </a:lnTo>
                      <a:lnTo>
                        <a:pt x="168838" y="512142"/>
                      </a:lnTo>
                      <a:lnTo>
                        <a:pt x="205419" y="537467"/>
                      </a:lnTo>
                      <a:lnTo>
                        <a:pt x="182908" y="571235"/>
                      </a:lnTo>
                      <a:close/>
                      <a:moveTo>
                        <a:pt x="216675" y="523398"/>
                      </a:moveTo>
                      <a:lnTo>
                        <a:pt x="180094" y="498072"/>
                      </a:lnTo>
                      <a:lnTo>
                        <a:pt x="205419" y="461490"/>
                      </a:lnTo>
                      <a:lnTo>
                        <a:pt x="242000" y="486816"/>
                      </a:lnTo>
                      <a:lnTo>
                        <a:pt x="216675" y="523398"/>
                      </a:lnTo>
                      <a:close/>
                      <a:moveTo>
                        <a:pt x="253257" y="469932"/>
                      </a:moveTo>
                      <a:lnTo>
                        <a:pt x="216675" y="444606"/>
                      </a:lnTo>
                      <a:lnTo>
                        <a:pt x="242000" y="408025"/>
                      </a:lnTo>
                      <a:lnTo>
                        <a:pt x="278582" y="433351"/>
                      </a:lnTo>
                      <a:lnTo>
                        <a:pt x="253257" y="469932"/>
                      </a:lnTo>
                      <a:close/>
                      <a:moveTo>
                        <a:pt x="289838" y="419281"/>
                      </a:moveTo>
                      <a:lnTo>
                        <a:pt x="253257" y="393955"/>
                      </a:lnTo>
                      <a:lnTo>
                        <a:pt x="278582" y="357374"/>
                      </a:lnTo>
                      <a:lnTo>
                        <a:pt x="315164" y="382699"/>
                      </a:lnTo>
                      <a:lnTo>
                        <a:pt x="289838" y="419281"/>
                      </a:lnTo>
                      <a:close/>
                      <a:moveTo>
                        <a:pt x="323606" y="365816"/>
                      </a:moveTo>
                      <a:lnTo>
                        <a:pt x="287024" y="340490"/>
                      </a:lnTo>
                      <a:lnTo>
                        <a:pt x="312349" y="303908"/>
                      </a:lnTo>
                      <a:lnTo>
                        <a:pt x="348932" y="329234"/>
                      </a:lnTo>
                      <a:lnTo>
                        <a:pt x="323606" y="365816"/>
                      </a:lnTo>
                      <a:close/>
                      <a:moveTo>
                        <a:pt x="360187" y="315164"/>
                      </a:moveTo>
                      <a:lnTo>
                        <a:pt x="323606" y="289838"/>
                      </a:lnTo>
                      <a:lnTo>
                        <a:pt x="348932" y="253257"/>
                      </a:lnTo>
                      <a:lnTo>
                        <a:pt x="385513" y="278583"/>
                      </a:lnTo>
                      <a:lnTo>
                        <a:pt x="360187" y="315164"/>
                      </a:lnTo>
                      <a:close/>
                      <a:moveTo>
                        <a:pt x="396768" y="261699"/>
                      </a:moveTo>
                      <a:lnTo>
                        <a:pt x="360187" y="236373"/>
                      </a:lnTo>
                      <a:lnTo>
                        <a:pt x="385513" y="199792"/>
                      </a:lnTo>
                      <a:lnTo>
                        <a:pt x="422095" y="225117"/>
                      </a:lnTo>
                      <a:lnTo>
                        <a:pt x="396768" y="261699"/>
                      </a:lnTo>
                      <a:close/>
                      <a:moveTo>
                        <a:pt x="433351" y="211047"/>
                      </a:moveTo>
                      <a:lnTo>
                        <a:pt x="396768" y="185722"/>
                      </a:lnTo>
                      <a:lnTo>
                        <a:pt x="422095" y="149140"/>
                      </a:lnTo>
                      <a:lnTo>
                        <a:pt x="458676" y="174466"/>
                      </a:lnTo>
                      <a:lnTo>
                        <a:pt x="433351" y="211047"/>
                      </a:lnTo>
                      <a:close/>
                      <a:moveTo>
                        <a:pt x="467118" y="157582"/>
                      </a:moveTo>
                      <a:lnTo>
                        <a:pt x="430536" y="132256"/>
                      </a:lnTo>
                      <a:lnTo>
                        <a:pt x="453048" y="98489"/>
                      </a:lnTo>
                      <a:lnTo>
                        <a:pt x="489630" y="123814"/>
                      </a:lnTo>
                      <a:lnTo>
                        <a:pt x="467118" y="157582"/>
                      </a:lnTo>
                      <a:close/>
                      <a:moveTo>
                        <a:pt x="236373" y="605003"/>
                      </a:moveTo>
                      <a:lnTo>
                        <a:pt x="199791" y="579677"/>
                      </a:lnTo>
                      <a:lnTo>
                        <a:pt x="222303" y="545909"/>
                      </a:lnTo>
                      <a:lnTo>
                        <a:pt x="258884" y="571235"/>
                      </a:lnTo>
                      <a:lnTo>
                        <a:pt x="236373" y="605003"/>
                      </a:lnTo>
                      <a:close/>
                      <a:moveTo>
                        <a:pt x="270140" y="557165"/>
                      </a:moveTo>
                      <a:lnTo>
                        <a:pt x="233559" y="531840"/>
                      </a:lnTo>
                      <a:lnTo>
                        <a:pt x="258884" y="495258"/>
                      </a:lnTo>
                      <a:lnTo>
                        <a:pt x="295466" y="520584"/>
                      </a:lnTo>
                      <a:lnTo>
                        <a:pt x="270140" y="557165"/>
                      </a:lnTo>
                      <a:close/>
                      <a:moveTo>
                        <a:pt x="303908" y="506514"/>
                      </a:moveTo>
                      <a:lnTo>
                        <a:pt x="267327" y="481188"/>
                      </a:lnTo>
                      <a:lnTo>
                        <a:pt x="292652" y="444606"/>
                      </a:lnTo>
                      <a:lnTo>
                        <a:pt x="329233" y="469932"/>
                      </a:lnTo>
                      <a:lnTo>
                        <a:pt x="303908" y="506514"/>
                      </a:lnTo>
                      <a:close/>
                      <a:moveTo>
                        <a:pt x="340489" y="453048"/>
                      </a:moveTo>
                      <a:lnTo>
                        <a:pt x="303908" y="427723"/>
                      </a:lnTo>
                      <a:lnTo>
                        <a:pt x="329233" y="391141"/>
                      </a:lnTo>
                      <a:lnTo>
                        <a:pt x="365816" y="416467"/>
                      </a:lnTo>
                      <a:lnTo>
                        <a:pt x="340489" y="453048"/>
                      </a:lnTo>
                      <a:close/>
                      <a:moveTo>
                        <a:pt x="377071" y="402397"/>
                      </a:moveTo>
                      <a:lnTo>
                        <a:pt x="340489" y="377071"/>
                      </a:lnTo>
                      <a:lnTo>
                        <a:pt x="365816" y="340490"/>
                      </a:lnTo>
                      <a:lnTo>
                        <a:pt x="402397" y="365816"/>
                      </a:lnTo>
                      <a:lnTo>
                        <a:pt x="377071" y="402397"/>
                      </a:lnTo>
                      <a:close/>
                      <a:moveTo>
                        <a:pt x="413652" y="348932"/>
                      </a:moveTo>
                      <a:lnTo>
                        <a:pt x="377071" y="323606"/>
                      </a:lnTo>
                      <a:lnTo>
                        <a:pt x="402397" y="287024"/>
                      </a:lnTo>
                      <a:lnTo>
                        <a:pt x="438978" y="312350"/>
                      </a:lnTo>
                      <a:lnTo>
                        <a:pt x="413652" y="348932"/>
                      </a:lnTo>
                      <a:close/>
                      <a:moveTo>
                        <a:pt x="447420" y="298280"/>
                      </a:moveTo>
                      <a:lnTo>
                        <a:pt x="410838" y="272955"/>
                      </a:lnTo>
                      <a:lnTo>
                        <a:pt x="436165" y="236373"/>
                      </a:lnTo>
                      <a:lnTo>
                        <a:pt x="472746" y="261699"/>
                      </a:lnTo>
                      <a:lnTo>
                        <a:pt x="447420" y="298280"/>
                      </a:lnTo>
                      <a:close/>
                      <a:moveTo>
                        <a:pt x="484002" y="247629"/>
                      </a:moveTo>
                      <a:lnTo>
                        <a:pt x="447420" y="222303"/>
                      </a:lnTo>
                      <a:lnTo>
                        <a:pt x="472746" y="185722"/>
                      </a:lnTo>
                      <a:lnTo>
                        <a:pt x="509327" y="211047"/>
                      </a:lnTo>
                      <a:lnTo>
                        <a:pt x="484002" y="247629"/>
                      </a:lnTo>
                      <a:close/>
                      <a:moveTo>
                        <a:pt x="520584" y="194164"/>
                      </a:moveTo>
                      <a:lnTo>
                        <a:pt x="484002" y="168838"/>
                      </a:lnTo>
                      <a:lnTo>
                        <a:pt x="506514" y="135070"/>
                      </a:lnTo>
                      <a:lnTo>
                        <a:pt x="543095" y="160396"/>
                      </a:lnTo>
                      <a:lnTo>
                        <a:pt x="520584" y="194164"/>
                      </a:lnTo>
                      <a:close/>
                      <a:moveTo>
                        <a:pt x="287024" y="641584"/>
                      </a:moveTo>
                      <a:lnTo>
                        <a:pt x="250443" y="616258"/>
                      </a:lnTo>
                      <a:lnTo>
                        <a:pt x="272954" y="582491"/>
                      </a:lnTo>
                      <a:lnTo>
                        <a:pt x="309536" y="607817"/>
                      </a:lnTo>
                      <a:lnTo>
                        <a:pt x="287024" y="641584"/>
                      </a:lnTo>
                      <a:close/>
                      <a:moveTo>
                        <a:pt x="320792" y="593747"/>
                      </a:moveTo>
                      <a:lnTo>
                        <a:pt x="284210" y="568421"/>
                      </a:lnTo>
                      <a:lnTo>
                        <a:pt x="309536" y="531840"/>
                      </a:lnTo>
                      <a:lnTo>
                        <a:pt x="346117" y="557165"/>
                      </a:lnTo>
                      <a:lnTo>
                        <a:pt x="320792" y="593747"/>
                      </a:lnTo>
                      <a:close/>
                      <a:moveTo>
                        <a:pt x="357373" y="543095"/>
                      </a:moveTo>
                      <a:lnTo>
                        <a:pt x="320792" y="517770"/>
                      </a:lnTo>
                      <a:lnTo>
                        <a:pt x="346117" y="481188"/>
                      </a:lnTo>
                      <a:lnTo>
                        <a:pt x="382699" y="506514"/>
                      </a:lnTo>
                      <a:lnTo>
                        <a:pt x="357373" y="543095"/>
                      </a:lnTo>
                      <a:close/>
                      <a:moveTo>
                        <a:pt x="391141" y="489630"/>
                      </a:moveTo>
                      <a:lnTo>
                        <a:pt x="354559" y="464304"/>
                      </a:lnTo>
                      <a:lnTo>
                        <a:pt x="379885" y="427723"/>
                      </a:lnTo>
                      <a:lnTo>
                        <a:pt x="416467" y="453048"/>
                      </a:lnTo>
                      <a:lnTo>
                        <a:pt x="391141" y="489630"/>
                      </a:lnTo>
                      <a:close/>
                      <a:moveTo>
                        <a:pt x="427722" y="438979"/>
                      </a:moveTo>
                      <a:lnTo>
                        <a:pt x="391141" y="413653"/>
                      </a:lnTo>
                      <a:lnTo>
                        <a:pt x="416467" y="377071"/>
                      </a:lnTo>
                      <a:lnTo>
                        <a:pt x="453048" y="402397"/>
                      </a:lnTo>
                      <a:lnTo>
                        <a:pt x="427722" y="438979"/>
                      </a:lnTo>
                      <a:close/>
                      <a:moveTo>
                        <a:pt x="464304" y="385513"/>
                      </a:moveTo>
                      <a:lnTo>
                        <a:pt x="427722" y="360187"/>
                      </a:lnTo>
                      <a:lnTo>
                        <a:pt x="453048" y="323606"/>
                      </a:lnTo>
                      <a:lnTo>
                        <a:pt x="489630" y="348932"/>
                      </a:lnTo>
                      <a:lnTo>
                        <a:pt x="464304" y="385513"/>
                      </a:lnTo>
                      <a:close/>
                      <a:moveTo>
                        <a:pt x="500886" y="334862"/>
                      </a:moveTo>
                      <a:lnTo>
                        <a:pt x="464304" y="309536"/>
                      </a:lnTo>
                      <a:lnTo>
                        <a:pt x="489630" y="272955"/>
                      </a:lnTo>
                      <a:lnTo>
                        <a:pt x="526211" y="298280"/>
                      </a:lnTo>
                      <a:lnTo>
                        <a:pt x="500886" y="334862"/>
                      </a:lnTo>
                      <a:close/>
                      <a:moveTo>
                        <a:pt x="534653" y="281397"/>
                      </a:moveTo>
                      <a:lnTo>
                        <a:pt x="498071" y="256071"/>
                      </a:lnTo>
                      <a:lnTo>
                        <a:pt x="523397" y="219489"/>
                      </a:lnTo>
                      <a:lnTo>
                        <a:pt x="559979" y="244815"/>
                      </a:lnTo>
                      <a:lnTo>
                        <a:pt x="534653" y="281397"/>
                      </a:lnTo>
                      <a:close/>
                      <a:moveTo>
                        <a:pt x="571235" y="230745"/>
                      </a:moveTo>
                      <a:lnTo>
                        <a:pt x="534653" y="205419"/>
                      </a:lnTo>
                      <a:lnTo>
                        <a:pt x="557165" y="171652"/>
                      </a:lnTo>
                      <a:lnTo>
                        <a:pt x="593746" y="196978"/>
                      </a:lnTo>
                      <a:lnTo>
                        <a:pt x="571235" y="230745"/>
                      </a:lnTo>
                      <a:close/>
                      <a:moveTo>
                        <a:pt x="371443" y="630328"/>
                      </a:moveTo>
                      <a:lnTo>
                        <a:pt x="334862" y="605003"/>
                      </a:lnTo>
                      <a:lnTo>
                        <a:pt x="360187" y="568421"/>
                      </a:lnTo>
                      <a:lnTo>
                        <a:pt x="396768" y="593747"/>
                      </a:lnTo>
                      <a:lnTo>
                        <a:pt x="371443" y="630328"/>
                      </a:lnTo>
                      <a:close/>
                      <a:moveTo>
                        <a:pt x="408025" y="576863"/>
                      </a:moveTo>
                      <a:lnTo>
                        <a:pt x="371443" y="551537"/>
                      </a:lnTo>
                      <a:lnTo>
                        <a:pt x="396768" y="514956"/>
                      </a:lnTo>
                      <a:lnTo>
                        <a:pt x="433351" y="540281"/>
                      </a:lnTo>
                      <a:lnTo>
                        <a:pt x="408025" y="576863"/>
                      </a:lnTo>
                      <a:close/>
                      <a:moveTo>
                        <a:pt x="444606" y="526211"/>
                      </a:moveTo>
                      <a:lnTo>
                        <a:pt x="408025" y="500886"/>
                      </a:lnTo>
                      <a:lnTo>
                        <a:pt x="433351" y="464304"/>
                      </a:lnTo>
                      <a:lnTo>
                        <a:pt x="469932" y="489630"/>
                      </a:lnTo>
                      <a:lnTo>
                        <a:pt x="444606" y="526211"/>
                      </a:lnTo>
                      <a:close/>
                      <a:moveTo>
                        <a:pt x="481187" y="472746"/>
                      </a:moveTo>
                      <a:lnTo>
                        <a:pt x="444606" y="447421"/>
                      </a:lnTo>
                      <a:lnTo>
                        <a:pt x="469932" y="410839"/>
                      </a:lnTo>
                      <a:lnTo>
                        <a:pt x="506514" y="436165"/>
                      </a:lnTo>
                      <a:lnTo>
                        <a:pt x="481187" y="472746"/>
                      </a:lnTo>
                      <a:close/>
                      <a:moveTo>
                        <a:pt x="514955" y="422095"/>
                      </a:moveTo>
                      <a:lnTo>
                        <a:pt x="478374" y="396769"/>
                      </a:lnTo>
                      <a:lnTo>
                        <a:pt x="503700" y="360187"/>
                      </a:lnTo>
                      <a:lnTo>
                        <a:pt x="540281" y="385513"/>
                      </a:lnTo>
                      <a:lnTo>
                        <a:pt x="514955" y="422095"/>
                      </a:lnTo>
                      <a:close/>
                      <a:moveTo>
                        <a:pt x="551537" y="368629"/>
                      </a:moveTo>
                      <a:lnTo>
                        <a:pt x="514955" y="343304"/>
                      </a:lnTo>
                      <a:lnTo>
                        <a:pt x="540281" y="306722"/>
                      </a:lnTo>
                      <a:lnTo>
                        <a:pt x="576863" y="332048"/>
                      </a:lnTo>
                      <a:lnTo>
                        <a:pt x="551537" y="368629"/>
                      </a:lnTo>
                      <a:close/>
                      <a:moveTo>
                        <a:pt x="588119" y="317978"/>
                      </a:moveTo>
                      <a:lnTo>
                        <a:pt x="551537" y="292652"/>
                      </a:lnTo>
                      <a:lnTo>
                        <a:pt x="576863" y="256071"/>
                      </a:lnTo>
                      <a:lnTo>
                        <a:pt x="613444" y="281397"/>
                      </a:lnTo>
                      <a:lnTo>
                        <a:pt x="588119" y="317978"/>
                      </a:lnTo>
                      <a:close/>
                    </a:path>
                  </a:pathLst>
                </a:custGeom>
                <a:solidFill>
                  <a:srgbClr val="FEFEFE"/>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2" name="Freeform: Shape 841">
                  <a:extLst>
                    <a:ext uri="{FF2B5EF4-FFF2-40B4-BE49-F238E27FC236}">
                      <a16:creationId xmlns:a16="http://schemas.microsoft.com/office/drawing/2014/main" id="{6B290CC3-3C28-4652-AA47-59CE723ED2C1}"/>
                    </a:ext>
                  </a:extLst>
                </p:cNvPr>
                <p:cNvSpPr/>
                <p:nvPr/>
              </p:nvSpPr>
              <p:spPr>
                <a:xfrm>
                  <a:off x="17164277" y="2147421"/>
                  <a:ext cx="1048905" cy="1345075"/>
                </a:xfrm>
                <a:custGeom>
                  <a:avLst/>
                  <a:gdLst>
                    <a:gd name="connsiteX0" fmla="*/ 1046795 w 1048905"/>
                    <a:gd name="connsiteY0" fmla="*/ 284210 h 1345075"/>
                    <a:gd name="connsiteX1" fmla="*/ 1043980 w 1048905"/>
                    <a:gd name="connsiteY1" fmla="*/ 270141 h 1345075"/>
                    <a:gd name="connsiteX2" fmla="*/ 1038353 w 1048905"/>
                    <a:gd name="connsiteY2" fmla="*/ 242001 h 1345075"/>
                    <a:gd name="connsiteX3" fmla="*/ 1021469 w 1048905"/>
                    <a:gd name="connsiteY3" fmla="*/ 188536 h 1345075"/>
                    <a:gd name="connsiteX4" fmla="*/ 1013028 w 1048905"/>
                    <a:gd name="connsiteY4" fmla="*/ 168838 h 1345075"/>
                    <a:gd name="connsiteX5" fmla="*/ 990515 w 1048905"/>
                    <a:gd name="connsiteY5" fmla="*/ 126628 h 1345075"/>
                    <a:gd name="connsiteX6" fmla="*/ 979260 w 1048905"/>
                    <a:gd name="connsiteY6" fmla="*/ 109745 h 1345075"/>
                    <a:gd name="connsiteX7" fmla="*/ 917352 w 1048905"/>
                    <a:gd name="connsiteY7" fmla="*/ 50651 h 1345075"/>
                    <a:gd name="connsiteX8" fmla="*/ 838561 w 1048905"/>
                    <a:gd name="connsiteY8" fmla="*/ 14070 h 1345075"/>
                    <a:gd name="connsiteX9" fmla="*/ 818863 w 1048905"/>
                    <a:gd name="connsiteY9" fmla="*/ 8442 h 1345075"/>
                    <a:gd name="connsiteX10" fmla="*/ 771026 w 1048905"/>
                    <a:gd name="connsiteY10" fmla="*/ 0 h 1345075"/>
                    <a:gd name="connsiteX11" fmla="*/ 748514 w 1048905"/>
                    <a:gd name="connsiteY11" fmla="*/ 0 h 1345075"/>
                    <a:gd name="connsiteX12" fmla="*/ 692235 w 1048905"/>
                    <a:gd name="connsiteY12" fmla="*/ 5628 h 1345075"/>
                    <a:gd name="connsiteX13" fmla="*/ 664095 w 1048905"/>
                    <a:gd name="connsiteY13" fmla="*/ 11256 h 1345075"/>
                    <a:gd name="connsiteX14" fmla="*/ 650025 w 1048905"/>
                    <a:gd name="connsiteY14" fmla="*/ 14070 h 1345075"/>
                    <a:gd name="connsiteX15" fmla="*/ 627514 w 1048905"/>
                    <a:gd name="connsiteY15" fmla="*/ 22512 h 1345075"/>
                    <a:gd name="connsiteX16" fmla="*/ 582490 w 1048905"/>
                    <a:gd name="connsiteY16" fmla="*/ 39396 h 1345075"/>
                    <a:gd name="connsiteX17" fmla="*/ 562793 w 1048905"/>
                    <a:gd name="connsiteY17" fmla="*/ 50651 h 1345075"/>
                    <a:gd name="connsiteX18" fmla="*/ 523397 w 1048905"/>
                    <a:gd name="connsiteY18" fmla="*/ 75977 h 1345075"/>
                    <a:gd name="connsiteX19" fmla="*/ 506514 w 1048905"/>
                    <a:gd name="connsiteY19" fmla="*/ 87233 h 1345075"/>
                    <a:gd name="connsiteX20" fmla="*/ 472746 w 1048905"/>
                    <a:gd name="connsiteY20" fmla="*/ 115373 h 1345075"/>
                    <a:gd name="connsiteX21" fmla="*/ 458676 w 1048905"/>
                    <a:gd name="connsiteY21" fmla="*/ 129442 h 1345075"/>
                    <a:gd name="connsiteX22" fmla="*/ 427722 w 1048905"/>
                    <a:gd name="connsiteY22" fmla="*/ 163210 h 1345075"/>
                    <a:gd name="connsiteX23" fmla="*/ 416467 w 1048905"/>
                    <a:gd name="connsiteY23" fmla="*/ 177280 h 1345075"/>
                    <a:gd name="connsiteX24" fmla="*/ 402397 w 1048905"/>
                    <a:gd name="connsiteY24" fmla="*/ 196978 h 1345075"/>
                    <a:gd name="connsiteX25" fmla="*/ 391141 w 1048905"/>
                    <a:gd name="connsiteY25" fmla="*/ 211047 h 1345075"/>
                    <a:gd name="connsiteX26" fmla="*/ 379885 w 1048905"/>
                    <a:gd name="connsiteY26" fmla="*/ 227931 h 1345075"/>
                    <a:gd name="connsiteX27" fmla="*/ 360187 w 1048905"/>
                    <a:gd name="connsiteY27" fmla="*/ 267327 h 1345075"/>
                    <a:gd name="connsiteX28" fmla="*/ 351746 w 1048905"/>
                    <a:gd name="connsiteY28" fmla="*/ 284210 h 1345075"/>
                    <a:gd name="connsiteX29" fmla="*/ 334862 w 1048905"/>
                    <a:gd name="connsiteY29" fmla="*/ 326420 h 1345075"/>
                    <a:gd name="connsiteX30" fmla="*/ 329233 w 1048905"/>
                    <a:gd name="connsiteY30" fmla="*/ 346118 h 1345075"/>
                    <a:gd name="connsiteX31" fmla="*/ 320792 w 1048905"/>
                    <a:gd name="connsiteY31" fmla="*/ 391141 h 1345075"/>
                    <a:gd name="connsiteX32" fmla="*/ 317978 w 1048905"/>
                    <a:gd name="connsiteY32" fmla="*/ 413653 h 1345075"/>
                    <a:gd name="connsiteX33" fmla="*/ 315164 w 1048905"/>
                    <a:gd name="connsiteY33" fmla="*/ 458676 h 1345075"/>
                    <a:gd name="connsiteX34" fmla="*/ 315164 w 1048905"/>
                    <a:gd name="connsiteY34" fmla="*/ 484002 h 1345075"/>
                    <a:gd name="connsiteX35" fmla="*/ 317978 w 1048905"/>
                    <a:gd name="connsiteY35" fmla="*/ 509328 h 1345075"/>
                    <a:gd name="connsiteX36" fmla="*/ 323606 w 1048905"/>
                    <a:gd name="connsiteY36" fmla="*/ 537467 h 1345075"/>
                    <a:gd name="connsiteX37" fmla="*/ 323606 w 1048905"/>
                    <a:gd name="connsiteY37" fmla="*/ 543095 h 1345075"/>
                    <a:gd name="connsiteX38" fmla="*/ 332048 w 1048905"/>
                    <a:gd name="connsiteY38" fmla="*/ 599375 h 1345075"/>
                    <a:gd name="connsiteX39" fmla="*/ 334862 w 1048905"/>
                    <a:gd name="connsiteY39" fmla="*/ 630328 h 1345075"/>
                    <a:gd name="connsiteX40" fmla="*/ 326419 w 1048905"/>
                    <a:gd name="connsiteY40" fmla="*/ 728817 h 1345075"/>
                    <a:gd name="connsiteX41" fmla="*/ 326419 w 1048905"/>
                    <a:gd name="connsiteY41" fmla="*/ 731631 h 1345075"/>
                    <a:gd name="connsiteX42" fmla="*/ 188535 w 1048905"/>
                    <a:gd name="connsiteY42" fmla="*/ 1024283 h 1345075"/>
                    <a:gd name="connsiteX43" fmla="*/ 0 w 1048905"/>
                    <a:gd name="connsiteY43" fmla="*/ 1280354 h 1345075"/>
                    <a:gd name="connsiteX44" fmla="*/ 39395 w 1048905"/>
                    <a:gd name="connsiteY44" fmla="*/ 1322564 h 1345075"/>
                    <a:gd name="connsiteX45" fmla="*/ 92861 w 1048905"/>
                    <a:gd name="connsiteY45" fmla="*/ 1345076 h 1345075"/>
                    <a:gd name="connsiteX46" fmla="*/ 264513 w 1048905"/>
                    <a:gd name="connsiteY46" fmla="*/ 1077749 h 1345075"/>
                    <a:gd name="connsiteX47" fmla="*/ 489630 w 1048905"/>
                    <a:gd name="connsiteY47" fmla="*/ 847004 h 1345075"/>
                    <a:gd name="connsiteX48" fmla="*/ 492444 w 1048905"/>
                    <a:gd name="connsiteY48" fmla="*/ 844190 h 1345075"/>
                    <a:gd name="connsiteX49" fmla="*/ 579676 w 1048905"/>
                    <a:gd name="connsiteY49" fmla="*/ 799166 h 1345075"/>
                    <a:gd name="connsiteX50" fmla="*/ 607816 w 1048905"/>
                    <a:gd name="connsiteY50" fmla="*/ 790724 h 1345075"/>
                    <a:gd name="connsiteX51" fmla="*/ 664095 w 1048905"/>
                    <a:gd name="connsiteY51" fmla="*/ 779469 h 1345075"/>
                    <a:gd name="connsiteX52" fmla="*/ 669723 w 1048905"/>
                    <a:gd name="connsiteY52" fmla="*/ 779469 h 1345075"/>
                    <a:gd name="connsiteX53" fmla="*/ 697863 w 1048905"/>
                    <a:gd name="connsiteY53" fmla="*/ 773840 h 1345075"/>
                    <a:gd name="connsiteX54" fmla="*/ 723189 w 1048905"/>
                    <a:gd name="connsiteY54" fmla="*/ 768213 h 1345075"/>
                    <a:gd name="connsiteX55" fmla="*/ 745701 w 1048905"/>
                    <a:gd name="connsiteY55" fmla="*/ 759771 h 1345075"/>
                    <a:gd name="connsiteX56" fmla="*/ 787910 w 1048905"/>
                    <a:gd name="connsiteY56" fmla="*/ 740073 h 1345075"/>
                    <a:gd name="connsiteX57" fmla="*/ 807608 w 1048905"/>
                    <a:gd name="connsiteY57" fmla="*/ 728817 h 1345075"/>
                    <a:gd name="connsiteX58" fmla="*/ 847003 w 1048905"/>
                    <a:gd name="connsiteY58" fmla="*/ 703491 h 1345075"/>
                    <a:gd name="connsiteX59" fmla="*/ 863887 w 1048905"/>
                    <a:gd name="connsiteY59" fmla="*/ 692235 h 1345075"/>
                    <a:gd name="connsiteX60" fmla="*/ 897655 w 1048905"/>
                    <a:gd name="connsiteY60" fmla="*/ 661282 h 1345075"/>
                    <a:gd name="connsiteX61" fmla="*/ 911725 w 1048905"/>
                    <a:gd name="connsiteY61" fmla="*/ 647212 h 1345075"/>
                    <a:gd name="connsiteX62" fmla="*/ 939864 w 1048905"/>
                    <a:gd name="connsiteY62" fmla="*/ 613445 h 1345075"/>
                    <a:gd name="connsiteX63" fmla="*/ 951120 w 1048905"/>
                    <a:gd name="connsiteY63" fmla="*/ 599375 h 1345075"/>
                    <a:gd name="connsiteX64" fmla="*/ 962376 w 1048905"/>
                    <a:gd name="connsiteY64" fmla="*/ 585305 h 1345075"/>
                    <a:gd name="connsiteX65" fmla="*/ 976445 w 1048905"/>
                    <a:gd name="connsiteY65" fmla="*/ 562793 h 1345075"/>
                    <a:gd name="connsiteX66" fmla="*/ 987701 w 1048905"/>
                    <a:gd name="connsiteY66" fmla="*/ 545909 h 1345075"/>
                    <a:gd name="connsiteX67" fmla="*/ 1007399 w 1048905"/>
                    <a:gd name="connsiteY67" fmla="*/ 506514 h 1345075"/>
                    <a:gd name="connsiteX68" fmla="*/ 1015841 w 1048905"/>
                    <a:gd name="connsiteY68" fmla="*/ 486816 h 1345075"/>
                    <a:gd name="connsiteX69" fmla="*/ 1029911 w 1048905"/>
                    <a:gd name="connsiteY69" fmla="*/ 444607 h 1345075"/>
                    <a:gd name="connsiteX70" fmla="*/ 1035539 w 1048905"/>
                    <a:gd name="connsiteY70" fmla="*/ 424909 h 1345075"/>
                    <a:gd name="connsiteX71" fmla="*/ 1043980 w 1048905"/>
                    <a:gd name="connsiteY71" fmla="*/ 377071 h 1345075"/>
                    <a:gd name="connsiteX72" fmla="*/ 1046795 w 1048905"/>
                    <a:gd name="connsiteY72" fmla="*/ 354560 h 1345075"/>
                    <a:gd name="connsiteX73" fmla="*/ 1046795 w 1048905"/>
                    <a:gd name="connsiteY73" fmla="*/ 306722 h 1345075"/>
                    <a:gd name="connsiteX74" fmla="*/ 1046795 w 1048905"/>
                    <a:gd name="connsiteY74" fmla="*/ 284210 h 1345075"/>
                    <a:gd name="connsiteX75" fmla="*/ 329233 w 1048905"/>
                    <a:gd name="connsiteY75" fmla="*/ 903283 h 1345075"/>
                    <a:gd name="connsiteX76" fmla="*/ 402397 w 1048905"/>
                    <a:gd name="connsiteY76" fmla="*/ 689422 h 1345075"/>
                    <a:gd name="connsiteX77" fmla="*/ 450234 w 1048905"/>
                    <a:gd name="connsiteY77" fmla="*/ 731631 h 1345075"/>
                    <a:gd name="connsiteX78" fmla="*/ 506514 w 1048905"/>
                    <a:gd name="connsiteY78" fmla="*/ 762585 h 1345075"/>
                    <a:gd name="connsiteX79" fmla="*/ 329233 w 1048905"/>
                    <a:gd name="connsiteY79" fmla="*/ 903283 h 1345075"/>
                    <a:gd name="connsiteX80" fmla="*/ 979260 w 1048905"/>
                    <a:gd name="connsiteY80" fmla="*/ 408025 h 1345075"/>
                    <a:gd name="connsiteX81" fmla="*/ 965190 w 1048905"/>
                    <a:gd name="connsiteY81" fmla="*/ 453048 h 1345075"/>
                    <a:gd name="connsiteX82" fmla="*/ 956748 w 1048905"/>
                    <a:gd name="connsiteY82" fmla="*/ 472746 h 1345075"/>
                    <a:gd name="connsiteX83" fmla="*/ 937050 w 1048905"/>
                    <a:gd name="connsiteY83" fmla="*/ 512142 h 1345075"/>
                    <a:gd name="connsiteX84" fmla="*/ 928609 w 1048905"/>
                    <a:gd name="connsiteY84" fmla="*/ 529026 h 1345075"/>
                    <a:gd name="connsiteX85" fmla="*/ 914539 w 1048905"/>
                    <a:gd name="connsiteY85" fmla="*/ 551537 h 1345075"/>
                    <a:gd name="connsiteX86" fmla="*/ 903282 w 1048905"/>
                    <a:gd name="connsiteY86" fmla="*/ 565607 h 1345075"/>
                    <a:gd name="connsiteX87" fmla="*/ 892027 w 1048905"/>
                    <a:gd name="connsiteY87" fmla="*/ 579677 h 1345075"/>
                    <a:gd name="connsiteX88" fmla="*/ 861073 w 1048905"/>
                    <a:gd name="connsiteY88" fmla="*/ 613445 h 1345075"/>
                    <a:gd name="connsiteX89" fmla="*/ 847003 w 1048905"/>
                    <a:gd name="connsiteY89" fmla="*/ 627514 h 1345075"/>
                    <a:gd name="connsiteX90" fmla="*/ 810422 w 1048905"/>
                    <a:gd name="connsiteY90" fmla="*/ 655654 h 1345075"/>
                    <a:gd name="connsiteX91" fmla="*/ 793538 w 1048905"/>
                    <a:gd name="connsiteY91" fmla="*/ 666910 h 1345075"/>
                    <a:gd name="connsiteX92" fmla="*/ 754142 w 1048905"/>
                    <a:gd name="connsiteY92" fmla="*/ 689422 h 1345075"/>
                    <a:gd name="connsiteX93" fmla="*/ 720374 w 1048905"/>
                    <a:gd name="connsiteY93" fmla="*/ 703491 h 1345075"/>
                    <a:gd name="connsiteX94" fmla="*/ 680979 w 1048905"/>
                    <a:gd name="connsiteY94" fmla="*/ 714747 h 1345075"/>
                    <a:gd name="connsiteX95" fmla="*/ 630328 w 1048905"/>
                    <a:gd name="connsiteY95" fmla="*/ 723189 h 1345075"/>
                    <a:gd name="connsiteX96" fmla="*/ 579676 w 1048905"/>
                    <a:gd name="connsiteY96" fmla="*/ 720375 h 1345075"/>
                    <a:gd name="connsiteX97" fmla="*/ 559979 w 1048905"/>
                    <a:gd name="connsiteY97" fmla="*/ 717561 h 1345075"/>
                    <a:gd name="connsiteX98" fmla="*/ 517769 w 1048905"/>
                    <a:gd name="connsiteY98" fmla="*/ 703491 h 1345075"/>
                    <a:gd name="connsiteX99" fmla="*/ 500886 w 1048905"/>
                    <a:gd name="connsiteY99" fmla="*/ 695050 h 1345075"/>
                    <a:gd name="connsiteX100" fmla="*/ 481187 w 1048905"/>
                    <a:gd name="connsiteY100" fmla="*/ 683794 h 1345075"/>
                    <a:gd name="connsiteX101" fmla="*/ 464304 w 1048905"/>
                    <a:gd name="connsiteY101" fmla="*/ 669724 h 1345075"/>
                    <a:gd name="connsiteX102" fmla="*/ 450234 w 1048905"/>
                    <a:gd name="connsiteY102" fmla="*/ 655654 h 1345075"/>
                    <a:gd name="connsiteX103" fmla="*/ 422095 w 1048905"/>
                    <a:gd name="connsiteY103" fmla="*/ 621886 h 1345075"/>
                    <a:gd name="connsiteX104" fmla="*/ 410838 w 1048905"/>
                    <a:gd name="connsiteY104" fmla="*/ 602189 h 1345075"/>
                    <a:gd name="connsiteX105" fmla="*/ 391141 w 1048905"/>
                    <a:gd name="connsiteY105" fmla="*/ 554351 h 1345075"/>
                    <a:gd name="connsiteX106" fmla="*/ 379885 w 1048905"/>
                    <a:gd name="connsiteY106" fmla="*/ 503700 h 1345075"/>
                    <a:gd name="connsiteX107" fmla="*/ 377071 w 1048905"/>
                    <a:gd name="connsiteY107" fmla="*/ 464304 h 1345075"/>
                    <a:gd name="connsiteX108" fmla="*/ 379885 w 1048905"/>
                    <a:gd name="connsiteY108" fmla="*/ 427723 h 1345075"/>
                    <a:gd name="connsiteX109" fmla="*/ 385513 w 1048905"/>
                    <a:gd name="connsiteY109" fmla="*/ 382699 h 1345075"/>
                    <a:gd name="connsiteX110" fmla="*/ 391141 w 1048905"/>
                    <a:gd name="connsiteY110" fmla="*/ 363002 h 1345075"/>
                    <a:gd name="connsiteX111" fmla="*/ 405211 w 1048905"/>
                    <a:gd name="connsiteY111" fmla="*/ 320792 h 1345075"/>
                    <a:gd name="connsiteX112" fmla="*/ 413652 w 1048905"/>
                    <a:gd name="connsiteY112" fmla="*/ 303908 h 1345075"/>
                    <a:gd name="connsiteX113" fmla="*/ 433351 w 1048905"/>
                    <a:gd name="connsiteY113" fmla="*/ 264513 h 1345075"/>
                    <a:gd name="connsiteX114" fmla="*/ 444606 w 1048905"/>
                    <a:gd name="connsiteY114" fmla="*/ 247629 h 1345075"/>
                    <a:gd name="connsiteX115" fmla="*/ 453048 w 1048905"/>
                    <a:gd name="connsiteY115" fmla="*/ 233559 h 1345075"/>
                    <a:gd name="connsiteX116" fmla="*/ 467118 w 1048905"/>
                    <a:gd name="connsiteY116" fmla="*/ 213861 h 1345075"/>
                    <a:gd name="connsiteX117" fmla="*/ 478374 w 1048905"/>
                    <a:gd name="connsiteY117" fmla="*/ 199792 h 1345075"/>
                    <a:gd name="connsiteX118" fmla="*/ 509327 w 1048905"/>
                    <a:gd name="connsiteY118" fmla="*/ 168838 h 1345075"/>
                    <a:gd name="connsiteX119" fmla="*/ 523397 w 1048905"/>
                    <a:gd name="connsiteY119" fmla="*/ 154768 h 1345075"/>
                    <a:gd name="connsiteX120" fmla="*/ 559979 w 1048905"/>
                    <a:gd name="connsiteY120" fmla="*/ 126628 h 1345075"/>
                    <a:gd name="connsiteX121" fmla="*/ 576863 w 1048905"/>
                    <a:gd name="connsiteY121" fmla="*/ 115373 h 1345075"/>
                    <a:gd name="connsiteX122" fmla="*/ 607816 w 1048905"/>
                    <a:gd name="connsiteY122" fmla="*/ 98489 h 1345075"/>
                    <a:gd name="connsiteX123" fmla="*/ 641584 w 1048905"/>
                    <a:gd name="connsiteY123" fmla="*/ 84419 h 1345075"/>
                    <a:gd name="connsiteX124" fmla="*/ 689422 w 1048905"/>
                    <a:gd name="connsiteY124" fmla="*/ 70349 h 1345075"/>
                    <a:gd name="connsiteX125" fmla="*/ 731631 w 1048905"/>
                    <a:gd name="connsiteY125" fmla="*/ 64721 h 1345075"/>
                    <a:gd name="connsiteX126" fmla="*/ 782282 w 1048905"/>
                    <a:gd name="connsiteY126" fmla="*/ 67535 h 1345075"/>
                    <a:gd name="connsiteX127" fmla="*/ 801980 w 1048905"/>
                    <a:gd name="connsiteY127" fmla="*/ 70349 h 1345075"/>
                    <a:gd name="connsiteX128" fmla="*/ 844190 w 1048905"/>
                    <a:gd name="connsiteY128" fmla="*/ 84419 h 1345075"/>
                    <a:gd name="connsiteX129" fmla="*/ 861073 w 1048905"/>
                    <a:gd name="connsiteY129" fmla="*/ 92861 h 1345075"/>
                    <a:gd name="connsiteX130" fmla="*/ 880771 w 1048905"/>
                    <a:gd name="connsiteY130" fmla="*/ 104117 h 1345075"/>
                    <a:gd name="connsiteX131" fmla="*/ 897655 w 1048905"/>
                    <a:gd name="connsiteY131" fmla="*/ 118187 h 1345075"/>
                    <a:gd name="connsiteX132" fmla="*/ 911725 w 1048905"/>
                    <a:gd name="connsiteY132" fmla="*/ 132256 h 1345075"/>
                    <a:gd name="connsiteX133" fmla="*/ 939864 w 1048905"/>
                    <a:gd name="connsiteY133" fmla="*/ 166024 h 1345075"/>
                    <a:gd name="connsiteX134" fmla="*/ 951120 w 1048905"/>
                    <a:gd name="connsiteY134" fmla="*/ 185722 h 1345075"/>
                    <a:gd name="connsiteX135" fmla="*/ 970818 w 1048905"/>
                    <a:gd name="connsiteY135" fmla="*/ 233559 h 1345075"/>
                    <a:gd name="connsiteX136" fmla="*/ 982074 w 1048905"/>
                    <a:gd name="connsiteY136" fmla="*/ 272955 h 1345075"/>
                    <a:gd name="connsiteX137" fmla="*/ 984888 w 1048905"/>
                    <a:gd name="connsiteY137" fmla="*/ 323606 h 1345075"/>
                    <a:gd name="connsiteX138" fmla="*/ 982074 w 1048905"/>
                    <a:gd name="connsiteY138" fmla="*/ 360188 h 1345075"/>
                    <a:gd name="connsiteX139" fmla="*/ 976445 w 1048905"/>
                    <a:gd name="connsiteY139" fmla="*/ 396769 h 1345075"/>
                    <a:gd name="connsiteX140" fmla="*/ 979260 w 1048905"/>
                    <a:gd name="connsiteY140" fmla="*/ 408025 h 134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048905" h="1345075">
                      <a:moveTo>
                        <a:pt x="1046795" y="284210"/>
                      </a:moveTo>
                      <a:cubicBezTo>
                        <a:pt x="1046795" y="278583"/>
                        <a:pt x="1046795" y="272955"/>
                        <a:pt x="1043980" y="270141"/>
                      </a:cubicBezTo>
                      <a:cubicBezTo>
                        <a:pt x="1043980" y="261699"/>
                        <a:pt x="1041167" y="250443"/>
                        <a:pt x="1038353" y="242001"/>
                      </a:cubicBezTo>
                      <a:cubicBezTo>
                        <a:pt x="1035539" y="222303"/>
                        <a:pt x="1029911" y="205420"/>
                        <a:pt x="1021469" y="188536"/>
                      </a:cubicBezTo>
                      <a:cubicBezTo>
                        <a:pt x="1018655" y="180094"/>
                        <a:pt x="1015841" y="174466"/>
                        <a:pt x="1013028" y="168838"/>
                      </a:cubicBezTo>
                      <a:cubicBezTo>
                        <a:pt x="1007399" y="154768"/>
                        <a:pt x="998958" y="140698"/>
                        <a:pt x="990515" y="126628"/>
                      </a:cubicBezTo>
                      <a:cubicBezTo>
                        <a:pt x="987701" y="121001"/>
                        <a:pt x="982074" y="115373"/>
                        <a:pt x="979260" y="109745"/>
                      </a:cubicBezTo>
                      <a:cubicBezTo>
                        <a:pt x="962376" y="87233"/>
                        <a:pt x="939864" y="67535"/>
                        <a:pt x="917352" y="50651"/>
                      </a:cubicBezTo>
                      <a:cubicBezTo>
                        <a:pt x="892027" y="33768"/>
                        <a:pt x="866701" y="22512"/>
                        <a:pt x="838561" y="14070"/>
                      </a:cubicBezTo>
                      <a:cubicBezTo>
                        <a:pt x="832933" y="11256"/>
                        <a:pt x="824492" y="11256"/>
                        <a:pt x="818863" y="8442"/>
                      </a:cubicBezTo>
                      <a:cubicBezTo>
                        <a:pt x="801980" y="5628"/>
                        <a:pt x="787910" y="2814"/>
                        <a:pt x="771026" y="0"/>
                      </a:cubicBezTo>
                      <a:cubicBezTo>
                        <a:pt x="762584" y="0"/>
                        <a:pt x="756957" y="0"/>
                        <a:pt x="748514" y="0"/>
                      </a:cubicBezTo>
                      <a:cubicBezTo>
                        <a:pt x="728817" y="0"/>
                        <a:pt x="711933" y="2814"/>
                        <a:pt x="692235" y="5628"/>
                      </a:cubicBezTo>
                      <a:cubicBezTo>
                        <a:pt x="683793" y="8442"/>
                        <a:pt x="672538" y="8442"/>
                        <a:pt x="664095" y="11256"/>
                      </a:cubicBezTo>
                      <a:cubicBezTo>
                        <a:pt x="658468" y="11256"/>
                        <a:pt x="655654" y="14070"/>
                        <a:pt x="650025" y="14070"/>
                      </a:cubicBezTo>
                      <a:cubicBezTo>
                        <a:pt x="641584" y="16884"/>
                        <a:pt x="635956" y="19698"/>
                        <a:pt x="627514" y="22512"/>
                      </a:cubicBezTo>
                      <a:cubicBezTo>
                        <a:pt x="613444" y="28140"/>
                        <a:pt x="599374" y="33768"/>
                        <a:pt x="582490" y="39396"/>
                      </a:cubicBezTo>
                      <a:cubicBezTo>
                        <a:pt x="576863" y="42209"/>
                        <a:pt x="568421" y="45024"/>
                        <a:pt x="562793" y="50651"/>
                      </a:cubicBezTo>
                      <a:cubicBezTo>
                        <a:pt x="548723" y="59093"/>
                        <a:pt x="534653" y="67535"/>
                        <a:pt x="523397" y="75977"/>
                      </a:cubicBezTo>
                      <a:cubicBezTo>
                        <a:pt x="517769" y="78791"/>
                        <a:pt x="512141" y="84419"/>
                        <a:pt x="506514" y="87233"/>
                      </a:cubicBezTo>
                      <a:cubicBezTo>
                        <a:pt x="495257" y="95675"/>
                        <a:pt x="484002" y="106931"/>
                        <a:pt x="472746" y="115373"/>
                      </a:cubicBezTo>
                      <a:cubicBezTo>
                        <a:pt x="467118" y="121001"/>
                        <a:pt x="464304" y="123815"/>
                        <a:pt x="458676" y="129442"/>
                      </a:cubicBezTo>
                      <a:cubicBezTo>
                        <a:pt x="447420" y="140698"/>
                        <a:pt x="438978" y="151954"/>
                        <a:pt x="427722" y="163210"/>
                      </a:cubicBezTo>
                      <a:cubicBezTo>
                        <a:pt x="424908" y="168838"/>
                        <a:pt x="419281" y="174466"/>
                        <a:pt x="416467" y="177280"/>
                      </a:cubicBezTo>
                      <a:cubicBezTo>
                        <a:pt x="410838" y="182908"/>
                        <a:pt x="405211" y="191350"/>
                        <a:pt x="402397" y="196978"/>
                      </a:cubicBezTo>
                      <a:cubicBezTo>
                        <a:pt x="399583" y="202606"/>
                        <a:pt x="396768" y="208233"/>
                        <a:pt x="391141" y="211047"/>
                      </a:cubicBezTo>
                      <a:cubicBezTo>
                        <a:pt x="388327" y="216675"/>
                        <a:pt x="385513" y="222303"/>
                        <a:pt x="379885" y="227931"/>
                      </a:cubicBezTo>
                      <a:cubicBezTo>
                        <a:pt x="371443" y="242001"/>
                        <a:pt x="365816" y="253257"/>
                        <a:pt x="360187" y="267327"/>
                      </a:cubicBezTo>
                      <a:cubicBezTo>
                        <a:pt x="357373" y="272955"/>
                        <a:pt x="354559" y="278583"/>
                        <a:pt x="351746" y="284210"/>
                      </a:cubicBezTo>
                      <a:cubicBezTo>
                        <a:pt x="346117" y="298280"/>
                        <a:pt x="340489" y="312350"/>
                        <a:pt x="334862" y="326420"/>
                      </a:cubicBezTo>
                      <a:cubicBezTo>
                        <a:pt x="332048" y="332048"/>
                        <a:pt x="332048" y="340490"/>
                        <a:pt x="329233" y="346118"/>
                      </a:cubicBezTo>
                      <a:cubicBezTo>
                        <a:pt x="326419" y="360188"/>
                        <a:pt x="320792" y="377071"/>
                        <a:pt x="320792" y="391141"/>
                      </a:cubicBezTo>
                      <a:cubicBezTo>
                        <a:pt x="320792" y="399583"/>
                        <a:pt x="317978" y="405211"/>
                        <a:pt x="317978" y="413653"/>
                      </a:cubicBezTo>
                      <a:cubicBezTo>
                        <a:pt x="315164" y="430537"/>
                        <a:pt x="315164" y="444607"/>
                        <a:pt x="315164" y="458676"/>
                      </a:cubicBezTo>
                      <a:cubicBezTo>
                        <a:pt x="315164" y="467118"/>
                        <a:pt x="315164" y="475560"/>
                        <a:pt x="315164" y="484002"/>
                      </a:cubicBezTo>
                      <a:cubicBezTo>
                        <a:pt x="315164" y="492444"/>
                        <a:pt x="315164" y="500886"/>
                        <a:pt x="317978" y="509328"/>
                      </a:cubicBezTo>
                      <a:cubicBezTo>
                        <a:pt x="317978" y="517770"/>
                        <a:pt x="320792" y="529026"/>
                        <a:pt x="323606" y="537467"/>
                      </a:cubicBezTo>
                      <a:cubicBezTo>
                        <a:pt x="323606" y="540282"/>
                        <a:pt x="323606" y="540282"/>
                        <a:pt x="323606" y="543095"/>
                      </a:cubicBezTo>
                      <a:cubicBezTo>
                        <a:pt x="326419" y="562793"/>
                        <a:pt x="332048" y="582491"/>
                        <a:pt x="332048" y="599375"/>
                      </a:cubicBezTo>
                      <a:cubicBezTo>
                        <a:pt x="332048" y="610631"/>
                        <a:pt x="334862" y="619072"/>
                        <a:pt x="334862" y="630328"/>
                      </a:cubicBezTo>
                      <a:cubicBezTo>
                        <a:pt x="334862" y="664096"/>
                        <a:pt x="332048" y="695050"/>
                        <a:pt x="326419" y="728817"/>
                      </a:cubicBezTo>
                      <a:lnTo>
                        <a:pt x="326419" y="731631"/>
                      </a:lnTo>
                      <a:cubicBezTo>
                        <a:pt x="301094" y="838562"/>
                        <a:pt x="253257" y="937051"/>
                        <a:pt x="188535" y="1024283"/>
                      </a:cubicBezTo>
                      <a:lnTo>
                        <a:pt x="0" y="1280354"/>
                      </a:lnTo>
                      <a:cubicBezTo>
                        <a:pt x="11256" y="1297238"/>
                        <a:pt x="22511" y="1311308"/>
                        <a:pt x="39395" y="1322564"/>
                      </a:cubicBezTo>
                      <a:cubicBezTo>
                        <a:pt x="53465" y="1333820"/>
                        <a:pt x="70349" y="1339448"/>
                        <a:pt x="92861" y="1345076"/>
                      </a:cubicBezTo>
                      <a:lnTo>
                        <a:pt x="264513" y="1077749"/>
                      </a:lnTo>
                      <a:cubicBezTo>
                        <a:pt x="323606" y="984888"/>
                        <a:pt x="399583" y="906097"/>
                        <a:pt x="489630" y="847004"/>
                      </a:cubicBezTo>
                      <a:lnTo>
                        <a:pt x="492444" y="844190"/>
                      </a:lnTo>
                      <a:cubicBezTo>
                        <a:pt x="520584" y="824492"/>
                        <a:pt x="548723" y="810422"/>
                        <a:pt x="579676" y="799166"/>
                      </a:cubicBezTo>
                      <a:cubicBezTo>
                        <a:pt x="588119" y="796352"/>
                        <a:pt x="599374" y="793538"/>
                        <a:pt x="607816" y="790724"/>
                      </a:cubicBezTo>
                      <a:cubicBezTo>
                        <a:pt x="627514" y="785096"/>
                        <a:pt x="644398" y="782282"/>
                        <a:pt x="664095" y="779469"/>
                      </a:cubicBezTo>
                      <a:cubicBezTo>
                        <a:pt x="666909" y="779469"/>
                        <a:pt x="666909" y="779469"/>
                        <a:pt x="669723" y="779469"/>
                      </a:cubicBezTo>
                      <a:cubicBezTo>
                        <a:pt x="678165" y="776654"/>
                        <a:pt x="686607" y="776654"/>
                        <a:pt x="697863" y="773840"/>
                      </a:cubicBezTo>
                      <a:cubicBezTo>
                        <a:pt x="706305" y="771027"/>
                        <a:pt x="714747" y="771027"/>
                        <a:pt x="723189" y="768213"/>
                      </a:cubicBezTo>
                      <a:cubicBezTo>
                        <a:pt x="731631" y="765399"/>
                        <a:pt x="737258" y="762585"/>
                        <a:pt x="745701" y="759771"/>
                      </a:cubicBezTo>
                      <a:cubicBezTo>
                        <a:pt x="759771" y="754143"/>
                        <a:pt x="773840" y="748515"/>
                        <a:pt x="787910" y="740073"/>
                      </a:cubicBezTo>
                      <a:cubicBezTo>
                        <a:pt x="793538" y="737259"/>
                        <a:pt x="801980" y="734445"/>
                        <a:pt x="807608" y="728817"/>
                      </a:cubicBezTo>
                      <a:cubicBezTo>
                        <a:pt x="821677" y="720375"/>
                        <a:pt x="835747" y="711933"/>
                        <a:pt x="847003" y="703491"/>
                      </a:cubicBezTo>
                      <a:cubicBezTo>
                        <a:pt x="852631" y="700677"/>
                        <a:pt x="858259" y="695050"/>
                        <a:pt x="863887" y="692235"/>
                      </a:cubicBezTo>
                      <a:cubicBezTo>
                        <a:pt x="875143" y="683794"/>
                        <a:pt x="886399" y="672538"/>
                        <a:pt x="897655" y="661282"/>
                      </a:cubicBezTo>
                      <a:cubicBezTo>
                        <a:pt x="903282" y="655654"/>
                        <a:pt x="906096" y="652840"/>
                        <a:pt x="911725" y="647212"/>
                      </a:cubicBezTo>
                      <a:cubicBezTo>
                        <a:pt x="922980" y="635956"/>
                        <a:pt x="931422" y="624700"/>
                        <a:pt x="939864" y="613445"/>
                      </a:cubicBezTo>
                      <a:cubicBezTo>
                        <a:pt x="942678" y="607817"/>
                        <a:pt x="948306" y="602189"/>
                        <a:pt x="951120" y="599375"/>
                      </a:cubicBezTo>
                      <a:cubicBezTo>
                        <a:pt x="953934" y="593747"/>
                        <a:pt x="959562" y="590933"/>
                        <a:pt x="962376" y="585305"/>
                      </a:cubicBezTo>
                      <a:cubicBezTo>
                        <a:pt x="968004" y="576863"/>
                        <a:pt x="970818" y="571235"/>
                        <a:pt x="976445" y="562793"/>
                      </a:cubicBezTo>
                      <a:cubicBezTo>
                        <a:pt x="979260" y="557165"/>
                        <a:pt x="982074" y="551537"/>
                        <a:pt x="987701" y="545909"/>
                      </a:cubicBezTo>
                      <a:cubicBezTo>
                        <a:pt x="996144" y="531840"/>
                        <a:pt x="1001771" y="520584"/>
                        <a:pt x="1007399" y="506514"/>
                      </a:cubicBezTo>
                      <a:cubicBezTo>
                        <a:pt x="1010213" y="500886"/>
                        <a:pt x="1013028" y="495258"/>
                        <a:pt x="1015841" y="486816"/>
                      </a:cubicBezTo>
                      <a:cubicBezTo>
                        <a:pt x="1021469" y="472746"/>
                        <a:pt x="1027097" y="458676"/>
                        <a:pt x="1029911" y="444607"/>
                      </a:cubicBezTo>
                      <a:cubicBezTo>
                        <a:pt x="1032725" y="438979"/>
                        <a:pt x="1032725" y="430537"/>
                        <a:pt x="1035539" y="424909"/>
                      </a:cubicBezTo>
                      <a:cubicBezTo>
                        <a:pt x="1038353" y="408025"/>
                        <a:pt x="1041167" y="393955"/>
                        <a:pt x="1043980" y="377071"/>
                      </a:cubicBezTo>
                      <a:cubicBezTo>
                        <a:pt x="1043980" y="368629"/>
                        <a:pt x="1046795" y="363002"/>
                        <a:pt x="1046795" y="354560"/>
                      </a:cubicBezTo>
                      <a:cubicBezTo>
                        <a:pt x="1049609" y="337676"/>
                        <a:pt x="1049609" y="323606"/>
                        <a:pt x="1046795" y="306722"/>
                      </a:cubicBezTo>
                      <a:cubicBezTo>
                        <a:pt x="1046795" y="301094"/>
                        <a:pt x="1046795" y="292652"/>
                        <a:pt x="1046795" y="284210"/>
                      </a:cubicBezTo>
                      <a:close/>
                      <a:moveTo>
                        <a:pt x="329233" y="903283"/>
                      </a:moveTo>
                      <a:cubicBezTo>
                        <a:pt x="365816" y="830120"/>
                        <a:pt x="391141" y="759771"/>
                        <a:pt x="402397" y="689422"/>
                      </a:cubicBezTo>
                      <a:cubicBezTo>
                        <a:pt x="416467" y="703491"/>
                        <a:pt x="433351" y="717561"/>
                        <a:pt x="450234" y="731631"/>
                      </a:cubicBezTo>
                      <a:cubicBezTo>
                        <a:pt x="467118" y="742887"/>
                        <a:pt x="486816" y="754143"/>
                        <a:pt x="506514" y="762585"/>
                      </a:cubicBezTo>
                      <a:cubicBezTo>
                        <a:pt x="441792" y="796352"/>
                        <a:pt x="382699" y="844190"/>
                        <a:pt x="329233" y="903283"/>
                      </a:cubicBezTo>
                      <a:close/>
                      <a:moveTo>
                        <a:pt x="979260" y="408025"/>
                      </a:moveTo>
                      <a:cubicBezTo>
                        <a:pt x="976445" y="422095"/>
                        <a:pt x="970818" y="436165"/>
                        <a:pt x="965190" y="453048"/>
                      </a:cubicBezTo>
                      <a:cubicBezTo>
                        <a:pt x="962376" y="458676"/>
                        <a:pt x="959562" y="464304"/>
                        <a:pt x="956748" y="472746"/>
                      </a:cubicBezTo>
                      <a:cubicBezTo>
                        <a:pt x="951120" y="486816"/>
                        <a:pt x="945492" y="498072"/>
                        <a:pt x="937050" y="512142"/>
                      </a:cubicBezTo>
                      <a:cubicBezTo>
                        <a:pt x="934236" y="517770"/>
                        <a:pt x="931422" y="523398"/>
                        <a:pt x="928609" y="529026"/>
                      </a:cubicBezTo>
                      <a:cubicBezTo>
                        <a:pt x="922980" y="537467"/>
                        <a:pt x="920166" y="543095"/>
                        <a:pt x="914539" y="551537"/>
                      </a:cubicBezTo>
                      <a:cubicBezTo>
                        <a:pt x="911725" y="557165"/>
                        <a:pt x="906096" y="559979"/>
                        <a:pt x="903282" y="565607"/>
                      </a:cubicBezTo>
                      <a:cubicBezTo>
                        <a:pt x="900469" y="571235"/>
                        <a:pt x="894841" y="576863"/>
                        <a:pt x="892027" y="579677"/>
                      </a:cubicBezTo>
                      <a:cubicBezTo>
                        <a:pt x="883585" y="590933"/>
                        <a:pt x="872329" y="602189"/>
                        <a:pt x="861073" y="613445"/>
                      </a:cubicBezTo>
                      <a:cubicBezTo>
                        <a:pt x="855445" y="619072"/>
                        <a:pt x="852631" y="621886"/>
                        <a:pt x="847003" y="627514"/>
                      </a:cubicBezTo>
                      <a:cubicBezTo>
                        <a:pt x="835747" y="638770"/>
                        <a:pt x="824492" y="647212"/>
                        <a:pt x="810422" y="655654"/>
                      </a:cubicBezTo>
                      <a:cubicBezTo>
                        <a:pt x="804793" y="658468"/>
                        <a:pt x="799166" y="664096"/>
                        <a:pt x="793538" y="666910"/>
                      </a:cubicBezTo>
                      <a:cubicBezTo>
                        <a:pt x="779468" y="675352"/>
                        <a:pt x="768212" y="680980"/>
                        <a:pt x="754142" y="689422"/>
                      </a:cubicBezTo>
                      <a:cubicBezTo>
                        <a:pt x="742887" y="695050"/>
                        <a:pt x="731631" y="700677"/>
                        <a:pt x="720374" y="703491"/>
                      </a:cubicBezTo>
                      <a:cubicBezTo>
                        <a:pt x="706305" y="709119"/>
                        <a:pt x="695049" y="711933"/>
                        <a:pt x="680979" y="714747"/>
                      </a:cubicBezTo>
                      <a:cubicBezTo>
                        <a:pt x="664095" y="717561"/>
                        <a:pt x="647212" y="720375"/>
                        <a:pt x="630328" y="723189"/>
                      </a:cubicBezTo>
                      <a:cubicBezTo>
                        <a:pt x="613444" y="723189"/>
                        <a:pt x="596560" y="723189"/>
                        <a:pt x="579676" y="720375"/>
                      </a:cubicBezTo>
                      <a:cubicBezTo>
                        <a:pt x="571235" y="720375"/>
                        <a:pt x="565606" y="717561"/>
                        <a:pt x="559979" y="717561"/>
                      </a:cubicBezTo>
                      <a:cubicBezTo>
                        <a:pt x="545909" y="714747"/>
                        <a:pt x="531839" y="709119"/>
                        <a:pt x="517769" y="703491"/>
                      </a:cubicBezTo>
                      <a:cubicBezTo>
                        <a:pt x="512141" y="700677"/>
                        <a:pt x="506514" y="697864"/>
                        <a:pt x="500886" y="695050"/>
                      </a:cubicBezTo>
                      <a:cubicBezTo>
                        <a:pt x="495257" y="692235"/>
                        <a:pt x="486816" y="686608"/>
                        <a:pt x="481187" y="683794"/>
                      </a:cubicBezTo>
                      <a:cubicBezTo>
                        <a:pt x="475560" y="680980"/>
                        <a:pt x="469932" y="675352"/>
                        <a:pt x="464304" y="669724"/>
                      </a:cubicBezTo>
                      <a:cubicBezTo>
                        <a:pt x="458676" y="664096"/>
                        <a:pt x="455862" y="661282"/>
                        <a:pt x="450234" y="655654"/>
                      </a:cubicBezTo>
                      <a:cubicBezTo>
                        <a:pt x="438978" y="644398"/>
                        <a:pt x="430536" y="633142"/>
                        <a:pt x="422095" y="621886"/>
                      </a:cubicBezTo>
                      <a:cubicBezTo>
                        <a:pt x="419281" y="616258"/>
                        <a:pt x="413652" y="610631"/>
                        <a:pt x="410838" y="602189"/>
                      </a:cubicBezTo>
                      <a:cubicBezTo>
                        <a:pt x="402397" y="588119"/>
                        <a:pt x="396768" y="571235"/>
                        <a:pt x="391141" y="554351"/>
                      </a:cubicBezTo>
                      <a:cubicBezTo>
                        <a:pt x="385513" y="537467"/>
                        <a:pt x="382699" y="520584"/>
                        <a:pt x="379885" y="503700"/>
                      </a:cubicBezTo>
                      <a:cubicBezTo>
                        <a:pt x="377071" y="489630"/>
                        <a:pt x="377071" y="475560"/>
                        <a:pt x="377071" y="464304"/>
                      </a:cubicBezTo>
                      <a:cubicBezTo>
                        <a:pt x="377071" y="453048"/>
                        <a:pt x="377071" y="438979"/>
                        <a:pt x="379885" y="427723"/>
                      </a:cubicBezTo>
                      <a:cubicBezTo>
                        <a:pt x="379885" y="413653"/>
                        <a:pt x="382699" y="399583"/>
                        <a:pt x="385513" y="382699"/>
                      </a:cubicBezTo>
                      <a:cubicBezTo>
                        <a:pt x="388327" y="377071"/>
                        <a:pt x="388327" y="368629"/>
                        <a:pt x="391141" y="363002"/>
                      </a:cubicBezTo>
                      <a:cubicBezTo>
                        <a:pt x="393955" y="348932"/>
                        <a:pt x="399583" y="334862"/>
                        <a:pt x="405211" y="320792"/>
                      </a:cubicBezTo>
                      <a:cubicBezTo>
                        <a:pt x="408025" y="315164"/>
                        <a:pt x="410838" y="309536"/>
                        <a:pt x="413652" y="303908"/>
                      </a:cubicBezTo>
                      <a:cubicBezTo>
                        <a:pt x="419281" y="289839"/>
                        <a:pt x="424908" y="278583"/>
                        <a:pt x="433351" y="264513"/>
                      </a:cubicBezTo>
                      <a:cubicBezTo>
                        <a:pt x="436165" y="258885"/>
                        <a:pt x="438978" y="253257"/>
                        <a:pt x="444606" y="247629"/>
                      </a:cubicBezTo>
                      <a:cubicBezTo>
                        <a:pt x="447420" y="242001"/>
                        <a:pt x="450234" y="236373"/>
                        <a:pt x="453048" y="233559"/>
                      </a:cubicBezTo>
                      <a:cubicBezTo>
                        <a:pt x="458676" y="225117"/>
                        <a:pt x="464304" y="219489"/>
                        <a:pt x="467118" y="213861"/>
                      </a:cubicBezTo>
                      <a:cubicBezTo>
                        <a:pt x="469932" y="208233"/>
                        <a:pt x="475560" y="202606"/>
                        <a:pt x="478374" y="199792"/>
                      </a:cubicBezTo>
                      <a:cubicBezTo>
                        <a:pt x="486816" y="188536"/>
                        <a:pt x="498071" y="177280"/>
                        <a:pt x="509327" y="168838"/>
                      </a:cubicBezTo>
                      <a:cubicBezTo>
                        <a:pt x="514955" y="163210"/>
                        <a:pt x="517769" y="160396"/>
                        <a:pt x="523397" y="154768"/>
                      </a:cubicBezTo>
                      <a:cubicBezTo>
                        <a:pt x="534653" y="143512"/>
                        <a:pt x="545909" y="135070"/>
                        <a:pt x="559979" y="126628"/>
                      </a:cubicBezTo>
                      <a:cubicBezTo>
                        <a:pt x="565606" y="123815"/>
                        <a:pt x="571235" y="118187"/>
                        <a:pt x="576863" y="115373"/>
                      </a:cubicBezTo>
                      <a:cubicBezTo>
                        <a:pt x="588119" y="109745"/>
                        <a:pt x="599374" y="104117"/>
                        <a:pt x="607816" y="98489"/>
                      </a:cubicBezTo>
                      <a:cubicBezTo>
                        <a:pt x="619072" y="92861"/>
                        <a:pt x="630328" y="87233"/>
                        <a:pt x="641584" y="84419"/>
                      </a:cubicBezTo>
                      <a:cubicBezTo>
                        <a:pt x="658468" y="78791"/>
                        <a:pt x="675352" y="73163"/>
                        <a:pt x="689422" y="70349"/>
                      </a:cubicBezTo>
                      <a:cubicBezTo>
                        <a:pt x="703491" y="67535"/>
                        <a:pt x="717561" y="67535"/>
                        <a:pt x="731631" y="64721"/>
                      </a:cubicBezTo>
                      <a:cubicBezTo>
                        <a:pt x="748514" y="64721"/>
                        <a:pt x="765398" y="64721"/>
                        <a:pt x="782282" y="67535"/>
                      </a:cubicBezTo>
                      <a:cubicBezTo>
                        <a:pt x="790724" y="67535"/>
                        <a:pt x="796352" y="70349"/>
                        <a:pt x="801980" y="70349"/>
                      </a:cubicBezTo>
                      <a:cubicBezTo>
                        <a:pt x="816050" y="73163"/>
                        <a:pt x="830120" y="78791"/>
                        <a:pt x="844190" y="84419"/>
                      </a:cubicBezTo>
                      <a:cubicBezTo>
                        <a:pt x="849817" y="87233"/>
                        <a:pt x="855445" y="90047"/>
                        <a:pt x="861073" y="92861"/>
                      </a:cubicBezTo>
                      <a:cubicBezTo>
                        <a:pt x="866701" y="95675"/>
                        <a:pt x="875143" y="101303"/>
                        <a:pt x="880771" y="104117"/>
                      </a:cubicBezTo>
                      <a:cubicBezTo>
                        <a:pt x="886399" y="106931"/>
                        <a:pt x="892027" y="112559"/>
                        <a:pt x="897655" y="118187"/>
                      </a:cubicBezTo>
                      <a:cubicBezTo>
                        <a:pt x="903282" y="123815"/>
                        <a:pt x="906096" y="126628"/>
                        <a:pt x="911725" y="132256"/>
                      </a:cubicBezTo>
                      <a:cubicBezTo>
                        <a:pt x="922980" y="143512"/>
                        <a:pt x="931422" y="154768"/>
                        <a:pt x="939864" y="166024"/>
                      </a:cubicBezTo>
                      <a:cubicBezTo>
                        <a:pt x="942678" y="171652"/>
                        <a:pt x="948306" y="177280"/>
                        <a:pt x="951120" y="185722"/>
                      </a:cubicBezTo>
                      <a:cubicBezTo>
                        <a:pt x="959562" y="199792"/>
                        <a:pt x="965190" y="216675"/>
                        <a:pt x="970818" y="233559"/>
                      </a:cubicBezTo>
                      <a:cubicBezTo>
                        <a:pt x="973631" y="247629"/>
                        <a:pt x="979260" y="258885"/>
                        <a:pt x="982074" y="272955"/>
                      </a:cubicBezTo>
                      <a:cubicBezTo>
                        <a:pt x="984888" y="289839"/>
                        <a:pt x="984888" y="306722"/>
                        <a:pt x="984888" y="323606"/>
                      </a:cubicBezTo>
                      <a:cubicBezTo>
                        <a:pt x="984888" y="334862"/>
                        <a:pt x="984888" y="348932"/>
                        <a:pt x="982074" y="360188"/>
                      </a:cubicBezTo>
                      <a:cubicBezTo>
                        <a:pt x="982074" y="371444"/>
                        <a:pt x="979260" y="385513"/>
                        <a:pt x="976445" y="396769"/>
                      </a:cubicBezTo>
                      <a:cubicBezTo>
                        <a:pt x="982074" y="396769"/>
                        <a:pt x="979260" y="402397"/>
                        <a:pt x="979260" y="408025"/>
                      </a:cubicBezTo>
                      <a:close/>
                    </a:path>
                  </a:pathLst>
                </a:custGeom>
                <a:solidFill>
                  <a:schemeClr val="tx1">
                    <a:lumMod val="50000"/>
                    <a:lumOff val="50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32" name="Graphic 3">
                <a:extLst>
                  <a:ext uri="{FF2B5EF4-FFF2-40B4-BE49-F238E27FC236}">
                    <a16:creationId xmlns:a16="http://schemas.microsoft.com/office/drawing/2014/main" id="{95E76F5F-5899-4FDF-8BA3-EEFA5BC53B72}"/>
                  </a:ext>
                </a:extLst>
              </p:cNvPr>
              <p:cNvGrpSpPr/>
              <p:nvPr/>
            </p:nvGrpSpPr>
            <p:grpSpPr>
              <a:xfrm>
                <a:off x="17479800" y="1895130"/>
                <a:ext cx="255351" cy="254139"/>
                <a:chOff x="17479800" y="1895130"/>
                <a:chExt cx="255351" cy="254139"/>
              </a:xfrm>
              <a:solidFill>
                <a:srgbClr val="000000"/>
              </a:solidFill>
            </p:grpSpPr>
            <p:sp>
              <p:nvSpPr>
                <p:cNvPr id="833" name="Freeform: Shape 832">
                  <a:extLst>
                    <a:ext uri="{FF2B5EF4-FFF2-40B4-BE49-F238E27FC236}">
                      <a16:creationId xmlns:a16="http://schemas.microsoft.com/office/drawing/2014/main" id="{2B1D50FD-1B17-4F57-BA43-DB0BD72DC5B2}"/>
                    </a:ext>
                  </a:extLst>
                </p:cNvPr>
                <p:cNvSpPr/>
                <p:nvPr/>
              </p:nvSpPr>
              <p:spPr>
                <a:xfrm>
                  <a:off x="17479800" y="1895130"/>
                  <a:ext cx="255351" cy="254139"/>
                </a:xfrm>
                <a:custGeom>
                  <a:avLst/>
                  <a:gdLst>
                    <a:gd name="connsiteX0" fmla="*/ 252897 w 255351"/>
                    <a:gd name="connsiteY0" fmla="*/ 105965 h 254139"/>
                    <a:gd name="connsiteX1" fmla="*/ 221943 w 255351"/>
                    <a:gd name="connsiteY1" fmla="*/ 215710 h 254139"/>
                    <a:gd name="connsiteX2" fmla="*/ 205060 w 255351"/>
                    <a:gd name="connsiteY2" fmla="*/ 229780 h 254139"/>
                    <a:gd name="connsiteX3" fmla="*/ 151594 w 255351"/>
                    <a:gd name="connsiteY3" fmla="*/ 252291 h 254139"/>
                    <a:gd name="connsiteX4" fmla="*/ 92501 w 255351"/>
                    <a:gd name="connsiteY4" fmla="*/ 249477 h 254139"/>
                    <a:gd name="connsiteX5" fmla="*/ 69989 w 255351"/>
                    <a:gd name="connsiteY5" fmla="*/ 241035 h 254139"/>
                    <a:gd name="connsiteX6" fmla="*/ 2454 w 255351"/>
                    <a:gd name="connsiteY6" fmla="*/ 150989 h 254139"/>
                    <a:gd name="connsiteX7" fmla="*/ 33408 w 255351"/>
                    <a:gd name="connsiteY7" fmla="*/ 41244 h 254139"/>
                    <a:gd name="connsiteX8" fmla="*/ 50292 w 255351"/>
                    <a:gd name="connsiteY8" fmla="*/ 24360 h 254139"/>
                    <a:gd name="connsiteX9" fmla="*/ 103757 w 255351"/>
                    <a:gd name="connsiteY9" fmla="*/ 1848 h 254139"/>
                    <a:gd name="connsiteX10" fmla="*/ 162850 w 255351"/>
                    <a:gd name="connsiteY10" fmla="*/ 4662 h 254139"/>
                    <a:gd name="connsiteX11" fmla="*/ 185362 w 255351"/>
                    <a:gd name="connsiteY11" fmla="*/ 13104 h 254139"/>
                    <a:gd name="connsiteX12" fmla="*/ 252897 w 255351"/>
                    <a:gd name="connsiteY12" fmla="*/ 105965 h 25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351" h="254139">
                      <a:moveTo>
                        <a:pt x="252897" y="105965"/>
                      </a:moveTo>
                      <a:cubicBezTo>
                        <a:pt x="261339" y="148175"/>
                        <a:pt x="247269" y="187570"/>
                        <a:pt x="221943" y="215710"/>
                      </a:cubicBezTo>
                      <a:cubicBezTo>
                        <a:pt x="216316" y="221338"/>
                        <a:pt x="210687" y="226966"/>
                        <a:pt x="205060" y="229780"/>
                      </a:cubicBezTo>
                      <a:cubicBezTo>
                        <a:pt x="190990" y="241035"/>
                        <a:pt x="171292" y="249477"/>
                        <a:pt x="151594" y="252291"/>
                      </a:cubicBezTo>
                      <a:cubicBezTo>
                        <a:pt x="131897" y="255105"/>
                        <a:pt x="112199" y="255105"/>
                        <a:pt x="92501" y="249477"/>
                      </a:cubicBezTo>
                      <a:cubicBezTo>
                        <a:pt x="84059" y="246663"/>
                        <a:pt x="78431" y="243849"/>
                        <a:pt x="69989" y="241035"/>
                      </a:cubicBezTo>
                      <a:cubicBezTo>
                        <a:pt x="36222" y="224152"/>
                        <a:pt x="8082" y="190384"/>
                        <a:pt x="2454" y="150989"/>
                      </a:cubicBezTo>
                      <a:cubicBezTo>
                        <a:pt x="-5987" y="108779"/>
                        <a:pt x="8082" y="69384"/>
                        <a:pt x="33408" y="41244"/>
                      </a:cubicBezTo>
                      <a:cubicBezTo>
                        <a:pt x="39035" y="35616"/>
                        <a:pt x="44664" y="29988"/>
                        <a:pt x="50292" y="24360"/>
                      </a:cubicBezTo>
                      <a:cubicBezTo>
                        <a:pt x="64362" y="13104"/>
                        <a:pt x="84059" y="4662"/>
                        <a:pt x="103757" y="1848"/>
                      </a:cubicBezTo>
                      <a:cubicBezTo>
                        <a:pt x="123454" y="-966"/>
                        <a:pt x="143152" y="-966"/>
                        <a:pt x="162850" y="4662"/>
                      </a:cubicBezTo>
                      <a:cubicBezTo>
                        <a:pt x="171292" y="7476"/>
                        <a:pt x="176920" y="10290"/>
                        <a:pt x="185362" y="13104"/>
                      </a:cubicBezTo>
                      <a:cubicBezTo>
                        <a:pt x="219130" y="32802"/>
                        <a:pt x="244455" y="66570"/>
                        <a:pt x="252897" y="105965"/>
                      </a:cubicBezTo>
                      <a:close/>
                    </a:path>
                  </a:pathLst>
                </a:custGeom>
                <a:solidFill>
                  <a:schemeClr val="tx1">
                    <a:lumMod val="65000"/>
                    <a:lumOff val="35000"/>
                  </a:scheme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nvGrpSpPr>
                <p:cNvPr id="834" name="Graphic 3">
                  <a:extLst>
                    <a:ext uri="{FF2B5EF4-FFF2-40B4-BE49-F238E27FC236}">
                      <a16:creationId xmlns:a16="http://schemas.microsoft.com/office/drawing/2014/main" id="{26CE8DDD-9586-4CAD-9F20-7B35A0921AF7}"/>
                    </a:ext>
                  </a:extLst>
                </p:cNvPr>
                <p:cNvGrpSpPr/>
                <p:nvPr/>
              </p:nvGrpSpPr>
              <p:grpSpPr>
                <a:xfrm>
                  <a:off x="17513208" y="1899793"/>
                  <a:ext cx="188535" cy="244815"/>
                  <a:chOff x="17513208" y="1899793"/>
                  <a:chExt cx="188535" cy="244815"/>
                </a:xfrm>
                <a:solidFill>
                  <a:srgbClr val="000000"/>
                </a:solidFill>
              </p:grpSpPr>
              <p:grpSp>
                <p:nvGrpSpPr>
                  <p:cNvPr id="835" name="Graphic 3">
                    <a:extLst>
                      <a:ext uri="{FF2B5EF4-FFF2-40B4-BE49-F238E27FC236}">
                        <a16:creationId xmlns:a16="http://schemas.microsoft.com/office/drawing/2014/main" id="{D3A84B0E-E341-4A2B-BE6C-0162EFD0E94B}"/>
                      </a:ext>
                    </a:extLst>
                  </p:cNvPr>
                  <p:cNvGrpSpPr/>
                  <p:nvPr/>
                </p:nvGrpSpPr>
                <p:grpSpPr>
                  <a:xfrm>
                    <a:off x="17513208" y="1899793"/>
                    <a:ext cx="188535" cy="244815"/>
                    <a:chOff x="17513208" y="1899793"/>
                    <a:chExt cx="188535" cy="244815"/>
                  </a:xfrm>
                  <a:solidFill>
                    <a:srgbClr val="DEDC00"/>
                  </a:solidFill>
                </p:grpSpPr>
                <p:sp>
                  <p:nvSpPr>
                    <p:cNvPr id="839" name="Freeform: Shape 838">
                      <a:extLst>
                        <a:ext uri="{FF2B5EF4-FFF2-40B4-BE49-F238E27FC236}">
                          <a16:creationId xmlns:a16="http://schemas.microsoft.com/office/drawing/2014/main" id="{0A7D531C-1F7C-41AE-9ECE-5D0488F2E938}"/>
                        </a:ext>
                      </a:extLst>
                    </p:cNvPr>
                    <p:cNvSpPr/>
                    <p:nvPr/>
                  </p:nvSpPr>
                  <p:spPr>
                    <a:xfrm>
                      <a:off x="17548292" y="2036899"/>
                      <a:ext cx="153451" cy="107709"/>
                    </a:xfrm>
                    <a:custGeom>
                      <a:avLst/>
                      <a:gdLst>
                        <a:gd name="connsiteX0" fmla="*/ 150638 w 153451"/>
                        <a:gd name="connsiteY0" fmla="*/ 62686 h 107709"/>
                        <a:gd name="connsiteX1" fmla="*/ 153452 w 153451"/>
                        <a:gd name="connsiteY1" fmla="*/ 73941 h 107709"/>
                        <a:gd name="connsiteX2" fmla="*/ 136568 w 153451"/>
                        <a:gd name="connsiteY2" fmla="*/ 88011 h 107709"/>
                        <a:gd name="connsiteX3" fmla="*/ 130940 w 153451"/>
                        <a:gd name="connsiteY3" fmla="*/ 65500 h 107709"/>
                        <a:gd name="connsiteX4" fmla="*/ 66219 w 153451"/>
                        <a:gd name="connsiteY4" fmla="*/ 20476 h 107709"/>
                        <a:gd name="connsiteX5" fmla="*/ 21196 w 153451"/>
                        <a:gd name="connsiteY5" fmla="*/ 85197 h 107709"/>
                        <a:gd name="connsiteX6" fmla="*/ 26823 w 153451"/>
                        <a:gd name="connsiteY6" fmla="*/ 107709 h 107709"/>
                        <a:gd name="connsiteX7" fmla="*/ 4312 w 153451"/>
                        <a:gd name="connsiteY7" fmla="*/ 99267 h 107709"/>
                        <a:gd name="connsiteX8" fmla="*/ 1498 w 153451"/>
                        <a:gd name="connsiteY8" fmla="*/ 88011 h 107709"/>
                        <a:gd name="connsiteX9" fmla="*/ 63405 w 153451"/>
                        <a:gd name="connsiteY9" fmla="*/ 778 h 107709"/>
                        <a:gd name="connsiteX10" fmla="*/ 150638 w 153451"/>
                        <a:gd name="connsiteY10" fmla="*/ 62686 h 10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51" h="107709">
                          <a:moveTo>
                            <a:pt x="150638" y="62686"/>
                          </a:moveTo>
                          <a:lnTo>
                            <a:pt x="153452" y="73941"/>
                          </a:lnTo>
                          <a:cubicBezTo>
                            <a:pt x="147824" y="79569"/>
                            <a:pt x="142196" y="85197"/>
                            <a:pt x="136568" y="88011"/>
                          </a:cubicBezTo>
                          <a:lnTo>
                            <a:pt x="130940" y="65500"/>
                          </a:lnTo>
                          <a:cubicBezTo>
                            <a:pt x="125312" y="34546"/>
                            <a:pt x="97172" y="14848"/>
                            <a:pt x="66219" y="20476"/>
                          </a:cubicBezTo>
                          <a:cubicBezTo>
                            <a:pt x="35265" y="26104"/>
                            <a:pt x="15567" y="57058"/>
                            <a:pt x="21196" y="85197"/>
                          </a:cubicBezTo>
                          <a:lnTo>
                            <a:pt x="26823" y="107709"/>
                          </a:lnTo>
                          <a:cubicBezTo>
                            <a:pt x="18382" y="104895"/>
                            <a:pt x="12753" y="102081"/>
                            <a:pt x="4312" y="99267"/>
                          </a:cubicBezTo>
                          <a:lnTo>
                            <a:pt x="1498" y="88011"/>
                          </a:lnTo>
                          <a:cubicBezTo>
                            <a:pt x="-6944" y="45802"/>
                            <a:pt x="21196" y="6406"/>
                            <a:pt x="63405" y="778"/>
                          </a:cubicBezTo>
                          <a:cubicBezTo>
                            <a:pt x="102800" y="-4850"/>
                            <a:pt x="142196" y="20476"/>
                            <a:pt x="150638" y="62686"/>
                          </a:cubicBezTo>
                          <a:close/>
                        </a:path>
                      </a:pathLst>
                    </a:custGeom>
                    <a:solidFill>
                      <a:srgbClr val="DEDC00"/>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40" name="Freeform: Shape 839">
                      <a:extLst>
                        <a:ext uri="{FF2B5EF4-FFF2-40B4-BE49-F238E27FC236}">
                          <a16:creationId xmlns:a16="http://schemas.microsoft.com/office/drawing/2014/main" id="{2965A036-E16F-47CF-BC2D-13CACDF8E3DA}"/>
                        </a:ext>
                      </a:extLst>
                    </p:cNvPr>
                    <p:cNvSpPr/>
                    <p:nvPr/>
                  </p:nvSpPr>
                  <p:spPr>
                    <a:xfrm>
                      <a:off x="17513208" y="1899793"/>
                      <a:ext cx="156265" cy="111242"/>
                    </a:xfrm>
                    <a:custGeom>
                      <a:avLst/>
                      <a:gdLst>
                        <a:gd name="connsiteX0" fmla="*/ 151954 w 156265"/>
                        <a:gd name="connsiteY0" fmla="*/ 11256 h 111242"/>
                        <a:gd name="connsiteX1" fmla="*/ 154768 w 156265"/>
                        <a:gd name="connsiteY1" fmla="*/ 22512 h 111242"/>
                        <a:gd name="connsiteX2" fmla="*/ 92861 w 156265"/>
                        <a:gd name="connsiteY2" fmla="*/ 109745 h 111242"/>
                        <a:gd name="connsiteX3" fmla="*/ 2814 w 156265"/>
                        <a:gd name="connsiteY3" fmla="*/ 47837 h 111242"/>
                        <a:gd name="connsiteX4" fmla="*/ 0 w 156265"/>
                        <a:gd name="connsiteY4" fmla="*/ 36582 h 111242"/>
                        <a:gd name="connsiteX5" fmla="*/ 16884 w 156265"/>
                        <a:gd name="connsiteY5" fmla="*/ 19698 h 111242"/>
                        <a:gd name="connsiteX6" fmla="*/ 22511 w 156265"/>
                        <a:gd name="connsiteY6" fmla="*/ 42209 h 111242"/>
                        <a:gd name="connsiteX7" fmla="*/ 87233 w 156265"/>
                        <a:gd name="connsiteY7" fmla="*/ 87233 h 111242"/>
                        <a:gd name="connsiteX8" fmla="*/ 132256 w 156265"/>
                        <a:gd name="connsiteY8" fmla="*/ 22512 h 111242"/>
                        <a:gd name="connsiteX9" fmla="*/ 126628 w 156265"/>
                        <a:gd name="connsiteY9" fmla="*/ 0 h 111242"/>
                        <a:gd name="connsiteX10" fmla="*/ 151954 w 156265"/>
                        <a:gd name="connsiteY10" fmla="*/ 11256 h 11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265" h="111242">
                          <a:moveTo>
                            <a:pt x="151954" y="11256"/>
                          </a:moveTo>
                          <a:lnTo>
                            <a:pt x="154768" y="22512"/>
                          </a:lnTo>
                          <a:cubicBezTo>
                            <a:pt x="163210" y="64721"/>
                            <a:pt x="135070" y="104117"/>
                            <a:pt x="92861" y="109745"/>
                          </a:cubicBezTo>
                          <a:cubicBezTo>
                            <a:pt x="50651" y="118187"/>
                            <a:pt x="11256" y="90047"/>
                            <a:pt x="2814" y="47837"/>
                          </a:cubicBezTo>
                          <a:lnTo>
                            <a:pt x="0" y="36582"/>
                          </a:lnTo>
                          <a:cubicBezTo>
                            <a:pt x="5627" y="30954"/>
                            <a:pt x="11256" y="25326"/>
                            <a:pt x="16884" y="19698"/>
                          </a:cubicBezTo>
                          <a:lnTo>
                            <a:pt x="22511" y="42209"/>
                          </a:lnTo>
                          <a:cubicBezTo>
                            <a:pt x="28140" y="73163"/>
                            <a:pt x="56279" y="92861"/>
                            <a:pt x="87233" y="87233"/>
                          </a:cubicBezTo>
                          <a:cubicBezTo>
                            <a:pt x="118186" y="81605"/>
                            <a:pt x="137884" y="53465"/>
                            <a:pt x="132256" y="22512"/>
                          </a:cubicBezTo>
                          <a:lnTo>
                            <a:pt x="126628" y="0"/>
                          </a:lnTo>
                          <a:cubicBezTo>
                            <a:pt x="137884" y="2814"/>
                            <a:pt x="143512" y="8442"/>
                            <a:pt x="151954" y="11256"/>
                          </a:cubicBezTo>
                          <a:close/>
                        </a:path>
                      </a:pathLst>
                    </a:custGeom>
                    <a:solidFill>
                      <a:srgbClr val="DEDC00"/>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nvGrpSpPr>
                  <p:cNvPr id="836" name="Graphic 3">
                    <a:extLst>
                      <a:ext uri="{FF2B5EF4-FFF2-40B4-BE49-F238E27FC236}">
                        <a16:creationId xmlns:a16="http://schemas.microsoft.com/office/drawing/2014/main" id="{798DD58A-AB8B-47D4-AA51-56B55156F001}"/>
                      </a:ext>
                    </a:extLst>
                  </p:cNvPr>
                  <p:cNvGrpSpPr/>
                  <p:nvPr/>
                </p:nvGrpSpPr>
                <p:grpSpPr>
                  <a:xfrm>
                    <a:off x="17513208" y="1899793"/>
                    <a:ext cx="188535" cy="244815"/>
                    <a:chOff x="17513208" y="1899793"/>
                    <a:chExt cx="188535" cy="244815"/>
                  </a:xfrm>
                  <a:solidFill>
                    <a:srgbClr val="FFFFFF">
                      <a:alpha val="80000"/>
                    </a:srgbClr>
                  </a:solidFill>
                </p:grpSpPr>
                <p:sp>
                  <p:nvSpPr>
                    <p:cNvPr id="837" name="Freeform: Shape 836">
                      <a:extLst>
                        <a:ext uri="{FF2B5EF4-FFF2-40B4-BE49-F238E27FC236}">
                          <a16:creationId xmlns:a16="http://schemas.microsoft.com/office/drawing/2014/main" id="{FB48ACC0-5E34-4BF1-AE0A-F9A459E9011B}"/>
                        </a:ext>
                      </a:extLst>
                    </p:cNvPr>
                    <p:cNvSpPr/>
                    <p:nvPr/>
                  </p:nvSpPr>
                  <p:spPr>
                    <a:xfrm>
                      <a:off x="17548292" y="2036899"/>
                      <a:ext cx="153451" cy="107709"/>
                    </a:xfrm>
                    <a:custGeom>
                      <a:avLst/>
                      <a:gdLst>
                        <a:gd name="connsiteX0" fmla="*/ 150638 w 153451"/>
                        <a:gd name="connsiteY0" fmla="*/ 62686 h 107709"/>
                        <a:gd name="connsiteX1" fmla="*/ 153452 w 153451"/>
                        <a:gd name="connsiteY1" fmla="*/ 73941 h 107709"/>
                        <a:gd name="connsiteX2" fmla="*/ 136568 w 153451"/>
                        <a:gd name="connsiteY2" fmla="*/ 88011 h 107709"/>
                        <a:gd name="connsiteX3" fmla="*/ 130940 w 153451"/>
                        <a:gd name="connsiteY3" fmla="*/ 65500 h 107709"/>
                        <a:gd name="connsiteX4" fmla="*/ 66219 w 153451"/>
                        <a:gd name="connsiteY4" fmla="*/ 20476 h 107709"/>
                        <a:gd name="connsiteX5" fmla="*/ 21196 w 153451"/>
                        <a:gd name="connsiteY5" fmla="*/ 85197 h 107709"/>
                        <a:gd name="connsiteX6" fmla="*/ 26823 w 153451"/>
                        <a:gd name="connsiteY6" fmla="*/ 107709 h 107709"/>
                        <a:gd name="connsiteX7" fmla="*/ 4312 w 153451"/>
                        <a:gd name="connsiteY7" fmla="*/ 99267 h 107709"/>
                        <a:gd name="connsiteX8" fmla="*/ 1498 w 153451"/>
                        <a:gd name="connsiteY8" fmla="*/ 88011 h 107709"/>
                        <a:gd name="connsiteX9" fmla="*/ 63405 w 153451"/>
                        <a:gd name="connsiteY9" fmla="*/ 778 h 107709"/>
                        <a:gd name="connsiteX10" fmla="*/ 150638 w 153451"/>
                        <a:gd name="connsiteY10" fmla="*/ 62686 h 10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451" h="107709">
                          <a:moveTo>
                            <a:pt x="150638" y="62686"/>
                          </a:moveTo>
                          <a:lnTo>
                            <a:pt x="153452" y="73941"/>
                          </a:lnTo>
                          <a:cubicBezTo>
                            <a:pt x="147824" y="79569"/>
                            <a:pt x="142196" y="85197"/>
                            <a:pt x="136568" y="88011"/>
                          </a:cubicBezTo>
                          <a:lnTo>
                            <a:pt x="130940" y="65500"/>
                          </a:lnTo>
                          <a:cubicBezTo>
                            <a:pt x="125312" y="34546"/>
                            <a:pt x="97172" y="14848"/>
                            <a:pt x="66219" y="20476"/>
                          </a:cubicBezTo>
                          <a:cubicBezTo>
                            <a:pt x="35265" y="26104"/>
                            <a:pt x="15567" y="57058"/>
                            <a:pt x="21196" y="85197"/>
                          </a:cubicBezTo>
                          <a:lnTo>
                            <a:pt x="26823" y="107709"/>
                          </a:lnTo>
                          <a:cubicBezTo>
                            <a:pt x="18382" y="104895"/>
                            <a:pt x="12753" y="102081"/>
                            <a:pt x="4312" y="99267"/>
                          </a:cubicBezTo>
                          <a:lnTo>
                            <a:pt x="1498" y="88011"/>
                          </a:lnTo>
                          <a:cubicBezTo>
                            <a:pt x="-6944" y="45802"/>
                            <a:pt x="21196" y="6406"/>
                            <a:pt x="63405" y="778"/>
                          </a:cubicBezTo>
                          <a:cubicBezTo>
                            <a:pt x="102800" y="-4850"/>
                            <a:pt x="142196" y="20476"/>
                            <a:pt x="150638" y="62686"/>
                          </a:cubicBezTo>
                          <a:close/>
                        </a:path>
                      </a:pathLst>
                    </a:custGeom>
                    <a:solidFill>
                      <a:srgbClr val="FFFFFF">
                        <a:alpha val="8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sp>
                  <p:nvSpPr>
                    <p:cNvPr id="838" name="Freeform: Shape 837">
                      <a:extLst>
                        <a:ext uri="{FF2B5EF4-FFF2-40B4-BE49-F238E27FC236}">
                          <a16:creationId xmlns:a16="http://schemas.microsoft.com/office/drawing/2014/main" id="{F83E25C2-38D8-4779-8647-248BF7C99AED}"/>
                        </a:ext>
                      </a:extLst>
                    </p:cNvPr>
                    <p:cNvSpPr/>
                    <p:nvPr/>
                  </p:nvSpPr>
                  <p:spPr>
                    <a:xfrm>
                      <a:off x="17513208" y="1899793"/>
                      <a:ext cx="156265" cy="111242"/>
                    </a:xfrm>
                    <a:custGeom>
                      <a:avLst/>
                      <a:gdLst>
                        <a:gd name="connsiteX0" fmla="*/ 151954 w 156265"/>
                        <a:gd name="connsiteY0" fmla="*/ 11256 h 111242"/>
                        <a:gd name="connsiteX1" fmla="*/ 154768 w 156265"/>
                        <a:gd name="connsiteY1" fmla="*/ 22512 h 111242"/>
                        <a:gd name="connsiteX2" fmla="*/ 92861 w 156265"/>
                        <a:gd name="connsiteY2" fmla="*/ 109745 h 111242"/>
                        <a:gd name="connsiteX3" fmla="*/ 2814 w 156265"/>
                        <a:gd name="connsiteY3" fmla="*/ 47837 h 111242"/>
                        <a:gd name="connsiteX4" fmla="*/ 0 w 156265"/>
                        <a:gd name="connsiteY4" fmla="*/ 36582 h 111242"/>
                        <a:gd name="connsiteX5" fmla="*/ 16884 w 156265"/>
                        <a:gd name="connsiteY5" fmla="*/ 19698 h 111242"/>
                        <a:gd name="connsiteX6" fmla="*/ 22511 w 156265"/>
                        <a:gd name="connsiteY6" fmla="*/ 42209 h 111242"/>
                        <a:gd name="connsiteX7" fmla="*/ 87233 w 156265"/>
                        <a:gd name="connsiteY7" fmla="*/ 87233 h 111242"/>
                        <a:gd name="connsiteX8" fmla="*/ 132256 w 156265"/>
                        <a:gd name="connsiteY8" fmla="*/ 22512 h 111242"/>
                        <a:gd name="connsiteX9" fmla="*/ 126628 w 156265"/>
                        <a:gd name="connsiteY9" fmla="*/ 0 h 111242"/>
                        <a:gd name="connsiteX10" fmla="*/ 151954 w 156265"/>
                        <a:gd name="connsiteY10" fmla="*/ 11256 h 11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265" h="111242">
                          <a:moveTo>
                            <a:pt x="151954" y="11256"/>
                          </a:moveTo>
                          <a:lnTo>
                            <a:pt x="154768" y="22512"/>
                          </a:lnTo>
                          <a:cubicBezTo>
                            <a:pt x="163210" y="64721"/>
                            <a:pt x="135070" y="104117"/>
                            <a:pt x="92861" y="109745"/>
                          </a:cubicBezTo>
                          <a:cubicBezTo>
                            <a:pt x="50651" y="118187"/>
                            <a:pt x="11256" y="90047"/>
                            <a:pt x="2814" y="47837"/>
                          </a:cubicBezTo>
                          <a:lnTo>
                            <a:pt x="0" y="36582"/>
                          </a:lnTo>
                          <a:cubicBezTo>
                            <a:pt x="5627" y="30954"/>
                            <a:pt x="11256" y="25326"/>
                            <a:pt x="16884" y="19698"/>
                          </a:cubicBezTo>
                          <a:lnTo>
                            <a:pt x="22511" y="42209"/>
                          </a:lnTo>
                          <a:cubicBezTo>
                            <a:pt x="28140" y="73163"/>
                            <a:pt x="56279" y="92861"/>
                            <a:pt x="87233" y="87233"/>
                          </a:cubicBezTo>
                          <a:cubicBezTo>
                            <a:pt x="118186" y="81605"/>
                            <a:pt x="137884" y="53465"/>
                            <a:pt x="132256" y="22512"/>
                          </a:cubicBezTo>
                          <a:lnTo>
                            <a:pt x="126628" y="0"/>
                          </a:lnTo>
                          <a:cubicBezTo>
                            <a:pt x="137884" y="2814"/>
                            <a:pt x="143512" y="8442"/>
                            <a:pt x="151954" y="11256"/>
                          </a:cubicBezTo>
                          <a:close/>
                        </a:path>
                      </a:pathLst>
                    </a:custGeom>
                    <a:solidFill>
                      <a:srgbClr val="FFFFFF">
                        <a:alpha val="80000"/>
                      </a:srgbClr>
                    </a:solidFill>
                    <a:ln w="28131" cap="flat">
                      <a:noFill/>
                      <a:prstDash val="solid"/>
                      <a:miter/>
                    </a:ln>
                  </p:spPr>
                  <p:txBody>
                    <a:bodyPr rtlCol="0" anchor="ctr"/>
                    <a:lstStyle/>
                    <a:p>
                      <a:pPr defTabSz="1947696"/>
                      <a:endParaRPr lang="en-US" sz="3834">
                        <a:solidFill>
                          <a:srgbClr val="000000"/>
                        </a:solidFill>
                        <a:latin typeface="Montserrat Light "/>
                      </a:endParaRPr>
                    </a:p>
                  </p:txBody>
                </p:sp>
              </p:grpSp>
            </p:grpSp>
          </p:grpSp>
        </p:grpSp>
      </p:grpSp>
      <p:sp>
        <p:nvSpPr>
          <p:cNvPr id="2" name="Title 1">
            <a:extLst>
              <a:ext uri="{FF2B5EF4-FFF2-40B4-BE49-F238E27FC236}">
                <a16:creationId xmlns:a16="http://schemas.microsoft.com/office/drawing/2014/main" id="{EB13F37B-9DB9-C85F-AE8A-16A4AE33587A}"/>
              </a:ext>
            </a:extLst>
          </p:cNvPr>
          <p:cNvSpPr txBox="1">
            <a:spLocks/>
          </p:cNvSpPr>
          <p:nvPr/>
        </p:nvSpPr>
        <p:spPr>
          <a:xfrm>
            <a:off x="11252045" y="496815"/>
            <a:ext cx="7015636" cy="1325563"/>
          </a:xfrm>
          <a:prstGeom prst="rect">
            <a:avLst/>
          </a:prstGeom>
        </p:spPr>
        <p:txBody>
          <a:bodyPr>
            <a:noAutofit/>
          </a:bodyPr>
          <a:lstStyle>
            <a:lvl1pPr algn="l" defTabSz="1460754" rtl="0" eaLnBrk="1" latinLnBrk="0" hangingPunct="1">
              <a:lnSpc>
                <a:spcPct val="90000"/>
              </a:lnSpc>
              <a:spcBef>
                <a:spcPct val="0"/>
              </a:spcBef>
              <a:buNone/>
              <a:defRPr sz="7029" kern="1200">
                <a:solidFill>
                  <a:schemeClr val="tx1"/>
                </a:solidFill>
                <a:latin typeface="+mj-lt"/>
                <a:ea typeface="+mj-ea"/>
                <a:cs typeface="+mj-cs"/>
              </a:defRPr>
            </a:lvl1pPr>
          </a:lstStyle>
          <a:p>
            <a:pPr algn="r" rtl="1"/>
            <a:r>
              <a:rPr lang="ar-IQ" sz="5400" dirty="0">
                <a:solidFill>
                  <a:schemeClr val="accent4">
                    <a:lumMod val="50000"/>
                  </a:schemeClr>
                </a:solidFill>
                <a:latin typeface="Hacen Maghreb Bd" panose="02000500000000000000" pitchFamily="2" charset="-78"/>
                <a:cs typeface="Hacen Maghreb Bd" panose="02000500000000000000" pitchFamily="2" charset="-78"/>
              </a:rPr>
              <a:t>س /كيف يمكنني البدء والحفاظ على حماسي</a:t>
            </a:r>
            <a:br>
              <a:rPr lang="ar-IQ" sz="5400" dirty="0">
                <a:solidFill>
                  <a:schemeClr val="accent1">
                    <a:lumMod val="50000"/>
                  </a:schemeClr>
                </a:solidFill>
                <a:latin typeface="Hacen Maghreb Bd" panose="02000500000000000000" pitchFamily="2" charset="-78"/>
                <a:cs typeface="Hacen Maghreb Bd" panose="02000500000000000000" pitchFamily="2" charset="-78"/>
              </a:rPr>
            </a:br>
            <a:endParaRPr lang="en-US" sz="5400" dirty="0">
              <a:solidFill>
                <a:schemeClr val="accent1">
                  <a:lumMod val="50000"/>
                </a:schemeClr>
              </a:solidFill>
            </a:endParaRPr>
          </a:p>
        </p:txBody>
      </p:sp>
      <p:sp>
        <p:nvSpPr>
          <p:cNvPr id="3" name="Content Placeholder 2">
            <a:extLst>
              <a:ext uri="{FF2B5EF4-FFF2-40B4-BE49-F238E27FC236}">
                <a16:creationId xmlns:a16="http://schemas.microsoft.com/office/drawing/2014/main" id="{EEA92271-D736-CB6F-615D-11E9B7BC566F}"/>
              </a:ext>
            </a:extLst>
          </p:cNvPr>
          <p:cNvSpPr txBox="1">
            <a:spLocks/>
          </p:cNvSpPr>
          <p:nvPr/>
        </p:nvSpPr>
        <p:spPr>
          <a:xfrm>
            <a:off x="8712379" y="2936855"/>
            <a:ext cx="10515600" cy="6972232"/>
          </a:xfrm>
          <a:prstGeom prst="rect">
            <a:avLst/>
          </a:prstGeom>
        </p:spPr>
        <p:txBody>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ar-IQ" dirty="0">
                <a:solidFill>
                  <a:srgbClr val="61B147"/>
                </a:solidFill>
                <a:latin typeface="Hacen Maghreb Bd" panose="02000500000000000000" pitchFamily="2" charset="-78"/>
                <a:cs typeface="Hacen Maghreb Bd" panose="02000500000000000000" pitchFamily="2" charset="-78"/>
              </a:rPr>
              <a:t>مارس ما تحبه حتى يساعدك ذلك على الالتزام به</a:t>
            </a:r>
          </a:p>
          <a:p>
            <a:pPr algn="r" rtl="1"/>
            <a:r>
              <a:rPr lang="ar-IQ" dirty="0">
                <a:solidFill>
                  <a:srgbClr val="61B147"/>
                </a:solidFill>
                <a:latin typeface="Hacen Maghreb Bd" panose="02000500000000000000" pitchFamily="2" charset="-78"/>
                <a:cs typeface="Hacen Maghreb Bd" panose="02000500000000000000" pitchFamily="2" charset="-78"/>
              </a:rPr>
              <a:t>ضع أهدافًا معقولة. </a:t>
            </a:r>
          </a:p>
          <a:p>
            <a:pPr algn="r" rtl="1"/>
            <a:r>
              <a:rPr lang="ar-IQ" dirty="0">
                <a:solidFill>
                  <a:srgbClr val="61B147"/>
                </a:solidFill>
                <a:latin typeface="Hacen Maghreb Bd" panose="02000500000000000000" pitchFamily="2" charset="-78"/>
                <a:cs typeface="Hacen Maghreb Bd" panose="02000500000000000000" pitchFamily="2" charset="-78"/>
              </a:rPr>
              <a:t>لا تفكر في التمارين الرياضية أو الأنشطة البدنية على أنها عمل روتيني مُمل. </a:t>
            </a:r>
          </a:p>
          <a:p>
            <a:pPr algn="r" rtl="1"/>
            <a:r>
              <a:rPr lang="ar-IQ" dirty="0">
                <a:solidFill>
                  <a:srgbClr val="61B147"/>
                </a:solidFill>
                <a:latin typeface="Hacen Maghreb Bd" panose="02000500000000000000" pitchFamily="2" charset="-78"/>
                <a:cs typeface="Hacen Maghreb Bd" panose="02000500000000000000" pitchFamily="2" charset="-78"/>
              </a:rPr>
              <a:t>اكتشف الأشياء التي تمنعك من ممارسة الأنشطة البدنية أو الرياضة</a:t>
            </a:r>
          </a:p>
          <a:p>
            <a:pPr algn="r" rtl="1"/>
            <a:r>
              <a:rPr lang="ar-IQ" dirty="0">
                <a:solidFill>
                  <a:srgbClr val="61B147"/>
                </a:solidFill>
                <a:latin typeface="Hacen Maghreb Bd" panose="02000500000000000000" pitchFamily="2" charset="-78"/>
                <a:cs typeface="Hacen Maghreb Bd" panose="02000500000000000000" pitchFamily="2" charset="-78"/>
              </a:rPr>
              <a:t>امنح نفسك الثقة في كل خطوة تخطوها في الاتجاه الصحيح بغض النظر عن مدى صغرها. </a:t>
            </a:r>
            <a:endParaRPr lang="en-US" dirty="0">
              <a:solidFill>
                <a:srgbClr val="61B147"/>
              </a:solidFill>
              <a:latin typeface="Hacen Maghreb Bd" panose="02000500000000000000" pitchFamily="2" charset="-78"/>
              <a:cs typeface="Hacen Maghreb Bd" panose="02000500000000000000" pitchFamily="2" charset="-78"/>
            </a:endParaRPr>
          </a:p>
        </p:txBody>
      </p:sp>
    </p:spTree>
    <p:extLst>
      <p:ext uri="{BB962C8B-B14F-4D97-AF65-F5344CB8AC3E}">
        <p14:creationId xmlns:p14="http://schemas.microsoft.com/office/powerpoint/2010/main" val="227519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3" name="Freeform: Shape 2">
            <a:extLst>
              <a:ext uri="{FF2B5EF4-FFF2-40B4-BE49-F238E27FC236}">
                <a16:creationId xmlns:a16="http://schemas.microsoft.com/office/drawing/2014/main" id="{EA3354EE-060F-DCD7-FC28-DCD5BEAFFA99}"/>
              </a:ext>
            </a:extLst>
          </p:cNvPr>
          <p:cNvSpPr/>
          <p:nvPr/>
        </p:nvSpPr>
        <p:spPr>
          <a:xfrm>
            <a:off x="14849957" y="2"/>
            <a:ext cx="4650431" cy="4147456"/>
          </a:xfrm>
          <a:custGeom>
            <a:avLst/>
            <a:gdLst>
              <a:gd name="connsiteX0" fmla="*/ 4648 w 7391400"/>
              <a:gd name="connsiteY0" fmla="*/ 0 h 6591971"/>
              <a:gd name="connsiteX1" fmla="*/ 7371596 w 7391400"/>
              <a:gd name="connsiteY1" fmla="*/ 0 h 6591971"/>
              <a:gd name="connsiteX2" fmla="*/ 7391400 w 7391400"/>
              <a:gd name="connsiteY2" fmla="*/ 5950652 h 6591971"/>
              <a:gd name="connsiteX3" fmla="*/ 3529694 w 7391400"/>
              <a:gd name="connsiteY3" fmla="*/ 5465800 h 6591971"/>
              <a:gd name="connsiteX4" fmla="*/ 2981550 w 7391400"/>
              <a:gd name="connsiteY4" fmla="*/ 2062229 h 6591971"/>
              <a:gd name="connsiteX5" fmla="*/ 4648 w 7391400"/>
              <a:gd name="connsiteY5" fmla="*/ 0 h 65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1400" h="6591971">
                <a:moveTo>
                  <a:pt x="4648" y="0"/>
                </a:moveTo>
                <a:lnTo>
                  <a:pt x="7371596" y="0"/>
                </a:lnTo>
                <a:cubicBezTo>
                  <a:pt x="7378197" y="1983551"/>
                  <a:pt x="7384799" y="3967101"/>
                  <a:pt x="7391400" y="5950652"/>
                </a:cubicBezTo>
                <a:cubicBezTo>
                  <a:pt x="6896311" y="6571165"/>
                  <a:pt x="4789466" y="7199770"/>
                  <a:pt x="3529694" y="5465800"/>
                </a:cubicBezTo>
                <a:cubicBezTo>
                  <a:pt x="2910240" y="4101497"/>
                  <a:pt x="3795384" y="3078814"/>
                  <a:pt x="2981550" y="2062229"/>
                </a:cubicBezTo>
                <a:cubicBezTo>
                  <a:pt x="2167716" y="1045644"/>
                  <a:pt x="-116596" y="2394604"/>
                  <a:pt x="4648" y="0"/>
                </a:cubicBezTo>
                <a:close/>
              </a:path>
            </a:pathLst>
          </a:cu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7" name="Google Shape;297;p37"/>
          <p:cNvSpPr/>
          <p:nvPr/>
        </p:nvSpPr>
        <p:spPr>
          <a:xfrm>
            <a:off x="559637" y="3070986"/>
            <a:ext cx="3935284" cy="4830862"/>
          </a:xfrm>
          <a:custGeom>
            <a:avLst/>
            <a:gdLst/>
            <a:ahLst/>
            <a:cxnLst/>
            <a:rect l="l" t="t" r="r" b="b"/>
            <a:pathLst>
              <a:path w="17682" h="21706" extrusionOk="0">
                <a:moveTo>
                  <a:pt x="9785" y="0"/>
                </a:moveTo>
                <a:cubicBezTo>
                  <a:pt x="9663" y="0"/>
                  <a:pt x="9582" y="49"/>
                  <a:pt x="9572" y="178"/>
                </a:cubicBezTo>
                <a:cubicBezTo>
                  <a:pt x="9539" y="610"/>
                  <a:pt x="11101" y="1308"/>
                  <a:pt x="11333" y="1674"/>
                </a:cubicBezTo>
                <a:cubicBezTo>
                  <a:pt x="11599" y="2039"/>
                  <a:pt x="11267" y="3867"/>
                  <a:pt x="10735" y="6459"/>
                </a:cubicBezTo>
                <a:cubicBezTo>
                  <a:pt x="10735" y="6526"/>
                  <a:pt x="10702" y="6626"/>
                  <a:pt x="10669" y="6725"/>
                </a:cubicBezTo>
                <a:cubicBezTo>
                  <a:pt x="10669" y="6825"/>
                  <a:pt x="10636" y="6925"/>
                  <a:pt x="10602" y="7024"/>
                </a:cubicBezTo>
                <a:cubicBezTo>
                  <a:pt x="9639" y="8354"/>
                  <a:pt x="9040" y="9916"/>
                  <a:pt x="8808" y="11577"/>
                </a:cubicBezTo>
                <a:cubicBezTo>
                  <a:pt x="8360" y="11369"/>
                  <a:pt x="7859" y="11240"/>
                  <a:pt x="7328" y="11240"/>
                </a:cubicBezTo>
                <a:cubicBezTo>
                  <a:pt x="7268" y="11240"/>
                  <a:pt x="7207" y="11242"/>
                  <a:pt x="7146" y="11245"/>
                </a:cubicBezTo>
                <a:cubicBezTo>
                  <a:pt x="7046" y="11245"/>
                  <a:pt x="6913" y="11212"/>
                  <a:pt x="6814" y="11145"/>
                </a:cubicBezTo>
                <a:lnTo>
                  <a:pt x="6780" y="11145"/>
                </a:lnTo>
                <a:lnTo>
                  <a:pt x="6714" y="11112"/>
                </a:lnTo>
                <a:lnTo>
                  <a:pt x="6681" y="11079"/>
                </a:lnTo>
                <a:lnTo>
                  <a:pt x="6647" y="11046"/>
                </a:lnTo>
                <a:lnTo>
                  <a:pt x="6481" y="10913"/>
                </a:lnTo>
                <a:lnTo>
                  <a:pt x="6415" y="10880"/>
                </a:lnTo>
                <a:lnTo>
                  <a:pt x="6315" y="10813"/>
                </a:lnTo>
                <a:lnTo>
                  <a:pt x="6249" y="10780"/>
                </a:lnTo>
                <a:lnTo>
                  <a:pt x="6215" y="10780"/>
                </a:lnTo>
                <a:lnTo>
                  <a:pt x="6149" y="10747"/>
                </a:lnTo>
                <a:lnTo>
                  <a:pt x="6049" y="10713"/>
                </a:lnTo>
                <a:lnTo>
                  <a:pt x="6016" y="10713"/>
                </a:lnTo>
                <a:lnTo>
                  <a:pt x="5949" y="10680"/>
                </a:lnTo>
                <a:lnTo>
                  <a:pt x="5484" y="10680"/>
                </a:lnTo>
                <a:lnTo>
                  <a:pt x="5418" y="10713"/>
                </a:lnTo>
                <a:lnTo>
                  <a:pt x="5384" y="10747"/>
                </a:lnTo>
                <a:lnTo>
                  <a:pt x="5285" y="10780"/>
                </a:lnTo>
                <a:lnTo>
                  <a:pt x="5252" y="10813"/>
                </a:lnTo>
                <a:lnTo>
                  <a:pt x="5218" y="10813"/>
                </a:lnTo>
                <a:lnTo>
                  <a:pt x="5185" y="10880"/>
                </a:lnTo>
                <a:lnTo>
                  <a:pt x="5152" y="10880"/>
                </a:lnTo>
                <a:lnTo>
                  <a:pt x="5119" y="10913"/>
                </a:lnTo>
                <a:lnTo>
                  <a:pt x="5085" y="10946"/>
                </a:lnTo>
                <a:lnTo>
                  <a:pt x="5019" y="10979"/>
                </a:lnTo>
                <a:lnTo>
                  <a:pt x="5019" y="11012"/>
                </a:lnTo>
                <a:lnTo>
                  <a:pt x="4986" y="11046"/>
                </a:lnTo>
                <a:lnTo>
                  <a:pt x="4919" y="11145"/>
                </a:lnTo>
                <a:lnTo>
                  <a:pt x="4853" y="11212"/>
                </a:lnTo>
                <a:lnTo>
                  <a:pt x="4820" y="11245"/>
                </a:lnTo>
                <a:lnTo>
                  <a:pt x="4786" y="11278"/>
                </a:lnTo>
                <a:lnTo>
                  <a:pt x="4687" y="11378"/>
                </a:lnTo>
                <a:cubicBezTo>
                  <a:pt x="4454" y="11710"/>
                  <a:pt x="4122" y="11976"/>
                  <a:pt x="3756" y="12176"/>
                </a:cubicBezTo>
                <a:cubicBezTo>
                  <a:pt x="3520" y="12288"/>
                  <a:pt x="3351" y="12338"/>
                  <a:pt x="3215" y="12338"/>
                </a:cubicBezTo>
                <a:cubicBezTo>
                  <a:pt x="2910" y="12338"/>
                  <a:pt x="2771" y="12088"/>
                  <a:pt x="2427" y="11744"/>
                </a:cubicBezTo>
                <a:cubicBezTo>
                  <a:pt x="2314" y="11645"/>
                  <a:pt x="2212" y="11606"/>
                  <a:pt x="2120" y="11606"/>
                </a:cubicBezTo>
                <a:cubicBezTo>
                  <a:pt x="1773" y="11606"/>
                  <a:pt x="1554" y="12149"/>
                  <a:pt x="1396" y="12176"/>
                </a:cubicBezTo>
                <a:cubicBezTo>
                  <a:pt x="1230" y="12209"/>
                  <a:pt x="998" y="12242"/>
                  <a:pt x="1031" y="12309"/>
                </a:cubicBezTo>
                <a:cubicBezTo>
                  <a:pt x="1031" y="12541"/>
                  <a:pt x="964" y="12774"/>
                  <a:pt x="865" y="12973"/>
                </a:cubicBezTo>
                <a:cubicBezTo>
                  <a:pt x="865" y="12973"/>
                  <a:pt x="1" y="13505"/>
                  <a:pt x="133" y="14103"/>
                </a:cubicBezTo>
                <a:cubicBezTo>
                  <a:pt x="300" y="14635"/>
                  <a:pt x="698" y="15067"/>
                  <a:pt x="1230" y="15233"/>
                </a:cubicBezTo>
                <a:cubicBezTo>
                  <a:pt x="1168" y="15649"/>
                  <a:pt x="1521" y="15921"/>
                  <a:pt x="1876" y="15921"/>
                </a:cubicBezTo>
                <a:cubicBezTo>
                  <a:pt x="2089" y="15921"/>
                  <a:pt x="2302" y="15823"/>
                  <a:pt x="2427" y="15599"/>
                </a:cubicBezTo>
                <a:cubicBezTo>
                  <a:pt x="2493" y="15466"/>
                  <a:pt x="2526" y="15266"/>
                  <a:pt x="2460" y="15134"/>
                </a:cubicBezTo>
                <a:cubicBezTo>
                  <a:pt x="3058" y="14735"/>
                  <a:pt x="3424" y="13738"/>
                  <a:pt x="3257" y="13272"/>
                </a:cubicBezTo>
                <a:cubicBezTo>
                  <a:pt x="3357" y="13272"/>
                  <a:pt x="3490" y="13306"/>
                  <a:pt x="3590" y="13372"/>
                </a:cubicBezTo>
                <a:lnTo>
                  <a:pt x="3656" y="13405"/>
                </a:lnTo>
                <a:lnTo>
                  <a:pt x="3756" y="13472"/>
                </a:lnTo>
                <a:cubicBezTo>
                  <a:pt x="3889" y="13572"/>
                  <a:pt x="4022" y="13638"/>
                  <a:pt x="4188" y="13704"/>
                </a:cubicBezTo>
                <a:cubicBezTo>
                  <a:pt x="3989" y="14901"/>
                  <a:pt x="3889" y="16064"/>
                  <a:pt x="3889" y="17261"/>
                </a:cubicBezTo>
                <a:cubicBezTo>
                  <a:pt x="3822" y="18557"/>
                  <a:pt x="3822" y="19886"/>
                  <a:pt x="3889" y="21182"/>
                </a:cubicBezTo>
                <a:cubicBezTo>
                  <a:pt x="3939" y="21398"/>
                  <a:pt x="4404" y="21481"/>
                  <a:pt x="4844" y="21481"/>
                </a:cubicBezTo>
                <a:cubicBezTo>
                  <a:pt x="5285" y="21481"/>
                  <a:pt x="5700" y="21398"/>
                  <a:pt x="5650" y="21282"/>
                </a:cubicBezTo>
                <a:cubicBezTo>
                  <a:pt x="5473" y="21016"/>
                  <a:pt x="4971" y="20972"/>
                  <a:pt x="4656" y="20972"/>
                </a:cubicBezTo>
                <a:cubicBezTo>
                  <a:pt x="4498" y="20972"/>
                  <a:pt x="4387" y="20983"/>
                  <a:pt x="4387" y="20983"/>
                </a:cubicBezTo>
                <a:cubicBezTo>
                  <a:pt x="4387" y="20983"/>
                  <a:pt x="4753" y="17726"/>
                  <a:pt x="4753" y="17261"/>
                </a:cubicBezTo>
                <a:cubicBezTo>
                  <a:pt x="4820" y="17061"/>
                  <a:pt x="4919" y="16596"/>
                  <a:pt x="5019" y="16097"/>
                </a:cubicBezTo>
                <a:cubicBezTo>
                  <a:pt x="5052" y="16396"/>
                  <a:pt x="5085" y="16696"/>
                  <a:pt x="5152" y="17028"/>
                </a:cubicBezTo>
                <a:cubicBezTo>
                  <a:pt x="5218" y="18324"/>
                  <a:pt x="5384" y="19620"/>
                  <a:pt x="5650" y="20916"/>
                </a:cubicBezTo>
                <a:cubicBezTo>
                  <a:pt x="5716" y="21087"/>
                  <a:pt x="6031" y="21154"/>
                  <a:pt x="6378" y="21154"/>
                </a:cubicBezTo>
                <a:cubicBezTo>
                  <a:pt x="6908" y="21154"/>
                  <a:pt x="7512" y="20997"/>
                  <a:pt x="7412" y="20817"/>
                </a:cubicBezTo>
                <a:cubicBezTo>
                  <a:pt x="7293" y="20623"/>
                  <a:pt x="7013" y="20570"/>
                  <a:pt x="6741" y="20570"/>
                </a:cubicBezTo>
                <a:cubicBezTo>
                  <a:pt x="6406" y="20570"/>
                  <a:pt x="6082" y="20650"/>
                  <a:pt x="6082" y="20650"/>
                </a:cubicBezTo>
                <a:cubicBezTo>
                  <a:pt x="6082" y="20650"/>
                  <a:pt x="6082" y="17360"/>
                  <a:pt x="5983" y="16862"/>
                </a:cubicBezTo>
                <a:cubicBezTo>
                  <a:pt x="6082" y="16330"/>
                  <a:pt x="6249" y="14137"/>
                  <a:pt x="6282" y="13538"/>
                </a:cubicBezTo>
                <a:lnTo>
                  <a:pt x="6415" y="13505"/>
                </a:lnTo>
                <a:lnTo>
                  <a:pt x="6481" y="13439"/>
                </a:lnTo>
                <a:lnTo>
                  <a:pt x="6514" y="13439"/>
                </a:lnTo>
                <a:lnTo>
                  <a:pt x="6581" y="13405"/>
                </a:lnTo>
                <a:cubicBezTo>
                  <a:pt x="6647" y="13405"/>
                  <a:pt x="6714" y="13372"/>
                  <a:pt x="6747" y="13339"/>
                </a:cubicBezTo>
                <a:lnTo>
                  <a:pt x="6780" y="13339"/>
                </a:lnTo>
                <a:lnTo>
                  <a:pt x="6980" y="13306"/>
                </a:lnTo>
                <a:cubicBezTo>
                  <a:pt x="7221" y="13230"/>
                  <a:pt x="7484" y="13175"/>
                  <a:pt x="7726" y="13175"/>
                </a:cubicBezTo>
                <a:cubicBezTo>
                  <a:pt x="8017" y="13175"/>
                  <a:pt x="8279" y="13254"/>
                  <a:pt x="8442" y="13472"/>
                </a:cubicBezTo>
                <a:cubicBezTo>
                  <a:pt x="8575" y="13671"/>
                  <a:pt x="8708" y="13837"/>
                  <a:pt x="8907" y="14004"/>
                </a:cubicBezTo>
                <a:cubicBezTo>
                  <a:pt x="8941" y="14070"/>
                  <a:pt x="9007" y="14103"/>
                  <a:pt x="9107" y="14170"/>
                </a:cubicBezTo>
                <a:cubicBezTo>
                  <a:pt x="9306" y="14303"/>
                  <a:pt x="9572" y="14436"/>
                  <a:pt x="9838" y="14469"/>
                </a:cubicBezTo>
                <a:cubicBezTo>
                  <a:pt x="10536" y="14672"/>
                  <a:pt x="11259" y="14774"/>
                  <a:pt x="11986" y="14774"/>
                </a:cubicBezTo>
                <a:cubicBezTo>
                  <a:pt x="12090" y="14774"/>
                  <a:pt x="12193" y="14772"/>
                  <a:pt x="12297" y="14768"/>
                </a:cubicBezTo>
                <a:cubicBezTo>
                  <a:pt x="12297" y="14768"/>
                  <a:pt x="13627" y="14801"/>
                  <a:pt x="14358" y="14868"/>
                </a:cubicBezTo>
                <a:cubicBezTo>
                  <a:pt x="14445" y="14873"/>
                  <a:pt x="14535" y="14875"/>
                  <a:pt x="14623" y="14875"/>
                </a:cubicBezTo>
                <a:cubicBezTo>
                  <a:pt x="14901" y="14875"/>
                  <a:pt x="15170" y="14855"/>
                  <a:pt x="15347" y="14855"/>
                </a:cubicBezTo>
                <a:cubicBezTo>
                  <a:pt x="15475" y="14855"/>
                  <a:pt x="15554" y="14866"/>
                  <a:pt x="15554" y="14901"/>
                </a:cubicBezTo>
                <a:cubicBezTo>
                  <a:pt x="15554" y="15001"/>
                  <a:pt x="15521" y="15034"/>
                  <a:pt x="15488" y="15100"/>
                </a:cubicBezTo>
                <a:lnTo>
                  <a:pt x="15488" y="15167"/>
                </a:lnTo>
                <a:cubicBezTo>
                  <a:pt x="15488" y="15200"/>
                  <a:pt x="15455" y="15266"/>
                  <a:pt x="15455" y="15300"/>
                </a:cubicBezTo>
                <a:cubicBezTo>
                  <a:pt x="15421" y="15366"/>
                  <a:pt x="15455" y="15366"/>
                  <a:pt x="15455" y="15366"/>
                </a:cubicBezTo>
                <a:cubicBezTo>
                  <a:pt x="15455" y="15399"/>
                  <a:pt x="15388" y="15499"/>
                  <a:pt x="15388" y="15566"/>
                </a:cubicBezTo>
                <a:cubicBezTo>
                  <a:pt x="15388" y="15665"/>
                  <a:pt x="15355" y="15732"/>
                  <a:pt x="15322" y="15831"/>
                </a:cubicBezTo>
                <a:cubicBezTo>
                  <a:pt x="15089" y="17261"/>
                  <a:pt x="14956" y="18723"/>
                  <a:pt x="14989" y="20185"/>
                </a:cubicBezTo>
                <a:cubicBezTo>
                  <a:pt x="14923" y="20318"/>
                  <a:pt x="14890" y="20484"/>
                  <a:pt x="14856" y="20617"/>
                </a:cubicBezTo>
                <a:cubicBezTo>
                  <a:pt x="14720" y="21217"/>
                  <a:pt x="14897" y="21526"/>
                  <a:pt x="15222" y="21526"/>
                </a:cubicBezTo>
                <a:cubicBezTo>
                  <a:pt x="15293" y="21526"/>
                  <a:pt x="15371" y="21511"/>
                  <a:pt x="15455" y="21481"/>
                </a:cubicBezTo>
                <a:cubicBezTo>
                  <a:pt x="15563" y="21447"/>
                  <a:pt x="15678" y="21433"/>
                  <a:pt x="15796" y="21433"/>
                </a:cubicBezTo>
                <a:cubicBezTo>
                  <a:pt x="16317" y="21433"/>
                  <a:pt x="16906" y="21706"/>
                  <a:pt x="17292" y="21706"/>
                </a:cubicBezTo>
                <a:cubicBezTo>
                  <a:pt x="17410" y="21706"/>
                  <a:pt x="17509" y="21680"/>
                  <a:pt x="17582" y="21614"/>
                </a:cubicBezTo>
                <a:cubicBezTo>
                  <a:pt x="17681" y="21049"/>
                  <a:pt x="16319" y="21016"/>
                  <a:pt x="15820" y="20551"/>
                </a:cubicBezTo>
                <a:cubicBezTo>
                  <a:pt x="15820" y="20285"/>
                  <a:pt x="15820" y="19953"/>
                  <a:pt x="15853" y="19587"/>
                </a:cubicBezTo>
                <a:cubicBezTo>
                  <a:pt x="16053" y="18391"/>
                  <a:pt x="16319" y="17194"/>
                  <a:pt x="16684" y="16031"/>
                </a:cubicBezTo>
                <a:lnTo>
                  <a:pt x="16717" y="15898"/>
                </a:lnTo>
                <a:lnTo>
                  <a:pt x="16717" y="15831"/>
                </a:lnTo>
                <a:lnTo>
                  <a:pt x="16751" y="15699"/>
                </a:lnTo>
                <a:lnTo>
                  <a:pt x="16784" y="15632"/>
                </a:lnTo>
                <a:lnTo>
                  <a:pt x="16817" y="15532"/>
                </a:lnTo>
                <a:lnTo>
                  <a:pt x="16850" y="15433"/>
                </a:lnTo>
                <a:lnTo>
                  <a:pt x="16950" y="15034"/>
                </a:lnTo>
                <a:cubicBezTo>
                  <a:pt x="17050" y="14735"/>
                  <a:pt x="17116" y="14469"/>
                  <a:pt x="17149" y="14303"/>
                </a:cubicBezTo>
                <a:lnTo>
                  <a:pt x="17149" y="14236"/>
                </a:lnTo>
                <a:lnTo>
                  <a:pt x="17149" y="14170"/>
                </a:lnTo>
                <a:lnTo>
                  <a:pt x="17149" y="14137"/>
                </a:lnTo>
                <a:cubicBezTo>
                  <a:pt x="17249" y="13771"/>
                  <a:pt x="16585" y="13638"/>
                  <a:pt x="14790" y="13139"/>
                </a:cubicBezTo>
                <a:cubicBezTo>
                  <a:pt x="13460" y="12807"/>
                  <a:pt x="12098" y="12541"/>
                  <a:pt x="10735" y="12375"/>
                </a:cubicBezTo>
                <a:lnTo>
                  <a:pt x="10735" y="12275"/>
                </a:lnTo>
                <a:cubicBezTo>
                  <a:pt x="10735" y="12275"/>
                  <a:pt x="11034" y="10880"/>
                  <a:pt x="11633" y="7191"/>
                </a:cubicBezTo>
                <a:cubicBezTo>
                  <a:pt x="11666" y="7124"/>
                  <a:pt x="11699" y="7091"/>
                  <a:pt x="11766" y="7024"/>
                </a:cubicBezTo>
                <a:lnTo>
                  <a:pt x="11766" y="6991"/>
                </a:lnTo>
                <a:lnTo>
                  <a:pt x="11832" y="6825"/>
                </a:lnTo>
                <a:lnTo>
                  <a:pt x="11832" y="6792"/>
                </a:lnTo>
                <a:cubicBezTo>
                  <a:pt x="11865" y="6725"/>
                  <a:pt x="11898" y="6692"/>
                  <a:pt x="11932" y="6626"/>
                </a:cubicBezTo>
                <a:cubicBezTo>
                  <a:pt x="11932" y="6559"/>
                  <a:pt x="11965" y="6493"/>
                  <a:pt x="11998" y="6426"/>
                </a:cubicBezTo>
                <a:cubicBezTo>
                  <a:pt x="12596" y="4764"/>
                  <a:pt x="12065" y="2704"/>
                  <a:pt x="12031" y="2139"/>
                </a:cubicBezTo>
                <a:cubicBezTo>
                  <a:pt x="11998" y="1507"/>
                  <a:pt x="12497" y="810"/>
                  <a:pt x="12330" y="610"/>
                </a:cubicBezTo>
                <a:cubicBezTo>
                  <a:pt x="12164" y="444"/>
                  <a:pt x="11433" y="577"/>
                  <a:pt x="10935" y="411"/>
                </a:cubicBezTo>
                <a:cubicBezTo>
                  <a:pt x="10585" y="271"/>
                  <a:pt x="10072" y="0"/>
                  <a:pt x="9785" y="0"/>
                </a:cubicBezTo>
                <a:close/>
              </a:path>
            </a:pathLst>
          </a:custGeom>
          <a:solidFill>
            <a:srgbClr val="2A9D8F"/>
          </a:solidFill>
          <a:ln>
            <a:noFill/>
          </a:ln>
        </p:spPr>
        <p:txBody>
          <a:bodyPr spcFirstLastPara="1" wrap="square" lIns="194735" tIns="194735" rIns="194735" bIns="194735" anchor="ctr" anchorCtr="0">
            <a:noAutofit/>
          </a:bodyPr>
          <a:lstStyle/>
          <a:p>
            <a:endParaRPr sz="3834">
              <a:solidFill>
                <a:srgbClr val="272E3A"/>
              </a:solidFill>
              <a:latin typeface="Montserrat Light"/>
            </a:endParaRPr>
          </a:p>
        </p:txBody>
      </p:sp>
      <p:sp>
        <p:nvSpPr>
          <p:cNvPr id="4" name="Freeform 8">
            <a:extLst>
              <a:ext uri="{FF2B5EF4-FFF2-40B4-BE49-F238E27FC236}">
                <a16:creationId xmlns:a16="http://schemas.microsoft.com/office/drawing/2014/main" id="{E1F7BA79-0813-914C-0EAA-BFD42CD2F42B}"/>
              </a:ext>
            </a:extLst>
          </p:cNvPr>
          <p:cNvSpPr>
            <a:spLocks/>
          </p:cNvSpPr>
          <p:nvPr/>
        </p:nvSpPr>
        <p:spPr bwMode="auto">
          <a:xfrm>
            <a:off x="18816784" y="1506063"/>
            <a:ext cx="1473109" cy="1473110"/>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bg1"/>
              </a:gs>
              <a:gs pos="100000">
                <a:srgbClr val="F0F0F0"/>
              </a:gs>
            </a:gsLst>
            <a:lin ang="10200000" scaled="0"/>
            <a:tileRect/>
          </a:gradFill>
          <a:ln>
            <a:noFill/>
          </a:ln>
          <a:effectLst>
            <a:outerShdw blurRad="1270000" dist="812800" dir="2700000" sx="80000" sy="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Freeform 8">
            <a:extLst>
              <a:ext uri="{FF2B5EF4-FFF2-40B4-BE49-F238E27FC236}">
                <a16:creationId xmlns:a16="http://schemas.microsoft.com/office/drawing/2014/main" id="{BDD81FC5-A208-CD40-26EF-FB846A495789}"/>
              </a:ext>
            </a:extLst>
          </p:cNvPr>
          <p:cNvSpPr>
            <a:spLocks/>
          </p:cNvSpPr>
          <p:nvPr/>
        </p:nvSpPr>
        <p:spPr bwMode="auto">
          <a:xfrm flipH="1" flipV="1">
            <a:off x="-1158566" y="752207"/>
            <a:ext cx="2999983" cy="2999984"/>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1"/>
              </a:gs>
              <a:gs pos="100000">
                <a:schemeClr val="accent1">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8">
            <a:extLst>
              <a:ext uri="{FF2B5EF4-FFF2-40B4-BE49-F238E27FC236}">
                <a16:creationId xmlns:a16="http://schemas.microsoft.com/office/drawing/2014/main" id="{FDE5057C-CE18-06DC-5EF6-275213E15BFC}"/>
              </a:ext>
            </a:extLst>
          </p:cNvPr>
          <p:cNvSpPr>
            <a:spLocks/>
          </p:cNvSpPr>
          <p:nvPr/>
        </p:nvSpPr>
        <p:spPr bwMode="auto">
          <a:xfrm flipH="1">
            <a:off x="13356807" y="9419471"/>
            <a:ext cx="774604" cy="774605"/>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2"/>
              </a:gs>
              <a:gs pos="100000">
                <a:schemeClr val="accent2">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98" name="Google Shape;298;p37"/>
          <p:cNvSpPr/>
          <p:nvPr/>
        </p:nvSpPr>
        <p:spPr>
          <a:xfrm>
            <a:off x="15336439" y="3070977"/>
            <a:ext cx="3590205" cy="4830813"/>
          </a:xfrm>
          <a:custGeom>
            <a:avLst/>
            <a:gdLst/>
            <a:ahLst/>
            <a:cxnLst/>
            <a:rect l="l" t="t" r="r" b="b"/>
            <a:pathLst>
              <a:path w="17316" h="23299" extrusionOk="0">
                <a:moveTo>
                  <a:pt x="4088" y="1"/>
                </a:moveTo>
                <a:cubicBezTo>
                  <a:pt x="3856" y="1"/>
                  <a:pt x="3690" y="400"/>
                  <a:pt x="3557" y="1629"/>
                </a:cubicBezTo>
                <a:cubicBezTo>
                  <a:pt x="3490" y="1995"/>
                  <a:pt x="3291" y="1796"/>
                  <a:pt x="3291" y="2228"/>
                </a:cubicBezTo>
                <a:cubicBezTo>
                  <a:pt x="3291" y="2560"/>
                  <a:pt x="3623" y="2759"/>
                  <a:pt x="3889" y="2992"/>
                </a:cubicBezTo>
                <a:cubicBezTo>
                  <a:pt x="4155" y="3225"/>
                  <a:pt x="3889" y="4986"/>
                  <a:pt x="4620" y="6515"/>
                </a:cubicBezTo>
                <a:cubicBezTo>
                  <a:pt x="4653" y="6581"/>
                  <a:pt x="4687" y="6648"/>
                  <a:pt x="4720" y="6714"/>
                </a:cubicBezTo>
                <a:lnTo>
                  <a:pt x="4720" y="6747"/>
                </a:lnTo>
                <a:cubicBezTo>
                  <a:pt x="4753" y="6814"/>
                  <a:pt x="4786" y="6847"/>
                  <a:pt x="4820" y="6914"/>
                </a:cubicBezTo>
                <a:lnTo>
                  <a:pt x="4853" y="6947"/>
                </a:lnTo>
                <a:lnTo>
                  <a:pt x="4919" y="7080"/>
                </a:lnTo>
                <a:lnTo>
                  <a:pt x="4953" y="7146"/>
                </a:lnTo>
                <a:lnTo>
                  <a:pt x="5085" y="7312"/>
                </a:lnTo>
                <a:cubicBezTo>
                  <a:pt x="5318" y="9074"/>
                  <a:pt x="5650" y="12231"/>
                  <a:pt x="5983" y="12929"/>
                </a:cubicBezTo>
                <a:cubicBezTo>
                  <a:pt x="5285" y="13627"/>
                  <a:pt x="3523" y="15521"/>
                  <a:pt x="2826" y="17848"/>
                </a:cubicBezTo>
                <a:lnTo>
                  <a:pt x="2659" y="18080"/>
                </a:lnTo>
                <a:cubicBezTo>
                  <a:pt x="2659" y="18080"/>
                  <a:pt x="2626" y="18114"/>
                  <a:pt x="2626" y="18114"/>
                </a:cubicBezTo>
                <a:cubicBezTo>
                  <a:pt x="2593" y="18180"/>
                  <a:pt x="2560" y="18213"/>
                  <a:pt x="2493" y="18280"/>
                </a:cubicBezTo>
                <a:lnTo>
                  <a:pt x="2460" y="18346"/>
                </a:lnTo>
                <a:lnTo>
                  <a:pt x="2327" y="18512"/>
                </a:lnTo>
                <a:cubicBezTo>
                  <a:pt x="1264" y="19975"/>
                  <a:pt x="1264" y="20506"/>
                  <a:pt x="665" y="21171"/>
                </a:cubicBezTo>
                <a:cubicBezTo>
                  <a:pt x="1" y="21969"/>
                  <a:pt x="34" y="22334"/>
                  <a:pt x="167" y="22633"/>
                </a:cubicBezTo>
                <a:cubicBezTo>
                  <a:pt x="267" y="22933"/>
                  <a:pt x="267" y="23298"/>
                  <a:pt x="632" y="23298"/>
                </a:cubicBezTo>
                <a:cubicBezTo>
                  <a:pt x="632" y="23298"/>
                  <a:pt x="998" y="23298"/>
                  <a:pt x="865" y="22467"/>
                </a:cubicBezTo>
                <a:cubicBezTo>
                  <a:pt x="798" y="21836"/>
                  <a:pt x="1330" y="21337"/>
                  <a:pt x="1629" y="21171"/>
                </a:cubicBezTo>
                <a:cubicBezTo>
                  <a:pt x="2294" y="20673"/>
                  <a:pt x="2826" y="20008"/>
                  <a:pt x="3158" y="19277"/>
                </a:cubicBezTo>
                <a:lnTo>
                  <a:pt x="3158" y="19244"/>
                </a:lnTo>
                <a:lnTo>
                  <a:pt x="3224" y="19144"/>
                </a:lnTo>
                <a:cubicBezTo>
                  <a:pt x="3224" y="19077"/>
                  <a:pt x="3258" y="19044"/>
                  <a:pt x="3291" y="18978"/>
                </a:cubicBezTo>
                <a:cubicBezTo>
                  <a:pt x="3291" y="18944"/>
                  <a:pt x="3324" y="18911"/>
                  <a:pt x="3324" y="18878"/>
                </a:cubicBezTo>
                <a:cubicBezTo>
                  <a:pt x="3324" y="18845"/>
                  <a:pt x="3391" y="18778"/>
                  <a:pt x="3391" y="18712"/>
                </a:cubicBezTo>
                <a:lnTo>
                  <a:pt x="3424" y="18612"/>
                </a:lnTo>
                <a:cubicBezTo>
                  <a:pt x="3457" y="18512"/>
                  <a:pt x="3490" y="18413"/>
                  <a:pt x="3523" y="18313"/>
                </a:cubicBezTo>
                <a:cubicBezTo>
                  <a:pt x="4786" y="17050"/>
                  <a:pt x="6681" y="15156"/>
                  <a:pt x="7944" y="14524"/>
                </a:cubicBezTo>
                <a:lnTo>
                  <a:pt x="8043" y="14491"/>
                </a:lnTo>
                <a:lnTo>
                  <a:pt x="8475" y="14491"/>
                </a:lnTo>
                <a:cubicBezTo>
                  <a:pt x="9140" y="14690"/>
                  <a:pt x="9805" y="14956"/>
                  <a:pt x="10403" y="15322"/>
                </a:cubicBezTo>
                <a:cubicBezTo>
                  <a:pt x="11101" y="16286"/>
                  <a:pt x="11566" y="16153"/>
                  <a:pt x="11998" y="16286"/>
                </a:cubicBezTo>
                <a:cubicBezTo>
                  <a:pt x="12297" y="17183"/>
                  <a:pt x="12530" y="18080"/>
                  <a:pt x="12729" y="18978"/>
                </a:cubicBezTo>
                <a:cubicBezTo>
                  <a:pt x="12796" y="20108"/>
                  <a:pt x="12995" y="21204"/>
                  <a:pt x="13261" y="22268"/>
                </a:cubicBezTo>
                <a:cubicBezTo>
                  <a:pt x="13427" y="23132"/>
                  <a:pt x="13893" y="23066"/>
                  <a:pt x="14624" y="23099"/>
                </a:cubicBezTo>
                <a:cubicBezTo>
                  <a:pt x="14659" y="23100"/>
                  <a:pt x="14693" y="23101"/>
                  <a:pt x="14726" y="23101"/>
                </a:cubicBezTo>
                <a:cubicBezTo>
                  <a:pt x="15391" y="23101"/>
                  <a:pt x="15732" y="22798"/>
                  <a:pt x="15288" y="22766"/>
                </a:cubicBezTo>
                <a:cubicBezTo>
                  <a:pt x="14757" y="22700"/>
                  <a:pt x="14258" y="22501"/>
                  <a:pt x="13826" y="22201"/>
                </a:cubicBezTo>
                <a:cubicBezTo>
                  <a:pt x="13660" y="21337"/>
                  <a:pt x="13627" y="19875"/>
                  <a:pt x="13427" y="19343"/>
                </a:cubicBezTo>
                <a:cubicBezTo>
                  <a:pt x="13261" y="18878"/>
                  <a:pt x="13527" y="16485"/>
                  <a:pt x="13594" y="15953"/>
                </a:cubicBezTo>
                <a:lnTo>
                  <a:pt x="13594" y="15820"/>
                </a:lnTo>
                <a:cubicBezTo>
                  <a:pt x="13627" y="15621"/>
                  <a:pt x="13560" y="15422"/>
                  <a:pt x="13427" y="15255"/>
                </a:cubicBezTo>
                <a:cubicBezTo>
                  <a:pt x="13361" y="15123"/>
                  <a:pt x="13294" y="15023"/>
                  <a:pt x="13394" y="14990"/>
                </a:cubicBezTo>
                <a:cubicBezTo>
                  <a:pt x="13452" y="14981"/>
                  <a:pt x="13510" y="14977"/>
                  <a:pt x="13569" y="14977"/>
                </a:cubicBezTo>
                <a:cubicBezTo>
                  <a:pt x="13745" y="14977"/>
                  <a:pt x="13926" y="15015"/>
                  <a:pt x="14125" y="15089"/>
                </a:cubicBezTo>
                <a:cubicBezTo>
                  <a:pt x="14092" y="15089"/>
                  <a:pt x="14092" y="15123"/>
                  <a:pt x="14092" y="15123"/>
                </a:cubicBezTo>
                <a:cubicBezTo>
                  <a:pt x="14218" y="15597"/>
                  <a:pt x="15006" y="16191"/>
                  <a:pt x="15683" y="16191"/>
                </a:cubicBezTo>
                <a:cubicBezTo>
                  <a:pt x="15718" y="16191"/>
                  <a:pt x="15753" y="16189"/>
                  <a:pt x="15787" y="16186"/>
                </a:cubicBezTo>
                <a:cubicBezTo>
                  <a:pt x="15853" y="16352"/>
                  <a:pt x="15986" y="16485"/>
                  <a:pt x="16119" y="16552"/>
                </a:cubicBezTo>
                <a:cubicBezTo>
                  <a:pt x="16220" y="16604"/>
                  <a:pt x="16319" y="16628"/>
                  <a:pt x="16414" y="16628"/>
                </a:cubicBezTo>
                <a:cubicBezTo>
                  <a:pt x="16914" y="16628"/>
                  <a:pt x="17275" y="15974"/>
                  <a:pt x="16884" y="15555"/>
                </a:cubicBezTo>
                <a:cubicBezTo>
                  <a:pt x="17216" y="15123"/>
                  <a:pt x="17316" y="14524"/>
                  <a:pt x="17150" y="13993"/>
                </a:cubicBezTo>
                <a:cubicBezTo>
                  <a:pt x="16884" y="13428"/>
                  <a:pt x="15887" y="13394"/>
                  <a:pt x="15887" y="13394"/>
                </a:cubicBezTo>
                <a:cubicBezTo>
                  <a:pt x="15687" y="13295"/>
                  <a:pt x="15521" y="13162"/>
                  <a:pt x="15388" y="12996"/>
                </a:cubicBezTo>
                <a:cubicBezTo>
                  <a:pt x="15388" y="12966"/>
                  <a:pt x="15365" y="12954"/>
                  <a:pt x="15330" y="12954"/>
                </a:cubicBezTo>
                <a:cubicBezTo>
                  <a:pt x="15244" y="12954"/>
                  <a:pt x="15083" y="13025"/>
                  <a:pt x="14989" y="13095"/>
                </a:cubicBezTo>
                <a:cubicBezTo>
                  <a:pt x="14977" y="13104"/>
                  <a:pt x="14959" y="13108"/>
                  <a:pt x="14937" y="13108"/>
                </a:cubicBezTo>
                <a:cubicBezTo>
                  <a:pt x="14813" y="13108"/>
                  <a:pt x="14550" y="12995"/>
                  <a:pt x="14322" y="12995"/>
                </a:cubicBezTo>
                <a:cubicBezTo>
                  <a:pt x="14133" y="12995"/>
                  <a:pt x="13967" y="13073"/>
                  <a:pt x="13926" y="13361"/>
                </a:cubicBezTo>
                <a:cubicBezTo>
                  <a:pt x="13859" y="13893"/>
                  <a:pt x="13627" y="14026"/>
                  <a:pt x="13328" y="14026"/>
                </a:cubicBezTo>
                <a:cubicBezTo>
                  <a:pt x="13361" y="13826"/>
                  <a:pt x="13394" y="13627"/>
                  <a:pt x="13461" y="13428"/>
                </a:cubicBezTo>
                <a:cubicBezTo>
                  <a:pt x="13461" y="13394"/>
                  <a:pt x="13461" y="13328"/>
                  <a:pt x="13461" y="13295"/>
                </a:cubicBezTo>
                <a:lnTo>
                  <a:pt x="13461" y="12863"/>
                </a:lnTo>
                <a:cubicBezTo>
                  <a:pt x="13461" y="11899"/>
                  <a:pt x="13361" y="10935"/>
                  <a:pt x="13128" y="10004"/>
                </a:cubicBezTo>
                <a:cubicBezTo>
                  <a:pt x="12896" y="8874"/>
                  <a:pt x="13394" y="6515"/>
                  <a:pt x="13560" y="6349"/>
                </a:cubicBezTo>
                <a:cubicBezTo>
                  <a:pt x="13693" y="6216"/>
                  <a:pt x="14291" y="5817"/>
                  <a:pt x="14258" y="5617"/>
                </a:cubicBezTo>
                <a:lnTo>
                  <a:pt x="14258" y="5617"/>
                </a:lnTo>
                <a:cubicBezTo>
                  <a:pt x="13959" y="5717"/>
                  <a:pt x="13793" y="5784"/>
                  <a:pt x="13793" y="5784"/>
                </a:cubicBezTo>
                <a:cubicBezTo>
                  <a:pt x="13793" y="5784"/>
                  <a:pt x="13951" y="4485"/>
                  <a:pt x="13711" y="4485"/>
                </a:cubicBezTo>
                <a:cubicBezTo>
                  <a:pt x="13706" y="4485"/>
                  <a:pt x="13700" y="4486"/>
                  <a:pt x="13693" y="4488"/>
                </a:cubicBezTo>
                <a:cubicBezTo>
                  <a:pt x="13427" y="4521"/>
                  <a:pt x="12929" y="4521"/>
                  <a:pt x="12995" y="6315"/>
                </a:cubicBezTo>
                <a:cubicBezTo>
                  <a:pt x="12563" y="7312"/>
                  <a:pt x="12297" y="8409"/>
                  <a:pt x="12231" y="9506"/>
                </a:cubicBezTo>
                <a:lnTo>
                  <a:pt x="12231" y="12597"/>
                </a:lnTo>
                <a:cubicBezTo>
                  <a:pt x="12029" y="12478"/>
                  <a:pt x="11781" y="12440"/>
                  <a:pt x="11542" y="12440"/>
                </a:cubicBezTo>
                <a:cubicBezTo>
                  <a:pt x="11111" y="12440"/>
                  <a:pt x="10712" y="12563"/>
                  <a:pt x="10669" y="12563"/>
                </a:cubicBezTo>
                <a:cubicBezTo>
                  <a:pt x="10403" y="12563"/>
                  <a:pt x="10137" y="12563"/>
                  <a:pt x="9838" y="12530"/>
                </a:cubicBezTo>
                <a:cubicBezTo>
                  <a:pt x="9472" y="12497"/>
                  <a:pt x="9140" y="12364"/>
                  <a:pt x="8874" y="12098"/>
                </a:cubicBezTo>
                <a:lnTo>
                  <a:pt x="8808" y="12032"/>
                </a:lnTo>
                <a:lnTo>
                  <a:pt x="8775" y="11998"/>
                </a:lnTo>
                <a:lnTo>
                  <a:pt x="8708" y="11965"/>
                </a:lnTo>
                <a:lnTo>
                  <a:pt x="8509" y="11766"/>
                </a:lnTo>
                <a:cubicBezTo>
                  <a:pt x="7844" y="11234"/>
                  <a:pt x="6847" y="8708"/>
                  <a:pt x="6149" y="7412"/>
                </a:cubicBezTo>
                <a:lnTo>
                  <a:pt x="6049" y="7047"/>
                </a:lnTo>
                <a:lnTo>
                  <a:pt x="6049" y="6980"/>
                </a:lnTo>
                <a:lnTo>
                  <a:pt x="5950" y="6615"/>
                </a:lnTo>
                <a:cubicBezTo>
                  <a:pt x="5916" y="6515"/>
                  <a:pt x="5883" y="6415"/>
                  <a:pt x="5850" y="6282"/>
                </a:cubicBezTo>
                <a:lnTo>
                  <a:pt x="5850" y="6249"/>
                </a:lnTo>
                <a:cubicBezTo>
                  <a:pt x="5152" y="4022"/>
                  <a:pt x="4421" y="2394"/>
                  <a:pt x="4288" y="1762"/>
                </a:cubicBezTo>
                <a:cubicBezTo>
                  <a:pt x="4354" y="765"/>
                  <a:pt x="4354" y="1"/>
                  <a:pt x="4088" y="1"/>
                </a:cubicBezTo>
                <a:close/>
              </a:path>
            </a:pathLst>
          </a:custGeom>
          <a:solidFill>
            <a:srgbClr val="2A9D8F"/>
          </a:solidFill>
          <a:ln>
            <a:noFill/>
          </a:ln>
        </p:spPr>
        <p:txBody>
          <a:bodyPr spcFirstLastPara="1" wrap="square" lIns="194735" tIns="194735" rIns="194735" bIns="194735" anchor="ctr" anchorCtr="0">
            <a:noAutofit/>
          </a:bodyPr>
          <a:lstStyle/>
          <a:p>
            <a:endParaRPr sz="3834">
              <a:solidFill>
                <a:srgbClr val="272E3A"/>
              </a:solidFill>
              <a:latin typeface="Montserrat Light"/>
            </a:endParaRPr>
          </a:p>
        </p:txBody>
      </p:sp>
      <p:pic>
        <p:nvPicPr>
          <p:cNvPr id="7" name="Online Media 6" title="How playing sports benefits your body ... and your brain - Leah Lagos and Jaspal Ricky Singh">
            <a:hlinkClick r:id="" action="ppaction://media"/>
            <a:extLst>
              <a:ext uri="{FF2B5EF4-FFF2-40B4-BE49-F238E27FC236}">
                <a16:creationId xmlns:a16="http://schemas.microsoft.com/office/drawing/2014/main" id="{AAB785CE-286C-6F7C-2026-DBD2C1628B40}"/>
              </a:ext>
            </a:extLst>
          </p:cNvPr>
          <p:cNvPicPr>
            <a:picLocks noRot="1" noChangeAspect="1"/>
          </p:cNvPicPr>
          <p:nvPr>
            <a:videoFile r:link="rId1"/>
          </p:nvPr>
        </p:nvPicPr>
        <p:blipFill>
          <a:blip r:embed="rId4"/>
          <a:stretch>
            <a:fillRect/>
          </a:stretch>
        </p:blipFill>
        <p:spPr>
          <a:xfrm>
            <a:off x="4658206" y="2323127"/>
            <a:ext cx="10518321" cy="59428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C34A93-664C-447D-8AAE-7A0214F06569}"/>
              </a:ext>
            </a:extLst>
          </p:cNvPr>
          <p:cNvSpPr/>
          <p:nvPr/>
        </p:nvSpPr>
        <p:spPr>
          <a:xfrm>
            <a:off x="0" y="7749947"/>
            <a:ext cx="19477038" cy="3222853"/>
          </a:xfrm>
          <a:custGeom>
            <a:avLst/>
            <a:gdLst>
              <a:gd name="connsiteX0" fmla="*/ 0 w 19477038"/>
              <a:gd name="connsiteY0" fmla="*/ 0 h 2956252"/>
              <a:gd name="connsiteX1" fmla="*/ 19477038 w 19477038"/>
              <a:gd name="connsiteY1" fmla="*/ 0 h 2956252"/>
              <a:gd name="connsiteX2" fmla="*/ 19477038 w 19477038"/>
              <a:gd name="connsiteY2" fmla="*/ 2956252 h 2956252"/>
              <a:gd name="connsiteX3" fmla="*/ 0 w 19477038"/>
              <a:gd name="connsiteY3" fmla="*/ 2956252 h 2956252"/>
              <a:gd name="connsiteX4" fmla="*/ 0 w 19477038"/>
              <a:gd name="connsiteY4" fmla="*/ 0 h 2956252"/>
              <a:gd name="connsiteX0" fmla="*/ 0 w 19477038"/>
              <a:gd name="connsiteY0" fmla="*/ 406400 h 3362652"/>
              <a:gd name="connsiteX1" fmla="*/ 19477038 w 19477038"/>
              <a:gd name="connsiteY1" fmla="*/ 406400 h 3362652"/>
              <a:gd name="connsiteX2" fmla="*/ 19477038 w 19477038"/>
              <a:gd name="connsiteY2" fmla="*/ 3362652 h 3362652"/>
              <a:gd name="connsiteX3" fmla="*/ 0 w 19477038"/>
              <a:gd name="connsiteY3" fmla="*/ 3362652 h 3362652"/>
              <a:gd name="connsiteX4" fmla="*/ 0 w 19477038"/>
              <a:gd name="connsiteY4" fmla="*/ 406400 h 3362652"/>
              <a:gd name="connsiteX0" fmla="*/ 0 w 19477038"/>
              <a:gd name="connsiteY0" fmla="*/ 266601 h 3222853"/>
              <a:gd name="connsiteX1" fmla="*/ 19477038 w 19477038"/>
              <a:gd name="connsiteY1" fmla="*/ 266601 h 3222853"/>
              <a:gd name="connsiteX2" fmla="*/ 19477038 w 19477038"/>
              <a:gd name="connsiteY2" fmla="*/ 3222853 h 3222853"/>
              <a:gd name="connsiteX3" fmla="*/ 0 w 19477038"/>
              <a:gd name="connsiteY3" fmla="*/ 3222853 h 3222853"/>
              <a:gd name="connsiteX4" fmla="*/ 0 w 19477038"/>
              <a:gd name="connsiteY4" fmla="*/ 266601 h 322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77038" h="3222853">
                <a:moveTo>
                  <a:pt x="0" y="266601"/>
                </a:moveTo>
                <a:cubicBezTo>
                  <a:pt x="6591200" y="-647799"/>
                  <a:pt x="13058833" y="1156288"/>
                  <a:pt x="19477038" y="266601"/>
                </a:cubicBezTo>
                <a:lnTo>
                  <a:pt x="19477038" y="3222853"/>
                </a:lnTo>
                <a:lnTo>
                  <a:pt x="0" y="3222853"/>
                </a:lnTo>
                <a:lnTo>
                  <a:pt x="0" y="266601"/>
                </a:lnTo>
                <a:close/>
              </a:path>
            </a:pathLst>
          </a:custGeom>
          <a:gradFill>
            <a:gsLst>
              <a:gs pos="1000">
                <a:schemeClr val="accent1"/>
              </a:gs>
              <a:gs pos="100000">
                <a:schemeClr val="accent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Oval 3">
            <a:extLst>
              <a:ext uri="{FF2B5EF4-FFF2-40B4-BE49-F238E27FC236}">
                <a16:creationId xmlns:a16="http://schemas.microsoft.com/office/drawing/2014/main" id="{DD1B0650-C3C8-4097-8B6B-80C8FEB7F61B}"/>
              </a:ext>
            </a:extLst>
          </p:cNvPr>
          <p:cNvSpPr/>
          <p:nvPr/>
        </p:nvSpPr>
        <p:spPr>
          <a:xfrm>
            <a:off x="11832514" y="5947540"/>
            <a:ext cx="241295" cy="241295"/>
          </a:xfrm>
          <a:prstGeom prst="ellipse">
            <a:avLst/>
          </a:prstGeom>
          <a:gradFill>
            <a:gsLst>
              <a:gs pos="2000">
                <a:schemeClr val="accent1"/>
              </a:gs>
              <a:gs pos="10000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5">
            <a:extLst>
              <a:ext uri="{FF2B5EF4-FFF2-40B4-BE49-F238E27FC236}">
                <a16:creationId xmlns:a16="http://schemas.microsoft.com/office/drawing/2014/main" id="{54CA94E1-58A9-45AB-B662-55D16B88A6DD}"/>
              </a:ext>
            </a:extLst>
          </p:cNvPr>
          <p:cNvSpPr>
            <a:spLocks/>
          </p:cNvSpPr>
          <p:nvPr/>
        </p:nvSpPr>
        <p:spPr bwMode="auto">
          <a:xfrm>
            <a:off x="11590799" y="6155079"/>
            <a:ext cx="676753" cy="2045859"/>
          </a:xfrm>
          <a:custGeom>
            <a:avLst/>
            <a:gdLst>
              <a:gd name="T0" fmla="*/ 183 w 278"/>
              <a:gd name="T1" fmla="*/ 249 h 757"/>
              <a:gd name="T2" fmla="*/ 156 w 278"/>
              <a:gd name="T3" fmla="*/ 0 h 757"/>
              <a:gd name="T4" fmla="*/ 143 w 278"/>
              <a:gd name="T5" fmla="*/ 2 h 757"/>
              <a:gd name="T6" fmla="*/ 122 w 278"/>
              <a:gd name="T7" fmla="*/ 257 h 757"/>
              <a:gd name="T8" fmla="*/ 14 w 278"/>
              <a:gd name="T9" fmla="*/ 198 h 757"/>
              <a:gd name="T10" fmla="*/ 0 w 278"/>
              <a:gd name="T11" fmla="*/ 231 h 757"/>
              <a:gd name="T12" fmla="*/ 111 w 278"/>
              <a:gd name="T13" fmla="*/ 352 h 757"/>
              <a:gd name="T14" fmla="*/ 82 w 278"/>
              <a:gd name="T15" fmla="*/ 753 h 757"/>
              <a:gd name="T16" fmla="*/ 239 w 278"/>
              <a:gd name="T17" fmla="*/ 757 h 757"/>
              <a:gd name="T18" fmla="*/ 194 w 278"/>
              <a:gd name="T19" fmla="*/ 351 h 757"/>
              <a:gd name="T20" fmla="*/ 278 w 278"/>
              <a:gd name="T21" fmla="*/ 238 h 757"/>
              <a:gd name="T22" fmla="*/ 259 w 278"/>
              <a:gd name="T23" fmla="*/ 195 h 757"/>
              <a:gd name="T24" fmla="*/ 183 w 278"/>
              <a:gd name="T25" fmla="*/ 24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 h="757">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15">
            <a:extLst>
              <a:ext uri="{FF2B5EF4-FFF2-40B4-BE49-F238E27FC236}">
                <a16:creationId xmlns:a16="http://schemas.microsoft.com/office/drawing/2014/main" id="{1A71B194-8F33-4F38-BA6F-1ED2E3947AAF}"/>
              </a:ext>
            </a:extLst>
          </p:cNvPr>
          <p:cNvSpPr>
            <a:spLocks/>
          </p:cNvSpPr>
          <p:nvPr/>
        </p:nvSpPr>
        <p:spPr bwMode="auto">
          <a:xfrm>
            <a:off x="14347633" y="6589549"/>
            <a:ext cx="416597" cy="284606"/>
          </a:xfrm>
          <a:custGeom>
            <a:avLst/>
            <a:gdLst>
              <a:gd name="T0" fmla="*/ 88 w 154"/>
              <a:gd name="T1" fmla="*/ 12 h 105"/>
              <a:gd name="T2" fmla="*/ 0 w 154"/>
              <a:gd name="T3" fmla="*/ 32 h 105"/>
              <a:gd name="T4" fmla="*/ 66 w 154"/>
              <a:gd name="T5" fmla="*/ 94 h 105"/>
              <a:gd name="T6" fmla="*/ 154 w 154"/>
              <a:gd name="T7" fmla="*/ 73 h 105"/>
              <a:gd name="T8" fmla="*/ 88 w 154"/>
              <a:gd name="T9" fmla="*/ 12 h 105"/>
            </a:gdLst>
            <a:ahLst/>
            <a:cxnLst>
              <a:cxn ang="0">
                <a:pos x="T0" y="T1"/>
              </a:cxn>
              <a:cxn ang="0">
                <a:pos x="T2" y="T3"/>
              </a:cxn>
              <a:cxn ang="0">
                <a:pos x="T4" y="T5"/>
              </a:cxn>
              <a:cxn ang="0">
                <a:pos x="T6" y="T7"/>
              </a:cxn>
              <a:cxn ang="0">
                <a:pos x="T8" y="T9"/>
              </a:cxn>
            </a:cxnLst>
            <a:rect l="0" t="0" r="r" b="b"/>
            <a:pathLst>
              <a:path w="154" h="105">
                <a:moveTo>
                  <a:pt x="88" y="12"/>
                </a:moveTo>
                <a:cubicBezTo>
                  <a:pt x="45" y="0"/>
                  <a:pt x="0" y="32"/>
                  <a:pt x="0" y="32"/>
                </a:cubicBezTo>
                <a:cubicBezTo>
                  <a:pt x="0" y="32"/>
                  <a:pt x="23" y="82"/>
                  <a:pt x="66" y="94"/>
                </a:cubicBezTo>
                <a:cubicBezTo>
                  <a:pt x="108" y="105"/>
                  <a:pt x="154" y="73"/>
                  <a:pt x="154" y="73"/>
                </a:cubicBezTo>
                <a:cubicBezTo>
                  <a:pt x="154" y="73"/>
                  <a:pt x="130" y="23"/>
                  <a:pt x="88" y="12"/>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1" name="Oval 20">
            <a:extLst>
              <a:ext uri="{FF2B5EF4-FFF2-40B4-BE49-F238E27FC236}">
                <a16:creationId xmlns:a16="http://schemas.microsoft.com/office/drawing/2014/main" id="{3E4C0EFE-7CEC-4FA7-A66E-B0A43FD4A1D0}"/>
              </a:ext>
            </a:extLst>
          </p:cNvPr>
          <p:cNvSpPr>
            <a:spLocks noChangeArrowheads="1"/>
          </p:cNvSpPr>
          <p:nvPr/>
        </p:nvSpPr>
        <p:spPr bwMode="auto">
          <a:xfrm>
            <a:off x="14431503" y="5919971"/>
            <a:ext cx="430346" cy="229610"/>
          </a:xfrm>
          <a:prstGeom prst="ellipse">
            <a:avLst/>
          </a:pr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17">
            <a:extLst>
              <a:ext uri="{FF2B5EF4-FFF2-40B4-BE49-F238E27FC236}">
                <a16:creationId xmlns:a16="http://schemas.microsoft.com/office/drawing/2014/main" id="{54AA1A6F-ACC0-4B88-A5B9-7E5C28D9DA70}"/>
              </a:ext>
            </a:extLst>
          </p:cNvPr>
          <p:cNvSpPr>
            <a:spLocks/>
          </p:cNvSpPr>
          <p:nvPr/>
        </p:nvSpPr>
        <p:spPr bwMode="auto">
          <a:xfrm>
            <a:off x="14347633" y="5192645"/>
            <a:ext cx="416597" cy="283230"/>
          </a:xfrm>
          <a:custGeom>
            <a:avLst/>
            <a:gdLst>
              <a:gd name="T0" fmla="*/ 0 w 154"/>
              <a:gd name="T1" fmla="*/ 73 h 105"/>
              <a:gd name="T2" fmla="*/ 88 w 154"/>
              <a:gd name="T3" fmla="*/ 94 h 105"/>
              <a:gd name="T4" fmla="*/ 154 w 154"/>
              <a:gd name="T5" fmla="*/ 32 h 105"/>
              <a:gd name="T6" fmla="*/ 66 w 154"/>
              <a:gd name="T7" fmla="*/ 12 h 105"/>
              <a:gd name="T8" fmla="*/ 0 w 154"/>
              <a:gd name="T9" fmla="*/ 73 h 105"/>
            </a:gdLst>
            <a:ahLst/>
            <a:cxnLst>
              <a:cxn ang="0">
                <a:pos x="T0" y="T1"/>
              </a:cxn>
              <a:cxn ang="0">
                <a:pos x="T2" y="T3"/>
              </a:cxn>
              <a:cxn ang="0">
                <a:pos x="T4" y="T5"/>
              </a:cxn>
              <a:cxn ang="0">
                <a:pos x="T6" y="T7"/>
              </a:cxn>
              <a:cxn ang="0">
                <a:pos x="T8" y="T9"/>
              </a:cxn>
            </a:cxnLst>
            <a:rect l="0" t="0" r="r" b="b"/>
            <a:pathLst>
              <a:path w="154" h="105">
                <a:moveTo>
                  <a:pt x="0" y="73"/>
                </a:moveTo>
                <a:cubicBezTo>
                  <a:pt x="0" y="73"/>
                  <a:pt x="45" y="105"/>
                  <a:pt x="88" y="94"/>
                </a:cubicBezTo>
                <a:cubicBezTo>
                  <a:pt x="130" y="82"/>
                  <a:pt x="154" y="32"/>
                  <a:pt x="154" y="32"/>
                </a:cubicBezTo>
                <a:cubicBezTo>
                  <a:pt x="154" y="32"/>
                  <a:pt x="108" y="0"/>
                  <a:pt x="66" y="12"/>
                </a:cubicBezTo>
                <a:cubicBezTo>
                  <a:pt x="23" y="23"/>
                  <a:pt x="0" y="73"/>
                  <a:pt x="0" y="73"/>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18">
            <a:extLst>
              <a:ext uri="{FF2B5EF4-FFF2-40B4-BE49-F238E27FC236}">
                <a16:creationId xmlns:a16="http://schemas.microsoft.com/office/drawing/2014/main" id="{D5D4B6C0-1781-4C08-9F2B-E3C06FCC37AB}"/>
              </a:ext>
            </a:extLst>
          </p:cNvPr>
          <p:cNvSpPr>
            <a:spLocks/>
          </p:cNvSpPr>
          <p:nvPr/>
        </p:nvSpPr>
        <p:spPr bwMode="auto">
          <a:xfrm>
            <a:off x="14100151" y="4524441"/>
            <a:ext cx="372600" cy="318978"/>
          </a:xfrm>
          <a:custGeom>
            <a:avLst/>
            <a:gdLst>
              <a:gd name="T0" fmla="*/ 90 w 138"/>
              <a:gd name="T1" fmla="*/ 96 h 118"/>
              <a:gd name="T2" fmla="*/ 138 w 138"/>
              <a:gd name="T3" fmla="*/ 19 h 118"/>
              <a:gd name="T4" fmla="*/ 48 w 138"/>
              <a:gd name="T5" fmla="*/ 22 h 118"/>
              <a:gd name="T6" fmla="*/ 0 w 138"/>
              <a:gd name="T7" fmla="*/ 99 h 118"/>
              <a:gd name="T8" fmla="*/ 90 w 138"/>
              <a:gd name="T9" fmla="*/ 96 h 118"/>
            </a:gdLst>
            <a:ahLst/>
            <a:cxnLst>
              <a:cxn ang="0">
                <a:pos x="T0" y="T1"/>
              </a:cxn>
              <a:cxn ang="0">
                <a:pos x="T2" y="T3"/>
              </a:cxn>
              <a:cxn ang="0">
                <a:pos x="T4" y="T5"/>
              </a:cxn>
              <a:cxn ang="0">
                <a:pos x="T6" y="T7"/>
              </a:cxn>
              <a:cxn ang="0">
                <a:pos x="T8" y="T9"/>
              </a:cxn>
            </a:cxnLst>
            <a:rect l="0" t="0" r="r" b="b"/>
            <a:pathLst>
              <a:path w="138" h="118">
                <a:moveTo>
                  <a:pt x="90" y="96"/>
                </a:moveTo>
                <a:cubicBezTo>
                  <a:pt x="128" y="74"/>
                  <a:pt x="138" y="19"/>
                  <a:pt x="138" y="19"/>
                </a:cubicBezTo>
                <a:cubicBezTo>
                  <a:pt x="138" y="19"/>
                  <a:pt x="86" y="0"/>
                  <a:pt x="48" y="22"/>
                </a:cubicBezTo>
                <a:cubicBezTo>
                  <a:pt x="9" y="44"/>
                  <a:pt x="0" y="99"/>
                  <a:pt x="0" y="99"/>
                </a:cubicBezTo>
                <a:cubicBezTo>
                  <a:pt x="0" y="99"/>
                  <a:pt x="52" y="118"/>
                  <a:pt x="90" y="96"/>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19">
            <a:extLst>
              <a:ext uri="{FF2B5EF4-FFF2-40B4-BE49-F238E27FC236}">
                <a16:creationId xmlns:a16="http://schemas.microsoft.com/office/drawing/2014/main" id="{4F099D8C-E31B-4A49-9A11-A952650D9DDD}"/>
              </a:ext>
            </a:extLst>
          </p:cNvPr>
          <p:cNvSpPr>
            <a:spLocks/>
          </p:cNvSpPr>
          <p:nvPr/>
        </p:nvSpPr>
        <p:spPr bwMode="auto">
          <a:xfrm>
            <a:off x="13691804" y="3959356"/>
            <a:ext cx="329977" cy="329977"/>
          </a:xfrm>
          <a:custGeom>
            <a:avLst/>
            <a:gdLst>
              <a:gd name="T0" fmla="*/ 91 w 122"/>
              <a:gd name="T1" fmla="*/ 91 h 122"/>
              <a:gd name="T2" fmla="*/ 117 w 122"/>
              <a:gd name="T3" fmla="*/ 5 h 122"/>
              <a:gd name="T4" fmla="*/ 31 w 122"/>
              <a:gd name="T5" fmla="*/ 31 h 122"/>
              <a:gd name="T6" fmla="*/ 5 w 122"/>
              <a:gd name="T7" fmla="*/ 117 h 122"/>
              <a:gd name="T8" fmla="*/ 91 w 122"/>
              <a:gd name="T9" fmla="*/ 91 h 122"/>
            </a:gdLst>
            <a:ahLst/>
            <a:cxnLst>
              <a:cxn ang="0">
                <a:pos x="T0" y="T1"/>
              </a:cxn>
              <a:cxn ang="0">
                <a:pos x="T2" y="T3"/>
              </a:cxn>
              <a:cxn ang="0">
                <a:pos x="T4" y="T5"/>
              </a:cxn>
              <a:cxn ang="0">
                <a:pos x="T6" y="T7"/>
              </a:cxn>
              <a:cxn ang="0">
                <a:pos x="T8" y="T9"/>
              </a:cxn>
            </a:cxnLst>
            <a:rect l="0" t="0" r="r" b="b"/>
            <a:pathLst>
              <a:path w="122" h="122">
                <a:moveTo>
                  <a:pt x="91" y="91"/>
                </a:moveTo>
                <a:cubicBezTo>
                  <a:pt x="122" y="60"/>
                  <a:pt x="117" y="5"/>
                  <a:pt x="117" y="5"/>
                </a:cubicBezTo>
                <a:cubicBezTo>
                  <a:pt x="117" y="5"/>
                  <a:pt x="62" y="0"/>
                  <a:pt x="31" y="31"/>
                </a:cubicBezTo>
                <a:cubicBezTo>
                  <a:pt x="0" y="62"/>
                  <a:pt x="5" y="117"/>
                  <a:pt x="5" y="117"/>
                </a:cubicBezTo>
                <a:cubicBezTo>
                  <a:pt x="5" y="117"/>
                  <a:pt x="60" y="122"/>
                  <a:pt x="91" y="91"/>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20">
            <a:extLst>
              <a:ext uri="{FF2B5EF4-FFF2-40B4-BE49-F238E27FC236}">
                <a16:creationId xmlns:a16="http://schemas.microsoft.com/office/drawing/2014/main" id="{266E08AB-EC95-4521-BB93-B398B0F959BF}"/>
              </a:ext>
            </a:extLst>
          </p:cNvPr>
          <p:cNvSpPr>
            <a:spLocks/>
          </p:cNvSpPr>
          <p:nvPr/>
        </p:nvSpPr>
        <p:spPr bwMode="auto">
          <a:xfrm>
            <a:off x="13137717" y="3508387"/>
            <a:ext cx="318978" cy="372600"/>
          </a:xfrm>
          <a:custGeom>
            <a:avLst/>
            <a:gdLst>
              <a:gd name="T0" fmla="*/ 96 w 118"/>
              <a:gd name="T1" fmla="*/ 90 h 138"/>
              <a:gd name="T2" fmla="*/ 99 w 118"/>
              <a:gd name="T3" fmla="*/ 0 h 138"/>
              <a:gd name="T4" fmla="*/ 22 w 118"/>
              <a:gd name="T5" fmla="*/ 48 h 138"/>
              <a:gd name="T6" fmla="*/ 19 w 118"/>
              <a:gd name="T7" fmla="*/ 138 h 138"/>
              <a:gd name="T8" fmla="*/ 96 w 118"/>
              <a:gd name="T9" fmla="*/ 90 h 138"/>
            </a:gdLst>
            <a:ahLst/>
            <a:cxnLst>
              <a:cxn ang="0">
                <a:pos x="T0" y="T1"/>
              </a:cxn>
              <a:cxn ang="0">
                <a:pos x="T2" y="T3"/>
              </a:cxn>
              <a:cxn ang="0">
                <a:pos x="T4" y="T5"/>
              </a:cxn>
              <a:cxn ang="0">
                <a:pos x="T6" y="T7"/>
              </a:cxn>
              <a:cxn ang="0">
                <a:pos x="T8" y="T9"/>
              </a:cxn>
            </a:cxnLst>
            <a:rect l="0" t="0" r="r" b="b"/>
            <a:pathLst>
              <a:path w="118" h="138">
                <a:moveTo>
                  <a:pt x="96" y="90"/>
                </a:moveTo>
                <a:cubicBezTo>
                  <a:pt x="118" y="52"/>
                  <a:pt x="99" y="0"/>
                  <a:pt x="99" y="0"/>
                </a:cubicBezTo>
                <a:cubicBezTo>
                  <a:pt x="99" y="0"/>
                  <a:pt x="44" y="10"/>
                  <a:pt x="22" y="48"/>
                </a:cubicBezTo>
                <a:cubicBezTo>
                  <a:pt x="0" y="86"/>
                  <a:pt x="19" y="138"/>
                  <a:pt x="19" y="138"/>
                </a:cubicBezTo>
                <a:cubicBezTo>
                  <a:pt x="19" y="138"/>
                  <a:pt x="74" y="129"/>
                  <a:pt x="96" y="90"/>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26">
            <a:extLst>
              <a:ext uri="{FF2B5EF4-FFF2-40B4-BE49-F238E27FC236}">
                <a16:creationId xmlns:a16="http://schemas.microsoft.com/office/drawing/2014/main" id="{CA80B2BA-1F3D-4D12-B212-AA638A1D5C2F}"/>
              </a:ext>
            </a:extLst>
          </p:cNvPr>
          <p:cNvSpPr>
            <a:spLocks/>
          </p:cNvSpPr>
          <p:nvPr/>
        </p:nvSpPr>
        <p:spPr bwMode="auto">
          <a:xfrm>
            <a:off x="13115718" y="6357190"/>
            <a:ext cx="811194" cy="600834"/>
          </a:xfrm>
          <a:custGeom>
            <a:avLst/>
            <a:gdLst>
              <a:gd name="T0" fmla="*/ 180 w 300"/>
              <a:gd name="T1" fmla="*/ 31 h 222"/>
              <a:gd name="T2" fmla="*/ 0 w 300"/>
              <a:gd name="T3" fmla="*/ 55 h 222"/>
              <a:gd name="T4" fmla="*/ 120 w 300"/>
              <a:gd name="T5" fmla="*/ 191 h 222"/>
              <a:gd name="T6" fmla="*/ 300 w 300"/>
              <a:gd name="T7" fmla="*/ 167 h 222"/>
              <a:gd name="T8" fmla="*/ 180 w 300"/>
              <a:gd name="T9" fmla="*/ 31 h 222"/>
            </a:gdLst>
            <a:ahLst/>
            <a:cxnLst>
              <a:cxn ang="0">
                <a:pos x="T0" y="T1"/>
              </a:cxn>
              <a:cxn ang="0">
                <a:pos x="T2" y="T3"/>
              </a:cxn>
              <a:cxn ang="0">
                <a:pos x="T4" y="T5"/>
              </a:cxn>
              <a:cxn ang="0">
                <a:pos x="T6" y="T7"/>
              </a:cxn>
              <a:cxn ang="0">
                <a:pos x="T8" y="T9"/>
              </a:cxn>
            </a:cxnLst>
            <a:rect l="0" t="0" r="r" b="b"/>
            <a:pathLst>
              <a:path w="300" h="222">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7">
            <a:extLst>
              <a:ext uri="{FF2B5EF4-FFF2-40B4-BE49-F238E27FC236}">
                <a16:creationId xmlns:a16="http://schemas.microsoft.com/office/drawing/2014/main" id="{26A1FACC-910C-4A02-AA9D-BB80D358F4F0}"/>
              </a:ext>
            </a:extLst>
          </p:cNvPr>
          <p:cNvSpPr>
            <a:spLocks/>
          </p:cNvSpPr>
          <p:nvPr/>
        </p:nvSpPr>
        <p:spPr bwMode="auto">
          <a:xfrm>
            <a:off x="13126717" y="5046905"/>
            <a:ext cx="786446" cy="618707"/>
          </a:xfrm>
          <a:custGeom>
            <a:avLst/>
            <a:gdLst>
              <a:gd name="T0" fmla="*/ 181 w 291"/>
              <a:gd name="T1" fmla="*/ 192 h 229"/>
              <a:gd name="T2" fmla="*/ 291 w 291"/>
              <a:gd name="T3" fmla="*/ 48 h 229"/>
              <a:gd name="T4" fmla="*/ 110 w 291"/>
              <a:gd name="T5" fmla="*/ 36 h 229"/>
              <a:gd name="T6" fmla="*/ 0 w 291"/>
              <a:gd name="T7" fmla="*/ 180 h 229"/>
              <a:gd name="T8" fmla="*/ 181 w 291"/>
              <a:gd name="T9" fmla="*/ 192 h 229"/>
            </a:gdLst>
            <a:ahLst/>
            <a:cxnLst>
              <a:cxn ang="0">
                <a:pos x="T0" y="T1"/>
              </a:cxn>
              <a:cxn ang="0">
                <a:pos x="T2" y="T3"/>
              </a:cxn>
              <a:cxn ang="0">
                <a:pos x="T4" y="T5"/>
              </a:cxn>
              <a:cxn ang="0">
                <a:pos x="T6" y="T7"/>
              </a:cxn>
              <a:cxn ang="0">
                <a:pos x="T8" y="T9"/>
              </a:cxn>
            </a:cxnLst>
            <a:rect l="0" t="0" r="r" b="b"/>
            <a:pathLst>
              <a:path w="291" h="229">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28">
            <a:extLst>
              <a:ext uri="{FF2B5EF4-FFF2-40B4-BE49-F238E27FC236}">
                <a16:creationId xmlns:a16="http://schemas.microsoft.com/office/drawing/2014/main" id="{B9403140-C4D5-4080-99B3-19E1747CB7E1}"/>
              </a:ext>
            </a:extLst>
          </p:cNvPr>
          <p:cNvSpPr>
            <a:spLocks/>
          </p:cNvSpPr>
          <p:nvPr/>
        </p:nvSpPr>
        <p:spPr bwMode="auto">
          <a:xfrm>
            <a:off x="12297650" y="4029475"/>
            <a:ext cx="602209" cy="808444"/>
          </a:xfrm>
          <a:custGeom>
            <a:avLst/>
            <a:gdLst>
              <a:gd name="T0" fmla="*/ 55 w 223"/>
              <a:gd name="T1" fmla="*/ 299 h 299"/>
              <a:gd name="T2" fmla="*/ 191 w 223"/>
              <a:gd name="T3" fmla="*/ 180 h 299"/>
              <a:gd name="T4" fmla="*/ 168 w 223"/>
              <a:gd name="T5" fmla="*/ 0 h 299"/>
              <a:gd name="T6" fmla="*/ 31 w 223"/>
              <a:gd name="T7" fmla="*/ 120 h 299"/>
              <a:gd name="T8" fmla="*/ 55 w 223"/>
              <a:gd name="T9" fmla="*/ 299 h 299"/>
            </a:gdLst>
            <a:ahLst/>
            <a:cxnLst>
              <a:cxn ang="0">
                <a:pos x="T0" y="T1"/>
              </a:cxn>
              <a:cxn ang="0">
                <a:pos x="T2" y="T3"/>
              </a:cxn>
              <a:cxn ang="0">
                <a:pos x="T4" y="T5"/>
              </a:cxn>
              <a:cxn ang="0">
                <a:pos x="T6" y="T7"/>
              </a:cxn>
              <a:cxn ang="0">
                <a:pos x="T8" y="T9"/>
              </a:cxn>
            </a:cxnLst>
            <a:rect l="0" t="0" r="r" b="b"/>
            <a:pathLst>
              <a:path w="223" h="299">
                <a:moveTo>
                  <a:pt x="55" y="299"/>
                </a:moveTo>
                <a:cubicBezTo>
                  <a:pt x="55" y="299"/>
                  <a:pt x="160" y="262"/>
                  <a:pt x="191" y="180"/>
                </a:cubicBezTo>
                <a:cubicBezTo>
                  <a:pt x="223" y="97"/>
                  <a:pt x="168" y="0"/>
                  <a:pt x="168" y="0"/>
                </a:cubicBezTo>
                <a:cubicBezTo>
                  <a:pt x="168" y="0"/>
                  <a:pt x="62" y="37"/>
                  <a:pt x="31" y="120"/>
                </a:cubicBezTo>
                <a:cubicBezTo>
                  <a:pt x="0" y="202"/>
                  <a:pt x="55" y="299"/>
                  <a:pt x="55" y="299"/>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32">
            <a:extLst>
              <a:ext uri="{FF2B5EF4-FFF2-40B4-BE49-F238E27FC236}">
                <a16:creationId xmlns:a16="http://schemas.microsoft.com/office/drawing/2014/main" id="{A72AF093-5236-42B8-86C7-87C6D9F758AE}"/>
              </a:ext>
            </a:extLst>
          </p:cNvPr>
          <p:cNvSpPr>
            <a:spLocks/>
          </p:cNvSpPr>
          <p:nvPr/>
        </p:nvSpPr>
        <p:spPr bwMode="auto">
          <a:xfrm>
            <a:off x="12186282" y="6247198"/>
            <a:ext cx="886814" cy="904688"/>
          </a:xfrm>
          <a:custGeom>
            <a:avLst/>
            <a:gdLst>
              <a:gd name="T0" fmla="*/ 7 w 328"/>
              <a:gd name="T1" fmla="*/ 13 h 335"/>
              <a:gd name="T2" fmla="*/ 25 w 328"/>
              <a:gd name="T3" fmla="*/ 161 h 335"/>
              <a:gd name="T4" fmla="*/ 44 w 328"/>
              <a:gd name="T5" fmla="*/ 204 h 335"/>
              <a:gd name="T6" fmla="*/ 79 w 328"/>
              <a:gd name="T7" fmla="*/ 250 h 335"/>
              <a:gd name="T8" fmla="*/ 315 w 328"/>
              <a:gd name="T9" fmla="*/ 321 h 335"/>
              <a:gd name="T10" fmla="*/ 243 w 328"/>
              <a:gd name="T11" fmla="*/ 85 h 335"/>
              <a:gd name="T12" fmla="*/ 7 w 328"/>
              <a:gd name="T13" fmla="*/ 13 h 335"/>
            </a:gdLst>
            <a:ahLst/>
            <a:cxnLst>
              <a:cxn ang="0">
                <a:pos x="T0" y="T1"/>
              </a:cxn>
              <a:cxn ang="0">
                <a:pos x="T2" y="T3"/>
              </a:cxn>
              <a:cxn ang="0">
                <a:pos x="T4" y="T5"/>
              </a:cxn>
              <a:cxn ang="0">
                <a:pos x="T6" y="T7"/>
              </a:cxn>
              <a:cxn ang="0">
                <a:pos x="T8" y="T9"/>
              </a:cxn>
              <a:cxn ang="0">
                <a:pos x="T10" y="T11"/>
              </a:cxn>
              <a:cxn ang="0">
                <a:pos x="T12" y="T13"/>
              </a:cxn>
            </a:cxnLst>
            <a:rect l="0" t="0" r="r" b="b"/>
            <a:pathLst>
              <a:path w="328" h="335">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0" name="Oval 33">
            <a:extLst>
              <a:ext uri="{FF2B5EF4-FFF2-40B4-BE49-F238E27FC236}">
                <a16:creationId xmlns:a16="http://schemas.microsoft.com/office/drawing/2014/main" id="{F5264723-875A-445F-907E-36BF239A0F15}"/>
              </a:ext>
            </a:extLst>
          </p:cNvPr>
          <p:cNvSpPr>
            <a:spLocks noChangeArrowheads="1"/>
          </p:cNvSpPr>
          <p:nvPr/>
        </p:nvSpPr>
        <p:spPr bwMode="auto">
          <a:xfrm>
            <a:off x="12329272" y="5693111"/>
            <a:ext cx="1178294" cy="629707"/>
          </a:xfrm>
          <a:prstGeom prst="ellipse">
            <a:avLst/>
          </a:pr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34">
            <a:extLst>
              <a:ext uri="{FF2B5EF4-FFF2-40B4-BE49-F238E27FC236}">
                <a16:creationId xmlns:a16="http://schemas.microsoft.com/office/drawing/2014/main" id="{689791F6-66C9-4330-89D1-CE3C6080CEC4}"/>
              </a:ext>
            </a:extLst>
          </p:cNvPr>
          <p:cNvSpPr>
            <a:spLocks/>
          </p:cNvSpPr>
          <p:nvPr/>
        </p:nvSpPr>
        <p:spPr bwMode="auto">
          <a:xfrm>
            <a:off x="12186282" y="4857168"/>
            <a:ext cx="904688" cy="906063"/>
          </a:xfrm>
          <a:custGeom>
            <a:avLst/>
            <a:gdLst>
              <a:gd name="T0" fmla="*/ 13 w 335"/>
              <a:gd name="T1" fmla="*/ 321 h 335"/>
              <a:gd name="T2" fmla="*/ 250 w 335"/>
              <a:gd name="T3" fmla="*/ 249 h 335"/>
              <a:gd name="T4" fmla="*/ 322 w 335"/>
              <a:gd name="T5" fmla="*/ 13 h 335"/>
              <a:gd name="T6" fmla="*/ 85 w 335"/>
              <a:gd name="T7" fmla="*/ 85 h 335"/>
              <a:gd name="T8" fmla="*/ 13 w 335"/>
              <a:gd name="T9" fmla="*/ 321 h 335"/>
            </a:gdLst>
            <a:ahLst/>
            <a:cxnLst>
              <a:cxn ang="0">
                <a:pos x="T0" y="T1"/>
              </a:cxn>
              <a:cxn ang="0">
                <a:pos x="T2" y="T3"/>
              </a:cxn>
              <a:cxn ang="0">
                <a:pos x="T4" y="T5"/>
              </a:cxn>
              <a:cxn ang="0">
                <a:pos x="T6" y="T7"/>
              </a:cxn>
              <a:cxn ang="0">
                <a:pos x="T8" y="T9"/>
              </a:cxn>
            </a:cxnLst>
            <a:rect l="0" t="0" r="r" b="b"/>
            <a:pathLst>
              <a:path w="335" h="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2" name="Oval 39">
            <a:extLst>
              <a:ext uri="{FF2B5EF4-FFF2-40B4-BE49-F238E27FC236}">
                <a16:creationId xmlns:a16="http://schemas.microsoft.com/office/drawing/2014/main" id="{482F4616-E1C1-4AB8-95C0-DEB7EB0CD8EE}"/>
              </a:ext>
            </a:extLst>
          </p:cNvPr>
          <p:cNvSpPr>
            <a:spLocks noChangeArrowheads="1"/>
          </p:cNvSpPr>
          <p:nvPr/>
        </p:nvSpPr>
        <p:spPr bwMode="auto">
          <a:xfrm>
            <a:off x="13750925" y="5727484"/>
            <a:ext cx="559587" cy="559587"/>
          </a:xfrm>
          <a:prstGeom prst="ellipse">
            <a:avLst/>
          </a:pr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3" name="Freeform 40">
            <a:extLst>
              <a:ext uri="{FF2B5EF4-FFF2-40B4-BE49-F238E27FC236}">
                <a16:creationId xmlns:a16="http://schemas.microsoft.com/office/drawing/2014/main" id="{4FA897B5-BDED-478A-A481-78CEBC6FEB88}"/>
              </a:ext>
            </a:extLst>
          </p:cNvPr>
          <p:cNvSpPr>
            <a:spLocks/>
          </p:cNvSpPr>
          <p:nvPr/>
        </p:nvSpPr>
        <p:spPr bwMode="auto">
          <a:xfrm>
            <a:off x="13112968" y="4227462"/>
            <a:ext cx="613208" cy="613208"/>
          </a:xfrm>
          <a:custGeom>
            <a:avLst/>
            <a:gdLst>
              <a:gd name="T0" fmla="*/ 40 w 227"/>
              <a:gd name="T1" fmla="*/ 187 h 227"/>
              <a:gd name="T2" fmla="*/ 187 w 227"/>
              <a:gd name="T3" fmla="*/ 187 h 227"/>
              <a:gd name="T4" fmla="*/ 187 w 227"/>
              <a:gd name="T5" fmla="*/ 41 h 227"/>
              <a:gd name="T6" fmla="*/ 40 w 227"/>
              <a:gd name="T7" fmla="*/ 41 h 227"/>
              <a:gd name="T8" fmla="*/ 40 w 227"/>
              <a:gd name="T9" fmla="*/ 187 h 227"/>
            </a:gdLst>
            <a:ahLst/>
            <a:cxnLst>
              <a:cxn ang="0">
                <a:pos x="T0" y="T1"/>
              </a:cxn>
              <a:cxn ang="0">
                <a:pos x="T2" y="T3"/>
              </a:cxn>
              <a:cxn ang="0">
                <a:pos x="T4" y="T5"/>
              </a:cxn>
              <a:cxn ang="0">
                <a:pos x="T6" y="T7"/>
              </a:cxn>
              <a:cxn ang="0">
                <a:pos x="T8" y="T9"/>
              </a:cxn>
            </a:cxnLst>
            <a:rect l="0" t="0" r="r" b="b"/>
            <a:pathLst>
              <a:path w="227" h="227">
                <a:moveTo>
                  <a:pt x="40" y="187"/>
                </a:moveTo>
                <a:cubicBezTo>
                  <a:pt x="81" y="227"/>
                  <a:pt x="146" y="227"/>
                  <a:pt x="187" y="187"/>
                </a:cubicBezTo>
                <a:cubicBezTo>
                  <a:pt x="227" y="147"/>
                  <a:pt x="227" y="81"/>
                  <a:pt x="187" y="41"/>
                </a:cubicBezTo>
                <a:cubicBezTo>
                  <a:pt x="146" y="0"/>
                  <a:pt x="81" y="0"/>
                  <a:pt x="40" y="41"/>
                </a:cubicBezTo>
                <a:cubicBezTo>
                  <a:pt x="0" y="81"/>
                  <a:pt x="0" y="147"/>
                  <a:pt x="40" y="187"/>
                </a:cubicBezTo>
                <a:close/>
              </a:path>
            </a:pathLst>
          </a:custGeom>
          <a:gradFill>
            <a:gsLst>
              <a:gs pos="2000">
                <a:schemeClr val="accent4"/>
              </a:gs>
              <a:gs pos="100000">
                <a:schemeClr val="accent4">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grpSp>
        <p:nvGrpSpPr>
          <p:cNvPr id="50" name="Group 49">
            <a:extLst>
              <a:ext uri="{FF2B5EF4-FFF2-40B4-BE49-F238E27FC236}">
                <a16:creationId xmlns:a16="http://schemas.microsoft.com/office/drawing/2014/main" id="{205FD2E6-3E14-4B46-B706-D043002629A2}"/>
              </a:ext>
            </a:extLst>
          </p:cNvPr>
          <p:cNvGrpSpPr/>
          <p:nvPr/>
        </p:nvGrpSpPr>
        <p:grpSpPr>
          <a:xfrm>
            <a:off x="11607447" y="4421324"/>
            <a:ext cx="646206" cy="1179669"/>
            <a:chOff x="9398918" y="4268924"/>
            <a:chExt cx="646206" cy="1179669"/>
          </a:xfrm>
          <a:gradFill>
            <a:gsLst>
              <a:gs pos="2000">
                <a:schemeClr val="accent1"/>
              </a:gs>
              <a:gs pos="100000">
                <a:schemeClr val="accent4"/>
              </a:gs>
            </a:gsLst>
            <a:lin ang="0" scaled="0"/>
          </a:gradFill>
        </p:grpSpPr>
        <p:sp>
          <p:nvSpPr>
            <p:cNvPr id="19" name="Freeform 6">
              <a:extLst>
                <a:ext uri="{FF2B5EF4-FFF2-40B4-BE49-F238E27FC236}">
                  <a16:creationId xmlns:a16="http://schemas.microsoft.com/office/drawing/2014/main" id="{EC06FCAF-4C19-4D3C-BEA6-914835C09B01}"/>
                </a:ext>
              </a:extLst>
            </p:cNvPr>
            <p:cNvSpPr>
              <a:spLocks/>
            </p:cNvSpPr>
            <p:nvPr/>
          </p:nvSpPr>
          <p:spPr bwMode="auto">
            <a:xfrm>
              <a:off x="9407168" y="4268924"/>
              <a:ext cx="637956" cy="1179669"/>
            </a:xfrm>
            <a:custGeom>
              <a:avLst/>
              <a:gdLst>
                <a:gd name="T0" fmla="*/ 123 w 236"/>
                <a:gd name="T1" fmla="*/ 0 h 436"/>
                <a:gd name="T2" fmla="*/ 6 w 236"/>
                <a:gd name="T3" fmla="*/ 218 h 436"/>
                <a:gd name="T4" fmla="*/ 0 w 236"/>
                <a:gd name="T5" fmla="*/ 219 h 436"/>
                <a:gd name="T6" fmla="*/ 105 w 236"/>
                <a:gd name="T7" fmla="*/ 5 h 436"/>
                <a:gd name="T8" fmla="*/ 105 w 236"/>
                <a:gd name="T9" fmla="*/ 432 h 436"/>
                <a:gd name="T10" fmla="*/ 116 w 236"/>
                <a:gd name="T11" fmla="*/ 436 h 436"/>
                <a:gd name="T12" fmla="*/ 236 w 236"/>
                <a:gd name="T13" fmla="*/ 218 h 436"/>
                <a:gd name="T14" fmla="*/ 123 w 236"/>
                <a:gd name="T15" fmla="*/ 0 h 4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4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4" name="Freeform 42">
              <a:extLst>
                <a:ext uri="{FF2B5EF4-FFF2-40B4-BE49-F238E27FC236}">
                  <a16:creationId xmlns:a16="http://schemas.microsoft.com/office/drawing/2014/main" id="{7C737AEA-BDE5-4F76-B2BA-EB1E1924D55E}"/>
                </a:ext>
              </a:extLst>
            </p:cNvPr>
            <p:cNvSpPr>
              <a:spLocks/>
            </p:cNvSpPr>
            <p:nvPr/>
          </p:nvSpPr>
          <p:spPr bwMode="auto">
            <a:xfrm>
              <a:off x="9398918" y="4282673"/>
              <a:ext cx="292855" cy="1160420"/>
            </a:xfrm>
            <a:custGeom>
              <a:avLst/>
              <a:gdLst>
                <a:gd name="T0" fmla="*/ 3 w 108"/>
                <a:gd name="T1" fmla="*/ 214 h 429"/>
                <a:gd name="T2" fmla="*/ 0 w 108"/>
                <a:gd name="T3" fmla="*/ 214 h 429"/>
                <a:gd name="T4" fmla="*/ 108 w 108"/>
                <a:gd name="T5" fmla="*/ 429 h 429"/>
                <a:gd name="T6" fmla="*/ 108 w 108"/>
                <a:gd name="T7" fmla="*/ 427 h 429"/>
                <a:gd name="T8" fmla="*/ 108 w 108"/>
                <a:gd name="T9" fmla="*/ 0 h 429"/>
                <a:gd name="T10" fmla="*/ 3 w 108"/>
                <a:gd name="T11" fmla="*/ 214 h 429"/>
              </a:gdLst>
              <a:ahLst/>
              <a:cxnLst>
                <a:cxn ang="0">
                  <a:pos x="T0" y="T1"/>
                </a:cxn>
                <a:cxn ang="0">
                  <a:pos x="T2" y="T3"/>
                </a:cxn>
                <a:cxn ang="0">
                  <a:pos x="T4" y="T5"/>
                </a:cxn>
                <a:cxn ang="0">
                  <a:pos x="T6" y="T7"/>
                </a:cxn>
                <a:cxn ang="0">
                  <a:pos x="T8" y="T9"/>
                </a:cxn>
                <a:cxn ang="0">
                  <a:pos x="T10" y="T11"/>
                </a:cxn>
              </a:cxnLst>
              <a:rect l="0" t="0" r="r" b="b"/>
              <a:pathLst>
                <a:path w="108" h="429">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35" name="Freeform 45">
            <a:extLst>
              <a:ext uri="{FF2B5EF4-FFF2-40B4-BE49-F238E27FC236}">
                <a16:creationId xmlns:a16="http://schemas.microsoft.com/office/drawing/2014/main" id="{3649C314-789E-4BA0-B077-C61FD4EA34EC}"/>
              </a:ext>
            </a:extLst>
          </p:cNvPr>
          <p:cNvSpPr>
            <a:spLocks/>
          </p:cNvSpPr>
          <p:nvPr/>
        </p:nvSpPr>
        <p:spPr bwMode="auto">
          <a:xfrm>
            <a:off x="10470400" y="3505637"/>
            <a:ext cx="255732" cy="372600"/>
          </a:xfrm>
          <a:custGeom>
            <a:avLst/>
            <a:gdLst>
              <a:gd name="T0" fmla="*/ 87 w 95"/>
              <a:gd name="T1" fmla="*/ 138 h 138"/>
              <a:gd name="T2" fmla="*/ 95 w 95"/>
              <a:gd name="T3" fmla="*/ 94 h 138"/>
              <a:gd name="T4" fmla="*/ 84 w 95"/>
              <a:gd name="T5" fmla="*/ 48 h 138"/>
              <a:gd name="T6" fmla="*/ 8 w 95"/>
              <a:gd name="T7" fmla="*/ 0 h 138"/>
              <a:gd name="T8" fmla="*/ 0 w 95"/>
              <a:gd name="T9" fmla="*/ 46 h 138"/>
              <a:gd name="T10" fmla="*/ 10 w 95"/>
              <a:gd name="T11" fmla="*/ 90 h 138"/>
              <a:gd name="T12" fmla="*/ 87 w 95"/>
              <a:gd name="T13" fmla="*/ 138 h 138"/>
            </a:gdLst>
            <a:ahLst/>
            <a:cxnLst>
              <a:cxn ang="0">
                <a:pos x="T0" y="T1"/>
              </a:cxn>
              <a:cxn ang="0">
                <a:pos x="T2" y="T3"/>
              </a:cxn>
              <a:cxn ang="0">
                <a:pos x="T4" y="T5"/>
              </a:cxn>
              <a:cxn ang="0">
                <a:pos x="T6" y="T7"/>
              </a:cxn>
              <a:cxn ang="0">
                <a:pos x="T8" y="T9"/>
              </a:cxn>
              <a:cxn ang="0">
                <a:pos x="T10" y="T11"/>
              </a:cxn>
              <a:cxn ang="0">
                <a:pos x="T12" y="T13"/>
              </a:cxn>
            </a:cxnLst>
            <a:rect l="0" t="0" r="r" b="b"/>
            <a:pathLst>
              <a:path w="95" h="138">
                <a:moveTo>
                  <a:pt x="87" y="138"/>
                </a:moveTo>
                <a:cubicBezTo>
                  <a:pt x="87" y="138"/>
                  <a:pt x="94" y="118"/>
                  <a:pt x="95" y="94"/>
                </a:cubicBezTo>
                <a:cubicBezTo>
                  <a:pt x="95" y="79"/>
                  <a:pt x="93" y="62"/>
                  <a:pt x="84" y="48"/>
                </a:cubicBezTo>
                <a:cubicBezTo>
                  <a:pt x="62" y="9"/>
                  <a:pt x="8" y="0"/>
                  <a:pt x="8" y="0"/>
                </a:cubicBezTo>
                <a:cubicBezTo>
                  <a:pt x="8" y="0"/>
                  <a:pt x="0" y="21"/>
                  <a:pt x="0" y="46"/>
                </a:cubicBezTo>
                <a:cubicBezTo>
                  <a:pt x="0" y="60"/>
                  <a:pt x="2" y="76"/>
                  <a:pt x="10" y="90"/>
                </a:cubicBezTo>
                <a:cubicBezTo>
                  <a:pt x="32" y="129"/>
                  <a:pt x="87" y="138"/>
                  <a:pt x="87" y="138"/>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6" name="Freeform 46">
            <a:extLst>
              <a:ext uri="{FF2B5EF4-FFF2-40B4-BE49-F238E27FC236}">
                <a16:creationId xmlns:a16="http://schemas.microsoft.com/office/drawing/2014/main" id="{DDA679FA-FB62-41EE-A8F0-8843F82A5B66}"/>
              </a:ext>
            </a:extLst>
          </p:cNvPr>
          <p:cNvSpPr>
            <a:spLocks/>
          </p:cNvSpPr>
          <p:nvPr/>
        </p:nvSpPr>
        <p:spPr bwMode="auto">
          <a:xfrm>
            <a:off x="9886066" y="3956606"/>
            <a:ext cx="305229" cy="332727"/>
          </a:xfrm>
          <a:custGeom>
            <a:avLst/>
            <a:gdLst>
              <a:gd name="T0" fmla="*/ 113 w 113"/>
              <a:gd name="T1" fmla="*/ 118 h 123"/>
              <a:gd name="T2" fmla="*/ 113 w 113"/>
              <a:gd name="T3" fmla="*/ 109 h 123"/>
              <a:gd name="T4" fmla="*/ 87 w 113"/>
              <a:gd name="T5" fmla="*/ 31 h 123"/>
              <a:gd name="T6" fmla="*/ 0 w 113"/>
              <a:gd name="T7" fmla="*/ 5 h 123"/>
              <a:gd name="T8" fmla="*/ 0 w 113"/>
              <a:gd name="T9" fmla="*/ 14 h 123"/>
              <a:gd name="T10" fmla="*/ 26 w 113"/>
              <a:gd name="T11" fmla="*/ 92 h 123"/>
              <a:gd name="T12" fmla="*/ 113 w 113"/>
              <a:gd name="T13" fmla="*/ 118 h 123"/>
            </a:gdLst>
            <a:ahLst/>
            <a:cxnLst>
              <a:cxn ang="0">
                <a:pos x="T0" y="T1"/>
              </a:cxn>
              <a:cxn ang="0">
                <a:pos x="T2" y="T3"/>
              </a:cxn>
              <a:cxn ang="0">
                <a:pos x="T4" y="T5"/>
              </a:cxn>
              <a:cxn ang="0">
                <a:pos x="T6" y="T7"/>
              </a:cxn>
              <a:cxn ang="0">
                <a:pos x="T8" y="T9"/>
              </a:cxn>
              <a:cxn ang="0">
                <a:pos x="T10" y="T11"/>
              </a:cxn>
              <a:cxn ang="0">
                <a:pos x="T12" y="T13"/>
              </a:cxn>
            </a:cxnLst>
            <a:rect l="0" t="0" r="r" b="b"/>
            <a:pathLst>
              <a:path w="113" h="123">
                <a:moveTo>
                  <a:pt x="113" y="118"/>
                </a:moveTo>
                <a:cubicBezTo>
                  <a:pt x="113" y="118"/>
                  <a:pt x="113" y="115"/>
                  <a:pt x="113" y="109"/>
                </a:cubicBezTo>
                <a:cubicBezTo>
                  <a:pt x="113" y="92"/>
                  <a:pt x="110" y="55"/>
                  <a:pt x="87" y="31"/>
                </a:cubicBezTo>
                <a:cubicBezTo>
                  <a:pt x="55" y="0"/>
                  <a:pt x="0" y="5"/>
                  <a:pt x="0" y="5"/>
                </a:cubicBezTo>
                <a:cubicBezTo>
                  <a:pt x="0" y="5"/>
                  <a:pt x="0" y="8"/>
                  <a:pt x="0" y="14"/>
                </a:cubicBezTo>
                <a:cubicBezTo>
                  <a:pt x="0" y="31"/>
                  <a:pt x="3" y="68"/>
                  <a:pt x="26" y="92"/>
                </a:cubicBezTo>
                <a:cubicBezTo>
                  <a:pt x="57" y="123"/>
                  <a:pt x="113" y="118"/>
                  <a:pt x="113" y="118"/>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47">
            <a:extLst>
              <a:ext uri="{FF2B5EF4-FFF2-40B4-BE49-F238E27FC236}">
                <a16:creationId xmlns:a16="http://schemas.microsoft.com/office/drawing/2014/main" id="{C556B81F-F806-46D5-BE51-7E96E717F318}"/>
              </a:ext>
            </a:extLst>
          </p:cNvPr>
          <p:cNvSpPr>
            <a:spLocks/>
          </p:cNvSpPr>
          <p:nvPr/>
        </p:nvSpPr>
        <p:spPr bwMode="auto">
          <a:xfrm>
            <a:off x="9424097" y="4532691"/>
            <a:ext cx="372600" cy="318978"/>
          </a:xfrm>
          <a:custGeom>
            <a:avLst/>
            <a:gdLst>
              <a:gd name="T0" fmla="*/ 138 w 138"/>
              <a:gd name="T1" fmla="*/ 96 h 118"/>
              <a:gd name="T2" fmla="*/ 138 w 138"/>
              <a:gd name="T3" fmla="*/ 96 h 118"/>
              <a:gd name="T4" fmla="*/ 90 w 138"/>
              <a:gd name="T5" fmla="*/ 22 h 118"/>
              <a:gd name="T6" fmla="*/ 0 w 138"/>
              <a:gd name="T7" fmla="*/ 22 h 118"/>
              <a:gd name="T8" fmla="*/ 0 w 138"/>
              <a:gd name="T9" fmla="*/ 22 h 118"/>
              <a:gd name="T10" fmla="*/ 47 w 138"/>
              <a:gd name="T11" fmla="*/ 96 h 118"/>
              <a:gd name="T12" fmla="*/ 138 w 138"/>
              <a:gd name="T13" fmla="*/ 96 h 118"/>
            </a:gdLst>
            <a:ahLst/>
            <a:cxnLst>
              <a:cxn ang="0">
                <a:pos x="T0" y="T1"/>
              </a:cxn>
              <a:cxn ang="0">
                <a:pos x="T2" y="T3"/>
              </a:cxn>
              <a:cxn ang="0">
                <a:pos x="T4" y="T5"/>
              </a:cxn>
              <a:cxn ang="0">
                <a:pos x="T6" y="T7"/>
              </a:cxn>
              <a:cxn ang="0">
                <a:pos x="T8" y="T9"/>
              </a:cxn>
              <a:cxn ang="0">
                <a:pos x="T10" y="T11"/>
              </a:cxn>
              <a:cxn ang="0">
                <a:pos x="T12" y="T13"/>
              </a:cxn>
            </a:cxnLst>
            <a:rect l="0" t="0" r="r" b="b"/>
            <a:pathLst>
              <a:path w="138" h="118">
                <a:moveTo>
                  <a:pt x="138" y="96"/>
                </a:moveTo>
                <a:cubicBezTo>
                  <a:pt x="138" y="96"/>
                  <a:pt x="138" y="96"/>
                  <a:pt x="138" y="96"/>
                </a:cubicBezTo>
                <a:cubicBezTo>
                  <a:pt x="137" y="90"/>
                  <a:pt x="126" y="43"/>
                  <a:pt x="90" y="22"/>
                </a:cubicBezTo>
                <a:cubicBezTo>
                  <a:pt x="52" y="0"/>
                  <a:pt x="0" y="22"/>
                  <a:pt x="0" y="22"/>
                </a:cubicBezTo>
                <a:cubicBezTo>
                  <a:pt x="0" y="22"/>
                  <a:pt x="0" y="22"/>
                  <a:pt x="0" y="22"/>
                </a:cubicBezTo>
                <a:cubicBezTo>
                  <a:pt x="0" y="22"/>
                  <a:pt x="9" y="74"/>
                  <a:pt x="47" y="96"/>
                </a:cubicBezTo>
                <a:cubicBezTo>
                  <a:pt x="86" y="118"/>
                  <a:pt x="138" y="96"/>
                  <a:pt x="138" y="96"/>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48">
            <a:extLst>
              <a:ext uri="{FF2B5EF4-FFF2-40B4-BE49-F238E27FC236}">
                <a16:creationId xmlns:a16="http://schemas.microsoft.com/office/drawing/2014/main" id="{922B1A5D-147B-4751-A75E-A41489E5EA23}"/>
              </a:ext>
            </a:extLst>
          </p:cNvPr>
          <p:cNvSpPr>
            <a:spLocks/>
          </p:cNvSpPr>
          <p:nvPr/>
        </p:nvSpPr>
        <p:spPr bwMode="auto">
          <a:xfrm>
            <a:off x="9132618" y="5198145"/>
            <a:ext cx="415221" cy="283230"/>
          </a:xfrm>
          <a:custGeom>
            <a:avLst/>
            <a:gdLst>
              <a:gd name="T0" fmla="*/ 88 w 154"/>
              <a:gd name="T1" fmla="*/ 11 h 105"/>
              <a:gd name="T2" fmla="*/ 0 w 154"/>
              <a:gd name="T3" fmla="*/ 31 h 105"/>
              <a:gd name="T4" fmla="*/ 0 w 154"/>
              <a:gd name="T5" fmla="*/ 31 h 105"/>
              <a:gd name="T6" fmla="*/ 66 w 154"/>
              <a:gd name="T7" fmla="*/ 93 h 105"/>
              <a:gd name="T8" fmla="*/ 154 w 154"/>
              <a:gd name="T9" fmla="*/ 73 h 105"/>
              <a:gd name="T10" fmla="*/ 153 w 154"/>
              <a:gd name="T11" fmla="*/ 72 h 105"/>
              <a:gd name="T12" fmla="*/ 88 w 154"/>
              <a:gd name="T13" fmla="*/ 11 h 105"/>
            </a:gdLst>
            <a:ahLst/>
            <a:cxnLst>
              <a:cxn ang="0">
                <a:pos x="T0" y="T1"/>
              </a:cxn>
              <a:cxn ang="0">
                <a:pos x="T2" y="T3"/>
              </a:cxn>
              <a:cxn ang="0">
                <a:pos x="T4" y="T5"/>
              </a:cxn>
              <a:cxn ang="0">
                <a:pos x="T6" y="T7"/>
              </a:cxn>
              <a:cxn ang="0">
                <a:pos x="T8" y="T9"/>
              </a:cxn>
              <a:cxn ang="0">
                <a:pos x="T10" y="T11"/>
              </a:cxn>
              <a:cxn ang="0">
                <a:pos x="T12" y="T13"/>
              </a:cxn>
            </a:cxnLst>
            <a:rect l="0" t="0" r="r" b="b"/>
            <a:pathLst>
              <a:path w="154" h="105">
                <a:moveTo>
                  <a:pt x="88" y="11"/>
                </a:moveTo>
                <a:cubicBezTo>
                  <a:pt x="48" y="0"/>
                  <a:pt x="6" y="28"/>
                  <a:pt x="0" y="31"/>
                </a:cubicBezTo>
                <a:cubicBezTo>
                  <a:pt x="0" y="31"/>
                  <a:pt x="0" y="31"/>
                  <a:pt x="0" y="31"/>
                </a:cubicBezTo>
                <a:cubicBezTo>
                  <a:pt x="0" y="31"/>
                  <a:pt x="23" y="82"/>
                  <a:pt x="66" y="93"/>
                </a:cubicBezTo>
                <a:cubicBezTo>
                  <a:pt x="108" y="105"/>
                  <a:pt x="154" y="73"/>
                  <a:pt x="154" y="73"/>
                </a:cubicBezTo>
                <a:cubicBezTo>
                  <a:pt x="154" y="73"/>
                  <a:pt x="154" y="72"/>
                  <a:pt x="153" y="72"/>
                </a:cubicBezTo>
                <a:cubicBezTo>
                  <a:pt x="150" y="64"/>
                  <a:pt x="127" y="21"/>
                  <a:pt x="88" y="11"/>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49">
            <a:extLst>
              <a:ext uri="{FF2B5EF4-FFF2-40B4-BE49-F238E27FC236}">
                <a16:creationId xmlns:a16="http://schemas.microsoft.com/office/drawing/2014/main" id="{D72EEE50-6B43-4AA9-B32A-8C7A1EEDAABA}"/>
              </a:ext>
            </a:extLst>
          </p:cNvPr>
          <p:cNvSpPr>
            <a:spLocks/>
          </p:cNvSpPr>
          <p:nvPr/>
        </p:nvSpPr>
        <p:spPr bwMode="auto">
          <a:xfrm>
            <a:off x="9032249" y="5925470"/>
            <a:ext cx="433096" cy="232359"/>
          </a:xfrm>
          <a:custGeom>
            <a:avLst/>
            <a:gdLst>
              <a:gd name="T0" fmla="*/ 80 w 160"/>
              <a:gd name="T1" fmla="*/ 86 h 86"/>
              <a:gd name="T2" fmla="*/ 160 w 160"/>
              <a:gd name="T3" fmla="*/ 43 h 86"/>
              <a:gd name="T4" fmla="*/ 158 w 160"/>
              <a:gd name="T5" fmla="*/ 42 h 86"/>
              <a:gd name="T6" fmla="*/ 80 w 160"/>
              <a:gd name="T7" fmla="*/ 0 h 86"/>
              <a:gd name="T8" fmla="*/ 1 w 160"/>
              <a:gd name="T9" fmla="*/ 42 h 86"/>
              <a:gd name="T10" fmla="*/ 0 w 160"/>
              <a:gd name="T11" fmla="*/ 43 h 86"/>
              <a:gd name="T12" fmla="*/ 80 w 160"/>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160" h="86">
                <a:moveTo>
                  <a:pt x="80" y="86"/>
                </a:moveTo>
                <a:cubicBezTo>
                  <a:pt x="124" y="86"/>
                  <a:pt x="160" y="43"/>
                  <a:pt x="160" y="43"/>
                </a:cubicBezTo>
                <a:cubicBezTo>
                  <a:pt x="160" y="43"/>
                  <a:pt x="159" y="42"/>
                  <a:pt x="158" y="42"/>
                </a:cubicBezTo>
                <a:cubicBezTo>
                  <a:pt x="152" y="35"/>
                  <a:pt x="119" y="0"/>
                  <a:pt x="80" y="0"/>
                </a:cubicBezTo>
                <a:cubicBezTo>
                  <a:pt x="40" y="0"/>
                  <a:pt x="8" y="35"/>
                  <a:pt x="1" y="42"/>
                </a:cubicBezTo>
                <a:cubicBezTo>
                  <a:pt x="1" y="42"/>
                  <a:pt x="0" y="43"/>
                  <a:pt x="0" y="43"/>
                </a:cubicBezTo>
                <a:cubicBezTo>
                  <a:pt x="0" y="43"/>
                  <a:pt x="36" y="86"/>
                  <a:pt x="80" y="86"/>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50">
            <a:extLst>
              <a:ext uri="{FF2B5EF4-FFF2-40B4-BE49-F238E27FC236}">
                <a16:creationId xmlns:a16="http://schemas.microsoft.com/office/drawing/2014/main" id="{8275D951-DC17-4CCE-B733-55F7C092A9AB}"/>
              </a:ext>
            </a:extLst>
          </p:cNvPr>
          <p:cNvSpPr>
            <a:spLocks/>
          </p:cNvSpPr>
          <p:nvPr/>
        </p:nvSpPr>
        <p:spPr bwMode="auto">
          <a:xfrm>
            <a:off x="9132618" y="6603298"/>
            <a:ext cx="415221" cy="281856"/>
          </a:xfrm>
          <a:custGeom>
            <a:avLst/>
            <a:gdLst>
              <a:gd name="T0" fmla="*/ 66 w 154"/>
              <a:gd name="T1" fmla="*/ 10 h 104"/>
              <a:gd name="T2" fmla="*/ 1 w 154"/>
              <a:gd name="T3" fmla="*/ 69 h 104"/>
              <a:gd name="T4" fmla="*/ 0 w 154"/>
              <a:gd name="T5" fmla="*/ 72 h 104"/>
              <a:gd name="T6" fmla="*/ 88 w 154"/>
              <a:gd name="T7" fmla="*/ 93 h 104"/>
              <a:gd name="T8" fmla="*/ 154 w 154"/>
              <a:gd name="T9" fmla="*/ 31 h 104"/>
              <a:gd name="T10" fmla="*/ 152 w 154"/>
              <a:gd name="T11" fmla="*/ 30 h 104"/>
              <a:gd name="T12" fmla="*/ 66 w 154"/>
              <a:gd name="T13" fmla="*/ 10 h 104"/>
            </a:gdLst>
            <a:ahLst/>
            <a:cxnLst>
              <a:cxn ang="0">
                <a:pos x="T0" y="T1"/>
              </a:cxn>
              <a:cxn ang="0">
                <a:pos x="T2" y="T3"/>
              </a:cxn>
              <a:cxn ang="0">
                <a:pos x="T4" y="T5"/>
              </a:cxn>
              <a:cxn ang="0">
                <a:pos x="T6" y="T7"/>
              </a:cxn>
              <a:cxn ang="0">
                <a:pos x="T8" y="T9"/>
              </a:cxn>
              <a:cxn ang="0">
                <a:pos x="T10" y="T11"/>
              </a:cxn>
              <a:cxn ang="0">
                <a:pos x="T12" y="T13"/>
              </a:cxn>
            </a:cxnLst>
            <a:rect l="0" t="0" r="r" b="b"/>
            <a:pathLst>
              <a:path w="154" h="104">
                <a:moveTo>
                  <a:pt x="66" y="10"/>
                </a:moveTo>
                <a:cubicBezTo>
                  <a:pt x="29" y="20"/>
                  <a:pt x="7" y="59"/>
                  <a:pt x="1" y="69"/>
                </a:cubicBezTo>
                <a:cubicBezTo>
                  <a:pt x="0" y="71"/>
                  <a:pt x="0" y="72"/>
                  <a:pt x="0" y="72"/>
                </a:cubicBezTo>
                <a:cubicBezTo>
                  <a:pt x="0" y="72"/>
                  <a:pt x="45" y="104"/>
                  <a:pt x="88" y="93"/>
                </a:cubicBezTo>
                <a:cubicBezTo>
                  <a:pt x="130" y="81"/>
                  <a:pt x="154" y="31"/>
                  <a:pt x="154" y="31"/>
                </a:cubicBezTo>
                <a:cubicBezTo>
                  <a:pt x="154" y="31"/>
                  <a:pt x="153" y="30"/>
                  <a:pt x="152" y="30"/>
                </a:cubicBezTo>
                <a:cubicBezTo>
                  <a:pt x="145" y="25"/>
                  <a:pt x="104" y="0"/>
                  <a:pt x="66" y="10"/>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51">
            <a:extLst>
              <a:ext uri="{FF2B5EF4-FFF2-40B4-BE49-F238E27FC236}">
                <a16:creationId xmlns:a16="http://schemas.microsoft.com/office/drawing/2014/main" id="{EA1BD3C7-047B-4E47-A952-B24C25982860}"/>
              </a:ext>
            </a:extLst>
          </p:cNvPr>
          <p:cNvSpPr>
            <a:spLocks/>
          </p:cNvSpPr>
          <p:nvPr/>
        </p:nvSpPr>
        <p:spPr bwMode="auto">
          <a:xfrm>
            <a:off x="11042361" y="4040475"/>
            <a:ext cx="505965" cy="789196"/>
          </a:xfrm>
          <a:custGeom>
            <a:avLst/>
            <a:gdLst>
              <a:gd name="T0" fmla="*/ 171 w 187"/>
              <a:gd name="T1" fmla="*/ 110 h 292"/>
              <a:gd name="T2" fmla="*/ 27 w 187"/>
              <a:gd name="T3" fmla="*/ 0 h 292"/>
              <a:gd name="T4" fmla="*/ 2 w 187"/>
              <a:gd name="T5" fmla="*/ 119 h 292"/>
              <a:gd name="T6" fmla="*/ 4 w 187"/>
              <a:gd name="T7" fmla="*/ 142 h 292"/>
              <a:gd name="T8" fmla="*/ 16 w 187"/>
              <a:gd name="T9" fmla="*/ 181 h 292"/>
              <a:gd name="T10" fmla="*/ 160 w 187"/>
              <a:gd name="T11" fmla="*/ 292 h 292"/>
              <a:gd name="T12" fmla="*/ 185 w 187"/>
              <a:gd name="T13" fmla="*/ 173 h 292"/>
              <a:gd name="T14" fmla="*/ 182 w 187"/>
              <a:gd name="T15" fmla="*/ 144 h 292"/>
              <a:gd name="T16" fmla="*/ 171 w 187"/>
              <a:gd name="T17" fmla="*/ 11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292">
                <a:moveTo>
                  <a:pt x="171" y="110"/>
                </a:moveTo>
                <a:cubicBezTo>
                  <a:pt x="135" y="30"/>
                  <a:pt x="27" y="0"/>
                  <a:pt x="27" y="0"/>
                </a:cubicBezTo>
                <a:cubicBezTo>
                  <a:pt x="27" y="0"/>
                  <a:pt x="0" y="56"/>
                  <a:pt x="2" y="119"/>
                </a:cubicBezTo>
                <a:cubicBezTo>
                  <a:pt x="2" y="127"/>
                  <a:pt x="3" y="135"/>
                  <a:pt x="4" y="142"/>
                </a:cubicBezTo>
                <a:cubicBezTo>
                  <a:pt x="6" y="156"/>
                  <a:pt x="10" y="169"/>
                  <a:pt x="16" y="181"/>
                </a:cubicBezTo>
                <a:cubicBezTo>
                  <a:pt x="52" y="262"/>
                  <a:pt x="160" y="292"/>
                  <a:pt x="160" y="292"/>
                </a:cubicBezTo>
                <a:cubicBezTo>
                  <a:pt x="160" y="292"/>
                  <a:pt x="187" y="235"/>
                  <a:pt x="185" y="173"/>
                </a:cubicBezTo>
                <a:cubicBezTo>
                  <a:pt x="185" y="163"/>
                  <a:pt x="183" y="153"/>
                  <a:pt x="182" y="144"/>
                </a:cubicBezTo>
                <a:cubicBezTo>
                  <a:pt x="179" y="132"/>
                  <a:pt x="176" y="121"/>
                  <a:pt x="171" y="110"/>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52">
            <a:extLst>
              <a:ext uri="{FF2B5EF4-FFF2-40B4-BE49-F238E27FC236}">
                <a16:creationId xmlns:a16="http://schemas.microsoft.com/office/drawing/2014/main" id="{79E80730-32EE-4C3C-9E43-0CF36275CE15}"/>
              </a:ext>
            </a:extLst>
          </p:cNvPr>
          <p:cNvSpPr>
            <a:spLocks/>
          </p:cNvSpPr>
          <p:nvPr/>
        </p:nvSpPr>
        <p:spPr bwMode="auto">
          <a:xfrm>
            <a:off x="9969935" y="5062030"/>
            <a:ext cx="811194" cy="600834"/>
          </a:xfrm>
          <a:custGeom>
            <a:avLst/>
            <a:gdLst>
              <a:gd name="T0" fmla="*/ 180 w 300"/>
              <a:gd name="T1" fmla="*/ 30 h 222"/>
              <a:gd name="T2" fmla="*/ 0 w 300"/>
              <a:gd name="T3" fmla="*/ 54 h 222"/>
              <a:gd name="T4" fmla="*/ 0 w 300"/>
              <a:gd name="T5" fmla="*/ 54 h 222"/>
              <a:gd name="T6" fmla="*/ 120 w 300"/>
              <a:gd name="T7" fmla="*/ 191 h 222"/>
              <a:gd name="T8" fmla="*/ 300 w 300"/>
              <a:gd name="T9" fmla="*/ 167 h 222"/>
              <a:gd name="T10" fmla="*/ 299 w 300"/>
              <a:gd name="T11" fmla="*/ 165 h 222"/>
              <a:gd name="T12" fmla="*/ 180 w 300"/>
              <a:gd name="T13" fmla="*/ 30 h 222"/>
            </a:gdLst>
            <a:ahLst/>
            <a:cxnLst>
              <a:cxn ang="0">
                <a:pos x="T0" y="T1"/>
              </a:cxn>
              <a:cxn ang="0">
                <a:pos x="T2" y="T3"/>
              </a:cxn>
              <a:cxn ang="0">
                <a:pos x="T4" y="T5"/>
              </a:cxn>
              <a:cxn ang="0">
                <a:pos x="T6" y="T7"/>
              </a:cxn>
              <a:cxn ang="0">
                <a:pos x="T8" y="T9"/>
              </a:cxn>
              <a:cxn ang="0">
                <a:pos x="T10" y="T11"/>
              </a:cxn>
              <a:cxn ang="0">
                <a:pos x="T12" y="T13"/>
              </a:cxn>
            </a:cxnLst>
            <a:rect l="0" t="0" r="r" b="b"/>
            <a:pathLst>
              <a:path w="300" h="222">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53">
            <a:extLst>
              <a:ext uri="{FF2B5EF4-FFF2-40B4-BE49-F238E27FC236}">
                <a16:creationId xmlns:a16="http://schemas.microsoft.com/office/drawing/2014/main" id="{FC013353-5705-432A-ABFE-475C21878B06}"/>
              </a:ext>
            </a:extLst>
          </p:cNvPr>
          <p:cNvSpPr>
            <a:spLocks/>
          </p:cNvSpPr>
          <p:nvPr/>
        </p:nvSpPr>
        <p:spPr bwMode="auto">
          <a:xfrm>
            <a:off x="9980934" y="6362690"/>
            <a:ext cx="789196" cy="615958"/>
          </a:xfrm>
          <a:custGeom>
            <a:avLst/>
            <a:gdLst>
              <a:gd name="T0" fmla="*/ 111 w 292"/>
              <a:gd name="T1" fmla="*/ 35 h 228"/>
              <a:gd name="T2" fmla="*/ 1 w 292"/>
              <a:gd name="T3" fmla="*/ 177 h 228"/>
              <a:gd name="T4" fmla="*/ 0 w 292"/>
              <a:gd name="T5" fmla="*/ 180 h 228"/>
              <a:gd name="T6" fmla="*/ 181 w 292"/>
              <a:gd name="T7" fmla="*/ 192 h 228"/>
              <a:gd name="T8" fmla="*/ 292 w 292"/>
              <a:gd name="T9" fmla="*/ 47 h 228"/>
              <a:gd name="T10" fmla="*/ 291 w 292"/>
              <a:gd name="T11" fmla="*/ 47 h 228"/>
              <a:gd name="T12" fmla="*/ 111 w 292"/>
              <a:gd name="T13" fmla="*/ 35 h 228"/>
            </a:gdLst>
            <a:ahLst/>
            <a:cxnLst>
              <a:cxn ang="0">
                <a:pos x="T0" y="T1"/>
              </a:cxn>
              <a:cxn ang="0">
                <a:pos x="T2" y="T3"/>
              </a:cxn>
              <a:cxn ang="0">
                <a:pos x="T4" y="T5"/>
              </a:cxn>
              <a:cxn ang="0">
                <a:pos x="T6" y="T7"/>
              </a:cxn>
              <a:cxn ang="0">
                <a:pos x="T8" y="T9"/>
              </a:cxn>
              <a:cxn ang="0">
                <a:pos x="T10" y="T11"/>
              </a:cxn>
              <a:cxn ang="0">
                <a:pos x="T12" y="T13"/>
              </a:cxn>
            </a:cxnLst>
            <a:rect l="0" t="0" r="r" b="b"/>
            <a:pathLst>
              <a:path w="292" h="228">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4">
            <a:extLst>
              <a:ext uri="{FF2B5EF4-FFF2-40B4-BE49-F238E27FC236}">
                <a16:creationId xmlns:a16="http://schemas.microsoft.com/office/drawing/2014/main" id="{00ECED90-0A03-4CD4-A87C-51E5AE1A7339}"/>
              </a:ext>
            </a:extLst>
          </p:cNvPr>
          <p:cNvSpPr>
            <a:spLocks/>
          </p:cNvSpPr>
          <p:nvPr/>
        </p:nvSpPr>
        <p:spPr bwMode="auto">
          <a:xfrm>
            <a:off x="10829251" y="4840670"/>
            <a:ext cx="838692" cy="908813"/>
          </a:xfrm>
          <a:custGeom>
            <a:avLst/>
            <a:gdLst>
              <a:gd name="T0" fmla="*/ 1 w 310"/>
              <a:gd name="T1" fmla="*/ 13 h 336"/>
              <a:gd name="T2" fmla="*/ 0 w 310"/>
              <a:gd name="T3" fmla="*/ 38 h 336"/>
              <a:gd name="T4" fmla="*/ 73 w 310"/>
              <a:gd name="T5" fmla="*/ 251 h 336"/>
              <a:gd name="T6" fmla="*/ 310 w 310"/>
              <a:gd name="T7" fmla="*/ 323 h 336"/>
              <a:gd name="T8" fmla="*/ 310 w 310"/>
              <a:gd name="T9" fmla="*/ 298 h 336"/>
              <a:gd name="T10" fmla="*/ 238 w 310"/>
              <a:gd name="T11" fmla="*/ 85 h 336"/>
              <a:gd name="T12" fmla="*/ 1 w 310"/>
              <a:gd name="T13" fmla="*/ 13 h 336"/>
            </a:gdLst>
            <a:ahLst/>
            <a:cxnLst>
              <a:cxn ang="0">
                <a:pos x="T0" y="T1"/>
              </a:cxn>
              <a:cxn ang="0">
                <a:pos x="T2" y="T3"/>
              </a:cxn>
              <a:cxn ang="0">
                <a:pos x="T4" y="T5"/>
              </a:cxn>
              <a:cxn ang="0">
                <a:pos x="T6" y="T7"/>
              </a:cxn>
              <a:cxn ang="0">
                <a:pos x="T8" y="T9"/>
              </a:cxn>
              <a:cxn ang="0">
                <a:pos x="T10" y="T11"/>
              </a:cxn>
              <a:cxn ang="0">
                <a:pos x="T12" y="T13"/>
              </a:cxn>
            </a:cxnLst>
            <a:rect l="0" t="0" r="r" b="b"/>
            <a:pathLst>
              <a:path w="310" h="336">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5">
            <a:extLst>
              <a:ext uri="{FF2B5EF4-FFF2-40B4-BE49-F238E27FC236}">
                <a16:creationId xmlns:a16="http://schemas.microsoft.com/office/drawing/2014/main" id="{07C1FD23-816C-43A7-9E88-74B830B1636D}"/>
              </a:ext>
            </a:extLst>
          </p:cNvPr>
          <p:cNvSpPr>
            <a:spLocks/>
          </p:cNvSpPr>
          <p:nvPr/>
        </p:nvSpPr>
        <p:spPr bwMode="auto">
          <a:xfrm>
            <a:off x="10364533" y="5673862"/>
            <a:ext cx="1178294" cy="632456"/>
          </a:xfrm>
          <a:custGeom>
            <a:avLst/>
            <a:gdLst>
              <a:gd name="T0" fmla="*/ 218 w 436"/>
              <a:gd name="T1" fmla="*/ 0 h 234"/>
              <a:gd name="T2" fmla="*/ 1 w 436"/>
              <a:gd name="T3" fmla="*/ 116 h 234"/>
              <a:gd name="T4" fmla="*/ 0 w 436"/>
              <a:gd name="T5" fmla="*/ 117 h 234"/>
              <a:gd name="T6" fmla="*/ 218 w 436"/>
              <a:gd name="T7" fmla="*/ 234 h 234"/>
              <a:gd name="T8" fmla="*/ 436 w 436"/>
              <a:gd name="T9" fmla="*/ 117 h 234"/>
              <a:gd name="T10" fmla="*/ 434 w 436"/>
              <a:gd name="T11" fmla="*/ 116 h 234"/>
              <a:gd name="T12" fmla="*/ 218 w 436"/>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436" h="234">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56">
            <a:extLst>
              <a:ext uri="{FF2B5EF4-FFF2-40B4-BE49-F238E27FC236}">
                <a16:creationId xmlns:a16="http://schemas.microsoft.com/office/drawing/2014/main" id="{62995C77-F62F-4DDA-A062-D957CAABC5AF}"/>
              </a:ext>
            </a:extLst>
          </p:cNvPr>
          <p:cNvSpPr>
            <a:spLocks/>
          </p:cNvSpPr>
          <p:nvPr/>
        </p:nvSpPr>
        <p:spPr bwMode="auto">
          <a:xfrm>
            <a:off x="10812752" y="6236199"/>
            <a:ext cx="838692" cy="910187"/>
          </a:xfrm>
          <a:custGeom>
            <a:avLst/>
            <a:gdLst>
              <a:gd name="T0" fmla="*/ 310 w 310"/>
              <a:gd name="T1" fmla="*/ 36 h 337"/>
              <a:gd name="T2" fmla="*/ 309 w 310"/>
              <a:gd name="T3" fmla="*/ 14 h 337"/>
              <a:gd name="T4" fmla="*/ 72 w 310"/>
              <a:gd name="T5" fmla="*/ 86 h 337"/>
              <a:gd name="T6" fmla="*/ 0 w 310"/>
              <a:gd name="T7" fmla="*/ 298 h 337"/>
              <a:gd name="T8" fmla="*/ 1 w 310"/>
              <a:gd name="T9" fmla="*/ 323 h 337"/>
              <a:gd name="T10" fmla="*/ 237 w 310"/>
              <a:gd name="T11" fmla="*/ 251 h 337"/>
              <a:gd name="T12" fmla="*/ 274 w 310"/>
              <a:gd name="T13" fmla="*/ 201 h 337"/>
              <a:gd name="T14" fmla="*/ 288 w 310"/>
              <a:gd name="T15" fmla="*/ 168 h 337"/>
              <a:gd name="T16" fmla="*/ 310 w 310"/>
              <a:gd name="T17" fmla="*/ 36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337">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7" name="Freeform 58">
            <a:extLst>
              <a:ext uri="{FF2B5EF4-FFF2-40B4-BE49-F238E27FC236}">
                <a16:creationId xmlns:a16="http://schemas.microsoft.com/office/drawing/2014/main" id="{A5C9A18E-AED2-4889-97A5-8AE9FCC9CD57}"/>
              </a:ext>
            </a:extLst>
          </p:cNvPr>
          <p:cNvSpPr>
            <a:spLocks/>
          </p:cNvSpPr>
          <p:nvPr/>
        </p:nvSpPr>
        <p:spPr bwMode="auto">
          <a:xfrm>
            <a:off x="10194045" y="4227462"/>
            <a:ext cx="562337" cy="615958"/>
          </a:xfrm>
          <a:custGeom>
            <a:avLst/>
            <a:gdLst>
              <a:gd name="T0" fmla="*/ 31 w 208"/>
              <a:gd name="T1" fmla="*/ 188 h 228"/>
              <a:gd name="T2" fmla="*/ 177 w 208"/>
              <a:gd name="T3" fmla="*/ 188 h 228"/>
              <a:gd name="T4" fmla="*/ 208 w 208"/>
              <a:gd name="T5" fmla="*/ 114 h 228"/>
              <a:gd name="T6" fmla="*/ 199 w 208"/>
              <a:gd name="T7" fmla="*/ 73 h 228"/>
              <a:gd name="T8" fmla="*/ 177 w 208"/>
              <a:gd name="T9" fmla="*/ 40 h 228"/>
              <a:gd name="T10" fmla="*/ 31 w 208"/>
              <a:gd name="T11" fmla="*/ 40 h 228"/>
              <a:gd name="T12" fmla="*/ 9 w 208"/>
              <a:gd name="T13" fmla="*/ 73 h 228"/>
              <a:gd name="T14" fmla="*/ 0 w 208"/>
              <a:gd name="T15" fmla="*/ 114 h 228"/>
              <a:gd name="T16" fmla="*/ 31 w 208"/>
              <a:gd name="T17" fmla="*/ 18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28">
                <a:moveTo>
                  <a:pt x="31" y="188"/>
                </a:moveTo>
                <a:cubicBezTo>
                  <a:pt x="71" y="228"/>
                  <a:pt x="137" y="228"/>
                  <a:pt x="177" y="188"/>
                </a:cubicBezTo>
                <a:cubicBezTo>
                  <a:pt x="197" y="167"/>
                  <a:pt x="208" y="141"/>
                  <a:pt x="208" y="114"/>
                </a:cubicBezTo>
                <a:cubicBezTo>
                  <a:pt x="208" y="100"/>
                  <a:pt x="205" y="86"/>
                  <a:pt x="199" y="73"/>
                </a:cubicBezTo>
                <a:cubicBezTo>
                  <a:pt x="194" y="61"/>
                  <a:pt x="187" y="50"/>
                  <a:pt x="177" y="40"/>
                </a:cubicBezTo>
                <a:cubicBezTo>
                  <a:pt x="137" y="0"/>
                  <a:pt x="71" y="0"/>
                  <a:pt x="31" y="40"/>
                </a:cubicBezTo>
                <a:cubicBezTo>
                  <a:pt x="21" y="50"/>
                  <a:pt x="14" y="61"/>
                  <a:pt x="9" y="73"/>
                </a:cubicBezTo>
                <a:cubicBezTo>
                  <a:pt x="3" y="86"/>
                  <a:pt x="0" y="100"/>
                  <a:pt x="0" y="114"/>
                </a:cubicBezTo>
                <a:cubicBezTo>
                  <a:pt x="0" y="141"/>
                  <a:pt x="11" y="167"/>
                  <a:pt x="31" y="188"/>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sp>
        <p:nvSpPr>
          <p:cNvPr id="48" name="Freeform 59">
            <a:extLst>
              <a:ext uri="{FF2B5EF4-FFF2-40B4-BE49-F238E27FC236}">
                <a16:creationId xmlns:a16="http://schemas.microsoft.com/office/drawing/2014/main" id="{4CCA0237-4ED4-498E-AA47-8274CC92F128}"/>
              </a:ext>
            </a:extLst>
          </p:cNvPr>
          <p:cNvSpPr>
            <a:spLocks/>
          </p:cNvSpPr>
          <p:nvPr/>
        </p:nvSpPr>
        <p:spPr bwMode="auto">
          <a:xfrm>
            <a:off x="9586336" y="5732984"/>
            <a:ext cx="559587" cy="562337"/>
          </a:xfrm>
          <a:custGeom>
            <a:avLst/>
            <a:gdLst>
              <a:gd name="T0" fmla="*/ 103 w 207"/>
              <a:gd name="T1" fmla="*/ 0 h 208"/>
              <a:gd name="T2" fmla="*/ 0 w 207"/>
              <a:gd name="T3" fmla="*/ 103 h 208"/>
              <a:gd name="T4" fmla="*/ 0 w 207"/>
              <a:gd name="T5" fmla="*/ 104 h 208"/>
              <a:gd name="T6" fmla="*/ 103 w 207"/>
              <a:gd name="T7" fmla="*/ 208 h 208"/>
              <a:gd name="T8" fmla="*/ 207 w 207"/>
              <a:gd name="T9" fmla="*/ 104 h 208"/>
              <a:gd name="T10" fmla="*/ 207 w 207"/>
              <a:gd name="T11" fmla="*/ 103 h 208"/>
              <a:gd name="T12" fmla="*/ 103 w 207"/>
              <a:gd name="T13" fmla="*/ 0 h 208"/>
            </a:gdLst>
            <a:ahLst/>
            <a:cxnLst>
              <a:cxn ang="0">
                <a:pos x="T0" y="T1"/>
              </a:cxn>
              <a:cxn ang="0">
                <a:pos x="T2" y="T3"/>
              </a:cxn>
              <a:cxn ang="0">
                <a:pos x="T4" y="T5"/>
              </a:cxn>
              <a:cxn ang="0">
                <a:pos x="T6" y="T7"/>
              </a:cxn>
              <a:cxn ang="0">
                <a:pos x="T8" y="T9"/>
              </a:cxn>
              <a:cxn ang="0">
                <a:pos x="T10" y="T11"/>
              </a:cxn>
              <a:cxn ang="0">
                <a:pos x="T12" y="T13"/>
              </a:cxn>
            </a:cxnLst>
            <a:rect l="0" t="0" r="r" b="b"/>
            <a:pathLst>
              <a:path w="207" h="208">
                <a:moveTo>
                  <a:pt x="103" y="0"/>
                </a:moveTo>
                <a:cubicBezTo>
                  <a:pt x="47" y="0"/>
                  <a:pt x="1" y="46"/>
                  <a:pt x="0" y="103"/>
                </a:cubicBezTo>
                <a:cubicBezTo>
                  <a:pt x="0" y="103"/>
                  <a:pt x="0" y="104"/>
                  <a:pt x="0" y="104"/>
                </a:cubicBezTo>
                <a:cubicBezTo>
                  <a:pt x="0" y="162"/>
                  <a:pt x="46" y="208"/>
                  <a:pt x="103" y="208"/>
                </a:cubicBezTo>
                <a:cubicBezTo>
                  <a:pt x="161" y="208"/>
                  <a:pt x="207" y="162"/>
                  <a:pt x="207" y="104"/>
                </a:cubicBezTo>
                <a:cubicBezTo>
                  <a:pt x="207" y="104"/>
                  <a:pt x="207" y="103"/>
                  <a:pt x="207" y="103"/>
                </a:cubicBezTo>
                <a:cubicBezTo>
                  <a:pt x="206" y="46"/>
                  <a:pt x="160" y="0"/>
                  <a:pt x="103" y="0"/>
                </a:cubicBezTo>
                <a:close/>
              </a:path>
            </a:pathLst>
          </a:custGeom>
          <a:gradFill>
            <a:gsLst>
              <a:gs pos="2000">
                <a:schemeClr val="accent1"/>
              </a:gs>
              <a:gs pos="100000">
                <a:schemeClr val="accent1">
                  <a:lumMod val="75000"/>
                </a:schemeClr>
              </a:gs>
            </a:gsLst>
            <a:lin ang="2700000" scaled="1"/>
          </a:gradFill>
          <a:ln>
            <a:noFill/>
          </a:ln>
        </p:spPr>
        <p:txBody>
          <a:bodyPr vert="horz" wrap="square" lIns="91440" tIns="45720" rIns="91440" bIns="45720" numCol="1" anchor="t" anchorCtr="0" compatLnSpc="1">
            <a:prstTxWarp prst="textNoShape">
              <a:avLst/>
            </a:prstTxWarp>
          </a:bodyPr>
          <a:lstStyle/>
          <a:p>
            <a:endParaRPr lang="id-ID"/>
          </a:p>
        </p:txBody>
      </p:sp>
      <p:grpSp>
        <p:nvGrpSpPr>
          <p:cNvPr id="9" name="Group 8">
            <a:extLst>
              <a:ext uri="{FF2B5EF4-FFF2-40B4-BE49-F238E27FC236}">
                <a16:creationId xmlns:a16="http://schemas.microsoft.com/office/drawing/2014/main" id="{97984F38-BA7E-4040-A443-7B38C7E7FCE4}"/>
              </a:ext>
            </a:extLst>
          </p:cNvPr>
          <p:cNvGrpSpPr/>
          <p:nvPr/>
        </p:nvGrpSpPr>
        <p:grpSpPr>
          <a:xfrm>
            <a:off x="10108529" y="8127450"/>
            <a:ext cx="4155505" cy="2376657"/>
            <a:chOff x="3975767" y="251613"/>
            <a:chExt cx="4798049" cy="2744148"/>
          </a:xfrm>
          <a:solidFill>
            <a:srgbClr val="161828"/>
          </a:solidFill>
        </p:grpSpPr>
        <p:sp>
          <p:nvSpPr>
            <p:cNvPr id="10" name="Freeform 62">
              <a:extLst>
                <a:ext uri="{FF2B5EF4-FFF2-40B4-BE49-F238E27FC236}">
                  <a16:creationId xmlns:a16="http://schemas.microsoft.com/office/drawing/2014/main" id="{4DB369A8-66D5-4E5D-8197-46EC7B2A7976}"/>
                </a:ext>
              </a:extLst>
            </p:cNvPr>
            <p:cNvSpPr/>
            <p:nvPr/>
          </p:nvSpPr>
          <p:spPr>
            <a:xfrm>
              <a:off x="5897644" y="266700"/>
              <a:ext cx="489509" cy="196436"/>
            </a:xfrm>
            <a:custGeom>
              <a:avLst/>
              <a:gdLst>
                <a:gd name="connsiteX0" fmla="*/ 30591 w 489509"/>
                <a:gd name="connsiteY0" fmla="*/ 0 h 196436"/>
                <a:gd name="connsiteX1" fmla="*/ 433072 w 489509"/>
                <a:gd name="connsiteY1" fmla="*/ 0 h 196436"/>
                <a:gd name="connsiteX2" fmla="*/ 434880 w 489509"/>
                <a:gd name="connsiteY2" fmla="*/ 11152 h 196436"/>
                <a:gd name="connsiteX3" fmla="*/ 489509 w 489509"/>
                <a:gd name="connsiteY3" fmla="*/ 196436 h 196436"/>
                <a:gd name="connsiteX4" fmla="*/ 0 w 489509"/>
                <a:gd name="connsiteY4" fmla="*/ 183954 h 196436"/>
                <a:gd name="connsiteX5" fmla="*/ 28950 w 489509"/>
                <a:gd name="connsiteY5" fmla="*/ 14613 h 196436"/>
                <a:gd name="connsiteX6" fmla="*/ 30591 w 489509"/>
                <a:gd name="connsiteY6" fmla="*/ 0 h 19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509" h="196436">
                  <a:moveTo>
                    <a:pt x="30591" y="0"/>
                  </a:moveTo>
                  <a:lnTo>
                    <a:pt x="433072" y="0"/>
                  </a:lnTo>
                  <a:lnTo>
                    <a:pt x="434880" y="11152"/>
                  </a:lnTo>
                  <a:cubicBezTo>
                    <a:pt x="450377" y="95801"/>
                    <a:pt x="468463" y="161916"/>
                    <a:pt x="489509" y="196436"/>
                  </a:cubicBezTo>
                  <a:cubicBezTo>
                    <a:pt x="302436" y="102822"/>
                    <a:pt x="0" y="183954"/>
                    <a:pt x="0" y="183954"/>
                  </a:cubicBezTo>
                  <a:cubicBezTo>
                    <a:pt x="10913" y="133637"/>
                    <a:pt x="20510" y="76347"/>
                    <a:pt x="28950" y="14613"/>
                  </a:cubicBezTo>
                  <a:lnTo>
                    <a:pt x="3059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Freeform 15">
              <a:extLst>
                <a:ext uri="{FF2B5EF4-FFF2-40B4-BE49-F238E27FC236}">
                  <a16:creationId xmlns:a16="http://schemas.microsoft.com/office/drawing/2014/main" id="{05C61C68-61C4-4157-9957-7EB8F8C9F2CA}"/>
                </a:ext>
              </a:extLst>
            </p:cNvPr>
            <p:cNvSpPr>
              <a:spLocks/>
            </p:cNvSpPr>
            <p:nvPr/>
          </p:nvSpPr>
          <p:spPr bwMode="auto">
            <a:xfrm>
              <a:off x="6051314" y="286085"/>
              <a:ext cx="226073" cy="1404542"/>
            </a:xfrm>
            <a:custGeom>
              <a:avLst/>
              <a:gdLst>
                <a:gd name="T0" fmla="*/ 84 w 119"/>
                <a:gd name="T1" fmla="*/ 18 h 740"/>
                <a:gd name="T2" fmla="*/ 82 w 119"/>
                <a:gd name="T3" fmla="*/ 24 h 740"/>
                <a:gd name="T4" fmla="*/ 81 w 119"/>
                <a:gd name="T5" fmla="*/ 28 h 740"/>
                <a:gd name="T6" fmla="*/ 79 w 119"/>
                <a:gd name="T7" fmla="*/ 38 h 740"/>
                <a:gd name="T8" fmla="*/ 76 w 119"/>
                <a:gd name="T9" fmla="*/ 61 h 740"/>
                <a:gd name="T10" fmla="*/ 73 w 119"/>
                <a:gd name="T11" fmla="*/ 85 h 740"/>
                <a:gd name="T12" fmla="*/ 71 w 119"/>
                <a:gd name="T13" fmla="*/ 108 h 740"/>
                <a:gd name="T14" fmla="*/ 70 w 119"/>
                <a:gd name="T15" fmla="*/ 157 h 740"/>
                <a:gd name="T16" fmla="*/ 71 w 119"/>
                <a:gd name="T17" fmla="*/ 181 h 740"/>
                <a:gd name="T18" fmla="*/ 72 w 119"/>
                <a:gd name="T19" fmla="*/ 205 h 740"/>
                <a:gd name="T20" fmla="*/ 73 w 119"/>
                <a:gd name="T21" fmla="*/ 230 h 740"/>
                <a:gd name="T22" fmla="*/ 75 w 119"/>
                <a:gd name="T23" fmla="*/ 254 h 740"/>
                <a:gd name="T24" fmla="*/ 79 w 119"/>
                <a:gd name="T25" fmla="*/ 304 h 740"/>
                <a:gd name="T26" fmla="*/ 83 w 119"/>
                <a:gd name="T27" fmla="*/ 328 h 740"/>
                <a:gd name="T28" fmla="*/ 87 w 119"/>
                <a:gd name="T29" fmla="*/ 353 h 740"/>
                <a:gd name="T30" fmla="*/ 94 w 119"/>
                <a:gd name="T31" fmla="*/ 402 h 740"/>
                <a:gd name="T32" fmla="*/ 93 w 119"/>
                <a:gd name="T33" fmla="*/ 400 h 740"/>
                <a:gd name="T34" fmla="*/ 99 w 119"/>
                <a:gd name="T35" fmla="*/ 421 h 740"/>
                <a:gd name="T36" fmla="*/ 103 w 119"/>
                <a:gd name="T37" fmla="*/ 443 h 740"/>
                <a:gd name="T38" fmla="*/ 107 w 119"/>
                <a:gd name="T39" fmla="*/ 464 h 740"/>
                <a:gd name="T40" fmla="*/ 110 w 119"/>
                <a:gd name="T41" fmla="*/ 485 h 740"/>
                <a:gd name="T42" fmla="*/ 112 w 119"/>
                <a:gd name="T43" fmla="*/ 506 h 740"/>
                <a:gd name="T44" fmla="*/ 114 w 119"/>
                <a:gd name="T45" fmla="*/ 528 h 740"/>
                <a:gd name="T46" fmla="*/ 116 w 119"/>
                <a:gd name="T47" fmla="*/ 549 h 740"/>
                <a:gd name="T48" fmla="*/ 117 w 119"/>
                <a:gd name="T49" fmla="*/ 570 h 740"/>
                <a:gd name="T50" fmla="*/ 118 w 119"/>
                <a:gd name="T51" fmla="*/ 592 h 740"/>
                <a:gd name="T52" fmla="*/ 119 w 119"/>
                <a:gd name="T53" fmla="*/ 613 h 740"/>
                <a:gd name="T54" fmla="*/ 118 w 119"/>
                <a:gd name="T55" fmla="*/ 655 h 740"/>
                <a:gd name="T56" fmla="*/ 117 w 119"/>
                <a:gd name="T57" fmla="*/ 677 h 740"/>
                <a:gd name="T58" fmla="*/ 115 w 119"/>
                <a:gd name="T59" fmla="*/ 698 h 740"/>
                <a:gd name="T60" fmla="*/ 112 w 119"/>
                <a:gd name="T61" fmla="*/ 740 h 740"/>
                <a:gd name="T62" fmla="*/ 111 w 119"/>
                <a:gd name="T63" fmla="*/ 698 h 740"/>
                <a:gd name="T64" fmla="*/ 110 w 119"/>
                <a:gd name="T65" fmla="*/ 677 h 740"/>
                <a:gd name="T66" fmla="*/ 109 w 119"/>
                <a:gd name="T67" fmla="*/ 656 h 740"/>
                <a:gd name="T68" fmla="*/ 105 w 119"/>
                <a:gd name="T69" fmla="*/ 614 h 740"/>
                <a:gd name="T70" fmla="*/ 102 w 119"/>
                <a:gd name="T71" fmla="*/ 593 h 740"/>
                <a:gd name="T72" fmla="*/ 99 w 119"/>
                <a:gd name="T73" fmla="*/ 572 h 740"/>
                <a:gd name="T74" fmla="*/ 96 w 119"/>
                <a:gd name="T75" fmla="*/ 552 h 740"/>
                <a:gd name="T76" fmla="*/ 92 w 119"/>
                <a:gd name="T77" fmla="*/ 531 h 740"/>
                <a:gd name="T78" fmla="*/ 87 w 119"/>
                <a:gd name="T79" fmla="*/ 511 h 740"/>
                <a:gd name="T80" fmla="*/ 83 w 119"/>
                <a:gd name="T81" fmla="*/ 490 h 740"/>
                <a:gd name="T82" fmla="*/ 77 w 119"/>
                <a:gd name="T83" fmla="*/ 470 h 740"/>
                <a:gd name="T84" fmla="*/ 72 w 119"/>
                <a:gd name="T85" fmla="*/ 450 h 740"/>
                <a:gd name="T86" fmla="*/ 65 w 119"/>
                <a:gd name="T87" fmla="*/ 431 h 740"/>
                <a:gd name="T88" fmla="*/ 59 w 119"/>
                <a:gd name="T89" fmla="*/ 412 h 740"/>
                <a:gd name="T90" fmla="*/ 58 w 119"/>
                <a:gd name="T91" fmla="*/ 412 h 740"/>
                <a:gd name="T92" fmla="*/ 58 w 119"/>
                <a:gd name="T93" fmla="*/ 410 h 740"/>
                <a:gd name="T94" fmla="*/ 45 w 119"/>
                <a:gd name="T95" fmla="*/ 361 h 740"/>
                <a:gd name="T96" fmla="*/ 39 w 119"/>
                <a:gd name="T97" fmla="*/ 336 h 740"/>
                <a:gd name="T98" fmla="*/ 32 w 119"/>
                <a:gd name="T99" fmla="*/ 312 h 740"/>
                <a:gd name="T100" fmla="*/ 22 w 119"/>
                <a:gd name="T101" fmla="*/ 262 h 740"/>
                <a:gd name="T102" fmla="*/ 17 w 119"/>
                <a:gd name="T103" fmla="*/ 237 h 740"/>
                <a:gd name="T104" fmla="*/ 13 w 119"/>
                <a:gd name="T105" fmla="*/ 211 h 740"/>
                <a:gd name="T106" fmla="*/ 9 w 119"/>
                <a:gd name="T107" fmla="*/ 186 h 740"/>
                <a:gd name="T108" fmla="*/ 6 w 119"/>
                <a:gd name="T109" fmla="*/ 160 h 740"/>
                <a:gd name="T110" fmla="*/ 1 w 119"/>
                <a:gd name="T111" fmla="*/ 108 h 740"/>
                <a:gd name="T112" fmla="*/ 1 w 119"/>
                <a:gd name="T113" fmla="*/ 82 h 740"/>
                <a:gd name="T114" fmla="*/ 1 w 119"/>
                <a:gd name="T115" fmla="*/ 56 h 740"/>
                <a:gd name="T116" fmla="*/ 2 w 119"/>
                <a:gd name="T117" fmla="*/ 29 h 740"/>
                <a:gd name="T118" fmla="*/ 3 w 119"/>
                <a:gd name="T119" fmla="*/ 14 h 740"/>
                <a:gd name="T120" fmla="*/ 4 w 119"/>
                <a:gd name="T121" fmla="*/ 6 h 740"/>
                <a:gd name="T122" fmla="*/ 5 w 119"/>
                <a:gd name="T123" fmla="*/ 0 h 740"/>
                <a:gd name="T124" fmla="*/ 84 w 119"/>
                <a:gd name="T125" fmla="*/ 18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 h="740">
                  <a:moveTo>
                    <a:pt x="84" y="18"/>
                  </a:moveTo>
                  <a:cubicBezTo>
                    <a:pt x="82" y="24"/>
                    <a:pt x="82" y="24"/>
                    <a:pt x="82" y="24"/>
                  </a:cubicBezTo>
                  <a:cubicBezTo>
                    <a:pt x="81" y="28"/>
                    <a:pt x="81" y="28"/>
                    <a:pt x="81" y="28"/>
                  </a:cubicBezTo>
                  <a:cubicBezTo>
                    <a:pt x="79" y="38"/>
                    <a:pt x="79" y="38"/>
                    <a:pt x="79" y="38"/>
                  </a:cubicBezTo>
                  <a:cubicBezTo>
                    <a:pt x="76" y="61"/>
                    <a:pt x="76" y="61"/>
                    <a:pt x="76" y="61"/>
                  </a:cubicBezTo>
                  <a:cubicBezTo>
                    <a:pt x="74" y="69"/>
                    <a:pt x="74" y="77"/>
                    <a:pt x="73" y="85"/>
                  </a:cubicBezTo>
                  <a:cubicBezTo>
                    <a:pt x="73" y="93"/>
                    <a:pt x="72" y="100"/>
                    <a:pt x="71" y="108"/>
                  </a:cubicBezTo>
                  <a:cubicBezTo>
                    <a:pt x="70" y="157"/>
                    <a:pt x="70" y="157"/>
                    <a:pt x="70" y="157"/>
                  </a:cubicBezTo>
                  <a:cubicBezTo>
                    <a:pt x="70" y="165"/>
                    <a:pt x="70" y="173"/>
                    <a:pt x="71" y="181"/>
                  </a:cubicBezTo>
                  <a:cubicBezTo>
                    <a:pt x="72" y="205"/>
                    <a:pt x="72" y="205"/>
                    <a:pt x="72" y="205"/>
                  </a:cubicBezTo>
                  <a:cubicBezTo>
                    <a:pt x="72" y="214"/>
                    <a:pt x="72" y="222"/>
                    <a:pt x="73" y="230"/>
                  </a:cubicBezTo>
                  <a:cubicBezTo>
                    <a:pt x="75" y="254"/>
                    <a:pt x="75" y="254"/>
                    <a:pt x="75" y="254"/>
                  </a:cubicBezTo>
                  <a:cubicBezTo>
                    <a:pt x="79" y="304"/>
                    <a:pt x="79" y="304"/>
                    <a:pt x="79" y="304"/>
                  </a:cubicBezTo>
                  <a:cubicBezTo>
                    <a:pt x="80" y="312"/>
                    <a:pt x="82" y="320"/>
                    <a:pt x="83" y="328"/>
                  </a:cubicBezTo>
                  <a:cubicBezTo>
                    <a:pt x="87" y="353"/>
                    <a:pt x="87" y="353"/>
                    <a:pt x="87" y="353"/>
                  </a:cubicBezTo>
                  <a:cubicBezTo>
                    <a:pt x="94" y="402"/>
                    <a:pt x="94" y="402"/>
                    <a:pt x="94" y="402"/>
                  </a:cubicBezTo>
                  <a:cubicBezTo>
                    <a:pt x="93" y="400"/>
                    <a:pt x="93" y="400"/>
                    <a:pt x="93" y="400"/>
                  </a:cubicBezTo>
                  <a:cubicBezTo>
                    <a:pt x="96" y="407"/>
                    <a:pt x="97" y="414"/>
                    <a:pt x="99" y="421"/>
                  </a:cubicBezTo>
                  <a:cubicBezTo>
                    <a:pt x="100" y="429"/>
                    <a:pt x="101" y="436"/>
                    <a:pt x="103" y="443"/>
                  </a:cubicBezTo>
                  <a:cubicBezTo>
                    <a:pt x="104" y="450"/>
                    <a:pt x="106" y="457"/>
                    <a:pt x="107" y="464"/>
                  </a:cubicBezTo>
                  <a:cubicBezTo>
                    <a:pt x="110" y="485"/>
                    <a:pt x="110" y="485"/>
                    <a:pt x="110" y="485"/>
                  </a:cubicBezTo>
                  <a:cubicBezTo>
                    <a:pt x="111" y="492"/>
                    <a:pt x="112" y="499"/>
                    <a:pt x="112" y="506"/>
                  </a:cubicBezTo>
                  <a:cubicBezTo>
                    <a:pt x="114" y="528"/>
                    <a:pt x="114" y="528"/>
                    <a:pt x="114" y="528"/>
                  </a:cubicBezTo>
                  <a:cubicBezTo>
                    <a:pt x="116" y="549"/>
                    <a:pt x="116" y="549"/>
                    <a:pt x="116" y="549"/>
                  </a:cubicBezTo>
                  <a:cubicBezTo>
                    <a:pt x="117" y="570"/>
                    <a:pt x="117" y="570"/>
                    <a:pt x="117" y="570"/>
                  </a:cubicBezTo>
                  <a:cubicBezTo>
                    <a:pt x="118" y="592"/>
                    <a:pt x="118" y="592"/>
                    <a:pt x="118" y="592"/>
                  </a:cubicBezTo>
                  <a:cubicBezTo>
                    <a:pt x="119" y="599"/>
                    <a:pt x="119" y="606"/>
                    <a:pt x="119" y="613"/>
                  </a:cubicBezTo>
                  <a:cubicBezTo>
                    <a:pt x="118" y="655"/>
                    <a:pt x="118" y="655"/>
                    <a:pt x="118" y="655"/>
                  </a:cubicBezTo>
                  <a:cubicBezTo>
                    <a:pt x="118" y="662"/>
                    <a:pt x="118" y="669"/>
                    <a:pt x="117" y="677"/>
                  </a:cubicBezTo>
                  <a:cubicBezTo>
                    <a:pt x="115" y="698"/>
                    <a:pt x="115" y="698"/>
                    <a:pt x="115" y="698"/>
                  </a:cubicBezTo>
                  <a:cubicBezTo>
                    <a:pt x="112" y="740"/>
                    <a:pt x="112" y="740"/>
                    <a:pt x="112" y="740"/>
                  </a:cubicBezTo>
                  <a:cubicBezTo>
                    <a:pt x="111" y="698"/>
                    <a:pt x="111" y="698"/>
                    <a:pt x="111" y="698"/>
                  </a:cubicBezTo>
                  <a:cubicBezTo>
                    <a:pt x="110" y="677"/>
                    <a:pt x="110" y="677"/>
                    <a:pt x="110" y="677"/>
                  </a:cubicBezTo>
                  <a:cubicBezTo>
                    <a:pt x="110" y="670"/>
                    <a:pt x="109" y="663"/>
                    <a:pt x="109" y="656"/>
                  </a:cubicBezTo>
                  <a:cubicBezTo>
                    <a:pt x="105" y="614"/>
                    <a:pt x="105" y="614"/>
                    <a:pt x="105" y="614"/>
                  </a:cubicBezTo>
                  <a:cubicBezTo>
                    <a:pt x="104" y="607"/>
                    <a:pt x="103" y="600"/>
                    <a:pt x="102" y="593"/>
                  </a:cubicBezTo>
                  <a:cubicBezTo>
                    <a:pt x="99" y="572"/>
                    <a:pt x="99" y="572"/>
                    <a:pt x="99" y="572"/>
                  </a:cubicBezTo>
                  <a:cubicBezTo>
                    <a:pt x="96" y="552"/>
                    <a:pt x="96" y="552"/>
                    <a:pt x="96" y="552"/>
                  </a:cubicBezTo>
                  <a:cubicBezTo>
                    <a:pt x="92" y="531"/>
                    <a:pt x="92" y="531"/>
                    <a:pt x="92" y="531"/>
                  </a:cubicBezTo>
                  <a:cubicBezTo>
                    <a:pt x="87" y="511"/>
                    <a:pt x="87" y="511"/>
                    <a:pt x="87" y="511"/>
                  </a:cubicBezTo>
                  <a:cubicBezTo>
                    <a:pt x="86" y="504"/>
                    <a:pt x="84" y="497"/>
                    <a:pt x="83" y="490"/>
                  </a:cubicBezTo>
                  <a:cubicBezTo>
                    <a:pt x="77" y="470"/>
                    <a:pt x="77" y="470"/>
                    <a:pt x="77" y="470"/>
                  </a:cubicBezTo>
                  <a:cubicBezTo>
                    <a:pt x="76" y="464"/>
                    <a:pt x="74" y="457"/>
                    <a:pt x="72" y="450"/>
                  </a:cubicBezTo>
                  <a:cubicBezTo>
                    <a:pt x="69" y="444"/>
                    <a:pt x="68" y="437"/>
                    <a:pt x="65" y="431"/>
                  </a:cubicBezTo>
                  <a:cubicBezTo>
                    <a:pt x="63" y="424"/>
                    <a:pt x="61" y="418"/>
                    <a:pt x="59" y="412"/>
                  </a:cubicBezTo>
                  <a:cubicBezTo>
                    <a:pt x="58" y="412"/>
                    <a:pt x="58" y="412"/>
                    <a:pt x="58" y="412"/>
                  </a:cubicBezTo>
                  <a:cubicBezTo>
                    <a:pt x="58" y="410"/>
                    <a:pt x="58" y="410"/>
                    <a:pt x="58" y="410"/>
                  </a:cubicBezTo>
                  <a:cubicBezTo>
                    <a:pt x="45" y="361"/>
                    <a:pt x="45" y="361"/>
                    <a:pt x="45" y="361"/>
                  </a:cubicBezTo>
                  <a:cubicBezTo>
                    <a:pt x="39" y="336"/>
                    <a:pt x="39" y="336"/>
                    <a:pt x="39" y="336"/>
                  </a:cubicBezTo>
                  <a:cubicBezTo>
                    <a:pt x="37" y="328"/>
                    <a:pt x="34" y="320"/>
                    <a:pt x="32" y="312"/>
                  </a:cubicBezTo>
                  <a:cubicBezTo>
                    <a:pt x="22" y="262"/>
                    <a:pt x="22" y="262"/>
                    <a:pt x="22" y="262"/>
                  </a:cubicBezTo>
                  <a:cubicBezTo>
                    <a:pt x="17" y="237"/>
                    <a:pt x="17" y="237"/>
                    <a:pt x="17" y="237"/>
                  </a:cubicBezTo>
                  <a:cubicBezTo>
                    <a:pt x="15" y="228"/>
                    <a:pt x="14" y="220"/>
                    <a:pt x="13" y="211"/>
                  </a:cubicBezTo>
                  <a:cubicBezTo>
                    <a:pt x="9" y="186"/>
                    <a:pt x="9" y="186"/>
                    <a:pt x="9" y="186"/>
                  </a:cubicBezTo>
                  <a:cubicBezTo>
                    <a:pt x="8" y="177"/>
                    <a:pt x="7" y="169"/>
                    <a:pt x="6" y="160"/>
                  </a:cubicBezTo>
                  <a:cubicBezTo>
                    <a:pt x="1" y="108"/>
                    <a:pt x="1" y="108"/>
                    <a:pt x="1" y="108"/>
                  </a:cubicBezTo>
                  <a:cubicBezTo>
                    <a:pt x="1" y="100"/>
                    <a:pt x="1" y="91"/>
                    <a:pt x="1" y="82"/>
                  </a:cubicBezTo>
                  <a:cubicBezTo>
                    <a:pt x="1" y="73"/>
                    <a:pt x="0" y="65"/>
                    <a:pt x="1" y="56"/>
                  </a:cubicBezTo>
                  <a:cubicBezTo>
                    <a:pt x="2" y="29"/>
                    <a:pt x="2" y="29"/>
                    <a:pt x="2" y="29"/>
                  </a:cubicBezTo>
                  <a:cubicBezTo>
                    <a:pt x="2" y="24"/>
                    <a:pt x="3" y="19"/>
                    <a:pt x="3" y="14"/>
                  </a:cubicBezTo>
                  <a:cubicBezTo>
                    <a:pt x="4" y="6"/>
                    <a:pt x="4" y="6"/>
                    <a:pt x="4" y="6"/>
                  </a:cubicBezTo>
                  <a:cubicBezTo>
                    <a:pt x="5" y="0"/>
                    <a:pt x="5" y="0"/>
                    <a:pt x="5" y="0"/>
                  </a:cubicBezTo>
                  <a:lnTo>
                    <a:pt x="84" y="18"/>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6">
              <a:extLst>
                <a:ext uri="{FF2B5EF4-FFF2-40B4-BE49-F238E27FC236}">
                  <a16:creationId xmlns:a16="http://schemas.microsoft.com/office/drawing/2014/main" id="{13F2DB55-897F-42D3-BEC3-EBBE81529DE6}"/>
                </a:ext>
              </a:extLst>
            </p:cNvPr>
            <p:cNvSpPr>
              <a:spLocks/>
            </p:cNvSpPr>
            <p:nvPr/>
          </p:nvSpPr>
          <p:spPr bwMode="auto">
            <a:xfrm>
              <a:off x="3975767" y="323764"/>
              <a:ext cx="2093184" cy="1026951"/>
            </a:xfrm>
            <a:custGeom>
              <a:avLst/>
              <a:gdLst>
                <a:gd name="T0" fmla="*/ 1104 w 1104"/>
                <a:gd name="T1" fmla="*/ 12 h 541"/>
                <a:gd name="T2" fmla="*/ 1100 w 1104"/>
                <a:gd name="T3" fmla="*/ 28 h 541"/>
                <a:gd name="T4" fmla="*/ 1096 w 1104"/>
                <a:gd name="T5" fmla="*/ 43 h 541"/>
                <a:gd name="T6" fmla="*/ 1085 w 1104"/>
                <a:gd name="T7" fmla="*/ 70 h 541"/>
                <a:gd name="T8" fmla="*/ 1071 w 1104"/>
                <a:gd name="T9" fmla="*/ 97 h 541"/>
                <a:gd name="T10" fmla="*/ 1055 w 1104"/>
                <a:gd name="T11" fmla="*/ 122 h 541"/>
                <a:gd name="T12" fmla="*/ 1037 w 1104"/>
                <a:gd name="T13" fmla="*/ 145 h 541"/>
                <a:gd name="T14" fmla="*/ 1027 w 1104"/>
                <a:gd name="T15" fmla="*/ 156 h 541"/>
                <a:gd name="T16" fmla="*/ 1017 w 1104"/>
                <a:gd name="T17" fmla="*/ 166 h 541"/>
                <a:gd name="T18" fmla="*/ 995 w 1104"/>
                <a:gd name="T19" fmla="*/ 186 h 541"/>
                <a:gd name="T20" fmla="*/ 984 w 1104"/>
                <a:gd name="T21" fmla="*/ 195 h 541"/>
                <a:gd name="T22" fmla="*/ 972 w 1104"/>
                <a:gd name="T23" fmla="*/ 203 h 541"/>
                <a:gd name="T24" fmla="*/ 960 w 1104"/>
                <a:gd name="T25" fmla="*/ 211 h 541"/>
                <a:gd name="T26" fmla="*/ 947 w 1104"/>
                <a:gd name="T27" fmla="*/ 218 h 541"/>
                <a:gd name="T28" fmla="*/ 922 w 1104"/>
                <a:gd name="T29" fmla="*/ 230 h 541"/>
                <a:gd name="T30" fmla="*/ 895 w 1104"/>
                <a:gd name="T31" fmla="*/ 241 h 541"/>
                <a:gd name="T32" fmla="*/ 868 w 1104"/>
                <a:gd name="T33" fmla="*/ 249 h 541"/>
                <a:gd name="T34" fmla="*/ 841 w 1104"/>
                <a:gd name="T35" fmla="*/ 256 h 541"/>
                <a:gd name="T36" fmla="*/ 813 w 1104"/>
                <a:gd name="T37" fmla="*/ 260 h 541"/>
                <a:gd name="T38" fmla="*/ 786 w 1104"/>
                <a:gd name="T39" fmla="*/ 263 h 541"/>
                <a:gd name="T40" fmla="*/ 759 w 1104"/>
                <a:gd name="T41" fmla="*/ 265 h 541"/>
                <a:gd name="T42" fmla="*/ 757 w 1104"/>
                <a:gd name="T43" fmla="*/ 265 h 541"/>
                <a:gd name="T44" fmla="*/ 756 w 1104"/>
                <a:gd name="T45" fmla="*/ 265 h 541"/>
                <a:gd name="T46" fmla="*/ 704 w 1104"/>
                <a:gd name="T47" fmla="*/ 263 h 541"/>
                <a:gd name="T48" fmla="*/ 652 w 1104"/>
                <a:gd name="T49" fmla="*/ 264 h 541"/>
                <a:gd name="T50" fmla="*/ 547 w 1104"/>
                <a:gd name="T51" fmla="*/ 271 h 541"/>
                <a:gd name="T52" fmla="*/ 339 w 1104"/>
                <a:gd name="T53" fmla="*/ 308 h 541"/>
                <a:gd name="T54" fmla="*/ 146 w 1104"/>
                <a:gd name="T55" fmla="*/ 391 h 541"/>
                <a:gd name="T56" fmla="*/ 103 w 1104"/>
                <a:gd name="T57" fmla="*/ 421 h 541"/>
                <a:gd name="T58" fmla="*/ 64 w 1104"/>
                <a:gd name="T59" fmla="*/ 457 h 541"/>
                <a:gd name="T60" fmla="*/ 29 w 1104"/>
                <a:gd name="T61" fmla="*/ 497 h 541"/>
                <a:gd name="T62" fmla="*/ 0 w 1104"/>
                <a:gd name="T63" fmla="*/ 541 h 541"/>
                <a:gd name="T64" fmla="*/ 26 w 1104"/>
                <a:gd name="T65" fmla="*/ 495 h 541"/>
                <a:gd name="T66" fmla="*/ 59 w 1104"/>
                <a:gd name="T67" fmla="*/ 452 h 541"/>
                <a:gd name="T68" fmla="*/ 97 w 1104"/>
                <a:gd name="T69" fmla="*/ 414 h 541"/>
                <a:gd name="T70" fmla="*/ 139 w 1104"/>
                <a:gd name="T71" fmla="*/ 380 h 541"/>
                <a:gd name="T72" fmla="*/ 332 w 1104"/>
                <a:gd name="T73" fmla="*/ 284 h 541"/>
                <a:gd name="T74" fmla="*/ 542 w 1104"/>
                <a:gd name="T75" fmla="*/ 233 h 541"/>
                <a:gd name="T76" fmla="*/ 649 w 1104"/>
                <a:gd name="T77" fmla="*/ 220 h 541"/>
                <a:gd name="T78" fmla="*/ 703 w 1104"/>
                <a:gd name="T79" fmla="*/ 216 h 541"/>
                <a:gd name="T80" fmla="*/ 758 w 1104"/>
                <a:gd name="T81" fmla="*/ 214 h 541"/>
                <a:gd name="T82" fmla="*/ 756 w 1104"/>
                <a:gd name="T83" fmla="*/ 214 h 541"/>
                <a:gd name="T84" fmla="*/ 780 w 1104"/>
                <a:gd name="T85" fmla="*/ 211 h 541"/>
                <a:gd name="T86" fmla="*/ 804 w 1104"/>
                <a:gd name="T87" fmla="*/ 207 h 541"/>
                <a:gd name="T88" fmla="*/ 828 w 1104"/>
                <a:gd name="T89" fmla="*/ 201 h 541"/>
                <a:gd name="T90" fmla="*/ 851 w 1104"/>
                <a:gd name="T91" fmla="*/ 194 h 541"/>
                <a:gd name="T92" fmla="*/ 873 w 1104"/>
                <a:gd name="T93" fmla="*/ 185 h 541"/>
                <a:gd name="T94" fmla="*/ 895 w 1104"/>
                <a:gd name="T95" fmla="*/ 175 h 541"/>
                <a:gd name="T96" fmla="*/ 915 w 1104"/>
                <a:gd name="T97" fmla="*/ 163 h 541"/>
                <a:gd name="T98" fmla="*/ 924 w 1104"/>
                <a:gd name="T99" fmla="*/ 156 h 541"/>
                <a:gd name="T100" fmla="*/ 934 w 1104"/>
                <a:gd name="T101" fmla="*/ 150 h 541"/>
                <a:gd name="T102" fmla="*/ 943 w 1104"/>
                <a:gd name="T103" fmla="*/ 142 h 541"/>
                <a:gd name="T104" fmla="*/ 951 w 1104"/>
                <a:gd name="T105" fmla="*/ 135 h 541"/>
                <a:gd name="T106" fmla="*/ 967 w 1104"/>
                <a:gd name="T107" fmla="*/ 118 h 541"/>
                <a:gd name="T108" fmla="*/ 975 w 1104"/>
                <a:gd name="T109" fmla="*/ 109 h 541"/>
                <a:gd name="T110" fmla="*/ 982 w 1104"/>
                <a:gd name="T111" fmla="*/ 100 h 541"/>
                <a:gd name="T112" fmla="*/ 994 w 1104"/>
                <a:gd name="T113" fmla="*/ 81 h 541"/>
                <a:gd name="T114" fmla="*/ 1005 w 1104"/>
                <a:gd name="T115" fmla="*/ 61 h 541"/>
                <a:gd name="T116" fmla="*/ 1014 w 1104"/>
                <a:gd name="T117" fmla="*/ 41 h 541"/>
                <a:gd name="T118" fmla="*/ 1021 w 1104"/>
                <a:gd name="T119" fmla="*/ 19 h 541"/>
                <a:gd name="T120" fmla="*/ 1023 w 1104"/>
                <a:gd name="T121" fmla="*/ 9 h 541"/>
                <a:gd name="T122" fmla="*/ 1025 w 1104"/>
                <a:gd name="T123" fmla="*/ 0 h 541"/>
                <a:gd name="T124" fmla="*/ 1104 w 1104"/>
                <a:gd name="T125" fmla="*/ 1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 h="541">
                  <a:moveTo>
                    <a:pt x="1104" y="12"/>
                  </a:moveTo>
                  <a:cubicBezTo>
                    <a:pt x="1103" y="19"/>
                    <a:pt x="1102" y="23"/>
                    <a:pt x="1100" y="28"/>
                  </a:cubicBezTo>
                  <a:cubicBezTo>
                    <a:pt x="1099" y="33"/>
                    <a:pt x="1097" y="38"/>
                    <a:pt x="1096" y="43"/>
                  </a:cubicBezTo>
                  <a:cubicBezTo>
                    <a:pt x="1093" y="52"/>
                    <a:pt x="1089" y="62"/>
                    <a:pt x="1085" y="70"/>
                  </a:cubicBezTo>
                  <a:cubicBezTo>
                    <a:pt x="1080" y="79"/>
                    <a:pt x="1076" y="88"/>
                    <a:pt x="1071" y="97"/>
                  </a:cubicBezTo>
                  <a:cubicBezTo>
                    <a:pt x="1066" y="105"/>
                    <a:pt x="1061" y="114"/>
                    <a:pt x="1055" y="122"/>
                  </a:cubicBezTo>
                  <a:cubicBezTo>
                    <a:pt x="1050" y="130"/>
                    <a:pt x="1044" y="137"/>
                    <a:pt x="1037" y="145"/>
                  </a:cubicBezTo>
                  <a:cubicBezTo>
                    <a:pt x="1034" y="149"/>
                    <a:pt x="1031" y="152"/>
                    <a:pt x="1027" y="156"/>
                  </a:cubicBezTo>
                  <a:cubicBezTo>
                    <a:pt x="1024" y="159"/>
                    <a:pt x="1021" y="163"/>
                    <a:pt x="1017" y="166"/>
                  </a:cubicBezTo>
                  <a:cubicBezTo>
                    <a:pt x="1010" y="173"/>
                    <a:pt x="1003" y="179"/>
                    <a:pt x="995" y="186"/>
                  </a:cubicBezTo>
                  <a:cubicBezTo>
                    <a:pt x="984" y="195"/>
                    <a:pt x="984" y="195"/>
                    <a:pt x="984" y="195"/>
                  </a:cubicBezTo>
                  <a:cubicBezTo>
                    <a:pt x="972" y="203"/>
                    <a:pt x="972" y="203"/>
                    <a:pt x="972" y="203"/>
                  </a:cubicBezTo>
                  <a:cubicBezTo>
                    <a:pt x="968" y="206"/>
                    <a:pt x="964" y="208"/>
                    <a:pt x="960" y="211"/>
                  </a:cubicBezTo>
                  <a:cubicBezTo>
                    <a:pt x="956" y="213"/>
                    <a:pt x="952" y="216"/>
                    <a:pt x="947" y="218"/>
                  </a:cubicBezTo>
                  <a:cubicBezTo>
                    <a:pt x="939" y="222"/>
                    <a:pt x="930" y="227"/>
                    <a:pt x="922" y="230"/>
                  </a:cubicBezTo>
                  <a:cubicBezTo>
                    <a:pt x="913" y="234"/>
                    <a:pt x="904" y="238"/>
                    <a:pt x="895" y="241"/>
                  </a:cubicBezTo>
                  <a:cubicBezTo>
                    <a:pt x="886" y="244"/>
                    <a:pt x="877" y="247"/>
                    <a:pt x="868" y="249"/>
                  </a:cubicBezTo>
                  <a:cubicBezTo>
                    <a:pt x="859" y="252"/>
                    <a:pt x="850" y="254"/>
                    <a:pt x="841" y="256"/>
                  </a:cubicBezTo>
                  <a:cubicBezTo>
                    <a:pt x="832" y="258"/>
                    <a:pt x="823" y="259"/>
                    <a:pt x="813" y="260"/>
                  </a:cubicBezTo>
                  <a:cubicBezTo>
                    <a:pt x="804" y="261"/>
                    <a:pt x="795" y="262"/>
                    <a:pt x="786" y="263"/>
                  </a:cubicBezTo>
                  <a:cubicBezTo>
                    <a:pt x="759" y="265"/>
                    <a:pt x="759" y="265"/>
                    <a:pt x="759" y="265"/>
                  </a:cubicBezTo>
                  <a:cubicBezTo>
                    <a:pt x="757" y="265"/>
                    <a:pt x="757" y="265"/>
                    <a:pt x="757" y="265"/>
                  </a:cubicBezTo>
                  <a:cubicBezTo>
                    <a:pt x="756" y="265"/>
                    <a:pt x="756" y="265"/>
                    <a:pt x="756" y="265"/>
                  </a:cubicBezTo>
                  <a:cubicBezTo>
                    <a:pt x="740" y="264"/>
                    <a:pt x="722" y="263"/>
                    <a:pt x="704" y="263"/>
                  </a:cubicBezTo>
                  <a:cubicBezTo>
                    <a:pt x="687" y="263"/>
                    <a:pt x="669" y="263"/>
                    <a:pt x="652" y="264"/>
                  </a:cubicBezTo>
                  <a:cubicBezTo>
                    <a:pt x="617" y="265"/>
                    <a:pt x="582" y="267"/>
                    <a:pt x="547" y="271"/>
                  </a:cubicBezTo>
                  <a:cubicBezTo>
                    <a:pt x="477" y="278"/>
                    <a:pt x="407" y="289"/>
                    <a:pt x="339" y="308"/>
                  </a:cubicBezTo>
                  <a:cubicBezTo>
                    <a:pt x="272" y="327"/>
                    <a:pt x="206" y="353"/>
                    <a:pt x="146" y="391"/>
                  </a:cubicBezTo>
                  <a:cubicBezTo>
                    <a:pt x="131" y="400"/>
                    <a:pt x="117" y="410"/>
                    <a:pt x="103" y="421"/>
                  </a:cubicBezTo>
                  <a:cubicBezTo>
                    <a:pt x="89" y="432"/>
                    <a:pt x="76" y="444"/>
                    <a:pt x="64" y="457"/>
                  </a:cubicBezTo>
                  <a:cubicBezTo>
                    <a:pt x="51" y="469"/>
                    <a:pt x="39" y="482"/>
                    <a:pt x="29" y="497"/>
                  </a:cubicBezTo>
                  <a:cubicBezTo>
                    <a:pt x="18" y="511"/>
                    <a:pt x="9" y="526"/>
                    <a:pt x="0" y="541"/>
                  </a:cubicBezTo>
                  <a:cubicBezTo>
                    <a:pt x="8" y="525"/>
                    <a:pt x="17" y="510"/>
                    <a:pt x="26" y="495"/>
                  </a:cubicBezTo>
                  <a:cubicBezTo>
                    <a:pt x="36" y="480"/>
                    <a:pt x="47" y="466"/>
                    <a:pt x="59" y="452"/>
                  </a:cubicBezTo>
                  <a:cubicBezTo>
                    <a:pt x="71" y="439"/>
                    <a:pt x="84" y="426"/>
                    <a:pt x="97" y="414"/>
                  </a:cubicBezTo>
                  <a:cubicBezTo>
                    <a:pt x="110" y="402"/>
                    <a:pt x="124" y="391"/>
                    <a:pt x="139" y="380"/>
                  </a:cubicBezTo>
                  <a:cubicBezTo>
                    <a:pt x="198" y="338"/>
                    <a:pt x="264" y="308"/>
                    <a:pt x="332" y="284"/>
                  </a:cubicBezTo>
                  <a:cubicBezTo>
                    <a:pt x="400" y="261"/>
                    <a:pt x="471" y="244"/>
                    <a:pt x="542" y="233"/>
                  </a:cubicBezTo>
                  <a:cubicBezTo>
                    <a:pt x="577" y="227"/>
                    <a:pt x="613" y="223"/>
                    <a:pt x="649" y="220"/>
                  </a:cubicBezTo>
                  <a:cubicBezTo>
                    <a:pt x="667" y="218"/>
                    <a:pt x="685" y="217"/>
                    <a:pt x="703" y="216"/>
                  </a:cubicBezTo>
                  <a:cubicBezTo>
                    <a:pt x="721" y="215"/>
                    <a:pt x="739" y="214"/>
                    <a:pt x="758" y="214"/>
                  </a:cubicBezTo>
                  <a:cubicBezTo>
                    <a:pt x="756" y="214"/>
                    <a:pt x="756" y="214"/>
                    <a:pt x="756" y="214"/>
                  </a:cubicBezTo>
                  <a:cubicBezTo>
                    <a:pt x="780" y="211"/>
                    <a:pt x="780" y="211"/>
                    <a:pt x="780" y="211"/>
                  </a:cubicBezTo>
                  <a:cubicBezTo>
                    <a:pt x="788" y="210"/>
                    <a:pt x="796" y="208"/>
                    <a:pt x="804" y="207"/>
                  </a:cubicBezTo>
                  <a:cubicBezTo>
                    <a:pt x="812" y="205"/>
                    <a:pt x="820" y="203"/>
                    <a:pt x="828" y="201"/>
                  </a:cubicBezTo>
                  <a:cubicBezTo>
                    <a:pt x="836" y="199"/>
                    <a:pt x="844" y="197"/>
                    <a:pt x="851" y="194"/>
                  </a:cubicBezTo>
                  <a:cubicBezTo>
                    <a:pt x="859" y="191"/>
                    <a:pt x="866" y="188"/>
                    <a:pt x="873" y="185"/>
                  </a:cubicBezTo>
                  <a:cubicBezTo>
                    <a:pt x="881" y="182"/>
                    <a:pt x="888" y="178"/>
                    <a:pt x="895" y="175"/>
                  </a:cubicBezTo>
                  <a:cubicBezTo>
                    <a:pt x="902" y="171"/>
                    <a:pt x="908" y="167"/>
                    <a:pt x="915" y="163"/>
                  </a:cubicBezTo>
                  <a:cubicBezTo>
                    <a:pt x="918" y="161"/>
                    <a:pt x="921" y="159"/>
                    <a:pt x="924" y="156"/>
                  </a:cubicBezTo>
                  <a:cubicBezTo>
                    <a:pt x="928" y="154"/>
                    <a:pt x="931" y="152"/>
                    <a:pt x="934" y="150"/>
                  </a:cubicBezTo>
                  <a:cubicBezTo>
                    <a:pt x="943" y="142"/>
                    <a:pt x="943" y="142"/>
                    <a:pt x="943" y="142"/>
                  </a:cubicBezTo>
                  <a:cubicBezTo>
                    <a:pt x="951" y="135"/>
                    <a:pt x="951" y="135"/>
                    <a:pt x="951" y="135"/>
                  </a:cubicBezTo>
                  <a:cubicBezTo>
                    <a:pt x="957" y="129"/>
                    <a:pt x="962" y="124"/>
                    <a:pt x="967" y="118"/>
                  </a:cubicBezTo>
                  <a:cubicBezTo>
                    <a:pt x="970" y="115"/>
                    <a:pt x="972" y="112"/>
                    <a:pt x="975" y="109"/>
                  </a:cubicBezTo>
                  <a:cubicBezTo>
                    <a:pt x="977" y="106"/>
                    <a:pt x="979" y="103"/>
                    <a:pt x="982" y="100"/>
                  </a:cubicBezTo>
                  <a:cubicBezTo>
                    <a:pt x="986" y="94"/>
                    <a:pt x="990" y="88"/>
                    <a:pt x="994" y="81"/>
                  </a:cubicBezTo>
                  <a:cubicBezTo>
                    <a:pt x="998" y="75"/>
                    <a:pt x="1002" y="68"/>
                    <a:pt x="1005" y="61"/>
                  </a:cubicBezTo>
                  <a:cubicBezTo>
                    <a:pt x="1008" y="55"/>
                    <a:pt x="1011" y="48"/>
                    <a:pt x="1014" y="41"/>
                  </a:cubicBezTo>
                  <a:cubicBezTo>
                    <a:pt x="1016" y="34"/>
                    <a:pt x="1019" y="26"/>
                    <a:pt x="1021" y="19"/>
                  </a:cubicBezTo>
                  <a:cubicBezTo>
                    <a:pt x="1021" y="16"/>
                    <a:pt x="1022" y="12"/>
                    <a:pt x="1023" y="9"/>
                  </a:cubicBezTo>
                  <a:cubicBezTo>
                    <a:pt x="1024" y="5"/>
                    <a:pt x="1024" y="2"/>
                    <a:pt x="1025" y="0"/>
                  </a:cubicBezTo>
                  <a:lnTo>
                    <a:pt x="1104" y="1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7">
              <a:extLst>
                <a:ext uri="{FF2B5EF4-FFF2-40B4-BE49-F238E27FC236}">
                  <a16:creationId xmlns:a16="http://schemas.microsoft.com/office/drawing/2014/main" id="{FEFCEC3B-3349-43BC-B388-73EF01EF66B4}"/>
                </a:ext>
              </a:extLst>
            </p:cNvPr>
            <p:cNvSpPr>
              <a:spLocks/>
            </p:cNvSpPr>
            <p:nvPr/>
          </p:nvSpPr>
          <p:spPr bwMode="auto">
            <a:xfrm>
              <a:off x="5276090" y="638824"/>
              <a:ext cx="536323" cy="964420"/>
            </a:xfrm>
            <a:custGeom>
              <a:avLst/>
              <a:gdLst>
                <a:gd name="T0" fmla="*/ 283 w 283"/>
                <a:gd name="T1" fmla="*/ 54 h 508"/>
                <a:gd name="T2" fmla="*/ 282 w 283"/>
                <a:gd name="T3" fmla="*/ 54 h 508"/>
                <a:gd name="T4" fmla="*/ 278 w 283"/>
                <a:gd name="T5" fmla="*/ 54 h 508"/>
                <a:gd name="T6" fmla="*/ 261 w 283"/>
                <a:gd name="T7" fmla="*/ 57 h 508"/>
                <a:gd name="T8" fmla="*/ 204 w 283"/>
                <a:gd name="T9" fmla="*/ 80 h 508"/>
                <a:gd name="T10" fmla="*/ 142 w 283"/>
                <a:gd name="T11" fmla="*/ 141 h 508"/>
                <a:gd name="T12" fmla="*/ 120 w 283"/>
                <a:gd name="T13" fmla="*/ 187 h 508"/>
                <a:gd name="T14" fmla="*/ 107 w 283"/>
                <a:gd name="T15" fmla="*/ 239 h 508"/>
                <a:gd name="T16" fmla="*/ 103 w 283"/>
                <a:gd name="T17" fmla="*/ 267 h 508"/>
                <a:gd name="T18" fmla="*/ 102 w 283"/>
                <a:gd name="T19" fmla="*/ 294 h 508"/>
                <a:gd name="T20" fmla="*/ 103 w 283"/>
                <a:gd name="T21" fmla="*/ 349 h 508"/>
                <a:gd name="T22" fmla="*/ 94 w 283"/>
                <a:gd name="T23" fmla="*/ 402 h 508"/>
                <a:gd name="T24" fmla="*/ 71 w 283"/>
                <a:gd name="T25" fmla="*/ 444 h 508"/>
                <a:gd name="T26" fmla="*/ 64 w 283"/>
                <a:gd name="T27" fmla="*/ 452 h 508"/>
                <a:gd name="T28" fmla="*/ 57 w 283"/>
                <a:gd name="T29" fmla="*/ 460 h 508"/>
                <a:gd name="T30" fmla="*/ 44 w 283"/>
                <a:gd name="T31" fmla="*/ 473 h 508"/>
                <a:gd name="T32" fmla="*/ 21 w 283"/>
                <a:gd name="T33" fmla="*/ 492 h 508"/>
                <a:gd name="T34" fmla="*/ 5 w 283"/>
                <a:gd name="T35" fmla="*/ 504 h 508"/>
                <a:gd name="T36" fmla="*/ 0 w 283"/>
                <a:gd name="T37" fmla="*/ 508 h 508"/>
                <a:gd name="T38" fmla="*/ 5 w 283"/>
                <a:gd name="T39" fmla="*/ 503 h 508"/>
                <a:gd name="T40" fmla="*/ 19 w 283"/>
                <a:gd name="T41" fmla="*/ 490 h 508"/>
                <a:gd name="T42" fmla="*/ 40 w 283"/>
                <a:gd name="T43" fmla="*/ 469 h 508"/>
                <a:gd name="T44" fmla="*/ 52 w 283"/>
                <a:gd name="T45" fmla="*/ 455 h 508"/>
                <a:gd name="T46" fmla="*/ 58 w 283"/>
                <a:gd name="T47" fmla="*/ 447 h 508"/>
                <a:gd name="T48" fmla="*/ 64 w 283"/>
                <a:gd name="T49" fmla="*/ 439 h 508"/>
                <a:gd name="T50" fmla="*/ 82 w 283"/>
                <a:gd name="T51" fmla="*/ 398 h 508"/>
                <a:gd name="T52" fmla="*/ 86 w 283"/>
                <a:gd name="T53" fmla="*/ 350 h 508"/>
                <a:gd name="T54" fmla="*/ 80 w 283"/>
                <a:gd name="T55" fmla="*/ 295 h 508"/>
                <a:gd name="T56" fmla="*/ 79 w 283"/>
                <a:gd name="T57" fmla="*/ 266 h 508"/>
                <a:gd name="T58" fmla="*/ 80 w 283"/>
                <a:gd name="T59" fmla="*/ 236 h 508"/>
                <a:gd name="T60" fmla="*/ 89 w 283"/>
                <a:gd name="T61" fmla="*/ 177 h 508"/>
                <a:gd name="T62" fmla="*/ 110 w 283"/>
                <a:gd name="T63" fmla="*/ 122 h 508"/>
                <a:gd name="T64" fmla="*/ 142 w 283"/>
                <a:gd name="T65" fmla="*/ 76 h 508"/>
                <a:gd name="T66" fmla="*/ 179 w 283"/>
                <a:gd name="T67" fmla="*/ 42 h 508"/>
                <a:gd name="T68" fmla="*/ 248 w 283"/>
                <a:gd name="T69" fmla="*/ 8 h 508"/>
                <a:gd name="T70" fmla="*/ 269 w 283"/>
                <a:gd name="T71" fmla="*/ 2 h 508"/>
                <a:gd name="T72" fmla="*/ 275 w 283"/>
                <a:gd name="T73" fmla="*/ 1 h 508"/>
                <a:gd name="T74" fmla="*/ 278 w 283"/>
                <a:gd name="T75" fmla="*/ 0 h 508"/>
                <a:gd name="T76" fmla="*/ 283 w 283"/>
                <a:gd name="T77" fmla="*/ 5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3" h="508">
                  <a:moveTo>
                    <a:pt x="283" y="54"/>
                  </a:moveTo>
                  <a:cubicBezTo>
                    <a:pt x="283" y="54"/>
                    <a:pt x="282" y="54"/>
                    <a:pt x="282" y="54"/>
                  </a:cubicBezTo>
                  <a:cubicBezTo>
                    <a:pt x="281" y="54"/>
                    <a:pt x="280" y="54"/>
                    <a:pt x="278" y="54"/>
                  </a:cubicBezTo>
                  <a:cubicBezTo>
                    <a:pt x="274" y="55"/>
                    <a:pt x="269" y="56"/>
                    <a:pt x="261" y="57"/>
                  </a:cubicBezTo>
                  <a:cubicBezTo>
                    <a:pt x="247" y="60"/>
                    <a:pt x="226" y="67"/>
                    <a:pt x="204" y="80"/>
                  </a:cubicBezTo>
                  <a:cubicBezTo>
                    <a:pt x="182" y="93"/>
                    <a:pt x="160" y="113"/>
                    <a:pt x="142" y="141"/>
                  </a:cubicBezTo>
                  <a:cubicBezTo>
                    <a:pt x="133" y="154"/>
                    <a:pt x="125" y="170"/>
                    <a:pt x="120" y="187"/>
                  </a:cubicBezTo>
                  <a:cubicBezTo>
                    <a:pt x="114" y="203"/>
                    <a:pt x="109" y="221"/>
                    <a:pt x="107" y="239"/>
                  </a:cubicBezTo>
                  <a:cubicBezTo>
                    <a:pt x="105" y="248"/>
                    <a:pt x="104" y="257"/>
                    <a:pt x="103" y="267"/>
                  </a:cubicBezTo>
                  <a:cubicBezTo>
                    <a:pt x="103" y="276"/>
                    <a:pt x="102" y="285"/>
                    <a:pt x="102" y="294"/>
                  </a:cubicBezTo>
                  <a:cubicBezTo>
                    <a:pt x="101" y="312"/>
                    <a:pt x="103" y="331"/>
                    <a:pt x="103" y="349"/>
                  </a:cubicBezTo>
                  <a:cubicBezTo>
                    <a:pt x="102" y="368"/>
                    <a:pt x="100" y="386"/>
                    <a:pt x="94" y="402"/>
                  </a:cubicBezTo>
                  <a:cubicBezTo>
                    <a:pt x="88" y="418"/>
                    <a:pt x="80" y="432"/>
                    <a:pt x="71" y="444"/>
                  </a:cubicBezTo>
                  <a:cubicBezTo>
                    <a:pt x="68" y="446"/>
                    <a:pt x="66" y="449"/>
                    <a:pt x="64" y="452"/>
                  </a:cubicBezTo>
                  <a:cubicBezTo>
                    <a:pt x="62" y="455"/>
                    <a:pt x="59" y="457"/>
                    <a:pt x="57" y="460"/>
                  </a:cubicBezTo>
                  <a:cubicBezTo>
                    <a:pt x="53" y="465"/>
                    <a:pt x="48" y="469"/>
                    <a:pt x="44" y="473"/>
                  </a:cubicBezTo>
                  <a:cubicBezTo>
                    <a:pt x="36" y="481"/>
                    <a:pt x="27" y="487"/>
                    <a:pt x="21" y="492"/>
                  </a:cubicBezTo>
                  <a:cubicBezTo>
                    <a:pt x="14" y="497"/>
                    <a:pt x="9" y="501"/>
                    <a:pt x="5" y="504"/>
                  </a:cubicBezTo>
                  <a:cubicBezTo>
                    <a:pt x="2" y="506"/>
                    <a:pt x="0" y="508"/>
                    <a:pt x="0" y="508"/>
                  </a:cubicBezTo>
                  <a:cubicBezTo>
                    <a:pt x="0" y="508"/>
                    <a:pt x="1" y="506"/>
                    <a:pt x="5" y="503"/>
                  </a:cubicBezTo>
                  <a:cubicBezTo>
                    <a:pt x="8" y="500"/>
                    <a:pt x="13" y="496"/>
                    <a:pt x="19" y="490"/>
                  </a:cubicBezTo>
                  <a:cubicBezTo>
                    <a:pt x="25" y="485"/>
                    <a:pt x="33" y="478"/>
                    <a:pt x="40" y="469"/>
                  </a:cubicBezTo>
                  <a:cubicBezTo>
                    <a:pt x="44" y="465"/>
                    <a:pt x="48" y="460"/>
                    <a:pt x="52" y="455"/>
                  </a:cubicBezTo>
                  <a:cubicBezTo>
                    <a:pt x="54" y="453"/>
                    <a:pt x="56" y="450"/>
                    <a:pt x="58" y="447"/>
                  </a:cubicBezTo>
                  <a:cubicBezTo>
                    <a:pt x="60" y="445"/>
                    <a:pt x="62" y="442"/>
                    <a:pt x="64" y="439"/>
                  </a:cubicBezTo>
                  <a:cubicBezTo>
                    <a:pt x="71" y="427"/>
                    <a:pt x="78" y="414"/>
                    <a:pt x="82" y="398"/>
                  </a:cubicBezTo>
                  <a:cubicBezTo>
                    <a:pt x="86" y="383"/>
                    <a:pt x="87" y="367"/>
                    <a:pt x="86" y="350"/>
                  </a:cubicBezTo>
                  <a:cubicBezTo>
                    <a:pt x="84" y="332"/>
                    <a:pt x="81" y="314"/>
                    <a:pt x="80" y="295"/>
                  </a:cubicBezTo>
                  <a:cubicBezTo>
                    <a:pt x="79" y="285"/>
                    <a:pt x="79" y="275"/>
                    <a:pt x="79" y="266"/>
                  </a:cubicBezTo>
                  <a:cubicBezTo>
                    <a:pt x="79" y="256"/>
                    <a:pt x="79" y="246"/>
                    <a:pt x="80" y="236"/>
                  </a:cubicBezTo>
                  <a:cubicBezTo>
                    <a:pt x="81" y="216"/>
                    <a:pt x="84" y="197"/>
                    <a:pt x="89" y="177"/>
                  </a:cubicBezTo>
                  <a:cubicBezTo>
                    <a:pt x="94" y="158"/>
                    <a:pt x="101" y="139"/>
                    <a:pt x="110" y="122"/>
                  </a:cubicBezTo>
                  <a:cubicBezTo>
                    <a:pt x="119" y="105"/>
                    <a:pt x="130" y="90"/>
                    <a:pt x="142" y="76"/>
                  </a:cubicBezTo>
                  <a:cubicBezTo>
                    <a:pt x="154" y="63"/>
                    <a:pt x="167" y="51"/>
                    <a:pt x="179" y="42"/>
                  </a:cubicBezTo>
                  <a:cubicBezTo>
                    <a:pt x="205" y="23"/>
                    <a:pt x="230" y="13"/>
                    <a:pt x="248" y="8"/>
                  </a:cubicBezTo>
                  <a:cubicBezTo>
                    <a:pt x="257" y="5"/>
                    <a:pt x="264" y="3"/>
                    <a:pt x="269" y="2"/>
                  </a:cubicBezTo>
                  <a:cubicBezTo>
                    <a:pt x="272" y="1"/>
                    <a:pt x="274" y="1"/>
                    <a:pt x="275" y="1"/>
                  </a:cubicBezTo>
                  <a:cubicBezTo>
                    <a:pt x="277" y="1"/>
                    <a:pt x="278" y="0"/>
                    <a:pt x="278" y="0"/>
                  </a:cubicBezTo>
                  <a:lnTo>
                    <a:pt x="283" y="5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 name="Freeform 18">
              <a:extLst>
                <a:ext uri="{FF2B5EF4-FFF2-40B4-BE49-F238E27FC236}">
                  <a16:creationId xmlns:a16="http://schemas.microsoft.com/office/drawing/2014/main" id="{36515F63-B60B-4ADD-88F1-1632DEE9B5CD}"/>
                </a:ext>
              </a:extLst>
            </p:cNvPr>
            <p:cNvSpPr>
              <a:spLocks/>
            </p:cNvSpPr>
            <p:nvPr/>
          </p:nvSpPr>
          <p:spPr bwMode="auto">
            <a:xfrm>
              <a:off x="4045513" y="251613"/>
              <a:ext cx="2163732" cy="2744148"/>
            </a:xfrm>
            <a:custGeom>
              <a:avLst/>
              <a:gdLst>
                <a:gd name="T0" fmla="*/ 1124 w 1141"/>
                <a:gd name="T1" fmla="*/ 90 h 1446"/>
                <a:gd name="T2" fmla="*/ 1108 w 1141"/>
                <a:gd name="T3" fmla="*/ 109 h 1446"/>
                <a:gd name="T4" fmla="*/ 1087 w 1141"/>
                <a:gd name="T5" fmla="*/ 136 h 1446"/>
                <a:gd name="T6" fmla="*/ 1003 w 1141"/>
                <a:gd name="T7" fmla="*/ 339 h 1446"/>
                <a:gd name="T8" fmla="*/ 994 w 1141"/>
                <a:gd name="T9" fmla="*/ 449 h 1446"/>
                <a:gd name="T10" fmla="*/ 994 w 1141"/>
                <a:gd name="T11" fmla="*/ 458 h 1446"/>
                <a:gd name="T12" fmla="*/ 994 w 1141"/>
                <a:gd name="T13" fmla="*/ 458 h 1446"/>
                <a:gd name="T14" fmla="*/ 995 w 1141"/>
                <a:gd name="T15" fmla="*/ 465 h 1446"/>
                <a:gd name="T16" fmla="*/ 1015 w 1141"/>
                <a:gd name="T17" fmla="*/ 669 h 1446"/>
                <a:gd name="T18" fmla="*/ 999 w 1141"/>
                <a:gd name="T19" fmla="*/ 969 h 1446"/>
                <a:gd name="T20" fmla="*/ 894 w 1141"/>
                <a:gd name="T21" fmla="*/ 1155 h 1446"/>
                <a:gd name="T22" fmla="*/ 599 w 1141"/>
                <a:gd name="T23" fmla="*/ 1210 h 1446"/>
                <a:gd name="T24" fmla="*/ 421 w 1141"/>
                <a:gd name="T25" fmla="*/ 1225 h 1446"/>
                <a:gd name="T26" fmla="*/ 140 w 1141"/>
                <a:gd name="T27" fmla="*/ 1313 h 1446"/>
                <a:gd name="T28" fmla="*/ 56 w 1141"/>
                <a:gd name="T29" fmla="*/ 1374 h 1446"/>
                <a:gd name="T30" fmla="*/ 12 w 1141"/>
                <a:gd name="T31" fmla="*/ 1425 h 1446"/>
                <a:gd name="T32" fmla="*/ 11 w 1141"/>
                <a:gd name="T33" fmla="*/ 1425 h 1446"/>
                <a:gd name="T34" fmla="*/ 53 w 1141"/>
                <a:gd name="T35" fmla="*/ 1371 h 1446"/>
                <a:gd name="T36" fmla="*/ 136 w 1141"/>
                <a:gd name="T37" fmla="*/ 1305 h 1446"/>
                <a:gd name="T38" fmla="*/ 417 w 1141"/>
                <a:gd name="T39" fmla="*/ 1202 h 1446"/>
                <a:gd name="T40" fmla="*/ 597 w 1141"/>
                <a:gd name="T41" fmla="*/ 1178 h 1446"/>
                <a:gd name="T42" fmla="*/ 785 w 1141"/>
                <a:gd name="T43" fmla="*/ 1158 h 1446"/>
                <a:gd name="T44" fmla="*/ 917 w 1141"/>
                <a:gd name="T45" fmla="*/ 1047 h 1446"/>
                <a:gd name="T46" fmla="*/ 952 w 1141"/>
                <a:gd name="T47" fmla="*/ 863 h 1446"/>
                <a:gd name="T48" fmla="*/ 917 w 1141"/>
                <a:gd name="T49" fmla="*/ 500 h 1446"/>
                <a:gd name="T50" fmla="*/ 912 w 1141"/>
                <a:gd name="T51" fmla="*/ 473 h 1446"/>
                <a:gd name="T52" fmla="*/ 911 w 1141"/>
                <a:gd name="T53" fmla="*/ 469 h 1446"/>
                <a:gd name="T54" fmla="*/ 911 w 1141"/>
                <a:gd name="T55" fmla="*/ 466 h 1446"/>
                <a:gd name="T56" fmla="*/ 908 w 1141"/>
                <a:gd name="T57" fmla="*/ 409 h 1446"/>
                <a:gd name="T58" fmla="*/ 950 w 1141"/>
                <a:gd name="T59" fmla="*/ 182 h 1446"/>
                <a:gd name="T60" fmla="*/ 1014 w 1141"/>
                <a:gd name="T61" fmla="*/ 60 h 1446"/>
                <a:gd name="T62" fmla="*/ 1037 w 1141"/>
                <a:gd name="T63" fmla="*/ 30 h 1446"/>
                <a:gd name="T64" fmla="*/ 1062 w 1141"/>
                <a:gd name="T65" fmla="*/ 0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1" h="1446">
                  <a:moveTo>
                    <a:pt x="1141" y="73"/>
                  </a:moveTo>
                  <a:cubicBezTo>
                    <a:pt x="1141" y="73"/>
                    <a:pt x="1135" y="79"/>
                    <a:pt x="1124" y="90"/>
                  </a:cubicBezTo>
                  <a:cubicBezTo>
                    <a:pt x="1122" y="93"/>
                    <a:pt x="1120" y="96"/>
                    <a:pt x="1117" y="99"/>
                  </a:cubicBezTo>
                  <a:cubicBezTo>
                    <a:pt x="1114" y="102"/>
                    <a:pt x="1111" y="105"/>
                    <a:pt x="1108" y="109"/>
                  </a:cubicBezTo>
                  <a:cubicBezTo>
                    <a:pt x="1105" y="113"/>
                    <a:pt x="1101" y="117"/>
                    <a:pt x="1098" y="122"/>
                  </a:cubicBezTo>
                  <a:cubicBezTo>
                    <a:pt x="1094" y="126"/>
                    <a:pt x="1091" y="131"/>
                    <a:pt x="1087" y="136"/>
                  </a:cubicBezTo>
                  <a:cubicBezTo>
                    <a:pt x="1072" y="158"/>
                    <a:pt x="1055" y="185"/>
                    <a:pt x="1040" y="219"/>
                  </a:cubicBezTo>
                  <a:cubicBezTo>
                    <a:pt x="1025" y="253"/>
                    <a:pt x="1012" y="294"/>
                    <a:pt x="1003" y="339"/>
                  </a:cubicBezTo>
                  <a:cubicBezTo>
                    <a:pt x="999" y="362"/>
                    <a:pt x="996" y="386"/>
                    <a:pt x="994" y="411"/>
                  </a:cubicBezTo>
                  <a:cubicBezTo>
                    <a:pt x="994" y="424"/>
                    <a:pt x="993" y="436"/>
                    <a:pt x="994" y="449"/>
                  </a:cubicBezTo>
                  <a:cubicBezTo>
                    <a:pt x="994" y="457"/>
                    <a:pt x="994" y="457"/>
                    <a:pt x="994" y="457"/>
                  </a:cubicBezTo>
                  <a:cubicBezTo>
                    <a:pt x="994" y="458"/>
                    <a:pt x="994" y="458"/>
                    <a:pt x="994" y="458"/>
                  </a:cubicBezTo>
                  <a:cubicBezTo>
                    <a:pt x="994" y="458"/>
                    <a:pt x="993" y="454"/>
                    <a:pt x="994" y="456"/>
                  </a:cubicBezTo>
                  <a:cubicBezTo>
                    <a:pt x="994" y="458"/>
                    <a:pt x="994" y="458"/>
                    <a:pt x="994" y="458"/>
                  </a:cubicBezTo>
                  <a:cubicBezTo>
                    <a:pt x="994" y="460"/>
                    <a:pt x="994" y="460"/>
                    <a:pt x="994" y="460"/>
                  </a:cubicBezTo>
                  <a:cubicBezTo>
                    <a:pt x="995" y="465"/>
                    <a:pt x="995" y="465"/>
                    <a:pt x="995" y="465"/>
                  </a:cubicBezTo>
                  <a:cubicBezTo>
                    <a:pt x="996" y="472"/>
                    <a:pt x="997" y="480"/>
                    <a:pt x="998" y="487"/>
                  </a:cubicBezTo>
                  <a:cubicBezTo>
                    <a:pt x="1005" y="545"/>
                    <a:pt x="1012" y="605"/>
                    <a:pt x="1015" y="669"/>
                  </a:cubicBezTo>
                  <a:cubicBezTo>
                    <a:pt x="1019" y="733"/>
                    <a:pt x="1020" y="799"/>
                    <a:pt x="1015" y="867"/>
                  </a:cubicBezTo>
                  <a:cubicBezTo>
                    <a:pt x="1012" y="901"/>
                    <a:pt x="1007" y="935"/>
                    <a:pt x="999" y="969"/>
                  </a:cubicBezTo>
                  <a:cubicBezTo>
                    <a:pt x="992" y="1003"/>
                    <a:pt x="981" y="1037"/>
                    <a:pt x="964" y="1070"/>
                  </a:cubicBezTo>
                  <a:cubicBezTo>
                    <a:pt x="947" y="1102"/>
                    <a:pt x="924" y="1133"/>
                    <a:pt x="894" y="1155"/>
                  </a:cubicBezTo>
                  <a:cubicBezTo>
                    <a:pt x="864" y="1178"/>
                    <a:pt x="829" y="1191"/>
                    <a:pt x="795" y="1199"/>
                  </a:cubicBezTo>
                  <a:cubicBezTo>
                    <a:pt x="726" y="1213"/>
                    <a:pt x="660" y="1207"/>
                    <a:pt x="599" y="1210"/>
                  </a:cubicBezTo>
                  <a:cubicBezTo>
                    <a:pt x="568" y="1211"/>
                    <a:pt x="538" y="1213"/>
                    <a:pt x="508" y="1215"/>
                  </a:cubicBezTo>
                  <a:cubicBezTo>
                    <a:pt x="478" y="1218"/>
                    <a:pt x="449" y="1221"/>
                    <a:pt x="421" y="1225"/>
                  </a:cubicBezTo>
                  <a:cubicBezTo>
                    <a:pt x="365" y="1234"/>
                    <a:pt x="312" y="1245"/>
                    <a:pt x="265" y="1260"/>
                  </a:cubicBezTo>
                  <a:cubicBezTo>
                    <a:pt x="218" y="1276"/>
                    <a:pt x="176" y="1293"/>
                    <a:pt x="140" y="1313"/>
                  </a:cubicBezTo>
                  <a:cubicBezTo>
                    <a:pt x="123" y="1323"/>
                    <a:pt x="107" y="1334"/>
                    <a:pt x="93" y="1344"/>
                  </a:cubicBezTo>
                  <a:cubicBezTo>
                    <a:pt x="79" y="1354"/>
                    <a:pt x="66" y="1364"/>
                    <a:pt x="56" y="1374"/>
                  </a:cubicBezTo>
                  <a:cubicBezTo>
                    <a:pt x="45" y="1384"/>
                    <a:pt x="36" y="1394"/>
                    <a:pt x="29" y="1402"/>
                  </a:cubicBezTo>
                  <a:cubicBezTo>
                    <a:pt x="22" y="1411"/>
                    <a:pt x="16" y="1419"/>
                    <a:pt x="12" y="1425"/>
                  </a:cubicBezTo>
                  <a:cubicBezTo>
                    <a:pt x="3" y="1438"/>
                    <a:pt x="0" y="1446"/>
                    <a:pt x="0" y="1446"/>
                  </a:cubicBezTo>
                  <a:cubicBezTo>
                    <a:pt x="0" y="1446"/>
                    <a:pt x="3" y="1438"/>
                    <a:pt x="11" y="1425"/>
                  </a:cubicBezTo>
                  <a:cubicBezTo>
                    <a:pt x="15" y="1418"/>
                    <a:pt x="20" y="1410"/>
                    <a:pt x="27" y="1401"/>
                  </a:cubicBezTo>
                  <a:cubicBezTo>
                    <a:pt x="34" y="1392"/>
                    <a:pt x="42" y="1382"/>
                    <a:pt x="53" y="1371"/>
                  </a:cubicBezTo>
                  <a:cubicBezTo>
                    <a:pt x="63" y="1361"/>
                    <a:pt x="75" y="1350"/>
                    <a:pt x="89" y="1338"/>
                  </a:cubicBezTo>
                  <a:cubicBezTo>
                    <a:pt x="103" y="1328"/>
                    <a:pt x="118" y="1316"/>
                    <a:pt x="136" y="1305"/>
                  </a:cubicBezTo>
                  <a:cubicBezTo>
                    <a:pt x="170" y="1283"/>
                    <a:pt x="212" y="1263"/>
                    <a:pt x="260" y="1245"/>
                  </a:cubicBezTo>
                  <a:cubicBezTo>
                    <a:pt x="307" y="1228"/>
                    <a:pt x="360" y="1213"/>
                    <a:pt x="417" y="1202"/>
                  </a:cubicBezTo>
                  <a:cubicBezTo>
                    <a:pt x="445" y="1196"/>
                    <a:pt x="475" y="1192"/>
                    <a:pt x="505" y="1188"/>
                  </a:cubicBezTo>
                  <a:cubicBezTo>
                    <a:pt x="535" y="1183"/>
                    <a:pt x="566" y="1180"/>
                    <a:pt x="597" y="1178"/>
                  </a:cubicBezTo>
                  <a:cubicBezTo>
                    <a:pt x="629" y="1175"/>
                    <a:pt x="661" y="1174"/>
                    <a:pt x="693" y="1172"/>
                  </a:cubicBezTo>
                  <a:cubicBezTo>
                    <a:pt x="724" y="1170"/>
                    <a:pt x="756" y="1166"/>
                    <a:pt x="785" y="1158"/>
                  </a:cubicBezTo>
                  <a:cubicBezTo>
                    <a:pt x="815" y="1150"/>
                    <a:pt x="842" y="1137"/>
                    <a:pt x="865" y="1118"/>
                  </a:cubicBezTo>
                  <a:cubicBezTo>
                    <a:pt x="887" y="1099"/>
                    <a:pt x="904" y="1074"/>
                    <a:pt x="917" y="1047"/>
                  </a:cubicBezTo>
                  <a:cubicBezTo>
                    <a:pt x="930" y="1019"/>
                    <a:pt x="938" y="989"/>
                    <a:pt x="943" y="958"/>
                  </a:cubicBezTo>
                  <a:cubicBezTo>
                    <a:pt x="949" y="927"/>
                    <a:pt x="951" y="895"/>
                    <a:pt x="952" y="863"/>
                  </a:cubicBezTo>
                  <a:cubicBezTo>
                    <a:pt x="954" y="800"/>
                    <a:pt x="950" y="736"/>
                    <a:pt x="943" y="675"/>
                  </a:cubicBezTo>
                  <a:cubicBezTo>
                    <a:pt x="936" y="614"/>
                    <a:pt x="927" y="555"/>
                    <a:pt x="917" y="500"/>
                  </a:cubicBezTo>
                  <a:cubicBezTo>
                    <a:pt x="915" y="492"/>
                    <a:pt x="914" y="485"/>
                    <a:pt x="913" y="479"/>
                  </a:cubicBezTo>
                  <a:cubicBezTo>
                    <a:pt x="912" y="473"/>
                    <a:pt x="912" y="473"/>
                    <a:pt x="912" y="473"/>
                  </a:cubicBezTo>
                  <a:cubicBezTo>
                    <a:pt x="911" y="471"/>
                    <a:pt x="911" y="471"/>
                    <a:pt x="911" y="471"/>
                  </a:cubicBezTo>
                  <a:cubicBezTo>
                    <a:pt x="911" y="469"/>
                    <a:pt x="911" y="469"/>
                    <a:pt x="911" y="469"/>
                  </a:cubicBezTo>
                  <a:cubicBezTo>
                    <a:pt x="911" y="471"/>
                    <a:pt x="911" y="467"/>
                    <a:pt x="911" y="467"/>
                  </a:cubicBezTo>
                  <a:cubicBezTo>
                    <a:pt x="911" y="466"/>
                    <a:pt x="911" y="466"/>
                    <a:pt x="911" y="466"/>
                  </a:cubicBezTo>
                  <a:cubicBezTo>
                    <a:pt x="910" y="461"/>
                    <a:pt x="910" y="457"/>
                    <a:pt x="909" y="453"/>
                  </a:cubicBezTo>
                  <a:cubicBezTo>
                    <a:pt x="908" y="438"/>
                    <a:pt x="908" y="423"/>
                    <a:pt x="908" y="409"/>
                  </a:cubicBezTo>
                  <a:cubicBezTo>
                    <a:pt x="908" y="380"/>
                    <a:pt x="910" y="352"/>
                    <a:pt x="914" y="325"/>
                  </a:cubicBezTo>
                  <a:cubicBezTo>
                    <a:pt x="921" y="272"/>
                    <a:pt x="934" y="224"/>
                    <a:pt x="950" y="182"/>
                  </a:cubicBezTo>
                  <a:cubicBezTo>
                    <a:pt x="966" y="141"/>
                    <a:pt x="984" y="106"/>
                    <a:pt x="1001" y="79"/>
                  </a:cubicBezTo>
                  <a:cubicBezTo>
                    <a:pt x="1006" y="73"/>
                    <a:pt x="1010" y="66"/>
                    <a:pt x="1014" y="60"/>
                  </a:cubicBezTo>
                  <a:cubicBezTo>
                    <a:pt x="1018" y="54"/>
                    <a:pt x="1022" y="49"/>
                    <a:pt x="1026" y="44"/>
                  </a:cubicBezTo>
                  <a:cubicBezTo>
                    <a:pt x="1029" y="39"/>
                    <a:pt x="1033" y="34"/>
                    <a:pt x="1037" y="30"/>
                  </a:cubicBezTo>
                  <a:cubicBezTo>
                    <a:pt x="1040" y="25"/>
                    <a:pt x="1043" y="22"/>
                    <a:pt x="1046" y="18"/>
                  </a:cubicBezTo>
                  <a:cubicBezTo>
                    <a:pt x="1057" y="6"/>
                    <a:pt x="1062" y="0"/>
                    <a:pt x="1062" y="0"/>
                  </a:cubicBezTo>
                  <a:lnTo>
                    <a:pt x="1141" y="73"/>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19">
              <a:extLst>
                <a:ext uri="{FF2B5EF4-FFF2-40B4-BE49-F238E27FC236}">
                  <a16:creationId xmlns:a16="http://schemas.microsoft.com/office/drawing/2014/main" id="{F0B0B23F-8612-4367-9EF4-7BA7C364D941}"/>
                </a:ext>
              </a:extLst>
            </p:cNvPr>
            <p:cNvSpPr>
              <a:spLocks/>
            </p:cNvSpPr>
            <p:nvPr/>
          </p:nvSpPr>
          <p:spPr bwMode="auto">
            <a:xfrm>
              <a:off x="5599969" y="1381179"/>
              <a:ext cx="319068" cy="464974"/>
            </a:xfrm>
            <a:custGeom>
              <a:avLst/>
              <a:gdLst>
                <a:gd name="T0" fmla="*/ 168 w 168"/>
                <a:gd name="T1" fmla="*/ 0 h 245"/>
                <a:gd name="T2" fmla="*/ 168 w 168"/>
                <a:gd name="T3" fmla="*/ 4 h 245"/>
                <a:gd name="T4" fmla="*/ 166 w 168"/>
                <a:gd name="T5" fmla="*/ 15 h 245"/>
                <a:gd name="T6" fmla="*/ 159 w 168"/>
                <a:gd name="T7" fmla="*/ 50 h 245"/>
                <a:gd name="T8" fmla="*/ 116 w 168"/>
                <a:gd name="T9" fmla="*/ 149 h 245"/>
                <a:gd name="T10" fmla="*/ 99 w 168"/>
                <a:gd name="T11" fmla="*/ 172 h 245"/>
                <a:gd name="T12" fmla="*/ 89 w 168"/>
                <a:gd name="T13" fmla="*/ 183 h 245"/>
                <a:gd name="T14" fmla="*/ 80 w 168"/>
                <a:gd name="T15" fmla="*/ 193 h 245"/>
                <a:gd name="T16" fmla="*/ 70 w 168"/>
                <a:gd name="T17" fmla="*/ 202 h 245"/>
                <a:gd name="T18" fmla="*/ 61 w 168"/>
                <a:gd name="T19" fmla="*/ 210 h 245"/>
                <a:gd name="T20" fmla="*/ 51 w 168"/>
                <a:gd name="T21" fmla="*/ 217 h 245"/>
                <a:gd name="T22" fmla="*/ 42 w 168"/>
                <a:gd name="T23" fmla="*/ 223 h 245"/>
                <a:gd name="T24" fmla="*/ 25 w 168"/>
                <a:gd name="T25" fmla="*/ 233 h 245"/>
                <a:gd name="T26" fmla="*/ 12 w 168"/>
                <a:gd name="T27" fmla="*/ 240 h 245"/>
                <a:gd name="T28" fmla="*/ 0 w 168"/>
                <a:gd name="T29" fmla="*/ 245 h 245"/>
                <a:gd name="T30" fmla="*/ 11 w 168"/>
                <a:gd name="T31" fmla="*/ 238 h 245"/>
                <a:gd name="T32" fmla="*/ 23 w 168"/>
                <a:gd name="T33" fmla="*/ 229 h 245"/>
                <a:gd name="T34" fmla="*/ 37 w 168"/>
                <a:gd name="T35" fmla="*/ 217 h 245"/>
                <a:gd name="T36" fmla="*/ 44 w 168"/>
                <a:gd name="T37" fmla="*/ 209 h 245"/>
                <a:gd name="T38" fmla="*/ 52 w 168"/>
                <a:gd name="T39" fmla="*/ 201 h 245"/>
                <a:gd name="T40" fmla="*/ 60 w 168"/>
                <a:gd name="T41" fmla="*/ 192 h 245"/>
                <a:gd name="T42" fmla="*/ 67 w 168"/>
                <a:gd name="T43" fmla="*/ 182 h 245"/>
                <a:gd name="T44" fmla="*/ 74 w 168"/>
                <a:gd name="T45" fmla="*/ 171 h 245"/>
                <a:gd name="T46" fmla="*/ 81 w 168"/>
                <a:gd name="T47" fmla="*/ 160 h 245"/>
                <a:gd name="T48" fmla="*/ 92 w 168"/>
                <a:gd name="T49" fmla="*/ 136 h 245"/>
                <a:gd name="T50" fmla="*/ 114 w 168"/>
                <a:gd name="T51" fmla="*/ 42 h 245"/>
                <a:gd name="T52" fmla="*/ 115 w 168"/>
                <a:gd name="T53" fmla="*/ 11 h 245"/>
                <a:gd name="T54" fmla="*/ 114 w 168"/>
                <a:gd name="T55" fmla="*/ 3 h 245"/>
                <a:gd name="T56" fmla="*/ 114 w 168"/>
                <a:gd name="T57" fmla="*/ 0 h 245"/>
                <a:gd name="T58" fmla="*/ 168 w 168"/>
                <a:gd name="T59"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245">
                  <a:moveTo>
                    <a:pt x="168" y="0"/>
                  </a:moveTo>
                  <a:cubicBezTo>
                    <a:pt x="168" y="0"/>
                    <a:pt x="168" y="2"/>
                    <a:pt x="168" y="4"/>
                  </a:cubicBezTo>
                  <a:cubicBezTo>
                    <a:pt x="167" y="7"/>
                    <a:pt x="167" y="10"/>
                    <a:pt x="166" y="15"/>
                  </a:cubicBezTo>
                  <a:cubicBezTo>
                    <a:pt x="165" y="24"/>
                    <a:pt x="162" y="36"/>
                    <a:pt x="159" y="50"/>
                  </a:cubicBezTo>
                  <a:cubicBezTo>
                    <a:pt x="151" y="79"/>
                    <a:pt x="137" y="116"/>
                    <a:pt x="116" y="149"/>
                  </a:cubicBezTo>
                  <a:cubicBezTo>
                    <a:pt x="110" y="157"/>
                    <a:pt x="105" y="165"/>
                    <a:pt x="99" y="172"/>
                  </a:cubicBezTo>
                  <a:cubicBezTo>
                    <a:pt x="96" y="176"/>
                    <a:pt x="92" y="179"/>
                    <a:pt x="89" y="183"/>
                  </a:cubicBezTo>
                  <a:cubicBezTo>
                    <a:pt x="86" y="186"/>
                    <a:pt x="83" y="190"/>
                    <a:pt x="80" y="193"/>
                  </a:cubicBezTo>
                  <a:cubicBezTo>
                    <a:pt x="77" y="196"/>
                    <a:pt x="74" y="199"/>
                    <a:pt x="70" y="202"/>
                  </a:cubicBezTo>
                  <a:cubicBezTo>
                    <a:pt x="67" y="205"/>
                    <a:pt x="64" y="207"/>
                    <a:pt x="61" y="210"/>
                  </a:cubicBezTo>
                  <a:cubicBezTo>
                    <a:pt x="57" y="212"/>
                    <a:pt x="54" y="215"/>
                    <a:pt x="51" y="217"/>
                  </a:cubicBezTo>
                  <a:cubicBezTo>
                    <a:pt x="48" y="219"/>
                    <a:pt x="45" y="221"/>
                    <a:pt x="42" y="223"/>
                  </a:cubicBezTo>
                  <a:cubicBezTo>
                    <a:pt x="36" y="227"/>
                    <a:pt x="30" y="230"/>
                    <a:pt x="25" y="233"/>
                  </a:cubicBezTo>
                  <a:cubicBezTo>
                    <a:pt x="20" y="236"/>
                    <a:pt x="16" y="238"/>
                    <a:pt x="12" y="240"/>
                  </a:cubicBezTo>
                  <a:cubicBezTo>
                    <a:pt x="4" y="243"/>
                    <a:pt x="0" y="245"/>
                    <a:pt x="0" y="245"/>
                  </a:cubicBezTo>
                  <a:cubicBezTo>
                    <a:pt x="0" y="245"/>
                    <a:pt x="4" y="242"/>
                    <a:pt x="11" y="238"/>
                  </a:cubicBezTo>
                  <a:cubicBezTo>
                    <a:pt x="14" y="235"/>
                    <a:pt x="18" y="232"/>
                    <a:pt x="23" y="229"/>
                  </a:cubicBezTo>
                  <a:cubicBezTo>
                    <a:pt x="27" y="225"/>
                    <a:pt x="32" y="222"/>
                    <a:pt x="37" y="217"/>
                  </a:cubicBezTo>
                  <a:cubicBezTo>
                    <a:pt x="39" y="214"/>
                    <a:pt x="42" y="212"/>
                    <a:pt x="44" y="209"/>
                  </a:cubicBezTo>
                  <a:cubicBezTo>
                    <a:pt x="47" y="207"/>
                    <a:pt x="49" y="204"/>
                    <a:pt x="52" y="201"/>
                  </a:cubicBezTo>
                  <a:cubicBezTo>
                    <a:pt x="54" y="198"/>
                    <a:pt x="57" y="195"/>
                    <a:pt x="60" y="192"/>
                  </a:cubicBezTo>
                  <a:cubicBezTo>
                    <a:pt x="62" y="189"/>
                    <a:pt x="64" y="185"/>
                    <a:pt x="67" y="182"/>
                  </a:cubicBezTo>
                  <a:cubicBezTo>
                    <a:pt x="69" y="178"/>
                    <a:pt x="72" y="175"/>
                    <a:pt x="74" y="171"/>
                  </a:cubicBezTo>
                  <a:cubicBezTo>
                    <a:pt x="76" y="167"/>
                    <a:pt x="78" y="164"/>
                    <a:pt x="81" y="160"/>
                  </a:cubicBezTo>
                  <a:cubicBezTo>
                    <a:pt x="85" y="152"/>
                    <a:pt x="89" y="144"/>
                    <a:pt x="92" y="136"/>
                  </a:cubicBezTo>
                  <a:cubicBezTo>
                    <a:pt x="106" y="103"/>
                    <a:pt x="112" y="68"/>
                    <a:pt x="114" y="42"/>
                  </a:cubicBezTo>
                  <a:cubicBezTo>
                    <a:pt x="115" y="29"/>
                    <a:pt x="115" y="18"/>
                    <a:pt x="115" y="11"/>
                  </a:cubicBezTo>
                  <a:cubicBezTo>
                    <a:pt x="115" y="7"/>
                    <a:pt x="115" y="4"/>
                    <a:pt x="114" y="3"/>
                  </a:cubicBezTo>
                  <a:cubicBezTo>
                    <a:pt x="114" y="1"/>
                    <a:pt x="114" y="0"/>
                    <a:pt x="114" y="0"/>
                  </a:cubicBezTo>
                  <a:lnTo>
                    <a:pt x="168" y="0"/>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20">
              <a:extLst>
                <a:ext uri="{FF2B5EF4-FFF2-40B4-BE49-F238E27FC236}">
                  <a16:creationId xmlns:a16="http://schemas.microsoft.com/office/drawing/2014/main" id="{C0C1FCA5-9EBD-4307-B1DD-5AD97B285A61}"/>
                </a:ext>
              </a:extLst>
            </p:cNvPr>
            <p:cNvSpPr>
              <a:spLocks/>
            </p:cNvSpPr>
            <p:nvPr/>
          </p:nvSpPr>
          <p:spPr bwMode="auto">
            <a:xfrm>
              <a:off x="5778743" y="2151593"/>
              <a:ext cx="269364" cy="698262"/>
            </a:xfrm>
            <a:custGeom>
              <a:avLst/>
              <a:gdLst>
                <a:gd name="T0" fmla="*/ 68 w 142"/>
                <a:gd name="T1" fmla="*/ 29 h 368"/>
                <a:gd name="T2" fmla="*/ 60 w 142"/>
                <a:gd name="T3" fmla="*/ 44 h 368"/>
                <a:gd name="T4" fmla="*/ 51 w 142"/>
                <a:gd name="T5" fmla="*/ 67 h 368"/>
                <a:gd name="T6" fmla="*/ 44 w 142"/>
                <a:gd name="T7" fmla="*/ 89 h 368"/>
                <a:gd name="T8" fmla="*/ 40 w 142"/>
                <a:gd name="T9" fmla="*/ 112 h 368"/>
                <a:gd name="T10" fmla="*/ 39 w 142"/>
                <a:gd name="T11" fmla="*/ 135 h 368"/>
                <a:gd name="T12" fmla="*/ 41 w 142"/>
                <a:gd name="T13" fmla="*/ 158 h 368"/>
                <a:gd name="T14" fmla="*/ 47 w 142"/>
                <a:gd name="T15" fmla="*/ 180 h 368"/>
                <a:gd name="T16" fmla="*/ 52 w 142"/>
                <a:gd name="T17" fmla="*/ 190 h 368"/>
                <a:gd name="T18" fmla="*/ 55 w 142"/>
                <a:gd name="T19" fmla="*/ 199 h 368"/>
                <a:gd name="T20" fmla="*/ 72 w 142"/>
                <a:gd name="T21" fmla="*/ 217 h 368"/>
                <a:gd name="T22" fmla="*/ 94 w 142"/>
                <a:gd name="T23" fmla="*/ 247 h 368"/>
                <a:gd name="T24" fmla="*/ 113 w 142"/>
                <a:gd name="T25" fmla="*/ 277 h 368"/>
                <a:gd name="T26" fmla="*/ 124 w 142"/>
                <a:gd name="T27" fmla="*/ 299 h 368"/>
                <a:gd name="T28" fmla="*/ 133 w 142"/>
                <a:gd name="T29" fmla="*/ 321 h 368"/>
                <a:gd name="T30" fmla="*/ 139 w 142"/>
                <a:gd name="T31" fmla="*/ 345 h 368"/>
                <a:gd name="T32" fmla="*/ 142 w 142"/>
                <a:gd name="T33" fmla="*/ 368 h 368"/>
                <a:gd name="T34" fmla="*/ 136 w 142"/>
                <a:gd name="T35" fmla="*/ 345 h 368"/>
                <a:gd name="T36" fmla="*/ 127 w 142"/>
                <a:gd name="T37" fmla="*/ 324 h 368"/>
                <a:gd name="T38" fmla="*/ 115 w 142"/>
                <a:gd name="T39" fmla="*/ 304 h 368"/>
                <a:gd name="T40" fmla="*/ 102 w 142"/>
                <a:gd name="T41" fmla="*/ 284 h 368"/>
                <a:gd name="T42" fmla="*/ 80 w 142"/>
                <a:gd name="T43" fmla="*/ 258 h 368"/>
                <a:gd name="T44" fmla="*/ 55 w 142"/>
                <a:gd name="T45" fmla="*/ 233 h 368"/>
                <a:gd name="T46" fmla="*/ 38 w 142"/>
                <a:gd name="T47" fmla="*/ 218 h 368"/>
                <a:gd name="T48" fmla="*/ 37 w 142"/>
                <a:gd name="T49" fmla="*/ 216 h 368"/>
                <a:gd name="T50" fmla="*/ 24 w 142"/>
                <a:gd name="T51" fmla="*/ 199 h 368"/>
                <a:gd name="T52" fmla="*/ 14 w 142"/>
                <a:gd name="T53" fmla="*/ 180 h 368"/>
                <a:gd name="T54" fmla="*/ 5 w 142"/>
                <a:gd name="T55" fmla="*/ 152 h 368"/>
                <a:gd name="T56" fmla="*/ 1 w 142"/>
                <a:gd name="T57" fmla="*/ 124 h 368"/>
                <a:gd name="T58" fmla="*/ 1 w 142"/>
                <a:gd name="T59" fmla="*/ 96 h 368"/>
                <a:gd name="T60" fmla="*/ 4 w 142"/>
                <a:gd name="T61" fmla="*/ 68 h 368"/>
                <a:gd name="T62" fmla="*/ 9 w 142"/>
                <a:gd name="T63" fmla="*/ 41 h 368"/>
                <a:gd name="T64" fmla="*/ 17 w 142"/>
                <a:gd name="T65" fmla="*/ 14 h 368"/>
                <a:gd name="T66" fmla="*/ 22 w 142"/>
                <a:gd name="T67"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368">
                  <a:moveTo>
                    <a:pt x="70" y="24"/>
                  </a:moveTo>
                  <a:cubicBezTo>
                    <a:pt x="68" y="29"/>
                    <a:pt x="68" y="29"/>
                    <a:pt x="68" y="29"/>
                  </a:cubicBezTo>
                  <a:cubicBezTo>
                    <a:pt x="65" y="34"/>
                    <a:pt x="65" y="34"/>
                    <a:pt x="65" y="34"/>
                  </a:cubicBezTo>
                  <a:cubicBezTo>
                    <a:pt x="63" y="37"/>
                    <a:pt x="61" y="41"/>
                    <a:pt x="60" y="44"/>
                  </a:cubicBezTo>
                  <a:cubicBezTo>
                    <a:pt x="58" y="48"/>
                    <a:pt x="57" y="52"/>
                    <a:pt x="55" y="55"/>
                  </a:cubicBezTo>
                  <a:cubicBezTo>
                    <a:pt x="54" y="59"/>
                    <a:pt x="52" y="63"/>
                    <a:pt x="51" y="67"/>
                  </a:cubicBezTo>
                  <a:cubicBezTo>
                    <a:pt x="50" y="70"/>
                    <a:pt x="49" y="74"/>
                    <a:pt x="48" y="78"/>
                  </a:cubicBezTo>
                  <a:cubicBezTo>
                    <a:pt x="46" y="82"/>
                    <a:pt x="45" y="85"/>
                    <a:pt x="44" y="89"/>
                  </a:cubicBezTo>
                  <a:cubicBezTo>
                    <a:pt x="44" y="93"/>
                    <a:pt x="43" y="97"/>
                    <a:pt x="42" y="101"/>
                  </a:cubicBezTo>
                  <a:cubicBezTo>
                    <a:pt x="40" y="112"/>
                    <a:pt x="40" y="112"/>
                    <a:pt x="40" y="112"/>
                  </a:cubicBezTo>
                  <a:cubicBezTo>
                    <a:pt x="39" y="124"/>
                    <a:pt x="39" y="124"/>
                    <a:pt x="39" y="124"/>
                  </a:cubicBezTo>
                  <a:cubicBezTo>
                    <a:pt x="39" y="128"/>
                    <a:pt x="39" y="131"/>
                    <a:pt x="39" y="135"/>
                  </a:cubicBezTo>
                  <a:cubicBezTo>
                    <a:pt x="39" y="139"/>
                    <a:pt x="39" y="143"/>
                    <a:pt x="39" y="147"/>
                  </a:cubicBezTo>
                  <a:cubicBezTo>
                    <a:pt x="40" y="151"/>
                    <a:pt x="40" y="154"/>
                    <a:pt x="41" y="158"/>
                  </a:cubicBezTo>
                  <a:cubicBezTo>
                    <a:pt x="43" y="169"/>
                    <a:pt x="43" y="169"/>
                    <a:pt x="43" y="169"/>
                  </a:cubicBezTo>
                  <a:cubicBezTo>
                    <a:pt x="44" y="173"/>
                    <a:pt x="46" y="176"/>
                    <a:pt x="47" y="180"/>
                  </a:cubicBezTo>
                  <a:cubicBezTo>
                    <a:pt x="49" y="185"/>
                    <a:pt x="49" y="185"/>
                    <a:pt x="49" y="185"/>
                  </a:cubicBezTo>
                  <a:cubicBezTo>
                    <a:pt x="50" y="187"/>
                    <a:pt x="51" y="189"/>
                    <a:pt x="52" y="190"/>
                  </a:cubicBezTo>
                  <a:cubicBezTo>
                    <a:pt x="57" y="201"/>
                    <a:pt x="57" y="201"/>
                    <a:pt x="57" y="201"/>
                  </a:cubicBezTo>
                  <a:cubicBezTo>
                    <a:pt x="55" y="199"/>
                    <a:pt x="55" y="199"/>
                    <a:pt x="55" y="199"/>
                  </a:cubicBezTo>
                  <a:cubicBezTo>
                    <a:pt x="59" y="202"/>
                    <a:pt x="61" y="205"/>
                    <a:pt x="64" y="208"/>
                  </a:cubicBezTo>
                  <a:cubicBezTo>
                    <a:pt x="67" y="211"/>
                    <a:pt x="69" y="214"/>
                    <a:pt x="72" y="217"/>
                  </a:cubicBezTo>
                  <a:cubicBezTo>
                    <a:pt x="77" y="224"/>
                    <a:pt x="82" y="230"/>
                    <a:pt x="87" y="237"/>
                  </a:cubicBezTo>
                  <a:cubicBezTo>
                    <a:pt x="89" y="240"/>
                    <a:pt x="91" y="243"/>
                    <a:pt x="94" y="247"/>
                  </a:cubicBezTo>
                  <a:cubicBezTo>
                    <a:pt x="96" y="250"/>
                    <a:pt x="98" y="253"/>
                    <a:pt x="100" y="257"/>
                  </a:cubicBezTo>
                  <a:cubicBezTo>
                    <a:pt x="105" y="263"/>
                    <a:pt x="109" y="270"/>
                    <a:pt x="113" y="277"/>
                  </a:cubicBezTo>
                  <a:cubicBezTo>
                    <a:pt x="115" y="281"/>
                    <a:pt x="117" y="285"/>
                    <a:pt x="118" y="288"/>
                  </a:cubicBezTo>
                  <a:cubicBezTo>
                    <a:pt x="120" y="292"/>
                    <a:pt x="122" y="295"/>
                    <a:pt x="124" y="299"/>
                  </a:cubicBezTo>
                  <a:cubicBezTo>
                    <a:pt x="125" y="303"/>
                    <a:pt x="127" y="306"/>
                    <a:pt x="129" y="310"/>
                  </a:cubicBezTo>
                  <a:cubicBezTo>
                    <a:pt x="133" y="321"/>
                    <a:pt x="133" y="321"/>
                    <a:pt x="133" y="321"/>
                  </a:cubicBezTo>
                  <a:cubicBezTo>
                    <a:pt x="134" y="325"/>
                    <a:pt x="135" y="329"/>
                    <a:pt x="136" y="333"/>
                  </a:cubicBezTo>
                  <a:cubicBezTo>
                    <a:pt x="137" y="337"/>
                    <a:pt x="138" y="341"/>
                    <a:pt x="139" y="345"/>
                  </a:cubicBezTo>
                  <a:cubicBezTo>
                    <a:pt x="140" y="349"/>
                    <a:pt x="141" y="352"/>
                    <a:pt x="141" y="356"/>
                  </a:cubicBezTo>
                  <a:cubicBezTo>
                    <a:pt x="142" y="368"/>
                    <a:pt x="142" y="368"/>
                    <a:pt x="142" y="368"/>
                  </a:cubicBezTo>
                  <a:cubicBezTo>
                    <a:pt x="139" y="357"/>
                    <a:pt x="139" y="357"/>
                    <a:pt x="139" y="357"/>
                  </a:cubicBezTo>
                  <a:cubicBezTo>
                    <a:pt x="139" y="353"/>
                    <a:pt x="137" y="349"/>
                    <a:pt x="136" y="345"/>
                  </a:cubicBezTo>
                  <a:cubicBezTo>
                    <a:pt x="135" y="342"/>
                    <a:pt x="133" y="338"/>
                    <a:pt x="132" y="335"/>
                  </a:cubicBezTo>
                  <a:cubicBezTo>
                    <a:pt x="130" y="331"/>
                    <a:pt x="129" y="327"/>
                    <a:pt x="127" y="324"/>
                  </a:cubicBezTo>
                  <a:cubicBezTo>
                    <a:pt x="121" y="314"/>
                    <a:pt x="121" y="314"/>
                    <a:pt x="121" y="314"/>
                  </a:cubicBezTo>
                  <a:cubicBezTo>
                    <a:pt x="119" y="310"/>
                    <a:pt x="117" y="307"/>
                    <a:pt x="115" y="304"/>
                  </a:cubicBezTo>
                  <a:cubicBezTo>
                    <a:pt x="113" y="300"/>
                    <a:pt x="111" y="297"/>
                    <a:pt x="109" y="294"/>
                  </a:cubicBezTo>
                  <a:cubicBezTo>
                    <a:pt x="107" y="291"/>
                    <a:pt x="104" y="288"/>
                    <a:pt x="102" y="284"/>
                  </a:cubicBezTo>
                  <a:cubicBezTo>
                    <a:pt x="97" y="278"/>
                    <a:pt x="93" y="272"/>
                    <a:pt x="87" y="266"/>
                  </a:cubicBezTo>
                  <a:cubicBezTo>
                    <a:pt x="85" y="263"/>
                    <a:pt x="82" y="260"/>
                    <a:pt x="80" y="258"/>
                  </a:cubicBezTo>
                  <a:cubicBezTo>
                    <a:pt x="77" y="255"/>
                    <a:pt x="74" y="252"/>
                    <a:pt x="72" y="249"/>
                  </a:cubicBezTo>
                  <a:cubicBezTo>
                    <a:pt x="66" y="244"/>
                    <a:pt x="61" y="238"/>
                    <a:pt x="55" y="233"/>
                  </a:cubicBezTo>
                  <a:cubicBezTo>
                    <a:pt x="52" y="230"/>
                    <a:pt x="50" y="228"/>
                    <a:pt x="47" y="225"/>
                  </a:cubicBezTo>
                  <a:cubicBezTo>
                    <a:pt x="44" y="223"/>
                    <a:pt x="41" y="220"/>
                    <a:pt x="38" y="218"/>
                  </a:cubicBezTo>
                  <a:cubicBezTo>
                    <a:pt x="37" y="217"/>
                    <a:pt x="37" y="217"/>
                    <a:pt x="37" y="217"/>
                  </a:cubicBezTo>
                  <a:cubicBezTo>
                    <a:pt x="37" y="216"/>
                    <a:pt x="37" y="216"/>
                    <a:pt x="37" y="216"/>
                  </a:cubicBezTo>
                  <a:cubicBezTo>
                    <a:pt x="28" y="205"/>
                    <a:pt x="28" y="205"/>
                    <a:pt x="28" y="205"/>
                  </a:cubicBezTo>
                  <a:cubicBezTo>
                    <a:pt x="27" y="203"/>
                    <a:pt x="25" y="201"/>
                    <a:pt x="24" y="199"/>
                  </a:cubicBezTo>
                  <a:cubicBezTo>
                    <a:pt x="20" y="193"/>
                    <a:pt x="20" y="193"/>
                    <a:pt x="20" y="193"/>
                  </a:cubicBezTo>
                  <a:cubicBezTo>
                    <a:pt x="18" y="188"/>
                    <a:pt x="15" y="184"/>
                    <a:pt x="14" y="180"/>
                  </a:cubicBezTo>
                  <a:cubicBezTo>
                    <a:pt x="9" y="166"/>
                    <a:pt x="9" y="166"/>
                    <a:pt x="9" y="166"/>
                  </a:cubicBezTo>
                  <a:cubicBezTo>
                    <a:pt x="7" y="162"/>
                    <a:pt x="6" y="157"/>
                    <a:pt x="5" y="152"/>
                  </a:cubicBezTo>
                  <a:cubicBezTo>
                    <a:pt x="4" y="148"/>
                    <a:pt x="3" y="143"/>
                    <a:pt x="3" y="138"/>
                  </a:cubicBezTo>
                  <a:cubicBezTo>
                    <a:pt x="2" y="134"/>
                    <a:pt x="1" y="129"/>
                    <a:pt x="1" y="124"/>
                  </a:cubicBezTo>
                  <a:cubicBezTo>
                    <a:pt x="0" y="110"/>
                    <a:pt x="0" y="110"/>
                    <a:pt x="0" y="110"/>
                  </a:cubicBezTo>
                  <a:cubicBezTo>
                    <a:pt x="1" y="96"/>
                    <a:pt x="1" y="96"/>
                    <a:pt x="1" y="96"/>
                  </a:cubicBezTo>
                  <a:cubicBezTo>
                    <a:pt x="1" y="91"/>
                    <a:pt x="1" y="87"/>
                    <a:pt x="2" y="82"/>
                  </a:cubicBezTo>
                  <a:cubicBezTo>
                    <a:pt x="2" y="77"/>
                    <a:pt x="3" y="73"/>
                    <a:pt x="4" y="68"/>
                  </a:cubicBezTo>
                  <a:cubicBezTo>
                    <a:pt x="4" y="64"/>
                    <a:pt x="5" y="59"/>
                    <a:pt x="6" y="54"/>
                  </a:cubicBezTo>
                  <a:cubicBezTo>
                    <a:pt x="7" y="50"/>
                    <a:pt x="8" y="45"/>
                    <a:pt x="9" y="41"/>
                  </a:cubicBezTo>
                  <a:cubicBezTo>
                    <a:pt x="10" y="36"/>
                    <a:pt x="11" y="32"/>
                    <a:pt x="13" y="27"/>
                  </a:cubicBezTo>
                  <a:cubicBezTo>
                    <a:pt x="14" y="23"/>
                    <a:pt x="15" y="18"/>
                    <a:pt x="17" y="14"/>
                  </a:cubicBezTo>
                  <a:cubicBezTo>
                    <a:pt x="19" y="7"/>
                    <a:pt x="19" y="7"/>
                    <a:pt x="19" y="7"/>
                  </a:cubicBezTo>
                  <a:cubicBezTo>
                    <a:pt x="22" y="0"/>
                    <a:pt x="22" y="0"/>
                    <a:pt x="22" y="0"/>
                  </a:cubicBezTo>
                  <a:lnTo>
                    <a:pt x="70" y="24"/>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21">
              <a:extLst>
                <a:ext uri="{FF2B5EF4-FFF2-40B4-BE49-F238E27FC236}">
                  <a16:creationId xmlns:a16="http://schemas.microsoft.com/office/drawing/2014/main" id="{0D81228A-2B8C-4738-92F0-478AF3DFBC07}"/>
                </a:ext>
              </a:extLst>
            </p:cNvPr>
            <p:cNvSpPr>
              <a:spLocks/>
            </p:cNvSpPr>
            <p:nvPr/>
          </p:nvSpPr>
          <p:spPr bwMode="auto">
            <a:xfrm>
              <a:off x="5983171" y="286085"/>
              <a:ext cx="2790645" cy="2091581"/>
            </a:xfrm>
            <a:custGeom>
              <a:avLst/>
              <a:gdLst>
                <a:gd name="T0" fmla="*/ 1401 w 1472"/>
                <a:gd name="T1" fmla="*/ 1044 h 1102"/>
                <a:gd name="T2" fmla="*/ 1167 w 1472"/>
                <a:gd name="T3" fmla="*/ 980 h 1102"/>
                <a:gd name="T4" fmla="*/ 824 w 1472"/>
                <a:gd name="T5" fmla="*/ 1007 h 1102"/>
                <a:gd name="T6" fmla="*/ 550 w 1472"/>
                <a:gd name="T7" fmla="*/ 1022 h 1102"/>
                <a:gd name="T8" fmla="*/ 397 w 1472"/>
                <a:gd name="T9" fmla="*/ 800 h 1102"/>
                <a:gd name="T10" fmla="*/ 330 w 1472"/>
                <a:gd name="T11" fmla="*/ 420 h 1102"/>
                <a:gd name="T12" fmla="*/ 329 w 1472"/>
                <a:gd name="T13" fmla="*/ 410 h 1102"/>
                <a:gd name="T14" fmla="*/ 326 w 1472"/>
                <a:gd name="T15" fmla="*/ 395 h 1102"/>
                <a:gd name="T16" fmla="*/ 275 w 1472"/>
                <a:gd name="T17" fmla="*/ 246 h 1102"/>
                <a:gd name="T18" fmla="*/ 406 w 1472"/>
                <a:gd name="T19" fmla="*/ 373 h 1102"/>
                <a:gd name="T20" fmla="*/ 424 w 1472"/>
                <a:gd name="T21" fmla="*/ 480 h 1102"/>
                <a:gd name="T22" fmla="*/ 455 w 1472"/>
                <a:gd name="T23" fmla="*/ 630 h 1102"/>
                <a:gd name="T24" fmla="*/ 482 w 1472"/>
                <a:gd name="T25" fmla="*/ 659 h 1102"/>
                <a:gd name="T26" fmla="*/ 526 w 1472"/>
                <a:gd name="T27" fmla="*/ 694 h 1102"/>
                <a:gd name="T28" fmla="*/ 486 w 1472"/>
                <a:gd name="T29" fmla="*/ 655 h 1102"/>
                <a:gd name="T30" fmla="*/ 462 w 1472"/>
                <a:gd name="T31" fmla="*/ 625 h 1102"/>
                <a:gd name="T32" fmla="*/ 446 w 1472"/>
                <a:gd name="T33" fmla="*/ 481 h 1102"/>
                <a:gd name="T34" fmla="*/ 443 w 1472"/>
                <a:gd name="T35" fmla="*/ 393 h 1102"/>
                <a:gd name="T36" fmla="*/ 437 w 1472"/>
                <a:gd name="T37" fmla="*/ 363 h 1102"/>
                <a:gd name="T38" fmla="*/ 384 w 1472"/>
                <a:gd name="T39" fmla="*/ 257 h 1102"/>
                <a:gd name="T40" fmla="*/ 354 w 1472"/>
                <a:gd name="T41" fmla="*/ 223 h 1102"/>
                <a:gd name="T42" fmla="*/ 316 w 1472"/>
                <a:gd name="T43" fmla="*/ 194 h 1102"/>
                <a:gd name="T44" fmla="*/ 304 w 1472"/>
                <a:gd name="T45" fmla="*/ 187 h 1102"/>
                <a:gd name="T46" fmla="*/ 303 w 1472"/>
                <a:gd name="T47" fmla="*/ 186 h 1102"/>
                <a:gd name="T48" fmla="*/ 278 w 1472"/>
                <a:gd name="T49" fmla="*/ 170 h 1102"/>
                <a:gd name="T50" fmla="*/ 245 w 1472"/>
                <a:gd name="T51" fmla="*/ 138 h 1102"/>
                <a:gd name="T52" fmla="*/ 218 w 1472"/>
                <a:gd name="T53" fmla="*/ 101 h 1102"/>
                <a:gd name="T54" fmla="*/ 191 w 1472"/>
                <a:gd name="T55" fmla="*/ 39 h 1102"/>
                <a:gd name="T56" fmla="*/ 108 w 1472"/>
                <a:gd name="T57" fmla="*/ 32 h 1102"/>
                <a:gd name="T58" fmla="*/ 88 w 1472"/>
                <a:gd name="T59" fmla="*/ 22 h 1102"/>
                <a:gd name="T60" fmla="*/ 0 w 1472"/>
                <a:gd name="T61" fmla="*/ 92 h 1102"/>
                <a:gd name="T62" fmla="*/ 41 w 1472"/>
                <a:gd name="T63" fmla="*/ 117 h 1102"/>
                <a:gd name="T64" fmla="*/ 137 w 1472"/>
                <a:gd name="T65" fmla="*/ 205 h 1102"/>
                <a:gd name="T66" fmla="*/ 244 w 1472"/>
                <a:gd name="T67" fmla="*/ 413 h 1102"/>
                <a:gd name="T68" fmla="*/ 246 w 1472"/>
                <a:gd name="T69" fmla="*/ 420 h 1102"/>
                <a:gd name="T70" fmla="*/ 247 w 1472"/>
                <a:gd name="T71" fmla="*/ 429 h 1102"/>
                <a:gd name="T72" fmla="*/ 284 w 1472"/>
                <a:gd name="T73" fmla="*/ 634 h 1102"/>
                <a:gd name="T74" fmla="*/ 273 w 1472"/>
                <a:gd name="T75" fmla="*/ 749 h 1102"/>
                <a:gd name="T76" fmla="*/ 259 w 1472"/>
                <a:gd name="T77" fmla="*/ 783 h 1102"/>
                <a:gd name="T78" fmla="*/ 237 w 1472"/>
                <a:gd name="T79" fmla="*/ 818 h 1102"/>
                <a:gd name="T80" fmla="*/ 230 w 1472"/>
                <a:gd name="T81" fmla="*/ 831 h 1102"/>
                <a:gd name="T82" fmla="*/ 262 w 1472"/>
                <a:gd name="T83" fmla="*/ 799 h 1102"/>
                <a:gd name="T84" fmla="*/ 284 w 1472"/>
                <a:gd name="T85" fmla="*/ 769 h 1102"/>
                <a:gd name="T86" fmla="*/ 306 w 1472"/>
                <a:gd name="T87" fmla="*/ 724 h 1102"/>
                <a:gd name="T88" fmla="*/ 442 w 1472"/>
                <a:gd name="T89" fmla="*/ 1003 h 1102"/>
                <a:gd name="T90" fmla="*/ 831 w 1472"/>
                <a:gd name="T91" fmla="*/ 1038 h 1102"/>
                <a:gd name="T92" fmla="*/ 1166 w 1472"/>
                <a:gd name="T93" fmla="*/ 995 h 1102"/>
                <a:gd name="T94" fmla="*/ 1398 w 1472"/>
                <a:gd name="T95" fmla="*/ 1048 h 1102"/>
                <a:gd name="T96" fmla="*/ 1472 w 1472"/>
                <a:gd name="T97"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2" h="1102">
                  <a:moveTo>
                    <a:pt x="1455" y="1084"/>
                  </a:moveTo>
                  <a:cubicBezTo>
                    <a:pt x="1450" y="1079"/>
                    <a:pt x="1442" y="1072"/>
                    <a:pt x="1433" y="1066"/>
                  </a:cubicBezTo>
                  <a:cubicBezTo>
                    <a:pt x="1424" y="1059"/>
                    <a:pt x="1413" y="1051"/>
                    <a:pt x="1401" y="1044"/>
                  </a:cubicBezTo>
                  <a:cubicBezTo>
                    <a:pt x="1388" y="1037"/>
                    <a:pt x="1373" y="1029"/>
                    <a:pt x="1357" y="1022"/>
                  </a:cubicBezTo>
                  <a:cubicBezTo>
                    <a:pt x="1340" y="1016"/>
                    <a:pt x="1322" y="1009"/>
                    <a:pt x="1303" y="1003"/>
                  </a:cubicBezTo>
                  <a:cubicBezTo>
                    <a:pt x="1263" y="992"/>
                    <a:pt x="1217" y="984"/>
                    <a:pt x="1167" y="980"/>
                  </a:cubicBezTo>
                  <a:cubicBezTo>
                    <a:pt x="1117" y="976"/>
                    <a:pt x="1062" y="976"/>
                    <a:pt x="1004" y="981"/>
                  </a:cubicBezTo>
                  <a:cubicBezTo>
                    <a:pt x="975" y="983"/>
                    <a:pt x="945" y="986"/>
                    <a:pt x="915" y="991"/>
                  </a:cubicBezTo>
                  <a:cubicBezTo>
                    <a:pt x="885" y="995"/>
                    <a:pt x="854" y="1000"/>
                    <a:pt x="824" y="1007"/>
                  </a:cubicBezTo>
                  <a:cubicBezTo>
                    <a:pt x="792" y="1012"/>
                    <a:pt x="761" y="1020"/>
                    <a:pt x="730" y="1027"/>
                  </a:cubicBezTo>
                  <a:cubicBezTo>
                    <a:pt x="699" y="1033"/>
                    <a:pt x="668" y="1038"/>
                    <a:pt x="637" y="1039"/>
                  </a:cubicBezTo>
                  <a:cubicBezTo>
                    <a:pt x="607" y="1039"/>
                    <a:pt x="577" y="1034"/>
                    <a:pt x="550" y="1022"/>
                  </a:cubicBezTo>
                  <a:cubicBezTo>
                    <a:pt x="523" y="1010"/>
                    <a:pt x="500" y="991"/>
                    <a:pt x="480" y="968"/>
                  </a:cubicBezTo>
                  <a:cubicBezTo>
                    <a:pt x="461" y="944"/>
                    <a:pt x="445" y="917"/>
                    <a:pt x="431" y="889"/>
                  </a:cubicBezTo>
                  <a:cubicBezTo>
                    <a:pt x="417" y="861"/>
                    <a:pt x="406" y="831"/>
                    <a:pt x="397" y="800"/>
                  </a:cubicBezTo>
                  <a:cubicBezTo>
                    <a:pt x="377" y="740"/>
                    <a:pt x="364" y="678"/>
                    <a:pt x="354" y="617"/>
                  </a:cubicBezTo>
                  <a:cubicBezTo>
                    <a:pt x="344" y="557"/>
                    <a:pt x="337" y="497"/>
                    <a:pt x="332" y="441"/>
                  </a:cubicBezTo>
                  <a:cubicBezTo>
                    <a:pt x="331" y="434"/>
                    <a:pt x="330" y="427"/>
                    <a:pt x="330" y="420"/>
                  </a:cubicBezTo>
                  <a:cubicBezTo>
                    <a:pt x="329" y="414"/>
                    <a:pt x="329" y="414"/>
                    <a:pt x="329" y="414"/>
                  </a:cubicBezTo>
                  <a:cubicBezTo>
                    <a:pt x="329" y="412"/>
                    <a:pt x="329" y="412"/>
                    <a:pt x="329" y="412"/>
                  </a:cubicBezTo>
                  <a:cubicBezTo>
                    <a:pt x="329" y="410"/>
                    <a:pt x="329" y="410"/>
                    <a:pt x="329" y="410"/>
                  </a:cubicBezTo>
                  <a:cubicBezTo>
                    <a:pt x="329" y="412"/>
                    <a:pt x="328" y="408"/>
                    <a:pt x="328" y="408"/>
                  </a:cubicBezTo>
                  <a:cubicBezTo>
                    <a:pt x="328" y="407"/>
                    <a:pt x="328" y="407"/>
                    <a:pt x="328" y="407"/>
                  </a:cubicBezTo>
                  <a:cubicBezTo>
                    <a:pt x="328" y="402"/>
                    <a:pt x="327" y="398"/>
                    <a:pt x="326" y="395"/>
                  </a:cubicBezTo>
                  <a:cubicBezTo>
                    <a:pt x="323" y="379"/>
                    <a:pt x="319" y="365"/>
                    <a:pt x="315" y="351"/>
                  </a:cubicBezTo>
                  <a:cubicBezTo>
                    <a:pt x="307" y="323"/>
                    <a:pt x="298" y="297"/>
                    <a:pt x="287" y="272"/>
                  </a:cubicBezTo>
                  <a:cubicBezTo>
                    <a:pt x="283" y="263"/>
                    <a:pt x="279" y="254"/>
                    <a:pt x="275" y="246"/>
                  </a:cubicBezTo>
                  <a:cubicBezTo>
                    <a:pt x="288" y="250"/>
                    <a:pt x="304" y="256"/>
                    <a:pt x="322" y="266"/>
                  </a:cubicBezTo>
                  <a:cubicBezTo>
                    <a:pt x="344" y="279"/>
                    <a:pt x="367" y="299"/>
                    <a:pt x="384" y="327"/>
                  </a:cubicBezTo>
                  <a:cubicBezTo>
                    <a:pt x="393" y="340"/>
                    <a:pt x="401" y="356"/>
                    <a:pt x="406" y="373"/>
                  </a:cubicBezTo>
                  <a:cubicBezTo>
                    <a:pt x="412" y="389"/>
                    <a:pt x="417" y="407"/>
                    <a:pt x="419" y="425"/>
                  </a:cubicBezTo>
                  <a:cubicBezTo>
                    <a:pt x="421" y="434"/>
                    <a:pt x="422" y="443"/>
                    <a:pt x="423" y="453"/>
                  </a:cubicBezTo>
                  <a:cubicBezTo>
                    <a:pt x="423" y="462"/>
                    <a:pt x="424" y="471"/>
                    <a:pt x="424" y="480"/>
                  </a:cubicBezTo>
                  <a:cubicBezTo>
                    <a:pt x="425" y="498"/>
                    <a:pt x="423" y="517"/>
                    <a:pt x="423" y="535"/>
                  </a:cubicBezTo>
                  <a:cubicBezTo>
                    <a:pt x="424" y="554"/>
                    <a:pt x="426" y="572"/>
                    <a:pt x="432" y="588"/>
                  </a:cubicBezTo>
                  <a:cubicBezTo>
                    <a:pt x="438" y="604"/>
                    <a:pt x="446" y="618"/>
                    <a:pt x="455" y="630"/>
                  </a:cubicBezTo>
                  <a:cubicBezTo>
                    <a:pt x="458" y="632"/>
                    <a:pt x="460" y="635"/>
                    <a:pt x="462" y="638"/>
                  </a:cubicBezTo>
                  <a:cubicBezTo>
                    <a:pt x="464" y="641"/>
                    <a:pt x="467" y="643"/>
                    <a:pt x="469" y="646"/>
                  </a:cubicBezTo>
                  <a:cubicBezTo>
                    <a:pt x="473" y="651"/>
                    <a:pt x="478" y="655"/>
                    <a:pt x="482" y="659"/>
                  </a:cubicBezTo>
                  <a:cubicBezTo>
                    <a:pt x="490" y="667"/>
                    <a:pt x="499" y="673"/>
                    <a:pt x="505" y="678"/>
                  </a:cubicBezTo>
                  <a:cubicBezTo>
                    <a:pt x="512" y="683"/>
                    <a:pt x="517" y="687"/>
                    <a:pt x="521" y="690"/>
                  </a:cubicBezTo>
                  <a:cubicBezTo>
                    <a:pt x="524" y="692"/>
                    <a:pt x="526" y="694"/>
                    <a:pt x="526" y="694"/>
                  </a:cubicBezTo>
                  <a:cubicBezTo>
                    <a:pt x="526" y="694"/>
                    <a:pt x="525" y="692"/>
                    <a:pt x="521" y="689"/>
                  </a:cubicBezTo>
                  <a:cubicBezTo>
                    <a:pt x="518" y="686"/>
                    <a:pt x="513" y="682"/>
                    <a:pt x="507" y="676"/>
                  </a:cubicBezTo>
                  <a:cubicBezTo>
                    <a:pt x="501" y="671"/>
                    <a:pt x="493" y="664"/>
                    <a:pt x="486" y="655"/>
                  </a:cubicBezTo>
                  <a:cubicBezTo>
                    <a:pt x="482" y="651"/>
                    <a:pt x="478" y="646"/>
                    <a:pt x="474" y="641"/>
                  </a:cubicBezTo>
                  <a:cubicBezTo>
                    <a:pt x="472" y="639"/>
                    <a:pt x="470" y="636"/>
                    <a:pt x="468" y="633"/>
                  </a:cubicBezTo>
                  <a:cubicBezTo>
                    <a:pt x="466" y="631"/>
                    <a:pt x="464" y="628"/>
                    <a:pt x="462" y="625"/>
                  </a:cubicBezTo>
                  <a:cubicBezTo>
                    <a:pt x="455" y="613"/>
                    <a:pt x="448" y="600"/>
                    <a:pt x="444" y="584"/>
                  </a:cubicBezTo>
                  <a:cubicBezTo>
                    <a:pt x="440" y="569"/>
                    <a:pt x="439" y="553"/>
                    <a:pt x="440" y="536"/>
                  </a:cubicBezTo>
                  <a:cubicBezTo>
                    <a:pt x="442" y="518"/>
                    <a:pt x="445" y="500"/>
                    <a:pt x="446" y="481"/>
                  </a:cubicBezTo>
                  <a:cubicBezTo>
                    <a:pt x="447" y="471"/>
                    <a:pt x="447" y="461"/>
                    <a:pt x="447" y="452"/>
                  </a:cubicBezTo>
                  <a:cubicBezTo>
                    <a:pt x="447" y="442"/>
                    <a:pt x="447" y="432"/>
                    <a:pt x="446" y="422"/>
                  </a:cubicBezTo>
                  <a:cubicBezTo>
                    <a:pt x="446" y="412"/>
                    <a:pt x="445" y="403"/>
                    <a:pt x="443" y="393"/>
                  </a:cubicBezTo>
                  <a:cubicBezTo>
                    <a:pt x="443" y="393"/>
                    <a:pt x="443" y="393"/>
                    <a:pt x="443" y="393"/>
                  </a:cubicBezTo>
                  <a:cubicBezTo>
                    <a:pt x="443" y="393"/>
                    <a:pt x="443" y="393"/>
                    <a:pt x="443" y="393"/>
                  </a:cubicBezTo>
                  <a:cubicBezTo>
                    <a:pt x="441" y="383"/>
                    <a:pt x="439" y="373"/>
                    <a:pt x="437" y="363"/>
                  </a:cubicBezTo>
                  <a:cubicBezTo>
                    <a:pt x="432" y="344"/>
                    <a:pt x="425" y="325"/>
                    <a:pt x="416" y="308"/>
                  </a:cubicBezTo>
                  <a:cubicBezTo>
                    <a:pt x="412" y="301"/>
                    <a:pt x="407" y="293"/>
                    <a:pt x="403" y="286"/>
                  </a:cubicBezTo>
                  <a:cubicBezTo>
                    <a:pt x="397" y="276"/>
                    <a:pt x="391" y="267"/>
                    <a:pt x="384" y="257"/>
                  </a:cubicBezTo>
                  <a:cubicBezTo>
                    <a:pt x="384" y="257"/>
                    <a:pt x="384" y="257"/>
                    <a:pt x="383" y="256"/>
                  </a:cubicBezTo>
                  <a:cubicBezTo>
                    <a:pt x="375" y="245"/>
                    <a:pt x="365" y="234"/>
                    <a:pt x="354" y="224"/>
                  </a:cubicBezTo>
                  <a:cubicBezTo>
                    <a:pt x="354" y="223"/>
                    <a:pt x="354" y="223"/>
                    <a:pt x="354" y="223"/>
                  </a:cubicBezTo>
                  <a:cubicBezTo>
                    <a:pt x="346" y="216"/>
                    <a:pt x="339" y="210"/>
                    <a:pt x="330" y="203"/>
                  </a:cubicBezTo>
                  <a:cubicBezTo>
                    <a:pt x="330" y="203"/>
                    <a:pt x="330" y="203"/>
                    <a:pt x="330" y="203"/>
                  </a:cubicBezTo>
                  <a:cubicBezTo>
                    <a:pt x="326" y="200"/>
                    <a:pt x="321" y="197"/>
                    <a:pt x="316" y="194"/>
                  </a:cubicBezTo>
                  <a:cubicBezTo>
                    <a:pt x="316" y="194"/>
                    <a:pt x="316" y="194"/>
                    <a:pt x="316" y="194"/>
                  </a:cubicBezTo>
                  <a:cubicBezTo>
                    <a:pt x="316" y="194"/>
                    <a:pt x="316" y="194"/>
                    <a:pt x="316" y="194"/>
                  </a:cubicBezTo>
                  <a:cubicBezTo>
                    <a:pt x="312" y="192"/>
                    <a:pt x="308" y="190"/>
                    <a:pt x="304" y="187"/>
                  </a:cubicBezTo>
                  <a:cubicBezTo>
                    <a:pt x="304" y="187"/>
                    <a:pt x="304" y="187"/>
                    <a:pt x="304" y="187"/>
                  </a:cubicBezTo>
                  <a:cubicBezTo>
                    <a:pt x="304" y="187"/>
                    <a:pt x="303" y="187"/>
                    <a:pt x="303" y="186"/>
                  </a:cubicBezTo>
                  <a:cubicBezTo>
                    <a:pt x="303" y="186"/>
                    <a:pt x="303" y="186"/>
                    <a:pt x="303" y="186"/>
                  </a:cubicBezTo>
                  <a:cubicBezTo>
                    <a:pt x="301" y="185"/>
                    <a:pt x="299" y="184"/>
                    <a:pt x="297" y="183"/>
                  </a:cubicBezTo>
                  <a:cubicBezTo>
                    <a:pt x="294" y="181"/>
                    <a:pt x="291" y="179"/>
                    <a:pt x="288" y="176"/>
                  </a:cubicBezTo>
                  <a:cubicBezTo>
                    <a:pt x="284" y="174"/>
                    <a:pt x="281" y="172"/>
                    <a:pt x="278" y="170"/>
                  </a:cubicBezTo>
                  <a:cubicBezTo>
                    <a:pt x="269" y="162"/>
                    <a:pt x="269" y="162"/>
                    <a:pt x="269" y="162"/>
                  </a:cubicBezTo>
                  <a:cubicBezTo>
                    <a:pt x="261" y="155"/>
                    <a:pt x="261" y="155"/>
                    <a:pt x="261" y="155"/>
                  </a:cubicBezTo>
                  <a:cubicBezTo>
                    <a:pt x="255" y="149"/>
                    <a:pt x="250" y="144"/>
                    <a:pt x="245" y="138"/>
                  </a:cubicBezTo>
                  <a:cubicBezTo>
                    <a:pt x="242" y="135"/>
                    <a:pt x="240" y="132"/>
                    <a:pt x="237" y="129"/>
                  </a:cubicBezTo>
                  <a:cubicBezTo>
                    <a:pt x="235" y="126"/>
                    <a:pt x="233" y="123"/>
                    <a:pt x="230" y="120"/>
                  </a:cubicBezTo>
                  <a:cubicBezTo>
                    <a:pt x="226" y="114"/>
                    <a:pt x="222" y="108"/>
                    <a:pt x="218" y="101"/>
                  </a:cubicBezTo>
                  <a:cubicBezTo>
                    <a:pt x="214" y="95"/>
                    <a:pt x="210" y="88"/>
                    <a:pt x="207" y="81"/>
                  </a:cubicBezTo>
                  <a:cubicBezTo>
                    <a:pt x="204" y="75"/>
                    <a:pt x="201" y="68"/>
                    <a:pt x="198" y="61"/>
                  </a:cubicBezTo>
                  <a:cubicBezTo>
                    <a:pt x="196" y="54"/>
                    <a:pt x="193" y="46"/>
                    <a:pt x="191" y="39"/>
                  </a:cubicBezTo>
                  <a:cubicBezTo>
                    <a:pt x="191" y="36"/>
                    <a:pt x="190" y="32"/>
                    <a:pt x="189" y="29"/>
                  </a:cubicBezTo>
                  <a:cubicBezTo>
                    <a:pt x="188" y="25"/>
                    <a:pt x="188" y="22"/>
                    <a:pt x="187" y="20"/>
                  </a:cubicBezTo>
                  <a:cubicBezTo>
                    <a:pt x="108" y="32"/>
                    <a:pt x="108" y="32"/>
                    <a:pt x="108" y="32"/>
                  </a:cubicBezTo>
                  <a:cubicBezTo>
                    <a:pt x="108" y="34"/>
                    <a:pt x="108" y="35"/>
                    <a:pt x="109" y="37"/>
                  </a:cubicBezTo>
                  <a:cubicBezTo>
                    <a:pt x="107" y="35"/>
                    <a:pt x="105" y="34"/>
                    <a:pt x="103" y="32"/>
                  </a:cubicBezTo>
                  <a:cubicBezTo>
                    <a:pt x="98" y="28"/>
                    <a:pt x="93" y="25"/>
                    <a:pt x="88" y="22"/>
                  </a:cubicBezTo>
                  <a:cubicBezTo>
                    <a:pt x="84" y="18"/>
                    <a:pt x="79" y="16"/>
                    <a:pt x="76" y="13"/>
                  </a:cubicBezTo>
                  <a:cubicBezTo>
                    <a:pt x="62" y="4"/>
                    <a:pt x="55" y="0"/>
                    <a:pt x="55" y="0"/>
                  </a:cubicBezTo>
                  <a:cubicBezTo>
                    <a:pt x="0" y="92"/>
                    <a:pt x="0" y="92"/>
                    <a:pt x="0" y="92"/>
                  </a:cubicBezTo>
                  <a:cubicBezTo>
                    <a:pt x="0" y="92"/>
                    <a:pt x="7" y="96"/>
                    <a:pt x="20" y="104"/>
                  </a:cubicBezTo>
                  <a:cubicBezTo>
                    <a:pt x="23" y="106"/>
                    <a:pt x="26" y="108"/>
                    <a:pt x="30" y="110"/>
                  </a:cubicBezTo>
                  <a:cubicBezTo>
                    <a:pt x="33" y="112"/>
                    <a:pt x="37" y="114"/>
                    <a:pt x="41" y="117"/>
                  </a:cubicBezTo>
                  <a:cubicBezTo>
                    <a:pt x="45" y="120"/>
                    <a:pt x="50" y="123"/>
                    <a:pt x="54" y="127"/>
                  </a:cubicBezTo>
                  <a:cubicBezTo>
                    <a:pt x="59" y="130"/>
                    <a:pt x="64" y="134"/>
                    <a:pt x="69" y="138"/>
                  </a:cubicBezTo>
                  <a:cubicBezTo>
                    <a:pt x="90" y="154"/>
                    <a:pt x="113" y="176"/>
                    <a:pt x="137" y="205"/>
                  </a:cubicBezTo>
                  <a:cubicBezTo>
                    <a:pt x="161" y="233"/>
                    <a:pt x="184" y="269"/>
                    <a:pt x="205" y="310"/>
                  </a:cubicBezTo>
                  <a:cubicBezTo>
                    <a:pt x="215" y="331"/>
                    <a:pt x="225" y="353"/>
                    <a:pt x="233" y="377"/>
                  </a:cubicBezTo>
                  <a:cubicBezTo>
                    <a:pt x="237" y="389"/>
                    <a:pt x="241" y="401"/>
                    <a:pt x="244" y="413"/>
                  </a:cubicBezTo>
                  <a:cubicBezTo>
                    <a:pt x="246" y="421"/>
                    <a:pt x="246" y="421"/>
                    <a:pt x="246" y="421"/>
                  </a:cubicBezTo>
                  <a:cubicBezTo>
                    <a:pt x="246" y="422"/>
                    <a:pt x="246" y="422"/>
                    <a:pt x="246" y="422"/>
                  </a:cubicBezTo>
                  <a:cubicBezTo>
                    <a:pt x="246" y="422"/>
                    <a:pt x="245" y="418"/>
                    <a:pt x="246" y="420"/>
                  </a:cubicBezTo>
                  <a:cubicBezTo>
                    <a:pt x="246" y="422"/>
                    <a:pt x="246" y="422"/>
                    <a:pt x="246" y="422"/>
                  </a:cubicBezTo>
                  <a:cubicBezTo>
                    <a:pt x="246" y="424"/>
                    <a:pt x="246" y="424"/>
                    <a:pt x="246" y="424"/>
                  </a:cubicBezTo>
                  <a:cubicBezTo>
                    <a:pt x="247" y="429"/>
                    <a:pt x="247" y="429"/>
                    <a:pt x="247" y="429"/>
                  </a:cubicBezTo>
                  <a:cubicBezTo>
                    <a:pt x="248" y="436"/>
                    <a:pt x="249" y="443"/>
                    <a:pt x="250" y="451"/>
                  </a:cubicBezTo>
                  <a:cubicBezTo>
                    <a:pt x="259" y="508"/>
                    <a:pt x="269" y="569"/>
                    <a:pt x="283" y="631"/>
                  </a:cubicBezTo>
                  <a:cubicBezTo>
                    <a:pt x="283" y="632"/>
                    <a:pt x="283" y="633"/>
                    <a:pt x="284" y="634"/>
                  </a:cubicBezTo>
                  <a:cubicBezTo>
                    <a:pt x="286" y="657"/>
                    <a:pt x="286" y="684"/>
                    <a:pt x="282" y="711"/>
                  </a:cubicBezTo>
                  <a:cubicBezTo>
                    <a:pt x="281" y="719"/>
                    <a:pt x="279" y="728"/>
                    <a:pt x="277" y="736"/>
                  </a:cubicBezTo>
                  <a:cubicBezTo>
                    <a:pt x="276" y="741"/>
                    <a:pt x="275" y="745"/>
                    <a:pt x="273" y="749"/>
                  </a:cubicBezTo>
                  <a:cubicBezTo>
                    <a:pt x="272" y="753"/>
                    <a:pt x="271" y="757"/>
                    <a:pt x="269" y="761"/>
                  </a:cubicBezTo>
                  <a:cubicBezTo>
                    <a:pt x="268" y="765"/>
                    <a:pt x="266" y="769"/>
                    <a:pt x="264" y="773"/>
                  </a:cubicBezTo>
                  <a:cubicBezTo>
                    <a:pt x="263" y="776"/>
                    <a:pt x="261" y="780"/>
                    <a:pt x="259" y="783"/>
                  </a:cubicBezTo>
                  <a:cubicBezTo>
                    <a:pt x="257" y="787"/>
                    <a:pt x="256" y="790"/>
                    <a:pt x="254" y="793"/>
                  </a:cubicBezTo>
                  <a:cubicBezTo>
                    <a:pt x="252" y="796"/>
                    <a:pt x="250" y="799"/>
                    <a:pt x="248" y="802"/>
                  </a:cubicBezTo>
                  <a:cubicBezTo>
                    <a:pt x="245" y="808"/>
                    <a:pt x="241" y="813"/>
                    <a:pt x="237" y="818"/>
                  </a:cubicBezTo>
                  <a:cubicBezTo>
                    <a:pt x="234" y="822"/>
                    <a:pt x="231" y="826"/>
                    <a:pt x="228" y="829"/>
                  </a:cubicBezTo>
                  <a:cubicBezTo>
                    <a:pt x="223" y="835"/>
                    <a:pt x="220" y="838"/>
                    <a:pt x="220" y="838"/>
                  </a:cubicBezTo>
                  <a:cubicBezTo>
                    <a:pt x="220" y="838"/>
                    <a:pt x="223" y="835"/>
                    <a:pt x="230" y="831"/>
                  </a:cubicBezTo>
                  <a:cubicBezTo>
                    <a:pt x="233" y="828"/>
                    <a:pt x="237" y="825"/>
                    <a:pt x="241" y="821"/>
                  </a:cubicBezTo>
                  <a:cubicBezTo>
                    <a:pt x="245" y="817"/>
                    <a:pt x="250" y="813"/>
                    <a:pt x="255" y="808"/>
                  </a:cubicBezTo>
                  <a:cubicBezTo>
                    <a:pt x="257" y="805"/>
                    <a:pt x="260" y="802"/>
                    <a:pt x="262" y="799"/>
                  </a:cubicBezTo>
                  <a:cubicBezTo>
                    <a:pt x="265" y="796"/>
                    <a:pt x="267" y="793"/>
                    <a:pt x="270" y="790"/>
                  </a:cubicBezTo>
                  <a:cubicBezTo>
                    <a:pt x="272" y="787"/>
                    <a:pt x="275" y="783"/>
                    <a:pt x="277" y="780"/>
                  </a:cubicBezTo>
                  <a:cubicBezTo>
                    <a:pt x="280" y="776"/>
                    <a:pt x="282" y="772"/>
                    <a:pt x="284" y="769"/>
                  </a:cubicBezTo>
                  <a:cubicBezTo>
                    <a:pt x="287" y="765"/>
                    <a:pt x="289" y="761"/>
                    <a:pt x="291" y="757"/>
                  </a:cubicBezTo>
                  <a:cubicBezTo>
                    <a:pt x="293" y="753"/>
                    <a:pt x="296" y="748"/>
                    <a:pt x="298" y="744"/>
                  </a:cubicBezTo>
                  <a:cubicBezTo>
                    <a:pt x="301" y="737"/>
                    <a:pt x="303" y="731"/>
                    <a:pt x="306" y="724"/>
                  </a:cubicBezTo>
                  <a:cubicBezTo>
                    <a:pt x="315" y="756"/>
                    <a:pt x="325" y="789"/>
                    <a:pt x="337" y="821"/>
                  </a:cubicBezTo>
                  <a:cubicBezTo>
                    <a:pt x="349" y="853"/>
                    <a:pt x="363" y="885"/>
                    <a:pt x="380" y="915"/>
                  </a:cubicBezTo>
                  <a:cubicBezTo>
                    <a:pt x="397" y="946"/>
                    <a:pt x="417" y="976"/>
                    <a:pt x="442" y="1003"/>
                  </a:cubicBezTo>
                  <a:cubicBezTo>
                    <a:pt x="466" y="1029"/>
                    <a:pt x="497" y="1052"/>
                    <a:pt x="532" y="1065"/>
                  </a:cubicBezTo>
                  <a:cubicBezTo>
                    <a:pt x="567" y="1079"/>
                    <a:pt x="604" y="1083"/>
                    <a:pt x="639" y="1080"/>
                  </a:cubicBezTo>
                  <a:cubicBezTo>
                    <a:pt x="709" y="1076"/>
                    <a:pt x="771" y="1052"/>
                    <a:pt x="831" y="1038"/>
                  </a:cubicBezTo>
                  <a:cubicBezTo>
                    <a:pt x="861" y="1030"/>
                    <a:pt x="891" y="1024"/>
                    <a:pt x="920" y="1018"/>
                  </a:cubicBezTo>
                  <a:cubicBezTo>
                    <a:pt x="949" y="1012"/>
                    <a:pt x="978" y="1008"/>
                    <a:pt x="1006" y="1004"/>
                  </a:cubicBezTo>
                  <a:cubicBezTo>
                    <a:pt x="1063" y="997"/>
                    <a:pt x="1117" y="994"/>
                    <a:pt x="1166" y="995"/>
                  </a:cubicBezTo>
                  <a:cubicBezTo>
                    <a:pt x="1216" y="997"/>
                    <a:pt x="1261" y="1003"/>
                    <a:pt x="1300" y="1012"/>
                  </a:cubicBezTo>
                  <a:cubicBezTo>
                    <a:pt x="1320" y="1017"/>
                    <a:pt x="1338" y="1023"/>
                    <a:pt x="1354" y="1029"/>
                  </a:cubicBezTo>
                  <a:cubicBezTo>
                    <a:pt x="1371" y="1035"/>
                    <a:pt x="1386" y="1041"/>
                    <a:pt x="1398" y="1048"/>
                  </a:cubicBezTo>
                  <a:cubicBezTo>
                    <a:pt x="1411" y="1055"/>
                    <a:pt x="1422" y="1061"/>
                    <a:pt x="1432" y="1068"/>
                  </a:cubicBezTo>
                  <a:cubicBezTo>
                    <a:pt x="1441" y="1074"/>
                    <a:pt x="1449" y="1080"/>
                    <a:pt x="1455" y="1085"/>
                  </a:cubicBezTo>
                  <a:cubicBezTo>
                    <a:pt x="1466" y="1095"/>
                    <a:pt x="1472" y="1102"/>
                    <a:pt x="1472" y="1102"/>
                  </a:cubicBezTo>
                  <a:cubicBezTo>
                    <a:pt x="1472" y="1102"/>
                    <a:pt x="1467" y="1095"/>
                    <a:pt x="1455" y="1084"/>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7" name="Oval 6">
            <a:extLst>
              <a:ext uri="{FF2B5EF4-FFF2-40B4-BE49-F238E27FC236}">
                <a16:creationId xmlns:a16="http://schemas.microsoft.com/office/drawing/2014/main" id="{81080A15-9719-452A-9E5F-9A08609A2180}"/>
              </a:ext>
            </a:extLst>
          </p:cNvPr>
          <p:cNvSpPr/>
          <p:nvPr/>
        </p:nvSpPr>
        <p:spPr>
          <a:xfrm>
            <a:off x="11652672" y="3615384"/>
            <a:ext cx="600981" cy="600978"/>
          </a:xfrm>
          <a:prstGeom prst="ellipse">
            <a:avLst/>
          </a:prstGeom>
          <a:gradFill>
            <a:gsLst>
              <a:gs pos="2000">
                <a:schemeClr val="accent1"/>
              </a:gs>
              <a:gs pos="10000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Freeform: Shape 60">
            <a:extLst>
              <a:ext uri="{FF2B5EF4-FFF2-40B4-BE49-F238E27FC236}">
                <a16:creationId xmlns:a16="http://schemas.microsoft.com/office/drawing/2014/main" id="{45C40AA2-B7BA-4704-98B9-8C0A7C8C62D4}"/>
              </a:ext>
            </a:extLst>
          </p:cNvPr>
          <p:cNvSpPr/>
          <p:nvPr/>
        </p:nvSpPr>
        <p:spPr>
          <a:xfrm>
            <a:off x="1716512" y="1941107"/>
            <a:ext cx="1159019" cy="34765"/>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gradFill>
            <a:gsLst>
              <a:gs pos="100000">
                <a:schemeClr val="accent4"/>
              </a:gs>
              <a:gs pos="5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600">
              <a:solidFill>
                <a:schemeClr val="tx1">
                  <a:lumMod val="85000"/>
                  <a:lumOff val="15000"/>
                </a:schemeClr>
              </a:solidFill>
            </a:endParaRPr>
          </a:p>
        </p:txBody>
      </p:sp>
      <p:sp>
        <p:nvSpPr>
          <p:cNvPr id="76" name="Rectangle: Rounded Corners 75">
            <a:extLst>
              <a:ext uri="{FF2B5EF4-FFF2-40B4-BE49-F238E27FC236}">
                <a16:creationId xmlns:a16="http://schemas.microsoft.com/office/drawing/2014/main" id="{0EF61ABB-9921-4CA1-9771-FF3E164C530C}"/>
              </a:ext>
            </a:extLst>
          </p:cNvPr>
          <p:cNvSpPr/>
          <p:nvPr/>
        </p:nvSpPr>
        <p:spPr>
          <a:xfrm>
            <a:off x="15341224" y="4076020"/>
            <a:ext cx="5368687" cy="1909763"/>
          </a:xfrm>
          <a:prstGeom prst="roundRect">
            <a:avLst>
              <a:gd name="adj" fmla="val 8307"/>
            </a:avLst>
          </a:prstGeom>
          <a:gradFill flip="none" rotWithShape="1">
            <a:gsLst>
              <a:gs pos="17000">
                <a:schemeClr val="accent1"/>
              </a:gs>
              <a:gs pos="100000">
                <a:schemeClr val="accent1">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8">
            <a:extLst>
              <a:ext uri="{FF2B5EF4-FFF2-40B4-BE49-F238E27FC236}">
                <a16:creationId xmlns:a16="http://schemas.microsoft.com/office/drawing/2014/main" id="{E2705953-B4B5-43D1-834B-2F0A46BF93FE}"/>
              </a:ext>
            </a:extLst>
          </p:cNvPr>
          <p:cNvSpPr>
            <a:spLocks/>
          </p:cNvSpPr>
          <p:nvPr/>
        </p:nvSpPr>
        <p:spPr bwMode="auto">
          <a:xfrm flipH="1" flipV="1">
            <a:off x="4761287" y="10457928"/>
            <a:ext cx="810118" cy="810118"/>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bg1"/>
              </a:gs>
              <a:gs pos="100000">
                <a:srgbClr val="F0F0F0"/>
              </a:gs>
            </a:gsLst>
            <a:lin ang="10200000" scaled="0"/>
            <a:tileRect/>
          </a:gradFill>
          <a:ln>
            <a:noFill/>
          </a:ln>
          <a:effectLst>
            <a:outerShdw blurRad="1270000" dist="812800" dir="2700000" sx="80000" sy="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106" name="Freeform 8">
            <a:extLst>
              <a:ext uri="{FF2B5EF4-FFF2-40B4-BE49-F238E27FC236}">
                <a16:creationId xmlns:a16="http://schemas.microsoft.com/office/drawing/2014/main" id="{89C9D781-EFAD-4495-9021-0351A66AC395}"/>
              </a:ext>
            </a:extLst>
          </p:cNvPr>
          <p:cNvSpPr>
            <a:spLocks/>
          </p:cNvSpPr>
          <p:nvPr/>
        </p:nvSpPr>
        <p:spPr bwMode="auto">
          <a:xfrm flipV="1">
            <a:off x="-748099" y="5305498"/>
            <a:ext cx="1699750" cy="1699750"/>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1"/>
              </a:gs>
              <a:gs pos="100000">
                <a:schemeClr val="accent1">
                  <a:lumMod val="75000"/>
                </a:schemeClr>
              </a:gs>
            </a:gsLst>
            <a:lin ang="6600000" scaled="0"/>
            <a:tileRect/>
          </a:gradFill>
          <a:ln>
            <a:noFill/>
          </a:ln>
          <a:effectLst>
            <a:outerShdw blurRad="1270000" dist="889000" dir="18900000" sx="54000" sy="54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07" name="Freeform 8">
            <a:extLst>
              <a:ext uri="{FF2B5EF4-FFF2-40B4-BE49-F238E27FC236}">
                <a16:creationId xmlns:a16="http://schemas.microsoft.com/office/drawing/2014/main" id="{00636F53-19CE-4FC7-A10A-6C4215332904}"/>
              </a:ext>
            </a:extLst>
          </p:cNvPr>
          <p:cNvSpPr>
            <a:spLocks/>
          </p:cNvSpPr>
          <p:nvPr/>
        </p:nvSpPr>
        <p:spPr bwMode="auto">
          <a:xfrm flipV="1">
            <a:off x="17676100" y="-544529"/>
            <a:ext cx="1089058" cy="1089058"/>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3"/>
              </a:gs>
              <a:gs pos="100000">
                <a:schemeClr val="accent3">
                  <a:lumMod val="75000"/>
                </a:schemeClr>
              </a:gs>
            </a:gsLst>
            <a:lin ang="6600000" scaled="0"/>
            <a:tileRect/>
          </a:gradFill>
          <a:ln>
            <a:noFill/>
          </a:ln>
          <a:effectLst>
            <a:outerShdw blurRad="1270000" dist="889000" dir="18900000" sx="54000" sy="54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 name="Title 1">
            <a:extLst>
              <a:ext uri="{FF2B5EF4-FFF2-40B4-BE49-F238E27FC236}">
                <a16:creationId xmlns:a16="http://schemas.microsoft.com/office/drawing/2014/main" id="{A6981483-A6E7-555B-73D9-FD0640B0A85A}"/>
              </a:ext>
            </a:extLst>
          </p:cNvPr>
          <p:cNvSpPr txBox="1">
            <a:spLocks/>
          </p:cNvSpPr>
          <p:nvPr/>
        </p:nvSpPr>
        <p:spPr>
          <a:xfrm>
            <a:off x="4815839" y="365125"/>
            <a:ext cx="10855005" cy="1325563"/>
          </a:xfrm>
          <a:prstGeom prst="rect">
            <a:avLst/>
          </a:prstGeom>
        </p:spPr>
        <p:txBody>
          <a:bodyPr/>
          <a:lstStyle>
            <a:lvl1pPr algn="l" defTabSz="1460754" rtl="0" eaLnBrk="1" latinLnBrk="0" hangingPunct="1">
              <a:lnSpc>
                <a:spcPct val="90000"/>
              </a:lnSpc>
              <a:spcBef>
                <a:spcPct val="0"/>
              </a:spcBef>
              <a:buNone/>
              <a:defRPr sz="7029" kern="1200">
                <a:solidFill>
                  <a:schemeClr val="tx1"/>
                </a:solidFill>
                <a:latin typeface="+mj-lt"/>
                <a:ea typeface="+mj-ea"/>
                <a:cs typeface="+mj-cs"/>
              </a:defRPr>
            </a:lvl1pPr>
          </a:lstStyle>
          <a:p>
            <a:pPr algn="r" rtl="1"/>
            <a:r>
              <a:rPr lang="ar-IQ" dirty="0">
                <a:solidFill>
                  <a:schemeClr val="accent1">
                    <a:lumMod val="50000"/>
                  </a:schemeClr>
                </a:solidFill>
                <a:latin typeface="Hacen Maghreb Bd" panose="02000500000000000000" pitchFamily="2" charset="-78"/>
                <a:cs typeface="Hacen Maghreb Bd" panose="02000500000000000000" pitchFamily="2" charset="-78"/>
              </a:rPr>
              <a:t> </a:t>
            </a:r>
            <a:r>
              <a:rPr lang="ar-IQ" dirty="0">
                <a:solidFill>
                  <a:schemeClr val="accent1">
                    <a:lumMod val="20000"/>
                    <a:lumOff val="80000"/>
                  </a:schemeClr>
                </a:solidFill>
                <a:latin typeface="Hacen Maghreb Bd" panose="02000500000000000000" pitchFamily="2" charset="-78"/>
                <a:cs typeface="Hacen Maghreb Bd" panose="02000500000000000000" pitchFamily="2" charset="-78"/>
              </a:rPr>
              <a:t>أفضل الرياضات لصحة المرأة</a:t>
            </a:r>
            <a:endParaRPr lang="en-US" dirty="0">
              <a:solidFill>
                <a:schemeClr val="accent1">
                  <a:lumMod val="20000"/>
                  <a:lumOff val="80000"/>
                </a:schemeClr>
              </a:solidFill>
            </a:endParaRPr>
          </a:p>
        </p:txBody>
      </p:sp>
      <p:sp>
        <p:nvSpPr>
          <p:cNvPr id="5" name="Content Placeholder 2">
            <a:extLst>
              <a:ext uri="{FF2B5EF4-FFF2-40B4-BE49-F238E27FC236}">
                <a16:creationId xmlns:a16="http://schemas.microsoft.com/office/drawing/2014/main" id="{C2584F95-1170-D5C9-80DF-0C9978B40C93}"/>
              </a:ext>
            </a:extLst>
          </p:cNvPr>
          <p:cNvSpPr txBox="1">
            <a:spLocks/>
          </p:cNvSpPr>
          <p:nvPr/>
        </p:nvSpPr>
        <p:spPr>
          <a:xfrm>
            <a:off x="1990617" y="1737342"/>
            <a:ext cx="5368126" cy="5909676"/>
          </a:xfrm>
          <a:prstGeom prst="rect">
            <a:avLst/>
          </a:prstGeom>
        </p:spPr>
        <p:txBody>
          <a:bodyPr>
            <a:noAutofit/>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ar-IQ" sz="4600" dirty="0">
                <a:solidFill>
                  <a:schemeClr val="accent1">
                    <a:lumMod val="20000"/>
                    <a:lumOff val="80000"/>
                  </a:schemeClr>
                </a:solidFill>
                <a:latin typeface="Hacen Maghreb Bd" panose="02000500000000000000" pitchFamily="2" charset="-78"/>
                <a:cs typeface="Hacen Maghreb Bd" panose="02000500000000000000" pitchFamily="2" charset="-78"/>
              </a:rPr>
              <a:t>الكرة الطائرة</a:t>
            </a:r>
          </a:p>
          <a:p>
            <a:pPr algn="r" rtl="1"/>
            <a:r>
              <a:rPr lang="ar-IQ" sz="4600" dirty="0">
                <a:solidFill>
                  <a:schemeClr val="accent1">
                    <a:lumMod val="20000"/>
                    <a:lumOff val="80000"/>
                  </a:schemeClr>
                </a:solidFill>
                <a:latin typeface="Hacen Maghreb Bd" panose="02000500000000000000" pitchFamily="2" charset="-78"/>
                <a:cs typeface="Hacen Maghreb Bd" panose="02000500000000000000" pitchFamily="2" charset="-78"/>
              </a:rPr>
              <a:t>كرة السلة</a:t>
            </a:r>
          </a:p>
          <a:p>
            <a:pPr algn="r" rtl="1"/>
            <a:r>
              <a:rPr lang="ar-IQ" sz="4600" dirty="0">
                <a:solidFill>
                  <a:schemeClr val="accent1">
                    <a:lumMod val="20000"/>
                    <a:lumOff val="80000"/>
                  </a:schemeClr>
                </a:solidFill>
                <a:latin typeface="Hacen Maghreb Bd" panose="02000500000000000000" pitchFamily="2" charset="-78"/>
                <a:cs typeface="Hacen Maghreb Bd" panose="02000500000000000000" pitchFamily="2" charset="-78"/>
              </a:rPr>
              <a:t>السباحة</a:t>
            </a:r>
          </a:p>
          <a:p>
            <a:pPr algn="r" rtl="1"/>
            <a:r>
              <a:rPr lang="ar-IQ" sz="4600" dirty="0">
                <a:solidFill>
                  <a:schemeClr val="accent1">
                    <a:lumMod val="20000"/>
                    <a:lumOff val="80000"/>
                  </a:schemeClr>
                </a:solidFill>
                <a:latin typeface="Hacen Maghreb Bd" panose="02000500000000000000" pitchFamily="2" charset="-78"/>
                <a:cs typeface="Hacen Maghreb Bd" panose="02000500000000000000" pitchFamily="2" charset="-78"/>
              </a:rPr>
              <a:t>الرقص</a:t>
            </a:r>
          </a:p>
          <a:p>
            <a:pPr algn="r" rtl="1"/>
            <a:r>
              <a:rPr lang="ar-IQ" sz="4600" dirty="0">
                <a:solidFill>
                  <a:schemeClr val="accent1">
                    <a:lumMod val="20000"/>
                    <a:lumOff val="80000"/>
                  </a:schemeClr>
                </a:solidFill>
                <a:latin typeface="Hacen Maghreb Bd" panose="02000500000000000000" pitchFamily="2" charset="-78"/>
                <a:cs typeface="Hacen Maghreb Bd" panose="02000500000000000000" pitchFamily="2" charset="-78"/>
              </a:rPr>
              <a:t>اليوغا</a:t>
            </a:r>
          </a:p>
          <a:p>
            <a:pPr algn="r" rtl="1"/>
            <a:r>
              <a:rPr lang="ar-IQ" sz="4600" dirty="0">
                <a:solidFill>
                  <a:schemeClr val="accent1">
                    <a:lumMod val="20000"/>
                    <a:lumOff val="80000"/>
                  </a:schemeClr>
                </a:solidFill>
                <a:latin typeface="Hacen Maghreb Bd" panose="02000500000000000000" pitchFamily="2" charset="-78"/>
                <a:cs typeface="Hacen Maghreb Bd" panose="02000500000000000000" pitchFamily="2" charset="-78"/>
              </a:rPr>
              <a:t>رياضة الأيروبيك</a:t>
            </a:r>
          </a:p>
          <a:p>
            <a:pPr algn="r" rtl="1"/>
            <a:r>
              <a:rPr lang="ar-IQ" sz="4600" dirty="0">
                <a:solidFill>
                  <a:schemeClr val="accent1">
                    <a:lumMod val="20000"/>
                    <a:lumOff val="80000"/>
                  </a:schemeClr>
                </a:solidFill>
                <a:latin typeface="Hacen Maghreb Bd" panose="02000500000000000000" pitchFamily="2" charset="-78"/>
                <a:cs typeface="Hacen Maghreb Bd" panose="02000500000000000000" pitchFamily="2" charset="-78"/>
              </a:rPr>
              <a:t> والمشي</a:t>
            </a:r>
            <a:endParaRPr lang="en-US" sz="4600" dirty="0">
              <a:solidFill>
                <a:schemeClr val="accent1">
                  <a:lumMod val="20000"/>
                  <a:lumOff val="80000"/>
                </a:schemeClr>
              </a:solidFill>
              <a:latin typeface="Hacen Maghreb Bd" panose="02000500000000000000" pitchFamily="2" charset="-78"/>
              <a:cs typeface="Hacen Maghreb Bd" panose="02000500000000000000" pitchFamily="2" charset="-78"/>
            </a:endParaRPr>
          </a:p>
        </p:txBody>
      </p:sp>
    </p:spTree>
    <p:extLst>
      <p:ext uri="{BB962C8B-B14F-4D97-AF65-F5344CB8AC3E}">
        <p14:creationId xmlns:p14="http://schemas.microsoft.com/office/powerpoint/2010/main" val="3760789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20" name="Rectangle 19">
            <a:extLst>
              <a:ext uri="{FF2B5EF4-FFF2-40B4-BE49-F238E27FC236}">
                <a16:creationId xmlns:a16="http://schemas.microsoft.com/office/drawing/2014/main" id="{014B9723-9F40-45BB-ABC7-27E4068E2F1E}"/>
              </a:ext>
            </a:extLst>
          </p:cNvPr>
          <p:cNvSpPr/>
          <p:nvPr/>
        </p:nvSpPr>
        <p:spPr>
          <a:xfrm>
            <a:off x="352100" y="787620"/>
            <a:ext cx="11292249" cy="97477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8" dirty="0">
              <a:solidFill>
                <a:schemeClr val="tx1"/>
              </a:solidFill>
            </a:endParaRPr>
          </a:p>
        </p:txBody>
      </p:sp>
      <p:grpSp>
        <p:nvGrpSpPr>
          <p:cNvPr id="642" name="Google Shape;642;p29"/>
          <p:cNvGrpSpPr/>
          <p:nvPr/>
        </p:nvGrpSpPr>
        <p:grpSpPr>
          <a:xfrm>
            <a:off x="10324788" y="2301554"/>
            <a:ext cx="7996027" cy="8662761"/>
            <a:chOff x="4923439" y="1076541"/>
            <a:chExt cx="3753942" cy="4066958"/>
          </a:xfrm>
        </p:grpSpPr>
        <p:grpSp>
          <p:nvGrpSpPr>
            <p:cNvPr id="643" name="Google Shape;643;p29"/>
            <p:cNvGrpSpPr/>
            <p:nvPr/>
          </p:nvGrpSpPr>
          <p:grpSpPr>
            <a:xfrm>
              <a:off x="4923439" y="1076541"/>
              <a:ext cx="3753942" cy="4066958"/>
              <a:chOff x="1408750" y="238125"/>
              <a:chExt cx="5152975" cy="5238225"/>
            </a:xfrm>
          </p:grpSpPr>
          <p:sp>
            <p:nvSpPr>
              <p:cNvPr id="644" name="Google Shape;644;p29"/>
              <p:cNvSpPr/>
              <p:nvPr/>
            </p:nvSpPr>
            <p:spPr>
              <a:xfrm>
                <a:off x="1408750" y="2955775"/>
                <a:ext cx="2264475" cy="1414525"/>
              </a:xfrm>
              <a:custGeom>
                <a:avLst/>
                <a:gdLst/>
                <a:ahLst/>
                <a:cxnLst/>
                <a:rect l="l" t="t" r="r" b="b"/>
                <a:pathLst>
                  <a:path w="90579" h="56581" extrusionOk="0">
                    <a:moveTo>
                      <a:pt x="45411" y="1"/>
                    </a:moveTo>
                    <a:cubicBezTo>
                      <a:pt x="45399" y="1"/>
                      <a:pt x="45388" y="1"/>
                      <a:pt x="45377" y="2"/>
                    </a:cubicBezTo>
                    <a:lnTo>
                      <a:pt x="908" y="2041"/>
                    </a:lnTo>
                    <a:cubicBezTo>
                      <a:pt x="301" y="2069"/>
                      <a:pt x="0" y="2792"/>
                      <a:pt x="409" y="3243"/>
                    </a:cubicBezTo>
                    <a:lnTo>
                      <a:pt x="48545" y="56345"/>
                    </a:lnTo>
                    <a:cubicBezTo>
                      <a:pt x="48683" y="56496"/>
                      <a:pt x="48876" y="56581"/>
                      <a:pt x="49077" y="56581"/>
                    </a:cubicBezTo>
                    <a:cubicBezTo>
                      <a:pt x="49126" y="56581"/>
                      <a:pt x="49176" y="56576"/>
                      <a:pt x="49225" y="56565"/>
                    </a:cubicBezTo>
                    <a:lnTo>
                      <a:pt x="89816" y="48083"/>
                    </a:lnTo>
                    <a:cubicBezTo>
                      <a:pt x="90368" y="47969"/>
                      <a:pt x="90579" y="47292"/>
                      <a:pt x="90191" y="46884"/>
                    </a:cubicBezTo>
                    <a:lnTo>
                      <a:pt x="45931" y="226"/>
                    </a:lnTo>
                    <a:cubicBezTo>
                      <a:pt x="45795" y="82"/>
                      <a:pt x="45607" y="1"/>
                      <a:pt x="45411" y="1"/>
                    </a:cubicBez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45" name="Google Shape;645;p29"/>
              <p:cNvSpPr/>
              <p:nvPr/>
            </p:nvSpPr>
            <p:spPr>
              <a:xfrm>
                <a:off x="1532050" y="2972425"/>
                <a:ext cx="2048325" cy="1297475"/>
              </a:xfrm>
              <a:custGeom>
                <a:avLst/>
                <a:gdLst/>
                <a:ahLst/>
                <a:cxnLst/>
                <a:rect l="l" t="t" r="r" b="b"/>
                <a:pathLst>
                  <a:path w="81933" h="51899" extrusionOk="0">
                    <a:moveTo>
                      <a:pt x="40166" y="0"/>
                    </a:moveTo>
                    <a:cubicBezTo>
                      <a:pt x="40157" y="0"/>
                      <a:pt x="40148" y="1"/>
                      <a:pt x="40139" y="1"/>
                    </a:cubicBezTo>
                    <a:lnTo>
                      <a:pt x="768" y="1820"/>
                    </a:lnTo>
                    <a:cubicBezTo>
                      <a:pt x="254" y="1844"/>
                      <a:pt x="0" y="2456"/>
                      <a:pt x="345" y="2837"/>
                    </a:cubicBezTo>
                    <a:lnTo>
                      <a:pt x="45629" y="51699"/>
                    </a:lnTo>
                    <a:cubicBezTo>
                      <a:pt x="45746" y="51828"/>
                      <a:pt x="45910" y="51898"/>
                      <a:pt x="46080" y="51898"/>
                    </a:cubicBezTo>
                    <a:cubicBezTo>
                      <a:pt x="46121" y="51898"/>
                      <a:pt x="46163" y="51894"/>
                      <a:pt x="46205" y="51886"/>
                    </a:cubicBezTo>
                    <a:lnTo>
                      <a:pt x="81288" y="45077"/>
                    </a:lnTo>
                    <a:cubicBezTo>
                      <a:pt x="81755" y="44979"/>
                      <a:pt x="81933" y="44408"/>
                      <a:pt x="81606" y="44063"/>
                    </a:cubicBezTo>
                    <a:lnTo>
                      <a:pt x="40607" y="190"/>
                    </a:lnTo>
                    <a:cubicBezTo>
                      <a:pt x="40493" y="68"/>
                      <a:pt x="40333" y="0"/>
                      <a:pt x="40166" y="0"/>
                    </a:cubicBezTo>
                    <a:close/>
                  </a:path>
                </a:pathLst>
              </a:cu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46" name="Google Shape;646;p29"/>
              <p:cNvSpPr/>
              <p:nvPr/>
            </p:nvSpPr>
            <p:spPr>
              <a:xfrm>
                <a:off x="1813150" y="3130000"/>
                <a:ext cx="764900" cy="69675"/>
              </a:xfrm>
              <a:custGeom>
                <a:avLst/>
                <a:gdLst/>
                <a:ahLst/>
                <a:cxnLst/>
                <a:rect l="l" t="t" r="r" b="b"/>
                <a:pathLst>
                  <a:path w="30596" h="2787" extrusionOk="0">
                    <a:moveTo>
                      <a:pt x="29004" y="0"/>
                    </a:moveTo>
                    <a:cubicBezTo>
                      <a:pt x="26965" y="0"/>
                      <a:pt x="24931" y="74"/>
                      <a:pt x="22900" y="177"/>
                    </a:cubicBezTo>
                    <a:cubicBezTo>
                      <a:pt x="20341" y="300"/>
                      <a:pt x="17789" y="501"/>
                      <a:pt x="15238" y="719"/>
                    </a:cubicBezTo>
                    <a:cubicBezTo>
                      <a:pt x="12689" y="963"/>
                      <a:pt x="10142" y="1221"/>
                      <a:pt x="7602" y="1558"/>
                    </a:cubicBezTo>
                    <a:cubicBezTo>
                      <a:pt x="5062" y="1887"/>
                      <a:pt x="2525" y="2263"/>
                      <a:pt x="0" y="2772"/>
                    </a:cubicBezTo>
                    <a:cubicBezTo>
                      <a:pt x="513" y="2782"/>
                      <a:pt x="1024" y="2787"/>
                      <a:pt x="1535" y="2787"/>
                    </a:cubicBezTo>
                    <a:cubicBezTo>
                      <a:pt x="3595" y="2787"/>
                      <a:pt x="5647" y="2713"/>
                      <a:pt x="7696" y="2609"/>
                    </a:cubicBezTo>
                    <a:cubicBezTo>
                      <a:pt x="10256" y="2487"/>
                      <a:pt x="12808" y="2286"/>
                      <a:pt x="15359" y="2069"/>
                    </a:cubicBezTo>
                    <a:cubicBezTo>
                      <a:pt x="17907" y="1828"/>
                      <a:pt x="20455" y="1569"/>
                      <a:pt x="22995" y="1232"/>
                    </a:cubicBezTo>
                    <a:cubicBezTo>
                      <a:pt x="25535" y="903"/>
                      <a:pt x="28072" y="527"/>
                      <a:pt x="30596" y="16"/>
                    </a:cubicBezTo>
                    <a:cubicBezTo>
                      <a:pt x="30065" y="5"/>
                      <a:pt x="29534" y="0"/>
                      <a:pt x="29004" y="0"/>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47" name="Google Shape;647;p29"/>
              <p:cNvSpPr/>
              <p:nvPr/>
            </p:nvSpPr>
            <p:spPr>
              <a:xfrm>
                <a:off x="1918875" y="3234850"/>
                <a:ext cx="744650" cy="68075"/>
              </a:xfrm>
              <a:custGeom>
                <a:avLst/>
                <a:gdLst/>
                <a:ahLst/>
                <a:cxnLst/>
                <a:rect l="l" t="t" r="r" b="b"/>
                <a:pathLst>
                  <a:path w="29786" h="2723" extrusionOk="0">
                    <a:moveTo>
                      <a:pt x="28036" y="0"/>
                    </a:moveTo>
                    <a:cubicBezTo>
                      <a:pt x="26116" y="0"/>
                      <a:pt x="24203" y="68"/>
                      <a:pt x="22291" y="164"/>
                    </a:cubicBezTo>
                    <a:cubicBezTo>
                      <a:pt x="19800" y="281"/>
                      <a:pt x="17315" y="475"/>
                      <a:pt x="14832" y="687"/>
                    </a:cubicBezTo>
                    <a:cubicBezTo>
                      <a:pt x="12352" y="924"/>
                      <a:pt x="9872" y="1177"/>
                      <a:pt x="7400" y="1507"/>
                    </a:cubicBezTo>
                    <a:cubicBezTo>
                      <a:pt x="4926" y="1831"/>
                      <a:pt x="2458" y="2200"/>
                      <a:pt x="0" y="2704"/>
                    </a:cubicBezTo>
                    <a:cubicBezTo>
                      <a:pt x="563" y="2717"/>
                      <a:pt x="1126" y="2722"/>
                      <a:pt x="1687" y="2722"/>
                    </a:cubicBezTo>
                    <a:cubicBezTo>
                      <a:pt x="3628" y="2722"/>
                      <a:pt x="5562" y="2654"/>
                      <a:pt x="7494" y="2558"/>
                    </a:cubicBezTo>
                    <a:cubicBezTo>
                      <a:pt x="9986" y="2442"/>
                      <a:pt x="12470" y="2247"/>
                      <a:pt x="14953" y="2036"/>
                    </a:cubicBezTo>
                    <a:cubicBezTo>
                      <a:pt x="17435" y="1801"/>
                      <a:pt x="19914" y="1549"/>
                      <a:pt x="22387" y="1218"/>
                    </a:cubicBezTo>
                    <a:cubicBezTo>
                      <a:pt x="24860" y="895"/>
                      <a:pt x="27329" y="525"/>
                      <a:pt x="29785" y="20"/>
                    </a:cubicBezTo>
                    <a:cubicBezTo>
                      <a:pt x="29201" y="7"/>
                      <a:pt x="28618" y="0"/>
                      <a:pt x="28036" y="0"/>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48" name="Google Shape;648;p29"/>
              <p:cNvSpPr/>
              <p:nvPr/>
            </p:nvSpPr>
            <p:spPr>
              <a:xfrm>
                <a:off x="2024600" y="3338350"/>
                <a:ext cx="740475" cy="67725"/>
              </a:xfrm>
              <a:custGeom>
                <a:avLst/>
                <a:gdLst/>
                <a:ahLst/>
                <a:cxnLst/>
                <a:rect l="l" t="t" r="r" b="b"/>
                <a:pathLst>
                  <a:path w="29619" h="2709" extrusionOk="0">
                    <a:moveTo>
                      <a:pt x="27851" y="0"/>
                    </a:moveTo>
                    <a:cubicBezTo>
                      <a:pt x="25951" y="0"/>
                      <a:pt x="24058" y="66"/>
                      <a:pt x="22167" y="161"/>
                    </a:cubicBezTo>
                    <a:cubicBezTo>
                      <a:pt x="19689" y="275"/>
                      <a:pt x="17218" y="468"/>
                      <a:pt x="14749" y="679"/>
                    </a:cubicBezTo>
                    <a:cubicBezTo>
                      <a:pt x="12283" y="915"/>
                      <a:pt x="9816" y="1167"/>
                      <a:pt x="7358" y="1496"/>
                    </a:cubicBezTo>
                    <a:cubicBezTo>
                      <a:pt x="4898" y="1818"/>
                      <a:pt x="2444" y="2187"/>
                      <a:pt x="1" y="2689"/>
                    </a:cubicBezTo>
                    <a:cubicBezTo>
                      <a:pt x="580" y="2702"/>
                      <a:pt x="1158" y="2708"/>
                      <a:pt x="1736" y="2708"/>
                    </a:cubicBezTo>
                    <a:cubicBezTo>
                      <a:pt x="3646" y="2708"/>
                      <a:pt x="5551" y="2642"/>
                      <a:pt x="7453" y="2547"/>
                    </a:cubicBezTo>
                    <a:cubicBezTo>
                      <a:pt x="9930" y="2432"/>
                      <a:pt x="12401" y="2239"/>
                      <a:pt x="14871" y="2030"/>
                    </a:cubicBezTo>
                    <a:cubicBezTo>
                      <a:pt x="17337" y="1796"/>
                      <a:pt x="19803" y="1544"/>
                      <a:pt x="22262" y="1214"/>
                    </a:cubicBezTo>
                    <a:cubicBezTo>
                      <a:pt x="24722" y="893"/>
                      <a:pt x="27175" y="524"/>
                      <a:pt x="29618" y="20"/>
                    </a:cubicBezTo>
                    <a:cubicBezTo>
                      <a:pt x="29029" y="7"/>
                      <a:pt x="28439" y="0"/>
                      <a:pt x="27851" y="0"/>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49" name="Google Shape;649;p29"/>
              <p:cNvSpPr/>
              <p:nvPr/>
            </p:nvSpPr>
            <p:spPr>
              <a:xfrm>
                <a:off x="2113350" y="3440900"/>
                <a:ext cx="747050" cy="68275"/>
              </a:xfrm>
              <a:custGeom>
                <a:avLst/>
                <a:gdLst/>
                <a:ahLst/>
                <a:cxnLst/>
                <a:rect l="l" t="t" r="r" b="b"/>
                <a:pathLst>
                  <a:path w="29882" h="2731" extrusionOk="0">
                    <a:moveTo>
                      <a:pt x="28169" y="0"/>
                    </a:moveTo>
                    <a:cubicBezTo>
                      <a:pt x="26229" y="0"/>
                      <a:pt x="24295" y="68"/>
                      <a:pt x="22364" y="165"/>
                    </a:cubicBezTo>
                    <a:cubicBezTo>
                      <a:pt x="19864" y="283"/>
                      <a:pt x="17372" y="478"/>
                      <a:pt x="14880" y="690"/>
                    </a:cubicBezTo>
                    <a:cubicBezTo>
                      <a:pt x="12392" y="929"/>
                      <a:pt x="9904" y="1182"/>
                      <a:pt x="7424" y="1514"/>
                    </a:cubicBezTo>
                    <a:cubicBezTo>
                      <a:pt x="4943" y="1838"/>
                      <a:pt x="2465" y="2209"/>
                      <a:pt x="1" y="2713"/>
                    </a:cubicBezTo>
                    <a:cubicBezTo>
                      <a:pt x="560" y="2725"/>
                      <a:pt x="1119" y="2731"/>
                      <a:pt x="1677" y="2731"/>
                    </a:cubicBezTo>
                    <a:cubicBezTo>
                      <a:pt x="3629" y="2731"/>
                      <a:pt x="5575" y="2662"/>
                      <a:pt x="7518" y="2563"/>
                    </a:cubicBezTo>
                    <a:cubicBezTo>
                      <a:pt x="10019" y="2447"/>
                      <a:pt x="12510" y="2252"/>
                      <a:pt x="15002" y="2041"/>
                    </a:cubicBezTo>
                    <a:cubicBezTo>
                      <a:pt x="17491" y="1805"/>
                      <a:pt x="19979" y="1551"/>
                      <a:pt x="22459" y="1219"/>
                    </a:cubicBezTo>
                    <a:cubicBezTo>
                      <a:pt x="24939" y="896"/>
                      <a:pt x="27417" y="525"/>
                      <a:pt x="29881" y="19"/>
                    </a:cubicBezTo>
                    <a:cubicBezTo>
                      <a:pt x="29310" y="6"/>
                      <a:pt x="28739" y="0"/>
                      <a:pt x="28169" y="0"/>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0" name="Google Shape;650;p29"/>
              <p:cNvSpPr/>
              <p:nvPr/>
            </p:nvSpPr>
            <p:spPr>
              <a:xfrm>
                <a:off x="2219100" y="3543225"/>
                <a:ext cx="756675" cy="69025"/>
              </a:xfrm>
              <a:custGeom>
                <a:avLst/>
                <a:gdLst/>
                <a:ahLst/>
                <a:cxnLst/>
                <a:rect l="l" t="t" r="r" b="b"/>
                <a:pathLst>
                  <a:path w="30267" h="2761" extrusionOk="0">
                    <a:moveTo>
                      <a:pt x="28620" y="1"/>
                    </a:moveTo>
                    <a:cubicBezTo>
                      <a:pt x="26625" y="1"/>
                      <a:pt x="24637" y="72"/>
                      <a:pt x="22652" y="173"/>
                    </a:cubicBezTo>
                    <a:cubicBezTo>
                      <a:pt x="20121" y="292"/>
                      <a:pt x="17596" y="491"/>
                      <a:pt x="15073" y="706"/>
                    </a:cubicBezTo>
                    <a:cubicBezTo>
                      <a:pt x="12551" y="947"/>
                      <a:pt x="10032" y="1203"/>
                      <a:pt x="7519" y="1538"/>
                    </a:cubicBezTo>
                    <a:cubicBezTo>
                      <a:pt x="5006" y="1865"/>
                      <a:pt x="2497" y="2238"/>
                      <a:pt x="0" y="2745"/>
                    </a:cubicBezTo>
                    <a:cubicBezTo>
                      <a:pt x="539" y="2756"/>
                      <a:pt x="1076" y="2761"/>
                      <a:pt x="1614" y="2761"/>
                    </a:cubicBezTo>
                    <a:cubicBezTo>
                      <a:pt x="3619" y="2761"/>
                      <a:pt x="5617" y="2689"/>
                      <a:pt x="7614" y="2589"/>
                    </a:cubicBezTo>
                    <a:cubicBezTo>
                      <a:pt x="10146" y="2468"/>
                      <a:pt x="12671" y="2270"/>
                      <a:pt x="15194" y="2056"/>
                    </a:cubicBezTo>
                    <a:cubicBezTo>
                      <a:pt x="17715" y="1817"/>
                      <a:pt x="20235" y="1561"/>
                      <a:pt x="22748" y="1227"/>
                    </a:cubicBezTo>
                    <a:cubicBezTo>
                      <a:pt x="25260" y="901"/>
                      <a:pt x="27770" y="526"/>
                      <a:pt x="30267" y="18"/>
                    </a:cubicBezTo>
                    <a:cubicBezTo>
                      <a:pt x="29717" y="6"/>
                      <a:pt x="29168" y="1"/>
                      <a:pt x="28620" y="1"/>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1" name="Google Shape;651;p29"/>
              <p:cNvSpPr/>
              <p:nvPr/>
            </p:nvSpPr>
            <p:spPr>
              <a:xfrm>
                <a:off x="2324825" y="3647450"/>
                <a:ext cx="743875" cy="68000"/>
              </a:xfrm>
              <a:custGeom>
                <a:avLst/>
                <a:gdLst/>
                <a:ahLst/>
                <a:cxnLst/>
                <a:rect l="l" t="t" r="r" b="b"/>
                <a:pathLst>
                  <a:path w="29755" h="2720" extrusionOk="0">
                    <a:moveTo>
                      <a:pt x="28004" y="1"/>
                    </a:moveTo>
                    <a:cubicBezTo>
                      <a:pt x="26087" y="1"/>
                      <a:pt x="24176" y="68"/>
                      <a:pt x="22268" y="164"/>
                    </a:cubicBezTo>
                    <a:cubicBezTo>
                      <a:pt x="19779" y="280"/>
                      <a:pt x="17296" y="474"/>
                      <a:pt x="14816" y="685"/>
                    </a:cubicBezTo>
                    <a:cubicBezTo>
                      <a:pt x="12338" y="922"/>
                      <a:pt x="9861" y="1175"/>
                      <a:pt x="7391" y="1505"/>
                    </a:cubicBezTo>
                    <a:cubicBezTo>
                      <a:pt x="4921" y="1828"/>
                      <a:pt x="2455" y="2198"/>
                      <a:pt x="0" y="2701"/>
                    </a:cubicBezTo>
                    <a:cubicBezTo>
                      <a:pt x="570" y="2714"/>
                      <a:pt x="1139" y="2720"/>
                      <a:pt x="1707" y="2720"/>
                    </a:cubicBezTo>
                    <a:cubicBezTo>
                      <a:pt x="3638" y="2720"/>
                      <a:pt x="5563" y="2652"/>
                      <a:pt x="7485" y="2556"/>
                    </a:cubicBezTo>
                    <a:cubicBezTo>
                      <a:pt x="9975" y="2441"/>
                      <a:pt x="12457" y="2247"/>
                      <a:pt x="14938" y="2036"/>
                    </a:cubicBezTo>
                    <a:cubicBezTo>
                      <a:pt x="17416" y="1801"/>
                      <a:pt x="19894" y="1549"/>
                      <a:pt x="22363" y="1218"/>
                    </a:cubicBezTo>
                    <a:cubicBezTo>
                      <a:pt x="24833" y="896"/>
                      <a:pt x="27300" y="526"/>
                      <a:pt x="29754" y="21"/>
                    </a:cubicBezTo>
                    <a:cubicBezTo>
                      <a:pt x="29170" y="7"/>
                      <a:pt x="28587" y="1"/>
                      <a:pt x="28004" y="1"/>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2" name="Google Shape;652;p29"/>
              <p:cNvSpPr/>
              <p:nvPr/>
            </p:nvSpPr>
            <p:spPr>
              <a:xfrm>
                <a:off x="2430550" y="3750375"/>
                <a:ext cx="746350" cy="68200"/>
              </a:xfrm>
              <a:custGeom>
                <a:avLst/>
                <a:gdLst/>
                <a:ahLst/>
                <a:cxnLst/>
                <a:rect l="l" t="t" r="r" b="b"/>
                <a:pathLst>
                  <a:path w="29854" h="2728" extrusionOk="0">
                    <a:moveTo>
                      <a:pt x="28120" y="1"/>
                    </a:moveTo>
                    <a:cubicBezTo>
                      <a:pt x="26189" y="1"/>
                      <a:pt x="24264" y="68"/>
                      <a:pt x="22341" y="165"/>
                    </a:cubicBezTo>
                    <a:cubicBezTo>
                      <a:pt x="19844" y="282"/>
                      <a:pt x="17355" y="478"/>
                      <a:pt x="14865" y="690"/>
                    </a:cubicBezTo>
                    <a:cubicBezTo>
                      <a:pt x="12379" y="927"/>
                      <a:pt x="9894" y="1181"/>
                      <a:pt x="7416" y="1512"/>
                    </a:cubicBezTo>
                    <a:cubicBezTo>
                      <a:pt x="4936" y="1835"/>
                      <a:pt x="2462" y="2206"/>
                      <a:pt x="0" y="2709"/>
                    </a:cubicBezTo>
                    <a:cubicBezTo>
                      <a:pt x="567" y="2722"/>
                      <a:pt x="1133" y="2728"/>
                      <a:pt x="1698" y="2728"/>
                    </a:cubicBezTo>
                    <a:cubicBezTo>
                      <a:pt x="3640" y="2728"/>
                      <a:pt x="5576" y="2659"/>
                      <a:pt x="7511" y="2562"/>
                    </a:cubicBezTo>
                    <a:cubicBezTo>
                      <a:pt x="10008" y="2446"/>
                      <a:pt x="12499" y="2250"/>
                      <a:pt x="14987" y="2040"/>
                    </a:cubicBezTo>
                    <a:cubicBezTo>
                      <a:pt x="17473" y="1804"/>
                      <a:pt x="19958" y="1551"/>
                      <a:pt x="22437" y="1219"/>
                    </a:cubicBezTo>
                    <a:cubicBezTo>
                      <a:pt x="24916" y="896"/>
                      <a:pt x="27390" y="525"/>
                      <a:pt x="29853" y="20"/>
                    </a:cubicBezTo>
                    <a:cubicBezTo>
                      <a:pt x="29275" y="7"/>
                      <a:pt x="28697" y="1"/>
                      <a:pt x="28120" y="1"/>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3" name="Google Shape;653;p29"/>
              <p:cNvSpPr/>
              <p:nvPr/>
            </p:nvSpPr>
            <p:spPr>
              <a:xfrm>
                <a:off x="2536250" y="3857800"/>
                <a:ext cx="712450" cy="64200"/>
              </a:xfrm>
              <a:custGeom>
                <a:avLst/>
                <a:gdLst/>
                <a:ahLst/>
                <a:cxnLst/>
                <a:rect l="l" t="t" r="r" b="b"/>
                <a:pathLst>
                  <a:path w="28498" h="2568" extrusionOk="0">
                    <a:moveTo>
                      <a:pt x="26345" y="0"/>
                    </a:moveTo>
                    <a:cubicBezTo>
                      <a:pt x="24668" y="0"/>
                      <a:pt x="22996" y="54"/>
                      <a:pt x="21327" y="131"/>
                    </a:cubicBezTo>
                    <a:cubicBezTo>
                      <a:pt x="18943" y="232"/>
                      <a:pt x="16565" y="412"/>
                      <a:pt x="14190" y="610"/>
                    </a:cubicBezTo>
                    <a:cubicBezTo>
                      <a:pt x="11817" y="831"/>
                      <a:pt x="9444" y="1070"/>
                      <a:pt x="7079" y="1386"/>
                    </a:cubicBezTo>
                    <a:cubicBezTo>
                      <a:pt x="4712" y="1695"/>
                      <a:pt x="2351" y="2049"/>
                      <a:pt x="0" y="2538"/>
                    </a:cubicBezTo>
                    <a:cubicBezTo>
                      <a:pt x="701" y="2559"/>
                      <a:pt x="1400" y="2568"/>
                      <a:pt x="2099" y="2568"/>
                    </a:cubicBezTo>
                    <a:cubicBezTo>
                      <a:pt x="3794" y="2568"/>
                      <a:pt x="5484" y="2514"/>
                      <a:pt x="7171" y="2436"/>
                    </a:cubicBezTo>
                    <a:cubicBezTo>
                      <a:pt x="9555" y="2336"/>
                      <a:pt x="11932" y="2155"/>
                      <a:pt x="14308" y="1960"/>
                    </a:cubicBezTo>
                    <a:cubicBezTo>
                      <a:pt x="16681" y="1740"/>
                      <a:pt x="19055" y="1501"/>
                      <a:pt x="21420" y="1185"/>
                    </a:cubicBezTo>
                    <a:cubicBezTo>
                      <a:pt x="23786" y="878"/>
                      <a:pt x="26148" y="522"/>
                      <a:pt x="28498" y="32"/>
                    </a:cubicBezTo>
                    <a:cubicBezTo>
                      <a:pt x="27779" y="10"/>
                      <a:pt x="27062" y="0"/>
                      <a:pt x="26345" y="0"/>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4" name="Google Shape;654;p29"/>
              <p:cNvSpPr/>
              <p:nvPr/>
            </p:nvSpPr>
            <p:spPr>
              <a:xfrm>
                <a:off x="1729750" y="2934175"/>
                <a:ext cx="623325" cy="148775"/>
              </a:xfrm>
              <a:custGeom>
                <a:avLst/>
                <a:gdLst/>
                <a:ahLst/>
                <a:cxnLst/>
                <a:rect l="l" t="t" r="r" b="b"/>
                <a:pathLst>
                  <a:path w="24933" h="5951" extrusionOk="0">
                    <a:moveTo>
                      <a:pt x="22240" y="0"/>
                    </a:moveTo>
                    <a:lnTo>
                      <a:pt x="0" y="1134"/>
                    </a:lnTo>
                    <a:lnTo>
                      <a:pt x="2975" y="5950"/>
                    </a:lnTo>
                    <a:lnTo>
                      <a:pt x="24932" y="4180"/>
                    </a:lnTo>
                    <a:lnTo>
                      <a:pt x="22240" y="0"/>
                    </a:ln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5" name="Google Shape;655;p29"/>
              <p:cNvSpPr/>
              <p:nvPr/>
            </p:nvSpPr>
            <p:spPr>
              <a:xfrm>
                <a:off x="2896675" y="3590800"/>
                <a:ext cx="713625" cy="455425"/>
              </a:xfrm>
              <a:custGeom>
                <a:avLst/>
                <a:gdLst/>
                <a:ahLst/>
                <a:cxnLst/>
                <a:rect l="l" t="t" r="r" b="b"/>
                <a:pathLst>
                  <a:path w="28545" h="18217" extrusionOk="0">
                    <a:moveTo>
                      <a:pt x="12701" y="0"/>
                    </a:moveTo>
                    <a:cubicBezTo>
                      <a:pt x="11495" y="0"/>
                      <a:pt x="10466" y="60"/>
                      <a:pt x="9845" y="85"/>
                    </a:cubicBezTo>
                    <a:cubicBezTo>
                      <a:pt x="9763" y="88"/>
                      <a:pt x="9670" y="90"/>
                      <a:pt x="9568" y="90"/>
                    </a:cubicBezTo>
                    <a:cubicBezTo>
                      <a:pt x="8851" y="90"/>
                      <a:pt x="7677" y="19"/>
                      <a:pt x="6414" y="19"/>
                    </a:cubicBezTo>
                    <a:cubicBezTo>
                      <a:pt x="4002" y="19"/>
                      <a:pt x="1267" y="278"/>
                      <a:pt x="780" y="1785"/>
                    </a:cubicBezTo>
                    <a:cubicBezTo>
                      <a:pt x="0" y="4192"/>
                      <a:pt x="13742" y="5397"/>
                      <a:pt x="14095" y="5467"/>
                    </a:cubicBezTo>
                    <a:cubicBezTo>
                      <a:pt x="14450" y="5538"/>
                      <a:pt x="25995" y="18217"/>
                      <a:pt x="25995" y="18217"/>
                    </a:cubicBezTo>
                    <a:cubicBezTo>
                      <a:pt x="25995" y="18217"/>
                      <a:pt x="28545" y="15242"/>
                      <a:pt x="28545" y="12267"/>
                    </a:cubicBezTo>
                    <a:cubicBezTo>
                      <a:pt x="28545" y="9292"/>
                      <a:pt x="22808" y="2775"/>
                      <a:pt x="19762" y="1217"/>
                    </a:cubicBezTo>
                    <a:cubicBezTo>
                      <a:pt x="17783" y="205"/>
                      <a:pt x="14937" y="0"/>
                      <a:pt x="12701" y="0"/>
                    </a:cubicBezTo>
                    <a:close/>
                  </a:path>
                </a:pathLst>
              </a:custGeom>
              <a:solidFill>
                <a:srgbClr val="EAC1A4"/>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6" name="Google Shape;656;p29"/>
              <p:cNvSpPr/>
              <p:nvPr/>
            </p:nvSpPr>
            <p:spPr>
              <a:xfrm>
                <a:off x="3447350" y="3897475"/>
                <a:ext cx="757425" cy="851125"/>
              </a:xfrm>
              <a:custGeom>
                <a:avLst/>
                <a:gdLst/>
                <a:ahLst/>
                <a:cxnLst/>
                <a:rect l="l" t="t" r="r" b="b"/>
                <a:pathLst>
                  <a:path w="30297" h="34045" extrusionOk="0">
                    <a:moveTo>
                      <a:pt x="6518" y="0"/>
                    </a:moveTo>
                    <a:lnTo>
                      <a:pt x="0" y="17023"/>
                    </a:lnTo>
                    <a:lnTo>
                      <a:pt x="26227" y="34045"/>
                    </a:lnTo>
                    <a:lnTo>
                      <a:pt x="30297" y="14897"/>
                    </a:lnTo>
                    <a:lnTo>
                      <a:pt x="6518" y="0"/>
                    </a:lnTo>
                    <a:close/>
                  </a:path>
                </a:pathLst>
              </a:custGeom>
              <a:solidFill>
                <a:schemeClr val="accent5">
                  <a:lumMod val="7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7" name="Google Shape;657;p29"/>
              <p:cNvSpPr/>
              <p:nvPr/>
            </p:nvSpPr>
            <p:spPr>
              <a:xfrm>
                <a:off x="4329100" y="2024975"/>
                <a:ext cx="1273950" cy="1580475"/>
              </a:xfrm>
              <a:custGeom>
                <a:avLst/>
                <a:gdLst/>
                <a:ahLst/>
                <a:cxnLst/>
                <a:rect l="l" t="t" r="r" b="b"/>
                <a:pathLst>
                  <a:path w="50958" h="63219" extrusionOk="0">
                    <a:moveTo>
                      <a:pt x="29578" y="1"/>
                    </a:moveTo>
                    <a:lnTo>
                      <a:pt x="0" y="17028"/>
                    </a:lnTo>
                    <a:cubicBezTo>
                      <a:pt x="0" y="17028"/>
                      <a:pt x="6331" y="51970"/>
                      <a:pt x="7914" y="60110"/>
                    </a:cubicBezTo>
                    <a:cubicBezTo>
                      <a:pt x="8324" y="62217"/>
                      <a:pt x="9893" y="63218"/>
                      <a:pt x="12387" y="63218"/>
                    </a:cubicBezTo>
                    <a:cubicBezTo>
                      <a:pt x="19522" y="63218"/>
                      <a:pt x="34221" y="55024"/>
                      <a:pt x="50958" y="41118"/>
                    </a:cubicBezTo>
                    <a:cubicBezTo>
                      <a:pt x="41550" y="32527"/>
                      <a:pt x="29578" y="1"/>
                      <a:pt x="29578" y="1"/>
                    </a:cubicBezTo>
                    <a:close/>
                  </a:path>
                </a:pathLst>
              </a:custGeom>
              <a:solidFill>
                <a:srgbClr val="EAC1A4"/>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8" name="Google Shape;658;p29"/>
              <p:cNvSpPr/>
              <p:nvPr/>
            </p:nvSpPr>
            <p:spPr>
              <a:xfrm>
                <a:off x="3799275" y="2669750"/>
                <a:ext cx="2762450" cy="2805525"/>
              </a:xfrm>
              <a:custGeom>
                <a:avLst/>
                <a:gdLst/>
                <a:ahLst/>
                <a:cxnLst/>
                <a:rect l="l" t="t" r="r" b="b"/>
                <a:pathLst>
                  <a:path w="110498" h="112221" extrusionOk="0">
                    <a:moveTo>
                      <a:pt x="71459" y="1"/>
                    </a:moveTo>
                    <a:cubicBezTo>
                      <a:pt x="71458" y="1"/>
                      <a:pt x="71458" y="1"/>
                      <a:pt x="71457" y="1"/>
                    </a:cubicBezTo>
                    <a:cubicBezTo>
                      <a:pt x="71457" y="1"/>
                      <a:pt x="6444" y="14394"/>
                      <a:pt x="3223" y="33669"/>
                    </a:cubicBezTo>
                    <a:cubicBezTo>
                      <a:pt x="1" y="52942"/>
                      <a:pt x="11020" y="112187"/>
                      <a:pt x="11020" y="112187"/>
                    </a:cubicBezTo>
                    <a:lnTo>
                      <a:pt x="91736" y="112220"/>
                    </a:lnTo>
                    <a:cubicBezTo>
                      <a:pt x="91736" y="112220"/>
                      <a:pt x="110497" y="1"/>
                      <a:pt x="71459" y="1"/>
                    </a:cubicBezTo>
                    <a:close/>
                  </a:path>
                </a:pathLst>
              </a:custGeom>
              <a:solidFill>
                <a:schemeClr val="accent5"/>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59" name="Google Shape;659;p29"/>
              <p:cNvSpPr/>
              <p:nvPr/>
            </p:nvSpPr>
            <p:spPr>
              <a:xfrm>
                <a:off x="4204750" y="2498975"/>
                <a:ext cx="1263525" cy="662900"/>
              </a:xfrm>
              <a:custGeom>
                <a:avLst/>
                <a:gdLst/>
                <a:ahLst/>
                <a:cxnLst/>
                <a:rect l="l" t="t" r="r" b="b"/>
                <a:pathLst>
                  <a:path w="50541" h="26516" extrusionOk="0">
                    <a:moveTo>
                      <a:pt x="46574" y="1"/>
                    </a:moveTo>
                    <a:lnTo>
                      <a:pt x="4240" y="19191"/>
                    </a:lnTo>
                    <a:lnTo>
                      <a:pt x="1" y="26515"/>
                    </a:lnTo>
                    <a:lnTo>
                      <a:pt x="50541" y="7955"/>
                    </a:lnTo>
                    <a:lnTo>
                      <a:pt x="46574" y="1"/>
                    </a:lnTo>
                    <a:close/>
                  </a:path>
                </a:pathLst>
              </a:custGeom>
              <a:solidFill>
                <a:schemeClr val="accent5">
                  <a:lumMod val="60000"/>
                  <a:lumOff val="4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0" name="Google Shape;660;p29"/>
              <p:cNvSpPr/>
              <p:nvPr/>
            </p:nvSpPr>
            <p:spPr>
              <a:xfrm>
                <a:off x="2746150" y="3001200"/>
                <a:ext cx="150725" cy="510275"/>
              </a:xfrm>
              <a:custGeom>
                <a:avLst/>
                <a:gdLst/>
                <a:ahLst/>
                <a:cxnLst/>
                <a:rect l="l" t="t" r="r" b="b"/>
                <a:pathLst>
                  <a:path w="6029" h="20411" extrusionOk="0">
                    <a:moveTo>
                      <a:pt x="3585" y="1"/>
                    </a:moveTo>
                    <a:lnTo>
                      <a:pt x="1" y="18144"/>
                    </a:lnTo>
                    <a:lnTo>
                      <a:pt x="1666" y="20411"/>
                    </a:lnTo>
                    <a:lnTo>
                      <a:pt x="6029" y="587"/>
                    </a:lnTo>
                    <a:lnTo>
                      <a:pt x="3585" y="1"/>
                    </a:lnTo>
                    <a:close/>
                  </a:path>
                </a:pathLst>
              </a:custGeom>
              <a:solidFill>
                <a:schemeClr val="accent2"/>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1" name="Google Shape;661;p29"/>
              <p:cNvSpPr/>
              <p:nvPr/>
            </p:nvSpPr>
            <p:spPr>
              <a:xfrm>
                <a:off x="2383175" y="3333575"/>
                <a:ext cx="703000" cy="817725"/>
              </a:xfrm>
              <a:custGeom>
                <a:avLst/>
                <a:gdLst/>
                <a:ahLst/>
                <a:cxnLst/>
                <a:rect l="l" t="t" r="r" b="b"/>
                <a:pathLst>
                  <a:path w="28120" h="32709" extrusionOk="0">
                    <a:moveTo>
                      <a:pt x="10317" y="1"/>
                    </a:moveTo>
                    <a:cubicBezTo>
                      <a:pt x="10204" y="1"/>
                      <a:pt x="10094" y="11"/>
                      <a:pt x="9987" y="32"/>
                    </a:cubicBezTo>
                    <a:cubicBezTo>
                      <a:pt x="7508" y="528"/>
                      <a:pt x="8783" y="4141"/>
                      <a:pt x="9987" y="6124"/>
                    </a:cubicBezTo>
                    <a:cubicBezTo>
                      <a:pt x="9704" y="6047"/>
                      <a:pt x="9437" y="6011"/>
                      <a:pt x="9187" y="6011"/>
                    </a:cubicBezTo>
                    <a:cubicBezTo>
                      <a:pt x="6684" y="6011"/>
                      <a:pt x="5841" y="9588"/>
                      <a:pt x="6871" y="10941"/>
                    </a:cubicBezTo>
                    <a:cubicBezTo>
                      <a:pt x="4604" y="14764"/>
                      <a:pt x="1" y="24327"/>
                      <a:pt x="13528" y="30914"/>
                    </a:cubicBezTo>
                    <a:cubicBezTo>
                      <a:pt x="16155" y="32193"/>
                      <a:pt x="18311" y="32708"/>
                      <a:pt x="20082" y="32708"/>
                    </a:cubicBezTo>
                    <a:cubicBezTo>
                      <a:pt x="27429" y="32708"/>
                      <a:pt x="28120" y="23831"/>
                      <a:pt x="28120" y="23831"/>
                    </a:cubicBezTo>
                    <a:cubicBezTo>
                      <a:pt x="28120" y="23831"/>
                      <a:pt x="27695" y="12357"/>
                      <a:pt x="27128" y="10941"/>
                    </a:cubicBezTo>
                    <a:cubicBezTo>
                      <a:pt x="26560" y="9524"/>
                      <a:pt x="25073" y="5769"/>
                      <a:pt x="24011" y="5557"/>
                    </a:cubicBezTo>
                    <a:cubicBezTo>
                      <a:pt x="22949" y="5344"/>
                      <a:pt x="16575" y="5024"/>
                      <a:pt x="16575" y="5024"/>
                    </a:cubicBezTo>
                    <a:cubicBezTo>
                      <a:pt x="16575" y="5024"/>
                      <a:pt x="12814" y="1"/>
                      <a:pt x="10317" y="1"/>
                    </a:cubicBezTo>
                    <a:close/>
                  </a:path>
                </a:pathLst>
              </a:custGeom>
              <a:solidFill>
                <a:srgbClr val="F5C8A8"/>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2" name="Google Shape;662;p29"/>
              <p:cNvSpPr/>
              <p:nvPr/>
            </p:nvSpPr>
            <p:spPr>
              <a:xfrm>
                <a:off x="2797500" y="3459150"/>
                <a:ext cx="137650" cy="94000"/>
              </a:xfrm>
              <a:custGeom>
                <a:avLst/>
                <a:gdLst/>
                <a:ahLst/>
                <a:cxnLst/>
                <a:rect l="l" t="t" r="r" b="b"/>
                <a:pathLst>
                  <a:path w="5506" h="3760" extrusionOk="0">
                    <a:moveTo>
                      <a:pt x="0" y="1"/>
                    </a:moveTo>
                    <a:lnTo>
                      <a:pt x="0" y="1"/>
                    </a:lnTo>
                    <a:cubicBezTo>
                      <a:pt x="231" y="583"/>
                      <a:pt x="591" y="1048"/>
                      <a:pt x="976" y="1475"/>
                    </a:cubicBezTo>
                    <a:cubicBezTo>
                      <a:pt x="1365" y="1893"/>
                      <a:pt x="1801" y="2265"/>
                      <a:pt x="2274" y="2585"/>
                    </a:cubicBezTo>
                    <a:cubicBezTo>
                      <a:pt x="2745" y="2902"/>
                      <a:pt x="3247" y="3174"/>
                      <a:pt x="3783" y="3381"/>
                    </a:cubicBezTo>
                    <a:cubicBezTo>
                      <a:pt x="4320" y="3584"/>
                      <a:pt x="4882" y="3740"/>
                      <a:pt x="5506" y="3760"/>
                    </a:cubicBezTo>
                    <a:cubicBezTo>
                      <a:pt x="5155" y="3241"/>
                      <a:pt x="4749" y="2848"/>
                      <a:pt x="4337" y="2469"/>
                    </a:cubicBezTo>
                    <a:cubicBezTo>
                      <a:pt x="3919" y="2102"/>
                      <a:pt x="3488" y="1764"/>
                      <a:pt x="3035" y="1462"/>
                    </a:cubicBezTo>
                    <a:cubicBezTo>
                      <a:pt x="2581" y="1155"/>
                      <a:pt x="2108" y="876"/>
                      <a:pt x="1618" y="629"/>
                    </a:cubicBezTo>
                    <a:cubicBezTo>
                      <a:pt x="1116" y="383"/>
                      <a:pt x="602" y="157"/>
                      <a:pt x="0" y="1"/>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3" name="Google Shape;663;p29"/>
              <p:cNvSpPr/>
              <p:nvPr/>
            </p:nvSpPr>
            <p:spPr>
              <a:xfrm>
                <a:off x="2787775" y="3324050"/>
                <a:ext cx="1919475" cy="2152300"/>
              </a:xfrm>
              <a:custGeom>
                <a:avLst/>
                <a:gdLst/>
                <a:ahLst/>
                <a:cxnLst/>
                <a:rect l="l" t="t" r="r" b="b"/>
                <a:pathLst>
                  <a:path w="76779" h="86092" extrusionOk="0">
                    <a:moveTo>
                      <a:pt x="54758" y="1"/>
                    </a:moveTo>
                    <a:cubicBezTo>
                      <a:pt x="51635" y="1"/>
                      <a:pt x="48439" y="1465"/>
                      <a:pt x="45730" y="3153"/>
                    </a:cubicBezTo>
                    <a:cubicBezTo>
                      <a:pt x="38841" y="7445"/>
                      <a:pt x="33295" y="37834"/>
                      <a:pt x="33295" y="37834"/>
                    </a:cubicBezTo>
                    <a:cubicBezTo>
                      <a:pt x="33295" y="37834"/>
                      <a:pt x="28362" y="30530"/>
                      <a:pt x="12932" y="18999"/>
                    </a:cubicBezTo>
                    <a:cubicBezTo>
                      <a:pt x="4030" y="21033"/>
                      <a:pt x="1" y="33090"/>
                      <a:pt x="1" y="33090"/>
                    </a:cubicBezTo>
                    <a:cubicBezTo>
                      <a:pt x="1" y="33090"/>
                      <a:pt x="21183" y="79816"/>
                      <a:pt x="51480" y="86015"/>
                    </a:cubicBezTo>
                    <a:cubicBezTo>
                      <a:pt x="51727" y="86066"/>
                      <a:pt x="51985" y="86091"/>
                      <a:pt x="52253" y="86091"/>
                    </a:cubicBezTo>
                    <a:cubicBezTo>
                      <a:pt x="60213" y="86091"/>
                      <a:pt x="76778" y="63708"/>
                      <a:pt x="66627" y="15031"/>
                    </a:cubicBezTo>
                    <a:cubicBezTo>
                      <a:pt x="64221" y="3489"/>
                      <a:pt x="59577" y="1"/>
                      <a:pt x="54758" y="1"/>
                    </a:cubicBezTo>
                    <a:close/>
                  </a:path>
                </a:pathLst>
              </a:custGeom>
              <a:solidFill>
                <a:schemeClr val="accent5"/>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4" name="Google Shape;664;p29"/>
              <p:cNvSpPr/>
              <p:nvPr/>
            </p:nvSpPr>
            <p:spPr>
              <a:xfrm>
                <a:off x="4074750" y="3985775"/>
                <a:ext cx="457275" cy="1488675"/>
              </a:xfrm>
              <a:custGeom>
                <a:avLst/>
                <a:gdLst/>
                <a:ahLst/>
                <a:cxnLst/>
                <a:rect l="l" t="t" r="r" b="b"/>
                <a:pathLst>
                  <a:path w="18291" h="59547" extrusionOk="0">
                    <a:moveTo>
                      <a:pt x="15689" y="1"/>
                    </a:moveTo>
                    <a:lnTo>
                      <a:pt x="15689" y="1"/>
                    </a:lnTo>
                    <a:cubicBezTo>
                      <a:pt x="16009" y="2770"/>
                      <a:pt x="16291" y="5539"/>
                      <a:pt x="16468" y="8316"/>
                    </a:cubicBezTo>
                    <a:cubicBezTo>
                      <a:pt x="16669" y="11090"/>
                      <a:pt x="16808" y="13864"/>
                      <a:pt x="16886" y="16638"/>
                    </a:cubicBezTo>
                    <a:cubicBezTo>
                      <a:pt x="17019" y="22184"/>
                      <a:pt x="16918" y="27739"/>
                      <a:pt x="16259" y="33223"/>
                    </a:cubicBezTo>
                    <a:cubicBezTo>
                      <a:pt x="15942" y="35965"/>
                      <a:pt x="15484" y="38691"/>
                      <a:pt x="14804" y="41354"/>
                    </a:cubicBezTo>
                    <a:cubicBezTo>
                      <a:pt x="14150" y="44024"/>
                      <a:pt x="13243" y="46626"/>
                      <a:pt x="12035" y="49080"/>
                    </a:cubicBezTo>
                    <a:cubicBezTo>
                      <a:pt x="10819" y="51524"/>
                      <a:pt x="9244" y="53808"/>
                      <a:pt x="7205" y="55637"/>
                    </a:cubicBezTo>
                    <a:cubicBezTo>
                      <a:pt x="5195" y="57500"/>
                      <a:pt x="2687" y="58800"/>
                      <a:pt x="1" y="59546"/>
                    </a:cubicBezTo>
                    <a:cubicBezTo>
                      <a:pt x="2757" y="59100"/>
                      <a:pt x="5406" y="57902"/>
                      <a:pt x="7635" y="56144"/>
                    </a:cubicBezTo>
                    <a:cubicBezTo>
                      <a:pt x="9859" y="54369"/>
                      <a:pt x="11629" y="52063"/>
                      <a:pt x="12973" y="49570"/>
                    </a:cubicBezTo>
                    <a:cubicBezTo>
                      <a:pt x="15686" y="44556"/>
                      <a:pt x="16913" y="38939"/>
                      <a:pt x="17606" y="33382"/>
                    </a:cubicBezTo>
                    <a:cubicBezTo>
                      <a:pt x="18249" y="27797"/>
                      <a:pt x="18291" y="22172"/>
                      <a:pt x="17941" y="16591"/>
                    </a:cubicBezTo>
                    <a:cubicBezTo>
                      <a:pt x="17593" y="11010"/>
                      <a:pt x="16867" y="5454"/>
                      <a:pt x="15689" y="1"/>
                    </a:cubicBezTo>
                    <a:close/>
                  </a:path>
                </a:pathLst>
              </a:custGeom>
              <a:solidFill>
                <a:schemeClr val="accent5">
                  <a:lumMod val="7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5" name="Google Shape;665;p29"/>
              <p:cNvSpPr/>
              <p:nvPr/>
            </p:nvSpPr>
            <p:spPr>
              <a:xfrm>
                <a:off x="3615325" y="4263725"/>
                <a:ext cx="89825" cy="501950"/>
              </a:xfrm>
              <a:custGeom>
                <a:avLst/>
                <a:gdLst/>
                <a:ahLst/>
                <a:cxnLst/>
                <a:rect l="l" t="t" r="r" b="b"/>
                <a:pathLst>
                  <a:path w="3593" h="20078" extrusionOk="0">
                    <a:moveTo>
                      <a:pt x="201" y="1"/>
                    </a:moveTo>
                    <a:cubicBezTo>
                      <a:pt x="16" y="1719"/>
                      <a:pt x="1" y="3438"/>
                      <a:pt x="59" y="5150"/>
                    </a:cubicBezTo>
                    <a:cubicBezTo>
                      <a:pt x="111" y="6864"/>
                      <a:pt x="273" y="8572"/>
                      <a:pt x="486" y="10276"/>
                    </a:cubicBezTo>
                    <a:cubicBezTo>
                      <a:pt x="728" y="11975"/>
                      <a:pt x="1038" y="13673"/>
                      <a:pt x="1498" y="15339"/>
                    </a:cubicBezTo>
                    <a:cubicBezTo>
                      <a:pt x="1959" y="16991"/>
                      <a:pt x="2542" y="18685"/>
                      <a:pt x="3592" y="20078"/>
                    </a:cubicBezTo>
                    <a:cubicBezTo>
                      <a:pt x="3056" y="18440"/>
                      <a:pt x="2799" y="16786"/>
                      <a:pt x="2532" y="15116"/>
                    </a:cubicBezTo>
                    <a:cubicBezTo>
                      <a:pt x="2292" y="13445"/>
                      <a:pt x="2046" y="11774"/>
                      <a:pt x="1829" y="10094"/>
                    </a:cubicBezTo>
                    <a:cubicBezTo>
                      <a:pt x="1592" y="8416"/>
                      <a:pt x="1375" y="6735"/>
                      <a:pt x="1109" y="5054"/>
                    </a:cubicBezTo>
                    <a:cubicBezTo>
                      <a:pt x="854" y="3370"/>
                      <a:pt x="576" y="1687"/>
                      <a:pt x="201" y="1"/>
                    </a:cubicBezTo>
                    <a:close/>
                  </a:path>
                </a:pathLst>
              </a:custGeom>
              <a:solidFill>
                <a:schemeClr val="accent5">
                  <a:lumMod val="7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6" name="Google Shape;666;p29"/>
              <p:cNvSpPr/>
              <p:nvPr/>
            </p:nvSpPr>
            <p:spPr>
              <a:xfrm>
                <a:off x="3809075" y="950275"/>
                <a:ext cx="1435700" cy="1791800"/>
              </a:xfrm>
              <a:custGeom>
                <a:avLst/>
                <a:gdLst/>
                <a:ahLst/>
                <a:cxnLst/>
                <a:rect l="l" t="t" r="r" b="b"/>
                <a:pathLst>
                  <a:path w="57428" h="71672" extrusionOk="0">
                    <a:moveTo>
                      <a:pt x="28715" y="1"/>
                    </a:moveTo>
                    <a:cubicBezTo>
                      <a:pt x="12856" y="1"/>
                      <a:pt x="1" y="15488"/>
                      <a:pt x="1" y="34592"/>
                    </a:cubicBezTo>
                    <a:cubicBezTo>
                      <a:pt x="1" y="53697"/>
                      <a:pt x="2230" y="71671"/>
                      <a:pt x="18088" y="71671"/>
                    </a:cubicBezTo>
                    <a:cubicBezTo>
                      <a:pt x="28715" y="71671"/>
                      <a:pt x="57428" y="53697"/>
                      <a:pt x="57428" y="34592"/>
                    </a:cubicBezTo>
                    <a:cubicBezTo>
                      <a:pt x="57428" y="15488"/>
                      <a:pt x="44572" y="1"/>
                      <a:pt x="28715" y="1"/>
                    </a:cubicBezTo>
                    <a:close/>
                  </a:path>
                </a:pathLst>
              </a:custGeom>
              <a:solidFill>
                <a:srgbClr val="F5C8A8"/>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7" name="Google Shape;667;p29"/>
              <p:cNvSpPr/>
              <p:nvPr/>
            </p:nvSpPr>
            <p:spPr>
              <a:xfrm>
                <a:off x="4631425" y="238125"/>
                <a:ext cx="813950" cy="712175"/>
              </a:xfrm>
              <a:custGeom>
                <a:avLst/>
                <a:gdLst/>
                <a:ahLst/>
                <a:cxnLst/>
                <a:rect l="l" t="t" r="r" b="b"/>
                <a:pathLst>
                  <a:path w="32558" h="28487" extrusionOk="0">
                    <a:moveTo>
                      <a:pt x="16279" y="0"/>
                    </a:moveTo>
                    <a:cubicBezTo>
                      <a:pt x="11962" y="0"/>
                      <a:pt x="7821" y="1500"/>
                      <a:pt x="4768" y="4172"/>
                    </a:cubicBezTo>
                    <a:cubicBezTo>
                      <a:pt x="1716" y="6843"/>
                      <a:pt x="0" y="10466"/>
                      <a:pt x="0" y="14243"/>
                    </a:cubicBezTo>
                    <a:cubicBezTo>
                      <a:pt x="0" y="18021"/>
                      <a:pt x="1716" y="21644"/>
                      <a:pt x="4768" y="24315"/>
                    </a:cubicBezTo>
                    <a:cubicBezTo>
                      <a:pt x="7821" y="26987"/>
                      <a:pt x="11962" y="28487"/>
                      <a:pt x="16279" y="28487"/>
                    </a:cubicBezTo>
                    <a:cubicBezTo>
                      <a:pt x="20596" y="28487"/>
                      <a:pt x="24736" y="26987"/>
                      <a:pt x="27789" y="24315"/>
                    </a:cubicBezTo>
                    <a:cubicBezTo>
                      <a:pt x="30842" y="21644"/>
                      <a:pt x="32557" y="18021"/>
                      <a:pt x="32557" y="14243"/>
                    </a:cubicBezTo>
                    <a:cubicBezTo>
                      <a:pt x="32557" y="10466"/>
                      <a:pt x="30842" y="6843"/>
                      <a:pt x="27789" y="4172"/>
                    </a:cubicBezTo>
                    <a:cubicBezTo>
                      <a:pt x="24736" y="1500"/>
                      <a:pt x="20596" y="0"/>
                      <a:pt x="16279" y="0"/>
                    </a:cubicBezTo>
                    <a:close/>
                  </a:path>
                </a:pathLst>
              </a:custGeom>
              <a:solidFill>
                <a:srgbClr val="477861"/>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8" name="Google Shape;668;p29"/>
              <p:cNvSpPr/>
              <p:nvPr/>
            </p:nvSpPr>
            <p:spPr>
              <a:xfrm>
                <a:off x="3578025" y="630325"/>
                <a:ext cx="2054475" cy="1799975"/>
              </a:xfrm>
              <a:custGeom>
                <a:avLst/>
                <a:gdLst/>
                <a:ahLst/>
                <a:cxnLst/>
                <a:rect l="l" t="t" r="r" b="b"/>
                <a:pathLst>
                  <a:path w="82179" h="71999" extrusionOk="0">
                    <a:moveTo>
                      <a:pt x="54684" y="0"/>
                    </a:moveTo>
                    <a:cubicBezTo>
                      <a:pt x="52231" y="0"/>
                      <a:pt x="49634" y="535"/>
                      <a:pt x="46908" y="1720"/>
                    </a:cubicBezTo>
                    <a:cubicBezTo>
                      <a:pt x="45858" y="1682"/>
                      <a:pt x="44832" y="1663"/>
                      <a:pt x="43829" y="1663"/>
                    </a:cubicBezTo>
                    <a:cubicBezTo>
                      <a:pt x="1" y="1663"/>
                      <a:pt x="1543" y="37629"/>
                      <a:pt x="9833" y="40392"/>
                    </a:cubicBezTo>
                    <a:cubicBezTo>
                      <a:pt x="23711" y="38543"/>
                      <a:pt x="23892" y="28609"/>
                      <a:pt x="23480" y="24980"/>
                    </a:cubicBezTo>
                    <a:lnTo>
                      <a:pt x="23480" y="24980"/>
                    </a:lnTo>
                    <a:cubicBezTo>
                      <a:pt x="25994" y="39701"/>
                      <a:pt x="29679" y="43770"/>
                      <a:pt x="33237" y="43770"/>
                    </a:cubicBezTo>
                    <a:cubicBezTo>
                      <a:pt x="37407" y="43770"/>
                      <a:pt x="41402" y="38182"/>
                      <a:pt x="43135" y="37603"/>
                    </a:cubicBezTo>
                    <a:lnTo>
                      <a:pt x="43135" y="37603"/>
                    </a:lnTo>
                    <a:cubicBezTo>
                      <a:pt x="45487" y="45714"/>
                      <a:pt x="40188" y="71998"/>
                      <a:pt x="55659" y="71998"/>
                    </a:cubicBezTo>
                    <a:cubicBezTo>
                      <a:pt x="58231" y="71998"/>
                      <a:pt x="61377" y="71272"/>
                      <a:pt x="65227" y="69615"/>
                    </a:cubicBezTo>
                    <a:cubicBezTo>
                      <a:pt x="76123" y="63389"/>
                      <a:pt x="82178" y="50183"/>
                      <a:pt x="80883" y="34446"/>
                    </a:cubicBezTo>
                    <a:cubicBezTo>
                      <a:pt x="79766" y="20881"/>
                      <a:pt x="70013" y="0"/>
                      <a:pt x="54684" y="0"/>
                    </a:cubicBezTo>
                    <a:close/>
                  </a:path>
                </a:pathLst>
              </a:custGeom>
              <a:solidFill>
                <a:srgbClr val="477861"/>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69" name="Google Shape;669;p29"/>
              <p:cNvSpPr/>
              <p:nvPr/>
            </p:nvSpPr>
            <p:spPr>
              <a:xfrm>
                <a:off x="4750725" y="630175"/>
                <a:ext cx="584275" cy="207750"/>
              </a:xfrm>
              <a:custGeom>
                <a:avLst/>
                <a:gdLst/>
                <a:ahLst/>
                <a:cxnLst/>
                <a:rect l="l" t="t" r="r" b="b"/>
                <a:pathLst>
                  <a:path w="23371" h="8310" extrusionOk="0">
                    <a:moveTo>
                      <a:pt x="6743" y="0"/>
                    </a:moveTo>
                    <a:cubicBezTo>
                      <a:pt x="6576" y="0"/>
                      <a:pt x="6409" y="3"/>
                      <a:pt x="6242" y="9"/>
                    </a:cubicBezTo>
                    <a:cubicBezTo>
                      <a:pt x="4058" y="86"/>
                      <a:pt x="1827" y="556"/>
                      <a:pt x="0" y="1726"/>
                    </a:cubicBezTo>
                    <a:cubicBezTo>
                      <a:pt x="1619" y="1214"/>
                      <a:pt x="3279" y="1026"/>
                      <a:pt x="4923" y="1026"/>
                    </a:cubicBezTo>
                    <a:cubicBezTo>
                      <a:pt x="5358" y="1026"/>
                      <a:pt x="5793" y="1039"/>
                      <a:pt x="6226" y="1063"/>
                    </a:cubicBezTo>
                    <a:cubicBezTo>
                      <a:pt x="8295" y="1202"/>
                      <a:pt x="10325" y="1658"/>
                      <a:pt x="12282" y="2334"/>
                    </a:cubicBezTo>
                    <a:lnTo>
                      <a:pt x="13749" y="2855"/>
                    </a:lnTo>
                    <a:lnTo>
                      <a:pt x="15172" y="3501"/>
                    </a:lnTo>
                    <a:lnTo>
                      <a:pt x="15891" y="3813"/>
                    </a:lnTo>
                    <a:lnTo>
                      <a:pt x="16580" y="4186"/>
                    </a:lnTo>
                    <a:cubicBezTo>
                      <a:pt x="17039" y="4438"/>
                      <a:pt x="17505" y="4680"/>
                      <a:pt x="17974" y="4919"/>
                    </a:cubicBezTo>
                    <a:lnTo>
                      <a:pt x="20692" y="6548"/>
                    </a:lnTo>
                    <a:cubicBezTo>
                      <a:pt x="21567" y="7145"/>
                      <a:pt x="22446" y="7747"/>
                      <a:pt x="23370" y="8310"/>
                    </a:cubicBezTo>
                    <a:cubicBezTo>
                      <a:pt x="22644" y="7520"/>
                      <a:pt x="21869" y="6772"/>
                      <a:pt x="21093" y="6017"/>
                    </a:cubicBezTo>
                    <a:cubicBezTo>
                      <a:pt x="20255" y="5344"/>
                      <a:pt x="19422" y="4644"/>
                      <a:pt x="18535" y="4022"/>
                    </a:cubicBezTo>
                    <a:cubicBezTo>
                      <a:pt x="16726" y="2830"/>
                      <a:pt x="14817" y="1730"/>
                      <a:pt x="12721" y="1051"/>
                    </a:cubicBezTo>
                    <a:cubicBezTo>
                      <a:pt x="10800" y="414"/>
                      <a:pt x="8779" y="0"/>
                      <a:pt x="6743" y="0"/>
                    </a:cubicBezTo>
                    <a:close/>
                  </a:path>
                </a:pathLst>
              </a:custGeom>
              <a:solidFill>
                <a:srgbClr val="1E2128"/>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0" name="Google Shape;670;p29"/>
              <p:cNvSpPr/>
              <p:nvPr/>
            </p:nvSpPr>
            <p:spPr>
              <a:xfrm>
                <a:off x="3670900" y="1815075"/>
                <a:ext cx="176725" cy="503100"/>
              </a:xfrm>
              <a:custGeom>
                <a:avLst/>
                <a:gdLst/>
                <a:ahLst/>
                <a:cxnLst/>
                <a:rect l="l" t="t" r="r" b="b"/>
                <a:pathLst>
                  <a:path w="7069" h="20124" extrusionOk="0">
                    <a:moveTo>
                      <a:pt x="5528" y="0"/>
                    </a:moveTo>
                    <a:lnTo>
                      <a:pt x="1354" y="12107"/>
                    </a:lnTo>
                    <a:cubicBezTo>
                      <a:pt x="1" y="16033"/>
                      <a:pt x="2916" y="20123"/>
                      <a:pt x="7069" y="20123"/>
                    </a:cubicBezTo>
                    <a:lnTo>
                      <a:pt x="5528" y="0"/>
                    </a:lnTo>
                    <a:close/>
                  </a:path>
                </a:pathLst>
              </a:custGeom>
              <a:solidFill>
                <a:srgbClr val="F5C8A8"/>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1" name="Google Shape;671;p29"/>
              <p:cNvSpPr/>
              <p:nvPr/>
            </p:nvSpPr>
            <p:spPr>
              <a:xfrm>
                <a:off x="3652425" y="1501850"/>
                <a:ext cx="168825" cy="455425"/>
              </a:xfrm>
              <a:custGeom>
                <a:avLst/>
                <a:gdLst/>
                <a:ahLst/>
                <a:cxnLst/>
                <a:rect l="l" t="t" r="r" b="b"/>
                <a:pathLst>
                  <a:path w="6753" h="18217" extrusionOk="0">
                    <a:moveTo>
                      <a:pt x="2568" y="1459"/>
                    </a:moveTo>
                    <a:lnTo>
                      <a:pt x="2568" y="1459"/>
                    </a:lnTo>
                    <a:cubicBezTo>
                      <a:pt x="3107" y="2038"/>
                      <a:pt x="4200" y="4533"/>
                      <a:pt x="4897" y="8932"/>
                    </a:cubicBezTo>
                    <a:cubicBezTo>
                      <a:pt x="5594" y="13330"/>
                      <a:pt x="5327" y="16040"/>
                      <a:pt x="4993" y="16758"/>
                    </a:cubicBezTo>
                    <a:cubicBezTo>
                      <a:pt x="4454" y="16179"/>
                      <a:pt x="3361" y="13683"/>
                      <a:pt x="2664" y="9285"/>
                    </a:cubicBezTo>
                    <a:cubicBezTo>
                      <a:pt x="1966" y="4888"/>
                      <a:pt x="2234" y="2177"/>
                      <a:pt x="2568" y="1459"/>
                    </a:cubicBezTo>
                    <a:close/>
                    <a:moveTo>
                      <a:pt x="2503" y="0"/>
                    </a:moveTo>
                    <a:cubicBezTo>
                      <a:pt x="2449" y="0"/>
                      <a:pt x="2393" y="4"/>
                      <a:pt x="2338" y="13"/>
                    </a:cubicBezTo>
                    <a:cubicBezTo>
                      <a:pt x="1" y="385"/>
                      <a:pt x="1083" y="7980"/>
                      <a:pt x="1325" y="9498"/>
                    </a:cubicBezTo>
                    <a:cubicBezTo>
                      <a:pt x="1560" y="10981"/>
                      <a:pt x="2822" y="18217"/>
                      <a:pt x="5057" y="18217"/>
                    </a:cubicBezTo>
                    <a:cubicBezTo>
                      <a:pt x="5112" y="18217"/>
                      <a:pt x="5166" y="18212"/>
                      <a:pt x="5221" y="18202"/>
                    </a:cubicBezTo>
                    <a:cubicBezTo>
                      <a:pt x="6098" y="18064"/>
                      <a:pt x="6556" y="17015"/>
                      <a:pt x="6665" y="14900"/>
                    </a:cubicBezTo>
                    <a:cubicBezTo>
                      <a:pt x="6752" y="13210"/>
                      <a:pt x="6601" y="11015"/>
                      <a:pt x="6236" y="8719"/>
                    </a:cubicBezTo>
                    <a:cubicBezTo>
                      <a:pt x="6001" y="7237"/>
                      <a:pt x="4738" y="0"/>
                      <a:pt x="2503" y="0"/>
                    </a:cubicBez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2" name="Google Shape;672;p29"/>
              <p:cNvSpPr/>
              <p:nvPr/>
            </p:nvSpPr>
            <p:spPr>
              <a:xfrm>
                <a:off x="3788950" y="1581350"/>
                <a:ext cx="789675" cy="157575"/>
              </a:xfrm>
              <a:custGeom>
                <a:avLst/>
                <a:gdLst/>
                <a:ahLst/>
                <a:cxnLst/>
                <a:rect l="l" t="t" r="r" b="b"/>
                <a:pathLst>
                  <a:path w="31587" h="6303" extrusionOk="0">
                    <a:moveTo>
                      <a:pt x="31375" y="0"/>
                    </a:moveTo>
                    <a:lnTo>
                      <a:pt x="1" y="4963"/>
                    </a:lnTo>
                    <a:lnTo>
                      <a:pt x="213" y="6303"/>
                    </a:lnTo>
                    <a:lnTo>
                      <a:pt x="31587" y="1340"/>
                    </a:lnTo>
                    <a:lnTo>
                      <a:pt x="31375" y="0"/>
                    </a:lnTo>
                    <a:close/>
                  </a:path>
                </a:pathLst>
              </a:custGeom>
              <a:solidFill>
                <a:srgbClr val="191E36"/>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3" name="Google Shape;673;p29"/>
              <p:cNvSpPr/>
              <p:nvPr/>
            </p:nvSpPr>
            <p:spPr>
              <a:xfrm>
                <a:off x="4377200" y="1334575"/>
                <a:ext cx="404200" cy="623725"/>
              </a:xfrm>
              <a:custGeom>
                <a:avLst/>
                <a:gdLst/>
                <a:ahLst/>
                <a:cxnLst/>
                <a:rect l="l" t="t" r="r" b="b"/>
                <a:pathLst>
                  <a:path w="16168" h="24949" extrusionOk="0">
                    <a:moveTo>
                      <a:pt x="6248" y="1"/>
                    </a:moveTo>
                    <a:cubicBezTo>
                      <a:pt x="5968" y="1"/>
                      <a:pt x="5689" y="31"/>
                      <a:pt x="5413" y="92"/>
                    </a:cubicBezTo>
                    <a:cubicBezTo>
                      <a:pt x="1763" y="906"/>
                      <a:pt x="0" y="6929"/>
                      <a:pt x="1475" y="13547"/>
                    </a:cubicBezTo>
                    <a:cubicBezTo>
                      <a:pt x="2853" y="19727"/>
                      <a:pt x="3383" y="24948"/>
                      <a:pt x="6421" y="24948"/>
                    </a:cubicBezTo>
                    <a:cubicBezTo>
                      <a:pt x="6636" y="24948"/>
                      <a:pt x="6863" y="24922"/>
                      <a:pt x="7104" y="24868"/>
                    </a:cubicBezTo>
                    <a:cubicBezTo>
                      <a:pt x="10755" y="24056"/>
                      <a:pt x="16168" y="17217"/>
                      <a:pt x="14693" y="10601"/>
                    </a:cubicBezTo>
                    <a:cubicBezTo>
                      <a:pt x="13330" y="4484"/>
                      <a:pt x="9676" y="1"/>
                      <a:pt x="6248" y="1"/>
                    </a:cubicBezTo>
                    <a:close/>
                  </a:path>
                </a:pathLst>
              </a:custGeom>
              <a:solidFill>
                <a:srgbClr val="F5C8A8"/>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grpSp>
        <p:sp>
          <p:nvSpPr>
            <p:cNvPr id="674" name="Google Shape;674;p29"/>
            <p:cNvSpPr/>
            <p:nvPr/>
          </p:nvSpPr>
          <p:spPr>
            <a:xfrm>
              <a:off x="7839350" y="3248825"/>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5" name="Google Shape;675;p29"/>
            <p:cNvSpPr/>
            <p:nvPr/>
          </p:nvSpPr>
          <p:spPr>
            <a:xfrm>
              <a:off x="7086875" y="3363125"/>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6" name="Google Shape;676;p29"/>
            <p:cNvSpPr/>
            <p:nvPr/>
          </p:nvSpPr>
          <p:spPr>
            <a:xfrm>
              <a:off x="7429775" y="3715550"/>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7" name="Google Shape;677;p29"/>
            <p:cNvSpPr/>
            <p:nvPr/>
          </p:nvSpPr>
          <p:spPr>
            <a:xfrm>
              <a:off x="7839350" y="3715550"/>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8" name="Google Shape;678;p29"/>
            <p:cNvSpPr/>
            <p:nvPr/>
          </p:nvSpPr>
          <p:spPr>
            <a:xfrm>
              <a:off x="6777663" y="3934625"/>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79" name="Google Shape;679;p29"/>
            <p:cNvSpPr/>
            <p:nvPr/>
          </p:nvSpPr>
          <p:spPr>
            <a:xfrm>
              <a:off x="7429775" y="4401350"/>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80" name="Google Shape;680;p29"/>
            <p:cNvSpPr/>
            <p:nvPr/>
          </p:nvSpPr>
          <p:spPr>
            <a:xfrm>
              <a:off x="7953650" y="4658525"/>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81" name="Google Shape;681;p29"/>
            <p:cNvSpPr/>
            <p:nvPr/>
          </p:nvSpPr>
          <p:spPr>
            <a:xfrm>
              <a:off x="7363100" y="4772825"/>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82" name="Google Shape;682;p29"/>
            <p:cNvSpPr/>
            <p:nvPr/>
          </p:nvSpPr>
          <p:spPr>
            <a:xfrm>
              <a:off x="6891963" y="4515650"/>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83" name="Google Shape;683;p29"/>
            <p:cNvSpPr/>
            <p:nvPr/>
          </p:nvSpPr>
          <p:spPr>
            <a:xfrm>
              <a:off x="6196638" y="4163225"/>
              <a:ext cx="114300" cy="114300"/>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grpSp>
      <p:sp>
        <p:nvSpPr>
          <p:cNvPr id="685" name="Google Shape;685;p29"/>
          <p:cNvSpPr/>
          <p:nvPr/>
        </p:nvSpPr>
        <p:spPr>
          <a:xfrm>
            <a:off x="18483110" y="670498"/>
            <a:ext cx="345705" cy="9631804"/>
          </a:xfrm>
          <a:prstGeom prst="rect">
            <a:avLst/>
          </a:prstGeom>
          <a:solidFill>
            <a:schemeClr val="accent5"/>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86" name="Google Shape;686;p29"/>
          <p:cNvSpPr/>
          <p:nvPr/>
        </p:nvSpPr>
        <p:spPr>
          <a:xfrm>
            <a:off x="17367611" y="8632834"/>
            <a:ext cx="243463" cy="243463"/>
          </a:xfrm>
          <a:prstGeom prst="ellipse">
            <a:avLst/>
          </a:pr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78" name="Google Shape;684;p29">
            <a:extLst>
              <a:ext uri="{FF2B5EF4-FFF2-40B4-BE49-F238E27FC236}">
                <a16:creationId xmlns:a16="http://schemas.microsoft.com/office/drawing/2014/main" id="{08ED85B2-BE19-406D-B59C-5F041D566F53}"/>
              </a:ext>
            </a:extLst>
          </p:cNvPr>
          <p:cNvSpPr txBox="1">
            <a:spLocks/>
          </p:cNvSpPr>
          <p:nvPr/>
        </p:nvSpPr>
        <p:spPr>
          <a:xfrm>
            <a:off x="250160" y="1284548"/>
            <a:ext cx="11332073" cy="839448"/>
          </a:xfrm>
          <a:prstGeom prst="rect">
            <a:avLst/>
          </a:prstGeom>
        </p:spPr>
        <p:txBody>
          <a:bodyPr spcFirstLastPara="1" wrap="square" lIns="194738" tIns="194738" rIns="194738" bIns="194738"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rtl="1"/>
            <a:r>
              <a:rPr lang="ar-IQ" sz="3400" dirty="0">
                <a:solidFill>
                  <a:schemeClr val="accent1">
                    <a:lumMod val="50000"/>
                  </a:schemeClr>
                </a:solidFill>
                <a:latin typeface="Hacen Maghreb Bd" panose="02000500000000000000" pitchFamily="2" charset="-78"/>
                <a:cs typeface="Hacen Maghreb Bd" panose="02000500000000000000" pitchFamily="2" charset="-78"/>
              </a:rPr>
              <a:t>س/ كم مرة في الأسبوع يجب ممارسة التمارين الرياضية؟</a:t>
            </a:r>
          </a:p>
        </p:txBody>
      </p:sp>
      <p:sp>
        <p:nvSpPr>
          <p:cNvPr id="91" name="Google Shape;450;p25">
            <a:extLst>
              <a:ext uri="{FF2B5EF4-FFF2-40B4-BE49-F238E27FC236}">
                <a16:creationId xmlns:a16="http://schemas.microsoft.com/office/drawing/2014/main" id="{AC13EB9F-ACE1-4671-B4E7-5124B3DD7384}"/>
              </a:ext>
            </a:extLst>
          </p:cNvPr>
          <p:cNvSpPr txBox="1">
            <a:spLocks/>
          </p:cNvSpPr>
          <p:nvPr/>
        </p:nvSpPr>
        <p:spPr>
          <a:xfrm>
            <a:off x="1599779" y="4418979"/>
            <a:ext cx="3931228" cy="1343839"/>
          </a:xfrm>
          <a:prstGeom prst="rect">
            <a:avLst/>
          </a:prstGeom>
        </p:spPr>
        <p:txBody>
          <a:bodyPr spcFirstLastPara="1" vert="horz" wrap="square" lIns="194738" tIns="194738" rIns="194738" bIns="194738" rtlCol="0" anchor="t" anchorCtr="0">
            <a:noAutofit/>
          </a:bodyPr>
          <a:lstStyle>
            <a:lvl1pPr algn="ctr" defTabSz="1828800" rtl="0" eaLnBrk="1" latinLnBrk="0" hangingPunct="1">
              <a:lnSpc>
                <a:spcPct val="90000"/>
              </a:lnSpc>
              <a:spcBef>
                <a:spcPct val="0"/>
              </a:spcBef>
              <a:buNone/>
              <a:defRPr sz="6400" kern="1200">
                <a:solidFill>
                  <a:srgbClr val="272E3A"/>
                </a:solidFill>
                <a:latin typeface="+mj-lt"/>
                <a:ea typeface="+mj-ea"/>
                <a:cs typeface="+mj-cs"/>
              </a:defRPr>
            </a:lvl1pPr>
          </a:lstStyle>
          <a:p>
            <a:r>
              <a:rPr lang="en-US" sz="4314" dirty="0">
                <a:solidFill>
                  <a:schemeClr val="tx1"/>
                </a:solidFill>
                <a:latin typeface="+mn-lt"/>
              </a:rPr>
              <a:t> </a:t>
            </a:r>
          </a:p>
        </p:txBody>
      </p:sp>
      <p:sp>
        <p:nvSpPr>
          <p:cNvPr id="92" name="Rectangle 91">
            <a:extLst>
              <a:ext uri="{FF2B5EF4-FFF2-40B4-BE49-F238E27FC236}">
                <a16:creationId xmlns:a16="http://schemas.microsoft.com/office/drawing/2014/main" id="{F127E0C8-58A0-4073-AB85-B76AED996C63}"/>
              </a:ext>
            </a:extLst>
          </p:cNvPr>
          <p:cNvSpPr/>
          <p:nvPr/>
        </p:nvSpPr>
        <p:spPr>
          <a:xfrm>
            <a:off x="1858940" y="2648248"/>
            <a:ext cx="3520994" cy="7478970"/>
          </a:xfrm>
          <a:prstGeom prst="rect">
            <a:avLst/>
          </a:prstGeom>
        </p:spPr>
        <p:txBody>
          <a:bodyPr wrap="square">
            <a:spAutoFit/>
          </a:body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وبالنسبة لتمارين بناء العضلات، يحتاج المبتدئون إلى حوالي 3 أيام فقط خلال الأسبوع لممارسة تمارين بناء العضلات، أما عن متوسطي المستوى فيحتاجون إلى ممارسة التمارين 4 مرات أسبوعيا، أما في حالة متقدمي المستوى فيحتاجون إلى 4-5 أيام أسبوعيا لممارسة تمارين بناء العضلات </a:t>
            </a:r>
          </a:p>
        </p:txBody>
      </p:sp>
      <p:sp>
        <p:nvSpPr>
          <p:cNvPr id="96" name="Google Shape;450;p25">
            <a:extLst>
              <a:ext uri="{FF2B5EF4-FFF2-40B4-BE49-F238E27FC236}">
                <a16:creationId xmlns:a16="http://schemas.microsoft.com/office/drawing/2014/main" id="{83C50BB9-C303-49FB-A272-337F32E0CE66}"/>
              </a:ext>
            </a:extLst>
          </p:cNvPr>
          <p:cNvSpPr txBox="1">
            <a:spLocks/>
          </p:cNvSpPr>
          <p:nvPr/>
        </p:nvSpPr>
        <p:spPr>
          <a:xfrm>
            <a:off x="6574878" y="2547593"/>
            <a:ext cx="3931228" cy="7987757"/>
          </a:xfrm>
          <a:prstGeom prst="rect">
            <a:avLst/>
          </a:prstGeom>
        </p:spPr>
        <p:txBody>
          <a:bodyPr spcFirstLastPara="1" vert="horz" wrap="square" lIns="194738" tIns="194738" rIns="194738" bIns="194738" rtlCol="0" anchor="t" anchorCtr="0">
            <a:noAutofit/>
          </a:bodyPr>
          <a:lstStyle>
            <a:lvl1pPr algn="ctr" defTabSz="1828800" rtl="0" eaLnBrk="1" latinLnBrk="0" hangingPunct="1">
              <a:lnSpc>
                <a:spcPct val="90000"/>
              </a:lnSpc>
              <a:spcBef>
                <a:spcPct val="0"/>
              </a:spcBef>
              <a:buNone/>
              <a:defRPr sz="6400" kern="1200">
                <a:solidFill>
                  <a:srgbClr val="272E3A"/>
                </a:solidFill>
                <a:latin typeface="+mj-lt"/>
                <a:ea typeface="+mj-ea"/>
                <a:cs typeface="+mj-cs"/>
              </a:defRPr>
            </a:lvl1pPr>
          </a:lstStyle>
          <a:p>
            <a:r>
              <a:rPr lang="ar-IQ" sz="3400" dirty="0">
                <a:solidFill>
                  <a:schemeClr val="accent1">
                    <a:lumMod val="50000"/>
                  </a:schemeClr>
                </a:solidFill>
                <a:latin typeface="Hacen Maghreb Bd" panose="02000500000000000000" pitchFamily="2" charset="-78"/>
                <a:cs typeface="Hacen Maghreb Bd" panose="02000500000000000000" pitchFamily="2" charset="-78"/>
              </a:rPr>
              <a:t>توصي منظمة الصحة العالمية بممارسة التمارين الرياضية لمدة 150 دقيقة على الأقل من التمارين الهوائية ذات النشاط البدني المعتدل على مدار الأسبوع، أو القيام بـ 75 دقيقة على الأقل من التمارين الهوائية ذات النشاط البدني الشديد على مدار الأسبوع.</a:t>
            </a:r>
          </a:p>
          <a:p>
            <a:endParaRPr lang="en-US" sz="4314" dirty="0">
              <a:solidFill>
                <a:schemeClr val="tx1"/>
              </a:solidFill>
              <a:latin typeface="+mn-lt"/>
            </a:endParaRPr>
          </a:p>
        </p:txBody>
      </p:sp>
      <p:sp>
        <p:nvSpPr>
          <p:cNvPr id="98" name="Google Shape;450;p25">
            <a:extLst>
              <a:ext uri="{FF2B5EF4-FFF2-40B4-BE49-F238E27FC236}">
                <a16:creationId xmlns:a16="http://schemas.microsoft.com/office/drawing/2014/main" id="{D00BD0BC-9CB6-4149-84FA-5EEC73734C63}"/>
              </a:ext>
            </a:extLst>
          </p:cNvPr>
          <p:cNvSpPr txBox="1">
            <a:spLocks/>
          </p:cNvSpPr>
          <p:nvPr/>
        </p:nvSpPr>
        <p:spPr>
          <a:xfrm>
            <a:off x="1578558" y="7960914"/>
            <a:ext cx="3931228" cy="1343839"/>
          </a:xfrm>
          <a:prstGeom prst="rect">
            <a:avLst/>
          </a:prstGeom>
        </p:spPr>
        <p:txBody>
          <a:bodyPr spcFirstLastPara="1" vert="horz" wrap="square" lIns="194738" tIns="194738" rIns="194738" bIns="194738" rtlCol="0" anchor="t" anchorCtr="0">
            <a:noAutofit/>
          </a:bodyPr>
          <a:lstStyle>
            <a:lvl1pPr algn="ctr" defTabSz="1828800" rtl="0" eaLnBrk="1" latinLnBrk="0" hangingPunct="1">
              <a:lnSpc>
                <a:spcPct val="90000"/>
              </a:lnSpc>
              <a:spcBef>
                <a:spcPct val="0"/>
              </a:spcBef>
              <a:buNone/>
              <a:defRPr sz="6400" kern="1200">
                <a:solidFill>
                  <a:srgbClr val="272E3A"/>
                </a:solidFill>
                <a:latin typeface="+mj-lt"/>
                <a:ea typeface="+mj-ea"/>
                <a:cs typeface="+mj-cs"/>
              </a:defRPr>
            </a:lvl1pPr>
          </a:lstStyle>
          <a:p>
            <a:r>
              <a:rPr lang="en-US" sz="4314" dirty="0">
                <a:solidFill>
                  <a:schemeClr val="tx1"/>
                </a:solidFill>
                <a:latin typeface="+mn-lt"/>
              </a:rPr>
              <a:t> </a:t>
            </a:r>
          </a:p>
        </p:txBody>
      </p:sp>
    </p:spTree>
    <p:extLst>
      <p:ext uri="{BB962C8B-B14F-4D97-AF65-F5344CB8AC3E}">
        <p14:creationId xmlns:p14="http://schemas.microsoft.com/office/powerpoint/2010/main" val="12216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5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2"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35" name="Google Shape;1004;p40">
            <a:extLst>
              <a:ext uri="{FF2B5EF4-FFF2-40B4-BE49-F238E27FC236}">
                <a16:creationId xmlns:a16="http://schemas.microsoft.com/office/drawing/2014/main" id="{1170A0B8-84F1-4071-9290-F0DA2F7B2342}"/>
              </a:ext>
            </a:extLst>
          </p:cNvPr>
          <p:cNvSpPr/>
          <p:nvPr/>
        </p:nvSpPr>
        <p:spPr>
          <a:xfrm>
            <a:off x="1843652" y="-2408467"/>
            <a:ext cx="15789947" cy="15789947"/>
          </a:xfrm>
          <a:prstGeom prst="ellipse">
            <a:avLst/>
          </a:prstGeom>
          <a:solidFill>
            <a:schemeClr val="bg1">
              <a:lumMod val="9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36" name="Google Shape;1005;p40">
            <a:extLst>
              <a:ext uri="{FF2B5EF4-FFF2-40B4-BE49-F238E27FC236}">
                <a16:creationId xmlns:a16="http://schemas.microsoft.com/office/drawing/2014/main" id="{B8A3F45A-77FE-4073-BDD4-C9B098D40866}"/>
              </a:ext>
            </a:extLst>
          </p:cNvPr>
          <p:cNvSpPr txBox="1">
            <a:spLocks/>
          </p:cNvSpPr>
          <p:nvPr/>
        </p:nvSpPr>
        <p:spPr>
          <a:xfrm>
            <a:off x="7516865" y="1443100"/>
            <a:ext cx="8567918" cy="941683"/>
          </a:xfrm>
          <a:prstGeom prst="rect">
            <a:avLst/>
          </a:prstGeom>
        </p:spPr>
        <p:txBody>
          <a:bodyPr spcFirstLastPara="1" wrap="square" lIns="194738" tIns="194738" rIns="194738" bIns="194738" anchor="b"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r>
              <a:rPr lang="ar-IQ" sz="3600" dirty="0">
                <a:solidFill>
                  <a:schemeClr val="accent1">
                    <a:lumMod val="50000"/>
                  </a:schemeClr>
                </a:solidFill>
                <a:latin typeface="Hacen Maghreb Bd" panose="02000500000000000000" pitchFamily="2" charset="-78"/>
                <a:cs typeface="Hacen Maghreb Bd" panose="02000500000000000000" pitchFamily="2" charset="-78"/>
              </a:rPr>
              <a:t> </a:t>
            </a:r>
            <a:r>
              <a:rPr lang="ar-IQ" sz="4000" dirty="0">
                <a:solidFill>
                  <a:schemeClr val="accent1">
                    <a:lumMod val="50000"/>
                  </a:schemeClr>
                </a:solidFill>
                <a:latin typeface="Hacen Maghreb Bd" panose="02000500000000000000" pitchFamily="2" charset="-78"/>
                <a:cs typeface="Hacen Maghreb Bd" panose="02000500000000000000" pitchFamily="2" charset="-78"/>
              </a:rPr>
              <a:t>طرق لتحفيز النفس على ممارسة الرياضة</a:t>
            </a:r>
            <a:endParaRPr lang="en-GB" sz="4000" dirty="0"/>
          </a:p>
        </p:txBody>
      </p:sp>
      <p:sp>
        <p:nvSpPr>
          <p:cNvPr id="37" name="Google Shape;1006;p40">
            <a:extLst>
              <a:ext uri="{FF2B5EF4-FFF2-40B4-BE49-F238E27FC236}">
                <a16:creationId xmlns:a16="http://schemas.microsoft.com/office/drawing/2014/main" id="{4BE605B4-B8FA-4FAB-B194-E9C1837236FC}"/>
              </a:ext>
            </a:extLst>
          </p:cNvPr>
          <p:cNvSpPr txBox="1">
            <a:spLocks/>
          </p:cNvSpPr>
          <p:nvPr/>
        </p:nvSpPr>
        <p:spPr>
          <a:xfrm>
            <a:off x="7311600" y="2802586"/>
            <a:ext cx="9565231" cy="7011507"/>
          </a:xfrm>
          <a:prstGeom prst="rect">
            <a:avLst/>
          </a:prstGeom>
        </p:spPr>
        <p:txBody>
          <a:bodyPr spcFirstLastPara="1" wrap="square" lIns="194738" tIns="194738" rIns="194738" bIns="194738" anchor="t" anchorCtr="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ارتداء الملابس الرياضية، </a:t>
            </a:r>
          </a:p>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وعدم التفكر بالموضوع مرتين لتفادي التكاسل.</a:t>
            </a:r>
          </a:p>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ممارسة أنواع مختلفة من التمارين الرياضية لكي لا تشعر بالملل والروتين.</a:t>
            </a:r>
          </a:p>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الانضمام إلى مجموعات لممارسة الأنشطة الرياضية لتحفيز بعضكم البعض.</a:t>
            </a:r>
          </a:p>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تجنب تناول الطعام الغني بالدهون؛ لأنه يعمل على رفع مستوى السكر في الجسم ويعمل على زيادة الكسل والخمول</a:t>
            </a:r>
            <a:endParaRPr lang="en-US" sz="3600" dirty="0"/>
          </a:p>
        </p:txBody>
      </p:sp>
      <p:grpSp>
        <p:nvGrpSpPr>
          <p:cNvPr id="39" name="Google Shape;1008;p40">
            <a:extLst>
              <a:ext uri="{FF2B5EF4-FFF2-40B4-BE49-F238E27FC236}">
                <a16:creationId xmlns:a16="http://schemas.microsoft.com/office/drawing/2014/main" id="{C7B7A931-4252-4F27-BE28-0C3785893B29}"/>
              </a:ext>
            </a:extLst>
          </p:cNvPr>
          <p:cNvGrpSpPr/>
          <p:nvPr/>
        </p:nvGrpSpPr>
        <p:grpSpPr>
          <a:xfrm>
            <a:off x="1843629" y="1443101"/>
            <a:ext cx="5596526" cy="8370992"/>
            <a:chOff x="2641525" y="539700"/>
            <a:chExt cx="796675" cy="1191625"/>
          </a:xfrm>
        </p:grpSpPr>
        <p:sp>
          <p:nvSpPr>
            <p:cNvPr id="40" name="Google Shape;1009;p40">
              <a:extLst>
                <a:ext uri="{FF2B5EF4-FFF2-40B4-BE49-F238E27FC236}">
                  <a16:creationId xmlns:a16="http://schemas.microsoft.com/office/drawing/2014/main" id="{577D5B08-9B23-43B8-9426-C40B9F2C7BE4}"/>
                </a:ext>
              </a:extLst>
            </p:cNvPr>
            <p:cNvSpPr/>
            <p:nvPr/>
          </p:nvSpPr>
          <p:spPr>
            <a:xfrm>
              <a:off x="2641525" y="1272700"/>
              <a:ext cx="796675" cy="458625"/>
            </a:xfrm>
            <a:custGeom>
              <a:avLst/>
              <a:gdLst/>
              <a:ahLst/>
              <a:cxnLst/>
              <a:rect l="l" t="t" r="r" b="b"/>
              <a:pathLst>
                <a:path w="31867" h="18345" extrusionOk="0">
                  <a:moveTo>
                    <a:pt x="18040" y="0"/>
                  </a:moveTo>
                  <a:cubicBezTo>
                    <a:pt x="17920" y="0"/>
                    <a:pt x="17800" y="26"/>
                    <a:pt x="17708" y="79"/>
                  </a:cubicBezTo>
                  <a:lnTo>
                    <a:pt x="182" y="10196"/>
                  </a:lnTo>
                  <a:cubicBezTo>
                    <a:pt x="0" y="10303"/>
                    <a:pt x="0" y="10474"/>
                    <a:pt x="182" y="10579"/>
                  </a:cubicBezTo>
                  <a:lnTo>
                    <a:pt x="13496" y="18266"/>
                  </a:lnTo>
                  <a:cubicBezTo>
                    <a:pt x="13588" y="18319"/>
                    <a:pt x="13708" y="18345"/>
                    <a:pt x="13827" y="18345"/>
                  </a:cubicBezTo>
                  <a:cubicBezTo>
                    <a:pt x="13947" y="18345"/>
                    <a:pt x="14067" y="18319"/>
                    <a:pt x="14159" y="18266"/>
                  </a:cubicBezTo>
                  <a:lnTo>
                    <a:pt x="31685" y="8149"/>
                  </a:lnTo>
                  <a:cubicBezTo>
                    <a:pt x="31867" y="8043"/>
                    <a:pt x="31867" y="7871"/>
                    <a:pt x="31685" y="7766"/>
                  </a:cubicBezTo>
                  <a:lnTo>
                    <a:pt x="18371" y="79"/>
                  </a:lnTo>
                  <a:cubicBezTo>
                    <a:pt x="18280" y="26"/>
                    <a:pt x="18160" y="0"/>
                    <a:pt x="18040" y="0"/>
                  </a:cubicBezTo>
                  <a:close/>
                </a:path>
              </a:pathLst>
            </a:custGeom>
            <a:solidFill>
              <a:schemeClr val="bg1">
                <a:lumMod val="7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1" name="Google Shape;1010;p40">
              <a:extLst>
                <a:ext uri="{FF2B5EF4-FFF2-40B4-BE49-F238E27FC236}">
                  <a16:creationId xmlns:a16="http://schemas.microsoft.com/office/drawing/2014/main" id="{A9FF0F4A-3F82-4675-B5A5-D0C6A6CA4A80}"/>
                </a:ext>
              </a:extLst>
            </p:cNvPr>
            <p:cNvSpPr/>
            <p:nvPr/>
          </p:nvSpPr>
          <p:spPr>
            <a:xfrm>
              <a:off x="2986425" y="1435375"/>
              <a:ext cx="433475" cy="270850"/>
            </a:xfrm>
            <a:custGeom>
              <a:avLst/>
              <a:gdLst/>
              <a:ahLst/>
              <a:cxnLst/>
              <a:rect l="l" t="t" r="r" b="b"/>
              <a:pathLst>
                <a:path w="17339" h="10834" extrusionOk="0">
                  <a:moveTo>
                    <a:pt x="17338" y="1"/>
                  </a:moveTo>
                  <a:cubicBezTo>
                    <a:pt x="17338" y="251"/>
                    <a:pt x="17081" y="401"/>
                    <a:pt x="16964" y="469"/>
                  </a:cubicBezTo>
                  <a:lnTo>
                    <a:pt x="1403" y="9455"/>
                  </a:lnTo>
                  <a:cubicBezTo>
                    <a:pt x="1403" y="9456"/>
                    <a:pt x="747" y="9833"/>
                    <a:pt x="747" y="9833"/>
                  </a:cubicBezTo>
                  <a:cubicBezTo>
                    <a:pt x="540" y="9953"/>
                    <a:pt x="271" y="10013"/>
                    <a:pt x="1" y="10013"/>
                  </a:cubicBezTo>
                  <a:lnTo>
                    <a:pt x="1" y="10834"/>
                  </a:lnTo>
                  <a:cubicBezTo>
                    <a:pt x="6" y="10834"/>
                    <a:pt x="11" y="10834"/>
                    <a:pt x="16" y="10834"/>
                  </a:cubicBezTo>
                  <a:cubicBezTo>
                    <a:pt x="264" y="10834"/>
                    <a:pt x="511" y="10777"/>
                    <a:pt x="702" y="10667"/>
                  </a:cubicBezTo>
                  <a:cubicBezTo>
                    <a:pt x="798" y="10612"/>
                    <a:pt x="890" y="10559"/>
                    <a:pt x="974" y="10510"/>
                  </a:cubicBezTo>
                  <a:lnTo>
                    <a:pt x="1094" y="10440"/>
                  </a:lnTo>
                  <a:cubicBezTo>
                    <a:pt x="1149" y="10410"/>
                    <a:pt x="1199" y="10380"/>
                    <a:pt x="1242" y="10356"/>
                  </a:cubicBezTo>
                  <a:cubicBezTo>
                    <a:pt x="1264" y="10343"/>
                    <a:pt x="1283" y="10332"/>
                    <a:pt x="1301" y="10322"/>
                  </a:cubicBezTo>
                  <a:cubicBezTo>
                    <a:pt x="1318" y="10311"/>
                    <a:pt x="1334" y="10303"/>
                    <a:pt x="1347" y="10294"/>
                  </a:cubicBezTo>
                  <a:cubicBezTo>
                    <a:pt x="1364" y="10284"/>
                    <a:pt x="1378" y="10276"/>
                    <a:pt x="1389" y="10271"/>
                  </a:cubicBezTo>
                  <a:lnTo>
                    <a:pt x="1403" y="10263"/>
                  </a:lnTo>
                  <a:lnTo>
                    <a:pt x="16964" y="1279"/>
                  </a:lnTo>
                  <a:cubicBezTo>
                    <a:pt x="17171" y="1159"/>
                    <a:pt x="17338" y="882"/>
                    <a:pt x="17338" y="658"/>
                  </a:cubicBezTo>
                  <a:lnTo>
                    <a:pt x="17338" y="1"/>
                  </a:ln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2" name="Google Shape;1011;p40">
              <a:extLst>
                <a:ext uri="{FF2B5EF4-FFF2-40B4-BE49-F238E27FC236}">
                  <a16:creationId xmlns:a16="http://schemas.microsoft.com/office/drawing/2014/main" id="{360C658A-134A-4C73-B5B6-E6C5297F975D}"/>
                </a:ext>
              </a:extLst>
            </p:cNvPr>
            <p:cNvSpPr/>
            <p:nvPr/>
          </p:nvSpPr>
          <p:spPr>
            <a:xfrm>
              <a:off x="2666275" y="1242625"/>
              <a:ext cx="756175" cy="443100"/>
            </a:xfrm>
            <a:custGeom>
              <a:avLst/>
              <a:gdLst/>
              <a:ahLst/>
              <a:cxnLst/>
              <a:rect l="l" t="t" r="r" b="b"/>
              <a:pathLst>
                <a:path w="30247" h="17724" extrusionOk="0">
                  <a:moveTo>
                    <a:pt x="17506" y="0"/>
                  </a:moveTo>
                  <a:cubicBezTo>
                    <a:pt x="17237" y="0"/>
                    <a:pt x="16970" y="59"/>
                    <a:pt x="16765" y="175"/>
                  </a:cubicBezTo>
                  <a:lnTo>
                    <a:pt x="2547" y="8408"/>
                  </a:lnTo>
                  <a:lnTo>
                    <a:pt x="2547" y="9217"/>
                  </a:lnTo>
                  <a:lnTo>
                    <a:pt x="3" y="10270"/>
                  </a:lnTo>
                  <a:lnTo>
                    <a:pt x="1" y="10272"/>
                  </a:lnTo>
                  <a:cubicBezTo>
                    <a:pt x="2" y="10281"/>
                    <a:pt x="3" y="10289"/>
                    <a:pt x="7" y="10298"/>
                  </a:cubicBezTo>
                  <a:cubicBezTo>
                    <a:pt x="4" y="10304"/>
                    <a:pt x="6" y="10310"/>
                    <a:pt x="8" y="10315"/>
                  </a:cubicBezTo>
                  <a:cubicBezTo>
                    <a:pt x="12" y="10338"/>
                    <a:pt x="16" y="10359"/>
                    <a:pt x="22" y="10381"/>
                  </a:cubicBezTo>
                  <a:cubicBezTo>
                    <a:pt x="30" y="10406"/>
                    <a:pt x="39" y="10430"/>
                    <a:pt x="50" y="10455"/>
                  </a:cubicBezTo>
                  <a:cubicBezTo>
                    <a:pt x="61" y="10480"/>
                    <a:pt x="73" y="10504"/>
                    <a:pt x="86" y="10527"/>
                  </a:cubicBezTo>
                  <a:cubicBezTo>
                    <a:pt x="100" y="10551"/>
                    <a:pt x="115" y="10574"/>
                    <a:pt x="132" y="10595"/>
                  </a:cubicBezTo>
                  <a:cubicBezTo>
                    <a:pt x="144" y="10611"/>
                    <a:pt x="156" y="10627"/>
                    <a:pt x="170" y="10643"/>
                  </a:cubicBezTo>
                  <a:lnTo>
                    <a:pt x="200" y="10673"/>
                  </a:lnTo>
                  <a:cubicBezTo>
                    <a:pt x="215" y="10689"/>
                    <a:pt x="232" y="10703"/>
                    <a:pt x="249" y="10716"/>
                  </a:cubicBezTo>
                  <a:cubicBezTo>
                    <a:pt x="265" y="10728"/>
                    <a:pt x="282" y="10741"/>
                    <a:pt x="298" y="10750"/>
                  </a:cubicBezTo>
                  <a:lnTo>
                    <a:pt x="11404" y="17165"/>
                  </a:lnTo>
                  <a:lnTo>
                    <a:pt x="11406" y="17165"/>
                  </a:lnTo>
                  <a:lnTo>
                    <a:pt x="12060" y="17542"/>
                  </a:lnTo>
                  <a:cubicBezTo>
                    <a:pt x="12278" y="17664"/>
                    <a:pt x="12528" y="17723"/>
                    <a:pt x="12807" y="17723"/>
                  </a:cubicBezTo>
                  <a:cubicBezTo>
                    <a:pt x="13076" y="17723"/>
                    <a:pt x="13346" y="17663"/>
                    <a:pt x="13553" y="17543"/>
                  </a:cubicBezTo>
                  <a:lnTo>
                    <a:pt x="14207" y="17166"/>
                  </a:lnTo>
                  <a:lnTo>
                    <a:pt x="29834" y="8145"/>
                  </a:lnTo>
                  <a:cubicBezTo>
                    <a:pt x="30247" y="7906"/>
                    <a:pt x="30247" y="7519"/>
                    <a:pt x="29836" y="7279"/>
                  </a:cubicBezTo>
                  <a:lnTo>
                    <a:pt x="28144" y="6287"/>
                  </a:lnTo>
                  <a:lnTo>
                    <a:pt x="18258" y="181"/>
                  </a:lnTo>
                  <a:cubicBezTo>
                    <a:pt x="18051" y="60"/>
                    <a:pt x="17778" y="0"/>
                    <a:pt x="17506" y="0"/>
                  </a:cubicBezTo>
                  <a:close/>
                </a:path>
              </a:pathLst>
            </a:custGeom>
            <a:solidFill>
              <a:schemeClr val="tx1">
                <a:lumMod val="65000"/>
                <a:lumOff val="3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3" name="Google Shape;1012;p40">
              <a:extLst>
                <a:ext uri="{FF2B5EF4-FFF2-40B4-BE49-F238E27FC236}">
                  <a16:creationId xmlns:a16="http://schemas.microsoft.com/office/drawing/2014/main" id="{BAC2CBD9-FC9E-404A-8500-AAC0BEA8A681}"/>
                </a:ext>
              </a:extLst>
            </p:cNvPr>
            <p:cNvSpPr/>
            <p:nvPr/>
          </p:nvSpPr>
          <p:spPr>
            <a:xfrm>
              <a:off x="2677150" y="1366975"/>
              <a:ext cx="730700" cy="308400"/>
            </a:xfrm>
            <a:custGeom>
              <a:avLst/>
              <a:gdLst/>
              <a:ahLst/>
              <a:cxnLst/>
              <a:rect l="l" t="t" r="r" b="b"/>
              <a:pathLst>
                <a:path w="29228" h="12336" extrusionOk="0">
                  <a:moveTo>
                    <a:pt x="29228" y="0"/>
                  </a:moveTo>
                  <a:lnTo>
                    <a:pt x="12372" y="9762"/>
                  </a:lnTo>
                  <a:lnTo>
                    <a:pt x="0" y="2620"/>
                  </a:lnTo>
                  <a:lnTo>
                    <a:pt x="2" y="5327"/>
                  </a:lnTo>
                  <a:lnTo>
                    <a:pt x="11940" y="12220"/>
                  </a:lnTo>
                  <a:cubicBezTo>
                    <a:pt x="12073" y="12297"/>
                    <a:pt x="12222" y="12335"/>
                    <a:pt x="12371" y="12335"/>
                  </a:cubicBezTo>
                  <a:cubicBezTo>
                    <a:pt x="12520" y="12335"/>
                    <a:pt x="12669" y="12297"/>
                    <a:pt x="12802" y="12220"/>
                  </a:cubicBezTo>
                  <a:lnTo>
                    <a:pt x="29012" y="2861"/>
                  </a:lnTo>
                  <a:cubicBezTo>
                    <a:pt x="29146" y="2784"/>
                    <a:pt x="29228" y="2641"/>
                    <a:pt x="29228" y="2488"/>
                  </a:cubicBezTo>
                  <a:lnTo>
                    <a:pt x="29228" y="0"/>
                  </a:lnTo>
                  <a:close/>
                </a:path>
              </a:pathLst>
            </a:custGeom>
            <a:solidFill>
              <a:srgbClr val="FFFFF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4" name="Google Shape;1013;p40">
              <a:extLst>
                <a:ext uri="{FF2B5EF4-FFF2-40B4-BE49-F238E27FC236}">
                  <a16:creationId xmlns:a16="http://schemas.microsoft.com/office/drawing/2014/main" id="{67F67D98-7E40-4E14-B3A7-E5A02D32C70A}"/>
                </a:ext>
              </a:extLst>
            </p:cNvPr>
            <p:cNvSpPr/>
            <p:nvPr/>
          </p:nvSpPr>
          <p:spPr>
            <a:xfrm>
              <a:off x="2986425" y="1366975"/>
              <a:ext cx="421475" cy="308400"/>
            </a:xfrm>
            <a:custGeom>
              <a:avLst/>
              <a:gdLst/>
              <a:ahLst/>
              <a:cxnLst/>
              <a:rect l="l" t="t" r="r" b="b"/>
              <a:pathLst>
                <a:path w="16859" h="12336" extrusionOk="0">
                  <a:moveTo>
                    <a:pt x="16858" y="0"/>
                  </a:moveTo>
                  <a:lnTo>
                    <a:pt x="1" y="9762"/>
                  </a:lnTo>
                  <a:lnTo>
                    <a:pt x="1" y="12335"/>
                  </a:lnTo>
                  <a:cubicBezTo>
                    <a:pt x="153" y="12335"/>
                    <a:pt x="301" y="12296"/>
                    <a:pt x="432" y="12220"/>
                  </a:cubicBezTo>
                  <a:lnTo>
                    <a:pt x="16642" y="2861"/>
                  </a:lnTo>
                  <a:cubicBezTo>
                    <a:pt x="16775" y="2785"/>
                    <a:pt x="16857" y="2643"/>
                    <a:pt x="16858" y="2488"/>
                  </a:cubicBezTo>
                  <a:lnTo>
                    <a:pt x="16858" y="0"/>
                  </a:lnTo>
                  <a:close/>
                </a:path>
              </a:pathLst>
            </a:custGeom>
            <a:solidFill>
              <a:srgbClr val="DAE6EA"/>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5" name="Google Shape;1014;p40">
              <a:extLst>
                <a:ext uri="{FF2B5EF4-FFF2-40B4-BE49-F238E27FC236}">
                  <a16:creationId xmlns:a16="http://schemas.microsoft.com/office/drawing/2014/main" id="{9A7270D4-53BC-4510-987B-2CBE3D831102}"/>
                </a:ext>
              </a:extLst>
            </p:cNvPr>
            <p:cNvSpPr/>
            <p:nvPr/>
          </p:nvSpPr>
          <p:spPr>
            <a:xfrm>
              <a:off x="2986425" y="1344375"/>
              <a:ext cx="433475" cy="270850"/>
            </a:xfrm>
            <a:custGeom>
              <a:avLst/>
              <a:gdLst/>
              <a:ahLst/>
              <a:cxnLst/>
              <a:rect l="l" t="t" r="r" b="b"/>
              <a:pathLst>
                <a:path w="17339" h="10834" extrusionOk="0">
                  <a:moveTo>
                    <a:pt x="17338" y="0"/>
                  </a:moveTo>
                  <a:cubicBezTo>
                    <a:pt x="17338" y="259"/>
                    <a:pt x="17074" y="405"/>
                    <a:pt x="16966" y="469"/>
                  </a:cubicBezTo>
                  <a:lnTo>
                    <a:pt x="12053" y="3306"/>
                  </a:lnTo>
                  <a:lnTo>
                    <a:pt x="1404" y="9453"/>
                  </a:lnTo>
                  <a:cubicBezTo>
                    <a:pt x="1401" y="9453"/>
                    <a:pt x="750" y="9829"/>
                    <a:pt x="750" y="9829"/>
                  </a:cubicBezTo>
                  <a:cubicBezTo>
                    <a:pt x="541" y="9950"/>
                    <a:pt x="272" y="10008"/>
                    <a:pt x="1" y="10008"/>
                  </a:cubicBezTo>
                  <a:lnTo>
                    <a:pt x="1" y="10833"/>
                  </a:lnTo>
                  <a:cubicBezTo>
                    <a:pt x="3" y="10833"/>
                    <a:pt x="6" y="10833"/>
                    <a:pt x="8" y="10833"/>
                  </a:cubicBezTo>
                  <a:cubicBezTo>
                    <a:pt x="259" y="10833"/>
                    <a:pt x="509" y="10777"/>
                    <a:pt x="703" y="10666"/>
                  </a:cubicBezTo>
                  <a:cubicBezTo>
                    <a:pt x="799" y="10610"/>
                    <a:pt x="891" y="10557"/>
                    <a:pt x="975" y="10509"/>
                  </a:cubicBezTo>
                  <a:lnTo>
                    <a:pt x="1094" y="10440"/>
                  </a:lnTo>
                  <a:cubicBezTo>
                    <a:pt x="1225" y="10365"/>
                    <a:pt x="1323" y="10309"/>
                    <a:pt x="1371" y="10280"/>
                  </a:cubicBezTo>
                  <a:lnTo>
                    <a:pt x="1399" y="10264"/>
                  </a:lnTo>
                  <a:cubicBezTo>
                    <a:pt x="1403" y="10263"/>
                    <a:pt x="12754" y="3710"/>
                    <a:pt x="12754" y="3710"/>
                  </a:cubicBezTo>
                  <a:lnTo>
                    <a:pt x="16964" y="1277"/>
                  </a:lnTo>
                  <a:cubicBezTo>
                    <a:pt x="17171" y="1159"/>
                    <a:pt x="17338" y="880"/>
                    <a:pt x="17338" y="657"/>
                  </a:cubicBezTo>
                  <a:lnTo>
                    <a:pt x="17338" y="0"/>
                  </a:ln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6" name="Google Shape;1015;p40">
              <a:extLst>
                <a:ext uri="{FF2B5EF4-FFF2-40B4-BE49-F238E27FC236}">
                  <a16:creationId xmlns:a16="http://schemas.microsoft.com/office/drawing/2014/main" id="{BC585FA7-3C3D-47AF-9EB3-1599BD6EAF84}"/>
                </a:ext>
              </a:extLst>
            </p:cNvPr>
            <p:cNvSpPr/>
            <p:nvPr/>
          </p:nvSpPr>
          <p:spPr>
            <a:xfrm>
              <a:off x="2653950" y="1161650"/>
              <a:ext cx="768475" cy="432950"/>
            </a:xfrm>
            <a:custGeom>
              <a:avLst/>
              <a:gdLst/>
              <a:ahLst/>
              <a:cxnLst/>
              <a:rect l="l" t="t" r="r" b="b"/>
              <a:pathLst>
                <a:path w="30739" h="17318" extrusionOk="0">
                  <a:moveTo>
                    <a:pt x="28" y="10141"/>
                  </a:moveTo>
                  <a:cubicBezTo>
                    <a:pt x="18" y="10145"/>
                    <a:pt x="8" y="10151"/>
                    <a:pt x="0" y="10157"/>
                  </a:cubicBezTo>
                  <a:lnTo>
                    <a:pt x="28" y="10141"/>
                  </a:lnTo>
                  <a:close/>
                  <a:moveTo>
                    <a:pt x="17997" y="1"/>
                  </a:moveTo>
                  <a:cubicBezTo>
                    <a:pt x="17729" y="1"/>
                    <a:pt x="17462" y="59"/>
                    <a:pt x="17257" y="177"/>
                  </a:cubicBezTo>
                  <a:lnTo>
                    <a:pt x="28" y="10141"/>
                  </a:lnTo>
                  <a:lnTo>
                    <a:pt x="28" y="10141"/>
                  </a:lnTo>
                  <a:cubicBezTo>
                    <a:pt x="31" y="10140"/>
                    <a:pt x="34" y="10139"/>
                    <a:pt x="38" y="10138"/>
                  </a:cubicBezTo>
                  <a:cubicBezTo>
                    <a:pt x="47" y="10132"/>
                    <a:pt x="58" y="10127"/>
                    <a:pt x="69" y="10126"/>
                  </a:cubicBezTo>
                  <a:cubicBezTo>
                    <a:pt x="79" y="10121"/>
                    <a:pt x="91" y="10117"/>
                    <a:pt x="102" y="10115"/>
                  </a:cubicBezTo>
                  <a:cubicBezTo>
                    <a:pt x="117" y="10110"/>
                    <a:pt x="133" y="10106"/>
                    <a:pt x="150" y="10105"/>
                  </a:cubicBezTo>
                  <a:cubicBezTo>
                    <a:pt x="167" y="10103"/>
                    <a:pt x="185" y="10101"/>
                    <a:pt x="202" y="10101"/>
                  </a:cubicBezTo>
                  <a:cubicBezTo>
                    <a:pt x="229" y="10101"/>
                    <a:pt x="256" y="10104"/>
                    <a:pt x="283" y="10109"/>
                  </a:cubicBezTo>
                  <a:cubicBezTo>
                    <a:pt x="310" y="10112"/>
                    <a:pt x="338" y="10118"/>
                    <a:pt x="366" y="10127"/>
                  </a:cubicBezTo>
                  <a:cubicBezTo>
                    <a:pt x="425" y="10147"/>
                    <a:pt x="483" y="10171"/>
                    <a:pt x="538" y="10203"/>
                  </a:cubicBezTo>
                  <a:lnTo>
                    <a:pt x="975" y="10455"/>
                  </a:lnTo>
                  <a:lnTo>
                    <a:pt x="3040" y="11646"/>
                  </a:lnTo>
                  <a:lnTo>
                    <a:pt x="11896" y="16762"/>
                  </a:lnTo>
                  <a:lnTo>
                    <a:pt x="11899" y="16762"/>
                  </a:lnTo>
                  <a:lnTo>
                    <a:pt x="12550" y="17137"/>
                  </a:lnTo>
                  <a:cubicBezTo>
                    <a:pt x="12772" y="17256"/>
                    <a:pt x="13019" y="17317"/>
                    <a:pt x="13271" y="17317"/>
                  </a:cubicBezTo>
                  <a:cubicBezTo>
                    <a:pt x="13280" y="17317"/>
                    <a:pt x="13290" y="17317"/>
                    <a:pt x="13300" y="17317"/>
                  </a:cubicBezTo>
                  <a:cubicBezTo>
                    <a:pt x="13569" y="17317"/>
                    <a:pt x="13839" y="17258"/>
                    <a:pt x="14046" y="17140"/>
                  </a:cubicBezTo>
                  <a:lnTo>
                    <a:pt x="14700" y="16762"/>
                  </a:lnTo>
                  <a:lnTo>
                    <a:pt x="28285" y="8920"/>
                  </a:lnTo>
                  <a:lnTo>
                    <a:pt x="30327" y="7741"/>
                  </a:lnTo>
                  <a:lnTo>
                    <a:pt x="30326" y="7741"/>
                  </a:lnTo>
                  <a:cubicBezTo>
                    <a:pt x="30739" y="7501"/>
                    <a:pt x="30739" y="7115"/>
                    <a:pt x="30329" y="6875"/>
                  </a:cubicBezTo>
                  <a:lnTo>
                    <a:pt x="18751" y="182"/>
                  </a:lnTo>
                  <a:cubicBezTo>
                    <a:pt x="18543" y="61"/>
                    <a:pt x="18270" y="1"/>
                    <a:pt x="17997" y="1"/>
                  </a:cubicBezTo>
                  <a:close/>
                </a:path>
              </a:pathLst>
            </a:custGeom>
            <a:solidFill>
              <a:schemeClr val="bg1">
                <a:lumMod val="6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7" name="Google Shape;1016;p40">
              <a:extLst>
                <a:ext uri="{FF2B5EF4-FFF2-40B4-BE49-F238E27FC236}">
                  <a16:creationId xmlns:a16="http://schemas.microsoft.com/office/drawing/2014/main" id="{3A104DF3-2315-4197-A4BB-FD5075D56294}"/>
                </a:ext>
              </a:extLst>
            </p:cNvPr>
            <p:cNvSpPr/>
            <p:nvPr/>
          </p:nvSpPr>
          <p:spPr>
            <a:xfrm>
              <a:off x="2824500" y="1276325"/>
              <a:ext cx="419600" cy="220750"/>
            </a:xfrm>
            <a:custGeom>
              <a:avLst/>
              <a:gdLst/>
              <a:ahLst/>
              <a:cxnLst/>
              <a:rect l="l" t="t" r="r" b="b"/>
              <a:pathLst>
                <a:path w="16784" h="8830" extrusionOk="0">
                  <a:moveTo>
                    <a:pt x="8392" y="0"/>
                  </a:moveTo>
                  <a:lnTo>
                    <a:pt x="8392" y="1"/>
                  </a:lnTo>
                  <a:cubicBezTo>
                    <a:pt x="6435" y="1"/>
                    <a:pt x="4479" y="432"/>
                    <a:pt x="2987" y="1294"/>
                  </a:cubicBezTo>
                  <a:cubicBezTo>
                    <a:pt x="0" y="3018"/>
                    <a:pt x="0" y="5813"/>
                    <a:pt x="2987" y="7536"/>
                  </a:cubicBezTo>
                  <a:cubicBezTo>
                    <a:pt x="4479" y="8397"/>
                    <a:pt x="6435" y="8829"/>
                    <a:pt x="8392" y="8829"/>
                  </a:cubicBezTo>
                  <a:cubicBezTo>
                    <a:pt x="10348" y="8829"/>
                    <a:pt x="12305" y="8397"/>
                    <a:pt x="13798" y="7536"/>
                  </a:cubicBezTo>
                  <a:cubicBezTo>
                    <a:pt x="16783" y="5813"/>
                    <a:pt x="16783" y="3017"/>
                    <a:pt x="13798" y="1294"/>
                  </a:cubicBezTo>
                  <a:cubicBezTo>
                    <a:pt x="12304" y="432"/>
                    <a:pt x="10348" y="0"/>
                    <a:pt x="8392" y="0"/>
                  </a:cubicBezTo>
                  <a:close/>
                </a:path>
              </a:pathLst>
            </a:custGeom>
            <a:solidFill>
              <a:schemeClr val="tx1">
                <a:lumMod val="65000"/>
                <a:lumOff val="3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8" name="Google Shape;1017;p40">
              <a:extLst>
                <a:ext uri="{FF2B5EF4-FFF2-40B4-BE49-F238E27FC236}">
                  <a16:creationId xmlns:a16="http://schemas.microsoft.com/office/drawing/2014/main" id="{D09BE464-3A23-48FB-BBD5-4E1443BAAC36}"/>
                </a:ext>
              </a:extLst>
            </p:cNvPr>
            <p:cNvSpPr/>
            <p:nvPr/>
          </p:nvSpPr>
          <p:spPr>
            <a:xfrm>
              <a:off x="2648725" y="1414175"/>
              <a:ext cx="337725" cy="292075"/>
            </a:xfrm>
            <a:custGeom>
              <a:avLst/>
              <a:gdLst/>
              <a:ahLst/>
              <a:cxnLst/>
              <a:rect l="l" t="t" r="r" b="b"/>
              <a:pathLst>
                <a:path w="13509" h="11683" extrusionOk="0">
                  <a:moveTo>
                    <a:pt x="425" y="0"/>
                  </a:moveTo>
                  <a:cubicBezTo>
                    <a:pt x="420" y="0"/>
                    <a:pt x="415" y="0"/>
                    <a:pt x="411" y="0"/>
                  </a:cubicBezTo>
                  <a:cubicBezTo>
                    <a:pt x="394" y="0"/>
                    <a:pt x="376" y="2"/>
                    <a:pt x="359" y="4"/>
                  </a:cubicBezTo>
                  <a:cubicBezTo>
                    <a:pt x="342" y="5"/>
                    <a:pt x="326" y="9"/>
                    <a:pt x="311" y="14"/>
                  </a:cubicBezTo>
                  <a:cubicBezTo>
                    <a:pt x="300" y="15"/>
                    <a:pt x="288" y="19"/>
                    <a:pt x="278" y="25"/>
                  </a:cubicBezTo>
                  <a:cubicBezTo>
                    <a:pt x="267" y="27"/>
                    <a:pt x="256" y="31"/>
                    <a:pt x="247" y="37"/>
                  </a:cubicBezTo>
                  <a:cubicBezTo>
                    <a:pt x="242" y="38"/>
                    <a:pt x="238" y="40"/>
                    <a:pt x="233" y="42"/>
                  </a:cubicBezTo>
                  <a:lnTo>
                    <a:pt x="209" y="55"/>
                  </a:lnTo>
                  <a:lnTo>
                    <a:pt x="207" y="55"/>
                  </a:lnTo>
                  <a:cubicBezTo>
                    <a:pt x="79" y="138"/>
                    <a:pt x="0" y="302"/>
                    <a:pt x="0" y="533"/>
                  </a:cubicBezTo>
                  <a:lnTo>
                    <a:pt x="0" y="3258"/>
                  </a:lnTo>
                  <a:cubicBezTo>
                    <a:pt x="0" y="3735"/>
                    <a:pt x="335" y="4314"/>
                    <a:pt x="747" y="4553"/>
                  </a:cubicBezTo>
                  <a:lnTo>
                    <a:pt x="12105" y="11112"/>
                  </a:lnTo>
                  <a:lnTo>
                    <a:pt x="12120" y="11121"/>
                  </a:lnTo>
                  <a:cubicBezTo>
                    <a:pt x="12129" y="11126"/>
                    <a:pt x="12144" y="11133"/>
                    <a:pt x="12161" y="11142"/>
                  </a:cubicBezTo>
                  <a:cubicBezTo>
                    <a:pt x="12174" y="11151"/>
                    <a:pt x="12190" y="11161"/>
                    <a:pt x="12208" y="11170"/>
                  </a:cubicBezTo>
                  <a:cubicBezTo>
                    <a:pt x="12225" y="11181"/>
                    <a:pt x="12244" y="11191"/>
                    <a:pt x="12266" y="11205"/>
                  </a:cubicBezTo>
                  <a:cubicBezTo>
                    <a:pt x="12309" y="11229"/>
                    <a:pt x="12359" y="11258"/>
                    <a:pt x="12414" y="11290"/>
                  </a:cubicBezTo>
                  <a:lnTo>
                    <a:pt x="12534" y="11358"/>
                  </a:lnTo>
                  <a:cubicBezTo>
                    <a:pt x="12618" y="11407"/>
                    <a:pt x="12710" y="11460"/>
                    <a:pt x="12806" y="11515"/>
                  </a:cubicBezTo>
                  <a:cubicBezTo>
                    <a:pt x="12999" y="11626"/>
                    <a:pt x="13249" y="11683"/>
                    <a:pt x="13501" y="11683"/>
                  </a:cubicBezTo>
                  <a:cubicBezTo>
                    <a:pt x="13503" y="11683"/>
                    <a:pt x="13506" y="11683"/>
                    <a:pt x="13509" y="11683"/>
                  </a:cubicBezTo>
                  <a:lnTo>
                    <a:pt x="13509" y="10861"/>
                  </a:lnTo>
                  <a:cubicBezTo>
                    <a:pt x="13237" y="10861"/>
                    <a:pt x="12968" y="10801"/>
                    <a:pt x="12760" y="10683"/>
                  </a:cubicBezTo>
                  <a:lnTo>
                    <a:pt x="12105" y="10305"/>
                  </a:lnTo>
                  <a:lnTo>
                    <a:pt x="12105" y="10303"/>
                  </a:lnTo>
                  <a:lnTo>
                    <a:pt x="998" y="3888"/>
                  </a:lnTo>
                  <a:cubicBezTo>
                    <a:pt x="984" y="3879"/>
                    <a:pt x="966" y="3866"/>
                    <a:pt x="950" y="3854"/>
                  </a:cubicBezTo>
                  <a:cubicBezTo>
                    <a:pt x="932" y="3841"/>
                    <a:pt x="915" y="3827"/>
                    <a:pt x="901" y="3811"/>
                  </a:cubicBezTo>
                  <a:lnTo>
                    <a:pt x="872" y="3781"/>
                  </a:lnTo>
                  <a:cubicBezTo>
                    <a:pt x="857" y="3765"/>
                    <a:pt x="845" y="3749"/>
                    <a:pt x="833" y="3733"/>
                  </a:cubicBezTo>
                  <a:cubicBezTo>
                    <a:pt x="816" y="3711"/>
                    <a:pt x="802" y="3689"/>
                    <a:pt x="788" y="3665"/>
                  </a:cubicBezTo>
                  <a:cubicBezTo>
                    <a:pt x="775" y="3642"/>
                    <a:pt x="763" y="3618"/>
                    <a:pt x="752" y="3593"/>
                  </a:cubicBezTo>
                  <a:cubicBezTo>
                    <a:pt x="740" y="3568"/>
                    <a:pt x="730" y="3544"/>
                    <a:pt x="724" y="3519"/>
                  </a:cubicBezTo>
                  <a:cubicBezTo>
                    <a:pt x="717" y="3497"/>
                    <a:pt x="712" y="3476"/>
                    <a:pt x="709" y="3453"/>
                  </a:cubicBezTo>
                  <a:cubicBezTo>
                    <a:pt x="706" y="3448"/>
                    <a:pt x="706" y="3442"/>
                    <a:pt x="708" y="3436"/>
                  </a:cubicBezTo>
                  <a:cubicBezTo>
                    <a:pt x="704" y="3427"/>
                    <a:pt x="703" y="3418"/>
                    <a:pt x="704" y="3408"/>
                  </a:cubicBezTo>
                  <a:cubicBezTo>
                    <a:pt x="701" y="3396"/>
                    <a:pt x="700" y="3383"/>
                    <a:pt x="700" y="3371"/>
                  </a:cubicBezTo>
                  <a:lnTo>
                    <a:pt x="700" y="1229"/>
                  </a:lnTo>
                  <a:cubicBezTo>
                    <a:pt x="700" y="1094"/>
                    <a:pt x="768" y="1015"/>
                    <a:pt x="866" y="1015"/>
                  </a:cubicBezTo>
                  <a:cubicBezTo>
                    <a:pt x="907" y="1015"/>
                    <a:pt x="952" y="1029"/>
                    <a:pt x="1000" y="1056"/>
                  </a:cubicBezTo>
                  <a:lnTo>
                    <a:pt x="2546" y="1949"/>
                  </a:lnTo>
                  <a:lnTo>
                    <a:pt x="12105" y="7469"/>
                  </a:lnTo>
                  <a:cubicBezTo>
                    <a:pt x="12106" y="7469"/>
                    <a:pt x="12108" y="7471"/>
                    <a:pt x="12109" y="7472"/>
                  </a:cubicBezTo>
                  <a:lnTo>
                    <a:pt x="12137" y="7486"/>
                  </a:lnTo>
                  <a:cubicBezTo>
                    <a:pt x="12185" y="7515"/>
                    <a:pt x="12283" y="7573"/>
                    <a:pt x="12414" y="7647"/>
                  </a:cubicBezTo>
                  <a:lnTo>
                    <a:pt x="12534" y="7716"/>
                  </a:lnTo>
                  <a:cubicBezTo>
                    <a:pt x="12618" y="7764"/>
                    <a:pt x="12710" y="7818"/>
                    <a:pt x="12806" y="7872"/>
                  </a:cubicBezTo>
                  <a:cubicBezTo>
                    <a:pt x="12999" y="7984"/>
                    <a:pt x="13249" y="8040"/>
                    <a:pt x="13501" y="8040"/>
                  </a:cubicBezTo>
                  <a:cubicBezTo>
                    <a:pt x="13503" y="8040"/>
                    <a:pt x="13506" y="8040"/>
                    <a:pt x="13509" y="8040"/>
                  </a:cubicBezTo>
                  <a:lnTo>
                    <a:pt x="13509" y="7216"/>
                  </a:lnTo>
                  <a:cubicBezTo>
                    <a:pt x="13237" y="7216"/>
                    <a:pt x="12968" y="7157"/>
                    <a:pt x="12760" y="7037"/>
                  </a:cubicBezTo>
                  <a:lnTo>
                    <a:pt x="12759" y="7036"/>
                  </a:lnTo>
                  <a:lnTo>
                    <a:pt x="12108" y="6660"/>
                  </a:lnTo>
                  <a:lnTo>
                    <a:pt x="12105" y="6660"/>
                  </a:lnTo>
                  <a:lnTo>
                    <a:pt x="3249" y="1545"/>
                  </a:lnTo>
                  <a:lnTo>
                    <a:pt x="1183" y="353"/>
                  </a:lnTo>
                  <a:lnTo>
                    <a:pt x="747" y="102"/>
                  </a:lnTo>
                  <a:cubicBezTo>
                    <a:pt x="692" y="70"/>
                    <a:pt x="634" y="45"/>
                    <a:pt x="575" y="26"/>
                  </a:cubicBezTo>
                  <a:cubicBezTo>
                    <a:pt x="547" y="17"/>
                    <a:pt x="519" y="11"/>
                    <a:pt x="492" y="7"/>
                  </a:cubicBezTo>
                  <a:cubicBezTo>
                    <a:pt x="470" y="3"/>
                    <a:pt x="448" y="0"/>
                    <a:pt x="425" y="0"/>
                  </a:cubicBez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49" name="Google Shape;1018;p40">
              <a:extLst>
                <a:ext uri="{FF2B5EF4-FFF2-40B4-BE49-F238E27FC236}">
                  <a16:creationId xmlns:a16="http://schemas.microsoft.com/office/drawing/2014/main" id="{E1231BEE-5A65-44C3-A59E-0C21005A141B}"/>
                </a:ext>
              </a:extLst>
            </p:cNvPr>
            <p:cNvSpPr/>
            <p:nvPr/>
          </p:nvSpPr>
          <p:spPr>
            <a:xfrm>
              <a:off x="2966300" y="1289175"/>
              <a:ext cx="135975" cy="123925"/>
            </a:xfrm>
            <a:custGeom>
              <a:avLst/>
              <a:gdLst/>
              <a:ahLst/>
              <a:cxnLst/>
              <a:rect l="l" t="t" r="r" b="b"/>
              <a:pathLst>
                <a:path w="5439" h="4957" extrusionOk="0">
                  <a:moveTo>
                    <a:pt x="2720" y="1"/>
                  </a:moveTo>
                  <a:cubicBezTo>
                    <a:pt x="2086" y="1"/>
                    <a:pt x="1452" y="243"/>
                    <a:pt x="968" y="727"/>
                  </a:cubicBezTo>
                  <a:cubicBezTo>
                    <a:pt x="1" y="1694"/>
                    <a:pt x="1" y="3263"/>
                    <a:pt x="968" y="4231"/>
                  </a:cubicBezTo>
                  <a:cubicBezTo>
                    <a:pt x="1452" y="4715"/>
                    <a:pt x="2086" y="4956"/>
                    <a:pt x="2720" y="4956"/>
                  </a:cubicBezTo>
                  <a:cubicBezTo>
                    <a:pt x="3354" y="4956"/>
                    <a:pt x="3989" y="4715"/>
                    <a:pt x="4472" y="4231"/>
                  </a:cubicBezTo>
                  <a:cubicBezTo>
                    <a:pt x="5439" y="3263"/>
                    <a:pt x="5439" y="1694"/>
                    <a:pt x="4472" y="727"/>
                  </a:cubicBezTo>
                  <a:cubicBezTo>
                    <a:pt x="3989" y="243"/>
                    <a:pt x="3354" y="1"/>
                    <a:pt x="2720" y="1"/>
                  </a:cubicBez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0" name="Google Shape;1019;p40">
              <a:extLst>
                <a:ext uri="{FF2B5EF4-FFF2-40B4-BE49-F238E27FC236}">
                  <a16:creationId xmlns:a16="http://schemas.microsoft.com/office/drawing/2014/main" id="{BE7E7AFC-C567-48F1-BD22-780A52D2FE4E}"/>
                </a:ext>
              </a:extLst>
            </p:cNvPr>
            <p:cNvSpPr/>
            <p:nvPr/>
          </p:nvSpPr>
          <p:spPr>
            <a:xfrm>
              <a:off x="2919000" y="1251675"/>
              <a:ext cx="230575" cy="121300"/>
            </a:xfrm>
            <a:custGeom>
              <a:avLst/>
              <a:gdLst/>
              <a:ahLst/>
              <a:cxnLst/>
              <a:rect l="l" t="t" r="r" b="b"/>
              <a:pathLst>
                <a:path w="9223" h="4852" extrusionOk="0">
                  <a:moveTo>
                    <a:pt x="4612" y="1"/>
                  </a:moveTo>
                  <a:cubicBezTo>
                    <a:pt x="3537" y="1"/>
                    <a:pt x="2462" y="238"/>
                    <a:pt x="1642" y="711"/>
                  </a:cubicBezTo>
                  <a:cubicBezTo>
                    <a:pt x="1" y="1658"/>
                    <a:pt x="1" y="3194"/>
                    <a:pt x="1642" y="4142"/>
                  </a:cubicBezTo>
                  <a:cubicBezTo>
                    <a:pt x="2462" y="4615"/>
                    <a:pt x="3537" y="4852"/>
                    <a:pt x="4612" y="4852"/>
                  </a:cubicBezTo>
                  <a:cubicBezTo>
                    <a:pt x="5687" y="4852"/>
                    <a:pt x="6762" y="4615"/>
                    <a:pt x="7582" y="4142"/>
                  </a:cubicBezTo>
                  <a:cubicBezTo>
                    <a:pt x="9223" y="3194"/>
                    <a:pt x="9223" y="1658"/>
                    <a:pt x="7582" y="711"/>
                  </a:cubicBezTo>
                  <a:cubicBezTo>
                    <a:pt x="6762" y="238"/>
                    <a:pt x="5687" y="1"/>
                    <a:pt x="4612" y="1"/>
                  </a:cubicBez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1" name="Google Shape;1020;p40">
              <a:extLst>
                <a:ext uri="{FF2B5EF4-FFF2-40B4-BE49-F238E27FC236}">
                  <a16:creationId xmlns:a16="http://schemas.microsoft.com/office/drawing/2014/main" id="{FDFAC44D-7BB1-4648-9604-C6F64DA876E8}"/>
                </a:ext>
              </a:extLst>
            </p:cNvPr>
            <p:cNvSpPr/>
            <p:nvPr/>
          </p:nvSpPr>
          <p:spPr>
            <a:xfrm>
              <a:off x="2926025" y="1226125"/>
              <a:ext cx="216525" cy="125025"/>
            </a:xfrm>
            <a:custGeom>
              <a:avLst/>
              <a:gdLst/>
              <a:ahLst/>
              <a:cxnLst/>
              <a:rect l="l" t="t" r="r" b="b"/>
              <a:pathLst>
                <a:path w="8661" h="5001" extrusionOk="0">
                  <a:moveTo>
                    <a:pt x="4331" y="0"/>
                  </a:moveTo>
                  <a:cubicBezTo>
                    <a:pt x="1940" y="0"/>
                    <a:pt x="1" y="1120"/>
                    <a:pt x="1" y="2501"/>
                  </a:cubicBezTo>
                  <a:cubicBezTo>
                    <a:pt x="1" y="3881"/>
                    <a:pt x="1940" y="5001"/>
                    <a:pt x="4331" y="5001"/>
                  </a:cubicBezTo>
                  <a:cubicBezTo>
                    <a:pt x="6723" y="5001"/>
                    <a:pt x="8661" y="3881"/>
                    <a:pt x="8661" y="2501"/>
                  </a:cubicBezTo>
                  <a:cubicBezTo>
                    <a:pt x="8661" y="1120"/>
                    <a:pt x="6723" y="0"/>
                    <a:pt x="4331" y="0"/>
                  </a:cubicBezTo>
                  <a:close/>
                </a:path>
              </a:pathLst>
            </a:custGeom>
            <a:solidFill>
              <a:schemeClr val="bg1">
                <a:lumMod val="8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2" name="Google Shape;1021;p40">
              <a:extLst>
                <a:ext uri="{FF2B5EF4-FFF2-40B4-BE49-F238E27FC236}">
                  <a16:creationId xmlns:a16="http://schemas.microsoft.com/office/drawing/2014/main" id="{FE6492CF-0E43-47A1-912B-091F6B619A30}"/>
                </a:ext>
              </a:extLst>
            </p:cNvPr>
            <p:cNvSpPr/>
            <p:nvPr/>
          </p:nvSpPr>
          <p:spPr>
            <a:xfrm>
              <a:off x="2911800" y="1199800"/>
              <a:ext cx="245000" cy="128875"/>
            </a:xfrm>
            <a:custGeom>
              <a:avLst/>
              <a:gdLst/>
              <a:ahLst/>
              <a:cxnLst/>
              <a:rect l="l" t="t" r="r" b="b"/>
              <a:pathLst>
                <a:path w="9800" h="5155" extrusionOk="0">
                  <a:moveTo>
                    <a:pt x="4900" y="1"/>
                  </a:moveTo>
                  <a:cubicBezTo>
                    <a:pt x="3758" y="1"/>
                    <a:pt x="2616" y="252"/>
                    <a:pt x="1744" y="755"/>
                  </a:cubicBezTo>
                  <a:cubicBezTo>
                    <a:pt x="0" y="1762"/>
                    <a:pt x="0" y="3393"/>
                    <a:pt x="1744" y="4399"/>
                  </a:cubicBezTo>
                  <a:cubicBezTo>
                    <a:pt x="2616" y="4903"/>
                    <a:pt x="3758" y="5154"/>
                    <a:pt x="4900" y="5154"/>
                  </a:cubicBezTo>
                  <a:cubicBezTo>
                    <a:pt x="6042" y="5154"/>
                    <a:pt x="7185" y="4903"/>
                    <a:pt x="8056" y="4399"/>
                  </a:cubicBezTo>
                  <a:cubicBezTo>
                    <a:pt x="9799" y="3393"/>
                    <a:pt x="9799" y="1762"/>
                    <a:pt x="8056" y="755"/>
                  </a:cubicBezTo>
                  <a:cubicBezTo>
                    <a:pt x="7184" y="252"/>
                    <a:pt x="6042" y="1"/>
                    <a:pt x="4900" y="1"/>
                  </a:cubicBez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3" name="Google Shape;1022;p40">
              <a:extLst>
                <a:ext uri="{FF2B5EF4-FFF2-40B4-BE49-F238E27FC236}">
                  <a16:creationId xmlns:a16="http://schemas.microsoft.com/office/drawing/2014/main" id="{1D34DCBC-7023-4F21-8CC3-D7B15AAD69ED}"/>
                </a:ext>
              </a:extLst>
            </p:cNvPr>
            <p:cNvSpPr/>
            <p:nvPr/>
          </p:nvSpPr>
          <p:spPr>
            <a:xfrm>
              <a:off x="2919275" y="1172675"/>
              <a:ext cx="230050" cy="132800"/>
            </a:xfrm>
            <a:custGeom>
              <a:avLst/>
              <a:gdLst/>
              <a:ahLst/>
              <a:cxnLst/>
              <a:rect l="l" t="t" r="r" b="b"/>
              <a:pathLst>
                <a:path w="9202" h="5312" extrusionOk="0">
                  <a:moveTo>
                    <a:pt x="4601" y="0"/>
                  </a:moveTo>
                  <a:cubicBezTo>
                    <a:pt x="2060" y="0"/>
                    <a:pt x="1" y="1190"/>
                    <a:pt x="1" y="2656"/>
                  </a:cubicBezTo>
                  <a:cubicBezTo>
                    <a:pt x="1" y="4123"/>
                    <a:pt x="2060" y="5312"/>
                    <a:pt x="4601" y="5312"/>
                  </a:cubicBezTo>
                  <a:cubicBezTo>
                    <a:pt x="7141" y="5312"/>
                    <a:pt x="9201" y="4123"/>
                    <a:pt x="9201" y="2656"/>
                  </a:cubicBezTo>
                  <a:cubicBezTo>
                    <a:pt x="9201" y="1190"/>
                    <a:pt x="7141" y="0"/>
                    <a:pt x="4601" y="0"/>
                  </a:cubicBezTo>
                  <a:close/>
                </a:path>
              </a:pathLst>
            </a:custGeom>
            <a:solidFill>
              <a:schemeClr val="bg1">
                <a:lumMod val="8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4" name="Google Shape;1023;p40">
              <a:extLst>
                <a:ext uri="{FF2B5EF4-FFF2-40B4-BE49-F238E27FC236}">
                  <a16:creationId xmlns:a16="http://schemas.microsoft.com/office/drawing/2014/main" id="{18C028E9-8BF4-461D-AC25-137A4D637AC3}"/>
                </a:ext>
              </a:extLst>
            </p:cNvPr>
            <p:cNvSpPr/>
            <p:nvPr/>
          </p:nvSpPr>
          <p:spPr>
            <a:xfrm>
              <a:off x="2916925" y="1145400"/>
              <a:ext cx="234750" cy="135550"/>
            </a:xfrm>
            <a:custGeom>
              <a:avLst/>
              <a:gdLst/>
              <a:ahLst/>
              <a:cxnLst/>
              <a:rect l="l" t="t" r="r" b="b"/>
              <a:pathLst>
                <a:path w="9390" h="5422" extrusionOk="0">
                  <a:moveTo>
                    <a:pt x="4695" y="0"/>
                  </a:moveTo>
                  <a:cubicBezTo>
                    <a:pt x="2102" y="0"/>
                    <a:pt x="0" y="1214"/>
                    <a:pt x="0" y="2712"/>
                  </a:cubicBezTo>
                  <a:cubicBezTo>
                    <a:pt x="0" y="4208"/>
                    <a:pt x="2102" y="5422"/>
                    <a:pt x="4695" y="5422"/>
                  </a:cubicBezTo>
                  <a:cubicBezTo>
                    <a:pt x="7287" y="5422"/>
                    <a:pt x="9389" y="4208"/>
                    <a:pt x="9389" y="2712"/>
                  </a:cubicBezTo>
                  <a:cubicBezTo>
                    <a:pt x="9389" y="1214"/>
                    <a:pt x="7287" y="0"/>
                    <a:pt x="4695" y="0"/>
                  </a:cubicBezTo>
                  <a:close/>
                </a:path>
              </a:pathLst>
            </a:custGeom>
            <a:solidFill>
              <a:schemeClr val="bg1">
                <a:lumMod val="5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5" name="Google Shape;1024;p40">
              <a:extLst>
                <a:ext uri="{FF2B5EF4-FFF2-40B4-BE49-F238E27FC236}">
                  <a16:creationId xmlns:a16="http://schemas.microsoft.com/office/drawing/2014/main" id="{3927508B-619A-42FB-9520-D911772BD93B}"/>
                </a:ext>
              </a:extLst>
            </p:cNvPr>
            <p:cNvSpPr/>
            <p:nvPr/>
          </p:nvSpPr>
          <p:spPr>
            <a:xfrm>
              <a:off x="2739250" y="539700"/>
              <a:ext cx="590100" cy="721350"/>
            </a:xfrm>
            <a:custGeom>
              <a:avLst/>
              <a:gdLst/>
              <a:ahLst/>
              <a:cxnLst/>
              <a:rect l="l" t="t" r="r" b="b"/>
              <a:pathLst>
                <a:path w="23604" h="28854" extrusionOk="0">
                  <a:moveTo>
                    <a:pt x="11801" y="1"/>
                  </a:moveTo>
                  <a:cubicBezTo>
                    <a:pt x="11801" y="1"/>
                    <a:pt x="11802" y="1"/>
                    <a:pt x="11802" y="1"/>
                  </a:cubicBezTo>
                  <a:lnTo>
                    <a:pt x="11802" y="1"/>
                  </a:lnTo>
                  <a:cubicBezTo>
                    <a:pt x="11802" y="1"/>
                    <a:pt x="11802" y="1"/>
                    <a:pt x="11802" y="1"/>
                  </a:cubicBezTo>
                  <a:close/>
                  <a:moveTo>
                    <a:pt x="11802" y="1"/>
                  </a:moveTo>
                  <a:cubicBezTo>
                    <a:pt x="5284" y="1"/>
                    <a:pt x="0" y="5285"/>
                    <a:pt x="0" y="11803"/>
                  </a:cubicBezTo>
                  <a:cubicBezTo>
                    <a:pt x="0" y="21171"/>
                    <a:pt x="7730" y="22727"/>
                    <a:pt x="7730" y="26503"/>
                  </a:cubicBezTo>
                  <a:cubicBezTo>
                    <a:pt x="7730" y="27105"/>
                    <a:pt x="8128" y="27706"/>
                    <a:pt x="8922" y="28166"/>
                  </a:cubicBezTo>
                  <a:cubicBezTo>
                    <a:pt x="9717" y="28624"/>
                    <a:pt x="10760" y="28853"/>
                    <a:pt x="11802" y="28853"/>
                  </a:cubicBezTo>
                  <a:cubicBezTo>
                    <a:pt x="12844" y="28853"/>
                    <a:pt x="13886" y="28624"/>
                    <a:pt x="14681" y="28166"/>
                  </a:cubicBezTo>
                  <a:cubicBezTo>
                    <a:pt x="15475" y="27706"/>
                    <a:pt x="15874" y="27105"/>
                    <a:pt x="15874" y="26503"/>
                  </a:cubicBezTo>
                  <a:cubicBezTo>
                    <a:pt x="15874" y="22727"/>
                    <a:pt x="23603" y="21171"/>
                    <a:pt x="23603" y="11803"/>
                  </a:cubicBezTo>
                  <a:cubicBezTo>
                    <a:pt x="23603" y="5285"/>
                    <a:pt x="18320" y="1"/>
                    <a:pt x="11802" y="1"/>
                  </a:cubicBezTo>
                  <a:close/>
                </a:path>
              </a:pathLst>
            </a:custGeom>
            <a:solidFill>
              <a:schemeClr val="accent4"/>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6" name="Google Shape;1025;p40">
              <a:extLst>
                <a:ext uri="{FF2B5EF4-FFF2-40B4-BE49-F238E27FC236}">
                  <a16:creationId xmlns:a16="http://schemas.microsoft.com/office/drawing/2014/main" id="{30AB2E91-BC1B-471D-B157-11054D319C68}"/>
                </a:ext>
              </a:extLst>
            </p:cNvPr>
            <p:cNvSpPr/>
            <p:nvPr/>
          </p:nvSpPr>
          <p:spPr>
            <a:xfrm>
              <a:off x="2942800" y="1154150"/>
              <a:ext cx="182975" cy="96250"/>
            </a:xfrm>
            <a:custGeom>
              <a:avLst/>
              <a:gdLst/>
              <a:ahLst/>
              <a:cxnLst/>
              <a:rect l="l" t="t" r="r" b="b"/>
              <a:pathLst>
                <a:path w="7319" h="3850" extrusionOk="0">
                  <a:moveTo>
                    <a:pt x="3660" y="0"/>
                  </a:moveTo>
                  <a:cubicBezTo>
                    <a:pt x="2807" y="0"/>
                    <a:pt x="1954" y="188"/>
                    <a:pt x="1303" y="564"/>
                  </a:cubicBezTo>
                  <a:cubicBezTo>
                    <a:pt x="1" y="1316"/>
                    <a:pt x="1" y="2534"/>
                    <a:pt x="1303" y="3286"/>
                  </a:cubicBezTo>
                  <a:cubicBezTo>
                    <a:pt x="1954" y="3662"/>
                    <a:pt x="2807" y="3850"/>
                    <a:pt x="3660" y="3850"/>
                  </a:cubicBezTo>
                  <a:cubicBezTo>
                    <a:pt x="4513" y="3850"/>
                    <a:pt x="5366" y="3662"/>
                    <a:pt x="6017" y="3286"/>
                  </a:cubicBezTo>
                  <a:cubicBezTo>
                    <a:pt x="7319" y="2534"/>
                    <a:pt x="7319" y="1316"/>
                    <a:pt x="6017" y="564"/>
                  </a:cubicBezTo>
                  <a:cubicBezTo>
                    <a:pt x="5366" y="188"/>
                    <a:pt x="4513" y="0"/>
                    <a:pt x="3660" y="0"/>
                  </a:cubicBezTo>
                  <a:close/>
                </a:path>
              </a:pathLst>
            </a:custGeom>
            <a:solidFill>
              <a:schemeClr val="accent4">
                <a:lumMod val="75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7" name="Google Shape;1026;p40">
              <a:extLst>
                <a:ext uri="{FF2B5EF4-FFF2-40B4-BE49-F238E27FC236}">
                  <a16:creationId xmlns:a16="http://schemas.microsoft.com/office/drawing/2014/main" id="{F93F6DC0-0D49-4C70-8913-4CEACF41DA72}"/>
                </a:ext>
              </a:extLst>
            </p:cNvPr>
            <p:cNvSpPr/>
            <p:nvPr/>
          </p:nvSpPr>
          <p:spPr>
            <a:xfrm>
              <a:off x="2919500" y="947275"/>
              <a:ext cx="223275" cy="280000"/>
            </a:xfrm>
            <a:custGeom>
              <a:avLst/>
              <a:gdLst/>
              <a:ahLst/>
              <a:cxnLst/>
              <a:rect l="l" t="t" r="r" b="b"/>
              <a:pathLst>
                <a:path w="8931" h="11200" extrusionOk="0">
                  <a:moveTo>
                    <a:pt x="4005" y="18"/>
                  </a:moveTo>
                  <a:cubicBezTo>
                    <a:pt x="4007" y="18"/>
                    <a:pt x="4009" y="18"/>
                    <a:pt x="4011" y="19"/>
                  </a:cubicBezTo>
                  <a:cubicBezTo>
                    <a:pt x="4101" y="19"/>
                    <a:pt x="4206" y="51"/>
                    <a:pt x="4323" y="123"/>
                  </a:cubicBezTo>
                  <a:cubicBezTo>
                    <a:pt x="4718" y="366"/>
                    <a:pt x="4912" y="734"/>
                    <a:pt x="4912" y="1114"/>
                  </a:cubicBezTo>
                  <a:cubicBezTo>
                    <a:pt x="4912" y="1464"/>
                    <a:pt x="4748" y="1822"/>
                    <a:pt x="4422" y="2101"/>
                  </a:cubicBezTo>
                  <a:cubicBezTo>
                    <a:pt x="4314" y="2194"/>
                    <a:pt x="4188" y="2278"/>
                    <a:pt x="4044" y="2349"/>
                  </a:cubicBezTo>
                  <a:lnTo>
                    <a:pt x="4044" y="2349"/>
                  </a:lnTo>
                  <a:cubicBezTo>
                    <a:pt x="4037" y="2336"/>
                    <a:pt x="4031" y="2324"/>
                    <a:pt x="4024" y="2311"/>
                  </a:cubicBezTo>
                  <a:cubicBezTo>
                    <a:pt x="3728" y="1731"/>
                    <a:pt x="3595" y="1173"/>
                    <a:pt x="3595" y="753"/>
                  </a:cubicBezTo>
                  <a:cubicBezTo>
                    <a:pt x="3595" y="529"/>
                    <a:pt x="3632" y="344"/>
                    <a:pt x="3704" y="216"/>
                  </a:cubicBezTo>
                  <a:cubicBezTo>
                    <a:pt x="3735" y="158"/>
                    <a:pt x="3779" y="108"/>
                    <a:pt x="3835" y="69"/>
                  </a:cubicBezTo>
                  <a:cubicBezTo>
                    <a:pt x="3885" y="36"/>
                    <a:pt x="3944" y="18"/>
                    <a:pt x="4005" y="18"/>
                  </a:cubicBezTo>
                  <a:close/>
                  <a:moveTo>
                    <a:pt x="319" y="125"/>
                  </a:moveTo>
                  <a:cubicBezTo>
                    <a:pt x="390" y="125"/>
                    <a:pt x="468" y="149"/>
                    <a:pt x="551" y="197"/>
                  </a:cubicBezTo>
                  <a:cubicBezTo>
                    <a:pt x="696" y="282"/>
                    <a:pt x="857" y="440"/>
                    <a:pt x="1024" y="668"/>
                  </a:cubicBezTo>
                  <a:cubicBezTo>
                    <a:pt x="1312" y="1060"/>
                    <a:pt x="1617" y="1659"/>
                    <a:pt x="1901" y="2447"/>
                  </a:cubicBezTo>
                  <a:lnTo>
                    <a:pt x="1901" y="2447"/>
                  </a:lnTo>
                  <a:cubicBezTo>
                    <a:pt x="1480" y="2299"/>
                    <a:pt x="1111" y="2064"/>
                    <a:pt x="814" y="1798"/>
                  </a:cubicBezTo>
                  <a:cubicBezTo>
                    <a:pt x="565" y="1575"/>
                    <a:pt x="366" y="1329"/>
                    <a:pt x="229" y="1096"/>
                  </a:cubicBezTo>
                  <a:cubicBezTo>
                    <a:pt x="93" y="863"/>
                    <a:pt x="19" y="644"/>
                    <a:pt x="19" y="472"/>
                  </a:cubicBezTo>
                  <a:cubicBezTo>
                    <a:pt x="18" y="415"/>
                    <a:pt x="28" y="360"/>
                    <a:pt x="47" y="308"/>
                  </a:cubicBezTo>
                  <a:cubicBezTo>
                    <a:pt x="65" y="262"/>
                    <a:pt x="95" y="221"/>
                    <a:pt x="134" y="191"/>
                  </a:cubicBezTo>
                  <a:cubicBezTo>
                    <a:pt x="186" y="148"/>
                    <a:pt x="251" y="125"/>
                    <a:pt x="319" y="125"/>
                  </a:cubicBezTo>
                  <a:close/>
                  <a:moveTo>
                    <a:pt x="8053" y="4045"/>
                  </a:moveTo>
                  <a:cubicBezTo>
                    <a:pt x="8351" y="4045"/>
                    <a:pt x="8613" y="4140"/>
                    <a:pt x="8787" y="4321"/>
                  </a:cubicBezTo>
                  <a:cubicBezTo>
                    <a:pt x="8874" y="4412"/>
                    <a:pt x="8913" y="4504"/>
                    <a:pt x="8913" y="4590"/>
                  </a:cubicBezTo>
                  <a:cubicBezTo>
                    <a:pt x="8912" y="4657"/>
                    <a:pt x="8890" y="4722"/>
                    <a:pt x="8849" y="4774"/>
                  </a:cubicBezTo>
                  <a:cubicBezTo>
                    <a:pt x="8787" y="4861"/>
                    <a:pt x="8677" y="4935"/>
                    <a:pt x="8530" y="4989"/>
                  </a:cubicBezTo>
                  <a:cubicBezTo>
                    <a:pt x="8382" y="5043"/>
                    <a:pt x="8194" y="5074"/>
                    <a:pt x="7976" y="5074"/>
                  </a:cubicBezTo>
                  <a:cubicBezTo>
                    <a:pt x="7604" y="5074"/>
                    <a:pt x="7141" y="4982"/>
                    <a:pt x="6622" y="4749"/>
                  </a:cubicBezTo>
                  <a:lnTo>
                    <a:pt x="6622" y="4749"/>
                  </a:lnTo>
                  <a:cubicBezTo>
                    <a:pt x="7059" y="4268"/>
                    <a:pt x="7598" y="4045"/>
                    <a:pt x="8053" y="4045"/>
                  </a:cubicBezTo>
                  <a:close/>
                  <a:moveTo>
                    <a:pt x="4006" y="0"/>
                  </a:moveTo>
                  <a:cubicBezTo>
                    <a:pt x="3942" y="0"/>
                    <a:pt x="3879" y="20"/>
                    <a:pt x="3825" y="55"/>
                  </a:cubicBezTo>
                  <a:cubicBezTo>
                    <a:pt x="3744" y="108"/>
                    <a:pt x="3681" y="198"/>
                    <a:pt x="3640" y="318"/>
                  </a:cubicBezTo>
                  <a:cubicBezTo>
                    <a:pt x="3598" y="436"/>
                    <a:pt x="3576" y="584"/>
                    <a:pt x="3576" y="753"/>
                  </a:cubicBezTo>
                  <a:cubicBezTo>
                    <a:pt x="3576" y="1177"/>
                    <a:pt x="3712" y="1737"/>
                    <a:pt x="4008" y="2320"/>
                  </a:cubicBezTo>
                  <a:cubicBezTo>
                    <a:pt x="4015" y="2332"/>
                    <a:pt x="4021" y="2345"/>
                    <a:pt x="4028" y="2357"/>
                  </a:cubicBezTo>
                  <a:lnTo>
                    <a:pt x="4028" y="2357"/>
                  </a:lnTo>
                  <a:cubicBezTo>
                    <a:pt x="3741" y="2497"/>
                    <a:pt x="3385" y="2588"/>
                    <a:pt x="2961" y="2606"/>
                  </a:cubicBezTo>
                  <a:cubicBezTo>
                    <a:pt x="2921" y="2608"/>
                    <a:pt x="2881" y="2609"/>
                    <a:pt x="2843" y="2609"/>
                  </a:cubicBezTo>
                  <a:cubicBezTo>
                    <a:pt x="2516" y="2609"/>
                    <a:pt x="2207" y="2552"/>
                    <a:pt x="1923" y="2454"/>
                  </a:cubicBezTo>
                  <a:lnTo>
                    <a:pt x="1923" y="2454"/>
                  </a:lnTo>
                  <a:cubicBezTo>
                    <a:pt x="1755" y="1987"/>
                    <a:pt x="1579" y="1586"/>
                    <a:pt x="1405" y="1254"/>
                  </a:cubicBezTo>
                  <a:cubicBezTo>
                    <a:pt x="1207" y="880"/>
                    <a:pt x="1011" y="594"/>
                    <a:pt x="827" y="401"/>
                  </a:cubicBezTo>
                  <a:cubicBezTo>
                    <a:pt x="748" y="317"/>
                    <a:pt x="659" y="243"/>
                    <a:pt x="560" y="183"/>
                  </a:cubicBezTo>
                  <a:cubicBezTo>
                    <a:pt x="475" y="133"/>
                    <a:pt x="395" y="108"/>
                    <a:pt x="319" y="108"/>
                  </a:cubicBezTo>
                  <a:cubicBezTo>
                    <a:pt x="247" y="108"/>
                    <a:pt x="177" y="132"/>
                    <a:pt x="123" y="178"/>
                  </a:cubicBezTo>
                  <a:cubicBezTo>
                    <a:pt x="82" y="210"/>
                    <a:pt x="50" y="254"/>
                    <a:pt x="31" y="302"/>
                  </a:cubicBezTo>
                  <a:cubicBezTo>
                    <a:pt x="10" y="356"/>
                    <a:pt x="0" y="414"/>
                    <a:pt x="1" y="472"/>
                  </a:cubicBezTo>
                  <a:cubicBezTo>
                    <a:pt x="1" y="648"/>
                    <a:pt x="76" y="870"/>
                    <a:pt x="212" y="1106"/>
                  </a:cubicBezTo>
                  <a:cubicBezTo>
                    <a:pt x="419" y="1458"/>
                    <a:pt x="766" y="1838"/>
                    <a:pt x="1218" y="2130"/>
                  </a:cubicBezTo>
                  <a:cubicBezTo>
                    <a:pt x="1427" y="2266"/>
                    <a:pt x="1659" y="2383"/>
                    <a:pt x="1909" y="2469"/>
                  </a:cubicBezTo>
                  <a:lnTo>
                    <a:pt x="1909" y="2469"/>
                  </a:lnTo>
                  <a:cubicBezTo>
                    <a:pt x="2117" y="3049"/>
                    <a:pt x="2312" y="3732"/>
                    <a:pt x="2480" y="4507"/>
                  </a:cubicBezTo>
                  <a:cubicBezTo>
                    <a:pt x="3071" y="7251"/>
                    <a:pt x="3108" y="9375"/>
                    <a:pt x="3108" y="9869"/>
                  </a:cubicBezTo>
                  <a:lnTo>
                    <a:pt x="3108" y="9950"/>
                  </a:lnTo>
                  <a:lnTo>
                    <a:pt x="3108" y="9978"/>
                  </a:lnTo>
                  <a:cubicBezTo>
                    <a:pt x="3108" y="9983"/>
                    <a:pt x="3112" y="9988"/>
                    <a:pt x="3117" y="9988"/>
                  </a:cubicBezTo>
                  <a:cubicBezTo>
                    <a:pt x="3122" y="9988"/>
                    <a:pt x="3126" y="9984"/>
                    <a:pt x="3126" y="9979"/>
                  </a:cubicBezTo>
                  <a:lnTo>
                    <a:pt x="3125" y="9979"/>
                  </a:lnTo>
                  <a:lnTo>
                    <a:pt x="3125" y="9869"/>
                  </a:lnTo>
                  <a:cubicBezTo>
                    <a:pt x="3125" y="9375"/>
                    <a:pt x="3088" y="7250"/>
                    <a:pt x="2497" y="4504"/>
                  </a:cubicBezTo>
                  <a:cubicBezTo>
                    <a:pt x="2331" y="3733"/>
                    <a:pt x="2137" y="3055"/>
                    <a:pt x="1930" y="2476"/>
                  </a:cubicBezTo>
                  <a:lnTo>
                    <a:pt x="1930" y="2476"/>
                  </a:lnTo>
                  <a:cubicBezTo>
                    <a:pt x="2213" y="2571"/>
                    <a:pt x="2519" y="2626"/>
                    <a:pt x="2843" y="2626"/>
                  </a:cubicBezTo>
                  <a:cubicBezTo>
                    <a:pt x="2883" y="2626"/>
                    <a:pt x="2922" y="2625"/>
                    <a:pt x="2962" y="2624"/>
                  </a:cubicBezTo>
                  <a:cubicBezTo>
                    <a:pt x="3389" y="2605"/>
                    <a:pt x="3747" y="2513"/>
                    <a:pt x="4036" y="2373"/>
                  </a:cubicBezTo>
                  <a:lnTo>
                    <a:pt x="4036" y="2373"/>
                  </a:lnTo>
                  <a:cubicBezTo>
                    <a:pt x="4334" y="2939"/>
                    <a:pt x="4786" y="3524"/>
                    <a:pt x="5417" y="4023"/>
                  </a:cubicBezTo>
                  <a:cubicBezTo>
                    <a:pt x="5828" y="4349"/>
                    <a:pt x="6224" y="4588"/>
                    <a:pt x="6592" y="4756"/>
                  </a:cubicBezTo>
                  <a:lnTo>
                    <a:pt x="6592" y="4756"/>
                  </a:lnTo>
                  <a:cubicBezTo>
                    <a:pt x="6292" y="5092"/>
                    <a:pt x="6041" y="5551"/>
                    <a:pt x="5899" y="6143"/>
                  </a:cubicBezTo>
                  <a:cubicBezTo>
                    <a:pt x="5413" y="8172"/>
                    <a:pt x="5320" y="11191"/>
                    <a:pt x="5320" y="11191"/>
                  </a:cubicBezTo>
                  <a:cubicBezTo>
                    <a:pt x="5320" y="11197"/>
                    <a:pt x="5325" y="11200"/>
                    <a:pt x="5329" y="11200"/>
                  </a:cubicBezTo>
                  <a:cubicBezTo>
                    <a:pt x="5334" y="11200"/>
                    <a:pt x="5338" y="11197"/>
                    <a:pt x="5338" y="11191"/>
                  </a:cubicBezTo>
                  <a:cubicBezTo>
                    <a:pt x="5338" y="11191"/>
                    <a:pt x="5338" y="11179"/>
                    <a:pt x="5339" y="11157"/>
                  </a:cubicBezTo>
                  <a:cubicBezTo>
                    <a:pt x="5351" y="10818"/>
                    <a:pt x="5461" y="8046"/>
                    <a:pt x="5916" y="6147"/>
                  </a:cubicBezTo>
                  <a:cubicBezTo>
                    <a:pt x="6058" y="5555"/>
                    <a:pt x="6309" y="5098"/>
                    <a:pt x="6609" y="4763"/>
                  </a:cubicBezTo>
                  <a:lnTo>
                    <a:pt x="6609" y="4763"/>
                  </a:lnTo>
                  <a:cubicBezTo>
                    <a:pt x="7132" y="4999"/>
                    <a:pt x="7600" y="5092"/>
                    <a:pt x="7976" y="5092"/>
                  </a:cubicBezTo>
                  <a:cubicBezTo>
                    <a:pt x="8270" y="5092"/>
                    <a:pt x="8508" y="5036"/>
                    <a:pt x="8673" y="4945"/>
                  </a:cubicBezTo>
                  <a:cubicBezTo>
                    <a:pt x="8747" y="4907"/>
                    <a:pt x="8812" y="4851"/>
                    <a:pt x="8864" y="4785"/>
                  </a:cubicBezTo>
                  <a:cubicBezTo>
                    <a:pt x="8906" y="4729"/>
                    <a:pt x="8930" y="4662"/>
                    <a:pt x="8930" y="4590"/>
                  </a:cubicBezTo>
                  <a:cubicBezTo>
                    <a:pt x="8930" y="4499"/>
                    <a:pt x="8888" y="4402"/>
                    <a:pt x="8800" y="4309"/>
                  </a:cubicBezTo>
                  <a:cubicBezTo>
                    <a:pt x="8621" y="4125"/>
                    <a:pt x="8355" y="4027"/>
                    <a:pt x="8053" y="4027"/>
                  </a:cubicBezTo>
                  <a:cubicBezTo>
                    <a:pt x="7591" y="4027"/>
                    <a:pt x="7046" y="4254"/>
                    <a:pt x="6605" y="4742"/>
                  </a:cubicBezTo>
                  <a:lnTo>
                    <a:pt x="6605" y="4742"/>
                  </a:lnTo>
                  <a:cubicBezTo>
                    <a:pt x="6236" y="4574"/>
                    <a:pt x="5839" y="4336"/>
                    <a:pt x="5427" y="4009"/>
                  </a:cubicBezTo>
                  <a:cubicBezTo>
                    <a:pt x="4798" y="3512"/>
                    <a:pt x="4349" y="2929"/>
                    <a:pt x="4052" y="2365"/>
                  </a:cubicBezTo>
                  <a:lnTo>
                    <a:pt x="4052" y="2365"/>
                  </a:lnTo>
                  <a:cubicBezTo>
                    <a:pt x="4197" y="2292"/>
                    <a:pt x="4325" y="2208"/>
                    <a:pt x="4434" y="2114"/>
                  </a:cubicBezTo>
                  <a:cubicBezTo>
                    <a:pt x="4764" y="1832"/>
                    <a:pt x="4930" y="1469"/>
                    <a:pt x="4930" y="1114"/>
                  </a:cubicBezTo>
                  <a:cubicBezTo>
                    <a:pt x="4930" y="728"/>
                    <a:pt x="4732" y="353"/>
                    <a:pt x="4333" y="108"/>
                  </a:cubicBezTo>
                  <a:cubicBezTo>
                    <a:pt x="4214" y="34"/>
                    <a:pt x="4107" y="0"/>
                    <a:pt x="4012" y="0"/>
                  </a:cubicBezTo>
                  <a:cubicBezTo>
                    <a:pt x="4010" y="0"/>
                    <a:pt x="4008" y="0"/>
                    <a:pt x="4006" y="0"/>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8" name="Google Shape;1027;p40">
              <a:extLst>
                <a:ext uri="{FF2B5EF4-FFF2-40B4-BE49-F238E27FC236}">
                  <a16:creationId xmlns:a16="http://schemas.microsoft.com/office/drawing/2014/main" id="{AC19BC3E-AFCE-4670-92BB-62CBD59C89AE}"/>
                </a:ext>
              </a:extLst>
            </p:cNvPr>
            <p:cNvSpPr/>
            <p:nvPr/>
          </p:nvSpPr>
          <p:spPr>
            <a:xfrm>
              <a:off x="2749225" y="733225"/>
              <a:ext cx="240750" cy="343900"/>
            </a:xfrm>
            <a:custGeom>
              <a:avLst/>
              <a:gdLst/>
              <a:ahLst/>
              <a:cxnLst/>
              <a:rect l="l" t="t" r="r" b="b"/>
              <a:pathLst>
                <a:path w="9630" h="13756" extrusionOk="0">
                  <a:moveTo>
                    <a:pt x="7131" y="8687"/>
                  </a:moveTo>
                  <a:cubicBezTo>
                    <a:pt x="7063" y="8687"/>
                    <a:pt x="6998" y="8710"/>
                    <a:pt x="6945" y="8753"/>
                  </a:cubicBezTo>
                  <a:cubicBezTo>
                    <a:pt x="6906" y="8783"/>
                    <a:pt x="6877" y="8824"/>
                    <a:pt x="6859" y="8870"/>
                  </a:cubicBezTo>
                  <a:cubicBezTo>
                    <a:pt x="6840" y="8922"/>
                    <a:pt x="6830" y="8977"/>
                    <a:pt x="6830" y="9033"/>
                  </a:cubicBezTo>
                  <a:cubicBezTo>
                    <a:pt x="6830" y="9204"/>
                    <a:pt x="6904" y="9425"/>
                    <a:pt x="7040" y="9658"/>
                  </a:cubicBezTo>
                  <a:cubicBezTo>
                    <a:pt x="7177" y="9890"/>
                    <a:pt x="7376" y="10136"/>
                    <a:pt x="7627" y="10360"/>
                  </a:cubicBezTo>
                  <a:cubicBezTo>
                    <a:pt x="7943" y="10645"/>
                    <a:pt x="8312" y="10866"/>
                    <a:pt x="8713" y="11009"/>
                  </a:cubicBezTo>
                  <a:cubicBezTo>
                    <a:pt x="8429" y="10222"/>
                    <a:pt x="8123" y="9622"/>
                    <a:pt x="7835" y="9230"/>
                  </a:cubicBezTo>
                  <a:cubicBezTo>
                    <a:pt x="7669" y="9002"/>
                    <a:pt x="7508" y="8844"/>
                    <a:pt x="7362" y="8759"/>
                  </a:cubicBezTo>
                  <a:cubicBezTo>
                    <a:pt x="7280" y="8711"/>
                    <a:pt x="7202" y="8687"/>
                    <a:pt x="7131" y="8687"/>
                  </a:cubicBezTo>
                  <a:close/>
                  <a:moveTo>
                    <a:pt x="8742" y="11037"/>
                  </a:moveTo>
                  <a:lnTo>
                    <a:pt x="8742" y="11037"/>
                  </a:lnTo>
                  <a:cubicBezTo>
                    <a:pt x="8853" y="11349"/>
                    <a:pt x="8960" y="11689"/>
                    <a:pt x="9061" y="12057"/>
                  </a:cubicBezTo>
                  <a:cubicBezTo>
                    <a:pt x="9162" y="11766"/>
                    <a:pt x="9240" y="11468"/>
                    <a:pt x="9295" y="11165"/>
                  </a:cubicBezTo>
                  <a:cubicBezTo>
                    <a:pt x="9107" y="11141"/>
                    <a:pt x="8921" y="11098"/>
                    <a:pt x="8742" y="11037"/>
                  </a:cubicBezTo>
                  <a:close/>
                  <a:moveTo>
                    <a:pt x="3346" y="0"/>
                  </a:moveTo>
                  <a:cubicBezTo>
                    <a:pt x="1433" y="4"/>
                    <a:pt x="1" y="3878"/>
                    <a:pt x="1642" y="8385"/>
                  </a:cubicBezTo>
                  <a:cubicBezTo>
                    <a:pt x="3043" y="12235"/>
                    <a:pt x="5187" y="13756"/>
                    <a:pt x="6924" y="13756"/>
                  </a:cubicBezTo>
                  <a:cubicBezTo>
                    <a:pt x="7212" y="13756"/>
                    <a:pt x="7498" y="13713"/>
                    <a:pt x="7771" y="13628"/>
                  </a:cubicBezTo>
                  <a:cubicBezTo>
                    <a:pt x="8337" y="13449"/>
                    <a:pt x="8768" y="12883"/>
                    <a:pt x="9052" y="12087"/>
                  </a:cubicBezTo>
                  <a:cubicBezTo>
                    <a:pt x="8947" y="11704"/>
                    <a:pt x="8836" y="11351"/>
                    <a:pt x="8720" y="11030"/>
                  </a:cubicBezTo>
                  <a:cubicBezTo>
                    <a:pt x="8477" y="10945"/>
                    <a:pt x="8244" y="10832"/>
                    <a:pt x="8030" y="10691"/>
                  </a:cubicBezTo>
                  <a:cubicBezTo>
                    <a:pt x="7578" y="10399"/>
                    <a:pt x="7231" y="10019"/>
                    <a:pt x="7025" y="9666"/>
                  </a:cubicBezTo>
                  <a:cubicBezTo>
                    <a:pt x="6887" y="9432"/>
                    <a:pt x="6812" y="9210"/>
                    <a:pt x="6812" y="9033"/>
                  </a:cubicBezTo>
                  <a:cubicBezTo>
                    <a:pt x="6812" y="8975"/>
                    <a:pt x="6822" y="8917"/>
                    <a:pt x="6842" y="8863"/>
                  </a:cubicBezTo>
                  <a:cubicBezTo>
                    <a:pt x="6862" y="8813"/>
                    <a:pt x="6893" y="8771"/>
                    <a:pt x="6934" y="8739"/>
                  </a:cubicBezTo>
                  <a:cubicBezTo>
                    <a:pt x="6990" y="8693"/>
                    <a:pt x="7060" y="8669"/>
                    <a:pt x="7131" y="8669"/>
                  </a:cubicBezTo>
                  <a:cubicBezTo>
                    <a:pt x="7206" y="8669"/>
                    <a:pt x="7286" y="8694"/>
                    <a:pt x="7372" y="8743"/>
                  </a:cubicBezTo>
                  <a:cubicBezTo>
                    <a:pt x="7471" y="8804"/>
                    <a:pt x="7560" y="8877"/>
                    <a:pt x="7639" y="8962"/>
                  </a:cubicBezTo>
                  <a:cubicBezTo>
                    <a:pt x="7822" y="9155"/>
                    <a:pt x="8019" y="9441"/>
                    <a:pt x="8217" y="9815"/>
                  </a:cubicBezTo>
                  <a:cubicBezTo>
                    <a:pt x="8392" y="10147"/>
                    <a:pt x="8567" y="10549"/>
                    <a:pt x="8734" y="11015"/>
                  </a:cubicBezTo>
                  <a:cubicBezTo>
                    <a:pt x="8918" y="11078"/>
                    <a:pt x="9107" y="11123"/>
                    <a:pt x="9299" y="11147"/>
                  </a:cubicBezTo>
                  <a:cubicBezTo>
                    <a:pt x="9630" y="9373"/>
                    <a:pt x="9425" y="6973"/>
                    <a:pt x="8604" y="4979"/>
                  </a:cubicBezTo>
                  <a:cubicBezTo>
                    <a:pt x="6981" y="1032"/>
                    <a:pt x="5112" y="1"/>
                    <a:pt x="3354" y="1"/>
                  </a:cubicBezTo>
                  <a:lnTo>
                    <a:pt x="3354" y="0"/>
                  </a:lnTo>
                  <a:close/>
                </a:path>
              </a:pathLst>
            </a:custGeom>
            <a:solidFill>
              <a:schemeClr val="accent4">
                <a:lumMod val="60000"/>
                <a:lumOff val="40000"/>
              </a:schemeClr>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59" name="Google Shape;1028;p40">
              <a:extLst>
                <a:ext uri="{FF2B5EF4-FFF2-40B4-BE49-F238E27FC236}">
                  <a16:creationId xmlns:a16="http://schemas.microsoft.com/office/drawing/2014/main" id="{625C0BCB-10BC-4FF0-89BB-0468FA4AB7FF}"/>
                </a:ext>
              </a:extLst>
            </p:cNvPr>
            <p:cNvSpPr/>
            <p:nvPr/>
          </p:nvSpPr>
          <p:spPr>
            <a:xfrm>
              <a:off x="2919500" y="949925"/>
              <a:ext cx="62225" cy="85475"/>
            </a:xfrm>
            <a:custGeom>
              <a:avLst/>
              <a:gdLst/>
              <a:ahLst/>
              <a:cxnLst/>
              <a:rect l="l" t="t" r="r" b="b"/>
              <a:pathLst>
                <a:path w="2489" h="3419" extrusionOk="0">
                  <a:moveTo>
                    <a:pt x="315" y="19"/>
                  </a:moveTo>
                  <a:cubicBezTo>
                    <a:pt x="317" y="19"/>
                    <a:pt x="318" y="19"/>
                    <a:pt x="320" y="19"/>
                  </a:cubicBezTo>
                  <a:cubicBezTo>
                    <a:pt x="391" y="19"/>
                    <a:pt x="468" y="43"/>
                    <a:pt x="551" y="91"/>
                  </a:cubicBezTo>
                  <a:cubicBezTo>
                    <a:pt x="696" y="174"/>
                    <a:pt x="857" y="332"/>
                    <a:pt x="1024" y="560"/>
                  </a:cubicBezTo>
                  <a:cubicBezTo>
                    <a:pt x="1312" y="953"/>
                    <a:pt x="1617" y="1552"/>
                    <a:pt x="1902" y="2340"/>
                  </a:cubicBezTo>
                  <a:cubicBezTo>
                    <a:pt x="1501" y="2198"/>
                    <a:pt x="1132" y="1977"/>
                    <a:pt x="816" y="1692"/>
                  </a:cubicBezTo>
                  <a:cubicBezTo>
                    <a:pt x="565" y="1468"/>
                    <a:pt x="366" y="1222"/>
                    <a:pt x="229" y="989"/>
                  </a:cubicBezTo>
                  <a:cubicBezTo>
                    <a:pt x="93" y="756"/>
                    <a:pt x="19" y="536"/>
                    <a:pt x="19" y="365"/>
                  </a:cubicBezTo>
                  <a:cubicBezTo>
                    <a:pt x="18" y="309"/>
                    <a:pt x="28" y="254"/>
                    <a:pt x="48" y="202"/>
                  </a:cubicBezTo>
                  <a:cubicBezTo>
                    <a:pt x="65" y="155"/>
                    <a:pt x="95" y="115"/>
                    <a:pt x="134" y="84"/>
                  </a:cubicBezTo>
                  <a:cubicBezTo>
                    <a:pt x="185" y="43"/>
                    <a:pt x="249" y="19"/>
                    <a:pt x="315" y="19"/>
                  </a:cubicBezTo>
                  <a:close/>
                  <a:moveTo>
                    <a:pt x="320" y="1"/>
                  </a:moveTo>
                  <a:cubicBezTo>
                    <a:pt x="249" y="1"/>
                    <a:pt x="179" y="26"/>
                    <a:pt x="123" y="71"/>
                  </a:cubicBezTo>
                  <a:cubicBezTo>
                    <a:pt x="82" y="103"/>
                    <a:pt x="51" y="147"/>
                    <a:pt x="31" y="195"/>
                  </a:cubicBezTo>
                  <a:cubicBezTo>
                    <a:pt x="11" y="249"/>
                    <a:pt x="0" y="307"/>
                    <a:pt x="1" y="366"/>
                  </a:cubicBezTo>
                  <a:cubicBezTo>
                    <a:pt x="1" y="542"/>
                    <a:pt x="77" y="764"/>
                    <a:pt x="214" y="1000"/>
                  </a:cubicBezTo>
                  <a:cubicBezTo>
                    <a:pt x="420" y="1351"/>
                    <a:pt x="767" y="1731"/>
                    <a:pt x="1219" y="2024"/>
                  </a:cubicBezTo>
                  <a:cubicBezTo>
                    <a:pt x="1433" y="2164"/>
                    <a:pt x="1665" y="2277"/>
                    <a:pt x="1909" y="2362"/>
                  </a:cubicBezTo>
                  <a:cubicBezTo>
                    <a:pt x="2024" y="2684"/>
                    <a:pt x="2135" y="3036"/>
                    <a:pt x="2241" y="3419"/>
                  </a:cubicBezTo>
                  <a:lnTo>
                    <a:pt x="2250" y="3389"/>
                  </a:lnTo>
                  <a:cubicBezTo>
                    <a:pt x="2149" y="3021"/>
                    <a:pt x="2042" y="2679"/>
                    <a:pt x="1931" y="2369"/>
                  </a:cubicBezTo>
                  <a:lnTo>
                    <a:pt x="1931" y="2369"/>
                  </a:lnTo>
                  <a:cubicBezTo>
                    <a:pt x="2110" y="2430"/>
                    <a:pt x="2296" y="2473"/>
                    <a:pt x="2484" y="2497"/>
                  </a:cubicBezTo>
                  <a:cubicBezTo>
                    <a:pt x="2486" y="2491"/>
                    <a:pt x="2487" y="2485"/>
                    <a:pt x="2488" y="2479"/>
                  </a:cubicBezTo>
                  <a:cubicBezTo>
                    <a:pt x="2295" y="2455"/>
                    <a:pt x="2107" y="2410"/>
                    <a:pt x="1923" y="2347"/>
                  </a:cubicBezTo>
                  <a:cubicBezTo>
                    <a:pt x="1756" y="1881"/>
                    <a:pt x="1579" y="1479"/>
                    <a:pt x="1405" y="1147"/>
                  </a:cubicBezTo>
                  <a:cubicBezTo>
                    <a:pt x="1208" y="773"/>
                    <a:pt x="1011" y="487"/>
                    <a:pt x="827" y="294"/>
                  </a:cubicBezTo>
                  <a:cubicBezTo>
                    <a:pt x="748" y="209"/>
                    <a:pt x="659" y="136"/>
                    <a:pt x="560" y="77"/>
                  </a:cubicBezTo>
                  <a:cubicBezTo>
                    <a:pt x="475" y="27"/>
                    <a:pt x="395" y="2"/>
                    <a:pt x="319" y="2"/>
                  </a:cubicBezTo>
                  <a:lnTo>
                    <a:pt x="320" y="1"/>
                  </a:lnTo>
                  <a:close/>
                </a:path>
              </a:pathLst>
            </a:custGeom>
            <a:solidFill>
              <a:srgbClr val="F0B228"/>
            </a:solidFill>
            <a:ln w="9525" cap="flat" cmpd="sng">
              <a:solidFill>
                <a:schemeClr val="lt1"/>
              </a:solidFill>
              <a:prstDash val="solid"/>
              <a:round/>
              <a:headEnd type="none" w="sm" len="sm"/>
              <a:tailEnd type="none" w="sm" len="sm"/>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0" name="Google Shape;1029;p40">
              <a:extLst>
                <a:ext uri="{FF2B5EF4-FFF2-40B4-BE49-F238E27FC236}">
                  <a16:creationId xmlns:a16="http://schemas.microsoft.com/office/drawing/2014/main" id="{D0B58B07-2CF5-4D7F-AE1A-EE7458CA8E53}"/>
                </a:ext>
              </a:extLst>
            </p:cNvPr>
            <p:cNvSpPr/>
            <p:nvPr/>
          </p:nvSpPr>
          <p:spPr>
            <a:xfrm>
              <a:off x="2830600" y="556125"/>
              <a:ext cx="375" cy="250"/>
            </a:xfrm>
            <a:custGeom>
              <a:avLst/>
              <a:gdLst/>
              <a:ahLst/>
              <a:cxnLst/>
              <a:rect l="l" t="t" r="r" b="b"/>
              <a:pathLst>
                <a:path w="15" h="10" extrusionOk="0">
                  <a:moveTo>
                    <a:pt x="0" y="0"/>
                  </a:moveTo>
                  <a:lnTo>
                    <a:pt x="15" y="10"/>
                  </a:lnTo>
                  <a:lnTo>
                    <a:pt x="15" y="9"/>
                  </a:lnTo>
                  <a:lnTo>
                    <a:pt x="0" y="0"/>
                  </a:lnTo>
                  <a:close/>
                </a:path>
              </a:pathLst>
            </a:custGeom>
            <a:solidFill>
              <a:srgbClr val="818FAF"/>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sp>
          <p:nvSpPr>
            <p:cNvPr id="61" name="Google Shape;1030;p40">
              <a:extLst>
                <a:ext uri="{FF2B5EF4-FFF2-40B4-BE49-F238E27FC236}">
                  <a16:creationId xmlns:a16="http://schemas.microsoft.com/office/drawing/2014/main" id="{74233750-3BA0-4B14-A23B-3B8609156788}"/>
                </a:ext>
              </a:extLst>
            </p:cNvPr>
            <p:cNvSpPr/>
            <p:nvPr/>
          </p:nvSpPr>
          <p:spPr>
            <a:xfrm>
              <a:off x="3034300" y="556425"/>
              <a:ext cx="203175" cy="117325"/>
            </a:xfrm>
            <a:custGeom>
              <a:avLst/>
              <a:gdLst/>
              <a:ahLst/>
              <a:cxnLst/>
              <a:rect l="l" t="t" r="r" b="b"/>
              <a:pathLst>
                <a:path w="8127" h="4693" extrusionOk="0">
                  <a:moveTo>
                    <a:pt x="8127" y="0"/>
                  </a:moveTo>
                  <a:lnTo>
                    <a:pt x="0" y="4693"/>
                  </a:lnTo>
                  <a:lnTo>
                    <a:pt x="8127" y="0"/>
                  </a:lnTo>
                  <a:lnTo>
                    <a:pt x="8127" y="0"/>
                  </a:lnTo>
                  <a:close/>
                </a:path>
              </a:pathLst>
            </a:custGeom>
            <a:solidFill>
              <a:srgbClr val="183178"/>
            </a:solidFill>
            <a:ln>
              <a:noFill/>
            </a:ln>
          </p:spPr>
          <p:txBody>
            <a:bodyPr spcFirstLastPara="1" wrap="square" lIns="194738" tIns="194738" rIns="194738" bIns="194738" anchor="ctr" anchorCtr="0">
              <a:noAutofit/>
            </a:bodyPr>
            <a:lstStyle/>
            <a:p>
              <a:pPr defTabSz="1947818">
                <a:buClr>
                  <a:srgbClr val="000000"/>
                </a:buClr>
              </a:pPr>
              <a:endParaRPr sz="2982" kern="0">
                <a:solidFill>
                  <a:srgbClr val="000000"/>
                </a:solidFill>
                <a:latin typeface="Arial"/>
                <a:cs typeface="Arial"/>
                <a:sym typeface="Arial"/>
              </a:endParaRPr>
            </a:p>
          </p:txBody>
        </p:sp>
      </p:grpSp>
    </p:spTree>
    <p:extLst>
      <p:ext uri="{BB962C8B-B14F-4D97-AF65-F5344CB8AC3E}">
        <p14:creationId xmlns:p14="http://schemas.microsoft.com/office/powerpoint/2010/main" val="393904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fade">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fade">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fade">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fade">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fade">
                                      <p:cBhvr>
                                        <p:cTn id="32" dur="5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a Kahoot Quiz and how does it work? — Hyett Education">
            <a:extLst>
              <a:ext uri="{FF2B5EF4-FFF2-40B4-BE49-F238E27FC236}">
                <a16:creationId xmlns:a16="http://schemas.microsoft.com/office/drawing/2014/main" id="{9F459B37-B565-51D5-AFBB-DB3B381C1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223" y="6980654"/>
            <a:ext cx="5923063" cy="3332710"/>
          </a:xfrm>
          <a:prstGeom prst="rect">
            <a:avLst/>
          </a:prstGeom>
          <a:noFill/>
          <a:extLst>
            <a:ext uri="{909E8E84-426E-40DD-AFC4-6F175D3DCCD1}">
              <a14:hiddenFill xmlns:a14="http://schemas.microsoft.com/office/drawing/2010/main">
                <a:solidFill>
                  <a:srgbClr val="FFFFFF"/>
                </a:solidFill>
              </a14:hiddenFill>
            </a:ext>
          </a:extLst>
        </p:spPr>
      </p:pic>
      <p:sp>
        <p:nvSpPr>
          <p:cNvPr id="2913" name="Shape 2913"/>
          <p:cNvSpPr/>
          <p:nvPr/>
        </p:nvSpPr>
        <p:spPr>
          <a:xfrm>
            <a:off x="17457322" y="9902777"/>
            <a:ext cx="576709" cy="576709"/>
          </a:xfrm>
          <a:prstGeom prst="ellipse">
            <a:avLst/>
          </a:pr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18" name="Shape 2918"/>
          <p:cNvSpPr/>
          <p:nvPr/>
        </p:nvSpPr>
        <p:spPr>
          <a:xfrm>
            <a:off x="10763127" y="4304741"/>
            <a:ext cx="1503809" cy="2360127"/>
          </a:xfrm>
          <a:custGeom>
            <a:avLst/>
            <a:gdLst/>
            <a:ahLst/>
            <a:cxnLst>
              <a:cxn ang="0">
                <a:pos x="wd2" y="hd2"/>
              </a:cxn>
              <a:cxn ang="5400000">
                <a:pos x="wd2" y="hd2"/>
              </a:cxn>
              <a:cxn ang="10800000">
                <a:pos x="wd2" y="hd2"/>
              </a:cxn>
              <a:cxn ang="16200000">
                <a:pos x="wd2" y="hd2"/>
              </a:cxn>
            </a:cxnLst>
            <a:rect l="0" t="0" r="r" b="b"/>
            <a:pathLst>
              <a:path w="21135" h="20731" extrusionOk="0">
                <a:moveTo>
                  <a:pt x="1086" y="20731"/>
                </a:moveTo>
                <a:lnTo>
                  <a:pt x="0" y="19579"/>
                </a:lnTo>
                <a:cubicBezTo>
                  <a:pt x="15565" y="13845"/>
                  <a:pt x="18192" y="6388"/>
                  <a:pt x="18217" y="6313"/>
                </a:cubicBezTo>
                <a:lnTo>
                  <a:pt x="18251" y="6234"/>
                </a:lnTo>
                <a:cubicBezTo>
                  <a:pt x="19301" y="4298"/>
                  <a:pt x="19248" y="2931"/>
                  <a:pt x="18095" y="2169"/>
                </a:cubicBezTo>
                <a:cubicBezTo>
                  <a:pt x="16160" y="890"/>
                  <a:pt x="11308" y="1381"/>
                  <a:pt x="9602" y="1677"/>
                </a:cubicBezTo>
                <a:lnTo>
                  <a:pt x="9029" y="389"/>
                </a:lnTo>
                <a:cubicBezTo>
                  <a:pt x="9330" y="337"/>
                  <a:pt x="16442" y="-869"/>
                  <a:pt x="19649" y="1250"/>
                </a:cubicBezTo>
                <a:cubicBezTo>
                  <a:pt x="21382" y="2395"/>
                  <a:pt x="21600" y="4203"/>
                  <a:pt x="20297" y="6627"/>
                </a:cubicBezTo>
                <a:cubicBezTo>
                  <a:pt x="20045" y="7333"/>
                  <a:pt x="17017" y="14862"/>
                  <a:pt x="1086" y="20731"/>
                </a:cubicBezTo>
                <a:close/>
              </a:path>
            </a:pathLst>
          </a:custGeom>
          <a:solidFill>
            <a:srgbClr val="DC4133"/>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19" name="Shape 2919"/>
          <p:cNvSpPr/>
          <p:nvPr/>
        </p:nvSpPr>
        <p:spPr>
          <a:xfrm>
            <a:off x="7210503" y="4304741"/>
            <a:ext cx="1503803" cy="2360127"/>
          </a:xfrm>
          <a:custGeom>
            <a:avLst/>
            <a:gdLst/>
            <a:ahLst/>
            <a:cxnLst>
              <a:cxn ang="0">
                <a:pos x="wd2" y="hd2"/>
              </a:cxn>
              <a:cxn ang="5400000">
                <a:pos x="wd2" y="hd2"/>
              </a:cxn>
              <a:cxn ang="10800000">
                <a:pos x="wd2" y="hd2"/>
              </a:cxn>
              <a:cxn ang="16200000">
                <a:pos x="wd2" y="hd2"/>
              </a:cxn>
            </a:cxnLst>
            <a:rect l="0" t="0" r="r" b="b"/>
            <a:pathLst>
              <a:path w="21135" h="20731" extrusionOk="0">
                <a:moveTo>
                  <a:pt x="20049" y="20731"/>
                </a:moveTo>
                <a:lnTo>
                  <a:pt x="21135" y="19579"/>
                </a:lnTo>
                <a:cubicBezTo>
                  <a:pt x="5570" y="13845"/>
                  <a:pt x="2943" y="6388"/>
                  <a:pt x="2918" y="6313"/>
                </a:cubicBezTo>
                <a:lnTo>
                  <a:pt x="2884" y="6234"/>
                </a:lnTo>
                <a:cubicBezTo>
                  <a:pt x="1834" y="4298"/>
                  <a:pt x="1887" y="2931"/>
                  <a:pt x="3040" y="2169"/>
                </a:cubicBezTo>
                <a:cubicBezTo>
                  <a:pt x="4975" y="890"/>
                  <a:pt x="9827" y="1381"/>
                  <a:pt x="11533" y="1677"/>
                </a:cubicBezTo>
                <a:lnTo>
                  <a:pt x="12106" y="389"/>
                </a:lnTo>
                <a:cubicBezTo>
                  <a:pt x="11805" y="337"/>
                  <a:pt x="4693" y="-869"/>
                  <a:pt x="1486" y="1250"/>
                </a:cubicBezTo>
                <a:cubicBezTo>
                  <a:pt x="-247" y="2395"/>
                  <a:pt x="-465" y="4203"/>
                  <a:pt x="838" y="6627"/>
                </a:cubicBezTo>
                <a:cubicBezTo>
                  <a:pt x="1090" y="7333"/>
                  <a:pt x="4118" y="14862"/>
                  <a:pt x="20049" y="20731"/>
                </a:cubicBezTo>
                <a:close/>
              </a:path>
            </a:pathLst>
          </a:cu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0" name="Shape 2920"/>
          <p:cNvSpPr/>
          <p:nvPr/>
        </p:nvSpPr>
        <p:spPr>
          <a:xfrm>
            <a:off x="7703310" y="3561852"/>
            <a:ext cx="3965719" cy="4214932"/>
          </a:xfrm>
          <a:custGeom>
            <a:avLst/>
            <a:gdLst/>
            <a:ahLst/>
            <a:cxnLst>
              <a:cxn ang="0">
                <a:pos x="wd2" y="hd2"/>
              </a:cxn>
              <a:cxn ang="5400000">
                <a:pos x="wd2" y="hd2"/>
              </a:cxn>
              <a:cxn ang="10800000">
                <a:pos x="wd2" y="hd2"/>
              </a:cxn>
              <a:cxn ang="16200000">
                <a:pos x="wd2" y="hd2"/>
              </a:cxn>
            </a:cxnLst>
            <a:rect l="0" t="0" r="r" b="b"/>
            <a:pathLst>
              <a:path w="21600" h="20695" extrusionOk="0">
                <a:moveTo>
                  <a:pt x="0" y="723"/>
                </a:moveTo>
                <a:cubicBezTo>
                  <a:pt x="0" y="723"/>
                  <a:pt x="1242" y="17089"/>
                  <a:pt x="9316" y="20379"/>
                </a:cubicBezTo>
                <a:lnTo>
                  <a:pt x="12767" y="20695"/>
                </a:lnTo>
                <a:cubicBezTo>
                  <a:pt x="12767" y="20695"/>
                  <a:pt x="21508" y="15578"/>
                  <a:pt x="21600" y="723"/>
                </a:cubicBezTo>
                <a:cubicBezTo>
                  <a:pt x="21600" y="723"/>
                  <a:pt x="9868" y="-905"/>
                  <a:pt x="0" y="723"/>
                </a:cubicBezTo>
                <a:close/>
              </a:path>
            </a:pathLst>
          </a:custGeom>
          <a:solidFill>
            <a:srgbClr val="F49C03"/>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1" name="Shape 2921"/>
          <p:cNvSpPr/>
          <p:nvPr/>
        </p:nvSpPr>
        <p:spPr>
          <a:xfrm>
            <a:off x="9269995" y="7960340"/>
            <a:ext cx="903122" cy="1105175"/>
          </a:xfrm>
          <a:custGeom>
            <a:avLst/>
            <a:gdLst/>
            <a:ahLst/>
            <a:cxnLst>
              <a:cxn ang="0">
                <a:pos x="wd2" y="hd2"/>
              </a:cxn>
              <a:cxn ang="5400000">
                <a:pos x="wd2" y="hd2"/>
              </a:cxn>
              <a:cxn ang="10800000">
                <a:pos x="wd2" y="hd2"/>
              </a:cxn>
              <a:cxn ang="16200000">
                <a:pos x="wd2" y="hd2"/>
              </a:cxn>
            </a:cxnLst>
            <a:rect l="0" t="0" r="r" b="b"/>
            <a:pathLst>
              <a:path w="21600" h="21600" extrusionOk="0">
                <a:moveTo>
                  <a:pt x="5014" y="944"/>
                </a:moveTo>
                <a:cubicBezTo>
                  <a:pt x="5014" y="944"/>
                  <a:pt x="6647" y="19656"/>
                  <a:pt x="0" y="21600"/>
                </a:cubicBezTo>
                <a:lnTo>
                  <a:pt x="21600" y="21569"/>
                </a:lnTo>
                <a:cubicBezTo>
                  <a:pt x="21600" y="21569"/>
                  <a:pt x="15662" y="14562"/>
                  <a:pt x="17430" y="0"/>
                </a:cubicBezTo>
                <a:cubicBezTo>
                  <a:pt x="17430" y="0"/>
                  <a:pt x="5014" y="944"/>
                  <a:pt x="5014" y="944"/>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2" name="Shape 2922"/>
          <p:cNvSpPr/>
          <p:nvPr/>
        </p:nvSpPr>
        <p:spPr>
          <a:xfrm>
            <a:off x="9277350" y="7629350"/>
            <a:ext cx="920699" cy="320985"/>
          </a:xfrm>
          <a:custGeom>
            <a:avLst/>
            <a:gdLst/>
            <a:ahLst/>
            <a:cxnLst>
              <a:cxn ang="0">
                <a:pos x="wd2" y="hd2"/>
              </a:cxn>
              <a:cxn ang="5400000">
                <a:pos x="wd2" y="hd2"/>
              </a:cxn>
              <a:cxn ang="10800000">
                <a:pos x="wd2" y="hd2"/>
              </a:cxn>
              <a:cxn ang="16200000">
                <a:pos x="wd2" y="hd2"/>
              </a:cxn>
            </a:cxnLst>
            <a:rect l="0" t="0" r="r" b="b"/>
            <a:pathLst>
              <a:path w="21600" h="21600" extrusionOk="0">
                <a:moveTo>
                  <a:pt x="21600" y="16485"/>
                </a:moveTo>
                <a:cubicBezTo>
                  <a:pt x="21600" y="19310"/>
                  <a:pt x="20802" y="21600"/>
                  <a:pt x="19817" y="21600"/>
                </a:cubicBezTo>
                <a:lnTo>
                  <a:pt x="1783" y="21600"/>
                </a:lnTo>
                <a:cubicBezTo>
                  <a:pt x="798" y="21600"/>
                  <a:pt x="0" y="19310"/>
                  <a:pt x="0" y="16485"/>
                </a:cubicBezTo>
                <a:lnTo>
                  <a:pt x="0" y="5115"/>
                </a:lnTo>
                <a:cubicBezTo>
                  <a:pt x="0" y="2290"/>
                  <a:pt x="798" y="0"/>
                  <a:pt x="1783" y="0"/>
                </a:cubicBezTo>
                <a:lnTo>
                  <a:pt x="19817" y="0"/>
                </a:lnTo>
                <a:cubicBezTo>
                  <a:pt x="20802" y="0"/>
                  <a:pt x="21600" y="2290"/>
                  <a:pt x="21600" y="5115"/>
                </a:cubicBezTo>
                <a:cubicBezTo>
                  <a:pt x="21600" y="5115"/>
                  <a:pt x="21600" y="16485"/>
                  <a:pt x="21600" y="16485"/>
                </a:cubicBezTo>
                <a:close/>
              </a:path>
            </a:pathLst>
          </a:custGeom>
          <a:solidFill>
            <a:srgbClr val="DC4133"/>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3" name="Shape 2923"/>
          <p:cNvSpPr/>
          <p:nvPr/>
        </p:nvSpPr>
        <p:spPr>
          <a:xfrm>
            <a:off x="8909584" y="9085707"/>
            <a:ext cx="1655543" cy="447605"/>
          </a:xfrm>
          <a:custGeom>
            <a:avLst/>
            <a:gdLst/>
            <a:ahLst/>
            <a:cxnLst>
              <a:cxn ang="0">
                <a:pos x="wd2" y="hd2"/>
              </a:cxn>
              <a:cxn ang="5400000">
                <a:pos x="wd2" y="hd2"/>
              </a:cxn>
              <a:cxn ang="10800000">
                <a:pos x="wd2" y="hd2"/>
              </a:cxn>
              <a:cxn ang="16200000">
                <a:pos x="wd2" y="hd2"/>
              </a:cxn>
            </a:cxnLst>
            <a:rect l="0" t="0" r="r" b="b"/>
            <a:pathLst>
              <a:path w="21600" h="21600" extrusionOk="0">
                <a:moveTo>
                  <a:pt x="21600" y="16485"/>
                </a:moveTo>
                <a:cubicBezTo>
                  <a:pt x="21600" y="19309"/>
                  <a:pt x="20801" y="21600"/>
                  <a:pt x="19816" y="21600"/>
                </a:cubicBezTo>
                <a:lnTo>
                  <a:pt x="1783" y="21600"/>
                </a:lnTo>
                <a:cubicBezTo>
                  <a:pt x="799" y="21600"/>
                  <a:pt x="0" y="19309"/>
                  <a:pt x="0" y="16485"/>
                </a:cubicBezTo>
                <a:lnTo>
                  <a:pt x="0" y="5115"/>
                </a:lnTo>
                <a:cubicBezTo>
                  <a:pt x="0" y="2292"/>
                  <a:pt x="799" y="0"/>
                  <a:pt x="1783" y="0"/>
                </a:cubicBezTo>
                <a:lnTo>
                  <a:pt x="19816" y="0"/>
                </a:lnTo>
                <a:cubicBezTo>
                  <a:pt x="20801" y="0"/>
                  <a:pt x="21600" y="2292"/>
                  <a:pt x="21600" y="5115"/>
                </a:cubicBezTo>
                <a:cubicBezTo>
                  <a:pt x="21600" y="5115"/>
                  <a:pt x="21600" y="16485"/>
                  <a:pt x="21600" y="16485"/>
                </a:cubicBezTo>
                <a:close/>
              </a:path>
            </a:pathLst>
          </a:cu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4" name="Shape 2924"/>
          <p:cNvSpPr/>
          <p:nvPr/>
        </p:nvSpPr>
        <p:spPr>
          <a:xfrm>
            <a:off x="9321482" y="7945630"/>
            <a:ext cx="834116" cy="64905"/>
          </a:xfrm>
          <a:custGeom>
            <a:avLst/>
            <a:gdLst/>
            <a:ahLst/>
            <a:cxnLst>
              <a:cxn ang="0">
                <a:pos x="wd2" y="hd2"/>
              </a:cxn>
              <a:cxn ang="5400000">
                <a:pos x="wd2" y="hd2"/>
              </a:cxn>
              <a:cxn ang="10800000">
                <a:pos x="wd2" y="hd2"/>
              </a:cxn>
              <a:cxn ang="16200000">
                <a:pos x="wd2" y="hd2"/>
              </a:cxn>
            </a:cxnLst>
            <a:rect l="0" t="0" r="r" b="b"/>
            <a:pathLst>
              <a:path w="21600" h="21600" extrusionOk="0">
                <a:moveTo>
                  <a:pt x="21600" y="16489"/>
                </a:moveTo>
                <a:cubicBezTo>
                  <a:pt x="21600" y="19317"/>
                  <a:pt x="20803" y="21600"/>
                  <a:pt x="19817" y="21600"/>
                </a:cubicBezTo>
                <a:lnTo>
                  <a:pt x="1784" y="21600"/>
                </a:lnTo>
                <a:cubicBezTo>
                  <a:pt x="799" y="21600"/>
                  <a:pt x="0" y="19317"/>
                  <a:pt x="0" y="16489"/>
                </a:cubicBezTo>
                <a:lnTo>
                  <a:pt x="0" y="5111"/>
                </a:lnTo>
                <a:cubicBezTo>
                  <a:pt x="0" y="2297"/>
                  <a:pt x="799" y="0"/>
                  <a:pt x="1784" y="0"/>
                </a:cubicBezTo>
                <a:lnTo>
                  <a:pt x="19817" y="0"/>
                </a:lnTo>
                <a:cubicBezTo>
                  <a:pt x="20803" y="0"/>
                  <a:pt x="21600" y="2297"/>
                  <a:pt x="21600" y="5111"/>
                </a:cubicBezTo>
                <a:cubicBezTo>
                  <a:pt x="21600" y="5111"/>
                  <a:pt x="21600" y="16489"/>
                  <a:pt x="21600" y="16489"/>
                </a:cubicBezTo>
                <a:close/>
              </a:path>
            </a:pathLst>
          </a:custGeom>
          <a:solidFill>
            <a:srgbClr val="DC4133"/>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5" name="Shape 2925"/>
          <p:cNvSpPr/>
          <p:nvPr/>
        </p:nvSpPr>
        <p:spPr>
          <a:xfrm>
            <a:off x="8968426" y="9056285"/>
            <a:ext cx="1541542" cy="64913"/>
          </a:xfrm>
          <a:custGeom>
            <a:avLst/>
            <a:gdLst/>
            <a:ahLst/>
            <a:cxnLst>
              <a:cxn ang="0">
                <a:pos x="wd2" y="hd2"/>
              </a:cxn>
              <a:cxn ang="5400000">
                <a:pos x="wd2" y="hd2"/>
              </a:cxn>
              <a:cxn ang="10800000">
                <a:pos x="wd2" y="hd2"/>
              </a:cxn>
              <a:cxn ang="16200000">
                <a:pos x="wd2" y="hd2"/>
              </a:cxn>
            </a:cxnLst>
            <a:rect l="0" t="0" r="r" b="b"/>
            <a:pathLst>
              <a:path w="21600" h="21600" extrusionOk="0">
                <a:moveTo>
                  <a:pt x="21600" y="16487"/>
                </a:moveTo>
                <a:cubicBezTo>
                  <a:pt x="21600" y="19303"/>
                  <a:pt x="20803" y="21600"/>
                  <a:pt x="19817" y="21600"/>
                </a:cubicBezTo>
                <a:lnTo>
                  <a:pt x="1783" y="21600"/>
                </a:lnTo>
                <a:cubicBezTo>
                  <a:pt x="799" y="21600"/>
                  <a:pt x="0" y="19303"/>
                  <a:pt x="0" y="16487"/>
                </a:cubicBezTo>
                <a:lnTo>
                  <a:pt x="0" y="5113"/>
                </a:lnTo>
                <a:cubicBezTo>
                  <a:pt x="0" y="2297"/>
                  <a:pt x="799" y="0"/>
                  <a:pt x="1783" y="0"/>
                </a:cubicBezTo>
                <a:lnTo>
                  <a:pt x="19817" y="0"/>
                </a:lnTo>
                <a:cubicBezTo>
                  <a:pt x="20803" y="0"/>
                  <a:pt x="21600" y="2297"/>
                  <a:pt x="21600" y="5113"/>
                </a:cubicBezTo>
                <a:cubicBezTo>
                  <a:pt x="21600" y="5113"/>
                  <a:pt x="21600" y="16487"/>
                  <a:pt x="21600" y="16487"/>
                </a:cubicBezTo>
                <a:close/>
              </a:path>
            </a:pathLst>
          </a:cu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6" name="Shape 2926"/>
          <p:cNvSpPr/>
          <p:nvPr/>
        </p:nvSpPr>
        <p:spPr>
          <a:xfrm>
            <a:off x="13000366" y="3786112"/>
            <a:ext cx="451475" cy="451475"/>
          </a:xfrm>
          <a:prstGeom prst="ellipse">
            <a:avLst/>
          </a:prstGeom>
          <a:solidFill>
            <a:srgbClr val="DC4133"/>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7" name="Shape 2927"/>
          <p:cNvSpPr/>
          <p:nvPr/>
        </p:nvSpPr>
        <p:spPr>
          <a:xfrm>
            <a:off x="13783564" y="5768097"/>
            <a:ext cx="451475" cy="451475"/>
          </a:xfrm>
          <a:prstGeom prst="ellipse">
            <a:avLst/>
          </a:pr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8" name="Shape 2928"/>
          <p:cNvSpPr/>
          <p:nvPr/>
        </p:nvSpPr>
        <p:spPr>
          <a:xfrm>
            <a:off x="12426561" y="7602392"/>
            <a:ext cx="451475" cy="451475"/>
          </a:xfrm>
          <a:prstGeom prst="ellipse">
            <a:avLst/>
          </a:prstGeom>
          <a:solidFill>
            <a:srgbClr val="516681"/>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29" name="Shape 2929"/>
          <p:cNvSpPr/>
          <p:nvPr/>
        </p:nvSpPr>
        <p:spPr>
          <a:xfrm flipH="1">
            <a:off x="6131414" y="3793022"/>
            <a:ext cx="451476" cy="451475"/>
          </a:xfrm>
          <a:prstGeom prst="ellipse">
            <a:avLst/>
          </a:prstGeom>
          <a:solidFill>
            <a:srgbClr val="F49C03"/>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30" name="Shape 2930"/>
          <p:cNvSpPr/>
          <p:nvPr/>
        </p:nvSpPr>
        <p:spPr>
          <a:xfrm flipH="1">
            <a:off x="5348217" y="5775005"/>
            <a:ext cx="451476" cy="451476"/>
          </a:xfrm>
          <a:prstGeom prst="ellipse">
            <a:avLst/>
          </a:pr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931" name="Shape 2931"/>
          <p:cNvSpPr/>
          <p:nvPr/>
        </p:nvSpPr>
        <p:spPr>
          <a:xfrm flipH="1">
            <a:off x="7077303" y="7609301"/>
            <a:ext cx="451476" cy="451475"/>
          </a:xfrm>
          <a:prstGeom prst="ellipse">
            <a:avLst/>
          </a:pr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 name="TextBox 1">
            <a:extLst>
              <a:ext uri="{FF2B5EF4-FFF2-40B4-BE49-F238E27FC236}">
                <a16:creationId xmlns:a16="http://schemas.microsoft.com/office/drawing/2014/main" id="{7A11769B-0227-F1CE-5E63-5E929ADFCE68}"/>
              </a:ext>
            </a:extLst>
          </p:cNvPr>
          <p:cNvSpPr txBox="1"/>
          <p:nvPr/>
        </p:nvSpPr>
        <p:spPr>
          <a:xfrm>
            <a:off x="5799693" y="707527"/>
            <a:ext cx="6626869" cy="1569660"/>
          </a:xfrm>
          <a:prstGeom prst="rect">
            <a:avLst/>
          </a:prstGeom>
          <a:noFill/>
        </p:spPr>
        <p:txBody>
          <a:bodyPr wrap="square" rtlCol="0">
            <a:spAutoFit/>
          </a:bodyPr>
          <a:lstStyle/>
          <a:p>
            <a:pPr algn="ctr" rtl="1"/>
            <a:r>
              <a:rPr lang="ar-IQ" sz="9600" dirty="0">
                <a:solidFill>
                  <a:schemeClr val="accent1">
                    <a:lumMod val="20000"/>
                    <a:lumOff val="80000"/>
                  </a:schemeClr>
                </a:solidFill>
                <a:latin typeface="Hacen Maghreb Bd" panose="02000500000000000000" pitchFamily="2" charset="-78"/>
                <a:cs typeface="Hacen Maghreb Bd" panose="02000500000000000000" pitchFamily="2" charset="-78"/>
              </a:rPr>
              <a:t>مسابقة </a:t>
            </a:r>
            <a:endParaRPr lang="en-US" sz="9600" dirty="0">
              <a:solidFill>
                <a:schemeClr val="accent1">
                  <a:lumMod val="20000"/>
                  <a:lumOff val="80000"/>
                </a:schemeClr>
              </a:solidFill>
              <a:latin typeface="Hacen Maghreb Bd" panose="02000500000000000000" pitchFamily="2" charset="-78"/>
              <a:cs typeface="Hacen Maghreb Bd" panose="02000500000000000000" pitchFamily="2" charset="-78"/>
            </a:endParaRPr>
          </a:p>
        </p:txBody>
      </p:sp>
      <p:sp>
        <p:nvSpPr>
          <p:cNvPr id="3" name="TextBox 2">
            <a:extLst>
              <a:ext uri="{FF2B5EF4-FFF2-40B4-BE49-F238E27FC236}">
                <a16:creationId xmlns:a16="http://schemas.microsoft.com/office/drawing/2014/main" id="{6B50B689-DF98-2D2C-9A53-92EDCD361426}"/>
              </a:ext>
            </a:extLst>
          </p:cNvPr>
          <p:cNvSpPr txBox="1"/>
          <p:nvPr/>
        </p:nvSpPr>
        <p:spPr>
          <a:xfrm>
            <a:off x="2164062" y="2543762"/>
            <a:ext cx="3640740" cy="769441"/>
          </a:xfrm>
          <a:prstGeom prst="rect">
            <a:avLst/>
          </a:prstGeom>
          <a:noFill/>
        </p:spPr>
        <p:txBody>
          <a:bodyPr wrap="none" rtlCol="0">
            <a:spAutoFit/>
          </a:bodyPr>
          <a:lstStyle/>
          <a:p>
            <a:r>
              <a:rPr lang="ar-IQ" sz="4400" dirty="0">
                <a:solidFill>
                  <a:schemeClr val="accent1">
                    <a:lumMod val="20000"/>
                    <a:lumOff val="80000"/>
                  </a:schemeClr>
                </a:solidFill>
              </a:rPr>
              <a:t>اضغط على الرابط </a:t>
            </a:r>
            <a:endParaRPr lang="en-US" sz="4400" dirty="0">
              <a:solidFill>
                <a:schemeClr val="accent1">
                  <a:lumMod val="20000"/>
                  <a:lumOff val="80000"/>
                </a:schemeClr>
              </a:solidFill>
            </a:endParaRPr>
          </a:p>
        </p:txBody>
      </p:sp>
      <p:sp>
        <p:nvSpPr>
          <p:cNvPr id="4" name="TextBox 3">
            <a:extLst>
              <a:ext uri="{FF2B5EF4-FFF2-40B4-BE49-F238E27FC236}">
                <a16:creationId xmlns:a16="http://schemas.microsoft.com/office/drawing/2014/main" id="{542BDED7-A687-4093-7FA4-C8D2568A2621}"/>
              </a:ext>
            </a:extLst>
          </p:cNvPr>
          <p:cNvSpPr txBox="1"/>
          <p:nvPr/>
        </p:nvSpPr>
        <p:spPr>
          <a:xfrm>
            <a:off x="1657571" y="4011849"/>
            <a:ext cx="4227439" cy="769441"/>
          </a:xfrm>
          <a:prstGeom prst="rect">
            <a:avLst/>
          </a:prstGeom>
          <a:noFill/>
        </p:spPr>
        <p:txBody>
          <a:bodyPr wrap="none" rtlCol="0">
            <a:spAutoFit/>
          </a:bodyPr>
          <a:lstStyle/>
          <a:p>
            <a:r>
              <a:rPr lang="en-US" sz="4400" dirty="0">
                <a:solidFill>
                  <a:schemeClr val="accent2">
                    <a:lumMod val="20000"/>
                    <a:lumOff val="80000"/>
                  </a:schemeClr>
                </a:solidFill>
                <a:hlinkClick r:id="rId4">
                  <a:extLst>
                    <a:ext uri="{A12FA001-AC4F-418D-AE19-62706E023703}">
                      <ahyp:hlinkClr xmlns:ahyp="http://schemas.microsoft.com/office/drawing/2018/hyperlinkcolor" val="tx"/>
                    </a:ext>
                  </a:extLst>
                </a:hlinkClick>
              </a:rPr>
              <a:t>https://kahoot.it/</a:t>
            </a:r>
            <a:endParaRPr lang="ar-IQ" sz="4400" dirty="0">
              <a:solidFill>
                <a:schemeClr val="accent2">
                  <a:lumMod val="20000"/>
                  <a:lumOff val="80000"/>
                </a:schemeClr>
              </a:solidFill>
            </a:endParaRPr>
          </a:p>
        </p:txBody>
      </p:sp>
      <p:grpSp>
        <p:nvGrpSpPr>
          <p:cNvPr id="5" name="Group 4">
            <a:extLst>
              <a:ext uri="{FF2B5EF4-FFF2-40B4-BE49-F238E27FC236}">
                <a16:creationId xmlns:a16="http://schemas.microsoft.com/office/drawing/2014/main" id="{25C71E29-A685-A32F-CC35-B053AEDEBAD6}"/>
              </a:ext>
            </a:extLst>
          </p:cNvPr>
          <p:cNvGrpSpPr/>
          <p:nvPr/>
        </p:nvGrpSpPr>
        <p:grpSpPr>
          <a:xfrm>
            <a:off x="10866696" y="6000743"/>
            <a:ext cx="8074870" cy="3622645"/>
            <a:chOff x="2307530" y="1910235"/>
            <a:chExt cx="15503665" cy="6955439"/>
          </a:xfrm>
        </p:grpSpPr>
        <p:sp>
          <p:nvSpPr>
            <p:cNvPr id="6" name="Rectangle: Rounded Corners 5">
              <a:extLst>
                <a:ext uri="{FF2B5EF4-FFF2-40B4-BE49-F238E27FC236}">
                  <a16:creationId xmlns:a16="http://schemas.microsoft.com/office/drawing/2014/main" id="{4A3E9701-40B3-4FA5-47CF-5A4BEDEAF3B5}"/>
                </a:ext>
              </a:extLst>
            </p:cNvPr>
            <p:cNvSpPr/>
            <p:nvPr/>
          </p:nvSpPr>
          <p:spPr>
            <a:xfrm>
              <a:off x="2307530" y="4428976"/>
              <a:ext cx="2461981" cy="2461981"/>
            </a:xfrm>
            <a:prstGeom prst="roundRect">
              <a:avLst>
                <a:gd name="adj" fmla="val 3489"/>
              </a:avLst>
            </a:prstGeom>
            <a:gradFill>
              <a:gsLst>
                <a:gs pos="0">
                  <a:schemeClr val="accent4"/>
                </a:gs>
                <a:gs pos="100000">
                  <a:schemeClr val="accent4">
                    <a:lumMod val="75000"/>
                  </a:schemeClr>
                </a:gs>
              </a:gsLst>
              <a:lin ang="2700000" scaled="1"/>
            </a:gradFill>
            <a:ln>
              <a:noFill/>
            </a:ln>
            <a:effectLst>
              <a:outerShdw blurRad="12700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DB34C14C-9547-D971-CF32-C4DF86AAD90E}"/>
                </a:ext>
              </a:extLst>
            </p:cNvPr>
            <p:cNvSpPr/>
            <p:nvPr/>
          </p:nvSpPr>
          <p:spPr>
            <a:xfrm>
              <a:off x="2808182" y="4679710"/>
              <a:ext cx="1460677" cy="1460678"/>
            </a:xfrm>
            <a:prstGeom prst="ellipse">
              <a:avLst/>
            </a:prstGeom>
            <a:noFill/>
            <a:ln w="762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Gilroy ExtraBold" panose="00000900000000000000" pitchFamily="50" charset="0"/>
              </a:endParaRPr>
            </a:p>
          </p:txBody>
        </p:sp>
        <p:sp>
          <p:nvSpPr>
            <p:cNvPr id="8" name="Arc 7">
              <a:extLst>
                <a:ext uri="{FF2B5EF4-FFF2-40B4-BE49-F238E27FC236}">
                  <a16:creationId xmlns:a16="http://schemas.microsoft.com/office/drawing/2014/main" id="{5C353C72-6D93-D78B-B69E-8D1ED3A83C27}"/>
                </a:ext>
              </a:extLst>
            </p:cNvPr>
            <p:cNvSpPr/>
            <p:nvPr/>
          </p:nvSpPr>
          <p:spPr>
            <a:xfrm>
              <a:off x="2808182" y="4679710"/>
              <a:ext cx="1460677" cy="1460678"/>
            </a:xfrm>
            <a:prstGeom prst="arc">
              <a:avLst>
                <a:gd name="adj1" fmla="val 10727571"/>
                <a:gd name="adj2" fmla="val 436432"/>
              </a:avLst>
            </a:prstGeom>
            <a:ln w="76200" cap="rnd">
              <a:solidFill>
                <a:schemeClr val="bg1"/>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4000" dirty="0">
                <a:solidFill>
                  <a:schemeClr val="bg1">
                    <a:lumMod val="50000"/>
                  </a:schemeClr>
                </a:solidFill>
                <a:latin typeface="Gilroy ExtraBold" panose="00000900000000000000" pitchFamily="50" charset="0"/>
              </a:endParaRPr>
            </a:p>
          </p:txBody>
        </p:sp>
        <p:sp>
          <p:nvSpPr>
            <p:cNvPr id="9" name="TextBox 8">
              <a:extLst>
                <a:ext uri="{FF2B5EF4-FFF2-40B4-BE49-F238E27FC236}">
                  <a16:creationId xmlns:a16="http://schemas.microsoft.com/office/drawing/2014/main" id="{86B46785-527E-DDB0-E9AC-1765F154C700}"/>
                </a:ext>
              </a:extLst>
            </p:cNvPr>
            <p:cNvSpPr txBox="1"/>
            <p:nvPr/>
          </p:nvSpPr>
          <p:spPr>
            <a:xfrm>
              <a:off x="2907294" y="4994551"/>
              <a:ext cx="1262454" cy="830997"/>
            </a:xfrm>
            <a:prstGeom prst="rect">
              <a:avLst/>
            </a:prstGeom>
            <a:noFill/>
          </p:spPr>
          <p:txBody>
            <a:bodyPr wrap="square" rtlCol="0" anchor="ctr">
              <a:spAutoFit/>
            </a:bodyPr>
            <a:lstStyle/>
            <a:p>
              <a:pPr algn="ctr"/>
              <a:r>
                <a:rPr lang="en-US" sz="4800" spc="-240" dirty="0">
                  <a:solidFill>
                    <a:schemeClr val="bg1"/>
                  </a:solidFill>
                  <a:latin typeface="Gilroy ExtraBold" panose="00000900000000000000" pitchFamily="50" charset="0"/>
                </a:rPr>
                <a:t>50</a:t>
              </a:r>
              <a:r>
                <a:rPr lang="en-US" sz="4800" spc="-240" baseline="30000" dirty="0">
                  <a:solidFill>
                    <a:schemeClr val="bg1"/>
                  </a:solidFill>
                  <a:latin typeface="Gilroy ExtraBold" panose="00000900000000000000" pitchFamily="50" charset="0"/>
                </a:rPr>
                <a:t>%</a:t>
              </a:r>
            </a:p>
          </p:txBody>
        </p:sp>
        <p:sp>
          <p:nvSpPr>
            <p:cNvPr id="10" name="Freeform 5">
              <a:extLst>
                <a:ext uri="{FF2B5EF4-FFF2-40B4-BE49-F238E27FC236}">
                  <a16:creationId xmlns:a16="http://schemas.microsoft.com/office/drawing/2014/main" id="{68510544-0F71-A417-1F5A-A2D321B6590D}"/>
                </a:ext>
              </a:extLst>
            </p:cNvPr>
            <p:cNvSpPr>
              <a:spLocks/>
            </p:cNvSpPr>
            <p:nvPr/>
          </p:nvSpPr>
          <p:spPr bwMode="auto">
            <a:xfrm>
              <a:off x="7350949" y="2987408"/>
              <a:ext cx="1742965" cy="5016624"/>
            </a:xfrm>
            <a:custGeom>
              <a:avLst/>
              <a:gdLst>
                <a:gd name="T0" fmla="*/ 169 w 597"/>
                <a:gd name="T1" fmla="*/ 39 h 1714"/>
                <a:gd name="T2" fmla="*/ 278 w 597"/>
                <a:gd name="T3" fmla="*/ 403 h 1714"/>
                <a:gd name="T4" fmla="*/ 334 w 597"/>
                <a:gd name="T5" fmla="*/ 615 h 1714"/>
                <a:gd name="T6" fmla="*/ 594 w 597"/>
                <a:gd name="T7" fmla="*/ 1684 h 1714"/>
                <a:gd name="T8" fmla="*/ 579 w 597"/>
                <a:gd name="T9" fmla="*/ 1711 h 1714"/>
                <a:gd name="T10" fmla="*/ 551 w 597"/>
                <a:gd name="T11" fmla="*/ 1697 h 1714"/>
                <a:gd name="T12" fmla="*/ 197 w 597"/>
                <a:gd name="T13" fmla="*/ 694 h 1714"/>
                <a:gd name="T14" fmla="*/ 106 w 597"/>
                <a:gd name="T15" fmla="*/ 416 h 1714"/>
                <a:gd name="T16" fmla="*/ 7 w 597"/>
                <a:gd name="T17" fmla="*/ 88 h 1714"/>
                <a:gd name="T18" fmla="*/ 39 w 597"/>
                <a:gd name="T19" fmla="*/ 29 h 1714"/>
                <a:gd name="T20" fmla="*/ 111 w 597"/>
                <a:gd name="T21" fmla="*/ 8 h 1714"/>
                <a:gd name="T22" fmla="*/ 169 w 597"/>
                <a:gd name="T23" fmla="*/ 39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1714">
                  <a:moveTo>
                    <a:pt x="169" y="39"/>
                  </a:moveTo>
                  <a:cubicBezTo>
                    <a:pt x="278" y="403"/>
                    <a:pt x="278" y="403"/>
                    <a:pt x="278" y="403"/>
                  </a:cubicBezTo>
                  <a:cubicBezTo>
                    <a:pt x="299" y="473"/>
                    <a:pt x="318" y="544"/>
                    <a:pt x="334" y="615"/>
                  </a:cubicBezTo>
                  <a:cubicBezTo>
                    <a:pt x="594" y="1684"/>
                    <a:pt x="594" y="1684"/>
                    <a:pt x="594" y="1684"/>
                  </a:cubicBezTo>
                  <a:cubicBezTo>
                    <a:pt x="597" y="1696"/>
                    <a:pt x="590" y="1707"/>
                    <a:pt x="579" y="1711"/>
                  </a:cubicBezTo>
                  <a:cubicBezTo>
                    <a:pt x="567" y="1714"/>
                    <a:pt x="555" y="1708"/>
                    <a:pt x="551" y="1697"/>
                  </a:cubicBezTo>
                  <a:cubicBezTo>
                    <a:pt x="197" y="694"/>
                    <a:pt x="197" y="694"/>
                    <a:pt x="197" y="694"/>
                  </a:cubicBezTo>
                  <a:cubicBezTo>
                    <a:pt x="164" y="602"/>
                    <a:pt x="134" y="510"/>
                    <a:pt x="106" y="416"/>
                  </a:cubicBezTo>
                  <a:cubicBezTo>
                    <a:pt x="7" y="88"/>
                    <a:pt x="7" y="88"/>
                    <a:pt x="7" y="88"/>
                  </a:cubicBezTo>
                  <a:cubicBezTo>
                    <a:pt x="0" y="63"/>
                    <a:pt x="14" y="37"/>
                    <a:pt x="39" y="29"/>
                  </a:cubicBezTo>
                  <a:cubicBezTo>
                    <a:pt x="111" y="8"/>
                    <a:pt x="111" y="8"/>
                    <a:pt x="111" y="8"/>
                  </a:cubicBezTo>
                  <a:cubicBezTo>
                    <a:pt x="136" y="0"/>
                    <a:pt x="162" y="14"/>
                    <a:pt x="169" y="39"/>
                  </a:cubicBezTo>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Freeform 6">
              <a:extLst>
                <a:ext uri="{FF2B5EF4-FFF2-40B4-BE49-F238E27FC236}">
                  <a16:creationId xmlns:a16="http://schemas.microsoft.com/office/drawing/2014/main" id="{8577B7F6-B468-D1D6-DD10-FA9DAEF352B2}"/>
                </a:ext>
              </a:extLst>
            </p:cNvPr>
            <p:cNvSpPr>
              <a:spLocks/>
            </p:cNvSpPr>
            <p:nvPr/>
          </p:nvSpPr>
          <p:spPr bwMode="auto">
            <a:xfrm>
              <a:off x="8507732" y="6584342"/>
              <a:ext cx="586182" cy="1419689"/>
            </a:xfrm>
            <a:custGeom>
              <a:avLst/>
              <a:gdLst>
                <a:gd name="T0" fmla="*/ 88 w 201"/>
                <a:gd name="T1" fmla="*/ 0 h 485"/>
                <a:gd name="T2" fmla="*/ 198 w 201"/>
                <a:gd name="T3" fmla="*/ 455 h 485"/>
                <a:gd name="T4" fmla="*/ 183 w 201"/>
                <a:gd name="T5" fmla="*/ 482 h 485"/>
                <a:gd name="T6" fmla="*/ 155 w 201"/>
                <a:gd name="T7" fmla="*/ 468 h 485"/>
                <a:gd name="T8" fmla="*/ 0 w 201"/>
                <a:gd name="T9" fmla="*/ 27 h 485"/>
                <a:gd name="T10" fmla="*/ 88 w 201"/>
                <a:gd name="T11" fmla="*/ 0 h 485"/>
              </a:gdLst>
              <a:ahLst/>
              <a:cxnLst>
                <a:cxn ang="0">
                  <a:pos x="T0" y="T1"/>
                </a:cxn>
                <a:cxn ang="0">
                  <a:pos x="T2" y="T3"/>
                </a:cxn>
                <a:cxn ang="0">
                  <a:pos x="T4" y="T5"/>
                </a:cxn>
                <a:cxn ang="0">
                  <a:pos x="T6" y="T7"/>
                </a:cxn>
                <a:cxn ang="0">
                  <a:pos x="T8" y="T9"/>
                </a:cxn>
                <a:cxn ang="0">
                  <a:pos x="T10" y="T11"/>
                </a:cxn>
              </a:cxnLst>
              <a:rect l="0" t="0" r="r" b="b"/>
              <a:pathLst>
                <a:path w="201" h="485">
                  <a:moveTo>
                    <a:pt x="88" y="0"/>
                  </a:moveTo>
                  <a:cubicBezTo>
                    <a:pt x="198" y="455"/>
                    <a:pt x="198" y="455"/>
                    <a:pt x="198" y="455"/>
                  </a:cubicBezTo>
                  <a:cubicBezTo>
                    <a:pt x="201" y="467"/>
                    <a:pt x="194" y="478"/>
                    <a:pt x="183" y="482"/>
                  </a:cubicBezTo>
                  <a:cubicBezTo>
                    <a:pt x="171" y="485"/>
                    <a:pt x="159" y="479"/>
                    <a:pt x="155" y="468"/>
                  </a:cubicBezTo>
                  <a:cubicBezTo>
                    <a:pt x="0" y="27"/>
                    <a:pt x="0" y="27"/>
                    <a:pt x="0" y="27"/>
                  </a:cubicBezTo>
                  <a:cubicBezTo>
                    <a:pt x="88" y="0"/>
                    <a:pt x="88" y="0"/>
                    <a:pt x="88" y="0"/>
                  </a:cubicBezTo>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7">
              <a:extLst>
                <a:ext uri="{FF2B5EF4-FFF2-40B4-BE49-F238E27FC236}">
                  <a16:creationId xmlns:a16="http://schemas.microsoft.com/office/drawing/2014/main" id="{CA4D02ED-C99E-24AB-10CF-862ADBD1606C}"/>
                </a:ext>
              </a:extLst>
            </p:cNvPr>
            <p:cNvSpPr>
              <a:spLocks/>
            </p:cNvSpPr>
            <p:nvPr/>
          </p:nvSpPr>
          <p:spPr bwMode="auto">
            <a:xfrm>
              <a:off x="7701489" y="3164625"/>
              <a:ext cx="753662" cy="2344726"/>
            </a:xfrm>
            <a:custGeom>
              <a:avLst/>
              <a:gdLst>
                <a:gd name="T0" fmla="*/ 10 w 258"/>
                <a:gd name="T1" fmla="*/ 0 h 801"/>
                <a:gd name="T2" fmla="*/ 9 w 258"/>
                <a:gd name="T3" fmla="*/ 0 h 801"/>
                <a:gd name="T4" fmla="*/ 70 w 258"/>
                <a:gd name="T5" fmla="*/ 261 h 801"/>
                <a:gd name="T6" fmla="*/ 249 w 258"/>
                <a:gd name="T7" fmla="*/ 801 h 801"/>
                <a:gd name="T8" fmla="*/ 249 w 258"/>
                <a:gd name="T9" fmla="*/ 801 h 801"/>
                <a:gd name="T10" fmla="*/ 102 w 258"/>
                <a:gd name="T11" fmla="*/ 252 h 801"/>
                <a:gd name="T12" fmla="*/ 10 w 258"/>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258" h="801">
                  <a:moveTo>
                    <a:pt x="10" y="0"/>
                  </a:moveTo>
                  <a:cubicBezTo>
                    <a:pt x="10" y="0"/>
                    <a:pt x="9" y="0"/>
                    <a:pt x="9" y="0"/>
                  </a:cubicBezTo>
                  <a:cubicBezTo>
                    <a:pt x="0" y="3"/>
                    <a:pt x="16" y="83"/>
                    <a:pt x="70" y="261"/>
                  </a:cubicBezTo>
                  <a:cubicBezTo>
                    <a:pt x="123" y="440"/>
                    <a:pt x="239" y="801"/>
                    <a:pt x="249" y="801"/>
                  </a:cubicBezTo>
                  <a:cubicBezTo>
                    <a:pt x="249" y="801"/>
                    <a:pt x="249" y="801"/>
                    <a:pt x="249" y="801"/>
                  </a:cubicBezTo>
                  <a:cubicBezTo>
                    <a:pt x="258" y="798"/>
                    <a:pt x="156" y="431"/>
                    <a:pt x="102" y="252"/>
                  </a:cubicBezTo>
                  <a:cubicBezTo>
                    <a:pt x="50" y="76"/>
                    <a:pt x="19" y="0"/>
                    <a:pt x="10" y="0"/>
                  </a:cubicBezTo>
                </a:path>
              </a:pathLst>
            </a:custGeom>
            <a:solidFill>
              <a:srgbClr val="FCD7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3" name="Freeform 8">
              <a:extLst>
                <a:ext uri="{FF2B5EF4-FFF2-40B4-BE49-F238E27FC236}">
                  <a16:creationId xmlns:a16="http://schemas.microsoft.com/office/drawing/2014/main" id="{D349A47D-00DC-6144-34CC-7218888227B8}"/>
                </a:ext>
              </a:extLst>
            </p:cNvPr>
            <p:cNvSpPr>
              <a:spLocks/>
            </p:cNvSpPr>
            <p:nvPr/>
          </p:nvSpPr>
          <p:spPr bwMode="auto">
            <a:xfrm>
              <a:off x="8940066" y="7918344"/>
              <a:ext cx="200587" cy="153848"/>
            </a:xfrm>
            <a:custGeom>
              <a:avLst/>
              <a:gdLst>
                <a:gd name="T0" fmla="*/ 4 w 69"/>
                <a:gd name="T1" fmla="*/ 35 h 52"/>
                <a:gd name="T2" fmla="*/ 41 w 69"/>
                <a:gd name="T3" fmla="*/ 47 h 52"/>
                <a:gd name="T4" fmla="*/ 65 w 69"/>
                <a:gd name="T5" fmla="*/ 17 h 52"/>
                <a:gd name="T6" fmla="*/ 28 w 69"/>
                <a:gd name="T7" fmla="*/ 5 h 52"/>
                <a:gd name="T8" fmla="*/ 4 w 69"/>
                <a:gd name="T9" fmla="*/ 35 h 52"/>
              </a:gdLst>
              <a:ahLst/>
              <a:cxnLst>
                <a:cxn ang="0">
                  <a:pos x="T0" y="T1"/>
                </a:cxn>
                <a:cxn ang="0">
                  <a:pos x="T2" y="T3"/>
                </a:cxn>
                <a:cxn ang="0">
                  <a:pos x="T4" y="T5"/>
                </a:cxn>
                <a:cxn ang="0">
                  <a:pos x="T6" y="T7"/>
                </a:cxn>
                <a:cxn ang="0">
                  <a:pos x="T8" y="T9"/>
                </a:cxn>
              </a:cxnLst>
              <a:rect l="0" t="0" r="r" b="b"/>
              <a:pathLst>
                <a:path w="69" h="52">
                  <a:moveTo>
                    <a:pt x="4" y="35"/>
                  </a:moveTo>
                  <a:cubicBezTo>
                    <a:pt x="7" y="47"/>
                    <a:pt x="24" y="52"/>
                    <a:pt x="41" y="47"/>
                  </a:cubicBezTo>
                  <a:cubicBezTo>
                    <a:pt x="58" y="42"/>
                    <a:pt x="69" y="28"/>
                    <a:pt x="65" y="17"/>
                  </a:cubicBezTo>
                  <a:cubicBezTo>
                    <a:pt x="62" y="5"/>
                    <a:pt x="45" y="0"/>
                    <a:pt x="28" y="5"/>
                  </a:cubicBezTo>
                  <a:cubicBezTo>
                    <a:pt x="11" y="10"/>
                    <a:pt x="0" y="23"/>
                    <a:pt x="4" y="35"/>
                  </a:cubicBezTo>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9">
              <a:extLst>
                <a:ext uri="{FF2B5EF4-FFF2-40B4-BE49-F238E27FC236}">
                  <a16:creationId xmlns:a16="http://schemas.microsoft.com/office/drawing/2014/main" id="{06919917-4EA6-6BBA-AF6D-58EF6E41D654}"/>
                </a:ext>
              </a:extLst>
            </p:cNvPr>
            <p:cNvSpPr>
              <a:spLocks/>
            </p:cNvSpPr>
            <p:nvPr/>
          </p:nvSpPr>
          <p:spPr bwMode="auto">
            <a:xfrm>
              <a:off x="8357779" y="6152009"/>
              <a:ext cx="315486" cy="153848"/>
            </a:xfrm>
            <a:custGeom>
              <a:avLst/>
              <a:gdLst>
                <a:gd name="T0" fmla="*/ 162 w 162"/>
                <a:gd name="T1" fmla="*/ 34 h 79"/>
                <a:gd name="T2" fmla="*/ 12 w 162"/>
                <a:gd name="T3" fmla="*/ 79 h 79"/>
                <a:gd name="T4" fmla="*/ 0 w 162"/>
                <a:gd name="T5" fmla="*/ 46 h 79"/>
                <a:gd name="T6" fmla="*/ 155 w 162"/>
                <a:gd name="T7" fmla="*/ 0 h 79"/>
                <a:gd name="T8" fmla="*/ 162 w 162"/>
                <a:gd name="T9" fmla="*/ 34 h 79"/>
              </a:gdLst>
              <a:ahLst/>
              <a:cxnLst>
                <a:cxn ang="0">
                  <a:pos x="T0" y="T1"/>
                </a:cxn>
                <a:cxn ang="0">
                  <a:pos x="T2" y="T3"/>
                </a:cxn>
                <a:cxn ang="0">
                  <a:pos x="T4" y="T5"/>
                </a:cxn>
                <a:cxn ang="0">
                  <a:pos x="T6" y="T7"/>
                </a:cxn>
                <a:cxn ang="0">
                  <a:pos x="T8" y="T9"/>
                </a:cxn>
              </a:cxnLst>
              <a:rect l="0" t="0" r="r" b="b"/>
              <a:pathLst>
                <a:path w="162" h="79">
                  <a:moveTo>
                    <a:pt x="162" y="34"/>
                  </a:moveTo>
                  <a:lnTo>
                    <a:pt x="12" y="79"/>
                  </a:lnTo>
                  <a:lnTo>
                    <a:pt x="0" y="46"/>
                  </a:lnTo>
                  <a:lnTo>
                    <a:pt x="155" y="0"/>
                  </a:lnTo>
                  <a:lnTo>
                    <a:pt x="162" y="34"/>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 name="Freeform 10">
              <a:extLst>
                <a:ext uri="{FF2B5EF4-FFF2-40B4-BE49-F238E27FC236}">
                  <a16:creationId xmlns:a16="http://schemas.microsoft.com/office/drawing/2014/main" id="{EF7969C8-6436-B511-C566-151D3D93BBEB}"/>
                </a:ext>
              </a:extLst>
            </p:cNvPr>
            <p:cNvSpPr>
              <a:spLocks/>
            </p:cNvSpPr>
            <p:nvPr/>
          </p:nvSpPr>
          <p:spPr bwMode="auto">
            <a:xfrm>
              <a:off x="8414255" y="6311700"/>
              <a:ext cx="299907" cy="151901"/>
            </a:xfrm>
            <a:custGeom>
              <a:avLst/>
              <a:gdLst>
                <a:gd name="T0" fmla="*/ 154 w 154"/>
                <a:gd name="T1" fmla="*/ 35 h 78"/>
                <a:gd name="T2" fmla="*/ 12 w 154"/>
                <a:gd name="T3" fmla="*/ 78 h 78"/>
                <a:gd name="T4" fmla="*/ 0 w 154"/>
                <a:gd name="T5" fmla="*/ 44 h 78"/>
                <a:gd name="T6" fmla="*/ 145 w 154"/>
                <a:gd name="T7" fmla="*/ 0 h 78"/>
                <a:gd name="T8" fmla="*/ 154 w 154"/>
                <a:gd name="T9" fmla="*/ 35 h 78"/>
              </a:gdLst>
              <a:ahLst/>
              <a:cxnLst>
                <a:cxn ang="0">
                  <a:pos x="T0" y="T1"/>
                </a:cxn>
                <a:cxn ang="0">
                  <a:pos x="T2" y="T3"/>
                </a:cxn>
                <a:cxn ang="0">
                  <a:pos x="T4" y="T5"/>
                </a:cxn>
                <a:cxn ang="0">
                  <a:pos x="T6" y="T7"/>
                </a:cxn>
                <a:cxn ang="0">
                  <a:pos x="T8" y="T9"/>
                </a:cxn>
              </a:cxnLst>
              <a:rect l="0" t="0" r="r" b="b"/>
              <a:pathLst>
                <a:path w="154" h="78">
                  <a:moveTo>
                    <a:pt x="154" y="35"/>
                  </a:moveTo>
                  <a:lnTo>
                    <a:pt x="12" y="78"/>
                  </a:lnTo>
                  <a:lnTo>
                    <a:pt x="0" y="44"/>
                  </a:lnTo>
                  <a:lnTo>
                    <a:pt x="145" y="0"/>
                  </a:lnTo>
                  <a:lnTo>
                    <a:pt x="154" y="35"/>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6" name="Freeform 11">
              <a:extLst>
                <a:ext uri="{FF2B5EF4-FFF2-40B4-BE49-F238E27FC236}">
                  <a16:creationId xmlns:a16="http://schemas.microsoft.com/office/drawing/2014/main" id="{30C55B2B-9835-4182-A74F-882C76D92B14}"/>
                </a:ext>
              </a:extLst>
            </p:cNvPr>
            <p:cNvSpPr>
              <a:spLocks/>
            </p:cNvSpPr>
            <p:nvPr/>
          </p:nvSpPr>
          <p:spPr bwMode="auto">
            <a:xfrm>
              <a:off x="10180590" y="4851115"/>
              <a:ext cx="1238576" cy="2000028"/>
            </a:xfrm>
            <a:custGeom>
              <a:avLst/>
              <a:gdLst>
                <a:gd name="T0" fmla="*/ 10 w 424"/>
                <a:gd name="T1" fmla="*/ 683 h 683"/>
                <a:gd name="T2" fmla="*/ 0 w 424"/>
                <a:gd name="T3" fmla="*/ 649 h 683"/>
                <a:gd name="T4" fmla="*/ 288 w 424"/>
                <a:gd name="T5" fmla="*/ 429 h 683"/>
                <a:gd name="T6" fmla="*/ 320 w 424"/>
                <a:gd name="T7" fmla="*/ 36 h 683"/>
                <a:gd name="T8" fmla="*/ 262 w 424"/>
                <a:gd name="T9" fmla="*/ 36 h 683"/>
                <a:gd name="T10" fmla="*/ 223 w 424"/>
                <a:gd name="T11" fmla="*/ 112 h 683"/>
                <a:gd name="T12" fmla="*/ 55 w 424"/>
                <a:gd name="T13" fmla="*/ 143 h 683"/>
                <a:gd name="T14" fmla="*/ 61 w 424"/>
                <a:gd name="T15" fmla="*/ 108 h 683"/>
                <a:gd name="T16" fmla="*/ 200 w 424"/>
                <a:gd name="T17" fmla="*/ 84 h 683"/>
                <a:gd name="T18" fmla="*/ 227 w 424"/>
                <a:gd name="T19" fmla="*/ 18 h 683"/>
                <a:gd name="T20" fmla="*/ 227 w 424"/>
                <a:gd name="T21" fmla="*/ 0 h 683"/>
                <a:gd name="T22" fmla="*/ 346 w 424"/>
                <a:gd name="T23" fmla="*/ 0 h 683"/>
                <a:gd name="T24" fmla="*/ 350 w 424"/>
                <a:gd name="T25" fmla="*/ 13 h 683"/>
                <a:gd name="T26" fmla="*/ 320 w 424"/>
                <a:gd name="T27" fmla="*/ 445 h 683"/>
                <a:gd name="T28" fmla="*/ 10 w 424"/>
                <a:gd name="T29"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683">
                  <a:moveTo>
                    <a:pt x="10" y="683"/>
                  </a:moveTo>
                  <a:cubicBezTo>
                    <a:pt x="0" y="649"/>
                    <a:pt x="0" y="649"/>
                    <a:pt x="0" y="649"/>
                  </a:cubicBezTo>
                  <a:cubicBezTo>
                    <a:pt x="137" y="607"/>
                    <a:pt x="234" y="533"/>
                    <a:pt x="288" y="429"/>
                  </a:cubicBezTo>
                  <a:cubicBezTo>
                    <a:pt x="372" y="270"/>
                    <a:pt x="333" y="85"/>
                    <a:pt x="320" y="36"/>
                  </a:cubicBezTo>
                  <a:cubicBezTo>
                    <a:pt x="262" y="36"/>
                    <a:pt x="262" y="36"/>
                    <a:pt x="262" y="36"/>
                  </a:cubicBezTo>
                  <a:cubicBezTo>
                    <a:pt x="258" y="67"/>
                    <a:pt x="245" y="93"/>
                    <a:pt x="223" y="112"/>
                  </a:cubicBezTo>
                  <a:cubicBezTo>
                    <a:pt x="163" y="162"/>
                    <a:pt x="59" y="144"/>
                    <a:pt x="55" y="143"/>
                  </a:cubicBezTo>
                  <a:cubicBezTo>
                    <a:pt x="61" y="108"/>
                    <a:pt x="61" y="108"/>
                    <a:pt x="61" y="108"/>
                  </a:cubicBezTo>
                  <a:cubicBezTo>
                    <a:pt x="62" y="109"/>
                    <a:pt x="153" y="124"/>
                    <a:pt x="200" y="84"/>
                  </a:cubicBezTo>
                  <a:cubicBezTo>
                    <a:pt x="218" y="69"/>
                    <a:pt x="227" y="47"/>
                    <a:pt x="227" y="18"/>
                  </a:cubicBezTo>
                  <a:cubicBezTo>
                    <a:pt x="227" y="0"/>
                    <a:pt x="227" y="0"/>
                    <a:pt x="227" y="0"/>
                  </a:cubicBezTo>
                  <a:cubicBezTo>
                    <a:pt x="346" y="0"/>
                    <a:pt x="346" y="0"/>
                    <a:pt x="346" y="0"/>
                  </a:cubicBezTo>
                  <a:cubicBezTo>
                    <a:pt x="350" y="13"/>
                    <a:pt x="350" y="13"/>
                    <a:pt x="350" y="13"/>
                  </a:cubicBezTo>
                  <a:cubicBezTo>
                    <a:pt x="353" y="22"/>
                    <a:pt x="424" y="248"/>
                    <a:pt x="320" y="445"/>
                  </a:cubicBezTo>
                  <a:cubicBezTo>
                    <a:pt x="261" y="558"/>
                    <a:pt x="157" y="638"/>
                    <a:pt x="10" y="683"/>
                  </a:cubicBezTo>
                  <a:close/>
                </a:path>
              </a:pathLst>
            </a:custGeom>
            <a:solidFill>
              <a:srgbClr val="FBC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7" name="Freeform 12">
              <a:extLst>
                <a:ext uri="{FF2B5EF4-FFF2-40B4-BE49-F238E27FC236}">
                  <a16:creationId xmlns:a16="http://schemas.microsoft.com/office/drawing/2014/main" id="{1673DD41-8382-52F2-F0C0-F90899C47982}"/>
                </a:ext>
              </a:extLst>
            </p:cNvPr>
            <p:cNvSpPr>
              <a:spLocks/>
            </p:cNvSpPr>
            <p:nvPr/>
          </p:nvSpPr>
          <p:spPr bwMode="auto">
            <a:xfrm>
              <a:off x="10501918" y="4851115"/>
              <a:ext cx="389489" cy="329119"/>
            </a:xfrm>
            <a:custGeom>
              <a:avLst/>
              <a:gdLst>
                <a:gd name="T0" fmla="*/ 106 w 133"/>
                <a:gd name="T1" fmla="*/ 84 h 112"/>
                <a:gd name="T2" fmla="*/ 133 w 133"/>
                <a:gd name="T3" fmla="*/ 18 h 112"/>
                <a:gd name="T4" fmla="*/ 133 w 133"/>
                <a:gd name="T5" fmla="*/ 0 h 112"/>
                <a:gd name="T6" fmla="*/ 117 w 133"/>
                <a:gd name="T7" fmla="*/ 0 h 112"/>
                <a:gd name="T8" fmla="*/ 117 w 133"/>
                <a:gd name="T9" fmla="*/ 18 h 112"/>
                <a:gd name="T10" fmla="*/ 90 w 133"/>
                <a:gd name="T11" fmla="*/ 84 h 112"/>
                <a:gd name="T12" fmla="*/ 0 w 133"/>
                <a:gd name="T13" fmla="*/ 111 h 112"/>
                <a:gd name="T14" fmla="*/ 106 w 133"/>
                <a:gd name="T15" fmla="*/ 84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12">
                  <a:moveTo>
                    <a:pt x="106" y="84"/>
                  </a:moveTo>
                  <a:cubicBezTo>
                    <a:pt x="124" y="69"/>
                    <a:pt x="133" y="47"/>
                    <a:pt x="133" y="18"/>
                  </a:cubicBezTo>
                  <a:cubicBezTo>
                    <a:pt x="133" y="0"/>
                    <a:pt x="133" y="0"/>
                    <a:pt x="133" y="0"/>
                  </a:cubicBezTo>
                  <a:cubicBezTo>
                    <a:pt x="117" y="0"/>
                    <a:pt x="117" y="0"/>
                    <a:pt x="117" y="0"/>
                  </a:cubicBezTo>
                  <a:cubicBezTo>
                    <a:pt x="117" y="18"/>
                    <a:pt x="117" y="18"/>
                    <a:pt x="117" y="18"/>
                  </a:cubicBezTo>
                  <a:cubicBezTo>
                    <a:pt x="117" y="47"/>
                    <a:pt x="108" y="69"/>
                    <a:pt x="90" y="84"/>
                  </a:cubicBezTo>
                  <a:cubicBezTo>
                    <a:pt x="66" y="105"/>
                    <a:pt x="30" y="110"/>
                    <a:pt x="0" y="111"/>
                  </a:cubicBezTo>
                  <a:cubicBezTo>
                    <a:pt x="31" y="112"/>
                    <a:pt x="77" y="109"/>
                    <a:pt x="106" y="84"/>
                  </a:cubicBezTo>
                  <a:close/>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8" name="Freeform 13">
              <a:extLst>
                <a:ext uri="{FF2B5EF4-FFF2-40B4-BE49-F238E27FC236}">
                  <a16:creationId xmlns:a16="http://schemas.microsoft.com/office/drawing/2014/main" id="{DA694276-A59D-1EE8-A724-3BACD7F70C94}"/>
                </a:ext>
              </a:extLst>
            </p:cNvPr>
            <p:cNvSpPr>
              <a:spLocks/>
            </p:cNvSpPr>
            <p:nvPr/>
          </p:nvSpPr>
          <p:spPr bwMode="auto">
            <a:xfrm>
              <a:off x="10342228" y="5168548"/>
              <a:ext cx="159691" cy="116847"/>
            </a:xfrm>
            <a:custGeom>
              <a:avLst/>
              <a:gdLst>
                <a:gd name="T0" fmla="*/ 55 w 55"/>
                <a:gd name="T1" fmla="*/ 39 h 40"/>
                <a:gd name="T2" fmla="*/ 16 w 55"/>
                <a:gd name="T3" fmla="*/ 35 h 40"/>
                <a:gd name="T4" fmla="*/ 21 w 55"/>
                <a:gd name="T5" fmla="*/ 2 h 40"/>
                <a:gd name="T6" fmla="*/ 6 w 55"/>
                <a:gd name="T7" fmla="*/ 0 h 40"/>
                <a:gd name="T8" fmla="*/ 0 w 55"/>
                <a:gd name="T9" fmla="*/ 35 h 40"/>
                <a:gd name="T10" fmla="*/ 55 w 55"/>
                <a:gd name="T11" fmla="*/ 39 h 40"/>
              </a:gdLst>
              <a:ahLst/>
              <a:cxnLst>
                <a:cxn ang="0">
                  <a:pos x="T0" y="T1"/>
                </a:cxn>
                <a:cxn ang="0">
                  <a:pos x="T2" y="T3"/>
                </a:cxn>
                <a:cxn ang="0">
                  <a:pos x="T4" y="T5"/>
                </a:cxn>
                <a:cxn ang="0">
                  <a:pos x="T6" y="T7"/>
                </a:cxn>
                <a:cxn ang="0">
                  <a:pos x="T8" y="T9"/>
                </a:cxn>
                <a:cxn ang="0">
                  <a:pos x="T10" y="T11"/>
                </a:cxn>
              </a:cxnLst>
              <a:rect l="0" t="0" r="r" b="b"/>
              <a:pathLst>
                <a:path w="55" h="40">
                  <a:moveTo>
                    <a:pt x="55" y="39"/>
                  </a:moveTo>
                  <a:cubicBezTo>
                    <a:pt x="33" y="38"/>
                    <a:pt x="17" y="36"/>
                    <a:pt x="16" y="35"/>
                  </a:cubicBezTo>
                  <a:cubicBezTo>
                    <a:pt x="21" y="2"/>
                    <a:pt x="21" y="2"/>
                    <a:pt x="21" y="2"/>
                  </a:cubicBezTo>
                  <a:cubicBezTo>
                    <a:pt x="12" y="1"/>
                    <a:pt x="6" y="0"/>
                    <a:pt x="6" y="0"/>
                  </a:cubicBezTo>
                  <a:cubicBezTo>
                    <a:pt x="0" y="35"/>
                    <a:pt x="0" y="35"/>
                    <a:pt x="0" y="35"/>
                  </a:cubicBezTo>
                  <a:cubicBezTo>
                    <a:pt x="2" y="36"/>
                    <a:pt x="25" y="40"/>
                    <a:pt x="55" y="39"/>
                  </a:cubicBezTo>
                  <a:close/>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 name="Freeform 14">
              <a:extLst>
                <a:ext uri="{FF2B5EF4-FFF2-40B4-BE49-F238E27FC236}">
                  <a16:creationId xmlns:a16="http://schemas.microsoft.com/office/drawing/2014/main" id="{5172CE20-612E-0243-827F-A61D877F431B}"/>
                </a:ext>
              </a:extLst>
            </p:cNvPr>
            <p:cNvSpPr>
              <a:spLocks/>
            </p:cNvSpPr>
            <p:nvPr/>
          </p:nvSpPr>
          <p:spPr bwMode="auto">
            <a:xfrm>
              <a:off x="10180590" y="4956277"/>
              <a:ext cx="1133414" cy="1894866"/>
            </a:xfrm>
            <a:custGeom>
              <a:avLst/>
              <a:gdLst>
                <a:gd name="T0" fmla="*/ 16 w 388"/>
                <a:gd name="T1" fmla="*/ 613 h 647"/>
                <a:gd name="T2" fmla="*/ 304 w 388"/>
                <a:gd name="T3" fmla="*/ 393 h 647"/>
                <a:gd name="T4" fmla="*/ 336 w 388"/>
                <a:gd name="T5" fmla="*/ 0 h 647"/>
                <a:gd name="T6" fmla="*/ 320 w 388"/>
                <a:gd name="T7" fmla="*/ 0 h 647"/>
                <a:gd name="T8" fmla="*/ 288 w 388"/>
                <a:gd name="T9" fmla="*/ 393 h 647"/>
                <a:gd name="T10" fmla="*/ 0 w 388"/>
                <a:gd name="T11" fmla="*/ 613 h 647"/>
                <a:gd name="T12" fmla="*/ 10 w 388"/>
                <a:gd name="T13" fmla="*/ 647 h 647"/>
                <a:gd name="T14" fmla="*/ 25 w 388"/>
                <a:gd name="T15" fmla="*/ 642 h 647"/>
                <a:gd name="T16" fmla="*/ 16 w 388"/>
                <a:gd name="T17" fmla="*/ 61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647">
                  <a:moveTo>
                    <a:pt x="16" y="613"/>
                  </a:moveTo>
                  <a:cubicBezTo>
                    <a:pt x="152" y="571"/>
                    <a:pt x="250" y="497"/>
                    <a:pt x="304" y="393"/>
                  </a:cubicBezTo>
                  <a:cubicBezTo>
                    <a:pt x="388" y="234"/>
                    <a:pt x="348" y="49"/>
                    <a:pt x="336" y="0"/>
                  </a:cubicBezTo>
                  <a:cubicBezTo>
                    <a:pt x="320" y="0"/>
                    <a:pt x="320" y="0"/>
                    <a:pt x="320" y="0"/>
                  </a:cubicBezTo>
                  <a:cubicBezTo>
                    <a:pt x="333" y="49"/>
                    <a:pt x="372" y="234"/>
                    <a:pt x="288" y="393"/>
                  </a:cubicBezTo>
                  <a:cubicBezTo>
                    <a:pt x="234" y="497"/>
                    <a:pt x="137" y="571"/>
                    <a:pt x="0" y="613"/>
                  </a:cubicBezTo>
                  <a:cubicBezTo>
                    <a:pt x="10" y="647"/>
                    <a:pt x="10" y="647"/>
                    <a:pt x="10" y="647"/>
                  </a:cubicBezTo>
                  <a:cubicBezTo>
                    <a:pt x="15" y="645"/>
                    <a:pt x="20" y="644"/>
                    <a:pt x="25" y="642"/>
                  </a:cubicBezTo>
                  <a:lnTo>
                    <a:pt x="16" y="613"/>
                  </a:lnTo>
                  <a:close/>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15">
              <a:extLst>
                <a:ext uri="{FF2B5EF4-FFF2-40B4-BE49-F238E27FC236}">
                  <a16:creationId xmlns:a16="http://schemas.microsoft.com/office/drawing/2014/main" id="{0AD8AE9B-C69C-B9AE-2B98-15F2C2555230}"/>
                </a:ext>
              </a:extLst>
            </p:cNvPr>
            <p:cNvSpPr>
              <a:spLocks/>
            </p:cNvSpPr>
            <p:nvPr/>
          </p:nvSpPr>
          <p:spPr bwMode="auto">
            <a:xfrm>
              <a:off x="8521364" y="4851115"/>
              <a:ext cx="1238576" cy="2000028"/>
            </a:xfrm>
            <a:custGeom>
              <a:avLst/>
              <a:gdLst>
                <a:gd name="T0" fmla="*/ 414 w 424"/>
                <a:gd name="T1" fmla="*/ 683 h 683"/>
                <a:gd name="T2" fmla="*/ 424 w 424"/>
                <a:gd name="T3" fmla="*/ 649 h 683"/>
                <a:gd name="T4" fmla="*/ 135 w 424"/>
                <a:gd name="T5" fmla="*/ 429 h 683"/>
                <a:gd name="T6" fmla="*/ 104 w 424"/>
                <a:gd name="T7" fmla="*/ 36 h 683"/>
                <a:gd name="T8" fmla="*/ 162 w 424"/>
                <a:gd name="T9" fmla="*/ 36 h 683"/>
                <a:gd name="T10" fmla="*/ 201 w 424"/>
                <a:gd name="T11" fmla="*/ 112 h 683"/>
                <a:gd name="T12" fmla="*/ 369 w 424"/>
                <a:gd name="T13" fmla="*/ 143 h 683"/>
                <a:gd name="T14" fmla="*/ 363 w 424"/>
                <a:gd name="T15" fmla="*/ 108 h 683"/>
                <a:gd name="T16" fmla="*/ 224 w 424"/>
                <a:gd name="T17" fmla="*/ 84 h 683"/>
                <a:gd name="T18" fmla="*/ 197 w 424"/>
                <a:gd name="T19" fmla="*/ 18 h 683"/>
                <a:gd name="T20" fmla="*/ 197 w 424"/>
                <a:gd name="T21" fmla="*/ 0 h 683"/>
                <a:gd name="T22" fmla="*/ 77 w 424"/>
                <a:gd name="T23" fmla="*/ 0 h 683"/>
                <a:gd name="T24" fmla="*/ 74 w 424"/>
                <a:gd name="T25" fmla="*/ 13 h 683"/>
                <a:gd name="T26" fmla="*/ 104 w 424"/>
                <a:gd name="T27" fmla="*/ 445 h 683"/>
                <a:gd name="T28" fmla="*/ 414 w 424"/>
                <a:gd name="T29" fmla="*/ 683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683">
                  <a:moveTo>
                    <a:pt x="414" y="683"/>
                  </a:moveTo>
                  <a:cubicBezTo>
                    <a:pt x="424" y="649"/>
                    <a:pt x="424" y="649"/>
                    <a:pt x="424" y="649"/>
                  </a:cubicBezTo>
                  <a:cubicBezTo>
                    <a:pt x="287" y="607"/>
                    <a:pt x="190" y="533"/>
                    <a:pt x="135" y="429"/>
                  </a:cubicBezTo>
                  <a:cubicBezTo>
                    <a:pt x="52" y="270"/>
                    <a:pt x="91" y="85"/>
                    <a:pt x="104" y="36"/>
                  </a:cubicBezTo>
                  <a:cubicBezTo>
                    <a:pt x="162" y="36"/>
                    <a:pt x="162" y="36"/>
                    <a:pt x="162" y="36"/>
                  </a:cubicBezTo>
                  <a:cubicBezTo>
                    <a:pt x="165" y="67"/>
                    <a:pt x="179" y="93"/>
                    <a:pt x="201" y="112"/>
                  </a:cubicBezTo>
                  <a:cubicBezTo>
                    <a:pt x="260" y="162"/>
                    <a:pt x="365" y="144"/>
                    <a:pt x="369" y="143"/>
                  </a:cubicBezTo>
                  <a:cubicBezTo>
                    <a:pt x="363" y="108"/>
                    <a:pt x="363" y="108"/>
                    <a:pt x="363" y="108"/>
                  </a:cubicBezTo>
                  <a:cubicBezTo>
                    <a:pt x="362" y="109"/>
                    <a:pt x="271" y="124"/>
                    <a:pt x="224" y="84"/>
                  </a:cubicBezTo>
                  <a:cubicBezTo>
                    <a:pt x="206" y="69"/>
                    <a:pt x="197" y="47"/>
                    <a:pt x="197" y="18"/>
                  </a:cubicBezTo>
                  <a:cubicBezTo>
                    <a:pt x="197" y="0"/>
                    <a:pt x="197" y="0"/>
                    <a:pt x="197" y="0"/>
                  </a:cubicBezTo>
                  <a:cubicBezTo>
                    <a:pt x="77" y="0"/>
                    <a:pt x="77" y="0"/>
                    <a:pt x="77" y="0"/>
                  </a:cubicBezTo>
                  <a:cubicBezTo>
                    <a:pt x="74" y="13"/>
                    <a:pt x="74" y="13"/>
                    <a:pt x="74" y="13"/>
                  </a:cubicBezTo>
                  <a:cubicBezTo>
                    <a:pt x="70" y="22"/>
                    <a:pt x="0" y="248"/>
                    <a:pt x="104" y="445"/>
                  </a:cubicBezTo>
                  <a:cubicBezTo>
                    <a:pt x="163" y="558"/>
                    <a:pt x="267" y="638"/>
                    <a:pt x="414" y="683"/>
                  </a:cubicBezTo>
                  <a:close/>
                </a:path>
              </a:pathLst>
            </a:custGeom>
            <a:solidFill>
              <a:srgbClr val="FBC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16">
              <a:extLst>
                <a:ext uri="{FF2B5EF4-FFF2-40B4-BE49-F238E27FC236}">
                  <a16:creationId xmlns:a16="http://schemas.microsoft.com/office/drawing/2014/main" id="{6FAFBD9F-70CF-3CF3-A03C-0541EAA0BC7A}"/>
                </a:ext>
              </a:extLst>
            </p:cNvPr>
            <p:cNvSpPr>
              <a:spLocks/>
            </p:cNvSpPr>
            <p:nvPr/>
          </p:nvSpPr>
          <p:spPr bwMode="auto">
            <a:xfrm>
              <a:off x="9051070" y="4851115"/>
              <a:ext cx="387542" cy="329119"/>
            </a:xfrm>
            <a:custGeom>
              <a:avLst/>
              <a:gdLst>
                <a:gd name="T0" fmla="*/ 27 w 133"/>
                <a:gd name="T1" fmla="*/ 84 h 112"/>
                <a:gd name="T2" fmla="*/ 0 w 133"/>
                <a:gd name="T3" fmla="*/ 18 h 112"/>
                <a:gd name="T4" fmla="*/ 0 w 133"/>
                <a:gd name="T5" fmla="*/ 0 h 112"/>
                <a:gd name="T6" fmla="*/ 16 w 133"/>
                <a:gd name="T7" fmla="*/ 0 h 112"/>
                <a:gd name="T8" fmla="*/ 16 w 133"/>
                <a:gd name="T9" fmla="*/ 18 h 112"/>
                <a:gd name="T10" fmla="*/ 43 w 133"/>
                <a:gd name="T11" fmla="*/ 84 h 112"/>
                <a:gd name="T12" fmla="*/ 133 w 133"/>
                <a:gd name="T13" fmla="*/ 111 h 112"/>
                <a:gd name="T14" fmla="*/ 27 w 133"/>
                <a:gd name="T15" fmla="*/ 84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12">
                  <a:moveTo>
                    <a:pt x="27" y="84"/>
                  </a:moveTo>
                  <a:cubicBezTo>
                    <a:pt x="9" y="69"/>
                    <a:pt x="0" y="47"/>
                    <a:pt x="0" y="18"/>
                  </a:cubicBezTo>
                  <a:cubicBezTo>
                    <a:pt x="0" y="0"/>
                    <a:pt x="0" y="0"/>
                    <a:pt x="0" y="0"/>
                  </a:cubicBezTo>
                  <a:cubicBezTo>
                    <a:pt x="16" y="0"/>
                    <a:pt x="16" y="0"/>
                    <a:pt x="16" y="0"/>
                  </a:cubicBezTo>
                  <a:cubicBezTo>
                    <a:pt x="16" y="18"/>
                    <a:pt x="16" y="18"/>
                    <a:pt x="16" y="18"/>
                  </a:cubicBezTo>
                  <a:cubicBezTo>
                    <a:pt x="16" y="47"/>
                    <a:pt x="25" y="69"/>
                    <a:pt x="43" y="84"/>
                  </a:cubicBezTo>
                  <a:cubicBezTo>
                    <a:pt x="67" y="105"/>
                    <a:pt x="103" y="110"/>
                    <a:pt x="133" y="111"/>
                  </a:cubicBezTo>
                  <a:cubicBezTo>
                    <a:pt x="101" y="112"/>
                    <a:pt x="56" y="109"/>
                    <a:pt x="27" y="84"/>
                  </a:cubicBezTo>
                  <a:close/>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2" name="Freeform 17">
              <a:extLst>
                <a:ext uri="{FF2B5EF4-FFF2-40B4-BE49-F238E27FC236}">
                  <a16:creationId xmlns:a16="http://schemas.microsoft.com/office/drawing/2014/main" id="{18851899-EC6F-8F49-5BA8-BA53F05A2CCF}"/>
                </a:ext>
              </a:extLst>
            </p:cNvPr>
            <p:cNvSpPr>
              <a:spLocks/>
            </p:cNvSpPr>
            <p:nvPr/>
          </p:nvSpPr>
          <p:spPr bwMode="auto">
            <a:xfrm>
              <a:off x="9438612" y="5168548"/>
              <a:ext cx="161638" cy="116847"/>
            </a:xfrm>
            <a:custGeom>
              <a:avLst/>
              <a:gdLst>
                <a:gd name="T0" fmla="*/ 0 w 55"/>
                <a:gd name="T1" fmla="*/ 39 h 40"/>
                <a:gd name="T2" fmla="*/ 39 w 55"/>
                <a:gd name="T3" fmla="*/ 35 h 40"/>
                <a:gd name="T4" fmla="*/ 34 w 55"/>
                <a:gd name="T5" fmla="*/ 2 h 40"/>
                <a:gd name="T6" fmla="*/ 49 w 55"/>
                <a:gd name="T7" fmla="*/ 0 h 40"/>
                <a:gd name="T8" fmla="*/ 55 w 55"/>
                <a:gd name="T9" fmla="*/ 35 h 40"/>
                <a:gd name="T10" fmla="*/ 0 w 55"/>
                <a:gd name="T11" fmla="*/ 39 h 40"/>
              </a:gdLst>
              <a:ahLst/>
              <a:cxnLst>
                <a:cxn ang="0">
                  <a:pos x="T0" y="T1"/>
                </a:cxn>
                <a:cxn ang="0">
                  <a:pos x="T2" y="T3"/>
                </a:cxn>
                <a:cxn ang="0">
                  <a:pos x="T4" y="T5"/>
                </a:cxn>
                <a:cxn ang="0">
                  <a:pos x="T6" y="T7"/>
                </a:cxn>
                <a:cxn ang="0">
                  <a:pos x="T8" y="T9"/>
                </a:cxn>
                <a:cxn ang="0">
                  <a:pos x="T10" y="T11"/>
                </a:cxn>
              </a:cxnLst>
              <a:rect l="0" t="0" r="r" b="b"/>
              <a:pathLst>
                <a:path w="55" h="40">
                  <a:moveTo>
                    <a:pt x="0" y="39"/>
                  </a:moveTo>
                  <a:cubicBezTo>
                    <a:pt x="22" y="38"/>
                    <a:pt x="38" y="36"/>
                    <a:pt x="39" y="35"/>
                  </a:cubicBezTo>
                  <a:cubicBezTo>
                    <a:pt x="34" y="2"/>
                    <a:pt x="34" y="2"/>
                    <a:pt x="34" y="2"/>
                  </a:cubicBezTo>
                  <a:cubicBezTo>
                    <a:pt x="43" y="1"/>
                    <a:pt x="49" y="0"/>
                    <a:pt x="49" y="0"/>
                  </a:cubicBezTo>
                  <a:cubicBezTo>
                    <a:pt x="55" y="35"/>
                    <a:pt x="55" y="35"/>
                    <a:pt x="55" y="35"/>
                  </a:cubicBezTo>
                  <a:cubicBezTo>
                    <a:pt x="53" y="36"/>
                    <a:pt x="30" y="40"/>
                    <a:pt x="0" y="39"/>
                  </a:cubicBezTo>
                  <a:close/>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3" name="Freeform 18">
              <a:extLst>
                <a:ext uri="{FF2B5EF4-FFF2-40B4-BE49-F238E27FC236}">
                  <a16:creationId xmlns:a16="http://schemas.microsoft.com/office/drawing/2014/main" id="{4014C07B-F58C-A007-4D8B-73DEE1C39246}"/>
                </a:ext>
              </a:extLst>
            </p:cNvPr>
            <p:cNvSpPr>
              <a:spLocks/>
            </p:cNvSpPr>
            <p:nvPr/>
          </p:nvSpPr>
          <p:spPr bwMode="auto">
            <a:xfrm>
              <a:off x="8626527" y="4956277"/>
              <a:ext cx="1133414" cy="1894866"/>
            </a:xfrm>
            <a:custGeom>
              <a:avLst/>
              <a:gdLst>
                <a:gd name="T0" fmla="*/ 372 w 388"/>
                <a:gd name="T1" fmla="*/ 613 h 647"/>
                <a:gd name="T2" fmla="*/ 84 w 388"/>
                <a:gd name="T3" fmla="*/ 393 h 647"/>
                <a:gd name="T4" fmla="*/ 52 w 388"/>
                <a:gd name="T5" fmla="*/ 0 h 647"/>
                <a:gd name="T6" fmla="*/ 68 w 388"/>
                <a:gd name="T7" fmla="*/ 0 h 647"/>
                <a:gd name="T8" fmla="*/ 99 w 388"/>
                <a:gd name="T9" fmla="*/ 393 h 647"/>
                <a:gd name="T10" fmla="*/ 388 w 388"/>
                <a:gd name="T11" fmla="*/ 613 h 647"/>
                <a:gd name="T12" fmla="*/ 378 w 388"/>
                <a:gd name="T13" fmla="*/ 647 h 647"/>
                <a:gd name="T14" fmla="*/ 363 w 388"/>
                <a:gd name="T15" fmla="*/ 642 h 647"/>
                <a:gd name="T16" fmla="*/ 372 w 388"/>
                <a:gd name="T17" fmla="*/ 61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 h="647">
                  <a:moveTo>
                    <a:pt x="372" y="613"/>
                  </a:moveTo>
                  <a:cubicBezTo>
                    <a:pt x="235" y="571"/>
                    <a:pt x="138" y="497"/>
                    <a:pt x="84" y="393"/>
                  </a:cubicBezTo>
                  <a:cubicBezTo>
                    <a:pt x="0" y="234"/>
                    <a:pt x="39" y="49"/>
                    <a:pt x="52" y="0"/>
                  </a:cubicBezTo>
                  <a:cubicBezTo>
                    <a:pt x="68" y="0"/>
                    <a:pt x="68" y="0"/>
                    <a:pt x="68" y="0"/>
                  </a:cubicBezTo>
                  <a:cubicBezTo>
                    <a:pt x="55" y="49"/>
                    <a:pt x="16" y="234"/>
                    <a:pt x="99" y="393"/>
                  </a:cubicBezTo>
                  <a:cubicBezTo>
                    <a:pt x="154" y="497"/>
                    <a:pt x="251" y="571"/>
                    <a:pt x="388" y="613"/>
                  </a:cubicBezTo>
                  <a:cubicBezTo>
                    <a:pt x="378" y="647"/>
                    <a:pt x="378" y="647"/>
                    <a:pt x="378" y="647"/>
                  </a:cubicBezTo>
                  <a:cubicBezTo>
                    <a:pt x="373" y="645"/>
                    <a:pt x="368" y="644"/>
                    <a:pt x="363" y="642"/>
                  </a:cubicBezTo>
                  <a:lnTo>
                    <a:pt x="372" y="613"/>
                  </a:lnTo>
                  <a:close/>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19">
              <a:extLst>
                <a:ext uri="{FF2B5EF4-FFF2-40B4-BE49-F238E27FC236}">
                  <a16:creationId xmlns:a16="http://schemas.microsoft.com/office/drawing/2014/main" id="{9CBB89A7-DCD7-3C7D-438D-92AFCF5D391F}"/>
                </a:ext>
              </a:extLst>
            </p:cNvPr>
            <p:cNvSpPr>
              <a:spLocks/>
            </p:cNvSpPr>
            <p:nvPr/>
          </p:nvSpPr>
          <p:spPr bwMode="auto">
            <a:xfrm>
              <a:off x="8936171" y="4477205"/>
              <a:ext cx="2066242" cy="2899749"/>
            </a:xfrm>
            <a:custGeom>
              <a:avLst/>
              <a:gdLst>
                <a:gd name="T0" fmla="*/ 499 w 707"/>
                <a:gd name="T1" fmla="*/ 121 h 991"/>
                <a:gd name="T2" fmla="*/ 558 w 707"/>
                <a:gd name="T3" fmla="*/ 0 h 991"/>
                <a:gd name="T4" fmla="*/ 354 w 707"/>
                <a:gd name="T5" fmla="*/ 0 h 991"/>
                <a:gd name="T6" fmla="*/ 150 w 707"/>
                <a:gd name="T7" fmla="*/ 0 h 991"/>
                <a:gd name="T8" fmla="*/ 209 w 707"/>
                <a:gd name="T9" fmla="*/ 121 h 991"/>
                <a:gd name="T10" fmla="*/ 51 w 707"/>
                <a:gd name="T11" fmla="*/ 495 h 991"/>
                <a:gd name="T12" fmla="*/ 354 w 707"/>
                <a:gd name="T13" fmla="*/ 991 h 991"/>
                <a:gd name="T14" fmla="*/ 657 w 707"/>
                <a:gd name="T15" fmla="*/ 495 h 991"/>
                <a:gd name="T16" fmla="*/ 499 w 707"/>
                <a:gd name="T17" fmla="*/ 12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7" h="991">
                  <a:moveTo>
                    <a:pt x="499" y="121"/>
                  </a:moveTo>
                  <a:cubicBezTo>
                    <a:pt x="491" y="37"/>
                    <a:pt x="558" y="0"/>
                    <a:pt x="558" y="0"/>
                  </a:cubicBezTo>
                  <a:cubicBezTo>
                    <a:pt x="354" y="0"/>
                    <a:pt x="354" y="0"/>
                    <a:pt x="354" y="0"/>
                  </a:cubicBezTo>
                  <a:cubicBezTo>
                    <a:pt x="150" y="0"/>
                    <a:pt x="150" y="0"/>
                    <a:pt x="150" y="0"/>
                  </a:cubicBezTo>
                  <a:cubicBezTo>
                    <a:pt x="150" y="0"/>
                    <a:pt x="217" y="37"/>
                    <a:pt x="209" y="121"/>
                  </a:cubicBezTo>
                  <a:cubicBezTo>
                    <a:pt x="200" y="213"/>
                    <a:pt x="0" y="244"/>
                    <a:pt x="51" y="495"/>
                  </a:cubicBezTo>
                  <a:cubicBezTo>
                    <a:pt x="88" y="675"/>
                    <a:pt x="195" y="817"/>
                    <a:pt x="354" y="991"/>
                  </a:cubicBezTo>
                  <a:cubicBezTo>
                    <a:pt x="513" y="817"/>
                    <a:pt x="620" y="675"/>
                    <a:pt x="657" y="495"/>
                  </a:cubicBezTo>
                  <a:cubicBezTo>
                    <a:pt x="707" y="244"/>
                    <a:pt x="508" y="213"/>
                    <a:pt x="499" y="121"/>
                  </a:cubicBez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5" name="Freeform 20">
              <a:extLst>
                <a:ext uri="{FF2B5EF4-FFF2-40B4-BE49-F238E27FC236}">
                  <a16:creationId xmlns:a16="http://schemas.microsoft.com/office/drawing/2014/main" id="{392BBEE8-F358-2F38-B6CD-03DB90CA6149}"/>
                </a:ext>
              </a:extLst>
            </p:cNvPr>
            <p:cNvSpPr>
              <a:spLocks/>
            </p:cNvSpPr>
            <p:nvPr/>
          </p:nvSpPr>
          <p:spPr bwMode="auto">
            <a:xfrm>
              <a:off x="9134810" y="4477205"/>
              <a:ext cx="1670910" cy="2899749"/>
            </a:xfrm>
            <a:custGeom>
              <a:avLst/>
              <a:gdLst>
                <a:gd name="T0" fmla="*/ 403 w 572"/>
                <a:gd name="T1" fmla="*/ 121 h 991"/>
                <a:gd name="T2" fmla="*/ 451 w 572"/>
                <a:gd name="T3" fmla="*/ 0 h 991"/>
                <a:gd name="T4" fmla="*/ 286 w 572"/>
                <a:gd name="T5" fmla="*/ 0 h 991"/>
                <a:gd name="T6" fmla="*/ 121 w 572"/>
                <a:gd name="T7" fmla="*/ 0 h 991"/>
                <a:gd name="T8" fmla="*/ 169 w 572"/>
                <a:gd name="T9" fmla="*/ 121 h 991"/>
                <a:gd name="T10" fmla="*/ 41 w 572"/>
                <a:gd name="T11" fmla="*/ 495 h 991"/>
                <a:gd name="T12" fmla="*/ 286 w 572"/>
                <a:gd name="T13" fmla="*/ 991 h 991"/>
                <a:gd name="T14" fmla="*/ 530 w 572"/>
                <a:gd name="T15" fmla="*/ 495 h 991"/>
                <a:gd name="T16" fmla="*/ 403 w 572"/>
                <a:gd name="T17" fmla="*/ 12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2" h="991">
                  <a:moveTo>
                    <a:pt x="403" y="121"/>
                  </a:moveTo>
                  <a:cubicBezTo>
                    <a:pt x="397" y="37"/>
                    <a:pt x="451" y="0"/>
                    <a:pt x="451" y="0"/>
                  </a:cubicBezTo>
                  <a:cubicBezTo>
                    <a:pt x="286" y="0"/>
                    <a:pt x="286" y="0"/>
                    <a:pt x="286" y="0"/>
                  </a:cubicBezTo>
                  <a:cubicBezTo>
                    <a:pt x="121" y="0"/>
                    <a:pt x="121" y="0"/>
                    <a:pt x="121" y="0"/>
                  </a:cubicBezTo>
                  <a:cubicBezTo>
                    <a:pt x="121" y="0"/>
                    <a:pt x="175" y="37"/>
                    <a:pt x="169" y="121"/>
                  </a:cubicBezTo>
                  <a:cubicBezTo>
                    <a:pt x="162" y="213"/>
                    <a:pt x="0" y="244"/>
                    <a:pt x="41" y="495"/>
                  </a:cubicBezTo>
                  <a:cubicBezTo>
                    <a:pt x="71" y="675"/>
                    <a:pt x="157" y="817"/>
                    <a:pt x="286" y="991"/>
                  </a:cubicBezTo>
                  <a:cubicBezTo>
                    <a:pt x="415" y="817"/>
                    <a:pt x="501" y="675"/>
                    <a:pt x="530" y="495"/>
                  </a:cubicBezTo>
                  <a:cubicBezTo>
                    <a:pt x="572" y="244"/>
                    <a:pt x="410" y="213"/>
                    <a:pt x="403" y="121"/>
                  </a:cubicBezTo>
                  <a:close/>
                </a:path>
              </a:pathLst>
            </a:custGeom>
            <a:solidFill>
              <a:srgbClr val="FBC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6" name="Freeform 21">
              <a:extLst>
                <a:ext uri="{FF2B5EF4-FFF2-40B4-BE49-F238E27FC236}">
                  <a16:creationId xmlns:a16="http://schemas.microsoft.com/office/drawing/2014/main" id="{F81F5ABC-F383-ACDB-F1C2-57BDDC73CF36}"/>
                </a:ext>
              </a:extLst>
            </p:cNvPr>
            <p:cNvSpPr>
              <a:spLocks/>
            </p:cNvSpPr>
            <p:nvPr/>
          </p:nvSpPr>
          <p:spPr bwMode="auto">
            <a:xfrm>
              <a:off x="9514563" y="4477205"/>
              <a:ext cx="911405" cy="2899749"/>
            </a:xfrm>
            <a:custGeom>
              <a:avLst/>
              <a:gdLst>
                <a:gd name="T0" fmla="*/ 220 w 312"/>
                <a:gd name="T1" fmla="*/ 121 h 991"/>
                <a:gd name="T2" fmla="*/ 246 w 312"/>
                <a:gd name="T3" fmla="*/ 0 h 991"/>
                <a:gd name="T4" fmla="*/ 156 w 312"/>
                <a:gd name="T5" fmla="*/ 0 h 991"/>
                <a:gd name="T6" fmla="*/ 66 w 312"/>
                <a:gd name="T7" fmla="*/ 0 h 991"/>
                <a:gd name="T8" fmla="*/ 92 w 312"/>
                <a:gd name="T9" fmla="*/ 121 h 991"/>
                <a:gd name="T10" fmla="*/ 22 w 312"/>
                <a:gd name="T11" fmla="*/ 495 h 991"/>
                <a:gd name="T12" fmla="*/ 156 w 312"/>
                <a:gd name="T13" fmla="*/ 991 h 991"/>
                <a:gd name="T14" fmla="*/ 290 w 312"/>
                <a:gd name="T15" fmla="*/ 495 h 991"/>
                <a:gd name="T16" fmla="*/ 220 w 312"/>
                <a:gd name="T17" fmla="*/ 121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991">
                  <a:moveTo>
                    <a:pt x="220" y="121"/>
                  </a:moveTo>
                  <a:cubicBezTo>
                    <a:pt x="217" y="37"/>
                    <a:pt x="246" y="0"/>
                    <a:pt x="246" y="0"/>
                  </a:cubicBezTo>
                  <a:cubicBezTo>
                    <a:pt x="156" y="0"/>
                    <a:pt x="156" y="0"/>
                    <a:pt x="156" y="0"/>
                  </a:cubicBezTo>
                  <a:cubicBezTo>
                    <a:pt x="66" y="0"/>
                    <a:pt x="66" y="0"/>
                    <a:pt x="66" y="0"/>
                  </a:cubicBezTo>
                  <a:cubicBezTo>
                    <a:pt x="66" y="0"/>
                    <a:pt x="95" y="37"/>
                    <a:pt x="92" y="121"/>
                  </a:cubicBezTo>
                  <a:cubicBezTo>
                    <a:pt x="88" y="213"/>
                    <a:pt x="0" y="244"/>
                    <a:pt x="22" y="495"/>
                  </a:cubicBezTo>
                  <a:cubicBezTo>
                    <a:pt x="38" y="675"/>
                    <a:pt x="86" y="817"/>
                    <a:pt x="156" y="991"/>
                  </a:cubicBezTo>
                  <a:cubicBezTo>
                    <a:pt x="226" y="817"/>
                    <a:pt x="274" y="675"/>
                    <a:pt x="290" y="495"/>
                  </a:cubicBezTo>
                  <a:cubicBezTo>
                    <a:pt x="312" y="244"/>
                    <a:pt x="224" y="213"/>
                    <a:pt x="220" y="121"/>
                  </a:cubicBezTo>
                  <a:close/>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7" name="Rectangle 22">
              <a:extLst>
                <a:ext uri="{FF2B5EF4-FFF2-40B4-BE49-F238E27FC236}">
                  <a16:creationId xmlns:a16="http://schemas.microsoft.com/office/drawing/2014/main" id="{5C361E5A-2AE5-8F2E-D4DE-810183308BBB}"/>
                </a:ext>
              </a:extLst>
            </p:cNvPr>
            <p:cNvSpPr>
              <a:spLocks noChangeArrowheads="1"/>
            </p:cNvSpPr>
            <p:nvPr/>
          </p:nvSpPr>
          <p:spPr bwMode="auto">
            <a:xfrm>
              <a:off x="9374346" y="4354516"/>
              <a:ext cx="1191838" cy="122689"/>
            </a:xfrm>
            <a:prstGeom prst="rect">
              <a:avLst/>
            </a:prstGeom>
            <a:solidFill>
              <a:srgbClr val="FFE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Rectangle 23">
              <a:extLst>
                <a:ext uri="{FF2B5EF4-FFF2-40B4-BE49-F238E27FC236}">
                  <a16:creationId xmlns:a16="http://schemas.microsoft.com/office/drawing/2014/main" id="{9DC550B1-75B9-6CE0-8D2C-49AB6829F2B2}"/>
                </a:ext>
              </a:extLst>
            </p:cNvPr>
            <p:cNvSpPr>
              <a:spLocks noChangeArrowheads="1"/>
            </p:cNvSpPr>
            <p:nvPr/>
          </p:nvSpPr>
          <p:spPr bwMode="auto">
            <a:xfrm>
              <a:off x="9777468" y="7164682"/>
              <a:ext cx="383647" cy="83740"/>
            </a:xfrm>
            <a:prstGeom prst="rect">
              <a:avLst/>
            </a:prstGeom>
            <a:solidFill>
              <a:srgbClr val="FFE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24">
              <a:extLst>
                <a:ext uri="{FF2B5EF4-FFF2-40B4-BE49-F238E27FC236}">
                  <a16:creationId xmlns:a16="http://schemas.microsoft.com/office/drawing/2014/main" id="{0FE3BFA9-1B4E-A54F-CF86-075121EF2AEB}"/>
                </a:ext>
              </a:extLst>
            </p:cNvPr>
            <p:cNvSpPr>
              <a:spLocks/>
            </p:cNvSpPr>
            <p:nvPr/>
          </p:nvSpPr>
          <p:spPr bwMode="auto">
            <a:xfrm>
              <a:off x="9360714" y="7248422"/>
              <a:ext cx="1215207" cy="632920"/>
            </a:xfrm>
            <a:custGeom>
              <a:avLst/>
              <a:gdLst>
                <a:gd name="T0" fmla="*/ 273 w 416"/>
                <a:gd name="T1" fmla="*/ 0 h 216"/>
                <a:gd name="T2" fmla="*/ 209 w 416"/>
                <a:gd name="T3" fmla="*/ 0 h 216"/>
                <a:gd name="T4" fmla="*/ 207 w 416"/>
                <a:gd name="T5" fmla="*/ 0 h 216"/>
                <a:gd name="T6" fmla="*/ 143 w 416"/>
                <a:gd name="T7" fmla="*/ 0 h 216"/>
                <a:gd name="T8" fmla="*/ 0 w 416"/>
                <a:gd name="T9" fmla="*/ 216 h 216"/>
                <a:gd name="T10" fmla="*/ 207 w 416"/>
                <a:gd name="T11" fmla="*/ 216 h 216"/>
                <a:gd name="T12" fmla="*/ 209 w 416"/>
                <a:gd name="T13" fmla="*/ 216 h 216"/>
                <a:gd name="T14" fmla="*/ 416 w 416"/>
                <a:gd name="T15" fmla="*/ 216 h 216"/>
                <a:gd name="T16" fmla="*/ 273 w 416"/>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6" h="216">
                  <a:moveTo>
                    <a:pt x="273" y="0"/>
                  </a:moveTo>
                  <a:cubicBezTo>
                    <a:pt x="209" y="0"/>
                    <a:pt x="209" y="0"/>
                    <a:pt x="209" y="0"/>
                  </a:cubicBezTo>
                  <a:cubicBezTo>
                    <a:pt x="207" y="0"/>
                    <a:pt x="207" y="0"/>
                    <a:pt x="207" y="0"/>
                  </a:cubicBezTo>
                  <a:cubicBezTo>
                    <a:pt x="143" y="0"/>
                    <a:pt x="143" y="0"/>
                    <a:pt x="143" y="0"/>
                  </a:cubicBezTo>
                  <a:cubicBezTo>
                    <a:pt x="143" y="0"/>
                    <a:pt x="155" y="171"/>
                    <a:pt x="0" y="216"/>
                  </a:cubicBezTo>
                  <a:cubicBezTo>
                    <a:pt x="207" y="216"/>
                    <a:pt x="207" y="216"/>
                    <a:pt x="207" y="216"/>
                  </a:cubicBezTo>
                  <a:cubicBezTo>
                    <a:pt x="209" y="216"/>
                    <a:pt x="209" y="216"/>
                    <a:pt x="209" y="216"/>
                  </a:cubicBezTo>
                  <a:cubicBezTo>
                    <a:pt x="416" y="216"/>
                    <a:pt x="416" y="216"/>
                    <a:pt x="416" y="216"/>
                  </a:cubicBezTo>
                  <a:cubicBezTo>
                    <a:pt x="260" y="171"/>
                    <a:pt x="273" y="0"/>
                    <a:pt x="273" y="0"/>
                  </a:cubicBezTo>
                </a:path>
              </a:pathLst>
            </a:custGeom>
            <a:solidFill>
              <a:srgbClr val="FBC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
              <a:extLst>
                <a:ext uri="{FF2B5EF4-FFF2-40B4-BE49-F238E27FC236}">
                  <a16:creationId xmlns:a16="http://schemas.microsoft.com/office/drawing/2014/main" id="{B74570A9-8EDF-4212-DF3D-BE4ABBED8F53}"/>
                </a:ext>
              </a:extLst>
            </p:cNvPr>
            <p:cNvSpPr>
              <a:spLocks/>
            </p:cNvSpPr>
            <p:nvPr/>
          </p:nvSpPr>
          <p:spPr bwMode="auto">
            <a:xfrm>
              <a:off x="9637252" y="7248422"/>
              <a:ext cx="660185" cy="632920"/>
            </a:xfrm>
            <a:custGeom>
              <a:avLst/>
              <a:gdLst>
                <a:gd name="T0" fmla="*/ 148 w 226"/>
                <a:gd name="T1" fmla="*/ 0 h 216"/>
                <a:gd name="T2" fmla="*/ 113 w 226"/>
                <a:gd name="T3" fmla="*/ 0 h 216"/>
                <a:gd name="T4" fmla="*/ 113 w 226"/>
                <a:gd name="T5" fmla="*/ 0 h 216"/>
                <a:gd name="T6" fmla="*/ 78 w 226"/>
                <a:gd name="T7" fmla="*/ 0 h 216"/>
                <a:gd name="T8" fmla="*/ 0 w 226"/>
                <a:gd name="T9" fmla="*/ 216 h 216"/>
                <a:gd name="T10" fmla="*/ 113 w 226"/>
                <a:gd name="T11" fmla="*/ 216 h 216"/>
                <a:gd name="T12" fmla="*/ 113 w 226"/>
                <a:gd name="T13" fmla="*/ 216 h 216"/>
                <a:gd name="T14" fmla="*/ 226 w 226"/>
                <a:gd name="T15" fmla="*/ 216 h 216"/>
                <a:gd name="T16" fmla="*/ 148 w 226"/>
                <a:gd name="T1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16">
                  <a:moveTo>
                    <a:pt x="148" y="0"/>
                  </a:moveTo>
                  <a:cubicBezTo>
                    <a:pt x="113" y="0"/>
                    <a:pt x="113" y="0"/>
                    <a:pt x="113" y="0"/>
                  </a:cubicBezTo>
                  <a:cubicBezTo>
                    <a:pt x="113" y="0"/>
                    <a:pt x="113" y="0"/>
                    <a:pt x="113" y="0"/>
                  </a:cubicBezTo>
                  <a:cubicBezTo>
                    <a:pt x="78" y="0"/>
                    <a:pt x="78" y="0"/>
                    <a:pt x="78" y="0"/>
                  </a:cubicBezTo>
                  <a:cubicBezTo>
                    <a:pt x="78" y="0"/>
                    <a:pt x="84" y="171"/>
                    <a:pt x="0" y="216"/>
                  </a:cubicBezTo>
                  <a:cubicBezTo>
                    <a:pt x="113" y="216"/>
                    <a:pt x="113" y="216"/>
                    <a:pt x="113" y="216"/>
                  </a:cubicBezTo>
                  <a:cubicBezTo>
                    <a:pt x="113" y="216"/>
                    <a:pt x="113" y="216"/>
                    <a:pt x="113" y="216"/>
                  </a:cubicBezTo>
                  <a:cubicBezTo>
                    <a:pt x="226" y="216"/>
                    <a:pt x="226" y="216"/>
                    <a:pt x="226" y="216"/>
                  </a:cubicBezTo>
                  <a:cubicBezTo>
                    <a:pt x="142" y="171"/>
                    <a:pt x="148" y="0"/>
                    <a:pt x="148" y="0"/>
                  </a:cubicBezTo>
                </a:path>
              </a:pathLst>
            </a:custGeom>
            <a:solidFill>
              <a:srgbClr val="FDD8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Rectangle 26">
              <a:extLst>
                <a:ext uri="{FF2B5EF4-FFF2-40B4-BE49-F238E27FC236}">
                  <a16:creationId xmlns:a16="http://schemas.microsoft.com/office/drawing/2014/main" id="{9B64CA9B-5CE0-B624-AC53-1BE060526A58}"/>
                </a:ext>
              </a:extLst>
            </p:cNvPr>
            <p:cNvSpPr>
              <a:spLocks noChangeArrowheads="1"/>
            </p:cNvSpPr>
            <p:nvPr/>
          </p:nvSpPr>
          <p:spPr bwMode="auto">
            <a:xfrm>
              <a:off x="9360714" y="7881342"/>
              <a:ext cx="1215207" cy="68161"/>
            </a:xfrm>
            <a:prstGeom prst="rect">
              <a:avLst/>
            </a:prstGeom>
            <a:solidFill>
              <a:srgbClr val="FFEE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Rectangle 27">
              <a:extLst>
                <a:ext uri="{FF2B5EF4-FFF2-40B4-BE49-F238E27FC236}">
                  <a16:creationId xmlns:a16="http://schemas.microsoft.com/office/drawing/2014/main" id="{78D4CA05-376E-EEC3-12C4-D5C25CD30EBF}"/>
                </a:ext>
              </a:extLst>
            </p:cNvPr>
            <p:cNvSpPr>
              <a:spLocks noChangeArrowheads="1"/>
            </p:cNvSpPr>
            <p:nvPr/>
          </p:nvSpPr>
          <p:spPr bwMode="auto">
            <a:xfrm>
              <a:off x="9360714" y="7881342"/>
              <a:ext cx="1215207" cy="68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8">
              <a:extLst>
                <a:ext uri="{FF2B5EF4-FFF2-40B4-BE49-F238E27FC236}">
                  <a16:creationId xmlns:a16="http://schemas.microsoft.com/office/drawing/2014/main" id="{3FF13B5B-AA79-4D95-E41B-C93A6988CE74}"/>
                </a:ext>
              </a:extLst>
            </p:cNvPr>
            <p:cNvSpPr>
              <a:spLocks/>
            </p:cNvSpPr>
            <p:nvPr/>
          </p:nvSpPr>
          <p:spPr bwMode="auto">
            <a:xfrm>
              <a:off x="9275027" y="7949503"/>
              <a:ext cx="1355423" cy="270695"/>
            </a:xfrm>
            <a:custGeom>
              <a:avLst/>
              <a:gdLst>
                <a:gd name="T0" fmla="*/ 464 w 464"/>
                <a:gd name="T1" fmla="*/ 93 h 93"/>
                <a:gd name="T2" fmla="*/ 0 w 464"/>
                <a:gd name="T3" fmla="*/ 93 h 93"/>
                <a:gd name="T4" fmla="*/ 0 w 464"/>
                <a:gd name="T5" fmla="*/ 26 h 93"/>
                <a:gd name="T6" fmla="*/ 27 w 464"/>
                <a:gd name="T7" fmla="*/ 0 h 93"/>
                <a:gd name="T8" fmla="*/ 438 w 464"/>
                <a:gd name="T9" fmla="*/ 0 h 93"/>
                <a:gd name="T10" fmla="*/ 464 w 464"/>
                <a:gd name="T11" fmla="*/ 26 h 93"/>
                <a:gd name="T12" fmla="*/ 464 w 464"/>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464" h="93">
                  <a:moveTo>
                    <a:pt x="464" y="93"/>
                  </a:moveTo>
                  <a:cubicBezTo>
                    <a:pt x="0" y="93"/>
                    <a:pt x="0" y="93"/>
                    <a:pt x="0" y="93"/>
                  </a:cubicBezTo>
                  <a:cubicBezTo>
                    <a:pt x="0" y="26"/>
                    <a:pt x="0" y="26"/>
                    <a:pt x="0" y="26"/>
                  </a:cubicBezTo>
                  <a:cubicBezTo>
                    <a:pt x="0" y="11"/>
                    <a:pt x="12" y="0"/>
                    <a:pt x="27" y="0"/>
                  </a:cubicBezTo>
                  <a:cubicBezTo>
                    <a:pt x="438" y="0"/>
                    <a:pt x="438" y="0"/>
                    <a:pt x="438" y="0"/>
                  </a:cubicBezTo>
                  <a:cubicBezTo>
                    <a:pt x="452" y="0"/>
                    <a:pt x="464" y="11"/>
                    <a:pt x="464" y="26"/>
                  </a:cubicBezTo>
                  <a:cubicBezTo>
                    <a:pt x="464" y="93"/>
                    <a:pt x="464" y="93"/>
                    <a:pt x="464" y="93"/>
                  </a:cubicBezTo>
                </a:path>
              </a:pathLst>
            </a:custGeom>
            <a:solidFill>
              <a:srgbClr val="6D4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9">
              <a:extLst>
                <a:ext uri="{FF2B5EF4-FFF2-40B4-BE49-F238E27FC236}">
                  <a16:creationId xmlns:a16="http://schemas.microsoft.com/office/drawing/2014/main" id="{6EF88D88-85DC-E283-6D02-2F8C4BE53419}"/>
                </a:ext>
              </a:extLst>
            </p:cNvPr>
            <p:cNvSpPr>
              <a:spLocks/>
            </p:cNvSpPr>
            <p:nvPr/>
          </p:nvSpPr>
          <p:spPr bwMode="auto">
            <a:xfrm>
              <a:off x="9280869" y="5168548"/>
              <a:ext cx="479072" cy="479072"/>
            </a:xfrm>
            <a:custGeom>
              <a:avLst/>
              <a:gdLst>
                <a:gd name="T0" fmla="*/ 82 w 164"/>
                <a:gd name="T1" fmla="*/ 164 h 164"/>
                <a:gd name="T2" fmla="*/ 0 w 164"/>
                <a:gd name="T3" fmla="*/ 82 h 164"/>
                <a:gd name="T4" fmla="*/ 82 w 164"/>
                <a:gd name="T5" fmla="*/ 0 h 164"/>
                <a:gd name="T6" fmla="*/ 164 w 164"/>
                <a:gd name="T7" fmla="*/ 82 h 164"/>
                <a:gd name="T8" fmla="*/ 82 w 164"/>
                <a:gd name="T9" fmla="*/ 164 h 164"/>
              </a:gdLst>
              <a:ahLst/>
              <a:cxnLst>
                <a:cxn ang="0">
                  <a:pos x="T0" y="T1"/>
                </a:cxn>
                <a:cxn ang="0">
                  <a:pos x="T2" y="T3"/>
                </a:cxn>
                <a:cxn ang="0">
                  <a:pos x="T4" y="T5"/>
                </a:cxn>
                <a:cxn ang="0">
                  <a:pos x="T6" y="T7"/>
                </a:cxn>
                <a:cxn ang="0">
                  <a:pos x="T8" y="T9"/>
                </a:cxn>
              </a:cxnLst>
              <a:rect l="0" t="0" r="r" b="b"/>
              <a:pathLst>
                <a:path w="164" h="164">
                  <a:moveTo>
                    <a:pt x="82" y="164"/>
                  </a:moveTo>
                  <a:cubicBezTo>
                    <a:pt x="82" y="119"/>
                    <a:pt x="45" y="82"/>
                    <a:pt x="0" y="82"/>
                  </a:cubicBezTo>
                  <a:cubicBezTo>
                    <a:pt x="45" y="82"/>
                    <a:pt x="82" y="45"/>
                    <a:pt x="82" y="0"/>
                  </a:cubicBezTo>
                  <a:cubicBezTo>
                    <a:pt x="82" y="45"/>
                    <a:pt x="118" y="82"/>
                    <a:pt x="164" y="82"/>
                  </a:cubicBezTo>
                  <a:cubicBezTo>
                    <a:pt x="118" y="82"/>
                    <a:pt x="82" y="119"/>
                    <a:pt x="82" y="1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30">
              <a:extLst>
                <a:ext uri="{FF2B5EF4-FFF2-40B4-BE49-F238E27FC236}">
                  <a16:creationId xmlns:a16="http://schemas.microsoft.com/office/drawing/2014/main" id="{72687C22-214D-20E3-5AC6-F8F84B26FB04}"/>
                </a:ext>
              </a:extLst>
            </p:cNvPr>
            <p:cNvSpPr>
              <a:spLocks/>
            </p:cNvSpPr>
            <p:nvPr/>
          </p:nvSpPr>
          <p:spPr bwMode="auto">
            <a:xfrm>
              <a:off x="9623620" y="4372043"/>
              <a:ext cx="288222" cy="290170"/>
            </a:xfrm>
            <a:custGeom>
              <a:avLst/>
              <a:gdLst>
                <a:gd name="T0" fmla="*/ 49 w 99"/>
                <a:gd name="T1" fmla="*/ 99 h 99"/>
                <a:gd name="T2" fmla="*/ 0 w 99"/>
                <a:gd name="T3" fmla="*/ 50 h 99"/>
                <a:gd name="T4" fmla="*/ 49 w 99"/>
                <a:gd name="T5" fmla="*/ 0 h 99"/>
                <a:gd name="T6" fmla="*/ 99 w 99"/>
                <a:gd name="T7" fmla="*/ 50 h 99"/>
                <a:gd name="T8" fmla="*/ 49 w 99"/>
                <a:gd name="T9" fmla="*/ 99 h 99"/>
              </a:gdLst>
              <a:ahLst/>
              <a:cxnLst>
                <a:cxn ang="0">
                  <a:pos x="T0" y="T1"/>
                </a:cxn>
                <a:cxn ang="0">
                  <a:pos x="T2" y="T3"/>
                </a:cxn>
                <a:cxn ang="0">
                  <a:pos x="T4" y="T5"/>
                </a:cxn>
                <a:cxn ang="0">
                  <a:pos x="T6" y="T7"/>
                </a:cxn>
                <a:cxn ang="0">
                  <a:pos x="T8" y="T9"/>
                </a:cxn>
              </a:cxnLst>
              <a:rect l="0" t="0" r="r" b="b"/>
              <a:pathLst>
                <a:path w="99" h="99">
                  <a:moveTo>
                    <a:pt x="49" y="99"/>
                  </a:moveTo>
                  <a:cubicBezTo>
                    <a:pt x="49" y="72"/>
                    <a:pt x="27" y="50"/>
                    <a:pt x="0" y="50"/>
                  </a:cubicBezTo>
                  <a:cubicBezTo>
                    <a:pt x="27" y="50"/>
                    <a:pt x="49" y="27"/>
                    <a:pt x="49" y="0"/>
                  </a:cubicBezTo>
                  <a:cubicBezTo>
                    <a:pt x="49" y="27"/>
                    <a:pt x="71" y="50"/>
                    <a:pt x="99" y="50"/>
                  </a:cubicBezTo>
                  <a:cubicBezTo>
                    <a:pt x="71" y="50"/>
                    <a:pt x="49" y="72"/>
                    <a:pt x="49"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6" name="Rectangle 31">
              <a:extLst>
                <a:ext uri="{FF2B5EF4-FFF2-40B4-BE49-F238E27FC236}">
                  <a16:creationId xmlns:a16="http://schemas.microsoft.com/office/drawing/2014/main" id="{74E26120-7C32-1787-4EAF-BE60615FE502}"/>
                </a:ext>
              </a:extLst>
            </p:cNvPr>
            <p:cNvSpPr>
              <a:spLocks noChangeArrowheads="1"/>
            </p:cNvSpPr>
            <p:nvPr/>
          </p:nvSpPr>
          <p:spPr bwMode="auto">
            <a:xfrm>
              <a:off x="9275027" y="8113089"/>
              <a:ext cx="1355423" cy="107110"/>
            </a:xfrm>
            <a:prstGeom prst="rect">
              <a:avLst/>
            </a:prstGeom>
            <a:solidFill>
              <a:srgbClr val="374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7" name="Rectangle 32">
              <a:extLst>
                <a:ext uri="{FF2B5EF4-FFF2-40B4-BE49-F238E27FC236}">
                  <a16:creationId xmlns:a16="http://schemas.microsoft.com/office/drawing/2014/main" id="{0F4AC48F-BDEA-C9D5-458F-C3C3CE496AF5}"/>
                </a:ext>
              </a:extLst>
            </p:cNvPr>
            <p:cNvSpPr>
              <a:spLocks noChangeArrowheads="1"/>
            </p:cNvSpPr>
            <p:nvPr/>
          </p:nvSpPr>
          <p:spPr bwMode="auto">
            <a:xfrm>
              <a:off x="9275027" y="8113089"/>
              <a:ext cx="1355423" cy="10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8" name="Freeform 33">
              <a:extLst>
                <a:ext uri="{FF2B5EF4-FFF2-40B4-BE49-F238E27FC236}">
                  <a16:creationId xmlns:a16="http://schemas.microsoft.com/office/drawing/2014/main" id="{F2A90BEA-C490-C9F5-3B3F-D4035C198FD9}"/>
                </a:ext>
              </a:extLst>
            </p:cNvPr>
            <p:cNvSpPr>
              <a:spLocks/>
            </p:cNvSpPr>
            <p:nvPr/>
          </p:nvSpPr>
          <p:spPr bwMode="auto">
            <a:xfrm>
              <a:off x="11033571" y="2771241"/>
              <a:ext cx="740030" cy="2079874"/>
            </a:xfrm>
            <a:custGeom>
              <a:avLst/>
              <a:gdLst>
                <a:gd name="T0" fmla="*/ 253 w 253"/>
                <a:gd name="T1" fmla="*/ 0 h 711"/>
                <a:gd name="T2" fmla="*/ 243 w 253"/>
                <a:gd name="T3" fmla="*/ 31 h 711"/>
                <a:gd name="T4" fmla="*/ 217 w 253"/>
                <a:gd name="T5" fmla="*/ 112 h 711"/>
                <a:gd name="T6" fmla="*/ 178 w 253"/>
                <a:gd name="T7" fmla="*/ 227 h 711"/>
                <a:gd name="T8" fmla="*/ 156 w 253"/>
                <a:gd name="T9" fmla="*/ 291 h 711"/>
                <a:gd name="T10" fmla="*/ 133 w 253"/>
                <a:gd name="T11" fmla="*/ 358 h 711"/>
                <a:gd name="T12" fmla="*/ 109 w 253"/>
                <a:gd name="T13" fmla="*/ 424 h 711"/>
                <a:gd name="T14" fmla="*/ 85 w 253"/>
                <a:gd name="T15" fmla="*/ 488 h 711"/>
                <a:gd name="T16" fmla="*/ 43 w 253"/>
                <a:gd name="T17" fmla="*/ 601 h 711"/>
                <a:gd name="T18" fmla="*/ 12 w 253"/>
                <a:gd name="T19" fmla="*/ 681 h 711"/>
                <a:gd name="T20" fmla="*/ 0 w 253"/>
                <a:gd name="T21" fmla="*/ 711 h 711"/>
                <a:gd name="T22" fmla="*/ 9 w 253"/>
                <a:gd name="T23" fmla="*/ 680 h 711"/>
                <a:gd name="T24" fmla="*/ 35 w 253"/>
                <a:gd name="T25" fmla="*/ 599 h 711"/>
                <a:gd name="T26" fmla="*/ 74 w 253"/>
                <a:gd name="T27" fmla="*/ 484 h 711"/>
                <a:gd name="T28" fmla="*/ 96 w 253"/>
                <a:gd name="T29" fmla="*/ 420 h 711"/>
                <a:gd name="T30" fmla="*/ 120 w 253"/>
                <a:gd name="T31" fmla="*/ 353 h 711"/>
                <a:gd name="T32" fmla="*/ 144 w 253"/>
                <a:gd name="T33" fmla="*/ 287 h 711"/>
                <a:gd name="T34" fmla="*/ 167 w 253"/>
                <a:gd name="T35" fmla="*/ 223 h 711"/>
                <a:gd name="T36" fmla="*/ 209 w 253"/>
                <a:gd name="T37" fmla="*/ 110 h 711"/>
                <a:gd name="T38" fmla="*/ 241 w 253"/>
                <a:gd name="T39" fmla="*/ 30 h 711"/>
                <a:gd name="T40" fmla="*/ 253 w 253"/>
                <a:gd name="T4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711">
                  <a:moveTo>
                    <a:pt x="253" y="0"/>
                  </a:moveTo>
                  <a:cubicBezTo>
                    <a:pt x="253" y="0"/>
                    <a:pt x="249" y="11"/>
                    <a:pt x="243" y="31"/>
                  </a:cubicBezTo>
                  <a:cubicBezTo>
                    <a:pt x="237" y="50"/>
                    <a:pt x="228" y="79"/>
                    <a:pt x="217" y="112"/>
                  </a:cubicBezTo>
                  <a:cubicBezTo>
                    <a:pt x="206" y="146"/>
                    <a:pt x="193" y="185"/>
                    <a:pt x="178" y="227"/>
                  </a:cubicBezTo>
                  <a:cubicBezTo>
                    <a:pt x="171" y="248"/>
                    <a:pt x="164" y="269"/>
                    <a:pt x="156" y="291"/>
                  </a:cubicBezTo>
                  <a:cubicBezTo>
                    <a:pt x="148" y="313"/>
                    <a:pt x="140" y="336"/>
                    <a:pt x="133" y="358"/>
                  </a:cubicBezTo>
                  <a:cubicBezTo>
                    <a:pt x="125" y="380"/>
                    <a:pt x="117" y="402"/>
                    <a:pt x="109" y="424"/>
                  </a:cubicBezTo>
                  <a:cubicBezTo>
                    <a:pt x="101" y="446"/>
                    <a:pt x="93" y="467"/>
                    <a:pt x="85" y="488"/>
                  </a:cubicBezTo>
                  <a:cubicBezTo>
                    <a:pt x="70" y="530"/>
                    <a:pt x="56" y="568"/>
                    <a:pt x="43" y="601"/>
                  </a:cubicBezTo>
                  <a:cubicBezTo>
                    <a:pt x="30" y="635"/>
                    <a:pt x="19" y="662"/>
                    <a:pt x="12" y="681"/>
                  </a:cubicBezTo>
                  <a:cubicBezTo>
                    <a:pt x="4" y="700"/>
                    <a:pt x="0" y="711"/>
                    <a:pt x="0" y="711"/>
                  </a:cubicBezTo>
                  <a:cubicBezTo>
                    <a:pt x="0" y="711"/>
                    <a:pt x="3" y="700"/>
                    <a:pt x="9" y="680"/>
                  </a:cubicBezTo>
                  <a:cubicBezTo>
                    <a:pt x="16" y="661"/>
                    <a:pt x="24" y="632"/>
                    <a:pt x="35" y="599"/>
                  </a:cubicBezTo>
                  <a:cubicBezTo>
                    <a:pt x="47" y="565"/>
                    <a:pt x="60" y="526"/>
                    <a:pt x="74" y="484"/>
                  </a:cubicBezTo>
                  <a:cubicBezTo>
                    <a:pt x="81" y="463"/>
                    <a:pt x="89" y="442"/>
                    <a:pt x="96" y="420"/>
                  </a:cubicBezTo>
                  <a:cubicBezTo>
                    <a:pt x="104" y="398"/>
                    <a:pt x="112" y="376"/>
                    <a:pt x="120" y="353"/>
                  </a:cubicBezTo>
                  <a:cubicBezTo>
                    <a:pt x="128" y="331"/>
                    <a:pt x="136" y="309"/>
                    <a:pt x="144" y="287"/>
                  </a:cubicBezTo>
                  <a:cubicBezTo>
                    <a:pt x="152" y="265"/>
                    <a:pt x="159" y="244"/>
                    <a:pt x="167" y="223"/>
                  </a:cubicBezTo>
                  <a:cubicBezTo>
                    <a:pt x="182" y="181"/>
                    <a:pt x="197" y="143"/>
                    <a:pt x="209" y="110"/>
                  </a:cubicBezTo>
                  <a:cubicBezTo>
                    <a:pt x="222" y="77"/>
                    <a:pt x="233" y="49"/>
                    <a:pt x="241" y="30"/>
                  </a:cubicBezTo>
                  <a:cubicBezTo>
                    <a:pt x="248"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9" name="Freeform 34">
              <a:extLst>
                <a:ext uri="{FF2B5EF4-FFF2-40B4-BE49-F238E27FC236}">
                  <a16:creationId xmlns:a16="http://schemas.microsoft.com/office/drawing/2014/main" id="{122B5324-136E-C143-11AA-DDC512A047A8}"/>
                </a:ext>
              </a:extLst>
            </p:cNvPr>
            <p:cNvSpPr>
              <a:spLocks/>
            </p:cNvSpPr>
            <p:nvPr/>
          </p:nvSpPr>
          <p:spPr bwMode="auto">
            <a:xfrm>
              <a:off x="11226369" y="2837454"/>
              <a:ext cx="740030" cy="2083768"/>
            </a:xfrm>
            <a:custGeom>
              <a:avLst/>
              <a:gdLst>
                <a:gd name="T0" fmla="*/ 253 w 253"/>
                <a:gd name="T1" fmla="*/ 0 h 712"/>
                <a:gd name="T2" fmla="*/ 242 w 253"/>
                <a:gd name="T3" fmla="*/ 31 h 712"/>
                <a:gd name="T4" fmla="*/ 215 w 253"/>
                <a:gd name="T5" fmla="*/ 112 h 712"/>
                <a:gd name="T6" fmla="*/ 175 w 253"/>
                <a:gd name="T7" fmla="*/ 226 h 712"/>
                <a:gd name="T8" fmla="*/ 129 w 253"/>
                <a:gd name="T9" fmla="*/ 357 h 712"/>
                <a:gd name="T10" fmla="*/ 82 w 253"/>
                <a:gd name="T11" fmla="*/ 488 h 712"/>
                <a:gd name="T12" fmla="*/ 41 w 253"/>
                <a:gd name="T13" fmla="*/ 601 h 712"/>
                <a:gd name="T14" fmla="*/ 11 w 253"/>
                <a:gd name="T15" fmla="*/ 681 h 712"/>
                <a:gd name="T16" fmla="*/ 0 w 253"/>
                <a:gd name="T17" fmla="*/ 712 h 712"/>
                <a:gd name="T18" fmla="*/ 10 w 253"/>
                <a:gd name="T19" fmla="*/ 681 h 712"/>
                <a:gd name="T20" fmla="*/ 37 w 253"/>
                <a:gd name="T21" fmla="*/ 600 h 712"/>
                <a:gd name="T22" fmla="*/ 77 w 253"/>
                <a:gd name="T23" fmla="*/ 486 h 712"/>
                <a:gd name="T24" fmla="*/ 123 w 253"/>
                <a:gd name="T25" fmla="*/ 355 h 712"/>
                <a:gd name="T26" fmla="*/ 170 w 253"/>
                <a:gd name="T27" fmla="*/ 224 h 712"/>
                <a:gd name="T28" fmla="*/ 211 w 253"/>
                <a:gd name="T29" fmla="*/ 111 h 712"/>
                <a:gd name="T30" fmla="*/ 241 w 253"/>
                <a:gd name="T31" fmla="*/ 31 h 712"/>
                <a:gd name="T32" fmla="*/ 253 w 253"/>
                <a:gd name="T33"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712">
                  <a:moveTo>
                    <a:pt x="253" y="0"/>
                  </a:moveTo>
                  <a:cubicBezTo>
                    <a:pt x="253" y="0"/>
                    <a:pt x="249" y="11"/>
                    <a:pt x="242" y="31"/>
                  </a:cubicBezTo>
                  <a:cubicBezTo>
                    <a:pt x="236" y="51"/>
                    <a:pt x="226" y="79"/>
                    <a:pt x="215" y="112"/>
                  </a:cubicBezTo>
                  <a:cubicBezTo>
                    <a:pt x="203" y="146"/>
                    <a:pt x="190" y="185"/>
                    <a:pt x="175" y="226"/>
                  </a:cubicBezTo>
                  <a:cubicBezTo>
                    <a:pt x="161" y="268"/>
                    <a:pt x="145" y="313"/>
                    <a:pt x="129" y="357"/>
                  </a:cubicBezTo>
                  <a:cubicBezTo>
                    <a:pt x="113" y="402"/>
                    <a:pt x="97" y="446"/>
                    <a:pt x="82" y="488"/>
                  </a:cubicBezTo>
                  <a:cubicBezTo>
                    <a:pt x="67" y="529"/>
                    <a:pt x="53" y="568"/>
                    <a:pt x="41" y="601"/>
                  </a:cubicBezTo>
                  <a:cubicBezTo>
                    <a:pt x="29" y="634"/>
                    <a:pt x="18" y="662"/>
                    <a:pt x="11" y="681"/>
                  </a:cubicBezTo>
                  <a:cubicBezTo>
                    <a:pt x="4" y="701"/>
                    <a:pt x="0" y="712"/>
                    <a:pt x="0" y="712"/>
                  </a:cubicBezTo>
                  <a:cubicBezTo>
                    <a:pt x="0" y="712"/>
                    <a:pt x="3" y="701"/>
                    <a:pt x="10" y="681"/>
                  </a:cubicBezTo>
                  <a:cubicBezTo>
                    <a:pt x="16" y="661"/>
                    <a:pt x="26" y="633"/>
                    <a:pt x="37" y="600"/>
                  </a:cubicBezTo>
                  <a:cubicBezTo>
                    <a:pt x="49" y="566"/>
                    <a:pt x="62" y="527"/>
                    <a:pt x="77" y="486"/>
                  </a:cubicBezTo>
                  <a:cubicBezTo>
                    <a:pt x="92" y="444"/>
                    <a:pt x="107" y="399"/>
                    <a:pt x="123" y="355"/>
                  </a:cubicBezTo>
                  <a:cubicBezTo>
                    <a:pt x="139" y="310"/>
                    <a:pt x="155" y="266"/>
                    <a:pt x="170" y="224"/>
                  </a:cubicBezTo>
                  <a:cubicBezTo>
                    <a:pt x="185" y="183"/>
                    <a:pt x="199" y="144"/>
                    <a:pt x="211" y="111"/>
                  </a:cubicBezTo>
                  <a:cubicBezTo>
                    <a:pt x="224" y="78"/>
                    <a:pt x="234" y="50"/>
                    <a:pt x="241" y="31"/>
                  </a:cubicBezTo>
                  <a:cubicBezTo>
                    <a:pt x="248"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35">
              <a:extLst>
                <a:ext uri="{FF2B5EF4-FFF2-40B4-BE49-F238E27FC236}">
                  <a16:creationId xmlns:a16="http://schemas.microsoft.com/office/drawing/2014/main" id="{0191221D-769C-99B5-A5E8-7FF3B36BC603}"/>
                </a:ext>
              </a:extLst>
            </p:cNvPr>
            <p:cNvSpPr>
              <a:spLocks/>
            </p:cNvSpPr>
            <p:nvPr/>
          </p:nvSpPr>
          <p:spPr bwMode="auto">
            <a:xfrm>
              <a:off x="11419166" y="2907562"/>
              <a:ext cx="740030" cy="2081821"/>
            </a:xfrm>
            <a:custGeom>
              <a:avLst/>
              <a:gdLst>
                <a:gd name="T0" fmla="*/ 253 w 253"/>
                <a:gd name="T1" fmla="*/ 0 h 711"/>
                <a:gd name="T2" fmla="*/ 243 w 253"/>
                <a:gd name="T3" fmla="*/ 31 h 711"/>
                <a:gd name="T4" fmla="*/ 217 w 253"/>
                <a:gd name="T5" fmla="*/ 112 h 711"/>
                <a:gd name="T6" fmla="*/ 178 w 253"/>
                <a:gd name="T7" fmla="*/ 227 h 711"/>
                <a:gd name="T8" fmla="*/ 156 w 253"/>
                <a:gd name="T9" fmla="*/ 291 h 711"/>
                <a:gd name="T10" fmla="*/ 133 w 253"/>
                <a:gd name="T11" fmla="*/ 358 h 711"/>
                <a:gd name="T12" fmla="*/ 109 w 253"/>
                <a:gd name="T13" fmla="*/ 424 h 711"/>
                <a:gd name="T14" fmla="*/ 85 w 253"/>
                <a:gd name="T15" fmla="*/ 488 h 711"/>
                <a:gd name="T16" fmla="*/ 43 w 253"/>
                <a:gd name="T17" fmla="*/ 601 h 711"/>
                <a:gd name="T18" fmla="*/ 12 w 253"/>
                <a:gd name="T19" fmla="*/ 681 h 711"/>
                <a:gd name="T20" fmla="*/ 0 w 253"/>
                <a:gd name="T21" fmla="*/ 711 h 711"/>
                <a:gd name="T22" fmla="*/ 9 w 253"/>
                <a:gd name="T23" fmla="*/ 680 h 711"/>
                <a:gd name="T24" fmla="*/ 35 w 253"/>
                <a:gd name="T25" fmla="*/ 599 h 711"/>
                <a:gd name="T26" fmla="*/ 74 w 253"/>
                <a:gd name="T27" fmla="*/ 484 h 711"/>
                <a:gd name="T28" fmla="*/ 96 w 253"/>
                <a:gd name="T29" fmla="*/ 420 h 711"/>
                <a:gd name="T30" fmla="*/ 120 w 253"/>
                <a:gd name="T31" fmla="*/ 353 h 711"/>
                <a:gd name="T32" fmla="*/ 143 w 253"/>
                <a:gd name="T33" fmla="*/ 287 h 711"/>
                <a:gd name="T34" fmla="*/ 167 w 253"/>
                <a:gd name="T35" fmla="*/ 223 h 711"/>
                <a:gd name="T36" fmla="*/ 209 w 253"/>
                <a:gd name="T37" fmla="*/ 110 h 711"/>
                <a:gd name="T38" fmla="*/ 240 w 253"/>
                <a:gd name="T39" fmla="*/ 30 h 711"/>
                <a:gd name="T40" fmla="*/ 253 w 253"/>
                <a:gd name="T4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711">
                  <a:moveTo>
                    <a:pt x="253" y="0"/>
                  </a:moveTo>
                  <a:cubicBezTo>
                    <a:pt x="253" y="0"/>
                    <a:pt x="249" y="11"/>
                    <a:pt x="243" y="31"/>
                  </a:cubicBezTo>
                  <a:cubicBezTo>
                    <a:pt x="237" y="50"/>
                    <a:pt x="228" y="79"/>
                    <a:pt x="217" y="112"/>
                  </a:cubicBezTo>
                  <a:cubicBezTo>
                    <a:pt x="206" y="146"/>
                    <a:pt x="193" y="185"/>
                    <a:pt x="178" y="227"/>
                  </a:cubicBezTo>
                  <a:cubicBezTo>
                    <a:pt x="171" y="248"/>
                    <a:pt x="163" y="269"/>
                    <a:pt x="156" y="291"/>
                  </a:cubicBezTo>
                  <a:cubicBezTo>
                    <a:pt x="148" y="313"/>
                    <a:pt x="140" y="335"/>
                    <a:pt x="133" y="358"/>
                  </a:cubicBezTo>
                  <a:cubicBezTo>
                    <a:pt x="125" y="380"/>
                    <a:pt x="117" y="402"/>
                    <a:pt x="109" y="424"/>
                  </a:cubicBezTo>
                  <a:cubicBezTo>
                    <a:pt x="101" y="446"/>
                    <a:pt x="93" y="467"/>
                    <a:pt x="85" y="488"/>
                  </a:cubicBezTo>
                  <a:cubicBezTo>
                    <a:pt x="70" y="530"/>
                    <a:pt x="55" y="568"/>
                    <a:pt x="43" y="601"/>
                  </a:cubicBezTo>
                  <a:cubicBezTo>
                    <a:pt x="30" y="634"/>
                    <a:pt x="19" y="662"/>
                    <a:pt x="12" y="681"/>
                  </a:cubicBezTo>
                  <a:cubicBezTo>
                    <a:pt x="4" y="700"/>
                    <a:pt x="0" y="711"/>
                    <a:pt x="0" y="711"/>
                  </a:cubicBezTo>
                  <a:cubicBezTo>
                    <a:pt x="0" y="711"/>
                    <a:pt x="3" y="700"/>
                    <a:pt x="9" y="680"/>
                  </a:cubicBezTo>
                  <a:cubicBezTo>
                    <a:pt x="16" y="661"/>
                    <a:pt x="24" y="632"/>
                    <a:pt x="35" y="599"/>
                  </a:cubicBezTo>
                  <a:cubicBezTo>
                    <a:pt x="46" y="565"/>
                    <a:pt x="60" y="526"/>
                    <a:pt x="74" y="484"/>
                  </a:cubicBezTo>
                  <a:cubicBezTo>
                    <a:pt x="81" y="463"/>
                    <a:pt x="89" y="442"/>
                    <a:pt x="96" y="420"/>
                  </a:cubicBezTo>
                  <a:cubicBezTo>
                    <a:pt x="104" y="398"/>
                    <a:pt x="112" y="375"/>
                    <a:pt x="120" y="353"/>
                  </a:cubicBezTo>
                  <a:cubicBezTo>
                    <a:pt x="128" y="331"/>
                    <a:pt x="136" y="309"/>
                    <a:pt x="143" y="287"/>
                  </a:cubicBezTo>
                  <a:cubicBezTo>
                    <a:pt x="151" y="265"/>
                    <a:pt x="159" y="244"/>
                    <a:pt x="167" y="223"/>
                  </a:cubicBezTo>
                  <a:cubicBezTo>
                    <a:pt x="182" y="181"/>
                    <a:pt x="197" y="143"/>
                    <a:pt x="209" y="110"/>
                  </a:cubicBezTo>
                  <a:cubicBezTo>
                    <a:pt x="222" y="76"/>
                    <a:pt x="233" y="49"/>
                    <a:pt x="240" y="30"/>
                  </a:cubicBezTo>
                  <a:cubicBezTo>
                    <a:pt x="248"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1" name="Freeform 36">
              <a:extLst>
                <a:ext uri="{FF2B5EF4-FFF2-40B4-BE49-F238E27FC236}">
                  <a16:creationId xmlns:a16="http://schemas.microsoft.com/office/drawing/2014/main" id="{A72F18D6-42DF-1FD7-D109-F7ED3BE69100}"/>
                </a:ext>
              </a:extLst>
            </p:cNvPr>
            <p:cNvSpPr>
              <a:spLocks/>
            </p:cNvSpPr>
            <p:nvPr/>
          </p:nvSpPr>
          <p:spPr bwMode="auto">
            <a:xfrm>
              <a:off x="11611963" y="2975723"/>
              <a:ext cx="736135" cy="2083768"/>
            </a:xfrm>
            <a:custGeom>
              <a:avLst/>
              <a:gdLst>
                <a:gd name="T0" fmla="*/ 252 w 252"/>
                <a:gd name="T1" fmla="*/ 0 h 712"/>
                <a:gd name="T2" fmla="*/ 243 w 252"/>
                <a:gd name="T3" fmla="*/ 31 h 712"/>
                <a:gd name="T4" fmla="*/ 217 w 252"/>
                <a:gd name="T5" fmla="*/ 113 h 712"/>
                <a:gd name="T6" fmla="*/ 178 w 252"/>
                <a:gd name="T7" fmla="*/ 227 h 712"/>
                <a:gd name="T8" fmla="*/ 156 w 252"/>
                <a:gd name="T9" fmla="*/ 292 h 712"/>
                <a:gd name="T10" fmla="*/ 132 w 252"/>
                <a:gd name="T11" fmla="*/ 358 h 712"/>
                <a:gd name="T12" fmla="*/ 109 w 252"/>
                <a:gd name="T13" fmla="*/ 424 h 712"/>
                <a:gd name="T14" fmla="*/ 85 w 252"/>
                <a:gd name="T15" fmla="*/ 489 h 712"/>
                <a:gd name="T16" fmla="*/ 43 w 252"/>
                <a:gd name="T17" fmla="*/ 602 h 712"/>
                <a:gd name="T18" fmla="*/ 12 w 252"/>
                <a:gd name="T19" fmla="*/ 682 h 712"/>
                <a:gd name="T20" fmla="*/ 0 w 252"/>
                <a:gd name="T21" fmla="*/ 712 h 712"/>
                <a:gd name="T22" fmla="*/ 9 w 252"/>
                <a:gd name="T23" fmla="*/ 681 h 712"/>
                <a:gd name="T24" fmla="*/ 35 w 252"/>
                <a:gd name="T25" fmla="*/ 599 h 712"/>
                <a:gd name="T26" fmla="*/ 74 w 252"/>
                <a:gd name="T27" fmla="*/ 485 h 712"/>
                <a:gd name="T28" fmla="*/ 96 w 252"/>
                <a:gd name="T29" fmla="*/ 420 h 712"/>
                <a:gd name="T30" fmla="*/ 120 w 252"/>
                <a:gd name="T31" fmla="*/ 354 h 712"/>
                <a:gd name="T32" fmla="*/ 143 w 252"/>
                <a:gd name="T33" fmla="*/ 287 h 712"/>
                <a:gd name="T34" fmla="*/ 167 w 252"/>
                <a:gd name="T35" fmla="*/ 223 h 712"/>
                <a:gd name="T36" fmla="*/ 209 w 252"/>
                <a:gd name="T37" fmla="*/ 110 h 712"/>
                <a:gd name="T38" fmla="*/ 240 w 252"/>
                <a:gd name="T39" fmla="*/ 30 h 712"/>
                <a:gd name="T40" fmla="*/ 252 w 252"/>
                <a:gd name="T41"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712">
                  <a:moveTo>
                    <a:pt x="252" y="0"/>
                  </a:moveTo>
                  <a:cubicBezTo>
                    <a:pt x="252" y="0"/>
                    <a:pt x="249" y="11"/>
                    <a:pt x="243" y="31"/>
                  </a:cubicBezTo>
                  <a:cubicBezTo>
                    <a:pt x="237" y="51"/>
                    <a:pt x="228" y="79"/>
                    <a:pt x="217" y="113"/>
                  </a:cubicBezTo>
                  <a:cubicBezTo>
                    <a:pt x="206" y="146"/>
                    <a:pt x="192" y="185"/>
                    <a:pt x="178" y="227"/>
                  </a:cubicBezTo>
                  <a:cubicBezTo>
                    <a:pt x="171" y="248"/>
                    <a:pt x="163" y="270"/>
                    <a:pt x="156" y="292"/>
                  </a:cubicBezTo>
                  <a:cubicBezTo>
                    <a:pt x="148" y="314"/>
                    <a:pt x="140" y="336"/>
                    <a:pt x="132" y="358"/>
                  </a:cubicBezTo>
                  <a:cubicBezTo>
                    <a:pt x="124" y="380"/>
                    <a:pt x="116" y="403"/>
                    <a:pt x="109" y="424"/>
                  </a:cubicBezTo>
                  <a:cubicBezTo>
                    <a:pt x="101" y="446"/>
                    <a:pt x="93" y="468"/>
                    <a:pt x="85" y="489"/>
                  </a:cubicBezTo>
                  <a:cubicBezTo>
                    <a:pt x="70" y="530"/>
                    <a:pt x="55" y="569"/>
                    <a:pt x="43" y="602"/>
                  </a:cubicBezTo>
                  <a:cubicBezTo>
                    <a:pt x="30" y="635"/>
                    <a:pt x="19" y="662"/>
                    <a:pt x="12" y="682"/>
                  </a:cubicBezTo>
                  <a:cubicBezTo>
                    <a:pt x="4" y="701"/>
                    <a:pt x="0" y="712"/>
                    <a:pt x="0" y="712"/>
                  </a:cubicBezTo>
                  <a:cubicBezTo>
                    <a:pt x="0" y="712"/>
                    <a:pt x="3" y="700"/>
                    <a:pt x="9" y="681"/>
                  </a:cubicBezTo>
                  <a:cubicBezTo>
                    <a:pt x="15" y="661"/>
                    <a:pt x="24" y="633"/>
                    <a:pt x="35" y="599"/>
                  </a:cubicBezTo>
                  <a:cubicBezTo>
                    <a:pt x="46" y="566"/>
                    <a:pt x="59" y="526"/>
                    <a:pt x="74" y="485"/>
                  </a:cubicBezTo>
                  <a:cubicBezTo>
                    <a:pt x="81" y="464"/>
                    <a:pt x="89" y="442"/>
                    <a:pt x="96" y="420"/>
                  </a:cubicBezTo>
                  <a:cubicBezTo>
                    <a:pt x="104" y="398"/>
                    <a:pt x="112" y="376"/>
                    <a:pt x="120" y="354"/>
                  </a:cubicBezTo>
                  <a:cubicBezTo>
                    <a:pt x="128" y="331"/>
                    <a:pt x="136" y="309"/>
                    <a:pt x="143" y="287"/>
                  </a:cubicBezTo>
                  <a:cubicBezTo>
                    <a:pt x="151" y="266"/>
                    <a:pt x="159" y="244"/>
                    <a:pt x="167" y="223"/>
                  </a:cubicBezTo>
                  <a:cubicBezTo>
                    <a:pt x="182" y="182"/>
                    <a:pt x="197" y="143"/>
                    <a:pt x="209" y="110"/>
                  </a:cubicBezTo>
                  <a:cubicBezTo>
                    <a:pt x="222" y="77"/>
                    <a:pt x="233" y="50"/>
                    <a:pt x="240" y="30"/>
                  </a:cubicBezTo>
                  <a:cubicBezTo>
                    <a:pt x="248" y="11"/>
                    <a:pt x="252" y="0"/>
                    <a:pt x="2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2" name="Freeform 37">
              <a:extLst>
                <a:ext uri="{FF2B5EF4-FFF2-40B4-BE49-F238E27FC236}">
                  <a16:creationId xmlns:a16="http://schemas.microsoft.com/office/drawing/2014/main" id="{B5A2B0A0-9AE4-ECC1-28DF-3D2A989C3562}"/>
                </a:ext>
              </a:extLst>
            </p:cNvPr>
            <p:cNvSpPr>
              <a:spLocks/>
            </p:cNvSpPr>
            <p:nvPr/>
          </p:nvSpPr>
          <p:spPr bwMode="auto">
            <a:xfrm>
              <a:off x="11802813" y="3045831"/>
              <a:ext cx="738083" cy="2081821"/>
            </a:xfrm>
            <a:custGeom>
              <a:avLst/>
              <a:gdLst>
                <a:gd name="T0" fmla="*/ 253 w 253"/>
                <a:gd name="T1" fmla="*/ 0 h 711"/>
                <a:gd name="T2" fmla="*/ 244 w 253"/>
                <a:gd name="T3" fmla="*/ 31 h 711"/>
                <a:gd name="T4" fmla="*/ 218 w 253"/>
                <a:gd name="T5" fmla="*/ 112 h 711"/>
                <a:gd name="T6" fmla="*/ 179 w 253"/>
                <a:gd name="T7" fmla="*/ 227 h 711"/>
                <a:gd name="T8" fmla="*/ 157 w 253"/>
                <a:gd name="T9" fmla="*/ 291 h 711"/>
                <a:gd name="T10" fmla="*/ 133 w 253"/>
                <a:gd name="T11" fmla="*/ 358 h 711"/>
                <a:gd name="T12" fmla="*/ 110 w 253"/>
                <a:gd name="T13" fmla="*/ 424 h 711"/>
                <a:gd name="T14" fmla="*/ 86 w 253"/>
                <a:gd name="T15" fmla="*/ 488 h 711"/>
                <a:gd name="T16" fmla="*/ 44 w 253"/>
                <a:gd name="T17" fmla="*/ 601 h 711"/>
                <a:gd name="T18" fmla="*/ 13 w 253"/>
                <a:gd name="T19" fmla="*/ 681 h 711"/>
                <a:gd name="T20" fmla="*/ 0 w 253"/>
                <a:gd name="T21" fmla="*/ 711 h 711"/>
                <a:gd name="T22" fmla="*/ 10 w 253"/>
                <a:gd name="T23" fmla="*/ 680 h 711"/>
                <a:gd name="T24" fmla="*/ 36 w 253"/>
                <a:gd name="T25" fmla="*/ 599 h 711"/>
                <a:gd name="T26" fmla="*/ 75 w 253"/>
                <a:gd name="T27" fmla="*/ 484 h 711"/>
                <a:gd name="T28" fmla="*/ 97 w 253"/>
                <a:gd name="T29" fmla="*/ 419 h 711"/>
                <a:gd name="T30" fmla="*/ 120 w 253"/>
                <a:gd name="T31" fmla="*/ 353 h 711"/>
                <a:gd name="T32" fmla="*/ 144 w 253"/>
                <a:gd name="T33" fmla="*/ 287 h 711"/>
                <a:gd name="T34" fmla="*/ 168 w 253"/>
                <a:gd name="T35" fmla="*/ 223 h 711"/>
                <a:gd name="T36" fmla="*/ 210 w 253"/>
                <a:gd name="T37" fmla="*/ 109 h 711"/>
                <a:gd name="T38" fmla="*/ 241 w 253"/>
                <a:gd name="T39" fmla="*/ 30 h 711"/>
                <a:gd name="T40" fmla="*/ 253 w 253"/>
                <a:gd name="T4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711">
                  <a:moveTo>
                    <a:pt x="253" y="0"/>
                  </a:moveTo>
                  <a:cubicBezTo>
                    <a:pt x="253" y="0"/>
                    <a:pt x="250" y="11"/>
                    <a:pt x="244" y="31"/>
                  </a:cubicBezTo>
                  <a:cubicBezTo>
                    <a:pt x="237" y="50"/>
                    <a:pt x="229" y="78"/>
                    <a:pt x="218" y="112"/>
                  </a:cubicBezTo>
                  <a:cubicBezTo>
                    <a:pt x="207" y="146"/>
                    <a:pt x="193" y="185"/>
                    <a:pt x="179" y="227"/>
                  </a:cubicBezTo>
                  <a:cubicBezTo>
                    <a:pt x="172" y="248"/>
                    <a:pt x="164" y="269"/>
                    <a:pt x="157" y="291"/>
                  </a:cubicBezTo>
                  <a:cubicBezTo>
                    <a:pt x="149" y="313"/>
                    <a:pt x="141" y="335"/>
                    <a:pt x="133" y="358"/>
                  </a:cubicBezTo>
                  <a:cubicBezTo>
                    <a:pt x="125" y="380"/>
                    <a:pt x="117" y="402"/>
                    <a:pt x="110" y="424"/>
                  </a:cubicBezTo>
                  <a:cubicBezTo>
                    <a:pt x="102" y="446"/>
                    <a:pt x="94" y="467"/>
                    <a:pt x="86" y="488"/>
                  </a:cubicBezTo>
                  <a:cubicBezTo>
                    <a:pt x="71" y="530"/>
                    <a:pt x="56" y="568"/>
                    <a:pt x="44" y="601"/>
                  </a:cubicBezTo>
                  <a:cubicBezTo>
                    <a:pt x="31" y="634"/>
                    <a:pt x="20" y="662"/>
                    <a:pt x="13" y="681"/>
                  </a:cubicBezTo>
                  <a:cubicBezTo>
                    <a:pt x="5" y="700"/>
                    <a:pt x="0" y="711"/>
                    <a:pt x="0" y="711"/>
                  </a:cubicBezTo>
                  <a:cubicBezTo>
                    <a:pt x="0" y="711"/>
                    <a:pt x="4" y="700"/>
                    <a:pt x="10" y="680"/>
                  </a:cubicBezTo>
                  <a:cubicBezTo>
                    <a:pt x="16" y="660"/>
                    <a:pt x="25" y="632"/>
                    <a:pt x="36" y="599"/>
                  </a:cubicBezTo>
                  <a:cubicBezTo>
                    <a:pt x="47" y="565"/>
                    <a:pt x="60" y="526"/>
                    <a:pt x="75" y="484"/>
                  </a:cubicBezTo>
                  <a:cubicBezTo>
                    <a:pt x="82" y="463"/>
                    <a:pt x="90" y="441"/>
                    <a:pt x="97" y="419"/>
                  </a:cubicBezTo>
                  <a:cubicBezTo>
                    <a:pt x="105" y="398"/>
                    <a:pt x="113" y="375"/>
                    <a:pt x="120" y="353"/>
                  </a:cubicBezTo>
                  <a:cubicBezTo>
                    <a:pt x="128" y="331"/>
                    <a:pt x="136" y="309"/>
                    <a:pt x="144" y="287"/>
                  </a:cubicBezTo>
                  <a:cubicBezTo>
                    <a:pt x="152" y="265"/>
                    <a:pt x="160" y="243"/>
                    <a:pt x="168" y="223"/>
                  </a:cubicBezTo>
                  <a:cubicBezTo>
                    <a:pt x="183" y="181"/>
                    <a:pt x="198" y="143"/>
                    <a:pt x="210" y="109"/>
                  </a:cubicBezTo>
                  <a:cubicBezTo>
                    <a:pt x="223" y="76"/>
                    <a:pt x="234" y="49"/>
                    <a:pt x="241" y="30"/>
                  </a:cubicBezTo>
                  <a:cubicBezTo>
                    <a:pt x="249"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38">
              <a:extLst>
                <a:ext uri="{FF2B5EF4-FFF2-40B4-BE49-F238E27FC236}">
                  <a16:creationId xmlns:a16="http://schemas.microsoft.com/office/drawing/2014/main" id="{EAA1687D-A1B6-6C57-B6BC-E31180E56CCA}"/>
                </a:ext>
              </a:extLst>
            </p:cNvPr>
            <p:cNvSpPr>
              <a:spLocks/>
            </p:cNvSpPr>
            <p:nvPr/>
          </p:nvSpPr>
          <p:spPr bwMode="auto">
            <a:xfrm>
              <a:off x="11995610" y="3112044"/>
              <a:ext cx="738083" cy="2085716"/>
            </a:xfrm>
            <a:custGeom>
              <a:avLst/>
              <a:gdLst>
                <a:gd name="T0" fmla="*/ 253 w 253"/>
                <a:gd name="T1" fmla="*/ 0 h 712"/>
                <a:gd name="T2" fmla="*/ 244 w 253"/>
                <a:gd name="T3" fmla="*/ 31 h 712"/>
                <a:gd name="T4" fmla="*/ 218 w 253"/>
                <a:gd name="T5" fmla="*/ 113 h 712"/>
                <a:gd name="T6" fmla="*/ 179 w 253"/>
                <a:gd name="T7" fmla="*/ 227 h 712"/>
                <a:gd name="T8" fmla="*/ 157 w 253"/>
                <a:gd name="T9" fmla="*/ 292 h 712"/>
                <a:gd name="T10" fmla="*/ 133 w 253"/>
                <a:gd name="T11" fmla="*/ 358 h 712"/>
                <a:gd name="T12" fmla="*/ 110 w 253"/>
                <a:gd name="T13" fmla="*/ 424 h 712"/>
                <a:gd name="T14" fmla="*/ 86 w 253"/>
                <a:gd name="T15" fmla="*/ 488 h 712"/>
                <a:gd name="T16" fmla="*/ 44 w 253"/>
                <a:gd name="T17" fmla="*/ 602 h 712"/>
                <a:gd name="T18" fmla="*/ 13 w 253"/>
                <a:gd name="T19" fmla="*/ 681 h 712"/>
                <a:gd name="T20" fmla="*/ 0 w 253"/>
                <a:gd name="T21" fmla="*/ 712 h 712"/>
                <a:gd name="T22" fmla="*/ 10 w 253"/>
                <a:gd name="T23" fmla="*/ 681 h 712"/>
                <a:gd name="T24" fmla="*/ 36 w 253"/>
                <a:gd name="T25" fmla="*/ 599 h 712"/>
                <a:gd name="T26" fmla="*/ 75 w 253"/>
                <a:gd name="T27" fmla="*/ 484 h 712"/>
                <a:gd name="T28" fmla="*/ 97 w 253"/>
                <a:gd name="T29" fmla="*/ 420 h 712"/>
                <a:gd name="T30" fmla="*/ 120 w 253"/>
                <a:gd name="T31" fmla="*/ 354 h 712"/>
                <a:gd name="T32" fmla="*/ 144 w 253"/>
                <a:gd name="T33" fmla="*/ 287 h 712"/>
                <a:gd name="T34" fmla="*/ 168 w 253"/>
                <a:gd name="T35" fmla="*/ 223 h 712"/>
                <a:gd name="T36" fmla="*/ 210 w 253"/>
                <a:gd name="T37" fmla="*/ 110 h 712"/>
                <a:gd name="T38" fmla="*/ 241 w 253"/>
                <a:gd name="T39" fmla="*/ 30 h 712"/>
                <a:gd name="T40" fmla="*/ 253 w 253"/>
                <a:gd name="T41"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712">
                  <a:moveTo>
                    <a:pt x="253" y="0"/>
                  </a:moveTo>
                  <a:cubicBezTo>
                    <a:pt x="253" y="0"/>
                    <a:pt x="250" y="11"/>
                    <a:pt x="244" y="31"/>
                  </a:cubicBezTo>
                  <a:cubicBezTo>
                    <a:pt x="237" y="51"/>
                    <a:pt x="229" y="79"/>
                    <a:pt x="218" y="113"/>
                  </a:cubicBezTo>
                  <a:cubicBezTo>
                    <a:pt x="207" y="146"/>
                    <a:pt x="193" y="185"/>
                    <a:pt x="179" y="227"/>
                  </a:cubicBezTo>
                  <a:cubicBezTo>
                    <a:pt x="172" y="248"/>
                    <a:pt x="164" y="270"/>
                    <a:pt x="157" y="292"/>
                  </a:cubicBezTo>
                  <a:cubicBezTo>
                    <a:pt x="149" y="314"/>
                    <a:pt x="141" y="336"/>
                    <a:pt x="133" y="358"/>
                  </a:cubicBezTo>
                  <a:cubicBezTo>
                    <a:pt x="125" y="380"/>
                    <a:pt x="117" y="403"/>
                    <a:pt x="110" y="424"/>
                  </a:cubicBezTo>
                  <a:cubicBezTo>
                    <a:pt x="102" y="446"/>
                    <a:pt x="94" y="468"/>
                    <a:pt x="86" y="488"/>
                  </a:cubicBezTo>
                  <a:cubicBezTo>
                    <a:pt x="71" y="530"/>
                    <a:pt x="56" y="569"/>
                    <a:pt x="44" y="602"/>
                  </a:cubicBezTo>
                  <a:cubicBezTo>
                    <a:pt x="31" y="635"/>
                    <a:pt x="20" y="662"/>
                    <a:pt x="13" y="681"/>
                  </a:cubicBezTo>
                  <a:cubicBezTo>
                    <a:pt x="5" y="701"/>
                    <a:pt x="0" y="712"/>
                    <a:pt x="0" y="712"/>
                  </a:cubicBezTo>
                  <a:cubicBezTo>
                    <a:pt x="0" y="712"/>
                    <a:pt x="4" y="700"/>
                    <a:pt x="10" y="681"/>
                  </a:cubicBezTo>
                  <a:cubicBezTo>
                    <a:pt x="16" y="661"/>
                    <a:pt x="25" y="633"/>
                    <a:pt x="36" y="599"/>
                  </a:cubicBezTo>
                  <a:cubicBezTo>
                    <a:pt x="47" y="565"/>
                    <a:pt x="60" y="526"/>
                    <a:pt x="75" y="484"/>
                  </a:cubicBezTo>
                  <a:cubicBezTo>
                    <a:pt x="82" y="463"/>
                    <a:pt x="89" y="442"/>
                    <a:pt x="97" y="420"/>
                  </a:cubicBezTo>
                  <a:cubicBezTo>
                    <a:pt x="105" y="398"/>
                    <a:pt x="113" y="376"/>
                    <a:pt x="120" y="354"/>
                  </a:cubicBezTo>
                  <a:cubicBezTo>
                    <a:pt x="128" y="331"/>
                    <a:pt x="136" y="309"/>
                    <a:pt x="144" y="287"/>
                  </a:cubicBezTo>
                  <a:cubicBezTo>
                    <a:pt x="152" y="265"/>
                    <a:pt x="160" y="244"/>
                    <a:pt x="168" y="223"/>
                  </a:cubicBezTo>
                  <a:cubicBezTo>
                    <a:pt x="183" y="182"/>
                    <a:pt x="197" y="143"/>
                    <a:pt x="210" y="110"/>
                  </a:cubicBezTo>
                  <a:cubicBezTo>
                    <a:pt x="223" y="77"/>
                    <a:pt x="234" y="49"/>
                    <a:pt x="241" y="30"/>
                  </a:cubicBezTo>
                  <a:cubicBezTo>
                    <a:pt x="249"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Freeform 39">
              <a:extLst>
                <a:ext uri="{FF2B5EF4-FFF2-40B4-BE49-F238E27FC236}">
                  <a16:creationId xmlns:a16="http://schemas.microsoft.com/office/drawing/2014/main" id="{48E1A055-067B-9BD7-13AA-AD2D2CDF448A}"/>
                </a:ext>
              </a:extLst>
            </p:cNvPr>
            <p:cNvSpPr>
              <a:spLocks/>
            </p:cNvSpPr>
            <p:nvPr/>
          </p:nvSpPr>
          <p:spPr bwMode="auto">
            <a:xfrm>
              <a:off x="12188408" y="3182152"/>
              <a:ext cx="738083" cy="2081821"/>
            </a:xfrm>
            <a:custGeom>
              <a:avLst/>
              <a:gdLst>
                <a:gd name="T0" fmla="*/ 253 w 253"/>
                <a:gd name="T1" fmla="*/ 0 h 711"/>
                <a:gd name="T2" fmla="*/ 244 w 253"/>
                <a:gd name="T3" fmla="*/ 31 h 711"/>
                <a:gd name="T4" fmla="*/ 217 w 253"/>
                <a:gd name="T5" fmla="*/ 112 h 711"/>
                <a:gd name="T6" fmla="*/ 179 w 253"/>
                <a:gd name="T7" fmla="*/ 227 h 711"/>
                <a:gd name="T8" fmla="*/ 157 w 253"/>
                <a:gd name="T9" fmla="*/ 291 h 711"/>
                <a:gd name="T10" fmla="*/ 133 w 253"/>
                <a:gd name="T11" fmla="*/ 358 h 711"/>
                <a:gd name="T12" fmla="*/ 109 w 253"/>
                <a:gd name="T13" fmla="*/ 424 h 711"/>
                <a:gd name="T14" fmla="*/ 86 w 253"/>
                <a:gd name="T15" fmla="*/ 488 h 711"/>
                <a:gd name="T16" fmla="*/ 44 w 253"/>
                <a:gd name="T17" fmla="*/ 601 h 711"/>
                <a:gd name="T18" fmla="*/ 12 w 253"/>
                <a:gd name="T19" fmla="*/ 681 h 711"/>
                <a:gd name="T20" fmla="*/ 0 w 253"/>
                <a:gd name="T21" fmla="*/ 711 h 711"/>
                <a:gd name="T22" fmla="*/ 10 w 253"/>
                <a:gd name="T23" fmla="*/ 680 h 711"/>
                <a:gd name="T24" fmla="*/ 36 w 253"/>
                <a:gd name="T25" fmla="*/ 599 h 711"/>
                <a:gd name="T26" fmla="*/ 75 w 253"/>
                <a:gd name="T27" fmla="*/ 484 h 711"/>
                <a:gd name="T28" fmla="*/ 97 w 253"/>
                <a:gd name="T29" fmla="*/ 419 h 711"/>
                <a:gd name="T30" fmla="*/ 120 w 253"/>
                <a:gd name="T31" fmla="*/ 353 h 711"/>
                <a:gd name="T32" fmla="*/ 144 w 253"/>
                <a:gd name="T33" fmla="*/ 287 h 711"/>
                <a:gd name="T34" fmla="*/ 168 w 253"/>
                <a:gd name="T35" fmla="*/ 223 h 711"/>
                <a:gd name="T36" fmla="*/ 210 w 253"/>
                <a:gd name="T37" fmla="*/ 109 h 711"/>
                <a:gd name="T38" fmla="*/ 241 w 253"/>
                <a:gd name="T39" fmla="*/ 30 h 711"/>
                <a:gd name="T40" fmla="*/ 253 w 253"/>
                <a:gd name="T4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711">
                  <a:moveTo>
                    <a:pt x="253" y="0"/>
                  </a:moveTo>
                  <a:cubicBezTo>
                    <a:pt x="253" y="0"/>
                    <a:pt x="250" y="11"/>
                    <a:pt x="244" y="31"/>
                  </a:cubicBezTo>
                  <a:cubicBezTo>
                    <a:pt x="237" y="50"/>
                    <a:pt x="229" y="78"/>
                    <a:pt x="217" y="112"/>
                  </a:cubicBezTo>
                  <a:cubicBezTo>
                    <a:pt x="206" y="146"/>
                    <a:pt x="193" y="185"/>
                    <a:pt x="179" y="227"/>
                  </a:cubicBezTo>
                  <a:cubicBezTo>
                    <a:pt x="172" y="248"/>
                    <a:pt x="164" y="269"/>
                    <a:pt x="157" y="291"/>
                  </a:cubicBezTo>
                  <a:cubicBezTo>
                    <a:pt x="149" y="313"/>
                    <a:pt x="141" y="335"/>
                    <a:pt x="133" y="358"/>
                  </a:cubicBezTo>
                  <a:cubicBezTo>
                    <a:pt x="125" y="380"/>
                    <a:pt x="117" y="402"/>
                    <a:pt x="109" y="424"/>
                  </a:cubicBezTo>
                  <a:cubicBezTo>
                    <a:pt x="101" y="446"/>
                    <a:pt x="94" y="467"/>
                    <a:pt x="86" y="488"/>
                  </a:cubicBezTo>
                  <a:cubicBezTo>
                    <a:pt x="71" y="529"/>
                    <a:pt x="56" y="568"/>
                    <a:pt x="44" y="601"/>
                  </a:cubicBezTo>
                  <a:cubicBezTo>
                    <a:pt x="31" y="634"/>
                    <a:pt x="20" y="662"/>
                    <a:pt x="12" y="681"/>
                  </a:cubicBezTo>
                  <a:cubicBezTo>
                    <a:pt x="5" y="700"/>
                    <a:pt x="0" y="711"/>
                    <a:pt x="0" y="711"/>
                  </a:cubicBezTo>
                  <a:cubicBezTo>
                    <a:pt x="0" y="711"/>
                    <a:pt x="4" y="700"/>
                    <a:pt x="10" y="680"/>
                  </a:cubicBezTo>
                  <a:cubicBezTo>
                    <a:pt x="16" y="660"/>
                    <a:pt x="25" y="632"/>
                    <a:pt x="36" y="599"/>
                  </a:cubicBezTo>
                  <a:cubicBezTo>
                    <a:pt x="47" y="565"/>
                    <a:pt x="60" y="526"/>
                    <a:pt x="75" y="484"/>
                  </a:cubicBezTo>
                  <a:cubicBezTo>
                    <a:pt x="82" y="463"/>
                    <a:pt x="89" y="441"/>
                    <a:pt x="97" y="419"/>
                  </a:cubicBezTo>
                  <a:cubicBezTo>
                    <a:pt x="105" y="397"/>
                    <a:pt x="113" y="375"/>
                    <a:pt x="120" y="353"/>
                  </a:cubicBezTo>
                  <a:cubicBezTo>
                    <a:pt x="128" y="331"/>
                    <a:pt x="136" y="309"/>
                    <a:pt x="144" y="287"/>
                  </a:cubicBezTo>
                  <a:cubicBezTo>
                    <a:pt x="152" y="265"/>
                    <a:pt x="160" y="243"/>
                    <a:pt x="168" y="223"/>
                  </a:cubicBezTo>
                  <a:cubicBezTo>
                    <a:pt x="183" y="181"/>
                    <a:pt x="197" y="142"/>
                    <a:pt x="210" y="109"/>
                  </a:cubicBezTo>
                  <a:cubicBezTo>
                    <a:pt x="223" y="76"/>
                    <a:pt x="234" y="49"/>
                    <a:pt x="241" y="30"/>
                  </a:cubicBezTo>
                  <a:cubicBezTo>
                    <a:pt x="249" y="10"/>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40">
              <a:extLst>
                <a:ext uri="{FF2B5EF4-FFF2-40B4-BE49-F238E27FC236}">
                  <a16:creationId xmlns:a16="http://schemas.microsoft.com/office/drawing/2014/main" id="{5EBE655A-3BA5-D0D5-CC79-7E1C9865D2C8}"/>
                </a:ext>
              </a:extLst>
            </p:cNvPr>
            <p:cNvSpPr>
              <a:spLocks/>
            </p:cNvSpPr>
            <p:nvPr/>
          </p:nvSpPr>
          <p:spPr bwMode="auto">
            <a:xfrm>
              <a:off x="12381205" y="3250313"/>
              <a:ext cx="738083" cy="2081821"/>
            </a:xfrm>
            <a:custGeom>
              <a:avLst/>
              <a:gdLst>
                <a:gd name="T0" fmla="*/ 253 w 253"/>
                <a:gd name="T1" fmla="*/ 0 h 711"/>
                <a:gd name="T2" fmla="*/ 244 w 253"/>
                <a:gd name="T3" fmla="*/ 31 h 711"/>
                <a:gd name="T4" fmla="*/ 217 w 253"/>
                <a:gd name="T5" fmla="*/ 112 h 711"/>
                <a:gd name="T6" fmla="*/ 179 w 253"/>
                <a:gd name="T7" fmla="*/ 227 h 711"/>
                <a:gd name="T8" fmla="*/ 157 w 253"/>
                <a:gd name="T9" fmla="*/ 292 h 711"/>
                <a:gd name="T10" fmla="*/ 133 w 253"/>
                <a:gd name="T11" fmla="*/ 358 h 711"/>
                <a:gd name="T12" fmla="*/ 109 w 253"/>
                <a:gd name="T13" fmla="*/ 424 h 711"/>
                <a:gd name="T14" fmla="*/ 86 w 253"/>
                <a:gd name="T15" fmla="*/ 488 h 711"/>
                <a:gd name="T16" fmla="*/ 44 w 253"/>
                <a:gd name="T17" fmla="*/ 602 h 711"/>
                <a:gd name="T18" fmla="*/ 12 w 253"/>
                <a:gd name="T19" fmla="*/ 681 h 711"/>
                <a:gd name="T20" fmla="*/ 0 w 253"/>
                <a:gd name="T21" fmla="*/ 711 h 711"/>
                <a:gd name="T22" fmla="*/ 10 w 253"/>
                <a:gd name="T23" fmla="*/ 680 h 711"/>
                <a:gd name="T24" fmla="*/ 36 w 253"/>
                <a:gd name="T25" fmla="*/ 599 h 711"/>
                <a:gd name="T26" fmla="*/ 75 w 253"/>
                <a:gd name="T27" fmla="*/ 484 h 711"/>
                <a:gd name="T28" fmla="*/ 97 w 253"/>
                <a:gd name="T29" fmla="*/ 420 h 711"/>
                <a:gd name="T30" fmla="*/ 120 w 253"/>
                <a:gd name="T31" fmla="*/ 353 h 711"/>
                <a:gd name="T32" fmla="*/ 144 w 253"/>
                <a:gd name="T33" fmla="*/ 287 h 711"/>
                <a:gd name="T34" fmla="*/ 168 w 253"/>
                <a:gd name="T35" fmla="*/ 223 h 711"/>
                <a:gd name="T36" fmla="*/ 210 w 253"/>
                <a:gd name="T37" fmla="*/ 110 h 711"/>
                <a:gd name="T38" fmla="*/ 241 w 253"/>
                <a:gd name="T39" fmla="*/ 30 h 711"/>
                <a:gd name="T40" fmla="*/ 253 w 253"/>
                <a:gd name="T4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711">
                  <a:moveTo>
                    <a:pt x="253" y="0"/>
                  </a:moveTo>
                  <a:cubicBezTo>
                    <a:pt x="253" y="0"/>
                    <a:pt x="250" y="11"/>
                    <a:pt x="244" y="31"/>
                  </a:cubicBezTo>
                  <a:cubicBezTo>
                    <a:pt x="237" y="51"/>
                    <a:pt x="229" y="79"/>
                    <a:pt x="217" y="112"/>
                  </a:cubicBezTo>
                  <a:cubicBezTo>
                    <a:pt x="206" y="146"/>
                    <a:pt x="193" y="185"/>
                    <a:pt x="179" y="227"/>
                  </a:cubicBezTo>
                  <a:cubicBezTo>
                    <a:pt x="172" y="248"/>
                    <a:pt x="164" y="270"/>
                    <a:pt x="157" y="292"/>
                  </a:cubicBezTo>
                  <a:cubicBezTo>
                    <a:pt x="149" y="313"/>
                    <a:pt x="141" y="336"/>
                    <a:pt x="133" y="358"/>
                  </a:cubicBezTo>
                  <a:cubicBezTo>
                    <a:pt x="125" y="380"/>
                    <a:pt x="117" y="402"/>
                    <a:pt x="109" y="424"/>
                  </a:cubicBezTo>
                  <a:cubicBezTo>
                    <a:pt x="101" y="446"/>
                    <a:pt x="94" y="468"/>
                    <a:pt x="86" y="488"/>
                  </a:cubicBezTo>
                  <a:cubicBezTo>
                    <a:pt x="71" y="530"/>
                    <a:pt x="56" y="569"/>
                    <a:pt x="44" y="602"/>
                  </a:cubicBezTo>
                  <a:cubicBezTo>
                    <a:pt x="31" y="635"/>
                    <a:pt x="20" y="662"/>
                    <a:pt x="12" y="681"/>
                  </a:cubicBezTo>
                  <a:cubicBezTo>
                    <a:pt x="5" y="700"/>
                    <a:pt x="0" y="711"/>
                    <a:pt x="0" y="711"/>
                  </a:cubicBezTo>
                  <a:cubicBezTo>
                    <a:pt x="0" y="711"/>
                    <a:pt x="4" y="700"/>
                    <a:pt x="10" y="680"/>
                  </a:cubicBezTo>
                  <a:cubicBezTo>
                    <a:pt x="16" y="661"/>
                    <a:pt x="25" y="633"/>
                    <a:pt x="36" y="599"/>
                  </a:cubicBezTo>
                  <a:cubicBezTo>
                    <a:pt x="47" y="565"/>
                    <a:pt x="60" y="526"/>
                    <a:pt x="75" y="484"/>
                  </a:cubicBezTo>
                  <a:cubicBezTo>
                    <a:pt x="82" y="463"/>
                    <a:pt x="89" y="442"/>
                    <a:pt x="97" y="420"/>
                  </a:cubicBezTo>
                  <a:cubicBezTo>
                    <a:pt x="105" y="398"/>
                    <a:pt x="112" y="376"/>
                    <a:pt x="120" y="353"/>
                  </a:cubicBezTo>
                  <a:cubicBezTo>
                    <a:pt x="128" y="331"/>
                    <a:pt x="136" y="309"/>
                    <a:pt x="144" y="287"/>
                  </a:cubicBezTo>
                  <a:cubicBezTo>
                    <a:pt x="152" y="265"/>
                    <a:pt x="160" y="244"/>
                    <a:pt x="168" y="223"/>
                  </a:cubicBezTo>
                  <a:cubicBezTo>
                    <a:pt x="183" y="182"/>
                    <a:pt x="197" y="143"/>
                    <a:pt x="210" y="110"/>
                  </a:cubicBezTo>
                  <a:cubicBezTo>
                    <a:pt x="223" y="77"/>
                    <a:pt x="234" y="49"/>
                    <a:pt x="241" y="30"/>
                  </a:cubicBezTo>
                  <a:cubicBezTo>
                    <a:pt x="249"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6" name="Freeform 41">
              <a:extLst>
                <a:ext uri="{FF2B5EF4-FFF2-40B4-BE49-F238E27FC236}">
                  <a16:creationId xmlns:a16="http://schemas.microsoft.com/office/drawing/2014/main" id="{45DBC112-9CAF-B69F-4E80-849DDBE08EBD}"/>
                </a:ext>
              </a:extLst>
            </p:cNvPr>
            <p:cNvSpPr>
              <a:spLocks/>
            </p:cNvSpPr>
            <p:nvPr/>
          </p:nvSpPr>
          <p:spPr bwMode="auto">
            <a:xfrm>
              <a:off x="12574002" y="3318474"/>
              <a:ext cx="738083" cy="2083768"/>
            </a:xfrm>
            <a:custGeom>
              <a:avLst/>
              <a:gdLst>
                <a:gd name="T0" fmla="*/ 253 w 253"/>
                <a:gd name="T1" fmla="*/ 0 h 712"/>
                <a:gd name="T2" fmla="*/ 243 w 253"/>
                <a:gd name="T3" fmla="*/ 31 h 712"/>
                <a:gd name="T4" fmla="*/ 215 w 253"/>
                <a:gd name="T5" fmla="*/ 112 h 712"/>
                <a:gd name="T6" fmla="*/ 176 w 253"/>
                <a:gd name="T7" fmla="*/ 227 h 712"/>
                <a:gd name="T8" fmla="*/ 130 w 253"/>
                <a:gd name="T9" fmla="*/ 357 h 712"/>
                <a:gd name="T10" fmla="*/ 83 w 253"/>
                <a:gd name="T11" fmla="*/ 488 h 712"/>
                <a:gd name="T12" fmla="*/ 42 w 253"/>
                <a:gd name="T13" fmla="*/ 601 h 712"/>
                <a:gd name="T14" fmla="*/ 12 w 253"/>
                <a:gd name="T15" fmla="*/ 682 h 712"/>
                <a:gd name="T16" fmla="*/ 0 w 253"/>
                <a:gd name="T17" fmla="*/ 712 h 712"/>
                <a:gd name="T18" fmla="*/ 10 w 253"/>
                <a:gd name="T19" fmla="*/ 681 h 712"/>
                <a:gd name="T20" fmla="*/ 38 w 253"/>
                <a:gd name="T21" fmla="*/ 600 h 712"/>
                <a:gd name="T22" fmla="*/ 77 w 253"/>
                <a:gd name="T23" fmla="*/ 486 h 712"/>
                <a:gd name="T24" fmla="*/ 123 w 253"/>
                <a:gd name="T25" fmla="*/ 355 h 712"/>
                <a:gd name="T26" fmla="*/ 170 w 253"/>
                <a:gd name="T27" fmla="*/ 225 h 712"/>
                <a:gd name="T28" fmla="*/ 212 w 253"/>
                <a:gd name="T29" fmla="*/ 111 h 712"/>
                <a:gd name="T30" fmla="*/ 242 w 253"/>
                <a:gd name="T31" fmla="*/ 31 h 712"/>
                <a:gd name="T32" fmla="*/ 253 w 253"/>
                <a:gd name="T33" fmla="*/ 0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3" h="712">
                  <a:moveTo>
                    <a:pt x="253" y="0"/>
                  </a:moveTo>
                  <a:cubicBezTo>
                    <a:pt x="253" y="0"/>
                    <a:pt x="249" y="12"/>
                    <a:pt x="243" y="31"/>
                  </a:cubicBezTo>
                  <a:cubicBezTo>
                    <a:pt x="236" y="51"/>
                    <a:pt x="227" y="79"/>
                    <a:pt x="215" y="112"/>
                  </a:cubicBezTo>
                  <a:cubicBezTo>
                    <a:pt x="204" y="146"/>
                    <a:pt x="190" y="185"/>
                    <a:pt x="176" y="227"/>
                  </a:cubicBezTo>
                  <a:cubicBezTo>
                    <a:pt x="161" y="268"/>
                    <a:pt x="146" y="313"/>
                    <a:pt x="130" y="357"/>
                  </a:cubicBezTo>
                  <a:cubicBezTo>
                    <a:pt x="114" y="402"/>
                    <a:pt x="98" y="446"/>
                    <a:pt x="83" y="488"/>
                  </a:cubicBezTo>
                  <a:cubicBezTo>
                    <a:pt x="68" y="529"/>
                    <a:pt x="54" y="568"/>
                    <a:pt x="42" y="601"/>
                  </a:cubicBezTo>
                  <a:cubicBezTo>
                    <a:pt x="29" y="635"/>
                    <a:pt x="19" y="662"/>
                    <a:pt x="12" y="682"/>
                  </a:cubicBezTo>
                  <a:cubicBezTo>
                    <a:pt x="4" y="701"/>
                    <a:pt x="0" y="712"/>
                    <a:pt x="0" y="712"/>
                  </a:cubicBezTo>
                  <a:cubicBezTo>
                    <a:pt x="0" y="712"/>
                    <a:pt x="4" y="701"/>
                    <a:pt x="10" y="681"/>
                  </a:cubicBezTo>
                  <a:cubicBezTo>
                    <a:pt x="17" y="662"/>
                    <a:pt x="27" y="634"/>
                    <a:pt x="38" y="600"/>
                  </a:cubicBezTo>
                  <a:cubicBezTo>
                    <a:pt x="49" y="567"/>
                    <a:pt x="63" y="528"/>
                    <a:pt x="77" y="486"/>
                  </a:cubicBezTo>
                  <a:cubicBezTo>
                    <a:pt x="92" y="444"/>
                    <a:pt x="108" y="400"/>
                    <a:pt x="123" y="355"/>
                  </a:cubicBezTo>
                  <a:cubicBezTo>
                    <a:pt x="139" y="311"/>
                    <a:pt x="155" y="266"/>
                    <a:pt x="170" y="225"/>
                  </a:cubicBezTo>
                  <a:cubicBezTo>
                    <a:pt x="186" y="183"/>
                    <a:pt x="200" y="144"/>
                    <a:pt x="212" y="111"/>
                  </a:cubicBezTo>
                  <a:cubicBezTo>
                    <a:pt x="224" y="78"/>
                    <a:pt x="234" y="50"/>
                    <a:pt x="242" y="31"/>
                  </a:cubicBezTo>
                  <a:cubicBezTo>
                    <a:pt x="249"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7" name="Freeform 42">
              <a:extLst>
                <a:ext uri="{FF2B5EF4-FFF2-40B4-BE49-F238E27FC236}">
                  <a16:creationId xmlns:a16="http://schemas.microsoft.com/office/drawing/2014/main" id="{F498C815-9ED9-EE40-7D56-BE87B8C34F99}"/>
                </a:ext>
              </a:extLst>
            </p:cNvPr>
            <p:cNvSpPr>
              <a:spLocks/>
            </p:cNvSpPr>
            <p:nvPr/>
          </p:nvSpPr>
          <p:spPr bwMode="auto">
            <a:xfrm>
              <a:off x="12766800" y="3388582"/>
              <a:ext cx="738083" cy="2079874"/>
            </a:xfrm>
            <a:custGeom>
              <a:avLst/>
              <a:gdLst>
                <a:gd name="T0" fmla="*/ 253 w 253"/>
                <a:gd name="T1" fmla="*/ 0 h 711"/>
                <a:gd name="T2" fmla="*/ 244 w 253"/>
                <a:gd name="T3" fmla="*/ 31 h 711"/>
                <a:gd name="T4" fmla="*/ 217 w 253"/>
                <a:gd name="T5" fmla="*/ 112 h 711"/>
                <a:gd name="T6" fmla="*/ 179 w 253"/>
                <a:gd name="T7" fmla="*/ 227 h 711"/>
                <a:gd name="T8" fmla="*/ 156 w 253"/>
                <a:gd name="T9" fmla="*/ 291 h 711"/>
                <a:gd name="T10" fmla="*/ 133 w 253"/>
                <a:gd name="T11" fmla="*/ 358 h 711"/>
                <a:gd name="T12" fmla="*/ 109 w 253"/>
                <a:gd name="T13" fmla="*/ 424 h 711"/>
                <a:gd name="T14" fmla="*/ 86 w 253"/>
                <a:gd name="T15" fmla="*/ 488 h 711"/>
                <a:gd name="T16" fmla="*/ 43 w 253"/>
                <a:gd name="T17" fmla="*/ 601 h 711"/>
                <a:gd name="T18" fmla="*/ 12 w 253"/>
                <a:gd name="T19" fmla="*/ 681 h 711"/>
                <a:gd name="T20" fmla="*/ 0 w 253"/>
                <a:gd name="T21" fmla="*/ 711 h 711"/>
                <a:gd name="T22" fmla="*/ 10 w 253"/>
                <a:gd name="T23" fmla="*/ 680 h 711"/>
                <a:gd name="T24" fmla="*/ 36 w 253"/>
                <a:gd name="T25" fmla="*/ 599 h 711"/>
                <a:gd name="T26" fmla="*/ 75 w 253"/>
                <a:gd name="T27" fmla="*/ 484 h 711"/>
                <a:gd name="T28" fmla="*/ 97 w 253"/>
                <a:gd name="T29" fmla="*/ 420 h 711"/>
                <a:gd name="T30" fmla="*/ 120 w 253"/>
                <a:gd name="T31" fmla="*/ 353 h 711"/>
                <a:gd name="T32" fmla="*/ 144 w 253"/>
                <a:gd name="T33" fmla="*/ 287 h 711"/>
                <a:gd name="T34" fmla="*/ 167 w 253"/>
                <a:gd name="T35" fmla="*/ 223 h 711"/>
                <a:gd name="T36" fmla="*/ 210 w 253"/>
                <a:gd name="T37" fmla="*/ 110 h 711"/>
                <a:gd name="T38" fmla="*/ 241 w 253"/>
                <a:gd name="T39" fmla="*/ 30 h 711"/>
                <a:gd name="T40" fmla="*/ 253 w 253"/>
                <a:gd name="T41" fmla="*/ 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711">
                  <a:moveTo>
                    <a:pt x="253" y="0"/>
                  </a:moveTo>
                  <a:cubicBezTo>
                    <a:pt x="253" y="0"/>
                    <a:pt x="250" y="11"/>
                    <a:pt x="244" y="31"/>
                  </a:cubicBezTo>
                  <a:cubicBezTo>
                    <a:pt x="237" y="51"/>
                    <a:pt x="228" y="79"/>
                    <a:pt x="217" y="112"/>
                  </a:cubicBezTo>
                  <a:cubicBezTo>
                    <a:pt x="206" y="146"/>
                    <a:pt x="193" y="185"/>
                    <a:pt x="179" y="227"/>
                  </a:cubicBezTo>
                  <a:cubicBezTo>
                    <a:pt x="172" y="248"/>
                    <a:pt x="164" y="269"/>
                    <a:pt x="156" y="291"/>
                  </a:cubicBezTo>
                  <a:cubicBezTo>
                    <a:pt x="149" y="313"/>
                    <a:pt x="141" y="336"/>
                    <a:pt x="133" y="358"/>
                  </a:cubicBezTo>
                  <a:cubicBezTo>
                    <a:pt x="125" y="380"/>
                    <a:pt x="117" y="402"/>
                    <a:pt x="109" y="424"/>
                  </a:cubicBezTo>
                  <a:cubicBezTo>
                    <a:pt x="101" y="446"/>
                    <a:pt x="93" y="467"/>
                    <a:pt x="86" y="488"/>
                  </a:cubicBezTo>
                  <a:cubicBezTo>
                    <a:pt x="71" y="530"/>
                    <a:pt x="56" y="568"/>
                    <a:pt x="43" y="601"/>
                  </a:cubicBezTo>
                  <a:cubicBezTo>
                    <a:pt x="31" y="635"/>
                    <a:pt x="20" y="662"/>
                    <a:pt x="12" y="681"/>
                  </a:cubicBezTo>
                  <a:cubicBezTo>
                    <a:pt x="5" y="700"/>
                    <a:pt x="0" y="711"/>
                    <a:pt x="0" y="711"/>
                  </a:cubicBezTo>
                  <a:cubicBezTo>
                    <a:pt x="0" y="711"/>
                    <a:pt x="4" y="700"/>
                    <a:pt x="10" y="680"/>
                  </a:cubicBezTo>
                  <a:cubicBezTo>
                    <a:pt x="16" y="661"/>
                    <a:pt x="25" y="632"/>
                    <a:pt x="36" y="599"/>
                  </a:cubicBezTo>
                  <a:cubicBezTo>
                    <a:pt x="47" y="565"/>
                    <a:pt x="60" y="526"/>
                    <a:pt x="75" y="484"/>
                  </a:cubicBezTo>
                  <a:cubicBezTo>
                    <a:pt x="82" y="463"/>
                    <a:pt x="89" y="442"/>
                    <a:pt x="97" y="420"/>
                  </a:cubicBezTo>
                  <a:cubicBezTo>
                    <a:pt x="105" y="398"/>
                    <a:pt x="112" y="376"/>
                    <a:pt x="120" y="353"/>
                  </a:cubicBezTo>
                  <a:cubicBezTo>
                    <a:pt x="128" y="331"/>
                    <a:pt x="136" y="309"/>
                    <a:pt x="144" y="287"/>
                  </a:cubicBezTo>
                  <a:cubicBezTo>
                    <a:pt x="152" y="265"/>
                    <a:pt x="160" y="244"/>
                    <a:pt x="167" y="223"/>
                  </a:cubicBezTo>
                  <a:cubicBezTo>
                    <a:pt x="183" y="181"/>
                    <a:pt x="197" y="143"/>
                    <a:pt x="210" y="110"/>
                  </a:cubicBezTo>
                  <a:cubicBezTo>
                    <a:pt x="223" y="77"/>
                    <a:pt x="234" y="49"/>
                    <a:pt x="241" y="30"/>
                  </a:cubicBezTo>
                  <a:cubicBezTo>
                    <a:pt x="249" y="11"/>
                    <a:pt x="253" y="0"/>
                    <a:pt x="25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8" name="Freeform 43">
              <a:extLst>
                <a:ext uri="{FF2B5EF4-FFF2-40B4-BE49-F238E27FC236}">
                  <a16:creationId xmlns:a16="http://schemas.microsoft.com/office/drawing/2014/main" id="{5BBC49C0-B3DC-F742-94AD-55C14AEC8E1B}"/>
                </a:ext>
              </a:extLst>
            </p:cNvPr>
            <p:cNvSpPr>
              <a:spLocks/>
            </p:cNvSpPr>
            <p:nvPr/>
          </p:nvSpPr>
          <p:spPr bwMode="auto">
            <a:xfrm>
              <a:off x="10922567" y="4617421"/>
              <a:ext cx="2077926" cy="740030"/>
            </a:xfrm>
            <a:custGeom>
              <a:avLst/>
              <a:gdLst>
                <a:gd name="T0" fmla="*/ 0 w 711"/>
                <a:gd name="T1" fmla="*/ 0 h 253"/>
                <a:gd name="T2" fmla="*/ 30 w 711"/>
                <a:gd name="T3" fmla="*/ 11 h 253"/>
                <a:gd name="T4" fmla="*/ 111 w 711"/>
                <a:gd name="T5" fmla="*/ 38 h 253"/>
                <a:gd name="T6" fmla="*/ 226 w 711"/>
                <a:gd name="T7" fmla="*/ 78 h 253"/>
                <a:gd name="T8" fmla="*/ 357 w 711"/>
                <a:gd name="T9" fmla="*/ 124 h 253"/>
                <a:gd name="T10" fmla="*/ 487 w 711"/>
                <a:gd name="T11" fmla="*/ 170 h 253"/>
                <a:gd name="T12" fmla="*/ 601 w 711"/>
                <a:gd name="T13" fmla="*/ 212 h 253"/>
                <a:gd name="T14" fmla="*/ 681 w 711"/>
                <a:gd name="T15" fmla="*/ 242 h 253"/>
                <a:gd name="T16" fmla="*/ 711 w 711"/>
                <a:gd name="T17" fmla="*/ 253 h 253"/>
                <a:gd name="T18" fmla="*/ 680 w 711"/>
                <a:gd name="T19" fmla="*/ 243 h 253"/>
                <a:gd name="T20" fmla="*/ 599 w 711"/>
                <a:gd name="T21" fmla="*/ 216 h 253"/>
                <a:gd name="T22" fmla="*/ 485 w 711"/>
                <a:gd name="T23" fmla="*/ 176 h 253"/>
                <a:gd name="T24" fmla="*/ 354 w 711"/>
                <a:gd name="T25" fmla="*/ 130 h 253"/>
                <a:gd name="T26" fmla="*/ 224 w 711"/>
                <a:gd name="T27" fmla="*/ 83 h 253"/>
                <a:gd name="T28" fmla="*/ 110 w 711"/>
                <a:gd name="T29" fmla="*/ 42 h 253"/>
                <a:gd name="T30" fmla="*/ 30 w 711"/>
                <a:gd name="T31" fmla="*/ 12 h 253"/>
                <a:gd name="T32" fmla="*/ 0 w 711"/>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1" h="253">
                  <a:moveTo>
                    <a:pt x="0" y="0"/>
                  </a:moveTo>
                  <a:cubicBezTo>
                    <a:pt x="0" y="0"/>
                    <a:pt x="11" y="4"/>
                    <a:pt x="30" y="11"/>
                  </a:cubicBezTo>
                  <a:cubicBezTo>
                    <a:pt x="50" y="17"/>
                    <a:pt x="78" y="27"/>
                    <a:pt x="111" y="38"/>
                  </a:cubicBezTo>
                  <a:cubicBezTo>
                    <a:pt x="145" y="50"/>
                    <a:pt x="184" y="63"/>
                    <a:pt x="226" y="78"/>
                  </a:cubicBezTo>
                  <a:cubicBezTo>
                    <a:pt x="268" y="92"/>
                    <a:pt x="312" y="108"/>
                    <a:pt x="357" y="124"/>
                  </a:cubicBezTo>
                  <a:cubicBezTo>
                    <a:pt x="401" y="140"/>
                    <a:pt x="445" y="156"/>
                    <a:pt x="487" y="170"/>
                  </a:cubicBezTo>
                  <a:cubicBezTo>
                    <a:pt x="529" y="186"/>
                    <a:pt x="567" y="200"/>
                    <a:pt x="601" y="212"/>
                  </a:cubicBezTo>
                  <a:cubicBezTo>
                    <a:pt x="634" y="224"/>
                    <a:pt x="661" y="235"/>
                    <a:pt x="681" y="242"/>
                  </a:cubicBezTo>
                  <a:cubicBezTo>
                    <a:pt x="700" y="249"/>
                    <a:pt x="711" y="253"/>
                    <a:pt x="711" y="253"/>
                  </a:cubicBezTo>
                  <a:cubicBezTo>
                    <a:pt x="711" y="253"/>
                    <a:pt x="700" y="250"/>
                    <a:pt x="680" y="243"/>
                  </a:cubicBezTo>
                  <a:cubicBezTo>
                    <a:pt x="661" y="236"/>
                    <a:pt x="633" y="227"/>
                    <a:pt x="599" y="216"/>
                  </a:cubicBezTo>
                  <a:cubicBezTo>
                    <a:pt x="566" y="204"/>
                    <a:pt x="527" y="191"/>
                    <a:pt x="485" y="176"/>
                  </a:cubicBezTo>
                  <a:cubicBezTo>
                    <a:pt x="443" y="161"/>
                    <a:pt x="399" y="146"/>
                    <a:pt x="354" y="130"/>
                  </a:cubicBezTo>
                  <a:cubicBezTo>
                    <a:pt x="310" y="114"/>
                    <a:pt x="265" y="98"/>
                    <a:pt x="224" y="83"/>
                  </a:cubicBezTo>
                  <a:cubicBezTo>
                    <a:pt x="182" y="68"/>
                    <a:pt x="143" y="54"/>
                    <a:pt x="110" y="42"/>
                  </a:cubicBezTo>
                  <a:cubicBezTo>
                    <a:pt x="77" y="29"/>
                    <a:pt x="49" y="19"/>
                    <a:pt x="30" y="12"/>
                  </a:cubicBezTo>
                  <a:cubicBezTo>
                    <a:pt x="11" y="5"/>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9" name="Freeform 44">
              <a:extLst>
                <a:ext uri="{FF2B5EF4-FFF2-40B4-BE49-F238E27FC236}">
                  <a16:creationId xmlns:a16="http://schemas.microsoft.com/office/drawing/2014/main" id="{0B30F310-25B3-951A-B27A-3333F64A927D}"/>
                </a:ext>
              </a:extLst>
            </p:cNvPr>
            <p:cNvSpPr>
              <a:spLocks/>
            </p:cNvSpPr>
            <p:nvPr/>
          </p:nvSpPr>
          <p:spPr bwMode="auto">
            <a:xfrm>
              <a:off x="10990728" y="4424624"/>
              <a:ext cx="2079874" cy="740030"/>
            </a:xfrm>
            <a:custGeom>
              <a:avLst/>
              <a:gdLst>
                <a:gd name="T0" fmla="*/ 0 w 712"/>
                <a:gd name="T1" fmla="*/ 0 h 253"/>
                <a:gd name="T2" fmla="*/ 31 w 712"/>
                <a:gd name="T3" fmla="*/ 10 h 253"/>
                <a:gd name="T4" fmla="*/ 113 w 712"/>
                <a:gd name="T5" fmla="*/ 36 h 253"/>
                <a:gd name="T6" fmla="*/ 227 w 712"/>
                <a:gd name="T7" fmla="*/ 75 h 253"/>
                <a:gd name="T8" fmla="*/ 292 w 712"/>
                <a:gd name="T9" fmla="*/ 97 h 253"/>
                <a:gd name="T10" fmla="*/ 358 w 712"/>
                <a:gd name="T11" fmla="*/ 120 h 253"/>
                <a:gd name="T12" fmla="*/ 424 w 712"/>
                <a:gd name="T13" fmla="*/ 144 h 253"/>
                <a:gd name="T14" fmla="*/ 488 w 712"/>
                <a:gd name="T15" fmla="*/ 168 h 253"/>
                <a:gd name="T16" fmla="*/ 602 w 712"/>
                <a:gd name="T17" fmla="*/ 210 h 253"/>
                <a:gd name="T18" fmla="*/ 681 w 712"/>
                <a:gd name="T19" fmla="*/ 241 h 253"/>
                <a:gd name="T20" fmla="*/ 712 w 712"/>
                <a:gd name="T21" fmla="*/ 253 h 253"/>
                <a:gd name="T22" fmla="*/ 681 w 712"/>
                <a:gd name="T23" fmla="*/ 244 h 253"/>
                <a:gd name="T24" fmla="*/ 599 w 712"/>
                <a:gd name="T25" fmla="*/ 218 h 253"/>
                <a:gd name="T26" fmla="*/ 484 w 712"/>
                <a:gd name="T27" fmla="*/ 179 h 253"/>
                <a:gd name="T28" fmla="*/ 420 w 712"/>
                <a:gd name="T29" fmla="*/ 157 h 253"/>
                <a:gd name="T30" fmla="*/ 354 w 712"/>
                <a:gd name="T31" fmla="*/ 133 h 253"/>
                <a:gd name="T32" fmla="*/ 287 w 712"/>
                <a:gd name="T33" fmla="*/ 110 h 253"/>
                <a:gd name="T34" fmla="*/ 223 w 712"/>
                <a:gd name="T35" fmla="*/ 86 h 253"/>
                <a:gd name="T36" fmla="*/ 110 w 712"/>
                <a:gd name="T37" fmla="*/ 44 h 253"/>
                <a:gd name="T38" fmla="*/ 30 w 712"/>
                <a:gd name="T39" fmla="*/ 13 h 253"/>
                <a:gd name="T40" fmla="*/ 0 w 712"/>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2" h="253">
                  <a:moveTo>
                    <a:pt x="0" y="0"/>
                  </a:moveTo>
                  <a:cubicBezTo>
                    <a:pt x="0" y="0"/>
                    <a:pt x="11" y="4"/>
                    <a:pt x="31" y="10"/>
                  </a:cubicBezTo>
                  <a:cubicBezTo>
                    <a:pt x="51" y="16"/>
                    <a:pt x="79" y="25"/>
                    <a:pt x="113" y="36"/>
                  </a:cubicBezTo>
                  <a:cubicBezTo>
                    <a:pt x="146" y="47"/>
                    <a:pt x="185" y="60"/>
                    <a:pt x="227" y="75"/>
                  </a:cubicBezTo>
                  <a:cubicBezTo>
                    <a:pt x="248" y="82"/>
                    <a:pt x="270" y="89"/>
                    <a:pt x="292" y="97"/>
                  </a:cubicBezTo>
                  <a:cubicBezTo>
                    <a:pt x="314" y="105"/>
                    <a:pt x="336" y="113"/>
                    <a:pt x="358" y="120"/>
                  </a:cubicBezTo>
                  <a:cubicBezTo>
                    <a:pt x="380" y="128"/>
                    <a:pt x="403" y="136"/>
                    <a:pt x="424" y="144"/>
                  </a:cubicBezTo>
                  <a:cubicBezTo>
                    <a:pt x="446" y="152"/>
                    <a:pt x="468" y="160"/>
                    <a:pt x="488" y="168"/>
                  </a:cubicBezTo>
                  <a:cubicBezTo>
                    <a:pt x="530" y="183"/>
                    <a:pt x="569" y="197"/>
                    <a:pt x="602" y="210"/>
                  </a:cubicBezTo>
                  <a:cubicBezTo>
                    <a:pt x="635" y="223"/>
                    <a:pt x="662" y="234"/>
                    <a:pt x="681" y="241"/>
                  </a:cubicBezTo>
                  <a:cubicBezTo>
                    <a:pt x="701" y="249"/>
                    <a:pt x="712" y="253"/>
                    <a:pt x="712" y="253"/>
                  </a:cubicBezTo>
                  <a:cubicBezTo>
                    <a:pt x="712" y="253"/>
                    <a:pt x="700" y="250"/>
                    <a:pt x="681" y="244"/>
                  </a:cubicBezTo>
                  <a:cubicBezTo>
                    <a:pt x="661" y="237"/>
                    <a:pt x="633" y="229"/>
                    <a:pt x="599" y="218"/>
                  </a:cubicBezTo>
                  <a:cubicBezTo>
                    <a:pt x="565" y="207"/>
                    <a:pt x="526" y="193"/>
                    <a:pt x="484" y="179"/>
                  </a:cubicBezTo>
                  <a:cubicBezTo>
                    <a:pt x="464" y="172"/>
                    <a:pt x="442" y="164"/>
                    <a:pt x="420" y="157"/>
                  </a:cubicBezTo>
                  <a:cubicBezTo>
                    <a:pt x="398" y="149"/>
                    <a:pt x="376" y="141"/>
                    <a:pt x="354" y="133"/>
                  </a:cubicBezTo>
                  <a:cubicBezTo>
                    <a:pt x="331" y="125"/>
                    <a:pt x="309" y="117"/>
                    <a:pt x="287" y="110"/>
                  </a:cubicBezTo>
                  <a:cubicBezTo>
                    <a:pt x="265" y="102"/>
                    <a:pt x="244" y="94"/>
                    <a:pt x="223" y="86"/>
                  </a:cubicBezTo>
                  <a:cubicBezTo>
                    <a:pt x="182" y="71"/>
                    <a:pt x="143" y="56"/>
                    <a:pt x="110" y="44"/>
                  </a:cubicBezTo>
                  <a:cubicBezTo>
                    <a:pt x="77" y="31"/>
                    <a:pt x="49" y="20"/>
                    <a:pt x="30" y="13"/>
                  </a:cubicBezTo>
                  <a:cubicBezTo>
                    <a:pt x="11" y="5"/>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0" name="Freeform 45">
              <a:extLst>
                <a:ext uri="{FF2B5EF4-FFF2-40B4-BE49-F238E27FC236}">
                  <a16:creationId xmlns:a16="http://schemas.microsoft.com/office/drawing/2014/main" id="{3D1F94BF-DBBE-3DE7-89EA-ED3472B6AEC6}"/>
                </a:ext>
              </a:extLst>
            </p:cNvPr>
            <p:cNvSpPr>
              <a:spLocks/>
            </p:cNvSpPr>
            <p:nvPr/>
          </p:nvSpPr>
          <p:spPr bwMode="auto">
            <a:xfrm>
              <a:off x="11060836" y="4231826"/>
              <a:ext cx="2075979" cy="740030"/>
            </a:xfrm>
            <a:custGeom>
              <a:avLst/>
              <a:gdLst>
                <a:gd name="T0" fmla="*/ 0 w 711"/>
                <a:gd name="T1" fmla="*/ 0 h 253"/>
                <a:gd name="T2" fmla="*/ 31 w 711"/>
                <a:gd name="T3" fmla="*/ 10 h 253"/>
                <a:gd name="T4" fmla="*/ 112 w 711"/>
                <a:gd name="T5" fmla="*/ 36 h 253"/>
                <a:gd name="T6" fmla="*/ 227 w 711"/>
                <a:gd name="T7" fmla="*/ 75 h 253"/>
                <a:gd name="T8" fmla="*/ 291 w 711"/>
                <a:gd name="T9" fmla="*/ 97 h 253"/>
                <a:gd name="T10" fmla="*/ 358 w 711"/>
                <a:gd name="T11" fmla="*/ 120 h 253"/>
                <a:gd name="T12" fmla="*/ 424 w 711"/>
                <a:gd name="T13" fmla="*/ 144 h 253"/>
                <a:gd name="T14" fmla="*/ 488 w 711"/>
                <a:gd name="T15" fmla="*/ 168 h 253"/>
                <a:gd name="T16" fmla="*/ 601 w 711"/>
                <a:gd name="T17" fmla="*/ 210 h 253"/>
                <a:gd name="T18" fmla="*/ 681 w 711"/>
                <a:gd name="T19" fmla="*/ 241 h 253"/>
                <a:gd name="T20" fmla="*/ 711 w 711"/>
                <a:gd name="T21" fmla="*/ 253 h 253"/>
                <a:gd name="T22" fmla="*/ 680 w 711"/>
                <a:gd name="T23" fmla="*/ 244 h 253"/>
                <a:gd name="T24" fmla="*/ 599 w 711"/>
                <a:gd name="T25" fmla="*/ 218 h 253"/>
                <a:gd name="T26" fmla="*/ 484 w 711"/>
                <a:gd name="T27" fmla="*/ 179 h 253"/>
                <a:gd name="T28" fmla="*/ 419 w 711"/>
                <a:gd name="T29" fmla="*/ 157 h 253"/>
                <a:gd name="T30" fmla="*/ 353 w 711"/>
                <a:gd name="T31" fmla="*/ 133 h 253"/>
                <a:gd name="T32" fmla="*/ 287 w 711"/>
                <a:gd name="T33" fmla="*/ 110 h 253"/>
                <a:gd name="T34" fmla="*/ 223 w 711"/>
                <a:gd name="T35" fmla="*/ 86 h 253"/>
                <a:gd name="T36" fmla="*/ 109 w 711"/>
                <a:gd name="T37" fmla="*/ 44 h 253"/>
                <a:gd name="T38" fmla="*/ 30 w 711"/>
                <a:gd name="T39" fmla="*/ 13 h 253"/>
                <a:gd name="T40" fmla="*/ 0 w 711"/>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253">
                  <a:moveTo>
                    <a:pt x="0" y="0"/>
                  </a:moveTo>
                  <a:cubicBezTo>
                    <a:pt x="0" y="0"/>
                    <a:pt x="11" y="4"/>
                    <a:pt x="31" y="10"/>
                  </a:cubicBezTo>
                  <a:cubicBezTo>
                    <a:pt x="50" y="16"/>
                    <a:pt x="78" y="25"/>
                    <a:pt x="112" y="36"/>
                  </a:cubicBezTo>
                  <a:cubicBezTo>
                    <a:pt x="146" y="47"/>
                    <a:pt x="185" y="60"/>
                    <a:pt x="227" y="75"/>
                  </a:cubicBezTo>
                  <a:cubicBezTo>
                    <a:pt x="248" y="82"/>
                    <a:pt x="269" y="90"/>
                    <a:pt x="291" y="97"/>
                  </a:cubicBezTo>
                  <a:cubicBezTo>
                    <a:pt x="313" y="105"/>
                    <a:pt x="335" y="113"/>
                    <a:pt x="358" y="120"/>
                  </a:cubicBezTo>
                  <a:cubicBezTo>
                    <a:pt x="380" y="128"/>
                    <a:pt x="402" y="136"/>
                    <a:pt x="424" y="144"/>
                  </a:cubicBezTo>
                  <a:cubicBezTo>
                    <a:pt x="446" y="152"/>
                    <a:pt x="467" y="160"/>
                    <a:pt x="488" y="168"/>
                  </a:cubicBezTo>
                  <a:cubicBezTo>
                    <a:pt x="529" y="183"/>
                    <a:pt x="568" y="197"/>
                    <a:pt x="601" y="210"/>
                  </a:cubicBezTo>
                  <a:cubicBezTo>
                    <a:pt x="634" y="223"/>
                    <a:pt x="662" y="234"/>
                    <a:pt x="681" y="241"/>
                  </a:cubicBezTo>
                  <a:cubicBezTo>
                    <a:pt x="700" y="249"/>
                    <a:pt x="711" y="253"/>
                    <a:pt x="711" y="253"/>
                  </a:cubicBezTo>
                  <a:cubicBezTo>
                    <a:pt x="711" y="253"/>
                    <a:pt x="700" y="250"/>
                    <a:pt x="680" y="244"/>
                  </a:cubicBezTo>
                  <a:cubicBezTo>
                    <a:pt x="660" y="237"/>
                    <a:pt x="632" y="229"/>
                    <a:pt x="599" y="218"/>
                  </a:cubicBezTo>
                  <a:cubicBezTo>
                    <a:pt x="565" y="207"/>
                    <a:pt x="526" y="193"/>
                    <a:pt x="484" y="179"/>
                  </a:cubicBezTo>
                  <a:cubicBezTo>
                    <a:pt x="463" y="172"/>
                    <a:pt x="441" y="164"/>
                    <a:pt x="419" y="157"/>
                  </a:cubicBezTo>
                  <a:cubicBezTo>
                    <a:pt x="398" y="149"/>
                    <a:pt x="375" y="141"/>
                    <a:pt x="353" y="133"/>
                  </a:cubicBezTo>
                  <a:cubicBezTo>
                    <a:pt x="331" y="125"/>
                    <a:pt x="309" y="117"/>
                    <a:pt x="287" y="110"/>
                  </a:cubicBezTo>
                  <a:cubicBezTo>
                    <a:pt x="265" y="102"/>
                    <a:pt x="243" y="94"/>
                    <a:pt x="223" y="86"/>
                  </a:cubicBezTo>
                  <a:cubicBezTo>
                    <a:pt x="181" y="71"/>
                    <a:pt x="142" y="56"/>
                    <a:pt x="109" y="44"/>
                  </a:cubicBezTo>
                  <a:cubicBezTo>
                    <a:pt x="76" y="31"/>
                    <a:pt x="49" y="20"/>
                    <a:pt x="30" y="13"/>
                  </a:cubicBezTo>
                  <a:cubicBezTo>
                    <a:pt x="11" y="5"/>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1" name="Freeform 46">
              <a:extLst>
                <a:ext uri="{FF2B5EF4-FFF2-40B4-BE49-F238E27FC236}">
                  <a16:creationId xmlns:a16="http://schemas.microsoft.com/office/drawing/2014/main" id="{63682D8F-3FEC-D3A1-B743-C62C8DF98478}"/>
                </a:ext>
              </a:extLst>
            </p:cNvPr>
            <p:cNvSpPr>
              <a:spLocks/>
            </p:cNvSpPr>
            <p:nvPr/>
          </p:nvSpPr>
          <p:spPr bwMode="auto">
            <a:xfrm>
              <a:off x="11127049" y="4037082"/>
              <a:ext cx="2077926" cy="741977"/>
            </a:xfrm>
            <a:custGeom>
              <a:avLst/>
              <a:gdLst>
                <a:gd name="T0" fmla="*/ 0 w 711"/>
                <a:gd name="T1" fmla="*/ 0 h 253"/>
                <a:gd name="T2" fmla="*/ 31 w 711"/>
                <a:gd name="T3" fmla="*/ 10 h 253"/>
                <a:gd name="T4" fmla="*/ 112 w 711"/>
                <a:gd name="T5" fmla="*/ 36 h 253"/>
                <a:gd name="T6" fmla="*/ 227 w 711"/>
                <a:gd name="T7" fmla="*/ 75 h 253"/>
                <a:gd name="T8" fmla="*/ 292 w 711"/>
                <a:gd name="T9" fmla="*/ 97 h 253"/>
                <a:gd name="T10" fmla="*/ 358 w 711"/>
                <a:gd name="T11" fmla="*/ 121 h 253"/>
                <a:gd name="T12" fmla="*/ 424 w 711"/>
                <a:gd name="T13" fmla="*/ 144 h 253"/>
                <a:gd name="T14" fmla="*/ 488 w 711"/>
                <a:gd name="T15" fmla="*/ 168 h 253"/>
                <a:gd name="T16" fmla="*/ 602 w 711"/>
                <a:gd name="T17" fmla="*/ 210 h 253"/>
                <a:gd name="T18" fmla="*/ 681 w 711"/>
                <a:gd name="T19" fmla="*/ 241 h 253"/>
                <a:gd name="T20" fmla="*/ 711 w 711"/>
                <a:gd name="T21" fmla="*/ 253 h 253"/>
                <a:gd name="T22" fmla="*/ 680 w 711"/>
                <a:gd name="T23" fmla="*/ 244 h 253"/>
                <a:gd name="T24" fmla="*/ 599 w 711"/>
                <a:gd name="T25" fmla="*/ 218 h 253"/>
                <a:gd name="T26" fmla="*/ 484 w 711"/>
                <a:gd name="T27" fmla="*/ 179 h 253"/>
                <a:gd name="T28" fmla="*/ 420 w 711"/>
                <a:gd name="T29" fmla="*/ 157 h 253"/>
                <a:gd name="T30" fmla="*/ 353 w 711"/>
                <a:gd name="T31" fmla="*/ 133 h 253"/>
                <a:gd name="T32" fmla="*/ 287 w 711"/>
                <a:gd name="T33" fmla="*/ 110 h 253"/>
                <a:gd name="T34" fmla="*/ 223 w 711"/>
                <a:gd name="T35" fmla="*/ 86 h 253"/>
                <a:gd name="T36" fmla="*/ 110 w 711"/>
                <a:gd name="T37" fmla="*/ 44 h 253"/>
                <a:gd name="T38" fmla="*/ 30 w 711"/>
                <a:gd name="T39" fmla="*/ 13 h 253"/>
                <a:gd name="T40" fmla="*/ 0 w 711"/>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253">
                  <a:moveTo>
                    <a:pt x="0" y="0"/>
                  </a:moveTo>
                  <a:cubicBezTo>
                    <a:pt x="0" y="0"/>
                    <a:pt x="11" y="4"/>
                    <a:pt x="31" y="10"/>
                  </a:cubicBezTo>
                  <a:cubicBezTo>
                    <a:pt x="51" y="16"/>
                    <a:pt x="79" y="25"/>
                    <a:pt x="112" y="36"/>
                  </a:cubicBezTo>
                  <a:cubicBezTo>
                    <a:pt x="146" y="47"/>
                    <a:pt x="185" y="61"/>
                    <a:pt x="227" y="75"/>
                  </a:cubicBezTo>
                  <a:cubicBezTo>
                    <a:pt x="248" y="82"/>
                    <a:pt x="270" y="90"/>
                    <a:pt x="292" y="97"/>
                  </a:cubicBezTo>
                  <a:cubicBezTo>
                    <a:pt x="314" y="105"/>
                    <a:pt x="336" y="113"/>
                    <a:pt x="358" y="121"/>
                  </a:cubicBezTo>
                  <a:cubicBezTo>
                    <a:pt x="380" y="129"/>
                    <a:pt x="402" y="136"/>
                    <a:pt x="424" y="144"/>
                  </a:cubicBezTo>
                  <a:cubicBezTo>
                    <a:pt x="446" y="152"/>
                    <a:pt x="468" y="160"/>
                    <a:pt x="488" y="168"/>
                  </a:cubicBezTo>
                  <a:cubicBezTo>
                    <a:pt x="530" y="183"/>
                    <a:pt x="569" y="198"/>
                    <a:pt x="602" y="210"/>
                  </a:cubicBezTo>
                  <a:cubicBezTo>
                    <a:pt x="635" y="223"/>
                    <a:pt x="662" y="234"/>
                    <a:pt x="681" y="241"/>
                  </a:cubicBezTo>
                  <a:cubicBezTo>
                    <a:pt x="701" y="249"/>
                    <a:pt x="711" y="253"/>
                    <a:pt x="711" y="253"/>
                  </a:cubicBezTo>
                  <a:cubicBezTo>
                    <a:pt x="711" y="253"/>
                    <a:pt x="700" y="250"/>
                    <a:pt x="680" y="244"/>
                  </a:cubicBezTo>
                  <a:cubicBezTo>
                    <a:pt x="661" y="238"/>
                    <a:pt x="633" y="229"/>
                    <a:pt x="599" y="218"/>
                  </a:cubicBezTo>
                  <a:cubicBezTo>
                    <a:pt x="565" y="207"/>
                    <a:pt x="526" y="193"/>
                    <a:pt x="484" y="179"/>
                  </a:cubicBezTo>
                  <a:cubicBezTo>
                    <a:pt x="463" y="172"/>
                    <a:pt x="442" y="164"/>
                    <a:pt x="420" y="157"/>
                  </a:cubicBezTo>
                  <a:cubicBezTo>
                    <a:pt x="398" y="149"/>
                    <a:pt x="376" y="141"/>
                    <a:pt x="353" y="133"/>
                  </a:cubicBezTo>
                  <a:cubicBezTo>
                    <a:pt x="331" y="125"/>
                    <a:pt x="309" y="117"/>
                    <a:pt x="287" y="110"/>
                  </a:cubicBezTo>
                  <a:cubicBezTo>
                    <a:pt x="265" y="102"/>
                    <a:pt x="244" y="94"/>
                    <a:pt x="223" y="86"/>
                  </a:cubicBezTo>
                  <a:cubicBezTo>
                    <a:pt x="182" y="71"/>
                    <a:pt x="143" y="56"/>
                    <a:pt x="110" y="44"/>
                  </a:cubicBezTo>
                  <a:cubicBezTo>
                    <a:pt x="77" y="31"/>
                    <a:pt x="49" y="20"/>
                    <a:pt x="30" y="13"/>
                  </a:cubicBezTo>
                  <a:cubicBezTo>
                    <a:pt x="11" y="5"/>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 name="Freeform 47">
              <a:extLst>
                <a:ext uri="{FF2B5EF4-FFF2-40B4-BE49-F238E27FC236}">
                  <a16:creationId xmlns:a16="http://schemas.microsoft.com/office/drawing/2014/main" id="{76ECB341-878E-5034-8A68-BE240FE037DE}"/>
                </a:ext>
              </a:extLst>
            </p:cNvPr>
            <p:cNvSpPr>
              <a:spLocks/>
            </p:cNvSpPr>
            <p:nvPr/>
          </p:nvSpPr>
          <p:spPr bwMode="auto">
            <a:xfrm>
              <a:off x="11195210" y="3848179"/>
              <a:ext cx="2079874" cy="740030"/>
            </a:xfrm>
            <a:custGeom>
              <a:avLst/>
              <a:gdLst>
                <a:gd name="T0" fmla="*/ 0 w 712"/>
                <a:gd name="T1" fmla="*/ 0 h 253"/>
                <a:gd name="T2" fmla="*/ 31 w 712"/>
                <a:gd name="T3" fmla="*/ 9 h 253"/>
                <a:gd name="T4" fmla="*/ 113 w 712"/>
                <a:gd name="T5" fmla="*/ 35 h 253"/>
                <a:gd name="T6" fmla="*/ 228 w 712"/>
                <a:gd name="T7" fmla="*/ 74 h 253"/>
                <a:gd name="T8" fmla="*/ 292 w 712"/>
                <a:gd name="T9" fmla="*/ 96 h 253"/>
                <a:gd name="T10" fmla="*/ 358 w 712"/>
                <a:gd name="T11" fmla="*/ 120 h 253"/>
                <a:gd name="T12" fmla="*/ 425 w 712"/>
                <a:gd name="T13" fmla="*/ 143 h 253"/>
                <a:gd name="T14" fmla="*/ 489 w 712"/>
                <a:gd name="T15" fmla="*/ 167 h 253"/>
                <a:gd name="T16" fmla="*/ 602 w 712"/>
                <a:gd name="T17" fmla="*/ 209 h 253"/>
                <a:gd name="T18" fmla="*/ 682 w 712"/>
                <a:gd name="T19" fmla="*/ 240 h 253"/>
                <a:gd name="T20" fmla="*/ 712 w 712"/>
                <a:gd name="T21" fmla="*/ 253 h 253"/>
                <a:gd name="T22" fmla="*/ 681 w 712"/>
                <a:gd name="T23" fmla="*/ 243 h 253"/>
                <a:gd name="T24" fmla="*/ 599 w 712"/>
                <a:gd name="T25" fmla="*/ 217 h 253"/>
                <a:gd name="T26" fmla="*/ 485 w 712"/>
                <a:gd name="T27" fmla="*/ 178 h 253"/>
                <a:gd name="T28" fmla="*/ 420 w 712"/>
                <a:gd name="T29" fmla="*/ 156 h 253"/>
                <a:gd name="T30" fmla="*/ 354 w 712"/>
                <a:gd name="T31" fmla="*/ 133 h 253"/>
                <a:gd name="T32" fmla="*/ 288 w 712"/>
                <a:gd name="T33" fmla="*/ 109 h 253"/>
                <a:gd name="T34" fmla="*/ 224 w 712"/>
                <a:gd name="T35" fmla="*/ 85 h 253"/>
                <a:gd name="T36" fmla="*/ 110 w 712"/>
                <a:gd name="T37" fmla="*/ 43 h 253"/>
                <a:gd name="T38" fmla="*/ 31 w 712"/>
                <a:gd name="T39" fmla="*/ 12 h 253"/>
                <a:gd name="T40" fmla="*/ 0 w 712"/>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2" h="253">
                  <a:moveTo>
                    <a:pt x="0" y="0"/>
                  </a:moveTo>
                  <a:cubicBezTo>
                    <a:pt x="0" y="0"/>
                    <a:pt x="12" y="3"/>
                    <a:pt x="31" y="9"/>
                  </a:cubicBezTo>
                  <a:cubicBezTo>
                    <a:pt x="51" y="16"/>
                    <a:pt x="79" y="24"/>
                    <a:pt x="113" y="35"/>
                  </a:cubicBezTo>
                  <a:cubicBezTo>
                    <a:pt x="147" y="46"/>
                    <a:pt x="186" y="60"/>
                    <a:pt x="228" y="74"/>
                  </a:cubicBezTo>
                  <a:cubicBezTo>
                    <a:pt x="248" y="81"/>
                    <a:pt x="270" y="89"/>
                    <a:pt x="292" y="96"/>
                  </a:cubicBezTo>
                  <a:cubicBezTo>
                    <a:pt x="314" y="104"/>
                    <a:pt x="336" y="112"/>
                    <a:pt x="358" y="120"/>
                  </a:cubicBezTo>
                  <a:cubicBezTo>
                    <a:pt x="381" y="128"/>
                    <a:pt x="403" y="136"/>
                    <a:pt x="425" y="143"/>
                  </a:cubicBezTo>
                  <a:cubicBezTo>
                    <a:pt x="447" y="151"/>
                    <a:pt x="468" y="159"/>
                    <a:pt x="489" y="167"/>
                  </a:cubicBezTo>
                  <a:cubicBezTo>
                    <a:pt x="530" y="182"/>
                    <a:pt x="569" y="197"/>
                    <a:pt x="602" y="209"/>
                  </a:cubicBezTo>
                  <a:cubicBezTo>
                    <a:pt x="635" y="222"/>
                    <a:pt x="663" y="233"/>
                    <a:pt x="682" y="240"/>
                  </a:cubicBezTo>
                  <a:cubicBezTo>
                    <a:pt x="701" y="248"/>
                    <a:pt x="712" y="253"/>
                    <a:pt x="712" y="253"/>
                  </a:cubicBezTo>
                  <a:cubicBezTo>
                    <a:pt x="712" y="253"/>
                    <a:pt x="701" y="249"/>
                    <a:pt x="681" y="243"/>
                  </a:cubicBezTo>
                  <a:cubicBezTo>
                    <a:pt x="661" y="237"/>
                    <a:pt x="633" y="228"/>
                    <a:pt x="599" y="217"/>
                  </a:cubicBezTo>
                  <a:cubicBezTo>
                    <a:pt x="566" y="206"/>
                    <a:pt x="527" y="193"/>
                    <a:pt x="485" y="178"/>
                  </a:cubicBezTo>
                  <a:cubicBezTo>
                    <a:pt x="464" y="171"/>
                    <a:pt x="442" y="163"/>
                    <a:pt x="420" y="156"/>
                  </a:cubicBezTo>
                  <a:cubicBezTo>
                    <a:pt x="398" y="148"/>
                    <a:pt x="376" y="140"/>
                    <a:pt x="354" y="133"/>
                  </a:cubicBezTo>
                  <a:cubicBezTo>
                    <a:pt x="332" y="125"/>
                    <a:pt x="309" y="117"/>
                    <a:pt x="288" y="109"/>
                  </a:cubicBezTo>
                  <a:cubicBezTo>
                    <a:pt x="266" y="101"/>
                    <a:pt x="244" y="93"/>
                    <a:pt x="224" y="85"/>
                  </a:cubicBezTo>
                  <a:cubicBezTo>
                    <a:pt x="182" y="70"/>
                    <a:pt x="143" y="55"/>
                    <a:pt x="110" y="43"/>
                  </a:cubicBezTo>
                  <a:cubicBezTo>
                    <a:pt x="77" y="30"/>
                    <a:pt x="50" y="19"/>
                    <a:pt x="31" y="12"/>
                  </a:cubicBezTo>
                  <a:cubicBezTo>
                    <a:pt x="11" y="4"/>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3" name="Freeform 48">
              <a:extLst>
                <a:ext uri="{FF2B5EF4-FFF2-40B4-BE49-F238E27FC236}">
                  <a16:creationId xmlns:a16="http://schemas.microsoft.com/office/drawing/2014/main" id="{753818D9-C398-642F-A11F-3B69A593609E}"/>
                </a:ext>
              </a:extLst>
            </p:cNvPr>
            <p:cNvSpPr>
              <a:spLocks/>
            </p:cNvSpPr>
            <p:nvPr/>
          </p:nvSpPr>
          <p:spPr bwMode="auto">
            <a:xfrm>
              <a:off x="11265318" y="3653435"/>
              <a:ext cx="2075979" cy="741977"/>
            </a:xfrm>
            <a:custGeom>
              <a:avLst/>
              <a:gdLst>
                <a:gd name="T0" fmla="*/ 0 w 711"/>
                <a:gd name="T1" fmla="*/ 0 h 253"/>
                <a:gd name="T2" fmla="*/ 31 w 711"/>
                <a:gd name="T3" fmla="*/ 9 h 253"/>
                <a:gd name="T4" fmla="*/ 112 w 711"/>
                <a:gd name="T5" fmla="*/ 35 h 253"/>
                <a:gd name="T6" fmla="*/ 227 w 711"/>
                <a:gd name="T7" fmla="*/ 74 h 253"/>
                <a:gd name="T8" fmla="*/ 291 w 711"/>
                <a:gd name="T9" fmla="*/ 96 h 253"/>
                <a:gd name="T10" fmla="*/ 358 w 711"/>
                <a:gd name="T11" fmla="*/ 120 h 253"/>
                <a:gd name="T12" fmla="*/ 424 w 711"/>
                <a:gd name="T13" fmla="*/ 143 h 253"/>
                <a:gd name="T14" fmla="*/ 488 w 711"/>
                <a:gd name="T15" fmla="*/ 167 h 253"/>
                <a:gd name="T16" fmla="*/ 602 w 711"/>
                <a:gd name="T17" fmla="*/ 209 h 253"/>
                <a:gd name="T18" fmla="*/ 681 w 711"/>
                <a:gd name="T19" fmla="*/ 240 h 253"/>
                <a:gd name="T20" fmla="*/ 711 w 711"/>
                <a:gd name="T21" fmla="*/ 253 h 253"/>
                <a:gd name="T22" fmla="*/ 680 w 711"/>
                <a:gd name="T23" fmla="*/ 243 h 253"/>
                <a:gd name="T24" fmla="*/ 599 w 711"/>
                <a:gd name="T25" fmla="*/ 217 h 253"/>
                <a:gd name="T26" fmla="*/ 484 w 711"/>
                <a:gd name="T27" fmla="*/ 178 h 253"/>
                <a:gd name="T28" fmla="*/ 420 w 711"/>
                <a:gd name="T29" fmla="*/ 156 h 253"/>
                <a:gd name="T30" fmla="*/ 353 w 711"/>
                <a:gd name="T31" fmla="*/ 133 h 253"/>
                <a:gd name="T32" fmla="*/ 287 w 711"/>
                <a:gd name="T33" fmla="*/ 109 h 253"/>
                <a:gd name="T34" fmla="*/ 223 w 711"/>
                <a:gd name="T35" fmla="*/ 85 h 253"/>
                <a:gd name="T36" fmla="*/ 110 w 711"/>
                <a:gd name="T37" fmla="*/ 43 h 253"/>
                <a:gd name="T38" fmla="*/ 30 w 711"/>
                <a:gd name="T39" fmla="*/ 12 h 253"/>
                <a:gd name="T40" fmla="*/ 0 w 711"/>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253">
                  <a:moveTo>
                    <a:pt x="0" y="0"/>
                  </a:moveTo>
                  <a:cubicBezTo>
                    <a:pt x="0" y="0"/>
                    <a:pt x="11" y="3"/>
                    <a:pt x="31" y="9"/>
                  </a:cubicBezTo>
                  <a:cubicBezTo>
                    <a:pt x="51" y="16"/>
                    <a:pt x="79" y="24"/>
                    <a:pt x="112" y="35"/>
                  </a:cubicBezTo>
                  <a:cubicBezTo>
                    <a:pt x="146" y="46"/>
                    <a:pt x="185" y="60"/>
                    <a:pt x="227" y="74"/>
                  </a:cubicBezTo>
                  <a:cubicBezTo>
                    <a:pt x="248" y="81"/>
                    <a:pt x="270" y="89"/>
                    <a:pt x="291" y="96"/>
                  </a:cubicBezTo>
                  <a:cubicBezTo>
                    <a:pt x="313" y="104"/>
                    <a:pt x="336" y="112"/>
                    <a:pt x="358" y="120"/>
                  </a:cubicBezTo>
                  <a:cubicBezTo>
                    <a:pt x="380" y="128"/>
                    <a:pt x="402" y="136"/>
                    <a:pt x="424" y="143"/>
                  </a:cubicBezTo>
                  <a:cubicBezTo>
                    <a:pt x="446" y="151"/>
                    <a:pt x="467" y="159"/>
                    <a:pt x="488" y="167"/>
                  </a:cubicBezTo>
                  <a:cubicBezTo>
                    <a:pt x="530" y="182"/>
                    <a:pt x="568" y="197"/>
                    <a:pt x="602" y="209"/>
                  </a:cubicBezTo>
                  <a:cubicBezTo>
                    <a:pt x="635" y="222"/>
                    <a:pt x="662" y="233"/>
                    <a:pt x="681" y="240"/>
                  </a:cubicBezTo>
                  <a:cubicBezTo>
                    <a:pt x="700" y="248"/>
                    <a:pt x="711" y="253"/>
                    <a:pt x="711" y="253"/>
                  </a:cubicBezTo>
                  <a:cubicBezTo>
                    <a:pt x="711" y="253"/>
                    <a:pt x="700" y="249"/>
                    <a:pt x="680" y="243"/>
                  </a:cubicBezTo>
                  <a:cubicBezTo>
                    <a:pt x="661" y="237"/>
                    <a:pt x="632" y="228"/>
                    <a:pt x="599" y="217"/>
                  </a:cubicBezTo>
                  <a:cubicBezTo>
                    <a:pt x="565" y="206"/>
                    <a:pt x="526" y="193"/>
                    <a:pt x="484" y="178"/>
                  </a:cubicBezTo>
                  <a:cubicBezTo>
                    <a:pt x="463" y="171"/>
                    <a:pt x="442" y="164"/>
                    <a:pt x="420" y="156"/>
                  </a:cubicBezTo>
                  <a:cubicBezTo>
                    <a:pt x="398" y="148"/>
                    <a:pt x="376" y="140"/>
                    <a:pt x="353" y="133"/>
                  </a:cubicBezTo>
                  <a:cubicBezTo>
                    <a:pt x="331" y="125"/>
                    <a:pt x="309" y="117"/>
                    <a:pt x="287" y="109"/>
                  </a:cubicBezTo>
                  <a:cubicBezTo>
                    <a:pt x="265" y="101"/>
                    <a:pt x="244" y="93"/>
                    <a:pt x="223" y="85"/>
                  </a:cubicBezTo>
                  <a:cubicBezTo>
                    <a:pt x="181" y="70"/>
                    <a:pt x="143" y="56"/>
                    <a:pt x="110" y="43"/>
                  </a:cubicBezTo>
                  <a:cubicBezTo>
                    <a:pt x="77" y="30"/>
                    <a:pt x="49" y="19"/>
                    <a:pt x="30" y="12"/>
                  </a:cubicBezTo>
                  <a:cubicBezTo>
                    <a:pt x="11" y="4"/>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4" name="Freeform 49">
              <a:extLst>
                <a:ext uri="{FF2B5EF4-FFF2-40B4-BE49-F238E27FC236}">
                  <a16:creationId xmlns:a16="http://schemas.microsoft.com/office/drawing/2014/main" id="{1C012DB7-7681-A321-FE53-A027E2A81B2C}"/>
                </a:ext>
              </a:extLst>
            </p:cNvPr>
            <p:cNvSpPr>
              <a:spLocks/>
            </p:cNvSpPr>
            <p:nvPr/>
          </p:nvSpPr>
          <p:spPr bwMode="auto">
            <a:xfrm>
              <a:off x="11331531" y="3460637"/>
              <a:ext cx="2079874" cy="741977"/>
            </a:xfrm>
            <a:custGeom>
              <a:avLst/>
              <a:gdLst>
                <a:gd name="T0" fmla="*/ 0 w 712"/>
                <a:gd name="T1" fmla="*/ 0 h 253"/>
                <a:gd name="T2" fmla="*/ 31 w 712"/>
                <a:gd name="T3" fmla="*/ 9 h 253"/>
                <a:gd name="T4" fmla="*/ 113 w 712"/>
                <a:gd name="T5" fmla="*/ 36 h 253"/>
                <a:gd name="T6" fmla="*/ 227 w 712"/>
                <a:gd name="T7" fmla="*/ 74 h 253"/>
                <a:gd name="T8" fmla="*/ 292 w 712"/>
                <a:gd name="T9" fmla="*/ 96 h 253"/>
                <a:gd name="T10" fmla="*/ 358 w 712"/>
                <a:gd name="T11" fmla="*/ 120 h 253"/>
                <a:gd name="T12" fmla="*/ 425 w 712"/>
                <a:gd name="T13" fmla="*/ 144 h 253"/>
                <a:gd name="T14" fmla="*/ 489 w 712"/>
                <a:gd name="T15" fmla="*/ 167 h 253"/>
                <a:gd name="T16" fmla="*/ 602 w 712"/>
                <a:gd name="T17" fmla="*/ 209 h 253"/>
                <a:gd name="T18" fmla="*/ 682 w 712"/>
                <a:gd name="T19" fmla="*/ 241 h 253"/>
                <a:gd name="T20" fmla="*/ 712 w 712"/>
                <a:gd name="T21" fmla="*/ 253 h 253"/>
                <a:gd name="T22" fmla="*/ 681 w 712"/>
                <a:gd name="T23" fmla="*/ 243 h 253"/>
                <a:gd name="T24" fmla="*/ 599 w 712"/>
                <a:gd name="T25" fmla="*/ 217 h 253"/>
                <a:gd name="T26" fmla="*/ 485 w 712"/>
                <a:gd name="T27" fmla="*/ 178 h 253"/>
                <a:gd name="T28" fmla="*/ 420 w 712"/>
                <a:gd name="T29" fmla="*/ 156 h 253"/>
                <a:gd name="T30" fmla="*/ 354 w 712"/>
                <a:gd name="T31" fmla="*/ 133 h 253"/>
                <a:gd name="T32" fmla="*/ 288 w 712"/>
                <a:gd name="T33" fmla="*/ 109 h 253"/>
                <a:gd name="T34" fmla="*/ 223 w 712"/>
                <a:gd name="T35" fmla="*/ 85 h 253"/>
                <a:gd name="T36" fmla="*/ 110 w 712"/>
                <a:gd name="T37" fmla="*/ 43 h 253"/>
                <a:gd name="T38" fmla="*/ 30 w 712"/>
                <a:gd name="T39" fmla="*/ 12 h 253"/>
                <a:gd name="T40" fmla="*/ 0 w 712"/>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2" h="253">
                  <a:moveTo>
                    <a:pt x="0" y="0"/>
                  </a:moveTo>
                  <a:cubicBezTo>
                    <a:pt x="0" y="0"/>
                    <a:pt x="12" y="3"/>
                    <a:pt x="31" y="9"/>
                  </a:cubicBezTo>
                  <a:cubicBezTo>
                    <a:pt x="51" y="16"/>
                    <a:pt x="79" y="24"/>
                    <a:pt x="113" y="36"/>
                  </a:cubicBezTo>
                  <a:cubicBezTo>
                    <a:pt x="146" y="47"/>
                    <a:pt x="186" y="60"/>
                    <a:pt x="227" y="74"/>
                  </a:cubicBezTo>
                  <a:cubicBezTo>
                    <a:pt x="248" y="81"/>
                    <a:pt x="270" y="89"/>
                    <a:pt x="292" y="96"/>
                  </a:cubicBezTo>
                  <a:cubicBezTo>
                    <a:pt x="314" y="104"/>
                    <a:pt x="336" y="112"/>
                    <a:pt x="358" y="120"/>
                  </a:cubicBezTo>
                  <a:cubicBezTo>
                    <a:pt x="381" y="128"/>
                    <a:pt x="403" y="136"/>
                    <a:pt x="425" y="144"/>
                  </a:cubicBezTo>
                  <a:cubicBezTo>
                    <a:pt x="446" y="151"/>
                    <a:pt x="468" y="159"/>
                    <a:pt x="489" y="167"/>
                  </a:cubicBezTo>
                  <a:cubicBezTo>
                    <a:pt x="530" y="182"/>
                    <a:pt x="569" y="197"/>
                    <a:pt x="602" y="209"/>
                  </a:cubicBezTo>
                  <a:cubicBezTo>
                    <a:pt x="635" y="222"/>
                    <a:pt x="662" y="233"/>
                    <a:pt x="682" y="241"/>
                  </a:cubicBezTo>
                  <a:cubicBezTo>
                    <a:pt x="701" y="248"/>
                    <a:pt x="712" y="253"/>
                    <a:pt x="712" y="253"/>
                  </a:cubicBezTo>
                  <a:cubicBezTo>
                    <a:pt x="712" y="253"/>
                    <a:pt x="701" y="249"/>
                    <a:pt x="681" y="243"/>
                  </a:cubicBezTo>
                  <a:cubicBezTo>
                    <a:pt x="661" y="237"/>
                    <a:pt x="633" y="228"/>
                    <a:pt x="599" y="217"/>
                  </a:cubicBezTo>
                  <a:cubicBezTo>
                    <a:pt x="566" y="206"/>
                    <a:pt x="527" y="193"/>
                    <a:pt x="485" y="178"/>
                  </a:cubicBezTo>
                  <a:cubicBezTo>
                    <a:pt x="464" y="171"/>
                    <a:pt x="442" y="164"/>
                    <a:pt x="420" y="156"/>
                  </a:cubicBezTo>
                  <a:cubicBezTo>
                    <a:pt x="398" y="148"/>
                    <a:pt x="376" y="140"/>
                    <a:pt x="354" y="133"/>
                  </a:cubicBezTo>
                  <a:cubicBezTo>
                    <a:pt x="332" y="125"/>
                    <a:pt x="309" y="117"/>
                    <a:pt x="288" y="109"/>
                  </a:cubicBezTo>
                  <a:cubicBezTo>
                    <a:pt x="266" y="101"/>
                    <a:pt x="244" y="93"/>
                    <a:pt x="223" y="85"/>
                  </a:cubicBezTo>
                  <a:cubicBezTo>
                    <a:pt x="182" y="70"/>
                    <a:pt x="143" y="56"/>
                    <a:pt x="110" y="43"/>
                  </a:cubicBezTo>
                  <a:cubicBezTo>
                    <a:pt x="77" y="30"/>
                    <a:pt x="50" y="19"/>
                    <a:pt x="30" y="12"/>
                  </a:cubicBezTo>
                  <a:cubicBezTo>
                    <a:pt x="11" y="4"/>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50">
              <a:extLst>
                <a:ext uri="{FF2B5EF4-FFF2-40B4-BE49-F238E27FC236}">
                  <a16:creationId xmlns:a16="http://schemas.microsoft.com/office/drawing/2014/main" id="{2551247F-FFCC-64E4-8197-2584BA028EC7}"/>
                </a:ext>
              </a:extLst>
            </p:cNvPr>
            <p:cNvSpPr>
              <a:spLocks/>
            </p:cNvSpPr>
            <p:nvPr/>
          </p:nvSpPr>
          <p:spPr bwMode="auto">
            <a:xfrm>
              <a:off x="11401639" y="3267840"/>
              <a:ext cx="2077926" cy="740030"/>
            </a:xfrm>
            <a:custGeom>
              <a:avLst/>
              <a:gdLst>
                <a:gd name="T0" fmla="*/ 0 w 711"/>
                <a:gd name="T1" fmla="*/ 0 h 253"/>
                <a:gd name="T2" fmla="*/ 31 w 711"/>
                <a:gd name="T3" fmla="*/ 9 h 253"/>
                <a:gd name="T4" fmla="*/ 112 w 711"/>
                <a:gd name="T5" fmla="*/ 36 h 253"/>
                <a:gd name="T6" fmla="*/ 227 w 711"/>
                <a:gd name="T7" fmla="*/ 74 h 253"/>
                <a:gd name="T8" fmla="*/ 291 w 711"/>
                <a:gd name="T9" fmla="*/ 96 h 253"/>
                <a:gd name="T10" fmla="*/ 358 w 711"/>
                <a:gd name="T11" fmla="*/ 120 h 253"/>
                <a:gd name="T12" fmla="*/ 424 w 711"/>
                <a:gd name="T13" fmla="*/ 144 h 253"/>
                <a:gd name="T14" fmla="*/ 488 w 711"/>
                <a:gd name="T15" fmla="*/ 167 h 253"/>
                <a:gd name="T16" fmla="*/ 601 w 711"/>
                <a:gd name="T17" fmla="*/ 209 h 253"/>
                <a:gd name="T18" fmla="*/ 681 w 711"/>
                <a:gd name="T19" fmla="*/ 241 h 253"/>
                <a:gd name="T20" fmla="*/ 711 w 711"/>
                <a:gd name="T21" fmla="*/ 253 h 253"/>
                <a:gd name="T22" fmla="*/ 680 w 711"/>
                <a:gd name="T23" fmla="*/ 243 h 253"/>
                <a:gd name="T24" fmla="*/ 599 w 711"/>
                <a:gd name="T25" fmla="*/ 217 h 253"/>
                <a:gd name="T26" fmla="*/ 484 w 711"/>
                <a:gd name="T27" fmla="*/ 178 h 253"/>
                <a:gd name="T28" fmla="*/ 420 w 711"/>
                <a:gd name="T29" fmla="*/ 156 h 253"/>
                <a:gd name="T30" fmla="*/ 353 w 711"/>
                <a:gd name="T31" fmla="*/ 133 h 253"/>
                <a:gd name="T32" fmla="*/ 287 w 711"/>
                <a:gd name="T33" fmla="*/ 109 h 253"/>
                <a:gd name="T34" fmla="*/ 223 w 711"/>
                <a:gd name="T35" fmla="*/ 85 h 253"/>
                <a:gd name="T36" fmla="*/ 110 w 711"/>
                <a:gd name="T37" fmla="*/ 43 h 253"/>
                <a:gd name="T38" fmla="*/ 30 w 711"/>
                <a:gd name="T39" fmla="*/ 12 h 253"/>
                <a:gd name="T40" fmla="*/ 0 w 711"/>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253">
                  <a:moveTo>
                    <a:pt x="0" y="0"/>
                  </a:moveTo>
                  <a:cubicBezTo>
                    <a:pt x="0" y="0"/>
                    <a:pt x="11" y="3"/>
                    <a:pt x="31" y="9"/>
                  </a:cubicBezTo>
                  <a:cubicBezTo>
                    <a:pt x="50" y="16"/>
                    <a:pt x="79" y="24"/>
                    <a:pt x="112" y="36"/>
                  </a:cubicBezTo>
                  <a:cubicBezTo>
                    <a:pt x="146" y="47"/>
                    <a:pt x="185" y="60"/>
                    <a:pt x="227" y="74"/>
                  </a:cubicBezTo>
                  <a:cubicBezTo>
                    <a:pt x="248" y="81"/>
                    <a:pt x="269" y="89"/>
                    <a:pt x="291" y="96"/>
                  </a:cubicBezTo>
                  <a:cubicBezTo>
                    <a:pt x="313" y="104"/>
                    <a:pt x="336" y="112"/>
                    <a:pt x="358" y="120"/>
                  </a:cubicBezTo>
                  <a:cubicBezTo>
                    <a:pt x="380" y="128"/>
                    <a:pt x="402" y="136"/>
                    <a:pt x="424" y="144"/>
                  </a:cubicBezTo>
                  <a:cubicBezTo>
                    <a:pt x="446" y="152"/>
                    <a:pt x="467" y="159"/>
                    <a:pt x="488" y="167"/>
                  </a:cubicBezTo>
                  <a:cubicBezTo>
                    <a:pt x="530" y="182"/>
                    <a:pt x="568" y="197"/>
                    <a:pt x="601" y="209"/>
                  </a:cubicBezTo>
                  <a:cubicBezTo>
                    <a:pt x="635" y="222"/>
                    <a:pt x="662" y="233"/>
                    <a:pt x="681" y="241"/>
                  </a:cubicBezTo>
                  <a:cubicBezTo>
                    <a:pt x="700" y="248"/>
                    <a:pt x="711" y="253"/>
                    <a:pt x="711" y="253"/>
                  </a:cubicBezTo>
                  <a:cubicBezTo>
                    <a:pt x="711" y="253"/>
                    <a:pt x="700" y="249"/>
                    <a:pt x="680" y="243"/>
                  </a:cubicBezTo>
                  <a:cubicBezTo>
                    <a:pt x="661" y="237"/>
                    <a:pt x="632" y="228"/>
                    <a:pt x="599" y="217"/>
                  </a:cubicBezTo>
                  <a:cubicBezTo>
                    <a:pt x="565" y="206"/>
                    <a:pt x="526" y="193"/>
                    <a:pt x="484" y="178"/>
                  </a:cubicBezTo>
                  <a:cubicBezTo>
                    <a:pt x="463" y="171"/>
                    <a:pt x="442" y="164"/>
                    <a:pt x="420" y="156"/>
                  </a:cubicBezTo>
                  <a:cubicBezTo>
                    <a:pt x="398" y="148"/>
                    <a:pt x="375" y="141"/>
                    <a:pt x="353" y="133"/>
                  </a:cubicBezTo>
                  <a:cubicBezTo>
                    <a:pt x="331" y="125"/>
                    <a:pt x="309" y="117"/>
                    <a:pt x="287" y="109"/>
                  </a:cubicBezTo>
                  <a:cubicBezTo>
                    <a:pt x="265" y="101"/>
                    <a:pt x="244" y="93"/>
                    <a:pt x="223" y="85"/>
                  </a:cubicBezTo>
                  <a:cubicBezTo>
                    <a:pt x="181" y="70"/>
                    <a:pt x="143" y="56"/>
                    <a:pt x="110" y="43"/>
                  </a:cubicBezTo>
                  <a:cubicBezTo>
                    <a:pt x="77" y="30"/>
                    <a:pt x="49" y="19"/>
                    <a:pt x="30" y="12"/>
                  </a:cubicBezTo>
                  <a:cubicBezTo>
                    <a:pt x="11" y="4"/>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51">
              <a:extLst>
                <a:ext uri="{FF2B5EF4-FFF2-40B4-BE49-F238E27FC236}">
                  <a16:creationId xmlns:a16="http://schemas.microsoft.com/office/drawing/2014/main" id="{4C97316D-0ED5-1BFB-075B-1B93A95C2E87}"/>
                </a:ext>
              </a:extLst>
            </p:cNvPr>
            <p:cNvSpPr>
              <a:spLocks/>
            </p:cNvSpPr>
            <p:nvPr/>
          </p:nvSpPr>
          <p:spPr bwMode="auto">
            <a:xfrm>
              <a:off x="11469800" y="3075043"/>
              <a:ext cx="2079874" cy="740030"/>
            </a:xfrm>
            <a:custGeom>
              <a:avLst/>
              <a:gdLst>
                <a:gd name="T0" fmla="*/ 0 w 712"/>
                <a:gd name="T1" fmla="*/ 0 h 253"/>
                <a:gd name="T2" fmla="*/ 31 w 712"/>
                <a:gd name="T3" fmla="*/ 9 h 253"/>
                <a:gd name="T4" fmla="*/ 113 w 712"/>
                <a:gd name="T5" fmla="*/ 36 h 253"/>
                <a:gd name="T6" fmla="*/ 227 w 712"/>
                <a:gd name="T7" fmla="*/ 74 h 253"/>
                <a:gd name="T8" fmla="*/ 292 w 712"/>
                <a:gd name="T9" fmla="*/ 96 h 253"/>
                <a:gd name="T10" fmla="*/ 358 w 712"/>
                <a:gd name="T11" fmla="*/ 120 h 253"/>
                <a:gd name="T12" fmla="*/ 425 w 712"/>
                <a:gd name="T13" fmla="*/ 144 h 253"/>
                <a:gd name="T14" fmla="*/ 489 w 712"/>
                <a:gd name="T15" fmla="*/ 167 h 253"/>
                <a:gd name="T16" fmla="*/ 602 w 712"/>
                <a:gd name="T17" fmla="*/ 210 h 253"/>
                <a:gd name="T18" fmla="*/ 682 w 712"/>
                <a:gd name="T19" fmla="*/ 241 h 253"/>
                <a:gd name="T20" fmla="*/ 712 w 712"/>
                <a:gd name="T21" fmla="*/ 253 h 253"/>
                <a:gd name="T22" fmla="*/ 681 w 712"/>
                <a:gd name="T23" fmla="*/ 243 h 253"/>
                <a:gd name="T24" fmla="*/ 599 w 712"/>
                <a:gd name="T25" fmla="*/ 217 h 253"/>
                <a:gd name="T26" fmla="*/ 485 w 712"/>
                <a:gd name="T27" fmla="*/ 178 h 253"/>
                <a:gd name="T28" fmla="*/ 420 w 712"/>
                <a:gd name="T29" fmla="*/ 156 h 253"/>
                <a:gd name="T30" fmla="*/ 354 w 712"/>
                <a:gd name="T31" fmla="*/ 133 h 253"/>
                <a:gd name="T32" fmla="*/ 287 w 712"/>
                <a:gd name="T33" fmla="*/ 109 h 253"/>
                <a:gd name="T34" fmla="*/ 223 w 712"/>
                <a:gd name="T35" fmla="*/ 86 h 253"/>
                <a:gd name="T36" fmla="*/ 110 w 712"/>
                <a:gd name="T37" fmla="*/ 43 h 253"/>
                <a:gd name="T38" fmla="*/ 30 w 712"/>
                <a:gd name="T39" fmla="*/ 12 h 253"/>
                <a:gd name="T40" fmla="*/ 0 w 712"/>
                <a:gd name="T41"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2" h="253">
                  <a:moveTo>
                    <a:pt x="0" y="0"/>
                  </a:moveTo>
                  <a:cubicBezTo>
                    <a:pt x="0" y="0"/>
                    <a:pt x="12" y="3"/>
                    <a:pt x="31" y="9"/>
                  </a:cubicBezTo>
                  <a:cubicBezTo>
                    <a:pt x="51" y="16"/>
                    <a:pt x="79" y="24"/>
                    <a:pt x="113" y="36"/>
                  </a:cubicBezTo>
                  <a:cubicBezTo>
                    <a:pt x="146" y="47"/>
                    <a:pt x="186" y="60"/>
                    <a:pt x="227" y="74"/>
                  </a:cubicBezTo>
                  <a:cubicBezTo>
                    <a:pt x="248" y="81"/>
                    <a:pt x="270" y="89"/>
                    <a:pt x="292" y="96"/>
                  </a:cubicBezTo>
                  <a:cubicBezTo>
                    <a:pt x="314" y="104"/>
                    <a:pt x="336" y="112"/>
                    <a:pt x="358" y="120"/>
                  </a:cubicBezTo>
                  <a:cubicBezTo>
                    <a:pt x="380" y="128"/>
                    <a:pt x="403" y="136"/>
                    <a:pt x="425" y="144"/>
                  </a:cubicBezTo>
                  <a:cubicBezTo>
                    <a:pt x="446" y="152"/>
                    <a:pt x="468" y="159"/>
                    <a:pt x="489" y="167"/>
                  </a:cubicBezTo>
                  <a:cubicBezTo>
                    <a:pt x="530" y="182"/>
                    <a:pt x="569" y="197"/>
                    <a:pt x="602" y="210"/>
                  </a:cubicBezTo>
                  <a:cubicBezTo>
                    <a:pt x="635" y="222"/>
                    <a:pt x="662" y="233"/>
                    <a:pt x="682" y="241"/>
                  </a:cubicBezTo>
                  <a:cubicBezTo>
                    <a:pt x="701" y="248"/>
                    <a:pt x="712" y="253"/>
                    <a:pt x="712" y="253"/>
                  </a:cubicBezTo>
                  <a:cubicBezTo>
                    <a:pt x="712" y="253"/>
                    <a:pt x="700" y="249"/>
                    <a:pt x="681" y="243"/>
                  </a:cubicBezTo>
                  <a:cubicBezTo>
                    <a:pt x="661" y="237"/>
                    <a:pt x="633" y="228"/>
                    <a:pt x="599" y="217"/>
                  </a:cubicBezTo>
                  <a:cubicBezTo>
                    <a:pt x="566" y="206"/>
                    <a:pt x="526" y="193"/>
                    <a:pt x="485" y="178"/>
                  </a:cubicBezTo>
                  <a:cubicBezTo>
                    <a:pt x="464" y="171"/>
                    <a:pt x="442" y="164"/>
                    <a:pt x="420" y="156"/>
                  </a:cubicBezTo>
                  <a:cubicBezTo>
                    <a:pt x="398" y="148"/>
                    <a:pt x="376" y="141"/>
                    <a:pt x="354" y="133"/>
                  </a:cubicBezTo>
                  <a:cubicBezTo>
                    <a:pt x="331" y="125"/>
                    <a:pt x="309" y="117"/>
                    <a:pt x="287" y="109"/>
                  </a:cubicBezTo>
                  <a:cubicBezTo>
                    <a:pt x="266" y="101"/>
                    <a:pt x="244" y="93"/>
                    <a:pt x="223" y="86"/>
                  </a:cubicBezTo>
                  <a:cubicBezTo>
                    <a:pt x="182" y="70"/>
                    <a:pt x="143" y="56"/>
                    <a:pt x="110" y="43"/>
                  </a:cubicBezTo>
                  <a:cubicBezTo>
                    <a:pt x="77" y="30"/>
                    <a:pt x="50" y="19"/>
                    <a:pt x="30" y="12"/>
                  </a:cubicBezTo>
                  <a:cubicBezTo>
                    <a:pt x="11" y="4"/>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7" name="Freeform 52">
              <a:extLst>
                <a:ext uri="{FF2B5EF4-FFF2-40B4-BE49-F238E27FC236}">
                  <a16:creationId xmlns:a16="http://schemas.microsoft.com/office/drawing/2014/main" id="{663D560E-432C-CDF8-5435-A19F07A3F10F}"/>
                </a:ext>
              </a:extLst>
            </p:cNvPr>
            <p:cNvSpPr>
              <a:spLocks/>
            </p:cNvSpPr>
            <p:nvPr/>
          </p:nvSpPr>
          <p:spPr bwMode="auto">
            <a:xfrm>
              <a:off x="11539908" y="2882245"/>
              <a:ext cx="2075979" cy="740030"/>
            </a:xfrm>
            <a:custGeom>
              <a:avLst/>
              <a:gdLst>
                <a:gd name="T0" fmla="*/ 0 w 711"/>
                <a:gd name="T1" fmla="*/ 0 h 253"/>
                <a:gd name="T2" fmla="*/ 30 w 711"/>
                <a:gd name="T3" fmla="*/ 10 h 253"/>
                <a:gd name="T4" fmla="*/ 111 w 711"/>
                <a:gd name="T5" fmla="*/ 38 h 253"/>
                <a:gd name="T6" fmla="*/ 226 w 711"/>
                <a:gd name="T7" fmla="*/ 77 h 253"/>
                <a:gd name="T8" fmla="*/ 357 w 711"/>
                <a:gd name="T9" fmla="*/ 123 h 253"/>
                <a:gd name="T10" fmla="*/ 487 w 711"/>
                <a:gd name="T11" fmla="*/ 170 h 253"/>
                <a:gd name="T12" fmla="*/ 601 w 711"/>
                <a:gd name="T13" fmla="*/ 211 h 253"/>
                <a:gd name="T14" fmla="*/ 681 w 711"/>
                <a:gd name="T15" fmla="*/ 241 h 253"/>
                <a:gd name="T16" fmla="*/ 711 w 711"/>
                <a:gd name="T17" fmla="*/ 253 h 253"/>
                <a:gd name="T18" fmla="*/ 680 w 711"/>
                <a:gd name="T19" fmla="*/ 243 h 253"/>
                <a:gd name="T20" fmla="*/ 599 w 711"/>
                <a:gd name="T21" fmla="*/ 215 h 253"/>
                <a:gd name="T22" fmla="*/ 485 w 711"/>
                <a:gd name="T23" fmla="*/ 176 h 253"/>
                <a:gd name="T24" fmla="*/ 354 w 711"/>
                <a:gd name="T25" fmla="*/ 130 h 253"/>
                <a:gd name="T26" fmla="*/ 224 w 711"/>
                <a:gd name="T27" fmla="*/ 83 h 253"/>
                <a:gd name="T28" fmla="*/ 110 w 711"/>
                <a:gd name="T29" fmla="*/ 41 h 253"/>
                <a:gd name="T30" fmla="*/ 30 w 711"/>
                <a:gd name="T31" fmla="*/ 11 h 253"/>
                <a:gd name="T32" fmla="*/ 0 w 711"/>
                <a:gd name="T33"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1" h="253">
                  <a:moveTo>
                    <a:pt x="0" y="0"/>
                  </a:moveTo>
                  <a:cubicBezTo>
                    <a:pt x="0" y="0"/>
                    <a:pt x="11" y="4"/>
                    <a:pt x="30" y="10"/>
                  </a:cubicBezTo>
                  <a:cubicBezTo>
                    <a:pt x="50" y="17"/>
                    <a:pt x="78" y="26"/>
                    <a:pt x="111" y="38"/>
                  </a:cubicBezTo>
                  <a:cubicBezTo>
                    <a:pt x="145" y="49"/>
                    <a:pt x="184" y="63"/>
                    <a:pt x="226" y="77"/>
                  </a:cubicBezTo>
                  <a:cubicBezTo>
                    <a:pt x="268" y="92"/>
                    <a:pt x="312" y="107"/>
                    <a:pt x="357" y="123"/>
                  </a:cubicBezTo>
                  <a:cubicBezTo>
                    <a:pt x="401" y="139"/>
                    <a:pt x="445" y="155"/>
                    <a:pt x="487" y="170"/>
                  </a:cubicBezTo>
                  <a:cubicBezTo>
                    <a:pt x="529" y="185"/>
                    <a:pt x="567" y="199"/>
                    <a:pt x="601" y="211"/>
                  </a:cubicBezTo>
                  <a:cubicBezTo>
                    <a:pt x="634" y="224"/>
                    <a:pt x="661" y="234"/>
                    <a:pt x="681" y="241"/>
                  </a:cubicBezTo>
                  <a:cubicBezTo>
                    <a:pt x="700" y="249"/>
                    <a:pt x="711" y="253"/>
                    <a:pt x="711" y="253"/>
                  </a:cubicBezTo>
                  <a:cubicBezTo>
                    <a:pt x="711" y="253"/>
                    <a:pt x="700" y="249"/>
                    <a:pt x="680" y="243"/>
                  </a:cubicBezTo>
                  <a:cubicBezTo>
                    <a:pt x="661" y="236"/>
                    <a:pt x="633" y="226"/>
                    <a:pt x="599" y="215"/>
                  </a:cubicBezTo>
                  <a:cubicBezTo>
                    <a:pt x="566" y="204"/>
                    <a:pt x="527" y="190"/>
                    <a:pt x="485" y="176"/>
                  </a:cubicBezTo>
                  <a:cubicBezTo>
                    <a:pt x="443" y="161"/>
                    <a:pt x="399" y="145"/>
                    <a:pt x="354" y="130"/>
                  </a:cubicBezTo>
                  <a:cubicBezTo>
                    <a:pt x="310" y="114"/>
                    <a:pt x="265" y="98"/>
                    <a:pt x="224" y="83"/>
                  </a:cubicBezTo>
                  <a:cubicBezTo>
                    <a:pt x="182" y="68"/>
                    <a:pt x="143" y="53"/>
                    <a:pt x="110" y="41"/>
                  </a:cubicBezTo>
                  <a:cubicBezTo>
                    <a:pt x="77" y="29"/>
                    <a:pt x="49" y="19"/>
                    <a:pt x="30" y="11"/>
                  </a:cubicBezTo>
                  <a:cubicBezTo>
                    <a:pt x="11" y="4"/>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53">
              <a:extLst>
                <a:ext uri="{FF2B5EF4-FFF2-40B4-BE49-F238E27FC236}">
                  <a16:creationId xmlns:a16="http://schemas.microsoft.com/office/drawing/2014/main" id="{C4D3B40F-753E-AC5C-14BE-AC6DD393C0F7}"/>
                </a:ext>
              </a:extLst>
            </p:cNvPr>
            <p:cNvSpPr>
              <a:spLocks noEditPoints="1"/>
            </p:cNvSpPr>
            <p:nvPr/>
          </p:nvSpPr>
          <p:spPr bwMode="auto">
            <a:xfrm>
              <a:off x="10897250" y="3075043"/>
              <a:ext cx="2243459" cy="4765403"/>
            </a:xfrm>
            <a:custGeom>
              <a:avLst/>
              <a:gdLst>
                <a:gd name="T0" fmla="*/ 706 w 768"/>
                <a:gd name="T1" fmla="*/ 448 h 1628"/>
                <a:gd name="T2" fmla="*/ 580 w 768"/>
                <a:gd name="T3" fmla="*/ 47 h 1628"/>
                <a:gd name="T4" fmla="*/ 229 w 768"/>
                <a:gd name="T5" fmla="*/ 278 h 1628"/>
                <a:gd name="T6" fmla="*/ 226 w 768"/>
                <a:gd name="T7" fmla="*/ 545 h 1628"/>
                <a:gd name="T8" fmla="*/ 252 w 768"/>
                <a:gd name="T9" fmla="*/ 855 h 1628"/>
                <a:gd name="T10" fmla="*/ 236 w 768"/>
                <a:gd name="T11" fmla="*/ 951 h 1628"/>
                <a:gd name="T12" fmla="*/ 0 w 768"/>
                <a:gd name="T13" fmla="*/ 1613 h 1628"/>
                <a:gd name="T14" fmla="*/ 41 w 768"/>
                <a:gd name="T15" fmla="*/ 1628 h 1628"/>
                <a:gd name="T16" fmla="*/ 277 w 768"/>
                <a:gd name="T17" fmla="*/ 966 h 1628"/>
                <a:gd name="T18" fmla="*/ 324 w 768"/>
                <a:gd name="T19" fmla="*/ 881 h 1628"/>
                <a:gd name="T20" fmla="*/ 540 w 768"/>
                <a:gd name="T21" fmla="*/ 657 h 1628"/>
                <a:gd name="T22" fmla="*/ 706 w 768"/>
                <a:gd name="T23" fmla="*/ 448 h 1628"/>
                <a:gd name="T24" fmla="*/ 292 w 768"/>
                <a:gd name="T25" fmla="*/ 864 h 1628"/>
                <a:gd name="T26" fmla="*/ 288 w 768"/>
                <a:gd name="T27" fmla="*/ 863 h 1628"/>
                <a:gd name="T28" fmla="*/ 282 w 768"/>
                <a:gd name="T29" fmla="*/ 853 h 1628"/>
                <a:gd name="T30" fmla="*/ 272 w 768"/>
                <a:gd name="T31" fmla="*/ 649 h 1628"/>
                <a:gd name="T32" fmla="*/ 288 w 768"/>
                <a:gd name="T33" fmla="*/ 639 h 1628"/>
                <a:gd name="T34" fmla="*/ 355 w 768"/>
                <a:gd name="T35" fmla="*/ 680 h 1628"/>
                <a:gd name="T36" fmla="*/ 433 w 768"/>
                <a:gd name="T37" fmla="*/ 690 h 1628"/>
                <a:gd name="T38" fmla="*/ 439 w 768"/>
                <a:gd name="T39" fmla="*/ 708 h 1628"/>
                <a:gd name="T40" fmla="*/ 303 w 768"/>
                <a:gd name="T41" fmla="*/ 860 h 1628"/>
                <a:gd name="T42" fmla="*/ 292 w 768"/>
                <a:gd name="T43" fmla="*/ 864 h 1628"/>
                <a:gd name="T44" fmla="*/ 365 w 768"/>
                <a:gd name="T45" fmla="*/ 652 h 1628"/>
                <a:gd name="T46" fmla="*/ 254 w 768"/>
                <a:gd name="T47" fmla="*/ 287 h 1628"/>
                <a:gd name="T48" fmla="*/ 570 w 768"/>
                <a:gd name="T49" fmla="*/ 75 h 1628"/>
                <a:gd name="T50" fmla="*/ 682 w 768"/>
                <a:gd name="T51" fmla="*/ 439 h 1628"/>
                <a:gd name="T52" fmla="*/ 365 w 768"/>
                <a:gd name="T53" fmla="*/ 652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8" h="1628">
                  <a:moveTo>
                    <a:pt x="706" y="448"/>
                  </a:moveTo>
                  <a:cubicBezTo>
                    <a:pt x="768" y="274"/>
                    <a:pt x="712" y="94"/>
                    <a:pt x="580" y="47"/>
                  </a:cubicBezTo>
                  <a:cubicBezTo>
                    <a:pt x="448" y="0"/>
                    <a:pt x="291" y="104"/>
                    <a:pt x="229" y="278"/>
                  </a:cubicBezTo>
                  <a:cubicBezTo>
                    <a:pt x="195" y="373"/>
                    <a:pt x="197" y="469"/>
                    <a:pt x="226" y="545"/>
                  </a:cubicBezTo>
                  <a:cubicBezTo>
                    <a:pt x="247" y="622"/>
                    <a:pt x="251" y="776"/>
                    <a:pt x="252" y="855"/>
                  </a:cubicBezTo>
                  <a:cubicBezTo>
                    <a:pt x="252" y="888"/>
                    <a:pt x="247" y="921"/>
                    <a:pt x="236" y="951"/>
                  </a:cubicBezTo>
                  <a:cubicBezTo>
                    <a:pt x="0" y="1613"/>
                    <a:pt x="0" y="1613"/>
                    <a:pt x="0" y="1613"/>
                  </a:cubicBezTo>
                  <a:cubicBezTo>
                    <a:pt x="41" y="1628"/>
                    <a:pt x="41" y="1628"/>
                    <a:pt x="41" y="1628"/>
                  </a:cubicBezTo>
                  <a:cubicBezTo>
                    <a:pt x="277" y="966"/>
                    <a:pt x="277" y="966"/>
                    <a:pt x="277" y="966"/>
                  </a:cubicBezTo>
                  <a:cubicBezTo>
                    <a:pt x="287" y="935"/>
                    <a:pt x="304" y="906"/>
                    <a:pt x="324" y="881"/>
                  </a:cubicBezTo>
                  <a:cubicBezTo>
                    <a:pt x="375" y="820"/>
                    <a:pt x="475" y="703"/>
                    <a:pt x="540" y="657"/>
                  </a:cubicBezTo>
                  <a:cubicBezTo>
                    <a:pt x="611" y="617"/>
                    <a:pt x="673" y="543"/>
                    <a:pt x="706" y="448"/>
                  </a:cubicBezTo>
                  <a:moveTo>
                    <a:pt x="292" y="864"/>
                  </a:moveTo>
                  <a:cubicBezTo>
                    <a:pt x="288" y="863"/>
                    <a:pt x="288" y="863"/>
                    <a:pt x="288" y="863"/>
                  </a:cubicBezTo>
                  <a:cubicBezTo>
                    <a:pt x="284" y="861"/>
                    <a:pt x="281" y="857"/>
                    <a:pt x="282" y="853"/>
                  </a:cubicBezTo>
                  <a:cubicBezTo>
                    <a:pt x="285" y="803"/>
                    <a:pt x="282" y="730"/>
                    <a:pt x="272" y="649"/>
                  </a:cubicBezTo>
                  <a:cubicBezTo>
                    <a:pt x="271" y="639"/>
                    <a:pt x="281" y="633"/>
                    <a:pt x="288" y="639"/>
                  </a:cubicBezTo>
                  <a:cubicBezTo>
                    <a:pt x="307" y="657"/>
                    <a:pt x="330" y="670"/>
                    <a:pt x="355" y="680"/>
                  </a:cubicBezTo>
                  <a:cubicBezTo>
                    <a:pt x="380" y="688"/>
                    <a:pt x="406" y="692"/>
                    <a:pt x="433" y="690"/>
                  </a:cubicBezTo>
                  <a:cubicBezTo>
                    <a:pt x="442" y="690"/>
                    <a:pt x="445" y="702"/>
                    <a:pt x="439" y="708"/>
                  </a:cubicBezTo>
                  <a:cubicBezTo>
                    <a:pt x="380" y="764"/>
                    <a:pt x="332" y="819"/>
                    <a:pt x="303" y="860"/>
                  </a:cubicBezTo>
                  <a:cubicBezTo>
                    <a:pt x="300" y="864"/>
                    <a:pt x="296" y="866"/>
                    <a:pt x="292" y="864"/>
                  </a:cubicBezTo>
                  <a:moveTo>
                    <a:pt x="365" y="652"/>
                  </a:moveTo>
                  <a:cubicBezTo>
                    <a:pt x="247" y="610"/>
                    <a:pt x="197" y="446"/>
                    <a:pt x="254" y="287"/>
                  </a:cubicBezTo>
                  <a:cubicBezTo>
                    <a:pt x="310" y="128"/>
                    <a:pt x="452" y="33"/>
                    <a:pt x="570" y="75"/>
                  </a:cubicBezTo>
                  <a:cubicBezTo>
                    <a:pt x="688" y="117"/>
                    <a:pt x="738" y="280"/>
                    <a:pt x="682" y="439"/>
                  </a:cubicBezTo>
                  <a:cubicBezTo>
                    <a:pt x="625" y="599"/>
                    <a:pt x="483" y="694"/>
                    <a:pt x="365" y="652"/>
                  </a:cubicBezTo>
                </a:path>
              </a:pathLst>
            </a:custGeom>
            <a:solidFill>
              <a:srgbClr val="E53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54">
              <a:extLst>
                <a:ext uri="{FF2B5EF4-FFF2-40B4-BE49-F238E27FC236}">
                  <a16:creationId xmlns:a16="http://schemas.microsoft.com/office/drawing/2014/main" id="{2E348D32-3CBF-3562-58E4-53787EC59BEE}"/>
                </a:ext>
              </a:extLst>
            </p:cNvPr>
            <p:cNvSpPr>
              <a:spLocks/>
            </p:cNvSpPr>
            <p:nvPr/>
          </p:nvSpPr>
          <p:spPr bwMode="auto">
            <a:xfrm>
              <a:off x="10757034" y="7776180"/>
              <a:ext cx="340803" cy="233694"/>
            </a:xfrm>
            <a:custGeom>
              <a:avLst/>
              <a:gdLst>
                <a:gd name="T0" fmla="*/ 90 w 117"/>
                <a:gd name="T1" fmla="*/ 77 h 80"/>
                <a:gd name="T2" fmla="*/ 12 w 117"/>
                <a:gd name="T3" fmla="*/ 50 h 80"/>
                <a:gd name="T4" fmla="*/ 3 w 117"/>
                <a:gd name="T5" fmla="*/ 30 h 80"/>
                <a:gd name="T6" fmla="*/ 51 w 117"/>
                <a:gd name="T7" fmla="*/ 7 h 80"/>
                <a:gd name="T8" fmla="*/ 87 w 117"/>
                <a:gd name="T9" fmla="*/ 19 h 80"/>
                <a:gd name="T10" fmla="*/ 110 w 117"/>
                <a:gd name="T11" fmla="*/ 68 h 80"/>
                <a:gd name="T12" fmla="*/ 90 w 117"/>
                <a:gd name="T13" fmla="*/ 77 h 80"/>
              </a:gdLst>
              <a:ahLst/>
              <a:cxnLst>
                <a:cxn ang="0">
                  <a:pos x="T0" y="T1"/>
                </a:cxn>
                <a:cxn ang="0">
                  <a:pos x="T2" y="T3"/>
                </a:cxn>
                <a:cxn ang="0">
                  <a:pos x="T4" y="T5"/>
                </a:cxn>
                <a:cxn ang="0">
                  <a:pos x="T6" y="T7"/>
                </a:cxn>
                <a:cxn ang="0">
                  <a:pos x="T8" y="T9"/>
                </a:cxn>
                <a:cxn ang="0">
                  <a:pos x="T10" y="T11"/>
                </a:cxn>
                <a:cxn ang="0">
                  <a:pos x="T12" y="T13"/>
                </a:cxn>
              </a:cxnLst>
              <a:rect l="0" t="0" r="r" b="b"/>
              <a:pathLst>
                <a:path w="117" h="80">
                  <a:moveTo>
                    <a:pt x="90" y="77"/>
                  </a:moveTo>
                  <a:cubicBezTo>
                    <a:pt x="12" y="50"/>
                    <a:pt x="12" y="50"/>
                    <a:pt x="12" y="50"/>
                  </a:cubicBezTo>
                  <a:cubicBezTo>
                    <a:pt x="4" y="47"/>
                    <a:pt x="0" y="38"/>
                    <a:pt x="3" y="30"/>
                  </a:cubicBezTo>
                  <a:cubicBezTo>
                    <a:pt x="10" y="10"/>
                    <a:pt x="32" y="0"/>
                    <a:pt x="51" y="7"/>
                  </a:cubicBezTo>
                  <a:cubicBezTo>
                    <a:pt x="87" y="19"/>
                    <a:pt x="87" y="19"/>
                    <a:pt x="87" y="19"/>
                  </a:cubicBezTo>
                  <a:cubicBezTo>
                    <a:pt x="107" y="26"/>
                    <a:pt x="117" y="48"/>
                    <a:pt x="110" y="68"/>
                  </a:cubicBezTo>
                  <a:cubicBezTo>
                    <a:pt x="107" y="76"/>
                    <a:pt x="98" y="80"/>
                    <a:pt x="90" y="77"/>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55">
              <a:extLst>
                <a:ext uri="{FF2B5EF4-FFF2-40B4-BE49-F238E27FC236}">
                  <a16:creationId xmlns:a16="http://schemas.microsoft.com/office/drawing/2014/main" id="{C3906E0D-5B26-BA03-1C88-3A8D001D1664}"/>
                </a:ext>
              </a:extLst>
            </p:cNvPr>
            <p:cNvSpPr>
              <a:spLocks/>
            </p:cNvSpPr>
            <p:nvPr/>
          </p:nvSpPr>
          <p:spPr bwMode="auto">
            <a:xfrm>
              <a:off x="11171840" y="6405177"/>
              <a:ext cx="352488" cy="492704"/>
            </a:xfrm>
            <a:custGeom>
              <a:avLst/>
              <a:gdLst>
                <a:gd name="T0" fmla="*/ 68 w 121"/>
                <a:gd name="T1" fmla="*/ 163 h 168"/>
                <a:gd name="T2" fmla="*/ 18 w 121"/>
                <a:gd name="T3" fmla="*/ 145 h 168"/>
                <a:gd name="T4" fmla="*/ 4 w 121"/>
                <a:gd name="T5" fmla="*/ 115 h 168"/>
                <a:gd name="T6" fmla="*/ 5 w 121"/>
                <a:gd name="T7" fmla="*/ 113 h 168"/>
                <a:gd name="T8" fmla="*/ 95 w 121"/>
                <a:gd name="T9" fmla="*/ 9 h 168"/>
                <a:gd name="T10" fmla="*/ 99 w 121"/>
                <a:gd name="T11" fmla="*/ 147 h 168"/>
                <a:gd name="T12" fmla="*/ 99 w 121"/>
                <a:gd name="T13" fmla="*/ 149 h 168"/>
                <a:gd name="T14" fmla="*/ 68 w 121"/>
                <a:gd name="T15" fmla="*/ 163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68">
                  <a:moveTo>
                    <a:pt x="68" y="163"/>
                  </a:moveTo>
                  <a:cubicBezTo>
                    <a:pt x="18" y="145"/>
                    <a:pt x="18" y="145"/>
                    <a:pt x="18" y="145"/>
                  </a:cubicBezTo>
                  <a:cubicBezTo>
                    <a:pt x="6" y="141"/>
                    <a:pt x="0" y="127"/>
                    <a:pt x="4" y="115"/>
                  </a:cubicBezTo>
                  <a:cubicBezTo>
                    <a:pt x="5" y="113"/>
                    <a:pt x="5" y="113"/>
                    <a:pt x="5" y="113"/>
                  </a:cubicBezTo>
                  <a:cubicBezTo>
                    <a:pt x="14" y="87"/>
                    <a:pt x="69" y="0"/>
                    <a:pt x="95" y="9"/>
                  </a:cubicBezTo>
                  <a:cubicBezTo>
                    <a:pt x="121" y="18"/>
                    <a:pt x="109" y="120"/>
                    <a:pt x="99" y="147"/>
                  </a:cubicBezTo>
                  <a:cubicBezTo>
                    <a:pt x="99" y="149"/>
                    <a:pt x="99" y="149"/>
                    <a:pt x="99" y="149"/>
                  </a:cubicBezTo>
                  <a:cubicBezTo>
                    <a:pt x="94" y="161"/>
                    <a:pt x="81" y="168"/>
                    <a:pt x="68" y="163"/>
                  </a:cubicBezTo>
                  <a:close/>
                </a:path>
              </a:pathLst>
            </a:custGeom>
            <a:solidFill>
              <a:srgbClr val="E53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56">
              <a:extLst>
                <a:ext uri="{FF2B5EF4-FFF2-40B4-BE49-F238E27FC236}">
                  <a16:creationId xmlns:a16="http://schemas.microsoft.com/office/drawing/2014/main" id="{84E0D3AC-BD61-A70C-30AA-BA2FBE32D9EE}"/>
                </a:ext>
              </a:extLst>
            </p:cNvPr>
            <p:cNvSpPr>
              <a:spLocks/>
            </p:cNvSpPr>
            <p:nvPr/>
          </p:nvSpPr>
          <p:spPr bwMode="auto">
            <a:xfrm>
              <a:off x="11121207" y="6818036"/>
              <a:ext cx="303802" cy="218114"/>
            </a:xfrm>
            <a:custGeom>
              <a:avLst/>
              <a:gdLst>
                <a:gd name="T0" fmla="*/ 67 w 104"/>
                <a:gd name="T1" fmla="*/ 69 h 74"/>
                <a:gd name="T2" fmla="*/ 20 w 104"/>
                <a:gd name="T3" fmla="*/ 52 h 74"/>
                <a:gd name="T4" fmla="*/ 5 w 104"/>
                <a:gd name="T5" fmla="*/ 20 h 74"/>
                <a:gd name="T6" fmla="*/ 37 w 104"/>
                <a:gd name="T7" fmla="*/ 5 h 74"/>
                <a:gd name="T8" fmla="*/ 84 w 104"/>
                <a:gd name="T9" fmla="*/ 22 h 74"/>
                <a:gd name="T10" fmla="*/ 99 w 104"/>
                <a:gd name="T11" fmla="*/ 54 h 74"/>
                <a:gd name="T12" fmla="*/ 67 w 104"/>
                <a:gd name="T13" fmla="*/ 69 h 74"/>
              </a:gdLst>
              <a:ahLst/>
              <a:cxnLst>
                <a:cxn ang="0">
                  <a:pos x="T0" y="T1"/>
                </a:cxn>
                <a:cxn ang="0">
                  <a:pos x="T2" y="T3"/>
                </a:cxn>
                <a:cxn ang="0">
                  <a:pos x="T4" y="T5"/>
                </a:cxn>
                <a:cxn ang="0">
                  <a:pos x="T6" y="T7"/>
                </a:cxn>
                <a:cxn ang="0">
                  <a:pos x="T8" y="T9"/>
                </a:cxn>
                <a:cxn ang="0">
                  <a:pos x="T10" y="T11"/>
                </a:cxn>
                <a:cxn ang="0">
                  <a:pos x="T12" y="T13"/>
                </a:cxn>
              </a:cxnLst>
              <a:rect l="0" t="0" r="r" b="b"/>
              <a:pathLst>
                <a:path w="104" h="74">
                  <a:moveTo>
                    <a:pt x="67" y="69"/>
                  </a:moveTo>
                  <a:cubicBezTo>
                    <a:pt x="20" y="52"/>
                    <a:pt x="20" y="52"/>
                    <a:pt x="20" y="52"/>
                  </a:cubicBezTo>
                  <a:cubicBezTo>
                    <a:pt x="7" y="47"/>
                    <a:pt x="0" y="33"/>
                    <a:pt x="5" y="20"/>
                  </a:cubicBezTo>
                  <a:cubicBezTo>
                    <a:pt x="9" y="7"/>
                    <a:pt x="24" y="0"/>
                    <a:pt x="37" y="5"/>
                  </a:cubicBezTo>
                  <a:cubicBezTo>
                    <a:pt x="84" y="22"/>
                    <a:pt x="84" y="22"/>
                    <a:pt x="84" y="22"/>
                  </a:cubicBezTo>
                  <a:cubicBezTo>
                    <a:pt x="97" y="26"/>
                    <a:pt x="104" y="41"/>
                    <a:pt x="99" y="54"/>
                  </a:cubicBezTo>
                  <a:cubicBezTo>
                    <a:pt x="95" y="67"/>
                    <a:pt x="80" y="74"/>
                    <a:pt x="67" y="69"/>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57">
              <a:extLst>
                <a:ext uri="{FF2B5EF4-FFF2-40B4-BE49-F238E27FC236}">
                  <a16:creationId xmlns:a16="http://schemas.microsoft.com/office/drawing/2014/main" id="{DB75029E-DE09-EB4B-5416-1DA3D23B5E80}"/>
                </a:ext>
              </a:extLst>
            </p:cNvPr>
            <p:cNvSpPr>
              <a:spLocks/>
            </p:cNvSpPr>
            <p:nvPr/>
          </p:nvSpPr>
          <p:spPr bwMode="auto">
            <a:xfrm>
              <a:off x="11072520" y="6956305"/>
              <a:ext cx="303802" cy="216167"/>
            </a:xfrm>
            <a:custGeom>
              <a:avLst/>
              <a:gdLst>
                <a:gd name="T0" fmla="*/ 68 w 104"/>
                <a:gd name="T1" fmla="*/ 69 h 74"/>
                <a:gd name="T2" fmla="*/ 20 w 104"/>
                <a:gd name="T3" fmla="*/ 52 h 74"/>
                <a:gd name="T4" fmla="*/ 5 w 104"/>
                <a:gd name="T5" fmla="*/ 20 h 74"/>
                <a:gd name="T6" fmla="*/ 37 w 104"/>
                <a:gd name="T7" fmla="*/ 5 h 74"/>
                <a:gd name="T8" fmla="*/ 84 w 104"/>
                <a:gd name="T9" fmla="*/ 22 h 74"/>
                <a:gd name="T10" fmla="*/ 100 w 104"/>
                <a:gd name="T11" fmla="*/ 54 h 74"/>
                <a:gd name="T12" fmla="*/ 68 w 104"/>
                <a:gd name="T13" fmla="*/ 69 h 74"/>
              </a:gdLst>
              <a:ahLst/>
              <a:cxnLst>
                <a:cxn ang="0">
                  <a:pos x="T0" y="T1"/>
                </a:cxn>
                <a:cxn ang="0">
                  <a:pos x="T2" y="T3"/>
                </a:cxn>
                <a:cxn ang="0">
                  <a:pos x="T4" y="T5"/>
                </a:cxn>
                <a:cxn ang="0">
                  <a:pos x="T6" y="T7"/>
                </a:cxn>
                <a:cxn ang="0">
                  <a:pos x="T8" y="T9"/>
                </a:cxn>
                <a:cxn ang="0">
                  <a:pos x="T10" y="T11"/>
                </a:cxn>
                <a:cxn ang="0">
                  <a:pos x="T12" y="T13"/>
                </a:cxn>
              </a:cxnLst>
              <a:rect l="0" t="0" r="r" b="b"/>
              <a:pathLst>
                <a:path w="104" h="74">
                  <a:moveTo>
                    <a:pt x="68" y="69"/>
                  </a:moveTo>
                  <a:cubicBezTo>
                    <a:pt x="20" y="52"/>
                    <a:pt x="20" y="52"/>
                    <a:pt x="20" y="52"/>
                  </a:cubicBezTo>
                  <a:cubicBezTo>
                    <a:pt x="7" y="48"/>
                    <a:pt x="0" y="33"/>
                    <a:pt x="5" y="20"/>
                  </a:cubicBezTo>
                  <a:cubicBezTo>
                    <a:pt x="9" y="7"/>
                    <a:pt x="24" y="0"/>
                    <a:pt x="37" y="5"/>
                  </a:cubicBezTo>
                  <a:cubicBezTo>
                    <a:pt x="84" y="22"/>
                    <a:pt x="84" y="22"/>
                    <a:pt x="84" y="22"/>
                  </a:cubicBezTo>
                  <a:cubicBezTo>
                    <a:pt x="97" y="27"/>
                    <a:pt x="104" y="41"/>
                    <a:pt x="100" y="54"/>
                  </a:cubicBezTo>
                  <a:cubicBezTo>
                    <a:pt x="95" y="67"/>
                    <a:pt x="81" y="74"/>
                    <a:pt x="68" y="69"/>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3" name="Freeform 58">
              <a:extLst>
                <a:ext uri="{FF2B5EF4-FFF2-40B4-BE49-F238E27FC236}">
                  <a16:creationId xmlns:a16="http://schemas.microsoft.com/office/drawing/2014/main" id="{8110E5E5-26C1-6078-D65B-13781CF0E4FC}"/>
                </a:ext>
              </a:extLst>
            </p:cNvPr>
            <p:cNvSpPr>
              <a:spLocks/>
            </p:cNvSpPr>
            <p:nvPr/>
          </p:nvSpPr>
          <p:spPr bwMode="auto">
            <a:xfrm>
              <a:off x="11021887" y="7096521"/>
              <a:ext cx="303802" cy="214219"/>
            </a:xfrm>
            <a:custGeom>
              <a:avLst/>
              <a:gdLst>
                <a:gd name="T0" fmla="*/ 68 w 104"/>
                <a:gd name="T1" fmla="*/ 68 h 73"/>
                <a:gd name="T2" fmla="*/ 20 w 104"/>
                <a:gd name="T3" fmla="*/ 51 h 73"/>
                <a:gd name="T4" fmla="*/ 5 w 104"/>
                <a:gd name="T5" fmla="*/ 19 h 73"/>
                <a:gd name="T6" fmla="*/ 37 w 104"/>
                <a:gd name="T7" fmla="*/ 4 h 73"/>
                <a:gd name="T8" fmla="*/ 85 w 104"/>
                <a:gd name="T9" fmla="*/ 21 h 73"/>
                <a:gd name="T10" fmla="*/ 100 w 104"/>
                <a:gd name="T11" fmla="*/ 53 h 73"/>
                <a:gd name="T12" fmla="*/ 100 w 104"/>
                <a:gd name="T13" fmla="*/ 53 h 73"/>
                <a:gd name="T14" fmla="*/ 68 w 104"/>
                <a:gd name="T15" fmla="*/ 6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73">
                  <a:moveTo>
                    <a:pt x="68" y="68"/>
                  </a:moveTo>
                  <a:cubicBezTo>
                    <a:pt x="20" y="51"/>
                    <a:pt x="20" y="51"/>
                    <a:pt x="20" y="51"/>
                  </a:cubicBezTo>
                  <a:cubicBezTo>
                    <a:pt x="7" y="47"/>
                    <a:pt x="0" y="32"/>
                    <a:pt x="5" y="19"/>
                  </a:cubicBezTo>
                  <a:cubicBezTo>
                    <a:pt x="10" y="7"/>
                    <a:pt x="24" y="0"/>
                    <a:pt x="37" y="4"/>
                  </a:cubicBezTo>
                  <a:cubicBezTo>
                    <a:pt x="85" y="21"/>
                    <a:pt x="85" y="21"/>
                    <a:pt x="85" y="21"/>
                  </a:cubicBezTo>
                  <a:cubicBezTo>
                    <a:pt x="98" y="26"/>
                    <a:pt x="104" y="40"/>
                    <a:pt x="100" y="53"/>
                  </a:cubicBezTo>
                  <a:cubicBezTo>
                    <a:pt x="100" y="53"/>
                    <a:pt x="100" y="53"/>
                    <a:pt x="100" y="53"/>
                  </a:cubicBezTo>
                  <a:cubicBezTo>
                    <a:pt x="95" y="66"/>
                    <a:pt x="81" y="73"/>
                    <a:pt x="68" y="68"/>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0" name="Freeform 59">
              <a:extLst>
                <a:ext uri="{FF2B5EF4-FFF2-40B4-BE49-F238E27FC236}">
                  <a16:creationId xmlns:a16="http://schemas.microsoft.com/office/drawing/2014/main" id="{3F2A3032-57DB-1B4F-3365-E8191018D228}"/>
                </a:ext>
              </a:extLst>
            </p:cNvPr>
            <p:cNvSpPr>
              <a:spLocks/>
            </p:cNvSpPr>
            <p:nvPr/>
          </p:nvSpPr>
          <p:spPr bwMode="auto">
            <a:xfrm>
              <a:off x="10975148" y="7234790"/>
              <a:ext cx="303802" cy="212272"/>
            </a:xfrm>
            <a:custGeom>
              <a:avLst/>
              <a:gdLst>
                <a:gd name="T0" fmla="*/ 67 w 104"/>
                <a:gd name="T1" fmla="*/ 69 h 73"/>
                <a:gd name="T2" fmla="*/ 19 w 104"/>
                <a:gd name="T3" fmla="*/ 52 h 73"/>
                <a:gd name="T4" fmla="*/ 4 w 104"/>
                <a:gd name="T5" fmla="*/ 20 h 73"/>
                <a:gd name="T6" fmla="*/ 36 w 104"/>
                <a:gd name="T7" fmla="*/ 4 h 73"/>
                <a:gd name="T8" fmla="*/ 84 w 104"/>
                <a:gd name="T9" fmla="*/ 21 h 73"/>
                <a:gd name="T10" fmla="*/ 99 w 104"/>
                <a:gd name="T11" fmla="*/ 53 h 73"/>
                <a:gd name="T12" fmla="*/ 67 w 104"/>
                <a:gd name="T13" fmla="*/ 69 h 73"/>
              </a:gdLst>
              <a:ahLst/>
              <a:cxnLst>
                <a:cxn ang="0">
                  <a:pos x="T0" y="T1"/>
                </a:cxn>
                <a:cxn ang="0">
                  <a:pos x="T2" y="T3"/>
                </a:cxn>
                <a:cxn ang="0">
                  <a:pos x="T4" y="T5"/>
                </a:cxn>
                <a:cxn ang="0">
                  <a:pos x="T6" y="T7"/>
                </a:cxn>
                <a:cxn ang="0">
                  <a:pos x="T8" y="T9"/>
                </a:cxn>
                <a:cxn ang="0">
                  <a:pos x="T10" y="T11"/>
                </a:cxn>
                <a:cxn ang="0">
                  <a:pos x="T12" y="T13"/>
                </a:cxn>
              </a:cxnLst>
              <a:rect l="0" t="0" r="r" b="b"/>
              <a:pathLst>
                <a:path w="104" h="73">
                  <a:moveTo>
                    <a:pt x="67" y="69"/>
                  </a:moveTo>
                  <a:cubicBezTo>
                    <a:pt x="19" y="52"/>
                    <a:pt x="19" y="52"/>
                    <a:pt x="19" y="52"/>
                  </a:cubicBezTo>
                  <a:cubicBezTo>
                    <a:pt x="6" y="47"/>
                    <a:pt x="0" y="33"/>
                    <a:pt x="4" y="20"/>
                  </a:cubicBezTo>
                  <a:cubicBezTo>
                    <a:pt x="9" y="7"/>
                    <a:pt x="23" y="0"/>
                    <a:pt x="36" y="4"/>
                  </a:cubicBezTo>
                  <a:cubicBezTo>
                    <a:pt x="84" y="21"/>
                    <a:pt x="84" y="21"/>
                    <a:pt x="84" y="21"/>
                  </a:cubicBezTo>
                  <a:cubicBezTo>
                    <a:pt x="97" y="26"/>
                    <a:pt x="104" y="40"/>
                    <a:pt x="99" y="53"/>
                  </a:cubicBezTo>
                  <a:cubicBezTo>
                    <a:pt x="94" y="66"/>
                    <a:pt x="80" y="73"/>
                    <a:pt x="67" y="69"/>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1" name="Freeform 60">
              <a:extLst>
                <a:ext uri="{FF2B5EF4-FFF2-40B4-BE49-F238E27FC236}">
                  <a16:creationId xmlns:a16="http://schemas.microsoft.com/office/drawing/2014/main" id="{3E14BC3F-4460-9E6E-413D-AF8B42BFC926}"/>
                </a:ext>
              </a:extLst>
            </p:cNvPr>
            <p:cNvSpPr>
              <a:spLocks/>
            </p:cNvSpPr>
            <p:nvPr/>
          </p:nvSpPr>
          <p:spPr bwMode="auto">
            <a:xfrm>
              <a:off x="10926462" y="7371111"/>
              <a:ext cx="303802" cy="214219"/>
            </a:xfrm>
            <a:custGeom>
              <a:avLst/>
              <a:gdLst>
                <a:gd name="T0" fmla="*/ 67 w 104"/>
                <a:gd name="T1" fmla="*/ 69 h 73"/>
                <a:gd name="T2" fmla="*/ 20 w 104"/>
                <a:gd name="T3" fmla="*/ 52 h 73"/>
                <a:gd name="T4" fmla="*/ 4 w 104"/>
                <a:gd name="T5" fmla="*/ 20 h 73"/>
                <a:gd name="T6" fmla="*/ 36 w 104"/>
                <a:gd name="T7" fmla="*/ 5 h 73"/>
                <a:gd name="T8" fmla="*/ 84 w 104"/>
                <a:gd name="T9" fmla="*/ 22 h 73"/>
                <a:gd name="T10" fmla="*/ 99 w 104"/>
                <a:gd name="T11" fmla="*/ 54 h 73"/>
                <a:gd name="T12" fmla="*/ 67 w 104"/>
                <a:gd name="T13" fmla="*/ 69 h 73"/>
              </a:gdLst>
              <a:ahLst/>
              <a:cxnLst>
                <a:cxn ang="0">
                  <a:pos x="T0" y="T1"/>
                </a:cxn>
                <a:cxn ang="0">
                  <a:pos x="T2" y="T3"/>
                </a:cxn>
                <a:cxn ang="0">
                  <a:pos x="T4" y="T5"/>
                </a:cxn>
                <a:cxn ang="0">
                  <a:pos x="T6" y="T7"/>
                </a:cxn>
                <a:cxn ang="0">
                  <a:pos x="T8" y="T9"/>
                </a:cxn>
                <a:cxn ang="0">
                  <a:pos x="T10" y="T11"/>
                </a:cxn>
                <a:cxn ang="0">
                  <a:pos x="T12" y="T13"/>
                </a:cxn>
              </a:cxnLst>
              <a:rect l="0" t="0" r="r" b="b"/>
              <a:pathLst>
                <a:path w="104" h="73">
                  <a:moveTo>
                    <a:pt x="67" y="69"/>
                  </a:moveTo>
                  <a:cubicBezTo>
                    <a:pt x="20" y="52"/>
                    <a:pt x="20" y="52"/>
                    <a:pt x="20" y="52"/>
                  </a:cubicBezTo>
                  <a:cubicBezTo>
                    <a:pt x="7" y="47"/>
                    <a:pt x="0" y="33"/>
                    <a:pt x="4" y="20"/>
                  </a:cubicBezTo>
                  <a:cubicBezTo>
                    <a:pt x="9" y="7"/>
                    <a:pt x="23" y="0"/>
                    <a:pt x="36" y="5"/>
                  </a:cubicBezTo>
                  <a:cubicBezTo>
                    <a:pt x="84" y="22"/>
                    <a:pt x="84" y="22"/>
                    <a:pt x="84" y="22"/>
                  </a:cubicBezTo>
                  <a:cubicBezTo>
                    <a:pt x="97" y="26"/>
                    <a:pt x="104" y="41"/>
                    <a:pt x="99" y="54"/>
                  </a:cubicBezTo>
                  <a:cubicBezTo>
                    <a:pt x="95" y="67"/>
                    <a:pt x="80" y="73"/>
                    <a:pt x="67" y="69"/>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2" name="Freeform 61">
              <a:extLst>
                <a:ext uri="{FF2B5EF4-FFF2-40B4-BE49-F238E27FC236}">
                  <a16:creationId xmlns:a16="http://schemas.microsoft.com/office/drawing/2014/main" id="{C30AE60A-CC0B-FFFA-EFF6-982B08CBAA28}"/>
                </a:ext>
              </a:extLst>
            </p:cNvPr>
            <p:cNvSpPr>
              <a:spLocks/>
            </p:cNvSpPr>
            <p:nvPr/>
          </p:nvSpPr>
          <p:spPr bwMode="auto">
            <a:xfrm>
              <a:off x="10875828" y="7509380"/>
              <a:ext cx="303802" cy="216167"/>
            </a:xfrm>
            <a:custGeom>
              <a:avLst/>
              <a:gdLst>
                <a:gd name="T0" fmla="*/ 67 w 104"/>
                <a:gd name="T1" fmla="*/ 69 h 74"/>
                <a:gd name="T2" fmla="*/ 20 w 104"/>
                <a:gd name="T3" fmla="*/ 52 h 74"/>
                <a:gd name="T4" fmla="*/ 5 w 104"/>
                <a:gd name="T5" fmla="*/ 20 h 74"/>
                <a:gd name="T6" fmla="*/ 37 w 104"/>
                <a:gd name="T7" fmla="*/ 5 h 74"/>
                <a:gd name="T8" fmla="*/ 84 w 104"/>
                <a:gd name="T9" fmla="*/ 22 h 74"/>
                <a:gd name="T10" fmla="*/ 99 w 104"/>
                <a:gd name="T11" fmla="*/ 54 h 74"/>
                <a:gd name="T12" fmla="*/ 67 w 104"/>
                <a:gd name="T13" fmla="*/ 69 h 74"/>
              </a:gdLst>
              <a:ahLst/>
              <a:cxnLst>
                <a:cxn ang="0">
                  <a:pos x="T0" y="T1"/>
                </a:cxn>
                <a:cxn ang="0">
                  <a:pos x="T2" y="T3"/>
                </a:cxn>
                <a:cxn ang="0">
                  <a:pos x="T4" y="T5"/>
                </a:cxn>
                <a:cxn ang="0">
                  <a:pos x="T6" y="T7"/>
                </a:cxn>
                <a:cxn ang="0">
                  <a:pos x="T8" y="T9"/>
                </a:cxn>
                <a:cxn ang="0">
                  <a:pos x="T10" y="T11"/>
                </a:cxn>
                <a:cxn ang="0">
                  <a:pos x="T12" y="T13"/>
                </a:cxn>
              </a:cxnLst>
              <a:rect l="0" t="0" r="r" b="b"/>
              <a:pathLst>
                <a:path w="104" h="74">
                  <a:moveTo>
                    <a:pt x="67" y="69"/>
                  </a:moveTo>
                  <a:cubicBezTo>
                    <a:pt x="20" y="52"/>
                    <a:pt x="20" y="52"/>
                    <a:pt x="20" y="52"/>
                  </a:cubicBezTo>
                  <a:cubicBezTo>
                    <a:pt x="7" y="47"/>
                    <a:pt x="0" y="33"/>
                    <a:pt x="5" y="20"/>
                  </a:cubicBezTo>
                  <a:cubicBezTo>
                    <a:pt x="9" y="7"/>
                    <a:pt x="24" y="0"/>
                    <a:pt x="37" y="5"/>
                  </a:cubicBezTo>
                  <a:cubicBezTo>
                    <a:pt x="84" y="22"/>
                    <a:pt x="84" y="22"/>
                    <a:pt x="84" y="22"/>
                  </a:cubicBezTo>
                  <a:cubicBezTo>
                    <a:pt x="97" y="26"/>
                    <a:pt x="104" y="41"/>
                    <a:pt x="99" y="54"/>
                  </a:cubicBezTo>
                  <a:cubicBezTo>
                    <a:pt x="95" y="67"/>
                    <a:pt x="80" y="74"/>
                    <a:pt x="67" y="69"/>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3" name="Freeform 62">
              <a:extLst>
                <a:ext uri="{FF2B5EF4-FFF2-40B4-BE49-F238E27FC236}">
                  <a16:creationId xmlns:a16="http://schemas.microsoft.com/office/drawing/2014/main" id="{98B4A0C7-8D63-E775-E032-2B5DDD8B6096}"/>
                </a:ext>
              </a:extLst>
            </p:cNvPr>
            <p:cNvSpPr>
              <a:spLocks/>
            </p:cNvSpPr>
            <p:nvPr/>
          </p:nvSpPr>
          <p:spPr bwMode="auto">
            <a:xfrm>
              <a:off x="10827142" y="7647649"/>
              <a:ext cx="303802" cy="216167"/>
            </a:xfrm>
            <a:custGeom>
              <a:avLst/>
              <a:gdLst>
                <a:gd name="T0" fmla="*/ 68 w 104"/>
                <a:gd name="T1" fmla="*/ 69 h 74"/>
                <a:gd name="T2" fmla="*/ 20 w 104"/>
                <a:gd name="T3" fmla="*/ 52 h 74"/>
                <a:gd name="T4" fmla="*/ 5 w 104"/>
                <a:gd name="T5" fmla="*/ 20 h 74"/>
                <a:gd name="T6" fmla="*/ 37 w 104"/>
                <a:gd name="T7" fmla="*/ 5 h 74"/>
                <a:gd name="T8" fmla="*/ 84 w 104"/>
                <a:gd name="T9" fmla="*/ 22 h 74"/>
                <a:gd name="T10" fmla="*/ 100 w 104"/>
                <a:gd name="T11" fmla="*/ 54 h 74"/>
                <a:gd name="T12" fmla="*/ 68 w 104"/>
                <a:gd name="T13" fmla="*/ 69 h 74"/>
              </a:gdLst>
              <a:ahLst/>
              <a:cxnLst>
                <a:cxn ang="0">
                  <a:pos x="T0" y="T1"/>
                </a:cxn>
                <a:cxn ang="0">
                  <a:pos x="T2" y="T3"/>
                </a:cxn>
                <a:cxn ang="0">
                  <a:pos x="T4" y="T5"/>
                </a:cxn>
                <a:cxn ang="0">
                  <a:pos x="T6" y="T7"/>
                </a:cxn>
                <a:cxn ang="0">
                  <a:pos x="T8" y="T9"/>
                </a:cxn>
                <a:cxn ang="0">
                  <a:pos x="T10" y="T11"/>
                </a:cxn>
                <a:cxn ang="0">
                  <a:pos x="T12" y="T13"/>
                </a:cxn>
              </a:cxnLst>
              <a:rect l="0" t="0" r="r" b="b"/>
              <a:pathLst>
                <a:path w="104" h="74">
                  <a:moveTo>
                    <a:pt x="68" y="69"/>
                  </a:moveTo>
                  <a:cubicBezTo>
                    <a:pt x="20" y="52"/>
                    <a:pt x="20" y="52"/>
                    <a:pt x="20" y="52"/>
                  </a:cubicBezTo>
                  <a:cubicBezTo>
                    <a:pt x="7" y="48"/>
                    <a:pt x="0" y="33"/>
                    <a:pt x="5" y="20"/>
                  </a:cubicBezTo>
                  <a:cubicBezTo>
                    <a:pt x="10" y="7"/>
                    <a:pt x="24" y="0"/>
                    <a:pt x="37" y="5"/>
                  </a:cubicBezTo>
                  <a:cubicBezTo>
                    <a:pt x="84" y="22"/>
                    <a:pt x="84" y="22"/>
                    <a:pt x="84" y="22"/>
                  </a:cubicBezTo>
                  <a:cubicBezTo>
                    <a:pt x="97" y="27"/>
                    <a:pt x="104" y="41"/>
                    <a:pt x="100" y="54"/>
                  </a:cubicBezTo>
                  <a:cubicBezTo>
                    <a:pt x="95" y="67"/>
                    <a:pt x="81" y="74"/>
                    <a:pt x="68" y="69"/>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4" name="Freeform 63">
              <a:extLst>
                <a:ext uri="{FF2B5EF4-FFF2-40B4-BE49-F238E27FC236}">
                  <a16:creationId xmlns:a16="http://schemas.microsoft.com/office/drawing/2014/main" id="{17B3D4D5-7D14-8729-D022-0F0C2A9FC791}"/>
                </a:ext>
              </a:extLst>
            </p:cNvPr>
            <p:cNvSpPr>
              <a:spLocks/>
            </p:cNvSpPr>
            <p:nvPr/>
          </p:nvSpPr>
          <p:spPr bwMode="auto">
            <a:xfrm>
              <a:off x="10881671" y="5055596"/>
              <a:ext cx="3106178" cy="3739099"/>
            </a:xfrm>
            <a:custGeom>
              <a:avLst/>
              <a:gdLst>
                <a:gd name="T0" fmla="*/ 535 w 1063"/>
                <a:gd name="T1" fmla="*/ 199 h 1277"/>
                <a:gd name="T2" fmla="*/ 668 w 1063"/>
                <a:gd name="T3" fmla="*/ 20 h 1277"/>
                <a:gd name="T4" fmla="*/ 729 w 1063"/>
                <a:gd name="T5" fmla="*/ 1 h 1277"/>
                <a:gd name="T6" fmla="*/ 1020 w 1063"/>
                <a:gd name="T7" fmla="*/ 4 h 1277"/>
                <a:gd name="T8" fmla="*/ 1051 w 1063"/>
                <a:gd name="T9" fmla="*/ 56 h 1277"/>
                <a:gd name="T10" fmla="*/ 1043 w 1063"/>
                <a:gd name="T11" fmla="*/ 71 h 1277"/>
                <a:gd name="T12" fmla="*/ 948 w 1063"/>
                <a:gd name="T13" fmla="*/ 124 h 1277"/>
                <a:gd name="T14" fmla="*/ 718 w 1063"/>
                <a:gd name="T15" fmla="*/ 113 h 1277"/>
                <a:gd name="T16" fmla="*/ 593 w 1063"/>
                <a:gd name="T17" fmla="*/ 205 h 1277"/>
                <a:gd name="T18" fmla="*/ 54 w 1063"/>
                <a:gd name="T19" fmla="*/ 1259 h 1277"/>
                <a:gd name="T20" fmla="*/ 18 w 1063"/>
                <a:gd name="T21" fmla="*/ 1271 h 1277"/>
                <a:gd name="T22" fmla="*/ 7 w 1063"/>
                <a:gd name="T23" fmla="*/ 1235 h 1277"/>
                <a:gd name="T24" fmla="*/ 535 w 1063"/>
                <a:gd name="T25" fmla="*/ 199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3" h="1277">
                  <a:moveTo>
                    <a:pt x="535" y="199"/>
                  </a:moveTo>
                  <a:cubicBezTo>
                    <a:pt x="590" y="92"/>
                    <a:pt x="636" y="43"/>
                    <a:pt x="668" y="20"/>
                  </a:cubicBezTo>
                  <a:cubicBezTo>
                    <a:pt x="685" y="7"/>
                    <a:pt x="707" y="0"/>
                    <a:pt x="729" y="1"/>
                  </a:cubicBezTo>
                  <a:cubicBezTo>
                    <a:pt x="1020" y="4"/>
                    <a:pt x="1020" y="4"/>
                    <a:pt x="1020" y="4"/>
                  </a:cubicBezTo>
                  <a:cubicBezTo>
                    <a:pt x="1046" y="4"/>
                    <a:pt x="1063" y="32"/>
                    <a:pt x="1051" y="56"/>
                  </a:cubicBezTo>
                  <a:cubicBezTo>
                    <a:pt x="1043" y="71"/>
                    <a:pt x="1043" y="71"/>
                    <a:pt x="1043" y="71"/>
                  </a:cubicBezTo>
                  <a:cubicBezTo>
                    <a:pt x="1025" y="107"/>
                    <a:pt x="988" y="128"/>
                    <a:pt x="948" y="124"/>
                  </a:cubicBezTo>
                  <a:cubicBezTo>
                    <a:pt x="877" y="118"/>
                    <a:pt x="767" y="112"/>
                    <a:pt x="718" y="113"/>
                  </a:cubicBezTo>
                  <a:cubicBezTo>
                    <a:pt x="644" y="116"/>
                    <a:pt x="593" y="205"/>
                    <a:pt x="593" y="205"/>
                  </a:cubicBezTo>
                  <a:cubicBezTo>
                    <a:pt x="54" y="1259"/>
                    <a:pt x="54" y="1259"/>
                    <a:pt x="54" y="1259"/>
                  </a:cubicBezTo>
                  <a:cubicBezTo>
                    <a:pt x="48" y="1272"/>
                    <a:pt x="32" y="1277"/>
                    <a:pt x="18" y="1271"/>
                  </a:cubicBezTo>
                  <a:cubicBezTo>
                    <a:pt x="5" y="1264"/>
                    <a:pt x="0" y="1248"/>
                    <a:pt x="7" y="1235"/>
                  </a:cubicBezTo>
                  <a:cubicBezTo>
                    <a:pt x="535" y="199"/>
                    <a:pt x="535" y="199"/>
                    <a:pt x="535" y="199"/>
                  </a:cubicBezTo>
                </a:path>
              </a:pathLst>
            </a:custGeom>
            <a:solidFill>
              <a:srgbClr val="6D4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5" name="Freeform 64">
              <a:extLst>
                <a:ext uri="{FF2B5EF4-FFF2-40B4-BE49-F238E27FC236}">
                  <a16:creationId xmlns:a16="http://schemas.microsoft.com/office/drawing/2014/main" id="{41AC72BC-A59B-9C8F-48FE-B56E137BF105}"/>
                </a:ext>
              </a:extLst>
            </p:cNvPr>
            <p:cNvSpPr>
              <a:spLocks/>
            </p:cNvSpPr>
            <p:nvPr/>
          </p:nvSpPr>
          <p:spPr bwMode="auto">
            <a:xfrm>
              <a:off x="13691837" y="4995226"/>
              <a:ext cx="70108" cy="484914"/>
            </a:xfrm>
            <a:custGeom>
              <a:avLst/>
              <a:gdLst>
                <a:gd name="T0" fmla="*/ 9 w 36"/>
                <a:gd name="T1" fmla="*/ 249 h 249"/>
                <a:gd name="T2" fmla="*/ 0 w 36"/>
                <a:gd name="T3" fmla="*/ 1 h 249"/>
                <a:gd name="T4" fmla="*/ 29 w 36"/>
                <a:gd name="T5" fmla="*/ 0 h 249"/>
                <a:gd name="T6" fmla="*/ 36 w 36"/>
                <a:gd name="T7" fmla="*/ 249 h 249"/>
                <a:gd name="T8" fmla="*/ 9 w 36"/>
                <a:gd name="T9" fmla="*/ 249 h 249"/>
              </a:gdLst>
              <a:ahLst/>
              <a:cxnLst>
                <a:cxn ang="0">
                  <a:pos x="T0" y="T1"/>
                </a:cxn>
                <a:cxn ang="0">
                  <a:pos x="T2" y="T3"/>
                </a:cxn>
                <a:cxn ang="0">
                  <a:pos x="T4" y="T5"/>
                </a:cxn>
                <a:cxn ang="0">
                  <a:pos x="T6" y="T7"/>
                </a:cxn>
                <a:cxn ang="0">
                  <a:pos x="T8" y="T9"/>
                </a:cxn>
              </a:cxnLst>
              <a:rect l="0" t="0" r="r" b="b"/>
              <a:pathLst>
                <a:path w="36" h="249">
                  <a:moveTo>
                    <a:pt x="9" y="249"/>
                  </a:moveTo>
                  <a:lnTo>
                    <a:pt x="0" y="1"/>
                  </a:lnTo>
                  <a:lnTo>
                    <a:pt x="29" y="0"/>
                  </a:lnTo>
                  <a:lnTo>
                    <a:pt x="36" y="249"/>
                  </a:lnTo>
                  <a:lnTo>
                    <a:pt x="9" y="249"/>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6" name="Freeform 65">
              <a:extLst>
                <a:ext uri="{FF2B5EF4-FFF2-40B4-BE49-F238E27FC236}">
                  <a16:creationId xmlns:a16="http://schemas.microsoft.com/office/drawing/2014/main" id="{792E9EF5-07B0-C9B3-8927-D1A2B6E707A5}"/>
                </a:ext>
              </a:extLst>
            </p:cNvPr>
            <p:cNvSpPr>
              <a:spLocks/>
            </p:cNvSpPr>
            <p:nvPr/>
          </p:nvSpPr>
          <p:spPr bwMode="auto">
            <a:xfrm>
              <a:off x="13532146" y="4995226"/>
              <a:ext cx="151901" cy="465440"/>
            </a:xfrm>
            <a:custGeom>
              <a:avLst/>
              <a:gdLst>
                <a:gd name="T0" fmla="*/ 25 w 78"/>
                <a:gd name="T1" fmla="*/ 239 h 239"/>
                <a:gd name="T2" fmla="*/ 0 w 78"/>
                <a:gd name="T3" fmla="*/ 233 h 239"/>
                <a:gd name="T4" fmla="*/ 51 w 78"/>
                <a:gd name="T5" fmla="*/ 0 h 239"/>
                <a:gd name="T6" fmla="*/ 78 w 78"/>
                <a:gd name="T7" fmla="*/ 6 h 239"/>
                <a:gd name="T8" fmla="*/ 25 w 78"/>
                <a:gd name="T9" fmla="*/ 239 h 239"/>
              </a:gdLst>
              <a:ahLst/>
              <a:cxnLst>
                <a:cxn ang="0">
                  <a:pos x="T0" y="T1"/>
                </a:cxn>
                <a:cxn ang="0">
                  <a:pos x="T2" y="T3"/>
                </a:cxn>
                <a:cxn ang="0">
                  <a:pos x="T4" y="T5"/>
                </a:cxn>
                <a:cxn ang="0">
                  <a:pos x="T6" y="T7"/>
                </a:cxn>
                <a:cxn ang="0">
                  <a:pos x="T8" y="T9"/>
                </a:cxn>
              </a:cxnLst>
              <a:rect l="0" t="0" r="r" b="b"/>
              <a:pathLst>
                <a:path w="78" h="239">
                  <a:moveTo>
                    <a:pt x="25" y="239"/>
                  </a:moveTo>
                  <a:lnTo>
                    <a:pt x="0" y="233"/>
                  </a:lnTo>
                  <a:lnTo>
                    <a:pt x="51" y="0"/>
                  </a:lnTo>
                  <a:lnTo>
                    <a:pt x="78" y="6"/>
                  </a:lnTo>
                  <a:lnTo>
                    <a:pt x="25" y="239"/>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7" name="Freeform 66">
              <a:extLst>
                <a:ext uri="{FF2B5EF4-FFF2-40B4-BE49-F238E27FC236}">
                  <a16:creationId xmlns:a16="http://schemas.microsoft.com/office/drawing/2014/main" id="{7D24DE39-15C6-0DF2-4123-050A09826CF1}"/>
                </a:ext>
              </a:extLst>
            </p:cNvPr>
            <p:cNvSpPr>
              <a:spLocks/>
            </p:cNvSpPr>
            <p:nvPr/>
          </p:nvSpPr>
          <p:spPr bwMode="auto">
            <a:xfrm>
              <a:off x="13473723" y="4983541"/>
              <a:ext cx="107110" cy="482967"/>
            </a:xfrm>
            <a:custGeom>
              <a:avLst/>
              <a:gdLst>
                <a:gd name="T0" fmla="*/ 27 w 55"/>
                <a:gd name="T1" fmla="*/ 248 h 248"/>
                <a:gd name="T2" fmla="*/ 0 w 55"/>
                <a:gd name="T3" fmla="*/ 243 h 248"/>
                <a:gd name="T4" fmla="*/ 28 w 55"/>
                <a:gd name="T5" fmla="*/ 0 h 248"/>
                <a:gd name="T6" fmla="*/ 55 w 55"/>
                <a:gd name="T7" fmla="*/ 3 h 248"/>
                <a:gd name="T8" fmla="*/ 27 w 55"/>
                <a:gd name="T9" fmla="*/ 248 h 248"/>
              </a:gdLst>
              <a:ahLst/>
              <a:cxnLst>
                <a:cxn ang="0">
                  <a:pos x="T0" y="T1"/>
                </a:cxn>
                <a:cxn ang="0">
                  <a:pos x="T2" y="T3"/>
                </a:cxn>
                <a:cxn ang="0">
                  <a:pos x="T4" y="T5"/>
                </a:cxn>
                <a:cxn ang="0">
                  <a:pos x="T6" y="T7"/>
                </a:cxn>
                <a:cxn ang="0">
                  <a:pos x="T8" y="T9"/>
                </a:cxn>
              </a:cxnLst>
              <a:rect l="0" t="0" r="r" b="b"/>
              <a:pathLst>
                <a:path w="55" h="248">
                  <a:moveTo>
                    <a:pt x="27" y="248"/>
                  </a:moveTo>
                  <a:lnTo>
                    <a:pt x="0" y="243"/>
                  </a:lnTo>
                  <a:lnTo>
                    <a:pt x="28" y="0"/>
                  </a:lnTo>
                  <a:lnTo>
                    <a:pt x="55" y="3"/>
                  </a:lnTo>
                  <a:lnTo>
                    <a:pt x="27" y="248"/>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8" name="Freeform 67">
              <a:extLst>
                <a:ext uri="{FF2B5EF4-FFF2-40B4-BE49-F238E27FC236}">
                  <a16:creationId xmlns:a16="http://schemas.microsoft.com/office/drawing/2014/main" id="{5565873B-CCAB-44BD-FDF9-CBE07F4D3AA9}"/>
                </a:ext>
              </a:extLst>
            </p:cNvPr>
            <p:cNvSpPr>
              <a:spLocks/>
            </p:cNvSpPr>
            <p:nvPr/>
          </p:nvSpPr>
          <p:spPr bwMode="auto">
            <a:xfrm>
              <a:off x="13364666" y="5024437"/>
              <a:ext cx="169428" cy="467387"/>
            </a:xfrm>
            <a:custGeom>
              <a:avLst/>
              <a:gdLst>
                <a:gd name="T0" fmla="*/ 27 w 87"/>
                <a:gd name="T1" fmla="*/ 240 h 240"/>
                <a:gd name="T2" fmla="*/ 0 w 87"/>
                <a:gd name="T3" fmla="*/ 233 h 240"/>
                <a:gd name="T4" fmla="*/ 60 w 87"/>
                <a:gd name="T5" fmla="*/ 0 h 240"/>
                <a:gd name="T6" fmla="*/ 87 w 87"/>
                <a:gd name="T7" fmla="*/ 6 h 240"/>
                <a:gd name="T8" fmla="*/ 27 w 87"/>
                <a:gd name="T9" fmla="*/ 240 h 240"/>
              </a:gdLst>
              <a:ahLst/>
              <a:cxnLst>
                <a:cxn ang="0">
                  <a:pos x="T0" y="T1"/>
                </a:cxn>
                <a:cxn ang="0">
                  <a:pos x="T2" y="T3"/>
                </a:cxn>
                <a:cxn ang="0">
                  <a:pos x="T4" y="T5"/>
                </a:cxn>
                <a:cxn ang="0">
                  <a:pos x="T6" y="T7"/>
                </a:cxn>
                <a:cxn ang="0">
                  <a:pos x="T8" y="T9"/>
                </a:cxn>
              </a:cxnLst>
              <a:rect l="0" t="0" r="r" b="b"/>
              <a:pathLst>
                <a:path w="87" h="240">
                  <a:moveTo>
                    <a:pt x="27" y="240"/>
                  </a:moveTo>
                  <a:lnTo>
                    <a:pt x="0" y="233"/>
                  </a:lnTo>
                  <a:lnTo>
                    <a:pt x="60" y="0"/>
                  </a:lnTo>
                  <a:lnTo>
                    <a:pt x="87" y="6"/>
                  </a:lnTo>
                  <a:lnTo>
                    <a:pt x="27" y="240"/>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89" name="Freeform 68">
              <a:extLst>
                <a:ext uri="{FF2B5EF4-FFF2-40B4-BE49-F238E27FC236}">
                  <a16:creationId xmlns:a16="http://schemas.microsoft.com/office/drawing/2014/main" id="{EDD18D67-E94E-56D3-DEDF-2B4EC4C179FA}"/>
                </a:ext>
              </a:extLst>
            </p:cNvPr>
            <p:cNvSpPr>
              <a:spLocks/>
            </p:cNvSpPr>
            <p:nvPr/>
          </p:nvSpPr>
          <p:spPr bwMode="auto">
            <a:xfrm>
              <a:off x="13312085" y="5018595"/>
              <a:ext cx="87635" cy="412859"/>
            </a:xfrm>
            <a:custGeom>
              <a:avLst/>
              <a:gdLst>
                <a:gd name="T0" fmla="*/ 27 w 45"/>
                <a:gd name="T1" fmla="*/ 212 h 212"/>
                <a:gd name="T2" fmla="*/ 0 w 45"/>
                <a:gd name="T3" fmla="*/ 209 h 212"/>
                <a:gd name="T4" fmla="*/ 18 w 45"/>
                <a:gd name="T5" fmla="*/ 0 h 212"/>
                <a:gd name="T6" fmla="*/ 45 w 45"/>
                <a:gd name="T7" fmla="*/ 1 h 212"/>
                <a:gd name="T8" fmla="*/ 27 w 45"/>
                <a:gd name="T9" fmla="*/ 212 h 212"/>
              </a:gdLst>
              <a:ahLst/>
              <a:cxnLst>
                <a:cxn ang="0">
                  <a:pos x="T0" y="T1"/>
                </a:cxn>
                <a:cxn ang="0">
                  <a:pos x="T2" y="T3"/>
                </a:cxn>
                <a:cxn ang="0">
                  <a:pos x="T4" y="T5"/>
                </a:cxn>
                <a:cxn ang="0">
                  <a:pos x="T6" y="T7"/>
                </a:cxn>
                <a:cxn ang="0">
                  <a:pos x="T8" y="T9"/>
                </a:cxn>
              </a:cxnLst>
              <a:rect l="0" t="0" r="r" b="b"/>
              <a:pathLst>
                <a:path w="45" h="212">
                  <a:moveTo>
                    <a:pt x="27" y="212"/>
                  </a:moveTo>
                  <a:lnTo>
                    <a:pt x="0" y="209"/>
                  </a:lnTo>
                  <a:lnTo>
                    <a:pt x="18" y="0"/>
                  </a:lnTo>
                  <a:lnTo>
                    <a:pt x="45" y="1"/>
                  </a:lnTo>
                  <a:lnTo>
                    <a:pt x="27" y="212"/>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0" name="Freeform 69">
              <a:extLst>
                <a:ext uri="{FF2B5EF4-FFF2-40B4-BE49-F238E27FC236}">
                  <a16:creationId xmlns:a16="http://schemas.microsoft.com/office/drawing/2014/main" id="{B6A304CF-DA33-BD96-18C3-2022D7C34263}"/>
                </a:ext>
              </a:extLst>
            </p:cNvPr>
            <p:cNvSpPr>
              <a:spLocks/>
            </p:cNvSpPr>
            <p:nvPr/>
          </p:nvSpPr>
          <p:spPr bwMode="auto">
            <a:xfrm>
              <a:off x="13206923" y="4956277"/>
              <a:ext cx="111004" cy="510231"/>
            </a:xfrm>
            <a:custGeom>
              <a:avLst/>
              <a:gdLst>
                <a:gd name="T0" fmla="*/ 27 w 57"/>
                <a:gd name="T1" fmla="*/ 262 h 262"/>
                <a:gd name="T2" fmla="*/ 0 w 57"/>
                <a:gd name="T3" fmla="*/ 259 h 262"/>
                <a:gd name="T4" fmla="*/ 29 w 57"/>
                <a:gd name="T5" fmla="*/ 0 h 262"/>
                <a:gd name="T6" fmla="*/ 57 w 57"/>
                <a:gd name="T7" fmla="*/ 3 h 262"/>
                <a:gd name="T8" fmla="*/ 27 w 57"/>
                <a:gd name="T9" fmla="*/ 262 h 262"/>
              </a:gdLst>
              <a:ahLst/>
              <a:cxnLst>
                <a:cxn ang="0">
                  <a:pos x="T0" y="T1"/>
                </a:cxn>
                <a:cxn ang="0">
                  <a:pos x="T2" y="T3"/>
                </a:cxn>
                <a:cxn ang="0">
                  <a:pos x="T4" y="T5"/>
                </a:cxn>
                <a:cxn ang="0">
                  <a:pos x="T6" y="T7"/>
                </a:cxn>
                <a:cxn ang="0">
                  <a:pos x="T8" y="T9"/>
                </a:cxn>
              </a:cxnLst>
              <a:rect l="0" t="0" r="r" b="b"/>
              <a:pathLst>
                <a:path w="57" h="262">
                  <a:moveTo>
                    <a:pt x="27" y="262"/>
                  </a:moveTo>
                  <a:lnTo>
                    <a:pt x="0" y="259"/>
                  </a:lnTo>
                  <a:lnTo>
                    <a:pt x="29" y="0"/>
                  </a:lnTo>
                  <a:lnTo>
                    <a:pt x="57" y="3"/>
                  </a:lnTo>
                  <a:lnTo>
                    <a:pt x="27" y="262"/>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1" name="Freeform 70">
              <a:extLst>
                <a:ext uri="{FF2B5EF4-FFF2-40B4-BE49-F238E27FC236}">
                  <a16:creationId xmlns:a16="http://schemas.microsoft.com/office/drawing/2014/main" id="{3D3D5738-083B-688A-CAF4-F5CD9C0310A4}"/>
                </a:ext>
              </a:extLst>
            </p:cNvPr>
            <p:cNvSpPr>
              <a:spLocks/>
            </p:cNvSpPr>
            <p:nvPr/>
          </p:nvSpPr>
          <p:spPr bwMode="auto">
            <a:xfrm>
              <a:off x="13129025" y="4979646"/>
              <a:ext cx="81793" cy="459598"/>
            </a:xfrm>
            <a:custGeom>
              <a:avLst/>
              <a:gdLst>
                <a:gd name="T0" fmla="*/ 27 w 42"/>
                <a:gd name="T1" fmla="*/ 236 h 236"/>
                <a:gd name="T2" fmla="*/ 0 w 42"/>
                <a:gd name="T3" fmla="*/ 235 h 236"/>
                <a:gd name="T4" fmla="*/ 15 w 42"/>
                <a:gd name="T5" fmla="*/ 0 h 236"/>
                <a:gd name="T6" fmla="*/ 42 w 42"/>
                <a:gd name="T7" fmla="*/ 3 h 236"/>
                <a:gd name="T8" fmla="*/ 27 w 42"/>
                <a:gd name="T9" fmla="*/ 236 h 236"/>
              </a:gdLst>
              <a:ahLst/>
              <a:cxnLst>
                <a:cxn ang="0">
                  <a:pos x="T0" y="T1"/>
                </a:cxn>
                <a:cxn ang="0">
                  <a:pos x="T2" y="T3"/>
                </a:cxn>
                <a:cxn ang="0">
                  <a:pos x="T4" y="T5"/>
                </a:cxn>
                <a:cxn ang="0">
                  <a:pos x="T6" y="T7"/>
                </a:cxn>
                <a:cxn ang="0">
                  <a:pos x="T8" y="T9"/>
                </a:cxn>
              </a:cxnLst>
              <a:rect l="0" t="0" r="r" b="b"/>
              <a:pathLst>
                <a:path w="42" h="236">
                  <a:moveTo>
                    <a:pt x="27" y="236"/>
                  </a:moveTo>
                  <a:lnTo>
                    <a:pt x="0" y="235"/>
                  </a:lnTo>
                  <a:lnTo>
                    <a:pt x="15" y="0"/>
                  </a:lnTo>
                  <a:lnTo>
                    <a:pt x="42" y="3"/>
                  </a:lnTo>
                  <a:lnTo>
                    <a:pt x="27" y="236"/>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2" name="Freeform 71">
              <a:extLst>
                <a:ext uri="{FF2B5EF4-FFF2-40B4-BE49-F238E27FC236}">
                  <a16:creationId xmlns:a16="http://schemas.microsoft.com/office/drawing/2014/main" id="{22754C56-6057-5CCB-94C2-464463783A89}"/>
                </a:ext>
              </a:extLst>
            </p:cNvPr>
            <p:cNvSpPr>
              <a:spLocks/>
            </p:cNvSpPr>
            <p:nvPr/>
          </p:nvSpPr>
          <p:spPr bwMode="auto">
            <a:xfrm>
              <a:off x="12977124" y="4944592"/>
              <a:ext cx="163586" cy="518021"/>
            </a:xfrm>
            <a:custGeom>
              <a:avLst/>
              <a:gdLst>
                <a:gd name="T0" fmla="*/ 27 w 84"/>
                <a:gd name="T1" fmla="*/ 266 h 266"/>
                <a:gd name="T2" fmla="*/ 0 w 84"/>
                <a:gd name="T3" fmla="*/ 260 h 266"/>
                <a:gd name="T4" fmla="*/ 57 w 84"/>
                <a:gd name="T5" fmla="*/ 0 h 266"/>
                <a:gd name="T6" fmla="*/ 84 w 84"/>
                <a:gd name="T7" fmla="*/ 6 h 266"/>
                <a:gd name="T8" fmla="*/ 27 w 84"/>
                <a:gd name="T9" fmla="*/ 266 h 266"/>
              </a:gdLst>
              <a:ahLst/>
              <a:cxnLst>
                <a:cxn ang="0">
                  <a:pos x="T0" y="T1"/>
                </a:cxn>
                <a:cxn ang="0">
                  <a:pos x="T2" y="T3"/>
                </a:cxn>
                <a:cxn ang="0">
                  <a:pos x="T4" y="T5"/>
                </a:cxn>
                <a:cxn ang="0">
                  <a:pos x="T6" y="T7"/>
                </a:cxn>
                <a:cxn ang="0">
                  <a:pos x="T8" y="T9"/>
                </a:cxn>
              </a:cxnLst>
              <a:rect l="0" t="0" r="r" b="b"/>
              <a:pathLst>
                <a:path w="84" h="266">
                  <a:moveTo>
                    <a:pt x="27" y="266"/>
                  </a:moveTo>
                  <a:lnTo>
                    <a:pt x="0" y="260"/>
                  </a:lnTo>
                  <a:lnTo>
                    <a:pt x="57" y="0"/>
                  </a:lnTo>
                  <a:lnTo>
                    <a:pt x="84" y="6"/>
                  </a:lnTo>
                  <a:lnTo>
                    <a:pt x="27" y="266"/>
                  </a:lnTo>
                  <a:close/>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3" name="Freeform 72">
              <a:extLst>
                <a:ext uri="{FF2B5EF4-FFF2-40B4-BE49-F238E27FC236}">
                  <a16:creationId xmlns:a16="http://schemas.microsoft.com/office/drawing/2014/main" id="{32B1C62A-C3B0-90B8-822D-9A96A8D2C019}"/>
                </a:ext>
              </a:extLst>
            </p:cNvPr>
            <p:cNvSpPr>
              <a:spLocks/>
            </p:cNvSpPr>
            <p:nvPr/>
          </p:nvSpPr>
          <p:spPr bwMode="auto">
            <a:xfrm>
              <a:off x="10922567" y="8492841"/>
              <a:ext cx="231746" cy="163586"/>
            </a:xfrm>
            <a:custGeom>
              <a:avLst/>
              <a:gdLst>
                <a:gd name="T0" fmla="*/ 119 w 119"/>
                <a:gd name="T1" fmla="*/ 53 h 84"/>
                <a:gd name="T2" fmla="*/ 17 w 119"/>
                <a:gd name="T3" fmla="*/ 0 h 84"/>
                <a:gd name="T4" fmla="*/ 0 w 119"/>
                <a:gd name="T5" fmla="*/ 32 h 84"/>
                <a:gd name="T6" fmla="*/ 102 w 119"/>
                <a:gd name="T7" fmla="*/ 84 h 84"/>
                <a:gd name="T8" fmla="*/ 119 w 119"/>
                <a:gd name="T9" fmla="*/ 53 h 84"/>
              </a:gdLst>
              <a:ahLst/>
              <a:cxnLst>
                <a:cxn ang="0">
                  <a:pos x="T0" y="T1"/>
                </a:cxn>
                <a:cxn ang="0">
                  <a:pos x="T2" y="T3"/>
                </a:cxn>
                <a:cxn ang="0">
                  <a:pos x="T4" y="T5"/>
                </a:cxn>
                <a:cxn ang="0">
                  <a:pos x="T6" y="T7"/>
                </a:cxn>
                <a:cxn ang="0">
                  <a:pos x="T8" y="T9"/>
                </a:cxn>
              </a:cxnLst>
              <a:rect l="0" t="0" r="r" b="b"/>
              <a:pathLst>
                <a:path w="119" h="84">
                  <a:moveTo>
                    <a:pt x="119" y="53"/>
                  </a:moveTo>
                  <a:lnTo>
                    <a:pt x="17" y="0"/>
                  </a:lnTo>
                  <a:lnTo>
                    <a:pt x="0" y="32"/>
                  </a:lnTo>
                  <a:lnTo>
                    <a:pt x="102" y="84"/>
                  </a:lnTo>
                  <a:lnTo>
                    <a:pt x="11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4" name="Freeform 73">
              <a:extLst>
                <a:ext uri="{FF2B5EF4-FFF2-40B4-BE49-F238E27FC236}">
                  <a16:creationId xmlns:a16="http://schemas.microsoft.com/office/drawing/2014/main" id="{C7790443-4487-89C2-BC63-4380F1C38F39}"/>
                </a:ext>
              </a:extLst>
            </p:cNvPr>
            <p:cNvSpPr>
              <a:spLocks/>
            </p:cNvSpPr>
            <p:nvPr/>
          </p:nvSpPr>
          <p:spPr bwMode="auto">
            <a:xfrm>
              <a:off x="10922567" y="8492841"/>
              <a:ext cx="231746" cy="163586"/>
            </a:xfrm>
            <a:custGeom>
              <a:avLst/>
              <a:gdLst>
                <a:gd name="T0" fmla="*/ 119 w 119"/>
                <a:gd name="T1" fmla="*/ 53 h 84"/>
                <a:gd name="T2" fmla="*/ 17 w 119"/>
                <a:gd name="T3" fmla="*/ 0 h 84"/>
                <a:gd name="T4" fmla="*/ 0 w 119"/>
                <a:gd name="T5" fmla="*/ 32 h 84"/>
                <a:gd name="T6" fmla="*/ 102 w 119"/>
                <a:gd name="T7" fmla="*/ 84 h 84"/>
              </a:gdLst>
              <a:ahLst/>
              <a:cxnLst>
                <a:cxn ang="0">
                  <a:pos x="T0" y="T1"/>
                </a:cxn>
                <a:cxn ang="0">
                  <a:pos x="T2" y="T3"/>
                </a:cxn>
                <a:cxn ang="0">
                  <a:pos x="T4" y="T5"/>
                </a:cxn>
                <a:cxn ang="0">
                  <a:pos x="T6" y="T7"/>
                </a:cxn>
              </a:cxnLst>
              <a:rect l="0" t="0" r="r" b="b"/>
              <a:pathLst>
                <a:path w="119" h="84">
                  <a:moveTo>
                    <a:pt x="119" y="53"/>
                  </a:moveTo>
                  <a:lnTo>
                    <a:pt x="17" y="0"/>
                  </a:lnTo>
                  <a:lnTo>
                    <a:pt x="0" y="32"/>
                  </a:lnTo>
                  <a:lnTo>
                    <a:pt x="102"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5" name="Freeform 74">
              <a:extLst>
                <a:ext uri="{FF2B5EF4-FFF2-40B4-BE49-F238E27FC236}">
                  <a16:creationId xmlns:a16="http://schemas.microsoft.com/office/drawing/2014/main" id="{68C6C5EE-0E41-AA8D-C809-6AE205BFD66A}"/>
                </a:ext>
              </a:extLst>
            </p:cNvPr>
            <p:cNvSpPr>
              <a:spLocks/>
            </p:cNvSpPr>
            <p:nvPr/>
          </p:nvSpPr>
          <p:spPr bwMode="auto">
            <a:xfrm>
              <a:off x="10990728" y="8360414"/>
              <a:ext cx="229799" cy="161638"/>
            </a:xfrm>
            <a:custGeom>
              <a:avLst/>
              <a:gdLst>
                <a:gd name="T0" fmla="*/ 118 w 118"/>
                <a:gd name="T1" fmla="*/ 53 h 83"/>
                <a:gd name="T2" fmla="*/ 16 w 118"/>
                <a:gd name="T3" fmla="*/ 0 h 83"/>
                <a:gd name="T4" fmla="*/ 0 w 118"/>
                <a:gd name="T5" fmla="*/ 32 h 83"/>
                <a:gd name="T6" fmla="*/ 102 w 118"/>
                <a:gd name="T7" fmla="*/ 83 h 83"/>
                <a:gd name="T8" fmla="*/ 118 w 118"/>
                <a:gd name="T9" fmla="*/ 53 h 83"/>
              </a:gdLst>
              <a:ahLst/>
              <a:cxnLst>
                <a:cxn ang="0">
                  <a:pos x="T0" y="T1"/>
                </a:cxn>
                <a:cxn ang="0">
                  <a:pos x="T2" y="T3"/>
                </a:cxn>
                <a:cxn ang="0">
                  <a:pos x="T4" y="T5"/>
                </a:cxn>
                <a:cxn ang="0">
                  <a:pos x="T6" y="T7"/>
                </a:cxn>
                <a:cxn ang="0">
                  <a:pos x="T8" y="T9"/>
                </a:cxn>
              </a:cxnLst>
              <a:rect l="0" t="0" r="r" b="b"/>
              <a:pathLst>
                <a:path w="118" h="83">
                  <a:moveTo>
                    <a:pt x="118" y="53"/>
                  </a:moveTo>
                  <a:lnTo>
                    <a:pt x="16" y="0"/>
                  </a:lnTo>
                  <a:lnTo>
                    <a:pt x="0" y="32"/>
                  </a:lnTo>
                  <a:lnTo>
                    <a:pt x="102" y="83"/>
                  </a:lnTo>
                  <a:lnTo>
                    <a:pt x="118"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6" name="Freeform 75">
              <a:extLst>
                <a:ext uri="{FF2B5EF4-FFF2-40B4-BE49-F238E27FC236}">
                  <a16:creationId xmlns:a16="http://schemas.microsoft.com/office/drawing/2014/main" id="{2453ED79-C287-3780-21A1-09A7AD74E10F}"/>
                </a:ext>
              </a:extLst>
            </p:cNvPr>
            <p:cNvSpPr>
              <a:spLocks/>
            </p:cNvSpPr>
            <p:nvPr/>
          </p:nvSpPr>
          <p:spPr bwMode="auto">
            <a:xfrm>
              <a:off x="10990728" y="8360414"/>
              <a:ext cx="229799" cy="161638"/>
            </a:xfrm>
            <a:custGeom>
              <a:avLst/>
              <a:gdLst>
                <a:gd name="T0" fmla="*/ 118 w 118"/>
                <a:gd name="T1" fmla="*/ 53 h 83"/>
                <a:gd name="T2" fmla="*/ 16 w 118"/>
                <a:gd name="T3" fmla="*/ 0 h 83"/>
                <a:gd name="T4" fmla="*/ 0 w 118"/>
                <a:gd name="T5" fmla="*/ 32 h 83"/>
                <a:gd name="T6" fmla="*/ 102 w 118"/>
                <a:gd name="T7" fmla="*/ 83 h 83"/>
              </a:gdLst>
              <a:ahLst/>
              <a:cxnLst>
                <a:cxn ang="0">
                  <a:pos x="T0" y="T1"/>
                </a:cxn>
                <a:cxn ang="0">
                  <a:pos x="T2" y="T3"/>
                </a:cxn>
                <a:cxn ang="0">
                  <a:pos x="T4" y="T5"/>
                </a:cxn>
                <a:cxn ang="0">
                  <a:pos x="T6" y="T7"/>
                </a:cxn>
              </a:cxnLst>
              <a:rect l="0" t="0" r="r" b="b"/>
              <a:pathLst>
                <a:path w="118" h="83">
                  <a:moveTo>
                    <a:pt x="118" y="53"/>
                  </a:moveTo>
                  <a:lnTo>
                    <a:pt x="16" y="0"/>
                  </a:lnTo>
                  <a:lnTo>
                    <a:pt x="0" y="32"/>
                  </a:lnTo>
                  <a:lnTo>
                    <a:pt x="102" y="8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7" name="Freeform 76">
              <a:extLst>
                <a:ext uri="{FF2B5EF4-FFF2-40B4-BE49-F238E27FC236}">
                  <a16:creationId xmlns:a16="http://schemas.microsoft.com/office/drawing/2014/main" id="{3DB05C17-596F-F88D-EA1A-2D25C503566C}"/>
                </a:ext>
              </a:extLst>
            </p:cNvPr>
            <p:cNvSpPr>
              <a:spLocks/>
            </p:cNvSpPr>
            <p:nvPr/>
          </p:nvSpPr>
          <p:spPr bwMode="auto">
            <a:xfrm>
              <a:off x="12831065" y="5968949"/>
              <a:ext cx="788716" cy="249273"/>
            </a:xfrm>
            <a:custGeom>
              <a:avLst/>
              <a:gdLst>
                <a:gd name="T0" fmla="*/ 1 w 270"/>
                <a:gd name="T1" fmla="*/ 44 h 85"/>
                <a:gd name="T2" fmla="*/ 136 w 270"/>
                <a:gd name="T3" fmla="*/ 84 h 85"/>
                <a:gd name="T4" fmla="*/ 269 w 270"/>
                <a:gd name="T5" fmla="*/ 40 h 85"/>
                <a:gd name="T6" fmla="*/ 134 w 270"/>
                <a:gd name="T7" fmla="*/ 1 h 85"/>
                <a:gd name="T8" fmla="*/ 1 w 270"/>
                <a:gd name="T9" fmla="*/ 44 h 85"/>
              </a:gdLst>
              <a:ahLst/>
              <a:cxnLst>
                <a:cxn ang="0">
                  <a:pos x="T0" y="T1"/>
                </a:cxn>
                <a:cxn ang="0">
                  <a:pos x="T2" y="T3"/>
                </a:cxn>
                <a:cxn ang="0">
                  <a:pos x="T4" y="T5"/>
                </a:cxn>
                <a:cxn ang="0">
                  <a:pos x="T6" y="T7"/>
                </a:cxn>
                <a:cxn ang="0">
                  <a:pos x="T8" y="T9"/>
                </a:cxn>
              </a:cxnLst>
              <a:rect l="0" t="0" r="r" b="b"/>
              <a:pathLst>
                <a:path w="270" h="85">
                  <a:moveTo>
                    <a:pt x="1" y="44"/>
                  </a:moveTo>
                  <a:cubicBezTo>
                    <a:pt x="1" y="67"/>
                    <a:pt x="61" y="85"/>
                    <a:pt x="136" y="84"/>
                  </a:cubicBezTo>
                  <a:cubicBezTo>
                    <a:pt x="210" y="83"/>
                    <a:pt x="270" y="63"/>
                    <a:pt x="269" y="40"/>
                  </a:cubicBezTo>
                  <a:cubicBezTo>
                    <a:pt x="269" y="18"/>
                    <a:pt x="209" y="0"/>
                    <a:pt x="134" y="1"/>
                  </a:cubicBezTo>
                  <a:cubicBezTo>
                    <a:pt x="60" y="2"/>
                    <a:pt x="0" y="21"/>
                    <a:pt x="1" y="44"/>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8" name="Freeform 77">
              <a:extLst>
                <a:ext uri="{FF2B5EF4-FFF2-40B4-BE49-F238E27FC236}">
                  <a16:creationId xmlns:a16="http://schemas.microsoft.com/office/drawing/2014/main" id="{90921F98-628D-C375-1307-EF2A4840D201}"/>
                </a:ext>
              </a:extLst>
            </p:cNvPr>
            <p:cNvSpPr>
              <a:spLocks/>
            </p:cNvSpPr>
            <p:nvPr/>
          </p:nvSpPr>
          <p:spPr bwMode="auto">
            <a:xfrm>
              <a:off x="12831065" y="5926105"/>
              <a:ext cx="784821" cy="173323"/>
            </a:xfrm>
            <a:custGeom>
              <a:avLst/>
              <a:gdLst>
                <a:gd name="T0" fmla="*/ 403 w 403"/>
                <a:gd name="T1" fmla="*/ 83 h 89"/>
                <a:gd name="T2" fmla="*/ 403 w 403"/>
                <a:gd name="T3" fmla="*/ 0 h 89"/>
                <a:gd name="T4" fmla="*/ 0 w 403"/>
                <a:gd name="T5" fmla="*/ 4 h 89"/>
                <a:gd name="T6" fmla="*/ 1 w 403"/>
                <a:gd name="T7" fmla="*/ 89 h 89"/>
                <a:gd name="T8" fmla="*/ 403 w 403"/>
                <a:gd name="T9" fmla="*/ 83 h 89"/>
              </a:gdLst>
              <a:ahLst/>
              <a:cxnLst>
                <a:cxn ang="0">
                  <a:pos x="T0" y="T1"/>
                </a:cxn>
                <a:cxn ang="0">
                  <a:pos x="T2" y="T3"/>
                </a:cxn>
                <a:cxn ang="0">
                  <a:pos x="T4" y="T5"/>
                </a:cxn>
                <a:cxn ang="0">
                  <a:pos x="T6" y="T7"/>
                </a:cxn>
                <a:cxn ang="0">
                  <a:pos x="T8" y="T9"/>
                </a:cxn>
              </a:cxnLst>
              <a:rect l="0" t="0" r="r" b="b"/>
              <a:pathLst>
                <a:path w="403" h="89">
                  <a:moveTo>
                    <a:pt x="403" y="83"/>
                  </a:moveTo>
                  <a:lnTo>
                    <a:pt x="403" y="0"/>
                  </a:lnTo>
                  <a:lnTo>
                    <a:pt x="0" y="4"/>
                  </a:lnTo>
                  <a:lnTo>
                    <a:pt x="1" y="89"/>
                  </a:lnTo>
                  <a:lnTo>
                    <a:pt x="403" y="83"/>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99" name="Freeform 78">
              <a:extLst>
                <a:ext uri="{FF2B5EF4-FFF2-40B4-BE49-F238E27FC236}">
                  <a16:creationId xmlns:a16="http://schemas.microsoft.com/office/drawing/2014/main" id="{866251F6-7A63-2D04-305A-3B6B63BD33EC}"/>
                </a:ext>
              </a:extLst>
            </p:cNvPr>
            <p:cNvSpPr>
              <a:spLocks/>
            </p:cNvSpPr>
            <p:nvPr/>
          </p:nvSpPr>
          <p:spPr bwMode="auto">
            <a:xfrm>
              <a:off x="12831065" y="5926105"/>
              <a:ext cx="784821" cy="173323"/>
            </a:xfrm>
            <a:custGeom>
              <a:avLst/>
              <a:gdLst>
                <a:gd name="T0" fmla="*/ 403 w 403"/>
                <a:gd name="T1" fmla="*/ 83 h 89"/>
                <a:gd name="T2" fmla="*/ 403 w 403"/>
                <a:gd name="T3" fmla="*/ 0 h 89"/>
                <a:gd name="T4" fmla="*/ 0 w 403"/>
                <a:gd name="T5" fmla="*/ 4 h 89"/>
                <a:gd name="T6" fmla="*/ 1 w 403"/>
                <a:gd name="T7" fmla="*/ 89 h 89"/>
              </a:gdLst>
              <a:ahLst/>
              <a:cxnLst>
                <a:cxn ang="0">
                  <a:pos x="T0" y="T1"/>
                </a:cxn>
                <a:cxn ang="0">
                  <a:pos x="T2" y="T3"/>
                </a:cxn>
                <a:cxn ang="0">
                  <a:pos x="T4" y="T5"/>
                </a:cxn>
                <a:cxn ang="0">
                  <a:pos x="T6" y="T7"/>
                </a:cxn>
              </a:cxnLst>
              <a:rect l="0" t="0" r="r" b="b"/>
              <a:pathLst>
                <a:path w="403" h="89">
                  <a:moveTo>
                    <a:pt x="403" y="83"/>
                  </a:moveTo>
                  <a:lnTo>
                    <a:pt x="403" y="0"/>
                  </a:lnTo>
                  <a:lnTo>
                    <a:pt x="0" y="4"/>
                  </a:lnTo>
                  <a:lnTo>
                    <a:pt x="1" y="8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0" name="Freeform 79">
              <a:extLst>
                <a:ext uri="{FF2B5EF4-FFF2-40B4-BE49-F238E27FC236}">
                  <a16:creationId xmlns:a16="http://schemas.microsoft.com/office/drawing/2014/main" id="{6759A622-7B0D-07AA-9297-4AB6EEF7EB4D}"/>
                </a:ext>
              </a:extLst>
            </p:cNvPr>
            <p:cNvSpPr>
              <a:spLocks/>
            </p:cNvSpPr>
            <p:nvPr/>
          </p:nvSpPr>
          <p:spPr bwMode="auto">
            <a:xfrm>
              <a:off x="12833013" y="5809259"/>
              <a:ext cx="780926" cy="241483"/>
            </a:xfrm>
            <a:custGeom>
              <a:avLst/>
              <a:gdLst>
                <a:gd name="T0" fmla="*/ 0 w 267"/>
                <a:gd name="T1" fmla="*/ 43 h 83"/>
                <a:gd name="T2" fmla="*/ 134 w 267"/>
                <a:gd name="T3" fmla="*/ 82 h 83"/>
                <a:gd name="T4" fmla="*/ 266 w 267"/>
                <a:gd name="T5" fmla="*/ 40 h 83"/>
                <a:gd name="T6" fmla="*/ 133 w 267"/>
                <a:gd name="T7" fmla="*/ 1 h 83"/>
                <a:gd name="T8" fmla="*/ 0 w 267"/>
                <a:gd name="T9" fmla="*/ 43 h 83"/>
              </a:gdLst>
              <a:ahLst/>
              <a:cxnLst>
                <a:cxn ang="0">
                  <a:pos x="T0" y="T1"/>
                </a:cxn>
                <a:cxn ang="0">
                  <a:pos x="T2" y="T3"/>
                </a:cxn>
                <a:cxn ang="0">
                  <a:pos x="T4" y="T5"/>
                </a:cxn>
                <a:cxn ang="0">
                  <a:pos x="T6" y="T7"/>
                </a:cxn>
                <a:cxn ang="0">
                  <a:pos x="T8" y="T9"/>
                </a:cxn>
              </a:cxnLst>
              <a:rect l="0" t="0" r="r" b="b"/>
              <a:pathLst>
                <a:path w="267" h="83">
                  <a:moveTo>
                    <a:pt x="0" y="43"/>
                  </a:moveTo>
                  <a:cubicBezTo>
                    <a:pt x="0" y="66"/>
                    <a:pt x="60" y="83"/>
                    <a:pt x="134" y="82"/>
                  </a:cubicBezTo>
                  <a:cubicBezTo>
                    <a:pt x="207" y="81"/>
                    <a:pt x="267" y="62"/>
                    <a:pt x="266" y="40"/>
                  </a:cubicBezTo>
                  <a:cubicBezTo>
                    <a:pt x="266" y="17"/>
                    <a:pt x="206" y="0"/>
                    <a:pt x="133" y="1"/>
                  </a:cubicBezTo>
                  <a:cubicBezTo>
                    <a:pt x="59" y="2"/>
                    <a:pt x="0" y="21"/>
                    <a:pt x="0" y="43"/>
                  </a:cubicBezTo>
                  <a:close/>
                </a:path>
              </a:pathLst>
            </a:custGeom>
            <a:solidFill>
              <a:srgbClr val="455A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1" name="Freeform 80">
              <a:extLst>
                <a:ext uri="{FF2B5EF4-FFF2-40B4-BE49-F238E27FC236}">
                  <a16:creationId xmlns:a16="http://schemas.microsoft.com/office/drawing/2014/main" id="{7E9C811F-79C4-AC31-3DB8-0BA047D41E97}"/>
                </a:ext>
              </a:extLst>
            </p:cNvPr>
            <p:cNvSpPr>
              <a:spLocks/>
            </p:cNvSpPr>
            <p:nvPr/>
          </p:nvSpPr>
          <p:spPr bwMode="auto">
            <a:xfrm>
              <a:off x="11610016" y="6964095"/>
              <a:ext cx="1561853" cy="1563800"/>
            </a:xfrm>
            <a:custGeom>
              <a:avLst/>
              <a:gdLst>
                <a:gd name="T0" fmla="*/ 413 w 535"/>
                <a:gd name="T1" fmla="*/ 454 h 534"/>
                <a:gd name="T2" fmla="*/ 455 w 535"/>
                <a:gd name="T3" fmla="*/ 122 h 534"/>
                <a:gd name="T4" fmla="*/ 122 w 535"/>
                <a:gd name="T5" fmla="*/ 80 h 534"/>
                <a:gd name="T6" fmla="*/ 81 w 535"/>
                <a:gd name="T7" fmla="*/ 412 h 534"/>
                <a:gd name="T8" fmla="*/ 413 w 535"/>
                <a:gd name="T9" fmla="*/ 454 h 534"/>
              </a:gdLst>
              <a:ahLst/>
              <a:cxnLst>
                <a:cxn ang="0">
                  <a:pos x="T0" y="T1"/>
                </a:cxn>
                <a:cxn ang="0">
                  <a:pos x="T2" y="T3"/>
                </a:cxn>
                <a:cxn ang="0">
                  <a:pos x="T4" y="T5"/>
                </a:cxn>
                <a:cxn ang="0">
                  <a:pos x="T6" y="T7"/>
                </a:cxn>
                <a:cxn ang="0">
                  <a:pos x="T8" y="T9"/>
                </a:cxn>
              </a:cxnLst>
              <a:rect l="0" t="0" r="r" b="b"/>
              <a:pathLst>
                <a:path w="535" h="534">
                  <a:moveTo>
                    <a:pt x="413" y="454"/>
                  </a:moveTo>
                  <a:cubicBezTo>
                    <a:pt x="516" y="374"/>
                    <a:pt x="535" y="225"/>
                    <a:pt x="455" y="122"/>
                  </a:cubicBezTo>
                  <a:cubicBezTo>
                    <a:pt x="375" y="19"/>
                    <a:pt x="226" y="0"/>
                    <a:pt x="122" y="80"/>
                  </a:cubicBezTo>
                  <a:cubicBezTo>
                    <a:pt x="19" y="160"/>
                    <a:pt x="0" y="309"/>
                    <a:pt x="81" y="412"/>
                  </a:cubicBezTo>
                  <a:cubicBezTo>
                    <a:pt x="161" y="516"/>
                    <a:pt x="310" y="534"/>
                    <a:pt x="413" y="454"/>
                  </a:cubicBezTo>
                </a:path>
              </a:pathLst>
            </a:custGeom>
            <a:solidFill>
              <a:srgbClr val="7CB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2" name="Freeform 81">
              <a:extLst>
                <a:ext uri="{FF2B5EF4-FFF2-40B4-BE49-F238E27FC236}">
                  <a16:creationId xmlns:a16="http://schemas.microsoft.com/office/drawing/2014/main" id="{1D128C76-D64C-3614-844D-2F3E209C0400}"/>
                </a:ext>
              </a:extLst>
            </p:cNvPr>
            <p:cNvSpPr>
              <a:spLocks/>
            </p:cNvSpPr>
            <p:nvPr/>
          </p:nvSpPr>
          <p:spPr bwMode="auto">
            <a:xfrm>
              <a:off x="11896291" y="7538592"/>
              <a:ext cx="239536" cy="239536"/>
            </a:xfrm>
            <a:custGeom>
              <a:avLst/>
              <a:gdLst>
                <a:gd name="T0" fmla="*/ 63 w 82"/>
                <a:gd name="T1" fmla="*/ 69 h 82"/>
                <a:gd name="T2" fmla="*/ 70 w 82"/>
                <a:gd name="T3" fmla="*/ 18 h 82"/>
                <a:gd name="T4" fmla="*/ 19 w 82"/>
                <a:gd name="T5" fmla="*/ 12 h 82"/>
                <a:gd name="T6" fmla="*/ 12 w 82"/>
                <a:gd name="T7" fmla="*/ 63 h 82"/>
                <a:gd name="T8" fmla="*/ 63 w 82"/>
                <a:gd name="T9" fmla="*/ 69 h 82"/>
              </a:gdLst>
              <a:ahLst/>
              <a:cxnLst>
                <a:cxn ang="0">
                  <a:pos x="T0" y="T1"/>
                </a:cxn>
                <a:cxn ang="0">
                  <a:pos x="T2" y="T3"/>
                </a:cxn>
                <a:cxn ang="0">
                  <a:pos x="T4" y="T5"/>
                </a:cxn>
                <a:cxn ang="0">
                  <a:pos x="T6" y="T7"/>
                </a:cxn>
                <a:cxn ang="0">
                  <a:pos x="T8" y="T9"/>
                </a:cxn>
              </a:cxnLst>
              <a:rect l="0" t="0" r="r" b="b"/>
              <a:pathLst>
                <a:path w="82" h="82">
                  <a:moveTo>
                    <a:pt x="63" y="69"/>
                  </a:moveTo>
                  <a:cubicBezTo>
                    <a:pt x="79" y="57"/>
                    <a:pt x="82" y="34"/>
                    <a:pt x="70" y="18"/>
                  </a:cubicBezTo>
                  <a:cubicBezTo>
                    <a:pt x="57" y="3"/>
                    <a:pt x="35" y="0"/>
                    <a:pt x="19" y="12"/>
                  </a:cubicBezTo>
                  <a:cubicBezTo>
                    <a:pt x="3" y="24"/>
                    <a:pt x="0" y="47"/>
                    <a:pt x="12" y="63"/>
                  </a:cubicBezTo>
                  <a:cubicBezTo>
                    <a:pt x="25" y="79"/>
                    <a:pt x="47" y="82"/>
                    <a:pt x="63" y="69"/>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3" name="Freeform 82">
              <a:extLst>
                <a:ext uri="{FF2B5EF4-FFF2-40B4-BE49-F238E27FC236}">
                  <a16:creationId xmlns:a16="http://schemas.microsoft.com/office/drawing/2014/main" id="{66FCBDD2-14B5-9960-2CCA-14F2BBDDFD30}"/>
                </a:ext>
              </a:extLst>
            </p:cNvPr>
            <p:cNvSpPr>
              <a:spLocks/>
            </p:cNvSpPr>
            <p:nvPr/>
          </p:nvSpPr>
          <p:spPr bwMode="auto">
            <a:xfrm>
              <a:off x="12165038" y="7764495"/>
              <a:ext cx="239536" cy="239536"/>
            </a:xfrm>
            <a:custGeom>
              <a:avLst/>
              <a:gdLst>
                <a:gd name="T0" fmla="*/ 63 w 82"/>
                <a:gd name="T1" fmla="*/ 70 h 82"/>
                <a:gd name="T2" fmla="*/ 70 w 82"/>
                <a:gd name="T3" fmla="*/ 19 h 82"/>
                <a:gd name="T4" fmla="*/ 19 w 82"/>
                <a:gd name="T5" fmla="*/ 13 h 82"/>
                <a:gd name="T6" fmla="*/ 12 w 82"/>
                <a:gd name="T7" fmla="*/ 63 h 82"/>
                <a:gd name="T8" fmla="*/ 63 w 82"/>
                <a:gd name="T9" fmla="*/ 70 h 82"/>
              </a:gdLst>
              <a:ahLst/>
              <a:cxnLst>
                <a:cxn ang="0">
                  <a:pos x="T0" y="T1"/>
                </a:cxn>
                <a:cxn ang="0">
                  <a:pos x="T2" y="T3"/>
                </a:cxn>
                <a:cxn ang="0">
                  <a:pos x="T4" y="T5"/>
                </a:cxn>
                <a:cxn ang="0">
                  <a:pos x="T6" y="T7"/>
                </a:cxn>
                <a:cxn ang="0">
                  <a:pos x="T8" y="T9"/>
                </a:cxn>
              </a:cxnLst>
              <a:rect l="0" t="0" r="r" b="b"/>
              <a:pathLst>
                <a:path w="82" h="82">
                  <a:moveTo>
                    <a:pt x="63" y="70"/>
                  </a:moveTo>
                  <a:cubicBezTo>
                    <a:pt x="79" y="58"/>
                    <a:pt x="82" y="35"/>
                    <a:pt x="70" y="19"/>
                  </a:cubicBezTo>
                  <a:cubicBezTo>
                    <a:pt x="57" y="3"/>
                    <a:pt x="35" y="0"/>
                    <a:pt x="19" y="13"/>
                  </a:cubicBezTo>
                  <a:cubicBezTo>
                    <a:pt x="3" y="25"/>
                    <a:pt x="0" y="48"/>
                    <a:pt x="12" y="63"/>
                  </a:cubicBezTo>
                  <a:cubicBezTo>
                    <a:pt x="25" y="79"/>
                    <a:pt x="47" y="82"/>
                    <a:pt x="63" y="70"/>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4" name="Freeform 83">
              <a:extLst>
                <a:ext uri="{FF2B5EF4-FFF2-40B4-BE49-F238E27FC236}">
                  <a16:creationId xmlns:a16="http://schemas.microsoft.com/office/drawing/2014/main" id="{419EDB64-59DF-EDF0-105B-2FDBCFA0A0E1}"/>
                </a:ext>
              </a:extLst>
            </p:cNvPr>
            <p:cNvSpPr>
              <a:spLocks/>
            </p:cNvSpPr>
            <p:nvPr/>
          </p:nvSpPr>
          <p:spPr bwMode="auto">
            <a:xfrm>
              <a:off x="12287728" y="7289318"/>
              <a:ext cx="239536" cy="241483"/>
            </a:xfrm>
            <a:custGeom>
              <a:avLst/>
              <a:gdLst>
                <a:gd name="T0" fmla="*/ 63 w 82"/>
                <a:gd name="T1" fmla="*/ 70 h 82"/>
                <a:gd name="T2" fmla="*/ 70 w 82"/>
                <a:gd name="T3" fmla="*/ 19 h 82"/>
                <a:gd name="T4" fmla="*/ 19 w 82"/>
                <a:gd name="T5" fmla="*/ 12 h 82"/>
                <a:gd name="T6" fmla="*/ 12 w 82"/>
                <a:gd name="T7" fmla="*/ 63 h 82"/>
                <a:gd name="T8" fmla="*/ 63 w 82"/>
                <a:gd name="T9" fmla="*/ 70 h 82"/>
              </a:gdLst>
              <a:ahLst/>
              <a:cxnLst>
                <a:cxn ang="0">
                  <a:pos x="T0" y="T1"/>
                </a:cxn>
                <a:cxn ang="0">
                  <a:pos x="T2" y="T3"/>
                </a:cxn>
                <a:cxn ang="0">
                  <a:pos x="T4" y="T5"/>
                </a:cxn>
                <a:cxn ang="0">
                  <a:pos x="T6" y="T7"/>
                </a:cxn>
                <a:cxn ang="0">
                  <a:pos x="T8" y="T9"/>
                </a:cxn>
              </a:cxnLst>
              <a:rect l="0" t="0" r="r" b="b"/>
              <a:pathLst>
                <a:path w="82" h="82">
                  <a:moveTo>
                    <a:pt x="63" y="70"/>
                  </a:moveTo>
                  <a:cubicBezTo>
                    <a:pt x="79" y="57"/>
                    <a:pt x="82" y="35"/>
                    <a:pt x="70" y="19"/>
                  </a:cubicBezTo>
                  <a:cubicBezTo>
                    <a:pt x="57" y="3"/>
                    <a:pt x="35" y="0"/>
                    <a:pt x="19" y="12"/>
                  </a:cubicBezTo>
                  <a:cubicBezTo>
                    <a:pt x="3" y="25"/>
                    <a:pt x="0" y="47"/>
                    <a:pt x="12" y="63"/>
                  </a:cubicBezTo>
                  <a:cubicBezTo>
                    <a:pt x="25" y="79"/>
                    <a:pt x="47" y="82"/>
                    <a:pt x="63" y="70"/>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5" name="Freeform 84">
              <a:extLst>
                <a:ext uri="{FF2B5EF4-FFF2-40B4-BE49-F238E27FC236}">
                  <a16:creationId xmlns:a16="http://schemas.microsoft.com/office/drawing/2014/main" id="{244BBAAB-92F6-F1D0-5FD3-892022882FAE}"/>
                </a:ext>
              </a:extLst>
            </p:cNvPr>
            <p:cNvSpPr>
              <a:spLocks noEditPoints="1"/>
            </p:cNvSpPr>
            <p:nvPr/>
          </p:nvSpPr>
          <p:spPr bwMode="auto">
            <a:xfrm>
              <a:off x="12388995" y="7053677"/>
              <a:ext cx="560865" cy="286275"/>
            </a:xfrm>
            <a:custGeom>
              <a:avLst/>
              <a:gdLst>
                <a:gd name="T0" fmla="*/ 192 w 192"/>
                <a:gd name="T1" fmla="*/ 98 h 98"/>
                <a:gd name="T2" fmla="*/ 192 w 192"/>
                <a:gd name="T3" fmla="*/ 98 h 98"/>
                <a:gd name="T4" fmla="*/ 192 w 192"/>
                <a:gd name="T5" fmla="*/ 98 h 98"/>
                <a:gd name="T6" fmla="*/ 192 w 192"/>
                <a:gd name="T7" fmla="*/ 98 h 98"/>
                <a:gd name="T8" fmla="*/ 192 w 192"/>
                <a:gd name="T9" fmla="*/ 98 h 98"/>
                <a:gd name="T10" fmla="*/ 192 w 192"/>
                <a:gd name="T11" fmla="*/ 98 h 98"/>
                <a:gd name="T12" fmla="*/ 192 w 192"/>
                <a:gd name="T13" fmla="*/ 97 h 98"/>
                <a:gd name="T14" fmla="*/ 192 w 192"/>
                <a:gd name="T15" fmla="*/ 97 h 98"/>
                <a:gd name="T16" fmla="*/ 192 w 192"/>
                <a:gd name="T17" fmla="*/ 97 h 98"/>
                <a:gd name="T18" fmla="*/ 191 w 192"/>
                <a:gd name="T19" fmla="*/ 96 h 98"/>
                <a:gd name="T20" fmla="*/ 191 w 192"/>
                <a:gd name="T21" fmla="*/ 96 h 98"/>
                <a:gd name="T22" fmla="*/ 191 w 192"/>
                <a:gd name="T23" fmla="*/ 96 h 98"/>
                <a:gd name="T24" fmla="*/ 191 w 192"/>
                <a:gd name="T25" fmla="*/ 96 h 98"/>
                <a:gd name="T26" fmla="*/ 191 w 192"/>
                <a:gd name="T27" fmla="*/ 96 h 98"/>
                <a:gd name="T28" fmla="*/ 191 w 192"/>
                <a:gd name="T29" fmla="*/ 96 h 98"/>
                <a:gd name="T30" fmla="*/ 191 w 192"/>
                <a:gd name="T31" fmla="*/ 96 h 98"/>
                <a:gd name="T32" fmla="*/ 191 w 192"/>
                <a:gd name="T33" fmla="*/ 96 h 98"/>
                <a:gd name="T34" fmla="*/ 191 w 192"/>
                <a:gd name="T35" fmla="*/ 96 h 98"/>
                <a:gd name="T36" fmla="*/ 190 w 192"/>
                <a:gd name="T37" fmla="*/ 95 h 98"/>
                <a:gd name="T38" fmla="*/ 190 w 192"/>
                <a:gd name="T39" fmla="*/ 95 h 98"/>
                <a:gd name="T40" fmla="*/ 190 w 192"/>
                <a:gd name="T41" fmla="*/ 95 h 98"/>
                <a:gd name="T42" fmla="*/ 190 w 192"/>
                <a:gd name="T43" fmla="*/ 95 h 98"/>
                <a:gd name="T44" fmla="*/ 190 w 192"/>
                <a:gd name="T45" fmla="*/ 95 h 98"/>
                <a:gd name="T46" fmla="*/ 190 w 192"/>
                <a:gd name="T47" fmla="*/ 95 h 98"/>
                <a:gd name="T48" fmla="*/ 190 w 192"/>
                <a:gd name="T49" fmla="*/ 94 h 98"/>
                <a:gd name="T50" fmla="*/ 190 w 192"/>
                <a:gd name="T51" fmla="*/ 95 h 98"/>
                <a:gd name="T52" fmla="*/ 190 w 192"/>
                <a:gd name="T53" fmla="*/ 94 h 98"/>
                <a:gd name="T54" fmla="*/ 189 w 192"/>
                <a:gd name="T55" fmla="*/ 94 h 98"/>
                <a:gd name="T56" fmla="*/ 190 w 192"/>
                <a:gd name="T57" fmla="*/ 94 h 98"/>
                <a:gd name="T58" fmla="*/ 189 w 192"/>
                <a:gd name="T59" fmla="*/ 94 h 98"/>
                <a:gd name="T60" fmla="*/ 189 w 192"/>
                <a:gd name="T61" fmla="*/ 94 h 98"/>
                <a:gd name="T62" fmla="*/ 189 w 192"/>
                <a:gd name="T63" fmla="*/ 94 h 98"/>
                <a:gd name="T64" fmla="*/ 189 w 192"/>
                <a:gd name="T65" fmla="*/ 94 h 98"/>
                <a:gd name="T66" fmla="*/ 189 w 192"/>
                <a:gd name="T67" fmla="*/ 93 h 98"/>
                <a:gd name="T68" fmla="*/ 189 w 192"/>
                <a:gd name="T69" fmla="*/ 93 h 98"/>
                <a:gd name="T70" fmla="*/ 189 w 192"/>
                <a:gd name="T71" fmla="*/ 93 h 98"/>
                <a:gd name="T72" fmla="*/ 189 w 192"/>
                <a:gd name="T73" fmla="*/ 93 h 98"/>
                <a:gd name="T74" fmla="*/ 189 w 192"/>
                <a:gd name="T75" fmla="*/ 93 h 98"/>
                <a:gd name="T76" fmla="*/ 189 w 192"/>
                <a:gd name="T77" fmla="*/ 93 h 98"/>
                <a:gd name="T78" fmla="*/ 188 w 192"/>
                <a:gd name="T79" fmla="*/ 93 h 98"/>
                <a:gd name="T80" fmla="*/ 188 w 192"/>
                <a:gd name="T81" fmla="*/ 93 h 98"/>
                <a:gd name="T82" fmla="*/ 188 w 192"/>
                <a:gd name="T83" fmla="*/ 93 h 98"/>
                <a:gd name="T84" fmla="*/ 188 w 192"/>
                <a:gd name="T85" fmla="*/ 92 h 98"/>
                <a:gd name="T86" fmla="*/ 188 w 192"/>
                <a:gd name="T87" fmla="*/ 92 h 98"/>
                <a:gd name="T88" fmla="*/ 188 w 192"/>
                <a:gd name="T89" fmla="*/ 92 h 98"/>
                <a:gd name="T90" fmla="*/ 187 w 192"/>
                <a:gd name="T91" fmla="*/ 90 h 98"/>
                <a:gd name="T92" fmla="*/ 187 w 192"/>
                <a:gd name="T93" fmla="*/ 91 h 98"/>
                <a:gd name="T94" fmla="*/ 187 w 192"/>
                <a:gd name="T95" fmla="*/ 90 h 98"/>
                <a:gd name="T96" fmla="*/ 1 w 192"/>
                <a:gd name="T97" fmla="*/ 0 h 98"/>
                <a:gd name="T98" fmla="*/ 186 w 192"/>
                <a:gd name="T99" fmla="*/ 90 h 98"/>
                <a:gd name="T100" fmla="*/ 1 w 192"/>
                <a:gd name="T101" fmla="*/ 0 h 98"/>
                <a:gd name="T102" fmla="*/ 1 w 192"/>
                <a:gd name="T103" fmla="*/ 0 h 98"/>
                <a:gd name="T104" fmla="*/ 0 w 192"/>
                <a:gd name="T105" fmla="*/ 0 h 98"/>
                <a:gd name="T106" fmla="*/ 1 w 192"/>
                <a:gd name="T107" fmla="*/ 0 h 98"/>
                <a:gd name="T108" fmla="*/ 1 w 192"/>
                <a:gd name="T10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2" h="98">
                  <a:moveTo>
                    <a:pt x="192" y="98"/>
                  </a:moveTo>
                  <a:cubicBezTo>
                    <a:pt x="192" y="98"/>
                    <a:pt x="192" y="98"/>
                    <a:pt x="192" y="98"/>
                  </a:cubicBezTo>
                  <a:cubicBezTo>
                    <a:pt x="192" y="98"/>
                    <a:pt x="192" y="98"/>
                    <a:pt x="192" y="98"/>
                  </a:cubicBezTo>
                  <a:moveTo>
                    <a:pt x="192" y="98"/>
                  </a:moveTo>
                  <a:cubicBezTo>
                    <a:pt x="192" y="98"/>
                    <a:pt x="192" y="98"/>
                    <a:pt x="192" y="98"/>
                  </a:cubicBezTo>
                  <a:cubicBezTo>
                    <a:pt x="192" y="98"/>
                    <a:pt x="192" y="98"/>
                    <a:pt x="192" y="98"/>
                  </a:cubicBezTo>
                  <a:moveTo>
                    <a:pt x="192" y="97"/>
                  </a:moveTo>
                  <a:cubicBezTo>
                    <a:pt x="192" y="97"/>
                    <a:pt x="192" y="97"/>
                    <a:pt x="192" y="97"/>
                  </a:cubicBezTo>
                  <a:cubicBezTo>
                    <a:pt x="192" y="97"/>
                    <a:pt x="192" y="97"/>
                    <a:pt x="192" y="97"/>
                  </a:cubicBezTo>
                  <a:moveTo>
                    <a:pt x="191" y="96"/>
                  </a:moveTo>
                  <a:cubicBezTo>
                    <a:pt x="191" y="96"/>
                    <a:pt x="191" y="96"/>
                    <a:pt x="191" y="96"/>
                  </a:cubicBezTo>
                  <a:cubicBezTo>
                    <a:pt x="191" y="96"/>
                    <a:pt x="191" y="96"/>
                    <a:pt x="191" y="96"/>
                  </a:cubicBezTo>
                  <a:moveTo>
                    <a:pt x="191" y="96"/>
                  </a:moveTo>
                  <a:cubicBezTo>
                    <a:pt x="191" y="96"/>
                    <a:pt x="191" y="96"/>
                    <a:pt x="191" y="96"/>
                  </a:cubicBezTo>
                  <a:cubicBezTo>
                    <a:pt x="191" y="96"/>
                    <a:pt x="191" y="96"/>
                    <a:pt x="191" y="96"/>
                  </a:cubicBezTo>
                  <a:moveTo>
                    <a:pt x="191" y="96"/>
                  </a:moveTo>
                  <a:cubicBezTo>
                    <a:pt x="191" y="96"/>
                    <a:pt x="191" y="96"/>
                    <a:pt x="191" y="96"/>
                  </a:cubicBezTo>
                  <a:cubicBezTo>
                    <a:pt x="191" y="96"/>
                    <a:pt x="191" y="96"/>
                    <a:pt x="191" y="96"/>
                  </a:cubicBezTo>
                  <a:moveTo>
                    <a:pt x="190" y="95"/>
                  </a:moveTo>
                  <a:cubicBezTo>
                    <a:pt x="190" y="95"/>
                    <a:pt x="190" y="95"/>
                    <a:pt x="190" y="95"/>
                  </a:cubicBezTo>
                  <a:cubicBezTo>
                    <a:pt x="190" y="95"/>
                    <a:pt x="190" y="95"/>
                    <a:pt x="190" y="95"/>
                  </a:cubicBezTo>
                  <a:moveTo>
                    <a:pt x="190" y="95"/>
                  </a:moveTo>
                  <a:cubicBezTo>
                    <a:pt x="190" y="95"/>
                    <a:pt x="190" y="95"/>
                    <a:pt x="190" y="95"/>
                  </a:cubicBezTo>
                  <a:cubicBezTo>
                    <a:pt x="190" y="95"/>
                    <a:pt x="190" y="95"/>
                    <a:pt x="190" y="95"/>
                  </a:cubicBezTo>
                  <a:moveTo>
                    <a:pt x="190" y="94"/>
                  </a:moveTo>
                  <a:cubicBezTo>
                    <a:pt x="190" y="94"/>
                    <a:pt x="190" y="95"/>
                    <a:pt x="190" y="95"/>
                  </a:cubicBezTo>
                  <a:cubicBezTo>
                    <a:pt x="190" y="95"/>
                    <a:pt x="190" y="94"/>
                    <a:pt x="190" y="94"/>
                  </a:cubicBezTo>
                  <a:moveTo>
                    <a:pt x="189" y="94"/>
                  </a:moveTo>
                  <a:cubicBezTo>
                    <a:pt x="189" y="94"/>
                    <a:pt x="189" y="94"/>
                    <a:pt x="190" y="94"/>
                  </a:cubicBezTo>
                  <a:cubicBezTo>
                    <a:pt x="189" y="94"/>
                    <a:pt x="189" y="94"/>
                    <a:pt x="189" y="94"/>
                  </a:cubicBezTo>
                  <a:moveTo>
                    <a:pt x="189" y="94"/>
                  </a:moveTo>
                  <a:cubicBezTo>
                    <a:pt x="189" y="94"/>
                    <a:pt x="189" y="94"/>
                    <a:pt x="189" y="94"/>
                  </a:cubicBezTo>
                  <a:cubicBezTo>
                    <a:pt x="189" y="94"/>
                    <a:pt x="189" y="94"/>
                    <a:pt x="189" y="94"/>
                  </a:cubicBezTo>
                  <a:moveTo>
                    <a:pt x="189" y="93"/>
                  </a:moveTo>
                  <a:cubicBezTo>
                    <a:pt x="189" y="93"/>
                    <a:pt x="189" y="93"/>
                    <a:pt x="189" y="93"/>
                  </a:cubicBezTo>
                  <a:cubicBezTo>
                    <a:pt x="189" y="93"/>
                    <a:pt x="189" y="93"/>
                    <a:pt x="189" y="93"/>
                  </a:cubicBezTo>
                  <a:moveTo>
                    <a:pt x="189" y="93"/>
                  </a:moveTo>
                  <a:cubicBezTo>
                    <a:pt x="189" y="93"/>
                    <a:pt x="189" y="93"/>
                    <a:pt x="189" y="93"/>
                  </a:cubicBezTo>
                  <a:cubicBezTo>
                    <a:pt x="189" y="93"/>
                    <a:pt x="189" y="93"/>
                    <a:pt x="189" y="93"/>
                  </a:cubicBezTo>
                  <a:moveTo>
                    <a:pt x="188" y="93"/>
                  </a:moveTo>
                  <a:cubicBezTo>
                    <a:pt x="188" y="93"/>
                    <a:pt x="188" y="93"/>
                    <a:pt x="188" y="93"/>
                  </a:cubicBezTo>
                  <a:cubicBezTo>
                    <a:pt x="188" y="93"/>
                    <a:pt x="188" y="93"/>
                    <a:pt x="188" y="93"/>
                  </a:cubicBezTo>
                  <a:moveTo>
                    <a:pt x="188" y="92"/>
                  </a:moveTo>
                  <a:cubicBezTo>
                    <a:pt x="188" y="92"/>
                    <a:pt x="188" y="92"/>
                    <a:pt x="188" y="92"/>
                  </a:cubicBezTo>
                  <a:cubicBezTo>
                    <a:pt x="188" y="92"/>
                    <a:pt x="188" y="92"/>
                    <a:pt x="188" y="92"/>
                  </a:cubicBezTo>
                  <a:moveTo>
                    <a:pt x="187" y="90"/>
                  </a:moveTo>
                  <a:cubicBezTo>
                    <a:pt x="187" y="91"/>
                    <a:pt x="187" y="91"/>
                    <a:pt x="187" y="91"/>
                  </a:cubicBezTo>
                  <a:cubicBezTo>
                    <a:pt x="187" y="91"/>
                    <a:pt x="187" y="91"/>
                    <a:pt x="187" y="90"/>
                  </a:cubicBezTo>
                  <a:moveTo>
                    <a:pt x="1" y="0"/>
                  </a:moveTo>
                  <a:cubicBezTo>
                    <a:pt x="70" y="0"/>
                    <a:pt x="139" y="31"/>
                    <a:pt x="186" y="90"/>
                  </a:cubicBezTo>
                  <a:cubicBezTo>
                    <a:pt x="139" y="31"/>
                    <a:pt x="70" y="0"/>
                    <a:pt x="1" y="0"/>
                  </a:cubicBezTo>
                  <a:moveTo>
                    <a:pt x="1" y="0"/>
                  </a:moveTo>
                  <a:cubicBezTo>
                    <a:pt x="0" y="0"/>
                    <a:pt x="0" y="0"/>
                    <a:pt x="0" y="0"/>
                  </a:cubicBezTo>
                  <a:cubicBezTo>
                    <a:pt x="0" y="0"/>
                    <a:pt x="0"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6" name="Freeform 85">
              <a:extLst>
                <a:ext uri="{FF2B5EF4-FFF2-40B4-BE49-F238E27FC236}">
                  <a16:creationId xmlns:a16="http://schemas.microsoft.com/office/drawing/2014/main" id="{81135FF8-9A59-2C69-2D3C-025416D01A37}"/>
                </a:ext>
              </a:extLst>
            </p:cNvPr>
            <p:cNvSpPr>
              <a:spLocks/>
            </p:cNvSpPr>
            <p:nvPr/>
          </p:nvSpPr>
          <p:spPr bwMode="auto">
            <a:xfrm>
              <a:off x="11921607" y="7053677"/>
              <a:ext cx="1185995" cy="851034"/>
            </a:xfrm>
            <a:custGeom>
              <a:avLst/>
              <a:gdLst>
                <a:gd name="T0" fmla="*/ 161 w 406"/>
                <a:gd name="T1" fmla="*/ 0 h 291"/>
                <a:gd name="T2" fmla="*/ 160 w 406"/>
                <a:gd name="T3" fmla="*/ 0 h 291"/>
                <a:gd name="T4" fmla="*/ 15 w 406"/>
                <a:gd name="T5" fmla="*/ 50 h 291"/>
                <a:gd name="T6" fmla="*/ 15 w 406"/>
                <a:gd name="T7" fmla="*/ 50 h 291"/>
                <a:gd name="T8" fmla="*/ 15 w 406"/>
                <a:gd name="T9" fmla="*/ 50 h 291"/>
                <a:gd name="T10" fmla="*/ 0 w 406"/>
                <a:gd name="T11" fmla="*/ 63 h 291"/>
                <a:gd name="T12" fmla="*/ 0 w 406"/>
                <a:gd name="T13" fmla="*/ 65 h 291"/>
                <a:gd name="T14" fmla="*/ 39 w 406"/>
                <a:gd name="T15" fmla="*/ 48 h 291"/>
                <a:gd name="T16" fmla="*/ 127 w 406"/>
                <a:gd name="T17" fmla="*/ 32 h 291"/>
                <a:gd name="T18" fmla="*/ 372 w 406"/>
                <a:gd name="T19" fmla="*/ 204 h 291"/>
                <a:gd name="T20" fmla="*/ 387 w 406"/>
                <a:gd name="T21" fmla="*/ 291 h 291"/>
                <a:gd name="T22" fmla="*/ 391 w 406"/>
                <a:gd name="T23" fmla="*/ 291 h 291"/>
                <a:gd name="T24" fmla="*/ 352 w 406"/>
                <a:gd name="T25" fmla="*/ 98 h 291"/>
                <a:gd name="T26" fmla="*/ 352 w 406"/>
                <a:gd name="T27" fmla="*/ 98 h 291"/>
                <a:gd name="T28" fmla="*/ 352 w 406"/>
                <a:gd name="T29" fmla="*/ 98 h 291"/>
                <a:gd name="T30" fmla="*/ 352 w 406"/>
                <a:gd name="T31" fmla="*/ 98 h 291"/>
                <a:gd name="T32" fmla="*/ 352 w 406"/>
                <a:gd name="T33" fmla="*/ 97 h 291"/>
                <a:gd name="T34" fmla="*/ 352 w 406"/>
                <a:gd name="T35" fmla="*/ 97 h 291"/>
                <a:gd name="T36" fmla="*/ 351 w 406"/>
                <a:gd name="T37" fmla="*/ 96 h 291"/>
                <a:gd name="T38" fmla="*/ 351 w 406"/>
                <a:gd name="T39" fmla="*/ 96 h 291"/>
                <a:gd name="T40" fmla="*/ 351 w 406"/>
                <a:gd name="T41" fmla="*/ 96 h 291"/>
                <a:gd name="T42" fmla="*/ 351 w 406"/>
                <a:gd name="T43" fmla="*/ 96 h 291"/>
                <a:gd name="T44" fmla="*/ 351 w 406"/>
                <a:gd name="T45" fmla="*/ 96 h 291"/>
                <a:gd name="T46" fmla="*/ 351 w 406"/>
                <a:gd name="T47" fmla="*/ 96 h 291"/>
                <a:gd name="T48" fmla="*/ 350 w 406"/>
                <a:gd name="T49" fmla="*/ 95 h 291"/>
                <a:gd name="T50" fmla="*/ 350 w 406"/>
                <a:gd name="T51" fmla="*/ 95 h 291"/>
                <a:gd name="T52" fmla="*/ 350 w 406"/>
                <a:gd name="T53" fmla="*/ 95 h 291"/>
                <a:gd name="T54" fmla="*/ 350 w 406"/>
                <a:gd name="T55" fmla="*/ 95 h 291"/>
                <a:gd name="T56" fmla="*/ 350 w 406"/>
                <a:gd name="T57" fmla="*/ 95 h 291"/>
                <a:gd name="T58" fmla="*/ 350 w 406"/>
                <a:gd name="T59" fmla="*/ 94 h 291"/>
                <a:gd name="T60" fmla="*/ 350 w 406"/>
                <a:gd name="T61" fmla="*/ 94 h 291"/>
                <a:gd name="T62" fmla="*/ 349 w 406"/>
                <a:gd name="T63" fmla="*/ 94 h 291"/>
                <a:gd name="T64" fmla="*/ 349 w 406"/>
                <a:gd name="T65" fmla="*/ 94 h 291"/>
                <a:gd name="T66" fmla="*/ 349 w 406"/>
                <a:gd name="T67" fmla="*/ 94 h 291"/>
                <a:gd name="T68" fmla="*/ 349 w 406"/>
                <a:gd name="T69" fmla="*/ 93 h 291"/>
                <a:gd name="T70" fmla="*/ 349 w 406"/>
                <a:gd name="T71" fmla="*/ 93 h 291"/>
                <a:gd name="T72" fmla="*/ 349 w 406"/>
                <a:gd name="T73" fmla="*/ 93 h 291"/>
                <a:gd name="T74" fmla="*/ 349 w 406"/>
                <a:gd name="T75" fmla="*/ 93 h 291"/>
                <a:gd name="T76" fmla="*/ 348 w 406"/>
                <a:gd name="T77" fmla="*/ 93 h 291"/>
                <a:gd name="T78" fmla="*/ 348 w 406"/>
                <a:gd name="T79" fmla="*/ 93 h 291"/>
                <a:gd name="T80" fmla="*/ 348 w 406"/>
                <a:gd name="T81" fmla="*/ 92 h 291"/>
                <a:gd name="T82" fmla="*/ 348 w 406"/>
                <a:gd name="T83" fmla="*/ 92 h 291"/>
                <a:gd name="T84" fmla="*/ 348 w 406"/>
                <a:gd name="T85" fmla="*/ 92 h 291"/>
                <a:gd name="T86" fmla="*/ 348 w 406"/>
                <a:gd name="T87" fmla="*/ 92 h 291"/>
                <a:gd name="T88" fmla="*/ 348 w 406"/>
                <a:gd name="T89" fmla="*/ 92 h 291"/>
                <a:gd name="T90" fmla="*/ 347 w 406"/>
                <a:gd name="T91" fmla="*/ 91 h 291"/>
                <a:gd name="T92" fmla="*/ 347 w 406"/>
                <a:gd name="T93" fmla="*/ 90 h 291"/>
                <a:gd name="T94" fmla="*/ 346 w 406"/>
                <a:gd name="T95" fmla="*/ 90 h 291"/>
                <a:gd name="T96" fmla="*/ 161 w 406"/>
                <a:gd name="T97" fmla="*/ 0 h 291"/>
                <a:gd name="T98" fmla="*/ 161 w 406"/>
                <a:gd name="T9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6" h="291">
                  <a:moveTo>
                    <a:pt x="161" y="0"/>
                  </a:moveTo>
                  <a:cubicBezTo>
                    <a:pt x="160" y="0"/>
                    <a:pt x="160" y="0"/>
                    <a:pt x="160" y="0"/>
                  </a:cubicBezTo>
                  <a:cubicBezTo>
                    <a:pt x="110" y="0"/>
                    <a:pt x="59" y="17"/>
                    <a:pt x="15" y="50"/>
                  </a:cubicBezTo>
                  <a:cubicBezTo>
                    <a:pt x="15" y="50"/>
                    <a:pt x="15" y="50"/>
                    <a:pt x="15" y="50"/>
                  </a:cubicBezTo>
                  <a:cubicBezTo>
                    <a:pt x="15" y="50"/>
                    <a:pt x="15" y="50"/>
                    <a:pt x="15" y="50"/>
                  </a:cubicBezTo>
                  <a:cubicBezTo>
                    <a:pt x="10" y="54"/>
                    <a:pt x="5" y="59"/>
                    <a:pt x="0" y="63"/>
                  </a:cubicBezTo>
                  <a:cubicBezTo>
                    <a:pt x="0" y="64"/>
                    <a:pt x="0" y="64"/>
                    <a:pt x="0" y="65"/>
                  </a:cubicBezTo>
                  <a:cubicBezTo>
                    <a:pt x="12" y="58"/>
                    <a:pt x="25" y="52"/>
                    <a:pt x="39" y="48"/>
                  </a:cubicBezTo>
                  <a:cubicBezTo>
                    <a:pt x="68" y="37"/>
                    <a:pt x="98" y="32"/>
                    <a:pt x="127" y="32"/>
                  </a:cubicBezTo>
                  <a:cubicBezTo>
                    <a:pt x="233" y="32"/>
                    <a:pt x="333" y="98"/>
                    <a:pt x="372" y="204"/>
                  </a:cubicBezTo>
                  <a:cubicBezTo>
                    <a:pt x="382" y="233"/>
                    <a:pt x="387" y="262"/>
                    <a:pt x="387" y="291"/>
                  </a:cubicBezTo>
                  <a:cubicBezTo>
                    <a:pt x="388" y="291"/>
                    <a:pt x="390" y="291"/>
                    <a:pt x="391" y="291"/>
                  </a:cubicBezTo>
                  <a:cubicBezTo>
                    <a:pt x="406" y="227"/>
                    <a:pt x="394" y="156"/>
                    <a:pt x="352" y="98"/>
                  </a:cubicBezTo>
                  <a:cubicBezTo>
                    <a:pt x="352" y="98"/>
                    <a:pt x="352" y="98"/>
                    <a:pt x="352" y="98"/>
                  </a:cubicBezTo>
                  <a:cubicBezTo>
                    <a:pt x="352" y="98"/>
                    <a:pt x="352" y="98"/>
                    <a:pt x="352" y="98"/>
                  </a:cubicBezTo>
                  <a:cubicBezTo>
                    <a:pt x="352" y="98"/>
                    <a:pt x="352" y="98"/>
                    <a:pt x="352" y="98"/>
                  </a:cubicBezTo>
                  <a:cubicBezTo>
                    <a:pt x="352" y="97"/>
                    <a:pt x="352" y="97"/>
                    <a:pt x="352" y="97"/>
                  </a:cubicBezTo>
                  <a:cubicBezTo>
                    <a:pt x="352" y="97"/>
                    <a:pt x="352" y="97"/>
                    <a:pt x="352" y="97"/>
                  </a:cubicBezTo>
                  <a:cubicBezTo>
                    <a:pt x="352" y="97"/>
                    <a:pt x="351" y="97"/>
                    <a:pt x="351" y="96"/>
                  </a:cubicBezTo>
                  <a:cubicBezTo>
                    <a:pt x="351" y="96"/>
                    <a:pt x="351" y="96"/>
                    <a:pt x="351" y="96"/>
                  </a:cubicBezTo>
                  <a:cubicBezTo>
                    <a:pt x="351" y="96"/>
                    <a:pt x="351" y="96"/>
                    <a:pt x="351" y="96"/>
                  </a:cubicBezTo>
                  <a:cubicBezTo>
                    <a:pt x="351" y="96"/>
                    <a:pt x="351" y="96"/>
                    <a:pt x="351" y="96"/>
                  </a:cubicBezTo>
                  <a:cubicBezTo>
                    <a:pt x="351" y="96"/>
                    <a:pt x="351" y="96"/>
                    <a:pt x="351" y="96"/>
                  </a:cubicBezTo>
                  <a:cubicBezTo>
                    <a:pt x="351" y="96"/>
                    <a:pt x="351" y="96"/>
                    <a:pt x="351" y="96"/>
                  </a:cubicBezTo>
                  <a:cubicBezTo>
                    <a:pt x="351" y="96"/>
                    <a:pt x="350" y="95"/>
                    <a:pt x="350" y="95"/>
                  </a:cubicBezTo>
                  <a:cubicBezTo>
                    <a:pt x="350" y="95"/>
                    <a:pt x="350" y="95"/>
                    <a:pt x="350" y="95"/>
                  </a:cubicBezTo>
                  <a:cubicBezTo>
                    <a:pt x="350" y="95"/>
                    <a:pt x="350" y="95"/>
                    <a:pt x="350" y="95"/>
                  </a:cubicBezTo>
                  <a:cubicBezTo>
                    <a:pt x="350" y="95"/>
                    <a:pt x="350" y="95"/>
                    <a:pt x="350" y="95"/>
                  </a:cubicBezTo>
                  <a:cubicBezTo>
                    <a:pt x="350" y="95"/>
                    <a:pt x="350" y="95"/>
                    <a:pt x="350" y="95"/>
                  </a:cubicBezTo>
                  <a:cubicBezTo>
                    <a:pt x="350" y="95"/>
                    <a:pt x="350" y="94"/>
                    <a:pt x="350" y="94"/>
                  </a:cubicBezTo>
                  <a:cubicBezTo>
                    <a:pt x="350" y="94"/>
                    <a:pt x="350" y="94"/>
                    <a:pt x="350" y="94"/>
                  </a:cubicBezTo>
                  <a:cubicBezTo>
                    <a:pt x="349" y="94"/>
                    <a:pt x="349" y="94"/>
                    <a:pt x="349" y="94"/>
                  </a:cubicBezTo>
                  <a:cubicBezTo>
                    <a:pt x="349" y="94"/>
                    <a:pt x="349" y="94"/>
                    <a:pt x="349" y="94"/>
                  </a:cubicBezTo>
                  <a:cubicBezTo>
                    <a:pt x="349" y="94"/>
                    <a:pt x="349" y="94"/>
                    <a:pt x="349" y="94"/>
                  </a:cubicBezTo>
                  <a:cubicBezTo>
                    <a:pt x="349" y="94"/>
                    <a:pt x="349" y="94"/>
                    <a:pt x="349" y="93"/>
                  </a:cubicBezTo>
                  <a:cubicBezTo>
                    <a:pt x="349" y="93"/>
                    <a:pt x="349" y="93"/>
                    <a:pt x="349" y="93"/>
                  </a:cubicBezTo>
                  <a:cubicBezTo>
                    <a:pt x="349" y="93"/>
                    <a:pt x="349" y="93"/>
                    <a:pt x="349" y="93"/>
                  </a:cubicBezTo>
                  <a:cubicBezTo>
                    <a:pt x="349" y="93"/>
                    <a:pt x="349" y="93"/>
                    <a:pt x="349" y="93"/>
                  </a:cubicBezTo>
                  <a:cubicBezTo>
                    <a:pt x="348" y="93"/>
                    <a:pt x="348" y="93"/>
                    <a:pt x="348" y="93"/>
                  </a:cubicBezTo>
                  <a:cubicBezTo>
                    <a:pt x="348" y="93"/>
                    <a:pt x="348" y="93"/>
                    <a:pt x="348" y="93"/>
                  </a:cubicBezTo>
                  <a:cubicBezTo>
                    <a:pt x="348" y="93"/>
                    <a:pt x="348" y="92"/>
                    <a:pt x="348" y="92"/>
                  </a:cubicBezTo>
                  <a:cubicBezTo>
                    <a:pt x="348" y="92"/>
                    <a:pt x="348" y="92"/>
                    <a:pt x="348" y="92"/>
                  </a:cubicBezTo>
                  <a:cubicBezTo>
                    <a:pt x="348" y="92"/>
                    <a:pt x="348" y="92"/>
                    <a:pt x="348" y="92"/>
                  </a:cubicBezTo>
                  <a:cubicBezTo>
                    <a:pt x="348" y="92"/>
                    <a:pt x="348" y="92"/>
                    <a:pt x="348" y="92"/>
                  </a:cubicBezTo>
                  <a:cubicBezTo>
                    <a:pt x="348" y="92"/>
                    <a:pt x="348" y="92"/>
                    <a:pt x="348" y="92"/>
                  </a:cubicBezTo>
                  <a:cubicBezTo>
                    <a:pt x="348" y="92"/>
                    <a:pt x="347" y="91"/>
                    <a:pt x="347" y="91"/>
                  </a:cubicBezTo>
                  <a:cubicBezTo>
                    <a:pt x="347" y="91"/>
                    <a:pt x="347" y="91"/>
                    <a:pt x="347" y="90"/>
                  </a:cubicBezTo>
                  <a:cubicBezTo>
                    <a:pt x="346" y="90"/>
                    <a:pt x="346" y="90"/>
                    <a:pt x="346" y="90"/>
                  </a:cubicBezTo>
                  <a:cubicBezTo>
                    <a:pt x="299" y="31"/>
                    <a:pt x="230" y="0"/>
                    <a:pt x="161" y="0"/>
                  </a:cubicBezTo>
                  <a:cubicBezTo>
                    <a:pt x="161" y="0"/>
                    <a:pt x="161" y="0"/>
                    <a:pt x="161" y="0"/>
                  </a:cubicBezTo>
                </a:path>
              </a:pathLst>
            </a:custGeom>
            <a:solidFill>
              <a:srgbClr val="ABD0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7" name="Freeform 86">
              <a:extLst>
                <a:ext uri="{FF2B5EF4-FFF2-40B4-BE49-F238E27FC236}">
                  <a16:creationId xmlns:a16="http://schemas.microsoft.com/office/drawing/2014/main" id="{1006534E-E4A9-84A6-3754-9710E9581C3A}"/>
                </a:ext>
              </a:extLst>
            </p:cNvPr>
            <p:cNvSpPr>
              <a:spLocks/>
            </p:cNvSpPr>
            <p:nvPr/>
          </p:nvSpPr>
          <p:spPr bwMode="auto">
            <a:xfrm>
              <a:off x="10610975" y="6572658"/>
              <a:ext cx="876351" cy="2101295"/>
            </a:xfrm>
            <a:custGeom>
              <a:avLst/>
              <a:gdLst>
                <a:gd name="T0" fmla="*/ 13 w 300"/>
                <a:gd name="T1" fmla="*/ 544 h 718"/>
                <a:gd name="T2" fmla="*/ 98 w 300"/>
                <a:gd name="T3" fmla="*/ 718 h 718"/>
                <a:gd name="T4" fmla="*/ 256 w 300"/>
                <a:gd name="T5" fmla="*/ 695 h 718"/>
                <a:gd name="T6" fmla="*/ 290 w 300"/>
                <a:gd name="T7" fmla="*/ 505 h 718"/>
                <a:gd name="T8" fmla="*/ 162 w 300"/>
                <a:gd name="T9" fmla="*/ 242 h 718"/>
                <a:gd name="T10" fmla="*/ 143 w 300"/>
                <a:gd name="T11" fmla="*/ 147 h 718"/>
                <a:gd name="T12" fmla="*/ 151 w 300"/>
                <a:gd name="T13" fmla="*/ 83 h 718"/>
                <a:gd name="T14" fmla="*/ 78 w 300"/>
                <a:gd name="T15" fmla="*/ 4 h 718"/>
                <a:gd name="T16" fmla="*/ 30 w 300"/>
                <a:gd name="T17" fmla="*/ 100 h 718"/>
                <a:gd name="T18" fmla="*/ 55 w 300"/>
                <a:gd name="T19" fmla="*/ 159 h 718"/>
                <a:gd name="T20" fmla="*/ 63 w 300"/>
                <a:gd name="T21" fmla="*/ 256 h 718"/>
                <a:gd name="T22" fmla="*/ 13 w 300"/>
                <a:gd name="T23" fmla="*/ 54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718">
                  <a:moveTo>
                    <a:pt x="13" y="544"/>
                  </a:moveTo>
                  <a:cubicBezTo>
                    <a:pt x="24" y="618"/>
                    <a:pt x="60" y="676"/>
                    <a:pt x="98" y="718"/>
                  </a:cubicBezTo>
                  <a:cubicBezTo>
                    <a:pt x="256" y="695"/>
                    <a:pt x="256" y="695"/>
                    <a:pt x="256" y="695"/>
                  </a:cubicBezTo>
                  <a:cubicBezTo>
                    <a:pt x="280" y="645"/>
                    <a:pt x="300" y="579"/>
                    <a:pt x="290" y="505"/>
                  </a:cubicBezTo>
                  <a:cubicBezTo>
                    <a:pt x="276" y="408"/>
                    <a:pt x="212" y="308"/>
                    <a:pt x="162" y="242"/>
                  </a:cubicBezTo>
                  <a:cubicBezTo>
                    <a:pt x="141" y="215"/>
                    <a:pt x="134" y="180"/>
                    <a:pt x="143" y="147"/>
                  </a:cubicBezTo>
                  <a:cubicBezTo>
                    <a:pt x="149" y="125"/>
                    <a:pt x="153" y="102"/>
                    <a:pt x="151" y="83"/>
                  </a:cubicBezTo>
                  <a:cubicBezTo>
                    <a:pt x="143" y="28"/>
                    <a:pt x="111" y="0"/>
                    <a:pt x="78" y="4"/>
                  </a:cubicBezTo>
                  <a:cubicBezTo>
                    <a:pt x="45" y="9"/>
                    <a:pt x="23" y="45"/>
                    <a:pt x="30" y="100"/>
                  </a:cubicBezTo>
                  <a:cubicBezTo>
                    <a:pt x="33" y="119"/>
                    <a:pt x="43" y="140"/>
                    <a:pt x="55" y="159"/>
                  </a:cubicBezTo>
                  <a:cubicBezTo>
                    <a:pt x="73" y="188"/>
                    <a:pt x="76" y="224"/>
                    <a:pt x="63" y="256"/>
                  </a:cubicBezTo>
                  <a:cubicBezTo>
                    <a:pt x="34" y="333"/>
                    <a:pt x="0" y="447"/>
                    <a:pt x="13" y="5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8" name="Freeform 87">
              <a:extLst>
                <a:ext uri="{FF2B5EF4-FFF2-40B4-BE49-F238E27FC236}">
                  <a16:creationId xmlns:a16="http://schemas.microsoft.com/office/drawing/2014/main" id="{DBCD521D-C401-F8A5-5F05-E3AD37A2B229}"/>
                </a:ext>
              </a:extLst>
            </p:cNvPr>
            <p:cNvSpPr>
              <a:spLocks/>
            </p:cNvSpPr>
            <p:nvPr/>
          </p:nvSpPr>
          <p:spPr bwMode="auto">
            <a:xfrm>
              <a:off x="10774561" y="8416890"/>
              <a:ext cx="656290" cy="257063"/>
            </a:xfrm>
            <a:custGeom>
              <a:avLst/>
              <a:gdLst>
                <a:gd name="T0" fmla="*/ 0 w 225"/>
                <a:gd name="T1" fmla="*/ 32 h 88"/>
                <a:gd name="T2" fmla="*/ 42 w 225"/>
                <a:gd name="T3" fmla="*/ 88 h 88"/>
                <a:gd name="T4" fmla="*/ 200 w 225"/>
                <a:gd name="T5" fmla="*/ 65 h 88"/>
                <a:gd name="T6" fmla="*/ 225 w 225"/>
                <a:gd name="T7" fmla="*/ 0 h 88"/>
                <a:gd name="T8" fmla="*/ 0 w 225"/>
                <a:gd name="T9" fmla="*/ 32 h 88"/>
              </a:gdLst>
              <a:ahLst/>
              <a:cxnLst>
                <a:cxn ang="0">
                  <a:pos x="T0" y="T1"/>
                </a:cxn>
                <a:cxn ang="0">
                  <a:pos x="T2" y="T3"/>
                </a:cxn>
                <a:cxn ang="0">
                  <a:pos x="T4" y="T5"/>
                </a:cxn>
                <a:cxn ang="0">
                  <a:pos x="T6" y="T7"/>
                </a:cxn>
                <a:cxn ang="0">
                  <a:pos x="T8" y="T9"/>
                </a:cxn>
              </a:cxnLst>
              <a:rect l="0" t="0" r="r" b="b"/>
              <a:pathLst>
                <a:path w="225" h="88">
                  <a:moveTo>
                    <a:pt x="0" y="32"/>
                  </a:moveTo>
                  <a:cubicBezTo>
                    <a:pt x="13" y="53"/>
                    <a:pt x="27" y="71"/>
                    <a:pt x="42" y="88"/>
                  </a:cubicBezTo>
                  <a:cubicBezTo>
                    <a:pt x="200" y="65"/>
                    <a:pt x="200" y="65"/>
                    <a:pt x="200" y="65"/>
                  </a:cubicBezTo>
                  <a:cubicBezTo>
                    <a:pt x="209" y="46"/>
                    <a:pt x="218" y="24"/>
                    <a:pt x="225" y="0"/>
                  </a:cubicBezTo>
                  <a:cubicBezTo>
                    <a:pt x="0" y="32"/>
                    <a:pt x="0" y="32"/>
                    <a:pt x="0" y="32"/>
                  </a:cubicBezTo>
                </a:path>
              </a:pathLst>
            </a:custGeom>
            <a:solidFill>
              <a:srgbClr val="EF5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09" name="Freeform 88">
              <a:extLst>
                <a:ext uri="{FF2B5EF4-FFF2-40B4-BE49-F238E27FC236}">
                  <a16:creationId xmlns:a16="http://schemas.microsoft.com/office/drawing/2014/main" id="{EA897834-0C9A-7F13-BCC0-BB1CDF385AA1}"/>
                </a:ext>
              </a:extLst>
            </p:cNvPr>
            <p:cNvSpPr>
              <a:spLocks/>
            </p:cNvSpPr>
            <p:nvPr/>
          </p:nvSpPr>
          <p:spPr bwMode="auto">
            <a:xfrm>
              <a:off x="10710295" y="8284464"/>
              <a:ext cx="749767" cy="159691"/>
            </a:xfrm>
            <a:custGeom>
              <a:avLst/>
              <a:gdLst>
                <a:gd name="T0" fmla="*/ 8 w 257"/>
                <a:gd name="T1" fmla="*/ 54 h 54"/>
                <a:gd name="T2" fmla="*/ 254 w 257"/>
                <a:gd name="T3" fmla="*/ 20 h 54"/>
                <a:gd name="T4" fmla="*/ 257 w 257"/>
                <a:gd name="T5" fmla="*/ 0 h 54"/>
                <a:gd name="T6" fmla="*/ 0 w 257"/>
                <a:gd name="T7" fmla="*/ 36 h 54"/>
                <a:gd name="T8" fmla="*/ 8 w 257"/>
                <a:gd name="T9" fmla="*/ 54 h 54"/>
              </a:gdLst>
              <a:ahLst/>
              <a:cxnLst>
                <a:cxn ang="0">
                  <a:pos x="T0" y="T1"/>
                </a:cxn>
                <a:cxn ang="0">
                  <a:pos x="T2" y="T3"/>
                </a:cxn>
                <a:cxn ang="0">
                  <a:pos x="T4" y="T5"/>
                </a:cxn>
                <a:cxn ang="0">
                  <a:pos x="T6" y="T7"/>
                </a:cxn>
                <a:cxn ang="0">
                  <a:pos x="T8" y="T9"/>
                </a:cxn>
              </a:cxnLst>
              <a:rect l="0" t="0" r="r" b="b"/>
              <a:pathLst>
                <a:path w="257" h="54">
                  <a:moveTo>
                    <a:pt x="8" y="54"/>
                  </a:moveTo>
                  <a:cubicBezTo>
                    <a:pt x="254" y="20"/>
                    <a:pt x="254" y="20"/>
                    <a:pt x="254" y="20"/>
                  </a:cubicBezTo>
                  <a:cubicBezTo>
                    <a:pt x="255" y="13"/>
                    <a:pt x="256" y="7"/>
                    <a:pt x="257" y="0"/>
                  </a:cubicBezTo>
                  <a:cubicBezTo>
                    <a:pt x="0" y="36"/>
                    <a:pt x="0" y="36"/>
                    <a:pt x="0" y="36"/>
                  </a:cubicBezTo>
                  <a:cubicBezTo>
                    <a:pt x="3" y="42"/>
                    <a:pt x="5" y="48"/>
                    <a:pt x="8" y="54"/>
                  </a:cubicBezTo>
                </a:path>
              </a:pathLst>
            </a:custGeom>
            <a:solidFill>
              <a:srgbClr val="EF5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10" name="Freeform 89">
              <a:extLst>
                <a:ext uri="{FF2B5EF4-FFF2-40B4-BE49-F238E27FC236}">
                  <a16:creationId xmlns:a16="http://schemas.microsoft.com/office/drawing/2014/main" id="{B7B6087E-FD60-FEF0-24D8-C7469DE4917D}"/>
                </a:ext>
              </a:extLst>
            </p:cNvPr>
            <p:cNvSpPr>
              <a:spLocks/>
            </p:cNvSpPr>
            <p:nvPr/>
          </p:nvSpPr>
          <p:spPr bwMode="auto">
            <a:xfrm>
              <a:off x="10770666" y="7006939"/>
              <a:ext cx="257063" cy="124637"/>
            </a:xfrm>
            <a:custGeom>
              <a:avLst/>
              <a:gdLst>
                <a:gd name="T0" fmla="*/ 0 w 88"/>
                <a:gd name="T1" fmla="*/ 12 h 43"/>
                <a:gd name="T2" fmla="*/ 13 w 88"/>
                <a:gd name="T3" fmla="*/ 43 h 43"/>
                <a:gd name="T4" fmla="*/ 85 w 88"/>
                <a:gd name="T5" fmla="*/ 33 h 43"/>
                <a:gd name="T6" fmla="*/ 88 w 88"/>
                <a:gd name="T7" fmla="*/ 0 h 43"/>
                <a:gd name="T8" fmla="*/ 0 w 88"/>
                <a:gd name="T9" fmla="*/ 12 h 43"/>
              </a:gdLst>
              <a:ahLst/>
              <a:cxnLst>
                <a:cxn ang="0">
                  <a:pos x="T0" y="T1"/>
                </a:cxn>
                <a:cxn ang="0">
                  <a:pos x="T2" y="T3"/>
                </a:cxn>
                <a:cxn ang="0">
                  <a:pos x="T4" y="T5"/>
                </a:cxn>
                <a:cxn ang="0">
                  <a:pos x="T6" y="T7"/>
                </a:cxn>
                <a:cxn ang="0">
                  <a:pos x="T8" y="T9"/>
                </a:cxn>
              </a:cxnLst>
              <a:rect l="0" t="0" r="r" b="b"/>
              <a:pathLst>
                <a:path w="88" h="43">
                  <a:moveTo>
                    <a:pt x="0" y="12"/>
                  </a:moveTo>
                  <a:cubicBezTo>
                    <a:pt x="6" y="22"/>
                    <a:pt x="10" y="32"/>
                    <a:pt x="13" y="43"/>
                  </a:cubicBezTo>
                  <a:cubicBezTo>
                    <a:pt x="85" y="33"/>
                    <a:pt x="85" y="33"/>
                    <a:pt x="85" y="33"/>
                  </a:cubicBezTo>
                  <a:cubicBezTo>
                    <a:pt x="84" y="22"/>
                    <a:pt x="85" y="10"/>
                    <a:pt x="88" y="0"/>
                  </a:cubicBezTo>
                  <a:cubicBezTo>
                    <a:pt x="0" y="12"/>
                    <a:pt x="0" y="12"/>
                    <a:pt x="0" y="12"/>
                  </a:cubicBezTo>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8" name="Freeform 90">
              <a:extLst>
                <a:ext uri="{FF2B5EF4-FFF2-40B4-BE49-F238E27FC236}">
                  <a16:creationId xmlns:a16="http://schemas.microsoft.com/office/drawing/2014/main" id="{7B10396D-6953-F288-86BB-CA25C3AE245B}"/>
                </a:ext>
              </a:extLst>
            </p:cNvPr>
            <p:cNvSpPr>
              <a:spLocks/>
            </p:cNvSpPr>
            <p:nvPr/>
          </p:nvSpPr>
          <p:spPr bwMode="auto">
            <a:xfrm>
              <a:off x="10805720" y="7158839"/>
              <a:ext cx="255116" cy="124637"/>
            </a:xfrm>
            <a:custGeom>
              <a:avLst/>
              <a:gdLst>
                <a:gd name="T0" fmla="*/ 4 w 87"/>
                <a:gd name="T1" fmla="*/ 10 h 43"/>
                <a:gd name="T2" fmla="*/ 0 w 87"/>
                <a:gd name="T3" fmla="*/ 43 h 43"/>
                <a:gd name="T4" fmla="*/ 87 w 87"/>
                <a:gd name="T5" fmla="*/ 31 h 43"/>
                <a:gd name="T6" fmla="*/ 75 w 87"/>
                <a:gd name="T7" fmla="*/ 0 h 43"/>
                <a:gd name="T8" fmla="*/ 4 w 87"/>
                <a:gd name="T9" fmla="*/ 10 h 43"/>
              </a:gdLst>
              <a:ahLst/>
              <a:cxnLst>
                <a:cxn ang="0">
                  <a:pos x="T0" y="T1"/>
                </a:cxn>
                <a:cxn ang="0">
                  <a:pos x="T2" y="T3"/>
                </a:cxn>
                <a:cxn ang="0">
                  <a:pos x="T4" y="T5"/>
                </a:cxn>
                <a:cxn ang="0">
                  <a:pos x="T6" y="T7"/>
                </a:cxn>
                <a:cxn ang="0">
                  <a:pos x="T8" y="T9"/>
                </a:cxn>
              </a:cxnLst>
              <a:rect l="0" t="0" r="r" b="b"/>
              <a:pathLst>
                <a:path w="87" h="43">
                  <a:moveTo>
                    <a:pt x="4" y="10"/>
                  </a:moveTo>
                  <a:cubicBezTo>
                    <a:pt x="4" y="21"/>
                    <a:pt x="3" y="32"/>
                    <a:pt x="0" y="43"/>
                  </a:cubicBezTo>
                  <a:cubicBezTo>
                    <a:pt x="87" y="31"/>
                    <a:pt x="87" y="31"/>
                    <a:pt x="87" y="31"/>
                  </a:cubicBezTo>
                  <a:cubicBezTo>
                    <a:pt x="82" y="21"/>
                    <a:pt x="78" y="11"/>
                    <a:pt x="75" y="0"/>
                  </a:cubicBezTo>
                  <a:cubicBezTo>
                    <a:pt x="4" y="10"/>
                    <a:pt x="4" y="10"/>
                    <a:pt x="4" y="10"/>
                  </a:cubicBezTo>
                </a:path>
              </a:pathLst>
            </a:custGeom>
            <a:solidFill>
              <a:srgbClr val="0083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49" name="Freeform 91">
              <a:extLst>
                <a:ext uri="{FF2B5EF4-FFF2-40B4-BE49-F238E27FC236}">
                  <a16:creationId xmlns:a16="http://schemas.microsoft.com/office/drawing/2014/main" id="{6BEFF375-1353-31A6-FBC6-C1740306BA52}"/>
                </a:ext>
              </a:extLst>
            </p:cNvPr>
            <p:cNvSpPr>
              <a:spLocks/>
            </p:cNvSpPr>
            <p:nvPr/>
          </p:nvSpPr>
          <p:spPr bwMode="auto">
            <a:xfrm>
              <a:off x="10694716" y="6584342"/>
              <a:ext cx="146059" cy="220062"/>
            </a:xfrm>
            <a:custGeom>
              <a:avLst/>
              <a:gdLst>
                <a:gd name="T0" fmla="*/ 50 w 50"/>
                <a:gd name="T1" fmla="*/ 0 h 75"/>
                <a:gd name="T2" fmla="*/ 49 w 50"/>
                <a:gd name="T3" fmla="*/ 0 h 75"/>
                <a:gd name="T4" fmla="*/ 0 w 50"/>
                <a:gd name="T5" fmla="*/ 75 h 75"/>
                <a:gd name="T6" fmla="*/ 49 w 50"/>
                <a:gd name="T7" fmla="*/ 0 h 75"/>
                <a:gd name="T8" fmla="*/ 50 w 50"/>
                <a:gd name="T9" fmla="*/ 0 h 75"/>
              </a:gdLst>
              <a:ahLst/>
              <a:cxnLst>
                <a:cxn ang="0">
                  <a:pos x="T0" y="T1"/>
                </a:cxn>
                <a:cxn ang="0">
                  <a:pos x="T2" y="T3"/>
                </a:cxn>
                <a:cxn ang="0">
                  <a:pos x="T4" y="T5"/>
                </a:cxn>
                <a:cxn ang="0">
                  <a:pos x="T6" y="T7"/>
                </a:cxn>
                <a:cxn ang="0">
                  <a:pos x="T8" y="T9"/>
                </a:cxn>
              </a:cxnLst>
              <a:rect l="0" t="0" r="r" b="b"/>
              <a:pathLst>
                <a:path w="50" h="75">
                  <a:moveTo>
                    <a:pt x="50" y="0"/>
                  </a:moveTo>
                  <a:cubicBezTo>
                    <a:pt x="50" y="0"/>
                    <a:pt x="49" y="0"/>
                    <a:pt x="49" y="0"/>
                  </a:cubicBezTo>
                  <a:cubicBezTo>
                    <a:pt x="21" y="4"/>
                    <a:pt x="0" y="32"/>
                    <a:pt x="0" y="75"/>
                  </a:cubicBezTo>
                  <a:cubicBezTo>
                    <a:pt x="0" y="32"/>
                    <a:pt x="21" y="4"/>
                    <a:pt x="49" y="0"/>
                  </a:cubicBezTo>
                  <a:cubicBezTo>
                    <a:pt x="49" y="0"/>
                    <a:pt x="50" y="0"/>
                    <a:pt x="50" y="0"/>
                  </a:cubicBezTo>
                </a:path>
              </a:pathLst>
            </a:custGeom>
            <a:solidFill>
              <a:srgbClr val="EC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1" name="Freeform 92">
              <a:extLst>
                <a:ext uri="{FF2B5EF4-FFF2-40B4-BE49-F238E27FC236}">
                  <a16:creationId xmlns:a16="http://schemas.microsoft.com/office/drawing/2014/main" id="{66C55A16-8C79-AF73-8ED1-FB9A7A439C01}"/>
                </a:ext>
              </a:extLst>
            </p:cNvPr>
            <p:cNvSpPr>
              <a:spLocks noEditPoints="1"/>
            </p:cNvSpPr>
            <p:nvPr/>
          </p:nvSpPr>
          <p:spPr bwMode="auto">
            <a:xfrm>
              <a:off x="10694716" y="6584342"/>
              <a:ext cx="216167" cy="603709"/>
            </a:xfrm>
            <a:custGeom>
              <a:avLst/>
              <a:gdLst>
                <a:gd name="T0" fmla="*/ 71 w 74"/>
                <a:gd name="T1" fmla="*/ 182 h 206"/>
                <a:gd name="T2" fmla="*/ 39 w 74"/>
                <a:gd name="T3" fmla="*/ 187 h 206"/>
                <a:gd name="T4" fmla="*/ 42 w 74"/>
                <a:gd name="T5" fmla="*/ 206 h 206"/>
                <a:gd name="T6" fmla="*/ 74 w 74"/>
                <a:gd name="T7" fmla="*/ 201 h 206"/>
                <a:gd name="T8" fmla="*/ 71 w 74"/>
                <a:gd name="T9" fmla="*/ 182 h 206"/>
                <a:gd name="T10" fmla="*/ 56 w 74"/>
                <a:gd name="T11" fmla="*/ 0 h 206"/>
                <a:gd name="T12" fmla="*/ 50 w 74"/>
                <a:gd name="T13" fmla="*/ 0 h 206"/>
                <a:gd name="T14" fmla="*/ 49 w 74"/>
                <a:gd name="T15" fmla="*/ 0 h 206"/>
                <a:gd name="T16" fmla="*/ 0 w 74"/>
                <a:gd name="T17" fmla="*/ 75 h 206"/>
                <a:gd name="T18" fmla="*/ 1 w 74"/>
                <a:gd name="T19" fmla="*/ 96 h 206"/>
                <a:gd name="T20" fmla="*/ 26 w 74"/>
                <a:gd name="T21" fmla="*/ 155 h 206"/>
                <a:gd name="T22" fmla="*/ 26 w 74"/>
                <a:gd name="T23" fmla="*/ 156 h 206"/>
                <a:gd name="T24" fmla="*/ 59 w 74"/>
                <a:gd name="T25" fmla="*/ 151 h 206"/>
                <a:gd name="T26" fmla="*/ 58 w 74"/>
                <a:gd name="T27" fmla="*/ 151 h 206"/>
                <a:gd name="T28" fmla="*/ 34 w 74"/>
                <a:gd name="T29" fmla="*/ 91 h 206"/>
                <a:gd name="T30" fmla="*/ 66 w 74"/>
                <a:gd name="T31" fmla="*/ 1 h 206"/>
                <a:gd name="T32" fmla="*/ 56 w 74"/>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206">
                  <a:moveTo>
                    <a:pt x="71" y="182"/>
                  </a:moveTo>
                  <a:cubicBezTo>
                    <a:pt x="39" y="187"/>
                    <a:pt x="39" y="187"/>
                    <a:pt x="39" y="187"/>
                  </a:cubicBezTo>
                  <a:cubicBezTo>
                    <a:pt x="40" y="193"/>
                    <a:pt x="41" y="199"/>
                    <a:pt x="42" y="206"/>
                  </a:cubicBezTo>
                  <a:cubicBezTo>
                    <a:pt x="74" y="201"/>
                    <a:pt x="74" y="201"/>
                    <a:pt x="74" y="201"/>
                  </a:cubicBezTo>
                  <a:cubicBezTo>
                    <a:pt x="74" y="195"/>
                    <a:pt x="73" y="189"/>
                    <a:pt x="71" y="182"/>
                  </a:cubicBezTo>
                  <a:moveTo>
                    <a:pt x="56" y="0"/>
                  </a:moveTo>
                  <a:cubicBezTo>
                    <a:pt x="54" y="0"/>
                    <a:pt x="52" y="0"/>
                    <a:pt x="50" y="0"/>
                  </a:cubicBezTo>
                  <a:cubicBezTo>
                    <a:pt x="50" y="0"/>
                    <a:pt x="49" y="0"/>
                    <a:pt x="49" y="0"/>
                  </a:cubicBezTo>
                  <a:cubicBezTo>
                    <a:pt x="21" y="4"/>
                    <a:pt x="0" y="32"/>
                    <a:pt x="0" y="75"/>
                  </a:cubicBezTo>
                  <a:cubicBezTo>
                    <a:pt x="0" y="81"/>
                    <a:pt x="0" y="88"/>
                    <a:pt x="1" y="96"/>
                  </a:cubicBezTo>
                  <a:cubicBezTo>
                    <a:pt x="4" y="115"/>
                    <a:pt x="14" y="136"/>
                    <a:pt x="26" y="155"/>
                  </a:cubicBezTo>
                  <a:cubicBezTo>
                    <a:pt x="26" y="155"/>
                    <a:pt x="26" y="156"/>
                    <a:pt x="26" y="156"/>
                  </a:cubicBezTo>
                  <a:cubicBezTo>
                    <a:pt x="59" y="151"/>
                    <a:pt x="59" y="151"/>
                    <a:pt x="59" y="151"/>
                  </a:cubicBezTo>
                  <a:cubicBezTo>
                    <a:pt x="59" y="151"/>
                    <a:pt x="59" y="151"/>
                    <a:pt x="58" y="151"/>
                  </a:cubicBezTo>
                  <a:cubicBezTo>
                    <a:pt x="46" y="131"/>
                    <a:pt x="36" y="110"/>
                    <a:pt x="34" y="91"/>
                  </a:cubicBezTo>
                  <a:cubicBezTo>
                    <a:pt x="27" y="45"/>
                    <a:pt x="42" y="13"/>
                    <a:pt x="66" y="1"/>
                  </a:cubicBezTo>
                  <a:cubicBezTo>
                    <a:pt x="63" y="0"/>
                    <a:pt x="60" y="0"/>
                    <a:pt x="56" y="0"/>
                  </a:cubicBezTo>
                </a:path>
              </a:pathLst>
            </a:custGeom>
            <a:solidFill>
              <a:srgbClr val="EC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2" name="Freeform 93">
              <a:extLst>
                <a:ext uri="{FF2B5EF4-FFF2-40B4-BE49-F238E27FC236}">
                  <a16:creationId xmlns:a16="http://schemas.microsoft.com/office/drawing/2014/main" id="{585289ED-A4B3-BA89-C4E6-D3DDAC0E7E25}"/>
                </a:ext>
              </a:extLst>
            </p:cNvPr>
            <p:cNvSpPr>
              <a:spLocks/>
            </p:cNvSpPr>
            <p:nvPr/>
          </p:nvSpPr>
          <p:spPr bwMode="auto">
            <a:xfrm>
              <a:off x="10770666" y="7026413"/>
              <a:ext cx="132426" cy="105162"/>
            </a:xfrm>
            <a:custGeom>
              <a:avLst/>
              <a:gdLst>
                <a:gd name="T0" fmla="*/ 33 w 45"/>
                <a:gd name="T1" fmla="*/ 0 h 36"/>
                <a:gd name="T2" fmla="*/ 0 w 45"/>
                <a:gd name="T3" fmla="*/ 5 h 36"/>
                <a:gd name="T4" fmla="*/ 13 w 45"/>
                <a:gd name="T5" fmla="*/ 36 h 36"/>
                <a:gd name="T6" fmla="*/ 45 w 45"/>
                <a:gd name="T7" fmla="*/ 31 h 36"/>
                <a:gd name="T8" fmla="*/ 33 w 45"/>
                <a:gd name="T9" fmla="*/ 0 h 36"/>
              </a:gdLst>
              <a:ahLst/>
              <a:cxnLst>
                <a:cxn ang="0">
                  <a:pos x="T0" y="T1"/>
                </a:cxn>
                <a:cxn ang="0">
                  <a:pos x="T2" y="T3"/>
                </a:cxn>
                <a:cxn ang="0">
                  <a:pos x="T4" y="T5"/>
                </a:cxn>
                <a:cxn ang="0">
                  <a:pos x="T6" y="T7"/>
                </a:cxn>
                <a:cxn ang="0">
                  <a:pos x="T8" y="T9"/>
                </a:cxn>
              </a:cxnLst>
              <a:rect l="0" t="0" r="r" b="b"/>
              <a:pathLst>
                <a:path w="45" h="36">
                  <a:moveTo>
                    <a:pt x="33" y="0"/>
                  </a:moveTo>
                  <a:cubicBezTo>
                    <a:pt x="0" y="5"/>
                    <a:pt x="0" y="5"/>
                    <a:pt x="0" y="5"/>
                  </a:cubicBezTo>
                  <a:cubicBezTo>
                    <a:pt x="6" y="15"/>
                    <a:pt x="10" y="25"/>
                    <a:pt x="13" y="36"/>
                  </a:cubicBezTo>
                  <a:cubicBezTo>
                    <a:pt x="45" y="31"/>
                    <a:pt x="45" y="31"/>
                    <a:pt x="45" y="31"/>
                  </a:cubicBezTo>
                  <a:cubicBezTo>
                    <a:pt x="43" y="20"/>
                    <a:pt x="39" y="10"/>
                    <a:pt x="33" y="0"/>
                  </a:cubicBezTo>
                </a:path>
              </a:pathLst>
            </a:custGeom>
            <a:solidFill>
              <a:srgbClr val="007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3" name="Freeform 94">
              <a:extLst>
                <a:ext uri="{FF2B5EF4-FFF2-40B4-BE49-F238E27FC236}">
                  <a16:creationId xmlns:a16="http://schemas.microsoft.com/office/drawing/2014/main" id="{E3FF1981-0C14-6F80-7F0F-076D977E8901}"/>
                </a:ext>
              </a:extLst>
            </p:cNvPr>
            <p:cNvSpPr>
              <a:spLocks/>
            </p:cNvSpPr>
            <p:nvPr/>
          </p:nvSpPr>
          <p:spPr bwMode="auto">
            <a:xfrm>
              <a:off x="10647977" y="7269844"/>
              <a:ext cx="255116" cy="613446"/>
            </a:xfrm>
            <a:custGeom>
              <a:avLst/>
              <a:gdLst>
                <a:gd name="T0" fmla="*/ 87 w 87"/>
                <a:gd name="T1" fmla="*/ 0 h 210"/>
                <a:gd name="T2" fmla="*/ 54 w 87"/>
                <a:gd name="T3" fmla="*/ 5 h 210"/>
                <a:gd name="T4" fmla="*/ 50 w 87"/>
                <a:gd name="T5" fmla="*/ 18 h 210"/>
                <a:gd name="T6" fmla="*/ 50 w 87"/>
                <a:gd name="T7" fmla="*/ 18 h 210"/>
                <a:gd name="T8" fmla="*/ 0 w 87"/>
                <a:gd name="T9" fmla="*/ 210 h 210"/>
                <a:gd name="T10" fmla="*/ 32 w 87"/>
                <a:gd name="T11" fmla="*/ 210 h 210"/>
                <a:gd name="T12" fmla="*/ 83 w 87"/>
                <a:gd name="T13" fmla="*/ 14 h 210"/>
                <a:gd name="T14" fmla="*/ 87 w 87"/>
                <a:gd name="T15" fmla="*/ 0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210">
                  <a:moveTo>
                    <a:pt x="87" y="0"/>
                  </a:moveTo>
                  <a:cubicBezTo>
                    <a:pt x="54" y="5"/>
                    <a:pt x="54" y="5"/>
                    <a:pt x="54" y="5"/>
                  </a:cubicBezTo>
                  <a:cubicBezTo>
                    <a:pt x="53" y="9"/>
                    <a:pt x="52" y="14"/>
                    <a:pt x="50" y="18"/>
                  </a:cubicBezTo>
                  <a:cubicBezTo>
                    <a:pt x="50" y="18"/>
                    <a:pt x="50" y="18"/>
                    <a:pt x="50" y="18"/>
                  </a:cubicBezTo>
                  <a:cubicBezTo>
                    <a:pt x="30" y="70"/>
                    <a:pt x="8" y="140"/>
                    <a:pt x="0" y="210"/>
                  </a:cubicBezTo>
                  <a:cubicBezTo>
                    <a:pt x="11" y="210"/>
                    <a:pt x="21" y="210"/>
                    <a:pt x="32" y="210"/>
                  </a:cubicBezTo>
                  <a:cubicBezTo>
                    <a:pt x="39" y="138"/>
                    <a:pt x="62" y="67"/>
                    <a:pt x="83" y="14"/>
                  </a:cubicBezTo>
                  <a:cubicBezTo>
                    <a:pt x="84" y="9"/>
                    <a:pt x="86" y="5"/>
                    <a:pt x="87" y="0"/>
                  </a:cubicBezTo>
                </a:path>
              </a:pathLst>
            </a:custGeom>
            <a:solidFill>
              <a:srgbClr val="EC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4" name="Freeform 95">
              <a:extLst>
                <a:ext uri="{FF2B5EF4-FFF2-40B4-BE49-F238E27FC236}">
                  <a16:creationId xmlns:a16="http://schemas.microsoft.com/office/drawing/2014/main" id="{C896F612-503B-EAFF-E414-3D10572FE73F}"/>
                </a:ext>
              </a:extLst>
            </p:cNvPr>
            <p:cNvSpPr>
              <a:spLocks/>
            </p:cNvSpPr>
            <p:nvPr/>
          </p:nvSpPr>
          <p:spPr bwMode="auto">
            <a:xfrm>
              <a:off x="10805720" y="7172472"/>
              <a:ext cx="109057" cy="111004"/>
            </a:xfrm>
            <a:custGeom>
              <a:avLst/>
              <a:gdLst>
                <a:gd name="T0" fmla="*/ 36 w 37"/>
                <a:gd name="T1" fmla="*/ 0 h 38"/>
                <a:gd name="T2" fmla="*/ 4 w 37"/>
                <a:gd name="T3" fmla="*/ 5 h 38"/>
                <a:gd name="T4" fmla="*/ 0 w 37"/>
                <a:gd name="T5" fmla="*/ 38 h 38"/>
                <a:gd name="T6" fmla="*/ 0 w 37"/>
                <a:gd name="T7" fmla="*/ 38 h 38"/>
                <a:gd name="T8" fmla="*/ 33 w 37"/>
                <a:gd name="T9" fmla="*/ 33 h 38"/>
                <a:gd name="T10" fmla="*/ 36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36" y="0"/>
                  </a:moveTo>
                  <a:cubicBezTo>
                    <a:pt x="4" y="5"/>
                    <a:pt x="4" y="5"/>
                    <a:pt x="4" y="5"/>
                  </a:cubicBezTo>
                  <a:cubicBezTo>
                    <a:pt x="4" y="16"/>
                    <a:pt x="3" y="27"/>
                    <a:pt x="0" y="38"/>
                  </a:cubicBezTo>
                  <a:cubicBezTo>
                    <a:pt x="0" y="38"/>
                    <a:pt x="0" y="38"/>
                    <a:pt x="0" y="38"/>
                  </a:cubicBezTo>
                  <a:cubicBezTo>
                    <a:pt x="33" y="33"/>
                    <a:pt x="33" y="33"/>
                    <a:pt x="33" y="33"/>
                  </a:cubicBezTo>
                  <a:cubicBezTo>
                    <a:pt x="36" y="23"/>
                    <a:pt x="37" y="11"/>
                    <a:pt x="36" y="0"/>
                  </a:cubicBezTo>
                </a:path>
              </a:pathLst>
            </a:custGeom>
            <a:solidFill>
              <a:srgbClr val="007B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5" name="Freeform 96">
              <a:extLst>
                <a:ext uri="{FF2B5EF4-FFF2-40B4-BE49-F238E27FC236}">
                  <a16:creationId xmlns:a16="http://schemas.microsoft.com/office/drawing/2014/main" id="{624E9723-6C2B-DF71-2C08-0D43C8FE627F}"/>
                </a:ext>
              </a:extLst>
            </p:cNvPr>
            <p:cNvSpPr>
              <a:spLocks/>
            </p:cNvSpPr>
            <p:nvPr/>
          </p:nvSpPr>
          <p:spPr bwMode="auto">
            <a:xfrm>
              <a:off x="10838827" y="3896865"/>
              <a:ext cx="251221" cy="360278"/>
            </a:xfrm>
            <a:custGeom>
              <a:avLst/>
              <a:gdLst>
                <a:gd name="T0" fmla="*/ 129 w 129"/>
                <a:gd name="T1" fmla="*/ 179 h 185"/>
                <a:gd name="T2" fmla="*/ 10 w 129"/>
                <a:gd name="T3" fmla="*/ 0 h 185"/>
                <a:gd name="T4" fmla="*/ 0 w 129"/>
                <a:gd name="T5" fmla="*/ 6 h 185"/>
                <a:gd name="T6" fmla="*/ 120 w 129"/>
                <a:gd name="T7" fmla="*/ 185 h 185"/>
                <a:gd name="T8" fmla="*/ 129 w 129"/>
                <a:gd name="T9" fmla="*/ 179 h 185"/>
              </a:gdLst>
              <a:ahLst/>
              <a:cxnLst>
                <a:cxn ang="0">
                  <a:pos x="T0" y="T1"/>
                </a:cxn>
                <a:cxn ang="0">
                  <a:pos x="T2" y="T3"/>
                </a:cxn>
                <a:cxn ang="0">
                  <a:pos x="T4" y="T5"/>
                </a:cxn>
                <a:cxn ang="0">
                  <a:pos x="T6" y="T7"/>
                </a:cxn>
                <a:cxn ang="0">
                  <a:pos x="T8" y="T9"/>
                </a:cxn>
              </a:cxnLst>
              <a:rect l="0" t="0" r="r" b="b"/>
              <a:pathLst>
                <a:path w="129" h="185">
                  <a:moveTo>
                    <a:pt x="129" y="179"/>
                  </a:moveTo>
                  <a:lnTo>
                    <a:pt x="10" y="0"/>
                  </a:lnTo>
                  <a:lnTo>
                    <a:pt x="0" y="6"/>
                  </a:lnTo>
                  <a:lnTo>
                    <a:pt x="120" y="185"/>
                  </a:lnTo>
                  <a:lnTo>
                    <a:pt x="129" y="179"/>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6" name="Freeform 97">
              <a:extLst>
                <a:ext uri="{FF2B5EF4-FFF2-40B4-BE49-F238E27FC236}">
                  <a16:creationId xmlns:a16="http://schemas.microsoft.com/office/drawing/2014/main" id="{72907F48-2228-332E-C2D3-5AC2DA7F24E8}"/>
                </a:ext>
              </a:extLst>
            </p:cNvPr>
            <p:cNvSpPr>
              <a:spLocks/>
            </p:cNvSpPr>
            <p:nvPr/>
          </p:nvSpPr>
          <p:spPr bwMode="auto">
            <a:xfrm>
              <a:off x="10838827" y="3896865"/>
              <a:ext cx="251221" cy="360278"/>
            </a:xfrm>
            <a:custGeom>
              <a:avLst/>
              <a:gdLst>
                <a:gd name="T0" fmla="*/ 129 w 129"/>
                <a:gd name="T1" fmla="*/ 179 h 185"/>
                <a:gd name="T2" fmla="*/ 10 w 129"/>
                <a:gd name="T3" fmla="*/ 0 h 185"/>
                <a:gd name="T4" fmla="*/ 0 w 129"/>
                <a:gd name="T5" fmla="*/ 6 h 185"/>
                <a:gd name="T6" fmla="*/ 120 w 129"/>
                <a:gd name="T7" fmla="*/ 185 h 185"/>
              </a:gdLst>
              <a:ahLst/>
              <a:cxnLst>
                <a:cxn ang="0">
                  <a:pos x="T0" y="T1"/>
                </a:cxn>
                <a:cxn ang="0">
                  <a:pos x="T2" y="T3"/>
                </a:cxn>
                <a:cxn ang="0">
                  <a:pos x="T4" y="T5"/>
                </a:cxn>
                <a:cxn ang="0">
                  <a:pos x="T6" y="T7"/>
                </a:cxn>
              </a:cxnLst>
              <a:rect l="0" t="0" r="r" b="b"/>
              <a:pathLst>
                <a:path w="129" h="185">
                  <a:moveTo>
                    <a:pt x="129" y="179"/>
                  </a:moveTo>
                  <a:lnTo>
                    <a:pt x="10" y="0"/>
                  </a:lnTo>
                  <a:lnTo>
                    <a:pt x="0" y="6"/>
                  </a:lnTo>
                  <a:lnTo>
                    <a:pt x="120" y="1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7" name="Freeform 98">
              <a:extLst>
                <a:ext uri="{FF2B5EF4-FFF2-40B4-BE49-F238E27FC236}">
                  <a16:creationId xmlns:a16="http://schemas.microsoft.com/office/drawing/2014/main" id="{D71D49CA-54C0-041C-8C5D-8C62566979BB}"/>
                </a:ext>
              </a:extLst>
            </p:cNvPr>
            <p:cNvSpPr>
              <a:spLocks/>
            </p:cNvSpPr>
            <p:nvPr/>
          </p:nvSpPr>
          <p:spPr bwMode="auto">
            <a:xfrm>
              <a:off x="10899198" y="3854022"/>
              <a:ext cx="222009" cy="373910"/>
            </a:xfrm>
            <a:custGeom>
              <a:avLst/>
              <a:gdLst>
                <a:gd name="T0" fmla="*/ 114 w 114"/>
                <a:gd name="T1" fmla="*/ 188 h 192"/>
                <a:gd name="T2" fmla="*/ 11 w 114"/>
                <a:gd name="T3" fmla="*/ 0 h 192"/>
                <a:gd name="T4" fmla="*/ 0 w 114"/>
                <a:gd name="T5" fmla="*/ 6 h 192"/>
                <a:gd name="T6" fmla="*/ 104 w 114"/>
                <a:gd name="T7" fmla="*/ 192 h 192"/>
                <a:gd name="T8" fmla="*/ 114 w 114"/>
                <a:gd name="T9" fmla="*/ 188 h 192"/>
              </a:gdLst>
              <a:ahLst/>
              <a:cxnLst>
                <a:cxn ang="0">
                  <a:pos x="T0" y="T1"/>
                </a:cxn>
                <a:cxn ang="0">
                  <a:pos x="T2" y="T3"/>
                </a:cxn>
                <a:cxn ang="0">
                  <a:pos x="T4" y="T5"/>
                </a:cxn>
                <a:cxn ang="0">
                  <a:pos x="T6" y="T7"/>
                </a:cxn>
                <a:cxn ang="0">
                  <a:pos x="T8" y="T9"/>
                </a:cxn>
              </a:cxnLst>
              <a:rect l="0" t="0" r="r" b="b"/>
              <a:pathLst>
                <a:path w="114" h="192">
                  <a:moveTo>
                    <a:pt x="114" y="188"/>
                  </a:moveTo>
                  <a:lnTo>
                    <a:pt x="11" y="0"/>
                  </a:lnTo>
                  <a:lnTo>
                    <a:pt x="0" y="6"/>
                  </a:lnTo>
                  <a:lnTo>
                    <a:pt x="104" y="192"/>
                  </a:lnTo>
                  <a:lnTo>
                    <a:pt x="114" y="188"/>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8" name="Freeform 99">
              <a:extLst>
                <a:ext uri="{FF2B5EF4-FFF2-40B4-BE49-F238E27FC236}">
                  <a16:creationId xmlns:a16="http://schemas.microsoft.com/office/drawing/2014/main" id="{47FE5821-7948-AFAD-EF38-C7E4D69AEBF5}"/>
                </a:ext>
              </a:extLst>
            </p:cNvPr>
            <p:cNvSpPr>
              <a:spLocks/>
            </p:cNvSpPr>
            <p:nvPr/>
          </p:nvSpPr>
          <p:spPr bwMode="auto">
            <a:xfrm>
              <a:off x="10899198" y="3854022"/>
              <a:ext cx="222009" cy="373910"/>
            </a:xfrm>
            <a:custGeom>
              <a:avLst/>
              <a:gdLst>
                <a:gd name="T0" fmla="*/ 114 w 114"/>
                <a:gd name="T1" fmla="*/ 188 h 192"/>
                <a:gd name="T2" fmla="*/ 11 w 114"/>
                <a:gd name="T3" fmla="*/ 0 h 192"/>
                <a:gd name="T4" fmla="*/ 0 w 114"/>
                <a:gd name="T5" fmla="*/ 6 h 192"/>
                <a:gd name="T6" fmla="*/ 104 w 114"/>
                <a:gd name="T7" fmla="*/ 192 h 192"/>
              </a:gdLst>
              <a:ahLst/>
              <a:cxnLst>
                <a:cxn ang="0">
                  <a:pos x="T0" y="T1"/>
                </a:cxn>
                <a:cxn ang="0">
                  <a:pos x="T2" y="T3"/>
                </a:cxn>
                <a:cxn ang="0">
                  <a:pos x="T4" y="T5"/>
                </a:cxn>
                <a:cxn ang="0">
                  <a:pos x="T6" y="T7"/>
                </a:cxn>
              </a:cxnLst>
              <a:rect l="0" t="0" r="r" b="b"/>
              <a:pathLst>
                <a:path w="114" h="192">
                  <a:moveTo>
                    <a:pt x="114" y="188"/>
                  </a:moveTo>
                  <a:lnTo>
                    <a:pt x="11" y="0"/>
                  </a:lnTo>
                  <a:lnTo>
                    <a:pt x="0" y="6"/>
                  </a:lnTo>
                  <a:lnTo>
                    <a:pt x="104" y="1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59" name="Freeform 100">
              <a:extLst>
                <a:ext uri="{FF2B5EF4-FFF2-40B4-BE49-F238E27FC236}">
                  <a16:creationId xmlns:a16="http://schemas.microsoft.com/office/drawing/2014/main" id="{C683F5CF-0277-66F8-AC71-6679FD642AA8}"/>
                </a:ext>
              </a:extLst>
            </p:cNvPr>
            <p:cNvSpPr>
              <a:spLocks/>
            </p:cNvSpPr>
            <p:nvPr/>
          </p:nvSpPr>
          <p:spPr bwMode="auto">
            <a:xfrm>
              <a:off x="10961516" y="3818968"/>
              <a:ext cx="177218" cy="391437"/>
            </a:xfrm>
            <a:custGeom>
              <a:avLst/>
              <a:gdLst>
                <a:gd name="T0" fmla="*/ 91 w 91"/>
                <a:gd name="T1" fmla="*/ 197 h 201"/>
                <a:gd name="T2" fmla="*/ 10 w 91"/>
                <a:gd name="T3" fmla="*/ 0 h 201"/>
                <a:gd name="T4" fmla="*/ 0 w 91"/>
                <a:gd name="T5" fmla="*/ 3 h 201"/>
                <a:gd name="T6" fmla="*/ 81 w 91"/>
                <a:gd name="T7" fmla="*/ 201 h 201"/>
                <a:gd name="T8" fmla="*/ 91 w 91"/>
                <a:gd name="T9" fmla="*/ 197 h 201"/>
              </a:gdLst>
              <a:ahLst/>
              <a:cxnLst>
                <a:cxn ang="0">
                  <a:pos x="T0" y="T1"/>
                </a:cxn>
                <a:cxn ang="0">
                  <a:pos x="T2" y="T3"/>
                </a:cxn>
                <a:cxn ang="0">
                  <a:pos x="T4" y="T5"/>
                </a:cxn>
                <a:cxn ang="0">
                  <a:pos x="T6" y="T7"/>
                </a:cxn>
                <a:cxn ang="0">
                  <a:pos x="T8" y="T9"/>
                </a:cxn>
              </a:cxnLst>
              <a:rect l="0" t="0" r="r" b="b"/>
              <a:pathLst>
                <a:path w="91" h="201">
                  <a:moveTo>
                    <a:pt x="91" y="197"/>
                  </a:moveTo>
                  <a:lnTo>
                    <a:pt x="10" y="0"/>
                  </a:lnTo>
                  <a:lnTo>
                    <a:pt x="0" y="3"/>
                  </a:lnTo>
                  <a:lnTo>
                    <a:pt x="81" y="201"/>
                  </a:lnTo>
                  <a:lnTo>
                    <a:pt x="91" y="197"/>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0" name="Freeform 101">
              <a:extLst>
                <a:ext uri="{FF2B5EF4-FFF2-40B4-BE49-F238E27FC236}">
                  <a16:creationId xmlns:a16="http://schemas.microsoft.com/office/drawing/2014/main" id="{85AC789A-CFF1-01D1-1F20-B40A9EBDFB2E}"/>
                </a:ext>
              </a:extLst>
            </p:cNvPr>
            <p:cNvSpPr>
              <a:spLocks/>
            </p:cNvSpPr>
            <p:nvPr/>
          </p:nvSpPr>
          <p:spPr bwMode="auto">
            <a:xfrm>
              <a:off x="10961516" y="3818968"/>
              <a:ext cx="177218" cy="391437"/>
            </a:xfrm>
            <a:custGeom>
              <a:avLst/>
              <a:gdLst>
                <a:gd name="T0" fmla="*/ 91 w 91"/>
                <a:gd name="T1" fmla="*/ 197 h 201"/>
                <a:gd name="T2" fmla="*/ 10 w 91"/>
                <a:gd name="T3" fmla="*/ 0 h 201"/>
                <a:gd name="T4" fmla="*/ 0 w 91"/>
                <a:gd name="T5" fmla="*/ 3 h 201"/>
                <a:gd name="T6" fmla="*/ 81 w 91"/>
                <a:gd name="T7" fmla="*/ 201 h 201"/>
              </a:gdLst>
              <a:ahLst/>
              <a:cxnLst>
                <a:cxn ang="0">
                  <a:pos x="T0" y="T1"/>
                </a:cxn>
                <a:cxn ang="0">
                  <a:pos x="T2" y="T3"/>
                </a:cxn>
                <a:cxn ang="0">
                  <a:pos x="T4" y="T5"/>
                </a:cxn>
                <a:cxn ang="0">
                  <a:pos x="T6" y="T7"/>
                </a:cxn>
              </a:cxnLst>
              <a:rect l="0" t="0" r="r" b="b"/>
              <a:pathLst>
                <a:path w="91" h="201">
                  <a:moveTo>
                    <a:pt x="91" y="197"/>
                  </a:moveTo>
                  <a:lnTo>
                    <a:pt x="10" y="0"/>
                  </a:lnTo>
                  <a:lnTo>
                    <a:pt x="0" y="3"/>
                  </a:lnTo>
                  <a:lnTo>
                    <a:pt x="81" y="20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1" name="Freeform 102">
              <a:extLst>
                <a:ext uri="{FF2B5EF4-FFF2-40B4-BE49-F238E27FC236}">
                  <a16:creationId xmlns:a16="http://schemas.microsoft.com/office/drawing/2014/main" id="{2B127A18-2770-4D54-07DD-707B54D686AB}"/>
                </a:ext>
              </a:extLst>
            </p:cNvPr>
            <p:cNvSpPr>
              <a:spLocks/>
            </p:cNvSpPr>
            <p:nvPr/>
          </p:nvSpPr>
          <p:spPr bwMode="auto">
            <a:xfrm>
              <a:off x="10774561" y="3943604"/>
              <a:ext cx="297959" cy="331066"/>
            </a:xfrm>
            <a:custGeom>
              <a:avLst/>
              <a:gdLst>
                <a:gd name="T0" fmla="*/ 153 w 153"/>
                <a:gd name="T1" fmla="*/ 163 h 170"/>
                <a:gd name="T2" fmla="*/ 9 w 153"/>
                <a:gd name="T3" fmla="*/ 0 h 170"/>
                <a:gd name="T4" fmla="*/ 0 w 153"/>
                <a:gd name="T5" fmla="*/ 8 h 170"/>
                <a:gd name="T6" fmla="*/ 144 w 153"/>
                <a:gd name="T7" fmla="*/ 170 h 170"/>
                <a:gd name="T8" fmla="*/ 153 w 153"/>
                <a:gd name="T9" fmla="*/ 163 h 170"/>
              </a:gdLst>
              <a:ahLst/>
              <a:cxnLst>
                <a:cxn ang="0">
                  <a:pos x="T0" y="T1"/>
                </a:cxn>
                <a:cxn ang="0">
                  <a:pos x="T2" y="T3"/>
                </a:cxn>
                <a:cxn ang="0">
                  <a:pos x="T4" y="T5"/>
                </a:cxn>
                <a:cxn ang="0">
                  <a:pos x="T6" y="T7"/>
                </a:cxn>
                <a:cxn ang="0">
                  <a:pos x="T8" y="T9"/>
                </a:cxn>
              </a:cxnLst>
              <a:rect l="0" t="0" r="r" b="b"/>
              <a:pathLst>
                <a:path w="153" h="170">
                  <a:moveTo>
                    <a:pt x="153" y="163"/>
                  </a:moveTo>
                  <a:lnTo>
                    <a:pt x="9" y="0"/>
                  </a:lnTo>
                  <a:lnTo>
                    <a:pt x="0" y="8"/>
                  </a:lnTo>
                  <a:lnTo>
                    <a:pt x="144" y="170"/>
                  </a:lnTo>
                  <a:lnTo>
                    <a:pt x="153" y="163"/>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2" name="Freeform 103">
              <a:extLst>
                <a:ext uri="{FF2B5EF4-FFF2-40B4-BE49-F238E27FC236}">
                  <a16:creationId xmlns:a16="http://schemas.microsoft.com/office/drawing/2014/main" id="{0AFDC4BE-F841-E5CE-8EF1-6EBC348956E6}"/>
                </a:ext>
              </a:extLst>
            </p:cNvPr>
            <p:cNvSpPr>
              <a:spLocks/>
            </p:cNvSpPr>
            <p:nvPr/>
          </p:nvSpPr>
          <p:spPr bwMode="auto">
            <a:xfrm>
              <a:off x="10774561" y="3943604"/>
              <a:ext cx="297959" cy="331066"/>
            </a:xfrm>
            <a:custGeom>
              <a:avLst/>
              <a:gdLst>
                <a:gd name="T0" fmla="*/ 153 w 153"/>
                <a:gd name="T1" fmla="*/ 163 h 170"/>
                <a:gd name="T2" fmla="*/ 9 w 153"/>
                <a:gd name="T3" fmla="*/ 0 h 170"/>
                <a:gd name="T4" fmla="*/ 0 w 153"/>
                <a:gd name="T5" fmla="*/ 8 h 170"/>
                <a:gd name="T6" fmla="*/ 144 w 153"/>
                <a:gd name="T7" fmla="*/ 170 h 170"/>
              </a:gdLst>
              <a:ahLst/>
              <a:cxnLst>
                <a:cxn ang="0">
                  <a:pos x="T0" y="T1"/>
                </a:cxn>
                <a:cxn ang="0">
                  <a:pos x="T2" y="T3"/>
                </a:cxn>
                <a:cxn ang="0">
                  <a:pos x="T4" y="T5"/>
                </a:cxn>
                <a:cxn ang="0">
                  <a:pos x="T6" y="T7"/>
                </a:cxn>
              </a:cxnLst>
              <a:rect l="0" t="0" r="r" b="b"/>
              <a:pathLst>
                <a:path w="153" h="170">
                  <a:moveTo>
                    <a:pt x="153" y="163"/>
                  </a:moveTo>
                  <a:lnTo>
                    <a:pt x="9" y="0"/>
                  </a:lnTo>
                  <a:lnTo>
                    <a:pt x="0" y="8"/>
                  </a:lnTo>
                  <a:lnTo>
                    <a:pt x="144" y="1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3" name="Freeform 104">
              <a:extLst>
                <a:ext uri="{FF2B5EF4-FFF2-40B4-BE49-F238E27FC236}">
                  <a16:creationId xmlns:a16="http://schemas.microsoft.com/office/drawing/2014/main" id="{DF6A1B16-4593-C678-EC9E-F296AA3A03F1}"/>
                </a:ext>
              </a:extLst>
            </p:cNvPr>
            <p:cNvSpPr>
              <a:spLocks/>
            </p:cNvSpPr>
            <p:nvPr/>
          </p:nvSpPr>
          <p:spPr bwMode="auto">
            <a:xfrm>
              <a:off x="10718085" y="3994238"/>
              <a:ext cx="315486" cy="303802"/>
            </a:xfrm>
            <a:custGeom>
              <a:avLst/>
              <a:gdLst>
                <a:gd name="T0" fmla="*/ 162 w 162"/>
                <a:gd name="T1" fmla="*/ 147 h 156"/>
                <a:gd name="T2" fmla="*/ 8 w 162"/>
                <a:gd name="T3" fmla="*/ 0 h 156"/>
                <a:gd name="T4" fmla="*/ 0 w 162"/>
                <a:gd name="T5" fmla="*/ 7 h 156"/>
                <a:gd name="T6" fmla="*/ 155 w 162"/>
                <a:gd name="T7" fmla="*/ 156 h 156"/>
                <a:gd name="T8" fmla="*/ 162 w 162"/>
                <a:gd name="T9" fmla="*/ 147 h 156"/>
              </a:gdLst>
              <a:ahLst/>
              <a:cxnLst>
                <a:cxn ang="0">
                  <a:pos x="T0" y="T1"/>
                </a:cxn>
                <a:cxn ang="0">
                  <a:pos x="T2" y="T3"/>
                </a:cxn>
                <a:cxn ang="0">
                  <a:pos x="T4" y="T5"/>
                </a:cxn>
                <a:cxn ang="0">
                  <a:pos x="T6" y="T7"/>
                </a:cxn>
                <a:cxn ang="0">
                  <a:pos x="T8" y="T9"/>
                </a:cxn>
              </a:cxnLst>
              <a:rect l="0" t="0" r="r" b="b"/>
              <a:pathLst>
                <a:path w="162" h="156">
                  <a:moveTo>
                    <a:pt x="162" y="147"/>
                  </a:moveTo>
                  <a:lnTo>
                    <a:pt x="8" y="0"/>
                  </a:lnTo>
                  <a:lnTo>
                    <a:pt x="0" y="7"/>
                  </a:lnTo>
                  <a:lnTo>
                    <a:pt x="155" y="156"/>
                  </a:lnTo>
                  <a:lnTo>
                    <a:pt x="162" y="147"/>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4" name="Freeform 105">
              <a:extLst>
                <a:ext uri="{FF2B5EF4-FFF2-40B4-BE49-F238E27FC236}">
                  <a16:creationId xmlns:a16="http://schemas.microsoft.com/office/drawing/2014/main" id="{01232C56-AD14-00FE-6F1A-056B20BE858C}"/>
                </a:ext>
              </a:extLst>
            </p:cNvPr>
            <p:cNvSpPr>
              <a:spLocks/>
            </p:cNvSpPr>
            <p:nvPr/>
          </p:nvSpPr>
          <p:spPr bwMode="auto">
            <a:xfrm>
              <a:off x="10718085" y="3994238"/>
              <a:ext cx="315486" cy="303802"/>
            </a:xfrm>
            <a:custGeom>
              <a:avLst/>
              <a:gdLst>
                <a:gd name="T0" fmla="*/ 162 w 162"/>
                <a:gd name="T1" fmla="*/ 147 h 156"/>
                <a:gd name="T2" fmla="*/ 8 w 162"/>
                <a:gd name="T3" fmla="*/ 0 h 156"/>
                <a:gd name="T4" fmla="*/ 0 w 162"/>
                <a:gd name="T5" fmla="*/ 7 h 156"/>
                <a:gd name="T6" fmla="*/ 155 w 162"/>
                <a:gd name="T7" fmla="*/ 156 h 156"/>
              </a:gdLst>
              <a:ahLst/>
              <a:cxnLst>
                <a:cxn ang="0">
                  <a:pos x="T0" y="T1"/>
                </a:cxn>
                <a:cxn ang="0">
                  <a:pos x="T2" y="T3"/>
                </a:cxn>
                <a:cxn ang="0">
                  <a:pos x="T4" y="T5"/>
                </a:cxn>
                <a:cxn ang="0">
                  <a:pos x="T6" y="T7"/>
                </a:cxn>
              </a:cxnLst>
              <a:rect l="0" t="0" r="r" b="b"/>
              <a:pathLst>
                <a:path w="162" h="156">
                  <a:moveTo>
                    <a:pt x="162" y="147"/>
                  </a:moveTo>
                  <a:lnTo>
                    <a:pt x="8" y="0"/>
                  </a:lnTo>
                  <a:lnTo>
                    <a:pt x="0" y="7"/>
                  </a:lnTo>
                  <a:lnTo>
                    <a:pt x="155" y="1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5" name="Freeform 106">
              <a:extLst>
                <a:ext uri="{FF2B5EF4-FFF2-40B4-BE49-F238E27FC236}">
                  <a16:creationId xmlns:a16="http://schemas.microsoft.com/office/drawing/2014/main" id="{3859DA94-613D-6EE6-0CE4-DBA08F27243C}"/>
                </a:ext>
              </a:extLst>
            </p:cNvPr>
            <p:cNvSpPr>
              <a:spLocks/>
            </p:cNvSpPr>
            <p:nvPr/>
          </p:nvSpPr>
          <p:spPr bwMode="auto">
            <a:xfrm>
              <a:off x="10665504" y="4042924"/>
              <a:ext cx="342751" cy="270695"/>
            </a:xfrm>
            <a:custGeom>
              <a:avLst/>
              <a:gdLst>
                <a:gd name="T0" fmla="*/ 176 w 176"/>
                <a:gd name="T1" fmla="*/ 130 h 139"/>
                <a:gd name="T2" fmla="*/ 8 w 176"/>
                <a:gd name="T3" fmla="*/ 0 h 139"/>
                <a:gd name="T4" fmla="*/ 0 w 176"/>
                <a:gd name="T5" fmla="*/ 9 h 139"/>
                <a:gd name="T6" fmla="*/ 168 w 176"/>
                <a:gd name="T7" fmla="*/ 139 h 139"/>
                <a:gd name="T8" fmla="*/ 176 w 176"/>
                <a:gd name="T9" fmla="*/ 130 h 139"/>
              </a:gdLst>
              <a:ahLst/>
              <a:cxnLst>
                <a:cxn ang="0">
                  <a:pos x="T0" y="T1"/>
                </a:cxn>
                <a:cxn ang="0">
                  <a:pos x="T2" y="T3"/>
                </a:cxn>
                <a:cxn ang="0">
                  <a:pos x="T4" y="T5"/>
                </a:cxn>
                <a:cxn ang="0">
                  <a:pos x="T6" y="T7"/>
                </a:cxn>
                <a:cxn ang="0">
                  <a:pos x="T8" y="T9"/>
                </a:cxn>
              </a:cxnLst>
              <a:rect l="0" t="0" r="r" b="b"/>
              <a:pathLst>
                <a:path w="176" h="139">
                  <a:moveTo>
                    <a:pt x="176" y="130"/>
                  </a:moveTo>
                  <a:lnTo>
                    <a:pt x="8" y="0"/>
                  </a:lnTo>
                  <a:lnTo>
                    <a:pt x="0" y="9"/>
                  </a:lnTo>
                  <a:lnTo>
                    <a:pt x="168" y="139"/>
                  </a:lnTo>
                  <a:lnTo>
                    <a:pt x="176" y="130"/>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6" name="Freeform 107">
              <a:extLst>
                <a:ext uri="{FF2B5EF4-FFF2-40B4-BE49-F238E27FC236}">
                  <a16:creationId xmlns:a16="http://schemas.microsoft.com/office/drawing/2014/main" id="{A2E3DF25-9E70-FE68-3F56-A67E971B8EED}"/>
                </a:ext>
              </a:extLst>
            </p:cNvPr>
            <p:cNvSpPr>
              <a:spLocks/>
            </p:cNvSpPr>
            <p:nvPr/>
          </p:nvSpPr>
          <p:spPr bwMode="auto">
            <a:xfrm>
              <a:off x="10665504" y="4042924"/>
              <a:ext cx="342751" cy="270695"/>
            </a:xfrm>
            <a:custGeom>
              <a:avLst/>
              <a:gdLst>
                <a:gd name="T0" fmla="*/ 176 w 176"/>
                <a:gd name="T1" fmla="*/ 130 h 139"/>
                <a:gd name="T2" fmla="*/ 8 w 176"/>
                <a:gd name="T3" fmla="*/ 0 h 139"/>
                <a:gd name="T4" fmla="*/ 0 w 176"/>
                <a:gd name="T5" fmla="*/ 9 h 139"/>
                <a:gd name="T6" fmla="*/ 168 w 176"/>
                <a:gd name="T7" fmla="*/ 139 h 139"/>
              </a:gdLst>
              <a:ahLst/>
              <a:cxnLst>
                <a:cxn ang="0">
                  <a:pos x="T0" y="T1"/>
                </a:cxn>
                <a:cxn ang="0">
                  <a:pos x="T2" y="T3"/>
                </a:cxn>
                <a:cxn ang="0">
                  <a:pos x="T4" y="T5"/>
                </a:cxn>
                <a:cxn ang="0">
                  <a:pos x="T6" y="T7"/>
                </a:cxn>
              </a:cxnLst>
              <a:rect l="0" t="0" r="r" b="b"/>
              <a:pathLst>
                <a:path w="176" h="139">
                  <a:moveTo>
                    <a:pt x="176" y="130"/>
                  </a:moveTo>
                  <a:lnTo>
                    <a:pt x="8" y="0"/>
                  </a:lnTo>
                  <a:lnTo>
                    <a:pt x="0" y="9"/>
                  </a:lnTo>
                  <a:lnTo>
                    <a:pt x="168" y="1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7" name="Freeform 108">
              <a:extLst>
                <a:ext uri="{FF2B5EF4-FFF2-40B4-BE49-F238E27FC236}">
                  <a16:creationId xmlns:a16="http://schemas.microsoft.com/office/drawing/2014/main" id="{8E7769B4-020A-1183-96CB-62AA00D13339}"/>
                </a:ext>
              </a:extLst>
            </p:cNvPr>
            <p:cNvSpPr>
              <a:spLocks/>
            </p:cNvSpPr>
            <p:nvPr/>
          </p:nvSpPr>
          <p:spPr bwMode="auto">
            <a:xfrm>
              <a:off x="10751192" y="3908550"/>
              <a:ext cx="270695" cy="216167"/>
            </a:xfrm>
            <a:custGeom>
              <a:avLst/>
              <a:gdLst>
                <a:gd name="T0" fmla="*/ 2 w 93"/>
                <a:gd name="T1" fmla="*/ 74 h 74"/>
                <a:gd name="T2" fmla="*/ 53 w 93"/>
                <a:gd name="T3" fmla="*/ 47 h 74"/>
                <a:gd name="T4" fmla="*/ 93 w 93"/>
                <a:gd name="T5" fmla="*/ 4 h 74"/>
                <a:gd name="T6" fmla="*/ 86 w 93"/>
                <a:gd name="T7" fmla="*/ 0 h 74"/>
                <a:gd name="T8" fmla="*/ 86 w 93"/>
                <a:gd name="T9" fmla="*/ 0 h 74"/>
                <a:gd name="T10" fmla="*/ 49 w 93"/>
                <a:gd name="T11" fmla="*/ 41 h 74"/>
                <a:gd name="T12" fmla="*/ 16 w 93"/>
                <a:gd name="T13" fmla="*/ 60 h 74"/>
                <a:gd name="T14" fmla="*/ 5 w 93"/>
                <a:gd name="T15" fmla="*/ 65 h 74"/>
                <a:gd name="T16" fmla="*/ 1 w 93"/>
                <a:gd name="T17" fmla="*/ 66 h 74"/>
                <a:gd name="T18" fmla="*/ 0 w 93"/>
                <a:gd name="T19" fmla="*/ 66 h 74"/>
                <a:gd name="T20" fmla="*/ 0 w 93"/>
                <a:gd name="T21" fmla="*/ 66 h 74"/>
                <a:gd name="T22" fmla="*/ 2 w 93"/>
                <a:gd name="T2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74">
                  <a:moveTo>
                    <a:pt x="2" y="74"/>
                  </a:moveTo>
                  <a:cubicBezTo>
                    <a:pt x="3" y="73"/>
                    <a:pt x="30" y="65"/>
                    <a:pt x="53" y="47"/>
                  </a:cubicBezTo>
                  <a:cubicBezTo>
                    <a:pt x="77" y="28"/>
                    <a:pt x="92" y="5"/>
                    <a:pt x="93" y="4"/>
                  </a:cubicBezTo>
                  <a:cubicBezTo>
                    <a:pt x="86" y="0"/>
                    <a:pt x="86" y="0"/>
                    <a:pt x="86" y="0"/>
                  </a:cubicBezTo>
                  <a:cubicBezTo>
                    <a:pt x="86" y="0"/>
                    <a:pt x="86" y="0"/>
                    <a:pt x="86" y="0"/>
                  </a:cubicBezTo>
                  <a:cubicBezTo>
                    <a:pt x="84" y="3"/>
                    <a:pt x="70" y="24"/>
                    <a:pt x="49" y="41"/>
                  </a:cubicBezTo>
                  <a:cubicBezTo>
                    <a:pt x="38" y="49"/>
                    <a:pt x="26" y="56"/>
                    <a:pt x="16" y="60"/>
                  </a:cubicBezTo>
                  <a:cubicBezTo>
                    <a:pt x="11" y="62"/>
                    <a:pt x="7" y="64"/>
                    <a:pt x="5" y="65"/>
                  </a:cubicBezTo>
                  <a:cubicBezTo>
                    <a:pt x="3" y="65"/>
                    <a:pt x="2" y="66"/>
                    <a:pt x="1" y="66"/>
                  </a:cubicBezTo>
                  <a:cubicBezTo>
                    <a:pt x="1" y="66"/>
                    <a:pt x="1" y="66"/>
                    <a:pt x="0" y="66"/>
                  </a:cubicBezTo>
                  <a:cubicBezTo>
                    <a:pt x="0" y="66"/>
                    <a:pt x="0" y="66"/>
                    <a:pt x="0" y="66"/>
                  </a:cubicBezTo>
                  <a:lnTo>
                    <a:pt x="2" y="74"/>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8" name="Freeform 109">
              <a:extLst>
                <a:ext uri="{FF2B5EF4-FFF2-40B4-BE49-F238E27FC236}">
                  <a16:creationId xmlns:a16="http://schemas.microsoft.com/office/drawing/2014/main" id="{864AFA1C-9D40-7144-5BD4-A04AE889D7DA}"/>
                </a:ext>
              </a:extLst>
            </p:cNvPr>
            <p:cNvSpPr>
              <a:spLocks/>
            </p:cNvSpPr>
            <p:nvPr/>
          </p:nvSpPr>
          <p:spPr bwMode="auto">
            <a:xfrm>
              <a:off x="10834932" y="4005922"/>
              <a:ext cx="225904" cy="181113"/>
            </a:xfrm>
            <a:custGeom>
              <a:avLst/>
              <a:gdLst>
                <a:gd name="T0" fmla="*/ 2 w 77"/>
                <a:gd name="T1" fmla="*/ 62 h 62"/>
                <a:gd name="T2" fmla="*/ 44 w 77"/>
                <a:gd name="T3" fmla="*/ 40 h 62"/>
                <a:gd name="T4" fmla="*/ 77 w 77"/>
                <a:gd name="T5" fmla="*/ 4 h 62"/>
                <a:gd name="T6" fmla="*/ 71 w 77"/>
                <a:gd name="T7" fmla="*/ 0 h 62"/>
                <a:gd name="T8" fmla="*/ 71 w 77"/>
                <a:gd name="T9" fmla="*/ 0 h 62"/>
                <a:gd name="T10" fmla="*/ 40 w 77"/>
                <a:gd name="T11" fmla="*/ 34 h 62"/>
                <a:gd name="T12" fmla="*/ 12 w 77"/>
                <a:gd name="T13" fmla="*/ 50 h 62"/>
                <a:gd name="T14" fmla="*/ 3 w 77"/>
                <a:gd name="T15" fmla="*/ 54 h 62"/>
                <a:gd name="T16" fmla="*/ 0 w 77"/>
                <a:gd name="T17" fmla="*/ 55 h 62"/>
                <a:gd name="T18" fmla="*/ 0 w 77"/>
                <a:gd name="T19" fmla="*/ 55 h 62"/>
                <a:gd name="T20" fmla="*/ 0 w 77"/>
                <a:gd name="T21" fmla="*/ 55 h 62"/>
                <a:gd name="T22" fmla="*/ 2 w 77"/>
                <a:gd name="T2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62">
                  <a:moveTo>
                    <a:pt x="2" y="62"/>
                  </a:moveTo>
                  <a:cubicBezTo>
                    <a:pt x="2" y="62"/>
                    <a:pt x="23" y="56"/>
                    <a:pt x="44" y="40"/>
                  </a:cubicBezTo>
                  <a:cubicBezTo>
                    <a:pt x="65" y="24"/>
                    <a:pt x="77" y="5"/>
                    <a:pt x="77" y="4"/>
                  </a:cubicBezTo>
                  <a:cubicBezTo>
                    <a:pt x="71" y="0"/>
                    <a:pt x="71" y="0"/>
                    <a:pt x="71" y="0"/>
                  </a:cubicBezTo>
                  <a:cubicBezTo>
                    <a:pt x="71" y="0"/>
                    <a:pt x="71" y="0"/>
                    <a:pt x="71" y="0"/>
                  </a:cubicBezTo>
                  <a:cubicBezTo>
                    <a:pt x="70" y="2"/>
                    <a:pt x="58" y="20"/>
                    <a:pt x="40" y="34"/>
                  </a:cubicBezTo>
                  <a:cubicBezTo>
                    <a:pt x="30" y="42"/>
                    <a:pt x="20" y="47"/>
                    <a:pt x="12" y="50"/>
                  </a:cubicBezTo>
                  <a:cubicBezTo>
                    <a:pt x="8" y="52"/>
                    <a:pt x="5" y="53"/>
                    <a:pt x="3" y="54"/>
                  </a:cubicBezTo>
                  <a:cubicBezTo>
                    <a:pt x="2" y="54"/>
                    <a:pt x="1" y="55"/>
                    <a:pt x="0" y="55"/>
                  </a:cubicBezTo>
                  <a:cubicBezTo>
                    <a:pt x="0" y="55"/>
                    <a:pt x="0" y="55"/>
                    <a:pt x="0" y="55"/>
                  </a:cubicBezTo>
                  <a:cubicBezTo>
                    <a:pt x="0" y="55"/>
                    <a:pt x="0" y="55"/>
                    <a:pt x="0" y="55"/>
                  </a:cubicBezTo>
                  <a:lnTo>
                    <a:pt x="2" y="62"/>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69" name="Freeform 110">
              <a:extLst>
                <a:ext uri="{FF2B5EF4-FFF2-40B4-BE49-F238E27FC236}">
                  <a16:creationId xmlns:a16="http://schemas.microsoft.com/office/drawing/2014/main" id="{CE8F74B0-852D-1F47-70E9-88C03BD9B00B}"/>
                </a:ext>
              </a:extLst>
            </p:cNvPr>
            <p:cNvSpPr>
              <a:spLocks/>
            </p:cNvSpPr>
            <p:nvPr/>
          </p:nvSpPr>
          <p:spPr bwMode="auto">
            <a:xfrm>
              <a:off x="10377282" y="3838442"/>
              <a:ext cx="280432" cy="214219"/>
            </a:xfrm>
            <a:custGeom>
              <a:avLst/>
              <a:gdLst>
                <a:gd name="T0" fmla="*/ 0 w 96"/>
                <a:gd name="T1" fmla="*/ 0 h 73"/>
                <a:gd name="T2" fmla="*/ 25 w 96"/>
                <a:gd name="T3" fmla="*/ 47 h 73"/>
                <a:gd name="T4" fmla="*/ 96 w 96"/>
                <a:gd name="T5" fmla="*/ 73 h 73"/>
                <a:gd name="T6" fmla="*/ 0 w 96"/>
                <a:gd name="T7" fmla="*/ 0 h 73"/>
              </a:gdLst>
              <a:ahLst/>
              <a:cxnLst>
                <a:cxn ang="0">
                  <a:pos x="T0" y="T1"/>
                </a:cxn>
                <a:cxn ang="0">
                  <a:pos x="T2" y="T3"/>
                </a:cxn>
                <a:cxn ang="0">
                  <a:pos x="T4" y="T5"/>
                </a:cxn>
                <a:cxn ang="0">
                  <a:pos x="T6" y="T7"/>
                </a:cxn>
              </a:cxnLst>
              <a:rect l="0" t="0" r="r" b="b"/>
              <a:pathLst>
                <a:path w="96" h="73">
                  <a:moveTo>
                    <a:pt x="0" y="0"/>
                  </a:moveTo>
                  <a:cubicBezTo>
                    <a:pt x="0" y="9"/>
                    <a:pt x="3" y="31"/>
                    <a:pt x="25" y="47"/>
                  </a:cubicBezTo>
                  <a:cubicBezTo>
                    <a:pt x="47" y="64"/>
                    <a:pt x="81" y="71"/>
                    <a:pt x="96" y="73"/>
                  </a:cubicBezTo>
                  <a:lnTo>
                    <a:pt x="0" y="0"/>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0" name="Freeform 111">
              <a:extLst>
                <a:ext uri="{FF2B5EF4-FFF2-40B4-BE49-F238E27FC236}">
                  <a16:creationId xmlns:a16="http://schemas.microsoft.com/office/drawing/2014/main" id="{466482EE-5E0F-4177-7BE7-842E81B49717}"/>
                </a:ext>
              </a:extLst>
            </p:cNvPr>
            <p:cNvSpPr>
              <a:spLocks/>
            </p:cNvSpPr>
            <p:nvPr/>
          </p:nvSpPr>
          <p:spPr bwMode="auto">
            <a:xfrm>
              <a:off x="10390914" y="3807283"/>
              <a:ext cx="280432" cy="227851"/>
            </a:xfrm>
            <a:custGeom>
              <a:avLst/>
              <a:gdLst>
                <a:gd name="T0" fmla="*/ 96 w 96"/>
                <a:gd name="T1" fmla="*/ 78 h 78"/>
                <a:gd name="T2" fmla="*/ 52 w 96"/>
                <a:gd name="T3" fmla="*/ 16 h 78"/>
                <a:gd name="T4" fmla="*/ 0 w 96"/>
                <a:gd name="T5" fmla="*/ 5 h 78"/>
                <a:gd name="T6" fmla="*/ 96 w 96"/>
                <a:gd name="T7" fmla="*/ 78 h 78"/>
              </a:gdLst>
              <a:ahLst/>
              <a:cxnLst>
                <a:cxn ang="0">
                  <a:pos x="T0" y="T1"/>
                </a:cxn>
                <a:cxn ang="0">
                  <a:pos x="T2" y="T3"/>
                </a:cxn>
                <a:cxn ang="0">
                  <a:pos x="T4" y="T5"/>
                </a:cxn>
                <a:cxn ang="0">
                  <a:pos x="T6" y="T7"/>
                </a:cxn>
              </a:cxnLst>
              <a:rect l="0" t="0" r="r" b="b"/>
              <a:pathLst>
                <a:path w="96" h="78">
                  <a:moveTo>
                    <a:pt x="96" y="78"/>
                  </a:moveTo>
                  <a:cubicBezTo>
                    <a:pt x="89" y="64"/>
                    <a:pt x="74" y="33"/>
                    <a:pt x="52" y="16"/>
                  </a:cubicBezTo>
                  <a:cubicBezTo>
                    <a:pt x="30" y="0"/>
                    <a:pt x="9" y="2"/>
                    <a:pt x="0" y="5"/>
                  </a:cubicBezTo>
                  <a:lnTo>
                    <a:pt x="96" y="78"/>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1" name="Freeform 112">
              <a:extLst>
                <a:ext uri="{FF2B5EF4-FFF2-40B4-BE49-F238E27FC236}">
                  <a16:creationId xmlns:a16="http://schemas.microsoft.com/office/drawing/2014/main" id="{DA74B2B9-4802-FE58-0B04-93F59D7FD4E2}"/>
                </a:ext>
              </a:extLst>
            </p:cNvPr>
            <p:cNvSpPr>
              <a:spLocks/>
            </p:cNvSpPr>
            <p:nvPr/>
          </p:nvSpPr>
          <p:spPr bwMode="auto">
            <a:xfrm>
              <a:off x="10453232" y="3754702"/>
              <a:ext cx="257063" cy="245378"/>
            </a:xfrm>
            <a:custGeom>
              <a:avLst/>
              <a:gdLst>
                <a:gd name="T0" fmla="*/ 1 w 88"/>
                <a:gd name="T1" fmla="*/ 0 h 84"/>
                <a:gd name="T2" fmla="*/ 20 w 88"/>
                <a:gd name="T3" fmla="*/ 51 h 84"/>
                <a:gd name="T4" fmla="*/ 88 w 88"/>
                <a:gd name="T5" fmla="*/ 84 h 84"/>
                <a:gd name="T6" fmla="*/ 1 w 88"/>
                <a:gd name="T7" fmla="*/ 0 h 84"/>
              </a:gdLst>
              <a:ahLst/>
              <a:cxnLst>
                <a:cxn ang="0">
                  <a:pos x="T0" y="T1"/>
                </a:cxn>
                <a:cxn ang="0">
                  <a:pos x="T2" y="T3"/>
                </a:cxn>
                <a:cxn ang="0">
                  <a:pos x="T4" y="T5"/>
                </a:cxn>
                <a:cxn ang="0">
                  <a:pos x="T6" y="T7"/>
                </a:cxn>
              </a:cxnLst>
              <a:rect l="0" t="0" r="r" b="b"/>
              <a:pathLst>
                <a:path w="88" h="84">
                  <a:moveTo>
                    <a:pt x="1" y="0"/>
                  </a:moveTo>
                  <a:cubicBezTo>
                    <a:pt x="0" y="10"/>
                    <a:pt x="0" y="32"/>
                    <a:pt x="20" y="51"/>
                  </a:cubicBezTo>
                  <a:cubicBezTo>
                    <a:pt x="40" y="70"/>
                    <a:pt x="73" y="80"/>
                    <a:pt x="88" y="84"/>
                  </a:cubicBezTo>
                  <a:lnTo>
                    <a:pt x="1" y="0"/>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2" name="Freeform 113">
              <a:extLst>
                <a:ext uri="{FF2B5EF4-FFF2-40B4-BE49-F238E27FC236}">
                  <a16:creationId xmlns:a16="http://schemas.microsoft.com/office/drawing/2014/main" id="{2E38A884-E0DB-11FF-E547-6F958A10A632}"/>
                </a:ext>
              </a:extLst>
            </p:cNvPr>
            <p:cNvSpPr>
              <a:spLocks/>
            </p:cNvSpPr>
            <p:nvPr/>
          </p:nvSpPr>
          <p:spPr bwMode="auto">
            <a:xfrm>
              <a:off x="10470759" y="3733280"/>
              <a:ext cx="253168" cy="251221"/>
            </a:xfrm>
            <a:custGeom>
              <a:avLst/>
              <a:gdLst>
                <a:gd name="T0" fmla="*/ 87 w 87"/>
                <a:gd name="T1" fmla="*/ 86 h 86"/>
                <a:gd name="T2" fmla="*/ 51 w 87"/>
                <a:gd name="T3" fmla="*/ 19 h 86"/>
                <a:gd name="T4" fmla="*/ 0 w 87"/>
                <a:gd name="T5" fmla="*/ 2 h 86"/>
                <a:gd name="T6" fmla="*/ 87 w 87"/>
                <a:gd name="T7" fmla="*/ 86 h 86"/>
              </a:gdLst>
              <a:ahLst/>
              <a:cxnLst>
                <a:cxn ang="0">
                  <a:pos x="T0" y="T1"/>
                </a:cxn>
                <a:cxn ang="0">
                  <a:pos x="T2" y="T3"/>
                </a:cxn>
                <a:cxn ang="0">
                  <a:pos x="T4" y="T5"/>
                </a:cxn>
                <a:cxn ang="0">
                  <a:pos x="T6" y="T7"/>
                </a:cxn>
              </a:cxnLst>
              <a:rect l="0" t="0" r="r" b="b"/>
              <a:pathLst>
                <a:path w="87" h="86">
                  <a:moveTo>
                    <a:pt x="87" y="86"/>
                  </a:moveTo>
                  <a:cubicBezTo>
                    <a:pt x="83" y="71"/>
                    <a:pt x="71" y="38"/>
                    <a:pt x="51" y="19"/>
                  </a:cubicBezTo>
                  <a:cubicBezTo>
                    <a:pt x="31" y="0"/>
                    <a:pt x="9" y="1"/>
                    <a:pt x="0" y="2"/>
                  </a:cubicBezTo>
                  <a:lnTo>
                    <a:pt x="87" y="86"/>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3" name="Freeform 114">
              <a:extLst>
                <a:ext uri="{FF2B5EF4-FFF2-40B4-BE49-F238E27FC236}">
                  <a16:creationId xmlns:a16="http://schemas.microsoft.com/office/drawing/2014/main" id="{B18616DE-CFFD-FE82-17E4-05D81C9D8DD6}"/>
                </a:ext>
              </a:extLst>
            </p:cNvPr>
            <p:cNvSpPr>
              <a:spLocks/>
            </p:cNvSpPr>
            <p:nvPr/>
          </p:nvSpPr>
          <p:spPr bwMode="auto">
            <a:xfrm>
              <a:off x="10525288" y="3686541"/>
              <a:ext cx="243431" cy="262905"/>
            </a:xfrm>
            <a:custGeom>
              <a:avLst/>
              <a:gdLst>
                <a:gd name="T0" fmla="*/ 3 w 83"/>
                <a:gd name="T1" fmla="*/ 0 h 90"/>
                <a:gd name="T2" fmla="*/ 18 w 83"/>
                <a:gd name="T3" fmla="*/ 51 h 90"/>
                <a:gd name="T4" fmla="*/ 83 w 83"/>
                <a:gd name="T5" fmla="*/ 90 h 90"/>
                <a:gd name="T6" fmla="*/ 3 w 83"/>
                <a:gd name="T7" fmla="*/ 0 h 90"/>
              </a:gdLst>
              <a:ahLst/>
              <a:cxnLst>
                <a:cxn ang="0">
                  <a:pos x="T0" y="T1"/>
                </a:cxn>
                <a:cxn ang="0">
                  <a:pos x="T2" y="T3"/>
                </a:cxn>
                <a:cxn ang="0">
                  <a:pos x="T4" y="T5"/>
                </a:cxn>
                <a:cxn ang="0">
                  <a:pos x="T6" y="T7"/>
                </a:cxn>
              </a:cxnLst>
              <a:rect l="0" t="0" r="r" b="b"/>
              <a:pathLst>
                <a:path w="83" h="90">
                  <a:moveTo>
                    <a:pt x="3" y="0"/>
                  </a:moveTo>
                  <a:cubicBezTo>
                    <a:pt x="1" y="9"/>
                    <a:pt x="0" y="31"/>
                    <a:pt x="18" y="51"/>
                  </a:cubicBezTo>
                  <a:cubicBezTo>
                    <a:pt x="36" y="72"/>
                    <a:pt x="68" y="85"/>
                    <a:pt x="83" y="90"/>
                  </a:cubicBezTo>
                  <a:lnTo>
                    <a:pt x="3" y="0"/>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4" name="Freeform 115">
              <a:extLst>
                <a:ext uri="{FF2B5EF4-FFF2-40B4-BE49-F238E27FC236}">
                  <a16:creationId xmlns:a16="http://schemas.microsoft.com/office/drawing/2014/main" id="{10244A7E-8054-084D-1534-3B187AFDDD2B}"/>
                </a:ext>
              </a:extLst>
            </p:cNvPr>
            <p:cNvSpPr>
              <a:spLocks/>
            </p:cNvSpPr>
            <p:nvPr/>
          </p:nvSpPr>
          <p:spPr bwMode="auto">
            <a:xfrm>
              <a:off x="10548657" y="3669014"/>
              <a:ext cx="233694" cy="266800"/>
            </a:xfrm>
            <a:custGeom>
              <a:avLst/>
              <a:gdLst>
                <a:gd name="T0" fmla="*/ 80 w 80"/>
                <a:gd name="T1" fmla="*/ 91 h 91"/>
                <a:gd name="T2" fmla="*/ 50 w 80"/>
                <a:gd name="T3" fmla="*/ 22 h 91"/>
                <a:gd name="T4" fmla="*/ 0 w 80"/>
                <a:gd name="T5" fmla="*/ 1 h 91"/>
                <a:gd name="T6" fmla="*/ 80 w 80"/>
                <a:gd name="T7" fmla="*/ 91 h 91"/>
              </a:gdLst>
              <a:ahLst/>
              <a:cxnLst>
                <a:cxn ang="0">
                  <a:pos x="T0" y="T1"/>
                </a:cxn>
                <a:cxn ang="0">
                  <a:pos x="T2" y="T3"/>
                </a:cxn>
                <a:cxn ang="0">
                  <a:pos x="T4" y="T5"/>
                </a:cxn>
                <a:cxn ang="0">
                  <a:pos x="T6" y="T7"/>
                </a:cxn>
              </a:cxnLst>
              <a:rect l="0" t="0" r="r" b="b"/>
              <a:pathLst>
                <a:path w="80" h="91">
                  <a:moveTo>
                    <a:pt x="80" y="91"/>
                  </a:moveTo>
                  <a:cubicBezTo>
                    <a:pt x="77" y="76"/>
                    <a:pt x="68" y="43"/>
                    <a:pt x="50" y="22"/>
                  </a:cubicBezTo>
                  <a:cubicBezTo>
                    <a:pt x="32" y="1"/>
                    <a:pt x="10" y="0"/>
                    <a:pt x="0" y="1"/>
                  </a:cubicBezTo>
                  <a:lnTo>
                    <a:pt x="80" y="91"/>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5" name="Freeform 116">
              <a:extLst>
                <a:ext uri="{FF2B5EF4-FFF2-40B4-BE49-F238E27FC236}">
                  <a16:creationId xmlns:a16="http://schemas.microsoft.com/office/drawing/2014/main" id="{24860460-1677-6743-4DD9-224C68B28EAB}"/>
                </a:ext>
              </a:extLst>
            </p:cNvPr>
            <p:cNvSpPr>
              <a:spLocks/>
            </p:cNvSpPr>
            <p:nvPr/>
          </p:nvSpPr>
          <p:spPr bwMode="auto">
            <a:xfrm>
              <a:off x="10616818" y="3604748"/>
              <a:ext cx="216167" cy="292117"/>
            </a:xfrm>
            <a:custGeom>
              <a:avLst/>
              <a:gdLst>
                <a:gd name="T0" fmla="*/ 7 w 74"/>
                <a:gd name="T1" fmla="*/ 0 h 100"/>
                <a:gd name="T2" fmla="*/ 15 w 74"/>
                <a:gd name="T3" fmla="*/ 53 h 100"/>
                <a:gd name="T4" fmla="*/ 74 w 74"/>
                <a:gd name="T5" fmla="*/ 100 h 100"/>
                <a:gd name="T6" fmla="*/ 7 w 74"/>
                <a:gd name="T7" fmla="*/ 0 h 100"/>
              </a:gdLst>
              <a:ahLst/>
              <a:cxnLst>
                <a:cxn ang="0">
                  <a:pos x="T0" y="T1"/>
                </a:cxn>
                <a:cxn ang="0">
                  <a:pos x="T2" y="T3"/>
                </a:cxn>
                <a:cxn ang="0">
                  <a:pos x="T4" y="T5"/>
                </a:cxn>
                <a:cxn ang="0">
                  <a:pos x="T6" y="T7"/>
                </a:cxn>
              </a:cxnLst>
              <a:rect l="0" t="0" r="r" b="b"/>
              <a:pathLst>
                <a:path w="74" h="100">
                  <a:moveTo>
                    <a:pt x="7" y="0"/>
                  </a:moveTo>
                  <a:cubicBezTo>
                    <a:pt x="4" y="9"/>
                    <a:pt x="0" y="30"/>
                    <a:pt x="15" y="53"/>
                  </a:cubicBezTo>
                  <a:cubicBezTo>
                    <a:pt x="30" y="76"/>
                    <a:pt x="60" y="93"/>
                    <a:pt x="74" y="100"/>
                  </a:cubicBezTo>
                  <a:lnTo>
                    <a:pt x="7" y="0"/>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6" name="Freeform 117">
              <a:extLst>
                <a:ext uri="{FF2B5EF4-FFF2-40B4-BE49-F238E27FC236}">
                  <a16:creationId xmlns:a16="http://schemas.microsoft.com/office/drawing/2014/main" id="{40A709E0-FDE9-6780-66E5-958A91468A43}"/>
                </a:ext>
              </a:extLst>
            </p:cNvPr>
            <p:cNvSpPr>
              <a:spLocks/>
            </p:cNvSpPr>
            <p:nvPr/>
          </p:nvSpPr>
          <p:spPr bwMode="auto">
            <a:xfrm>
              <a:off x="10653819" y="3593064"/>
              <a:ext cx="196692" cy="292117"/>
            </a:xfrm>
            <a:custGeom>
              <a:avLst/>
              <a:gdLst>
                <a:gd name="T0" fmla="*/ 67 w 67"/>
                <a:gd name="T1" fmla="*/ 100 h 100"/>
                <a:gd name="T2" fmla="*/ 46 w 67"/>
                <a:gd name="T3" fmla="*/ 28 h 100"/>
                <a:gd name="T4" fmla="*/ 0 w 67"/>
                <a:gd name="T5" fmla="*/ 0 h 100"/>
                <a:gd name="T6" fmla="*/ 67 w 67"/>
                <a:gd name="T7" fmla="*/ 100 h 100"/>
              </a:gdLst>
              <a:ahLst/>
              <a:cxnLst>
                <a:cxn ang="0">
                  <a:pos x="T0" y="T1"/>
                </a:cxn>
                <a:cxn ang="0">
                  <a:pos x="T2" y="T3"/>
                </a:cxn>
                <a:cxn ang="0">
                  <a:pos x="T4" y="T5"/>
                </a:cxn>
                <a:cxn ang="0">
                  <a:pos x="T6" y="T7"/>
                </a:cxn>
              </a:cxnLst>
              <a:rect l="0" t="0" r="r" b="b"/>
              <a:pathLst>
                <a:path w="67" h="100">
                  <a:moveTo>
                    <a:pt x="67" y="100"/>
                  </a:moveTo>
                  <a:cubicBezTo>
                    <a:pt x="66" y="85"/>
                    <a:pt x="61" y="50"/>
                    <a:pt x="46" y="28"/>
                  </a:cubicBezTo>
                  <a:cubicBezTo>
                    <a:pt x="31" y="5"/>
                    <a:pt x="9" y="0"/>
                    <a:pt x="0" y="0"/>
                  </a:cubicBezTo>
                  <a:lnTo>
                    <a:pt x="67" y="100"/>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7" name="Freeform 118">
              <a:extLst>
                <a:ext uri="{FF2B5EF4-FFF2-40B4-BE49-F238E27FC236}">
                  <a16:creationId xmlns:a16="http://schemas.microsoft.com/office/drawing/2014/main" id="{ABCF29EA-663D-BCBB-AA27-90ED66943EE7}"/>
                </a:ext>
              </a:extLst>
            </p:cNvPr>
            <p:cNvSpPr>
              <a:spLocks/>
            </p:cNvSpPr>
            <p:nvPr/>
          </p:nvSpPr>
          <p:spPr bwMode="auto">
            <a:xfrm>
              <a:off x="10694716" y="3546325"/>
              <a:ext cx="198640" cy="307697"/>
            </a:xfrm>
            <a:custGeom>
              <a:avLst/>
              <a:gdLst>
                <a:gd name="T0" fmla="*/ 10 w 68"/>
                <a:gd name="T1" fmla="*/ 0 h 105"/>
                <a:gd name="T2" fmla="*/ 13 w 68"/>
                <a:gd name="T3" fmla="*/ 53 h 105"/>
                <a:gd name="T4" fmla="*/ 68 w 68"/>
                <a:gd name="T5" fmla="*/ 105 h 105"/>
                <a:gd name="T6" fmla="*/ 10 w 68"/>
                <a:gd name="T7" fmla="*/ 0 h 105"/>
              </a:gdLst>
              <a:ahLst/>
              <a:cxnLst>
                <a:cxn ang="0">
                  <a:pos x="T0" y="T1"/>
                </a:cxn>
                <a:cxn ang="0">
                  <a:pos x="T2" y="T3"/>
                </a:cxn>
                <a:cxn ang="0">
                  <a:pos x="T4" y="T5"/>
                </a:cxn>
                <a:cxn ang="0">
                  <a:pos x="T6" y="T7"/>
                </a:cxn>
              </a:cxnLst>
              <a:rect l="0" t="0" r="r" b="b"/>
              <a:pathLst>
                <a:path w="68" h="105">
                  <a:moveTo>
                    <a:pt x="10" y="0"/>
                  </a:moveTo>
                  <a:cubicBezTo>
                    <a:pt x="6" y="8"/>
                    <a:pt x="0" y="29"/>
                    <a:pt x="13" y="53"/>
                  </a:cubicBezTo>
                  <a:cubicBezTo>
                    <a:pt x="27" y="77"/>
                    <a:pt x="55" y="97"/>
                    <a:pt x="68" y="105"/>
                  </a:cubicBezTo>
                  <a:lnTo>
                    <a:pt x="10" y="0"/>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8" name="Freeform 119">
              <a:extLst>
                <a:ext uri="{FF2B5EF4-FFF2-40B4-BE49-F238E27FC236}">
                  <a16:creationId xmlns:a16="http://schemas.microsoft.com/office/drawing/2014/main" id="{511A39E8-1FA6-A9C5-124A-C670FD7D3BB1}"/>
                </a:ext>
              </a:extLst>
            </p:cNvPr>
            <p:cNvSpPr>
              <a:spLocks/>
            </p:cNvSpPr>
            <p:nvPr/>
          </p:nvSpPr>
          <p:spPr bwMode="auto">
            <a:xfrm>
              <a:off x="10741454" y="3534640"/>
              <a:ext cx="173323" cy="309644"/>
            </a:xfrm>
            <a:custGeom>
              <a:avLst/>
              <a:gdLst>
                <a:gd name="T0" fmla="*/ 59 w 59"/>
                <a:gd name="T1" fmla="*/ 106 h 106"/>
                <a:gd name="T2" fmla="*/ 44 w 59"/>
                <a:gd name="T3" fmla="*/ 31 h 106"/>
                <a:gd name="T4" fmla="*/ 0 w 59"/>
                <a:gd name="T5" fmla="*/ 0 h 106"/>
                <a:gd name="T6" fmla="*/ 59 w 59"/>
                <a:gd name="T7" fmla="*/ 106 h 106"/>
              </a:gdLst>
              <a:ahLst/>
              <a:cxnLst>
                <a:cxn ang="0">
                  <a:pos x="T0" y="T1"/>
                </a:cxn>
                <a:cxn ang="0">
                  <a:pos x="T2" y="T3"/>
                </a:cxn>
                <a:cxn ang="0">
                  <a:pos x="T4" y="T5"/>
                </a:cxn>
                <a:cxn ang="0">
                  <a:pos x="T6" y="T7"/>
                </a:cxn>
              </a:cxnLst>
              <a:rect l="0" t="0" r="r" b="b"/>
              <a:pathLst>
                <a:path w="59" h="106">
                  <a:moveTo>
                    <a:pt x="59" y="106"/>
                  </a:moveTo>
                  <a:cubicBezTo>
                    <a:pt x="59" y="90"/>
                    <a:pt x="57" y="55"/>
                    <a:pt x="44" y="31"/>
                  </a:cubicBezTo>
                  <a:cubicBezTo>
                    <a:pt x="30" y="7"/>
                    <a:pt x="9" y="1"/>
                    <a:pt x="0" y="0"/>
                  </a:cubicBezTo>
                  <a:lnTo>
                    <a:pt x="59" y="106"/>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79" name="Freeform 120">
              <a:extLst>
                <a:ext uri="{FF2B5EF4-FFF2-40B4-BE49-F238E27FC236}">
                  <a16:creationId xmlns:a16="http://schemas.microsoft.com/office/drawing/2014/main" id="{CC6A8B03-7BC0-D71C-F817-C76ECDCA190D}"/>
                </a:ext>
              </a:extLst>
            </p:cNvPr>
            <p:cNvSpPr>
              <a:spLocks/>
            </p:cNvSpPr>
            <p:nvPr/>
          </p:nvSpPr>
          <p:spPr bwMode="auto">
            <a:xfrm>
              <a:off x="10786246" y="3487902"/>
              <a:ext cx="171375" cy="327171"/>
            </a:xfrm>
            <a:custGeom>
              <a:avLst/>
              <a:gdLst>
                <a:gd name="T0" fmla="*/ 12 w 59"/>
                <a:gd name="T1" fmla="*/ 0 h 112"/>
                <a:gd name="T2" fmla="*/ 10 w 59"/>
                <a:gd name="T3" fmla="*/ 54 h 112"/>
                <a:gd name="T4" fmla="*/ 59 w 59"/>
                <a:gd name="T5" fmla="*/ 112 h 112"/>
                <a:gd name="T6" fmla="*/ 12 w 59"/>
                <a:gd name="T7" fmla="*/ 0 h 112"/>
              </a:gdLst>
              <a:ahLst/>
              <a:cxnLst>
                <a:cxn ang="0">
                  <a:pos x="T0" y="T1"/>
                </a:cxn>
                <a:cxn ang="0">
                  <a:pos x="T2" y="T3"/>
                </a:cxn>
                <a:cxn ang="0">
                  <a:pos x="T4" y="T5"/>
                </a:cxn>
                <a:cxn ang="0">
                  <a:pos x="T6" y="T7"/>
                </a:cxn>
              </a:cxnLst>
              <a:rect l="0" t="0" r="r" b="b"/>
              <a:pathLst>
                <a:path w="59" h="112">
                  <a:moveTo>
                    <a:pt x="12" y="0"/>
                  </a:moveTo>
                  <a:cubicBezTo>
                    <a:pt x="8" y="8"/>
                    <a:pt x="0" y="28"/>
                    <a:pt x="10" y="54"/>
                  </a:cubicBezTo>
                  <a:cubicBezTo>
                    <a:pt x="21" y="79"/>
                    <a:pt x="47" y="102"/>
                    <a:pt x="59" y="112"/>
                  </a:cubicBezTo>
                  <a:lnTo>
                    <a:pt x="12" y="0"/>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0" name="Freeform 121">
              <a:extLst>
                <a:ext uri="{FF2B5EF4-FFF2-40B4-BE49-F238E27FC236}">
                  <a16:creationId xmlns:a16="http://schemas.microsoft.com/office/drawing/2014/main" id="{EC2FFA4C-31E4-CD0F-FE5F-91EDB56FB042}"/>
                </a:ext>
              </a:extLst>
            </p:cNvPr>
            <p:cNvSpPr>
              <a:spLocks/>
            </p:cNvSpPr>
            <p:nvPr/>
          </p:nvSpPr>
          <p:spPr bwMode="auto">
            <a:xfrm>
              <a:off x="10840774" y="3478164"/>
              <a:ext cx="149953" cy="329119"/>
            </a:xfrm>
            <a:custGeom>
              <a:avLst/>
              <a:gdLst>
                <a:gd name="T0" fmla="*/ 47 w 51"/>
                <a:gd name="T1" fmla="*/ 112 h 112"/>
                <a:gd name="T2" fmla="*/ 40 w 51"/>
                <a:gd name="T3" fmla="*/ 36 h 112"/>
                <a:gd name="T4" fmla="*/ 0 w 51"/>
                <a:gd name="T5" fmla="*/ 0 h 112"/>
                <a:gd name="T6" fmla="*/ 47 w 51"/>
                <a:gd name="T7" fmla="*/ 112 h 112"/>
              </a:gdLst>
              <a:ahLst/>
              <a:cxnLst>
                <a:cxn ang="0">
                  <a:pos x="T0" y="T1"/>
                </a:cxn>
                <a:cxn ang="0">
                  <a:pos x="T2" y="T3"/>
                </a:cxn>
                <a:cxn ang="0">
                  <a:pos x="T4" y="T5"/>
                </a:cxn>
                <a:cxn ang="0">
                  <a:pos x="T6" y="T7"/>
                </a:cxn>
              </a:cxnLst>
              <a:rect l="0" t="0" r="r" b="b"/>
              <a:pathLst>
                <a:path w="51" h="112">
                  <a:moveTo>
                    <a:pt x="47" y="112"/>
                  </a:moveTo>
                  <a:cubicBezTo>
                    <a:pt x="48" y="97"/>
                    <a:pt x="51" y="62"/>
                    <a:pt x="40" y="36"/>
                  </a:cubicBezTo>
                  <a:cubicBezTo>
                    <a:pt x="30" y="11"/>
                    <a:pt x="9" y="3"/>
                    <a:pt x="0" y="0"/>
                  </a:cubicBezTo>
                  <a:lnTo>
                    <a:pt x="47" y="112"/>
                  </a:lnTo>
                  <a:close/>
                </a:path>
              </a:pathLst>
            </a:custGeom>
            <a:solidFill>
              <a:srgbClr val="F9A8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1" name="Freeform 122">
              <a:extLst>
                <a:ext uri="{FF2B5EF4-FFF2-40B4-BE49-F238E27FC236}">
                  <a16:creationId xmlns:a16="http://schemas.microsoft.com/office/drawing/2014/main" id="{EABBC968-4583-6E3A-8DBD-44E1808A1FF3}"/>
                </a:ext>
              </a:extLst>
            </p:cNvPr>
            <p:cNvSpPr>
              <a:spLocks/>
            </p:cNvSpPr>
            <p:nvPr/>
          </p:nvSpPr>
          <p:spPr bwMode="auto">
            <a:xfrm>
              <a:off x="10961516" y="4159771"/>
              <a:ext cx="303802" cy="305749"/>
            </a:xfrm>
            <a:custGeom>
              <a:avLst/>
              <a:gdLst>
                <a:gd name="T0" fmla="*/ 83 w 104"/>
                <a:gd name="T1" fmla="*/ 90 h 104"/>
                <a:gd name="T2" fmla="*/ 83 w 104"/>
                <a:gd name="T3" fmla="*/ 90 h 104"/>
                <a:gd name="T4" fmla="*/ 25 w 104"/>
                <a:gd name="T5" fmla="*/ 83 h 104"/>
                <a:gd name="T6" fmla="*/ 0 w 104"/>
                <a:gd name="T7" fmla="*/ 50 h 104"/>
                <a:gd name="T8" fmla="*/ 37 w 104"/>
                <a:gd name="T9" fmla="*/ 31 h 104"/>
                <a:gd name="T10" fmla="*/ 65 w 104"/>
                <a:gd name="T11" fmla="*/ 0 h 104"/>
                <a:gd name="T12" fmla="*/ 90 w 104"/>
                <a:gd name="T13" fmla="*/ 33 h 104"/>
                <a:gd name="T14" fmla="*/ 83 w 104"/>
                <a:gd name="T15" fmla="*/ 9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4">
                  <a:moveTo>
                    <a:pt x="83" y="90"/>
                  </a:moveTo>
                  <a:cubicBezTo>
                    <a:pt x="83" y="90"/>
                    <a:pt x="83" y="90"/>
                    <a:pt x="83" y="90"/>
                  </a:cubicBezTo>
                  <a:cubicBezTo>
                    <a:pt x="65" y="104"/>
                    <a:pt x="39" y="101"/>
                    <a:pt x="25" y="83"/>
                  </a:cubicBezTo>
                  <a:cubicBezTo>
                    <a:pt x="0" y="50"/>
                    <a:pt x="0" y="50"/>
                    <a:pt x="0" y="50"/>
                  </a:cubicBezTo>
                  <a:cubicBezTo>
                    <a:pt x="0" y="50"/>
                    <a:pt x="22" y="42"/>
                    <a:pt x="37" y="31"/>
                  </a:cubicBezTo>
                  <a:cubicBezTo>
                    <a:pt x="51" y="19"/>
                    <a:pt x="65" y="0"/>
                    <a:pt x="65" y="0"/>
                  </a:cubicBezTo>
                  <a:cubicBezTo>
                    <a:pt x="90" y="33"/>
                    <a:pt x="90" y="33"/>
                    <a:pt x="90" y="33"/>
                  </a:cubicBezTo>
                  <a:cubicBezTo>
                    <a:pt x="104" y="51"/>
                    <a:pt x="101" y="77"/>
                    <a:pt x="83" y="90"/>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2" name="Freeform 123">
              <a:extLst>
                <a:ext uri="{FF2B5EF4-FFF2-40B4-BE49-F238E27FC236}">
                  <a16:creationId xmlns:a16="http://schemas.microsoft.com/office/drawing/2014/main" id="{86FF7C01-6005-4CB9-0640-0347F7011193}"/>
                </a:ext>
              </a:extLst>
            </p:cNvPr>
            <p:cNvSpPr>
              <a:spLocks/>
            </p:cNvSpPr>
            <p:nvPr/>
          </p:nvSpPr>
          <p:spPr bwMode="auto">
            <a:xfrm>
              <a:off x="10973201" y="4187035"/>
              <a:ext cx="241483" cy="192797"/>
            </a:xfrm>
            <a:custGeom>
              <a:avLst/>
              <a:gdLst>
                <a:gd name="T0" fmla="*/ 8 w 83"/>
                <a:gd name="T1" fmla="*/ 64 h 66"/>
                <a:gd name="T2" fmla="*/ 22 w 83"/>
                <a:gd name="T3" fmla="*/ 58 h 66"/>
                <a:gd name="T4" fmla="*/ 48 w 83"/>
                <a:gd name="T5" fmla="*/ 42 h 66"/>
                <a:gd name="T6" fmla="*/ 70 w 83"/>
                <a:gd name="T7" fmla="*/ 20 h 66"/>
                <a:gd name="T8" fmla="*/ 80 w 83"/>
                <a:gd name="T9" fmla="*/ 8 h 66"/>
                <a:gd name="T10" fmla="*/ 83 w 83"/>
                <a:gd name="T11" fmla="*/ 5 h 66"/>
                <a:gd name="T12" fmla="*/ 76 w 83"/>
                <a:gd name="T13" fmla="*/ 0 h 66"/>
                <a:gd name="T14" fmla="*/ 74 w 83"/>
                <a:gd name="T15" fmla="*/ 3 h 66"/>
                <a:gd name="T16" fmla="*/ 73 w 83"/>
                <a:gd name="T17" fmla="*/ 3 h 66"/>
                <a:gd name="T18" fmla="*/ 43 w 83"/>
                <a:gd name="T19" fmla="*/ 35 h 66"/>
                <a:gd name="T20" fmla="*/ 18 w 83"/>
                <a:gd name="T21" fmla="*/ 50 h 66"/>
                <a:gd name="T22" fmla="*/ 8 w 83"/>
                <a:gd name="T23" fmla="*/ 55 h 66"/>
                <a:gd name="T24" fmla="*/ 5 w 83"/>
                <a:gd name="T25" fmla="*/ 56 h 66"/>
                <a:gd name="T26" fmla="*/ 4 w 83"/>
                <a:gd name="T27" fmla="*/ 56 h 66"/>
                <a:gd name="T28" fmla="*/ 0 w 83"/>
                <a:gd name="T29" fmla="*/ 58 h 66"/>
                <a:gd name="T30" fmla="*/ 4 w 83"/>
                <a:gd name="T31" fmla="*/ 66 h 66"/>
                <a:gd name="T32" fmla="*/ 8 w 83"/>
                <a:gd name="T3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6">
                  <a:moveTo>
                    <a:pt x="8" y="64"/>
                  </a:moveTo>
                  <a:cubicBezTo>
                    <a:pt x="8" y="64"/>
                    <a:pt x="14" y="62"/>
                    <a:pt x="22" y="58"/>
                  </a:cubicBezTo>
                  <a:cubicBezTo>
                    <a:pt x="30" y="53"/>
                    <a:pt x="40" y="48"/>
                    <a:pt x="48" y="42"/>
                  </a:cubicBezTo>
                  <a:cubicBezTo>
                    <a:pt x="56" y="35"/>
                    <a:pt x="64" y="27"/>
                    <a:pt x="70" y="20"/>
                  </a:cubicBezTo>
                  <a:cubicBezTo>
                    <a:pt x="76" y="13"/>
                    <a:pt x="80" y="8"/>
                    <a:pt x="80" y="8"/>
                  </a:cubicBezTo>
                  <a:cubicBezTo>
                    <a:pt x="83" y="5"/>
                    <a:pt x="83" y="5"/>
                    <a:pt x="83" y="5"/>
                  </a:cubicBezTo>
                  <a:cubicBezTo>
                    <a:pt x="76" y="0"/>
                    <a:pt x="76" y="0"/>
                    <a:pt x="76" y="0"/>
                  </a:cubicBezTo>
                  <a:cubicBezTo>
                    <a:pt x="74" y="3"/>
                    <a:pt x="74" y="3"/>
                    <a:pt x="74" y="3"/>
                  </a:cubicBezTo>
                  <a:cubicBezTo>
                    <a:pt x="73" y="3"/>
                    <a:pt x="73" y="3"/>
                    <a:pt x="73" y="3"/>
                  </a:cubicBezTo>
                  <a:cubicBezTo>
                    <a:pt x="72" y="5"/>
                    <a:pt x="57" y="24"/>
                    <a:pt x="43" y="35"/>
                  </a:cubicBezTo>
                  <a:cubicBezTo>
                    <a:pt x="35" y="41"/>
                    <a:pt x="25" y="46"/>
                    <a:pt x="18" y="50"/>
                  </a:cubicBezTo>
                  <a:cubicBezTo>
                    <a:pt x="14" y="52"/>
                    <a:pt x="10" y="54"/>
                    <a:pt x="8" y="55"/>
                  </a:cubicBezTo>
                  <a:cubicBezTo>
                    <a:pt x="7" y="55"/>
                    <a:pt x="6" y="56"/>
                    <a:pt x="5" y="56"/>
                  </a:cubicBezTo>
                  <a:cubicBezTo>
                    <a:pt x="5" y="56"/>
                    <a:pt x="4" y="56"/>
                    <a:pt x="4" y="56"/>
                  </a:cubicBezTo>
                  <a:cubicBezTo>
                    <a:pt x="0" y="58"/>
                    <a:pt x="0" y="58"/>
                    <a:pt x="0" y="58"/>
                  </a:cubicBezTo>
                  <a:cubicBezTo>
                    <a:pt x="4" y="66"/>
                    <a:pt x="4" y="66"/>
                    <a:pt x="4" y="66"/>
                  </a:cubicBezTo>
                  <a:lnTo>
                    <a:pt x="8" y="64"/>
                  </a:lnTo>
                  <a:close/>
                </a:path>
              </a:pathLst>
            </a:custGeom>
            <a:solidFill>
              <a:srgbClr val="E53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3" name="Freeform 124">
              <a:extLst>
                <a:ext uri="{FF2B5EF4-FFF2-40B4-BE49-F238E27FC236}">
                  <a16:creationId xmlns:a16="http://schemas.microsoft.com/office/drawing/2014/main" id="{13CCAE20-4B94-8D88-55F2-537BF2FCBFF3}"/>
                </a:ext>
              </a:extLst>
            </p:cNvPr>
            <p:cNvSpPr>
              <a:spLocks/>
            </p:cNvSpPr>
            <p:nvPr/>
          </p:nvSpPr>
          <p:spPr bwMode="auto">
            <a:xfrm>
              <a:off x="8176666" y="6981622"/>
              <a:ext cx="1546273" cy="1552115"/>
            </a:xfrm>
            <a:custGeom>
              <a:avLst/>
              <a:gdLst>
                <a:gd name="T0" fmla="*/ 332 w 529"/>
                <a:gd name="T1" fmla="*/ 38 h 530"/>
                <a:gd name="T2" fmla="*/ 492 w 529"/>
                <a:gd name="T3" fmla="*/ 333 h 530"/>
                <a:gd name="T4" fmla="*/ 197 w 529"/>
                <a:gd name="T5" fmla="*/ 493 h 530"/>
                <a:gd name="T6" fmla="*/ 37 w 529"/>
                <a:gd name="T7" fmla="*/ 198 h 530"/>
                <a:gd name="T8" fmla="*/ 332 w 529"/>
                <a:gd name="T9" fmla="*/ 38 h 530"/>
              </a:gdLst>
              <a:ahLst/>
              <a:cxnLst>
                <a:cxn ang="0">
                  <a:pos x="T0" y="T1"/>
                </a:cxn>
                <a:cxn ang="0">
                  <a:pos x="T2" y="T3"/>
                </a:cxn>
                <a:cxn ang="0">
                  <a:pos x="T4" y="T5"/>
                </a:cxn>
                <a:cxn ang="0">
                  <a:pos x="T6" y="T7"/>
                </a:cxn>
                <a:cxn ang="0">
                  <a:pos x="T8" y="T9"/>
                </a:cxn>
              </a:cxnLst>
              <a:rect l="0" t="0" r="r" b="b"/>
              <a:pathLst>
                <a:path w="529" h="530">
                  <a:moveTo>
                    <a:pt x="332" y="38"/>
                  </a:moveTo>
                  <a:cubicBezTo>
                    <a:pt x="458" y="75"/>
                    <a:pt x="529" y="207"/>
                    <a:pt x="492" y="333"/>
                  </a:cubicBezTo>
                  <a:cubicBezTo>
                    <a:pt x="455" y="458"/>
                    <a:pt x="323" y="530"/>
                    <a:pt x="197" y="493"/>
                  </a:cubicBezTo>
                  <a:cubicBezTo>
                    <a:pt x="71" y="455"/>
                    <a:pt x="0" y="323"/>
                    <a:pt x="37" y="198"/>
                  </a:cubicBezTo>
                  <a:cubicBezTo>
                    <a:pt x="74" y="72"/>
                    <a:pt x="207" y="0"/>
                    <a:pt x="332"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4" name="Freeform 125">
              <a:extLst>
                <a:ext uri="{FF2B5EF4-FFF2-40B4-BE49-F238E27FC236}">
                  <a16:creationId xmlns:a16="http://schemas.microsoft.com/office/drawing/2014/main" id="{5A2D66D8-C7A8-D9F7-7186-21A26B1D5EAF}"/>
                </a:ext>
              </a:extLst>
            </p:cNvPr>
            <p:cNvSpPr>
              <a:spLocks/>
            </p:cNvSpPr>
            <p:nvPr/>
          </p:nvSpPr>
          <p:spPr bwMode="auto">
            <a:xfrm>
              <a:off x="8235090" y="7043940"/>
              <a:ext cx="1429426" cy="1429426"/>
            </a:xfrm>
            <a:custGeom>
              <a:avLst/>
              <a:gdLst>
                <a:gd name="T0" fmla="*/ 312 w 489"/>
                <a:gd name="T1" fmla="*/ 17 h 488"/>
                <a:gd name="T2" fmla="*/ 310 w 489"/>
                <a:gd name="T3" fmla="*/ 23 h 488"/>
                <a:gd name="T4" fmla="*/ 430 w 489"/>
                <a:gd name="T5" fmla="*/ 108 h 488"/>
                <a:gd name="T6" fmla="*/ 475 w 489"/>
                <a:gd name="T7" fmla="*/ 244 h 488"/>
                <a:gd name="T8" fmla="*/ 466 w 489"/>
                <a:gd name="T9" fmla="*/ 310 h 488"/>
                <a:gd name="T10" fmla="*/ 381 w 489"/>
                <a:gd name="T11" fmla="*/ 430 h 488"/>
                <a:gd name="T12" fmla="*/ 245 w 489"/>
                <a:gd name="T13" fmla="*/ 475 h 488"/>
                <a:gd name="T14" fmla="*/ 179 w 489"/>
                <a:gd name="T15" fmla="*/ 465 h 488"/>
                <a:gd name="T16" fmla="*/ 59 w 489"/>
                <a:gd name="T17" fmla="*/ 381 h 488"/>
                <a:gd name="T18" fmla="*/ 14 w 489"/>
                <a:gd name="T19" fmla="*/ 244 h 488"/>
                <a:gd name="T20" fmla="*/ 24 w 489"/>
                <a:gd name="T21" fmla="*/ 178 h 488"/>
                <a:gd name="T22" fmla="*/ 108 w 489"/>
                <a:gd name="T23" fmla="*/ 58 h 488"/>
                <a:gd name="T24" fmla="*/ 244 w 489"/>
                <a:gd name="T25" fmla="*/ 14 h 488"/>
                <a:gd name="T26" fmla="*/ 310 w 489"/>
                <a:gd name="T27" fmla="*/ 23 h 488"/>
                <a:gd name="T28" fmla="*/ 312 w 489"/>
                <a:gd name="T29" fmla="*/ 17 h 488"/>
                <a:gd name="T30" fmla="*/ 314 w 489"/>
                <a:gd name="T31" fmla="*/ 10 h 488"/>
                <a:gd name="T32" fmla="*/ 244 w 489"/>
                <a:gd name="T33" fmla="*/ 0 h 488"/>
                <a:gd name="T34" fmla="*/ 100 w 489"/>
                <a:gd name="T35" fmla="*/ 47 h 488"/>
                <a:gd name="T36" fmla="*/ 11 w 489"/>
                <a:gd name="T37" fmla="*/ 175 h 488"/>
                <a:gd name="T38" fmla="*/ 0 w 489"/>
                <a:gd name="T39" fmla="*/ 244 h 488"/>
                <a:gd name="T40" fmla="*/ 48 w 489"/>
                <a:gd name="T41" fmla="*/ 389 h 488"/>
                <a:gd name="T42" fmla="*/ 175 w 489"/>
                <a:gd name="T43" fmla="*/ 478 h 488"/>
                <a:gd name="T44" fmla="*/ 245 w 489"/>
                <a:gd name="T45" fmla="*/ 488 h 488"/>
                <a:gd name="T46" fmla="*/ 389 w 489"/>
                <a:gd name="T47" fmla="*/ 441 h 488"/>
                <a:gd name="T48" fmla="*/ 479 w 489"/>
                <a:gd name="T49" fmla="*/ 314 h 488"/>
                <a:gd name="T50" fmla="*/ 489 w 489"/>
                <a:gd name="T51" fmla="*/ 244 h 488"/>
                <a:gd name="T52" fmla="*/ 441 w 489"/>
                <a:gd name="T53" fmla="*/ 99 h 488"/>
                <a:gd name="T54" fmla="*/ 314 w 489"/>
                <a:gd name="T55" fmla="*/ 10 h 488"/>
                <a:gd name="T56" fmla="*/ 312 w 489"/>
                <a:gd name="T57" fmla="*/ 1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488">
                  <a:moveTo>
                    <a:pt x="312" y="17"/>
                  </a:moveTo>
                  <a:cubicBezTo>
                    <a:pt x="310" y="23"/>
                    <a:pt x="310" y="23"/>
                    <a:pt x="310" y="23"/>
                  </a:cubicBezTo>
                  <a:cubicBezTo>
                    <a:pt x="360" y="38"/>
                    <a:pt x="402" y="68"/>
                    <a:pt x="430" y="108"/>
                  </a:cubicBezTo>
                  <a:cubicBezTo>
                    <a:pt x="459" y="147"/>
                    <a:pt x="475" y="194"/>
                    <a:pt x="475" y="244"/>
                  </a:cubicBezTo>
                  <a:cubicBezTo>
                    <a:pt x="475" y="266"/>
                    <a:pt x="472" y="288"/>
                    <a:pt x="466" y="310"/>
                  </a:cubicBezTo>
                  <a:cubicBezTo>
                    <a:pt x="451" y="360"/>
                    <a:pt x="420" y="401"/>
                    <a:pt x="381" y="430"/>
                  </a:cubicBezTo>
                  <a:cubicBezTo>
                    <a:pt x="342" y="459"/>
                    <a:pt x="294" y="475"/>
                    <a:pt x="245" y="475"/>
                  </a:cubicBezTo>
                  <a:cubicBezTo>
                    <a:pt x="223" y="475"/>
                    <a:pt x="201" y="472"/>
                    <a:pt x="179" y="465"/>
                  </a:cubicBezTo>
                  <a:cubicBezTo>
                    <a:pt x="129" y="450"/>
                    <a:pt x="88" y="420"/>
                    <a:pt x="59" y="381"/>
                  </a:cubicBezTo>
                  <a:cubicBezTo>
                    <a:pt x="30" y="342"/>
                    <a:pt x="14" y="294"/>
                    <a:pt x="14" y="244"/>
                  </a:cubicBezTo>
                  <a:cubicBezTo>
                    <a:pt x="14" y="223"/>
                    <a:pt x="17" y="200"/>
                    <a:pt x="24" y="178"/>
                  </a:cubicBezTo>
                  <a:cubicBezTo>
                    <a:pt x="39" y="128"/>
                    <a:pt x="69" y="87"/>
                    <a:pt x="108" y="58"/>
                  </a:cubicBezTo>
                  <a:cubicBezTo>
                    <a:pt x="147" y="30"/>
                    <a:pt x="195" y="14"/>
                    <a:pt x="244" y="14"/>
                  </a:cubicBezTo>
                  <a:cubicBezTo>
                    <a:pt x="266" y="14"/>
                    <a:pt x="288" y="17"/>
                    <a:pt x="310" y="23"/>
                  </a:cubicBezTo>
                  <a:cubicBezTo>
                    <a:pt x="312" y="17"/>
                    <a:pt x="312" y="17"/>
                    <a:pt x="312" y="17"/>
                  </a:cubicBezTo>
                  <a:cubicBezTo>
                    <a:pt x="314" y="10"/>
                    <a:pt x="314" y="10"/>
                    <a:pt x="314" y="10"/>
                  </a:cubicBezTo>
                  <a:cubicBezTo>
                    <a:pt x="291" y="3"/>
                    <a:pt x="268" y="0"/>
                    <a:pt x="244" y="0"/>
                  </a:cubicBezTo>
                  <a:cubicBezTo>
                    <a:pt x="192" y="0"/>
                    <a:pt x="141" y="17"/>
                    <a:pt x="100" y="47"/>
                  </a:cubicBezTo>
                  <a:cubicBezTo>
                    <a:pt x="59" y="78"/>
                    <a:pt x="26" y="122"/>
                    <a:pt x="11" y="175"/>
                  </a:cubicBezTo>
                  <a:cubicBezTo>
                    <a:pt x="4" y="198"/>
                    <a:pt x="0" y="221"/>
                    <a:pt x="0" y="244"/>
                  </a:cubicBezTo>
                  <a:cubicBezTo>
                    <a:pt x="0" y="297"/>
                    <a:pt x="18" y="347"/>
                    <a:pt x="48" y="389"/>
                  </a:cubicBezTo>
                  <a:cubicBezTo>
                    <a:pt x="78" y="430"/>
                    <a:pt x="122" y="462"/>
                    <a:pt x="175" y="478"/>
                  </a:cubicBezTo>
                  <a:cubicBezTo>
                    <a:pt x="198" y="485"/>
                    <a:pt x="222" y="488"/>
                    <a:pt x="245" y="488"/>
                  </a:cubicBezTo>
                  <a:cubicBezTo>
                    <a:pt x="297" y="488"/>
                    <a:pt x="348" y="471"/>
                    <a:pt x="389" y="441"/>
                  </a:cubicBezTo>
                  <a:cubicBezTo>
                    <a:pt x="431" y="410"/>
                    <a:pt x="463" y="367"/>
                    <a:pt x="479" y="314"/>
                  </a:cubicBezTo>
                  <a:cubicBezTo>
                    <a:pt x="486" y="291"/>
                    <a:pt x="489" y="267"/>
                    <a:pt x="489" y="244"/>
                  </a:cubicBezTo>
                  <a:cubicBezTo>
                    <a:pt x="489" y="191"/>
                    <a:pt x="472" y="141"/>
                    <a:pt x="441" y="99"/>
                  </a:cubicBezTo>
                  <a:cubicBezTo>
                    <a:pt x="411" y="58"/>
                    <a:pt x="367" y="26"/>
                    <a:pt x="314" y="10"/>
                  </a:cubicBezTo>
                  <a:cubicBezTo>
                    <a:pt x="312" y="17"/>
                    <a:pt x="312" y="17"/>
                    <a:pt x="312" y="17"/>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5" name="Freeform 126">
              <a:extLst>
                <a:ext uri="{FF2B5EF4-FFF2-40B4-BE49-F238E27FC236}">
                  <a16:creationId xmlns:a16="http://schemas.microsoft.com/office/drawing/2014/main" id="{933435B0-4DF8-5D54-499D-EBFD15E1C352}"/>
                </a:ext>
              </a:extLst>
            </p:cNvPr>
            <p:cNvSpPr>
              <a:spLocks/>
            </p:cNvSpPr>
            <p:nvPr/>
          </p:nvSpPr>
          <p:spPr bwMode="auto">
            <a:xfrm>
              <a:off x="8211720" y="7423692"/>
              <a:ext cx="163586" cy="500494"/>
            </a:xfrm>
            <a:custGeom>
              <a:avLst/>
              <a:gdLst>
                <a:gd name="T0" fmla="*/ 41 w 56"/>
                <a:gd name="T1" fmla="*/ 6 h 171"/>
                <a:gd name="T2" fmla="*/ 56 w 56"/>
                <a:gd name="T3" fmla="*/ 0 h 171"/>
                <a:gd name="T4" fmla="*/ 46 w 56"/>
                <a:gd name="T5" fmla="*/ 93 h 171"/>
                <a:gd name="T6" fmla="*/ 22 w 56"/>
                <a:gd name="T7" fmla="*/ 171 h 171"/>
                <a:gd name="T8" fmla="*/ 41 w 56"/>
                <a:gd name="T9" fmla="*/ 6 h 171"/>
              </a:gdLst>
              <a:ahLst/>
              <a:cxnLst>
                <a:cxn ang="0">
                  <a:pos x="T0" y="T1"/>
                </a:cxn>
                <a:cxn ang="0">
                  <a:pos x="T2" y="T3"/>
                </a:cxn>
                <a:cxn ang="0">
                  <a:pos x="T4" y="T5"/>
                </a:cxn>
                <a:cxn ang="0">
                  <a:pos x="T6" y="T7"/>
                </a:cxn>
                <a:cxn ang="0">
                  <a:pos x="T8" y="T9"/>
                </a:cxn>
              </a:cxnLst>
              <a:rect l="0" t="0" r="r" b="b"/>
              <a:pathLst>
                <a:path w="56" h="171">
                  <a:moveTo>
                    <a:pt x="41" y="6"/>
                  </a:moveTo>
                  <a:cubicBezTo>
                    <a:pt x="56" y="0"/>
                    <a:pt x="56" y="0"/>
                    <a:pt x="56" y="0"/>
                  </a:cubicBezTo>
                  <a:cubicBezTo>
                    <a:pt x="43" y="35"/>
                    <a:pt x="46" y="93"/>
                    <a:pt x="46" y="93"/>
                  </a:cubicBezTo>
                  <a:cubicBezTo>
                    <a:pt x="34" y="122"/>
                    <a:pt x="22" y="171"/>
                    <a:pt x="22" y="171"/>
                  </a:cubicBezTo>
                  <a:cubicBezTo>
                    <a:pt x="22" y="171"/>
                    <a:pt x="0" y="95"/>
                    <a:pt x="41" y="6"/>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6" name="Freeform 127">
              <a:extLst>
                <a:ext uri="{FF2B5EF4-FFF2-40B4-BE49-F238E27FC236}">
                  <a16:creationId xmlns:a16="http://schemas.microsoft.com/office/drawing/2014/main" id="{985679D5-20A4-1971-A514-A5A0EBA1A508}"/>
                </a:ext>
              </a:extLst>
            </p:cNvPr>
            <p:cNvSpPr>
              <a:spLocks/>
            </p:cNvSpPr>
            <p:nvPr/>
          </p:nvSpPr>
          <p:spPr bwMode="auto">
            <a:xfrm>
              <a:off x="8404518" y="8189039"/>
              <a:ext cx="333013" cy="231746"/>
            </a:xfrm>
            <a:custGeom>
              <a:avLst/>
              <a:gdLst>
                <a:gd name="T0" fmla="*/ 0 w 114"/>
                <a:gd name="T1" fmla="*/ 0 h 79"/>
                <a:gd name="T2" fmla="*/ 62 w 114"/>
                <a:gd name="T3" fmla="*/ 26 h 79"/>
                <a:gd name="T4" fmla="*/ 114 w 114"/>
                <a:gd name="T5" fmla="*/ 65 h 79"/>
                <a:gd name="T6" fmla="*/ 113 w 114"/>
                <a:gd name="T7" fmla="*/ 79 h 79"/>
                <a:gd name="T8" fmla="*/ 0 w 114"/>
                <a:gd name="T9" fmla="*/ 0 h 79"/>
              </a:gdLst>
              <a:ahLst/>
              <a:cxnLst>
                <a:cxn ang="0">
                  <a:pos x="T0" y="T1"/>
                </a:cxn>
                <a:cxn ang="0">
                  <a:pos x="T2" y="T3"/>
                </a:cxn>
                <a:cxn ang="0">
                  <a:pos x="T4" y="T5"/>
                </a:cxn>
                <a:cxn ang="0">
                  <a:pos x="T6" y="T7"/>
                </a:cxn>
                <a:cxn ang="0">
                  <a:pos x="T8" y="T9"/>
                </a:cxn>
              </a:cxnLst>
              <a:rect l="0" t="0" r="r" b="b"/>
              <a:pathLst>
                <a:path w="114" h="79">
                  <a:moveTo>
                    <a:pt x="0" y="0"/>
                  </a:moveTo>
                  <a:cubicBezTo>
                    <a:pt x="0" y="0"/>
                    <a:pt x="29" y="17"/>
                    <a:pt x="62" y="26"/>
                  </a:cubicBezTo>
                  <a:cubicBezTo>
                    <a:pt x="62" y="26"/>
                    <a:pt x="89" y="57"/>
                    <a:pt x="114" y="65"/>
                  </a:cubicBezTo>
                  <a:cubicBezTo>
                    <a:pt x="113" y="79"/>
                    <a:pt x="113" y="79"/>
                    <a:pt x="113" y="79"/>
                  </a:cubicBezTo>
                  <a:cubicBezTo>
                    <a:pt x="113" y="79"/>
                    <a:pt x="31" y="49"/>
                    <a:pt x="0" y="0"/>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7" name="Freeform 128">
              <a:extLst>
                <a:ext uri="{FF2B5EF4-FFF2-40B4-BE49-F238E27FC236}">
                  <a16:creationId xmlns:a16="http://schemas.microsoft.com/office/drawing/2014/main" id="{F716D798-FC94-C1E2-A883-4464E965517B}"/>
                </a:ext>
              </a:extLst>
            </p:cNvPr>
            <p:cNvSpPr>
              <a:spLocks/>
            </p:cNvSpPr>
            <p:nvPr/>
          </p:nvSpPr>
          <p:spPr bwMode="auto">
            <a:xfrm>
              <a:off x="8542786" y="7565856"/>
              <a:ext cx="560865" cy="578392"/>
            </a:xfrm>
            <a:custGeom>
              <a:avLst/>
              <a:gdLst>
                <a:gd name="T0" fmla="*/ 38 w 192"/>
                <a:gd name="T1" fmla="*/ 189 h 198"/>
                <a:gd name="T2" fmla="*/ 0 w 192"/>
                <a:gd name="T3" fmla="*/ 82 h 198"/>
                <a:gd name="T4" fmla="*/ 88 w 192"/>
                <a:gd name="T5" fmla="*/ 0 h 198"/>
                <a:gd name="T6" fmla="*/ 192 w 192"/>
                <a:gd name="T7" fmla="*/ 72 h 198"/>
                <a:gd name="T8" fmla="*/ 154 w 192"/>
                <a:gd name="T9" fmla="*/ 187 h 198"/>
                <a:gd name="T10" fmla="*/ 38 w 192"/>
                <a:gd name="T11" fmla="*/ 189 h 198"/>
              </a:gdLst>
              <a:ahLst/>
              <a:cxnLst>
                <a:cxn ang="0">
                  <a:pos x="T0" y="T1"/>
                </a:cxn>
                <a:cxn ang="0">
                  <a:pos x="T2" y="T3"/>
                </a:cxn>
                <a:cxn ang="0">
                  <a:pos x="T4" y="T5"/>
                </a:cxn>
                <a:cxn ang="0">
                  <a:pos x="T6" y="T7"/>
                </a:cxn>
                <a:cxn ang="0">
                  <a:pos x="T8" y="T9"/>
                </a:cxn>
                <a:cxn ang="0">
                  <a:pos x="T10" y="T11"/>
                </a:cxn>
              </a:cxnLst>
              <a:rect l="0" t="0" r="r" b="b"/>
              <a:pathLst>
                <a:path w="192" h="198">
                  <a:moveTo>
                    <a:pt x="38" y="189"/>
                  </a:moveTo>
                  <a:cubicBezTo>
                    <a:pt x="38" y="189"/>
                    <a:pt x="1" y="116"/>
                    <a:pt x="0" y="82"/>
                  </a:cubicBezTo>
                  <a:cubicBezTo>
                    <a:pt x="0" y="82"/>
                    <a:pt x="84" y="2"/>
                    <a:pt x="88" y="0"/>
                  </a:cubicBezTo>
                  <a:cubicBezTo>
                    <a:pt x="192" y="72"/>
                    <a:pt x="192" y="72"/>
                    <a:pt x="192" y="72"/>
                  </a:cubicBezTo>
                  <a:cubicBezTo>
                    <a:pt x="154" y="187"/>
                    <a:pt x="154" y="187"/>
                    <a:pt x="154" y="187"/>
                  </a:cubicBezTo>
                  <a:cubicBezTo>
                    <a:pt x="154" y="187"/>
                    <a:pt x="99" y="198"/>
                    <a:pt x="38" y="189"/>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8" name="Freeform 129">
              <a:extLst>
                <a:ext uri="{FF2B5EF4-FFF2-40B4-BE49-F238E27FC236}">
                  <a16:creationId xmlns:a16="http://schemas.microsoft.com/office/drawing/2014/main" id="{EA4BAB7C-C7A5-80CD-5A8A-79BCE79EC113}"/>
                </a:ext>
              </a:extLst>
            </p:cNvPr>
            <p:cNvSpPr>
              <a:spLocks/>
            </p:cNvSpPr>
            <p:nvPr/>
          </p:nvSpPr>
          <p:spPr bwMode="auto">
            <a:xfrm>
              <a:off x="9111441" y="8085824"/>
              <a:ext cx="379752" cy="309644"/>
            </a:xfrm>
            <a:custGeom>
              <a:avLst/>
              <a:gdLst>
                <a:gd name="T0" fmla="*/ 38 w 130"/>
                <a:gd name="T1" fmla="*/ 106 h 106"/>
                <a:gd name="T2" fmla="*/ 0 w 130"/>
                <a:gd name="T3" fmla="*/ 94 h 106"/>
                <a:gd name="T4" fmla="*/ 30 w 130"/>
                <a:gd name="T5" fmla="*/ 52 h 106"/>
                <a:gd name="T6" fmla="*/ 120 w 130"/>
                <a:gd name="T7" fmla="*/ 0 h 106"/>
                <a:gd name="T8" fmla="*/ 127 w 130"/>
                <a:gd name="T9" fmla="*/ 40 h 106"/>
                <a:gd name="T10" fmla="*/ 38 w 130"/>
                <a:gd name="T11" fmla="*/ 106 h 106"/>
              </a:gdLst>
              <a:ahLst/>
              <a:cxnLst>
                <a:cxn ang="0">
                  <a:pos x="T0" y="T1"/>
                </a:cxn>
                <a:cxn ang="0">
                  <a:pos x="T2" y="T3"/>
                </a:cxn>
                <a:cxn ang="0">
                  <a:pos x="T4" y="T5"/>
                </a:cxn>
                <a:cxn ang="0">
                  <a:pos x="T6" y="T7"/>
                </a:cxn>
                <a:cxn ang="0">
                  <a:pos x="T8" y="T9"/>
                </a:cxn>
                <a:cxn ang="0">
                  <a:pos x="T10" y="T11"/>
                </a:cxn>
              </a:cxnLst>
              <a:rect l="0" t="0" r="r" b="b"/>
              <a:pathLst>
                <a:path w="130" h="106">
                  <a:moveTo>
                    <a:pt x="38" y="106"/>
                  </a:moveTo>
                  <a:cubicBezTo>
                    <a:pt x="38" y="106"/>
                    <a:pt x="16" y="106"/>
                    <a:pt x="0" y="94"/>
                  </a:cubicBezTo>
                  <a:cubicBezTo>
                    <a:pt x="0" y="94"/>
                    <a:pt x="27" y="76"/>
                    <a:pt x="30" y="52"/>
                  </a:cubicBezTo>
                  <a:cubicBezTo>
                    <a:pt x="30" y="52"/>
                    <a:pt x="116" y="18"/>
                    <a:pt x="120" y="0"/>
                  </a:cubicBezTo>
                  <a:cubicBezTo>
                    <a:pt x="120" y="0"/>
                    <a:pt x="130" y="36"/>
                    <a:pt x="127" y="40"/>
                  </a:cubicBezTo>
                  <a:cubicBezTo>
                    <a:pt x="124" y="44"/>
                    <a:pt x="70" y="95"/>
                    <a:pt x="38" y="106"/>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89" name="Freeform 130">
              <a:extLst>
                <a:ext uri="{FF2B5EF4-FFF2-40B4-BE49-F238E27FC236}">
                  <a16:creationId xmlns:a16="http://schemas.microsoft.com/office/drawing/2014/main" id="{916515EE-37B0-6AF5-0AC1-4F8B01493287}"/>
                </a:ext>
              </a:extLst>
            </p:cNvPr>
            <p:cNvSpPr>
              <a:spLocks/>
            </p:cNvSpPr>
            <p:nvPr/>
          </p:nvSpPr>
          <p:spPr bwMode="auto">
            <a:xfrm>
              <a:off x="9350977" y="7339952"/>
              <a:ext cx="290170" cy="461545"/>
            </a:xfrm>
            <a:custGeom>
              <a:avLst/>
              <a:gdLst>
                <a:gd name="T0" fmla="*/ 59 w 99"/>
                <a:gd name="T1" fmla="*/ 10 h 158"/>
                <a:gd name="T2" fmla="*/ 0 w 99"/>
                <a:gd name="T3" fmla="*/ 7 h 158"/>
                <a:gd name="T4" fmla="*/ 7 w 99"/>
                <a:gd name="T5" fmla="*/ 94 h 158"/>
                <a:gd name="T6" fmla="*/ 72 w 99"/>
                <a:gd name="T7" fmla="*/ 158 h 158"/>
                <a:gd name="T8" fmla="*/ 99 w 99"/>
                <a:gd name="T9" fmla="*/ 121 h 158"/>
                <a:gd name="T10" fmla="*/ 59 w 99"/>
                <a:gd name="T11" fmla="*/ 10 h 158"/>
              </a:gdLst>
              <a:ahLst/>
              <a:cxnLst>
                <a:cxn ang="0">
                  <a:pos x="T0" y="T1"/>
                </a:cxn>
                <a:cxn ang="0">
                  <a:pos x="T2" y="T3"/>
                </a:cxn>
                <a:cxn ang="0">
                  <a:pos x="T4" y="T5"/>
                </a:cxn>
                <a:cxn ang="0">
                  <a:pos x="T6" y="T7"/>
                </a:cxn>
                <a:cxn ang="0">
                  <a:pos x="T8" y="T9"/>
                </a:cxn>
                <a:cxn ang="0">
                  <a:pos x="T10" y="T11"/>
                </a:cxn>
              </a:cxnLst>
              <a:rect l="0" t="0" r="r" b="b"/>
              <a:pathLst>
                <a:path w="99" h="158">
                  <a:moveTo>
                    <a:pt x="59" y="10"/>
                  </a:moveTo>
                  <a:cubicBezTo>
                    <a:pt x="59" y="10"/>
                    <a:pt x="19" y="0"/>
                    <a:pt x="0" y="7"/>
                  </a:cubicBezTo>
                  <a:cubicBezTo>
                    <a:pt x="0" y="7"/>
                    <a:pt x="13" y="61"/>
                    <a:pt x="7" y="94"/>
                  </a:cubicBezTo>
                  <a:cubicBezTo>
                    <a:pt x="7" y="94"/>
                    <a:pt x="52" y="120"/>
                    <a:pt x="72" y="158"/>
                  </a:cubicBezTo>
                  <a:cubicBezTo>
                    <a:pt x="72" y="158"/>
                    <a:pt x="93" y="150"/>
                    <a:pt x="99" y="121"/>
                  </a:cubicBezTo>
                  <a:cubicBezTo>
                    <a:pt x="99" y="121"/>
                    <a:pt x="81" y="33"/>
                    <a:pt x="59" y="10"/>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0" name="Freeform 131">
              <a:extLst>
                <a:ext uri="{FF2B5EF4-FFF2-40B4-BE49-F238E27FC236}">
                  <a16:creationId xmlns:a16="http://schemas.microsoft.com/office/drawing/2014/main" id="{86854C31-563B-7D7D-95B2-A492338B554A}"/>
                </a:ext>
              </a:extLst>
            </p:cNvPr>
            <p:cNvSpPr>
              <a:spLocks/>
            </p:cNvSpPr>
            <p:nvPr/>
          </p:nvSpPr>
          <p:spPr bwMode="auto">
            <a:xfrm>
              <a:off x="8636264" y="7041993"/>
              <a:ext cx="481019" cy="280432"/>
            </a:xfrm>
            <a:custGeom>
              <a:avLst/>
              <a:gdLst>
                <a:gd name="T0" fmla="*/ 13 w 165"/>
                <a:gd name="T1" fmla="*/ 28 h 96"/>
                <a:gd name="T2" fmla="*/ 0 w 165"/>
                <a:gd name="T3" fmla="*/ 72 h 96"/>
                <a:gd name="T4" fmla="*/ 68 w 165"/>
                <a:gd name="T5" fmla="*/ 96 h 96"/>
                <a:gd name="T6" fmla="*/ 165 w 165"/>
                <a:gd name="T7" fmla="*/ 62 h 96"/>
                <a:gd name="T8" fmla="*/ 151 w 165"/>
                <a:gd name="T9" fmla="*/ 12 h 96"/>
                <a:gd name="T10" fmla="*/ 13 w 165"/>
                <a:gd name="T11" fmla="*/ 28 h 96"/>
              </a:gdLst>
              <a:ahLst/>
              <a:cxnLst>
                <a:cxn ang="0">
                  <a:pos x="T0" y="T1"/>
                </a:cxn>
                <a:cxn ang="0">
                  <a:pos x="T2" y="T3"/>
                </a:cxn>
                <a:cxn ang="0">
                  <a:pos x="T4" y="T5"/>
                </a:cxn>
                <a:cxn ang="0">
                  <a:pos x="T6" y="T7"/>
                </a:cxn>
                <a:cxn ang="0">
                  <a:pos x="T8" y="T9"/>
                </a:cxn>
                <a:cxn ang="0">
                  <a:pos x="T10" y="T11"/>
                </a:cxn>
              </a:cxnLst>
              <a:rect l="0" t="0" r="r" b="b"/>
              <a:pathLst>
                <a:path w="165" h="96">
                  <a:moveTo>
                    <a:pt x="13" y="28"/>
                  </a:moveTo>
                  <a:cubicBezTo>
                    <a:pt x="12" y="28"/>
                    <a:pt x="0" y="58"/>
                    <a:pt x="0" y="72"/>
                  </a:cubicBezTo>
                  <a:cubicBezTo>
                    <a:pt x="68" y="96"/>
                    <a:pt x="68" y="96"/>
                    <a:pt x="68" y="96"/>
                  </a:cubicBezTo>
                  <a:cubicBezTo>
                    <a:pt x="165" y="62"/>
                    <a:pt x="165" y="62"/>
                    <a:pt x="165" y="62"/>
                  </a:cubicBezTo>
                  <a:cubicBezTo>
                    <a:pt x="151" y="12"/>
                    <a:pt x="151" y="12"/>
                    <a:pt x="151" y="12"/>
                  </a:cubicBezTo>
                  <a:cubicBezTo>
                    <a:pt x="151" y="12"/>
                    <a:pt x="82" y="0"/>
                    <a:pt x="13" y="28"/>
                  </a:cubicBez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1" name="Freeform 132">
              <a:extLst>
                <a:ext uri="{FF2B5EF4-FFF2-40B4-BE49-F238E27FC236}">
                  <a16:creationId xmlns:a16="http://schemas.microsoft.com/office/drawing/2014/main" id="{CA1EB9A9-CA50-CE3E-3309-41371EBC69F5}"/>
                </a:ext>
              </a:extLst>
            </p:cNvPr>
            <p:cNvSpPr>
              <a:spLocks/>
            </p:cNvSpPr>
            <p:nvPr/>
          </p:nvSpPr>
          <p:spPr bwMode="auto">
            <a:xfrm>
              <a:off x="8560313" y="8091667"/>
              <a:ext cx="118794" cy="198640"/>
            </a:xfrm>
            <a:custGeom>
              <a:avLst/>
              <a:gdLst>
                <a:gd name="T0" fmla="*/ 18 w 61"/>
                <a:gd name="T1" fmla="*/ 102 h 102"/>
                <a:gd name="T2" fmla="*/ 61 w 61"/>
                <a:gd name="T3" fmla="*/ 9 h 102"/>
                <a:gd name="T4" fmla="*/ 42 w 61"/>
                <a:gd name="T5" fmla="*/ 0 h 102"/>
                <a:gd name="T6" fmla="*/ 0 w 61"/>
                <a:gd name="T7" fmla="*/ 93 h 102"/>
                <a:gd name="T8" fmla="*/ 18 w 61"/>
                <a:gd name="T9" fmla="*/ 102 h 102"/>
              </a:gdLst>
              <a:ahLst/>
              <a:cxnLst>
                <a:cxn ang="0">
                  <a:pos x="T0" y="T1"/>
                </a:cxn>
                <a:cxn ang="0">
                  <a:pos x="T2" y="T3"/>
                </a:cxn>
                <a:cxn ang="0">
                  <a:pos x="T4" y="T5"/>
                </a:cxn>
                <a:cxn ang="0">
                  <a:pos x="T6" y="T7"/>
                </a:cxn>
                <a:cxn ang="0">
                  <a:pos x="T8" y="T9"/>
                </a:cxn>
              </a:cxnLst>
              <a:rect l="0" t="0" r="r" b="b"/>
              <a:pathLst>
                <a:path w="61" h="102">
                  <a:moveTo>
                    <a:pt x="18" y="102"/>
                  </a:moveTo>
                  <a:lnTo>
                    <a:pt x="61" y="9"/>
                  </a:lnTo>
                  <a:lnTo>
                    <a:pt x="42" y="0"/>
                  </a:lnTo>
                  <a:lnTo>
                    <a:pt x="0" y="93"/>
                  </a:lnTo>
                  <a:lnTo>
                    <a:pt x="18" y="102"/>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2" name="Freeform 133">
              <a:extLst>
                <a:ext uri="{FF2B5EF4-FFF2-40B4-BE49-F238E27FC236}">
                  <a16:creationId xmlns:a16="http://schemas.microsoft.com/office/drawing/2014/main" id="{8E5FB290-58CA-4128-8745-B85D1CED2471}"/>
                </a:ext>
              </a:extLst>
            </p:cNvPr>
            <p:cNvSpPr>
              <a:spLocks/>
            </p:cNvSpPr>
            <p:nvPr/>
          </p:nvSpPr>
          <p:spPr bwMode="auto">
            <a:xfrm>
              <a:off x="8560313" y="8091667"/>
              <a:ext cx="118794" cy="198640"/>
            </a:xfrm>
            <a:custGeom>
              <a:avLst/>
              <a:gdLst>
                <a:gd name="T0" fmla="*/ 18 w 61"/>
                <a:gd name="T1" fmla="*/ 102 h 102"/>
                <a:gd name="T2" fmla="*/ 61 w 61"/>
                <a:gd name="T3" fmla="*/ 9 h 102"/>
                <a:gd name="T4" fmla="*/ 42 w 61"/>
                <a:gd name="T5" fmla="*/ 0 h 102"/>
                <a:gd name="T6" fmla="*/ 0 w 61"/>
                <a:gd name="T7" fmla="*/ 93 h 102"/>
                <a:gd name="T8" fmla="*/ 18 w 61"/>
                <a:gd name="T9" fmla="*/ 102 h 102"/>
              </a:gdLst>
              <a:ahLst/>
              <a:cxnLst>
                <a:cxn ang="0">
                  <a:pos x="T0" y="T1"/>
                </a:cxn>
                <a:cxn ang="0">
                  <a:pos x="T2" y="T3"/>
                </a:cxn>
                <a:cxn ang="0">
                  <a:pos x="T4" y="T5"/>
                </a:cxn>
                <a:cxn ang="0">
                  <a:pos x="T6" y="T7"/>
                </a:cxn>
                <a:cxn ang="0">
                  <a:pos x="T8" y="T9"/>
                </a:cxn>
              </a:cxnLst>
              <a:rect l="0" t="0" r="r" b="b"/>
              <a:pathLst>
                <a:path w="61" h="102">
                  <a:moveTo>
                    <a:pt x="18" y="102"/>
                  </a:moveTo>
                  <a:lnTo>
                    <a:pt x="61" y="9"/>
                  </a:lnTo>
                  <a:lnTo>
                    <a:pt x="42" y="0"/>
                  </a:lnTo>
                  <a:lnTo>
                    <a:pt x="0" y="93"/>
                  </a:lnTo>
                  <a:lnTo>
                    <a:pt x="18" y="10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3" name="Freeform 134">
              <a:extLst>
                <a:ext uri="{FF2B5EF4-FFF2-40B4-BE49-F238E27FC236}">
                  <a16:creationId xmlns:a16="http://schemas.microsoft.com/office/drawing/2014/main" id="{6AC04531-9594-9DE2-8FBF-60E1AE0C833A}"/>
                </a:ext>
              </a:extLst>
            </p:cNvPr>
            <p:cNvSpPr>
              <a:spLocks/>
            </p:cNvSpPr>
            <p:nvPr/>
          </p:nvSpPr>
          <p:spPr bwMode="auto">
            <a:xfrm>
              <a:off x="8316882" y="7671018"/>
              <a:ext cx="251221" cy="159691"/>
            </a:xfrm>
            <a:custGeom>
              <a:avLst/>
              <a:gdLst>
                <a:gd name="T0" fmla="*/ 6 w 86"/>
                <a:gd name="T1" fmla="*/ 15 h 55"/>
                <a:gd name="T2" fmla="*/ 29 w 86"/>
                <a:gd name="T3" fmla="*/ 30 h 55"/>
                <a:gd name="T4" fmla="*/ 75 w 86"/>
                <a:gd name="T5" fmla="*/ 53 h 55"/>
                <a:gd name="T6" fmla="*/ 82 w 86"/>
                <a:gd name="T7" fmla="*/ 55 h 55"/>
                <a:gd name="T8" fmla="*/ 86 w 86"/>
                <a:gd name="T9" fmla="*/ 42 h 55"/>
                <a:gd name="T10" fmla="*/ 79 w 86"/>
                <a:gd name="T11" fmla="*/ 40 h 55"/>
                <a:gd name="T12" fmla="*/ 36 w 86"/>
                <a:gd name="T13" fmla="*/ 19 h 55"/>
                <a:gd name="T14" fmla="*/ 20 w 86"/>
                <a:gd name="T15" fmla="*/ 8 h 55"/>
                <a:gd name="T16" fmla="*/ 15 w 86"/>
                <a:gd name="T17" fmla="*/ 5 h 55"/>
                <a:gd name="T18" fmla="*/ 14 w 86"/>
                <a:gd name="T19" fmla="*/ 4 h 55"/>
                <a:gd name="T20" fmla="*/ 14 w 86"/>
                <a:gd name="T21" fmla="*/ 4 h 55"/>
                <a:gd name="T22" fmla="*/ 8 w 86"/>
                <a:gd name="T23" fmla="*/ 0 h 55"/>
                <a:gd name="T24" fmla="*/ 0 w 86"/>
                <a:gd name="T25" fmla="*/ 11 h 55"/>
                <a:gd name="T26" fmla="*/ 6 w 86"/>
                <a:gd name="T27" fmla="*/ 1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 h="55">
                  <a:moveTo>
                    <a:pt x="6" y="15"/>
                  </a:moveTo>
                  <a:cubicBezTo>
                    <a:pt x="6" y="15"/>
                    <a:pt x="16" y="22"/>
                    <a:pt x="29" y="30"/>
                  </a:cubicBezTo>
                  <a:cubicBezTo>
                    <a:pt x="43" y="39"/>
                    <a:pt x="60" y="48"/>
                    <a:pt x="75" y="53"/>
                  </a:cubicBezTo>
                  <a:cubicBezTo>
                    <a:pt x="82" y="55"/>
                    <a:pt x="82" y="55"/>
                    <a:pt x="82" y="55"/>
                  </a:cubicBezTo>
                  <a:cubicBezTo>
                    <a:pt x="86" y="42"/>
                    <a:pt x="86" y="42"/>
                    <a:pt x="86" y="42"/>
                  </a:cubicBezTo>
                  <a:cubicBezTo>
                    <a:pt x="79" y="40"/>
                    <a:pt x="79" y="40"/>
                    <a:pt x="79" y="40"/>
                  </a:cubicBezTo>
                  <a:cubicBezTo>
                    <a:pt x="66" y="36"/>
                    <a:pt x="50" y="27"/>
                    <a:pt x="36" y="19"/>
                  </a:cubicBezTo>
                  <a:cubicBezTo>
                    <a:pt x="30" y="15"/>
                    <a:pt x="24" y="11"/>
                    <a:pt x="20" y="8"/>
                  </a:cubicBezTo>
                  <a:cubicBezTo>
                    <a:pt x="18" y="7"/>
                    <a:pt x="16" y="6"/>
                    <a:pt x="15" y="5"/>
                  </a:cubicBezTo>
                  <a:cubicBezTo>
                    <a:pt x="15" y="4"/>
                    <a:pt x="14" y="4"/>
                    <a:pt x="14" y="4"/>
                  </a:cubicBezTo>
                  <a:cubicBezTo>
                    <a:pt x="14" y="4"/>
                    <a:pt x="14" y="4"/>
                    <a:pt x="14" y="4"/>
                  </a:cubicBezTo>
                  <a:cubicBezTo>
                    <a:pt x="8" y="0"/>
                    <a:pt x="8" y="0"/>
                    <a:pt x="8" y="0"/>
                  </a:cubicBezTo>
                  <a:cubicBezTo>
                    <a:pt x="0" y="11"/>
                    <a:pt x="0" y="11"/>
                    <a:pt x="0" y="11"/>
                  </a:cubicBezTo>
                  <a:lnTo>
                    <a:pt x="6" y="15"/>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4" name="Freeform 135">
              <a:extLst>
                <a:ext uri="{FF2B5EF4-FFF2-40B4-BE49-F238E27FC236}">
                  <a16:creationId xmlns:a16="http://schemas.microsoft.com/office/drawing/2014/main" id="{A83C3460-8C5F-1A2D-2854-1BBA7505709A}"/>
                </a:ext>
              </a:extLst>
            </p:cNvPr>
            <p:cNvSpPr>
              <a:spLocks/>
            </p:cNvSpPr>
            <p:nvPr/>
          </p:nvSpPr>
          <p:spPr bwMode="auto">
            <a:xfrm>
              <a:off x="8326620" y="7213368"/>
              <a:ext cx="352488" cy="251221"/>
            </a:xfrm>
            <a:custGeom>
              <a:avLst/>
              <a:gdLst>
                <a:gd name="T0" fmla="*/ 16 w 121"/>
                <a:gd name="T1" fmla="*/ 80 h 86"/>
                <a:gd name="T2" fmla="*/ 14 w 121"/>
                <a:gd name="T3" fmla="*/ 79 h 86"/>
                <a:gd name="T4" fmla="*/ 16 w 121"/>
                <a:gd name="T5" fmla="*/ 80 h 86"/>
                <a:gd name="T6" fmla="*/ 16 w 121"/>
                <a:gd name="T7" fmla="*/ 80 h 86"/>
                <a:gd name="T8" fmla="*/ 14 w 121"/>
                <a:gd name="T9" fmla="*/ 79 h 86"/>
                <a:gd name="T10" fmla="*/ 16 w 121"/>
                <a:gd name="T11" fmla="*/ 80 h 86"/>
                <a:gd name="T12" fmla="*/ 39 w 121"/>
                <a:gd name="T13" fmla="*/ 56 h 86"/>
                <a:gd name="T14" fmla="*/ 115 w 121"/>
                <a:gd name="T15" fmla="*/ 15 h 86"/>
                <a:gd name="T16" fmla="*/ 121 w 121"/>
                <a:gd name="T17" fmla="*/ 13 h 86"/>
                <a:gd name="T18" fmla="*/ 117 w 121"/>
                <a:gd name="T19" fmla="*/ 0 h 86"/>
                <a:gd name="T20" fmla="*/ 111 w 121"/>
                <a:gd name="T21" fmla="*/ 2 h 86"/>
                <a:gd name="T22" fmla="*/ 29 w 121"/>
                <a:gd name="T23" fmla="*/ 46 h 86"/>
                <a:gd name="T24" fmla="*/ 4 w 121"/>
                <a:gd name="T25" fmla="*/ 73 h 86"/>
                <a:gd name="T26" fmla="*/ 0 w 121"/>
                <a:gd name="T27" fmla="*/ 78 h 86"/>
                <a:gd name="T28" fmla="*/ 12 w 121"/>
                <a:gd name="T29" fmla="*/ 86 h 86"/>
                <a:gd name="T30" fmla="*/ 16 w 121"/>
                <a:gd name="T31"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1" h="86">
                  <a:moveTo>
                    <a:pt x="16" y="80"/>
                  </a:moveTo>
                  <a:cubicBezTo>
                    <a:pt x="14" y="79"/>
                    <a:pt x="14" y="79"/>
                    <a:pt x="14" y="79"/>
                  </a:cubicBezTo>
                  <a:cubicBezTo>
                    <a:pt x="16" y="80"/>
                    <a:pt x="16" y="80"/>
                    <a:pt x="16" y="80"/>
                  </a:cubicBezTo>
                  <a:cubicBezTo>
                    <a:pt x="16" y="80"/>
                    <a:pt x="16" y="80"/>
                    <a:pt x="16" y="80"/>
                  </a:cubicBezTo>
                  <a:cubicBezTo>
                    <a:pt x="14" y="79"/>
                    <a:pt x="14" y="79"/>
                    <a:pt x="14" y="79"/>
                  </a:cubicBezTo>
                  <a:cubicBezTo>
                    <a:pt x="16" y="80"/>
                    <a:pt x="16" y="80"/>
                    <a:pt x="16" y="80"/>
                  </a:cubicBezTo>
                  <a:cubicBezTo>
                    <a:pt x="16" y="80"/>
                    <a:pt x="23" y="69"/>
                    <a:pt x="39" y="56"/>
                  </a:cubicBezTo>
                  <a:cubicBezTo>
                    <a:pt x="55" y="42"/>
                    <a:pt x="79" y="26"/>
                    <a:pt x="115" y="15"/>
                  </a:cubicBezTo>
                  <a:cubicBezTo>
                    <a:pt x="121" y="13"/>
                    <a:pt x="121" y="13"/>
                    <a:pt x="121" y="13"/>
                  </a:cubicBezTo>
                  <a:cubicBezTo>
                    <a:pt x="117" y="0"/>
                    <a:pt x="117" y="0"/>
                    <a:pt x="117" y="0"/>
                  </a:cubicBezTo>
                  <a:cubicBezTo>
                    <a:pt x="111" y="2"/>
                    <a:pt x="111" y="2"/>
                    <a:pt x="111" y="2"/>
                  </a:cubicBezTo>
                  <a:cubicBezTo>
                    <a:pt x="73" y="14"/>
                    <a:pt x="46" y="31"/>
                    <a:pt x="29" y="46"/>
                  </a:cubicBezTo>
                  <a:cubicBezTo>
                    <a:pt x="12" y="60"/>
                    <a:pt x="4" y="72"/>
                    <a:pt x="4" y="73"/>
                  </a:cubicBezTo>
                  <a:cubicBezTo>
                    <a:pt x="0" y="78"/>
                    <a:pt x="0" y="78"/>
                    <a:pt x="0" y="78"/>
                  </a:cubicBezTo>
                  <a:cubicBezTo>
                    <a:pt x="12" y="86"/>
                    <a:pt x="12" y="86"/>
                    <a:pt x="12" y="86"/>
                  </a:cubicBezTo>
                  <a:lnTo>
                    <a:pt x="16" y="80"/>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5" name="Freeform 136">
              <a:extLst>
                <a:ext uri="{FF2B5EF4-FFF2-40B4-BE49-F238E27FC236}">
                  <a16:creationId xmlns:a16="http://schemas.microsoft.com/office/drawing/2014/main" id="{CAA1D27D-E7C8-DC9D-BE1C-09782D716E31}"/>
                </a:ext>
              </a:extLst>
            </p:cNvPr>
            <p:cNvSpPr>
              <a:spLocks/>
            </p:cNvSpPr>
            <p:nvPr/>
          </p:nvSpPr>
          <p:spPr bwMode="auto">
            <a:xfrm>
              <a:off x="8776480" y="7289318"/>
              <a:ext cx="81793" cy="307697"/>
            </a:xfrm>
            <a:custGeom>
              <a:avLst/>
              <a:gdLst>
                <a:gd name="T0" fmla="*/ 19 w 42"/>
                <a:gd name="T1" fmla="*/ 158 h 158"/>
                <a:gd name="T2" fmla="*/ 42 w 42"/>
                <a:gd name="T3" fmla="*/ 3 h 158"/>
                <a:gd name="T4" fmla="*/ 22 w 42"/>
                <a:gd name="T5" fmla="*/ 0 h 158"/>
                <a:gd name="T6" fmla="*/ 0 w 42"/>
                <a:gd name="T7" fmla="*/ 155 h 158"/>
                <a:gd name="T8" fmla="*/ 19 w 42"/>
                <a:gd name="T9" fmla="*/ 158 h 158"/>
              </a:gdLst>
              <a:ahLst/>
              <a:cxnLst>
                <a:cxn ang="0">
                  <a:pos x="T0" y="T1"/>
                </a:cxn>
                <a:cxn ang="0">
                  <a:pos x="T2" y="T3"/>
                </a:cxn>
                <a:cxn ang="0">
                  <a:pos x="T4" y="T5"/>
                </a:cxn>
                <a:cxn ang="0">
                  <a:pos x="T6" y="T7"/>
                </a:cxn>
                <a:cxn ang="0">
                  <a:pos x="T8" y="T9"/>
                </a:cxn>
              </a:cxnLst>
              <a:rect l="0" t="0" r="r" b="b"/>
              <a:pathLst>
                <a:path w="42" h="158">
                  <a:moveTo>
                    <a:pt x="19" y="158"/>
                  </a:moveTo>
                  <a:lnTo>
                    <a:pt x="42" y="3"/>
                  </a:lnTo>
                  <a:lnTo>
                    <a:pt x="22" y="0"/>
                  </a:lnTo>
                  <a:lnTo>
                    <a:pt x="0" y="155"/>
                  </a:lnTo>
                  <a:lnTo>
                    <a:pt x="19" y="158"/>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6" name="Freeform 137">
              <a:extLst>
                <a:ext uri="{FF2B5EF4-FFF2-40B4-BE49-F238E27FC236}">
                  <a16:creationId xmlns:a16="http://schemas.microsoft.com/office/drawing/2014/main" id="{E36338FA-8CE5-33BD-D143-17CBBD88E02C}"/>
                </a:ext>
              </a:extLst>
            </p:cNvPr>
            <p:cNvSpPr>
              <a:spLocks/>
            </p:cNvSpPr>
            <p:nvPr/>
          </p:nvSpPr>
          <p:spPr bwMode="auto">
            <a:xfrm>
              <a:off x="8776480" y="7289318"/>
              <a:ext cx="81793" cy="307697"/>
            </a:xfrm>
            <a:custGeom>
              <a:avLst/>
              <a:gdLst>
                <a:gd name="T0" fmla="*/ 19 w 42"/>
                <a:gd name="T1" fmla="*/ 158 h 158"/>
                <a:gd name="T2" fmla="*/ 42 w 42"/>
                <a:gd name="T3" fmla="*/ 3 h 158"/>
                <a:gd name="T4" fmla="*/ 22 w 42"/>
                <a:gd name="T5" fmla="*/ 0 h 158"/>
                <a:gd name="T6" fmla="*/ 0 w 42"/>
                <a:gd name="T7" fmla="*/ 155 h 158"/>
              </a:gdLst>
              <a:ahLst/>
              <a:cxnLst>
                <a:cxn ang="0">
                  <a:pos x="T0" y="T1"/>
                </a:cxn>
                <a:cxn ang="0">
                  <a:pos x="T2" y="T3"/>
                </a:cxn>
                <a:cxn ang="0">
                  <a:pos x="T4" y="T5"/>
                </a:cxn>
                <a:cxn ang="0">
                  <a:pos x="T6" y="T7"/>
                </a:cxn>
              </a:cxnLst>
              <a:rect l="0" t="0" r="r" b="b"/>
              <a:pathLst>
                <a:path w="42" h="158">
                  <a:moveTo>
                    <a:pt x="19" y="158"/>
                  </a:moveTo>
                  <a:lnTo>
                    <a:pt x="42" y="3"/>
                  </a:lnTo>
                  <a:lnTo>
                    <a:pt x="22" y="0"/>
                  </a:lnTo>
                  <a:lnTo>
                    <a:pt x="0" y="1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7" name="Freeform 138">
              <a:extLst>
                <a:ext uri="{FF2B5EF4-FFF2-40B4-BE49-F238E27FC236}">
                  <a16:creationId xmlns:a16="http://schemas.microsoft.com/office/drawing/2014/main" id="{4386EABF-77FB-B1C0-C757-5412EF11BCA1}"/>
                </a:ext>
              </a:extLst>
            </p:cNvPr>
            <p:cNvSpPr>
              <a:spLocks/>
            </p:cNvSpPr>
            <p:nvPr/>
          </p:nvSpPr>
          <p:spPr bwMode="auto">
            <a:xfrm>
              <a:off x="9068597" y="7184156"/>
              <a:ext cx="333013" cy="216167"/>
            </a:xfrm>
            <a:custGeom>
              <a:avLst/>
              <a:gdLst>
                <a:gd name="T0" fmla="*/ 7 w 114"/>
                <a:gd name="T1" fmla="*/ 15 h 74"/>
                <a:gd name="T2" fmla="*/ 7 w 114"/>
                <a:gd name="T3" fmla="*/ 15 h 74"/>
                <a:gd name="T4" fmla="*/ 100 w 114"/>
                <a:gd name="T5" fmla="*/ 70 h 74"/>
                <a:gd name="T6" fmla="*/ 105 w 114"/>
                <a:gd name="T7" fmla="*/ 74 h 74"/>
                <a:gd name="T8" fmla="*/ 114 w 114"/>
                <a:gd name="T9" fmla="*/ 64 h 74"/>
                <a:gd name="T10" fmla="*/ 109 w 114"/>
                <a:gd name="T11" fmla="*/ 59 h 74"/>
                <a:gd name="T12" fmla="*/ 11 w 114"/>
                <a:gd name="T13" fmla="*/ 2 h 74"/>
                <a:gd name="T14" fmla="*/ 4 w 114"/>
                <a:gd name="T15" fmla="*/ 0 h 74"/>
                <a:gd name="T16" fmla="*/ 0 w 114"/>
                <a:gd name="T17" fmla="*/ 13 h 74"/>
                <a:gd name="T18" fmla="*/ 7 w 114"/>
                <a:gd name="T19" fmla="*/ 1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74">
                  <a:moveTo>
                    <a:pt x="7" y="15"/>
                  </a:moveTo>
                  <a:cubicBezTo>
                    <a:pt x="7" y="15"/>
                    <a:pt x="7" y="15"/>
                    <a:pt x="7" y="15"/>
                  </a:cubicBezTo>
                  <a:cubicBezTo>
                    <a:pt x="9" y="16"/>
                    <a:pt x="56" y="31"/>
                    <a:pt x="100" y="70"/>
                  </a:cubicBezTo>
                  <a:cubicBezTo>
                    <a:pt x="105" y="74"/>
                    <a:pt x="105" y="74"/>
                    <a:pt x="105" y="74"/>
                  </a:cubicBezTo>
                  <a:cubicBezTo>
                    <a:pt x="114" y="64"/>
                    <a:pt x="114" y="64"/>
                    <a:pt x="114" y="64"/>
                  </a:cubicBezTo>
                  <a:cubicBezTo>
                    <a:pt x="109" y="59"/>
                    <a:pt x="109" y="59"/>
                    <a:pt x="109" y="59"/>
                  </a:cubicBezTo>
                  <a:cubicBezTo>
                    <a:pt x="61" y="18"/>
                    <a:pt x="11" y="2"/>
                    <a:pt x="11" y="2"/>
                  </a:cubicBezTo>
                  <a:cubicBezTo>
                    <a:pt x="4" y="0"/>
                    <a:pt x="4" y="0"/>
                    <a:pt x="4" y="0"/>
                  </a:cubicBezTo>
                  <a:cubicBezTo>
                    <a:pt x="0" y="13"/>
                    <a:pt x="0" y="13"/>
                    <a:pt x="0" y="13"/>
                  </a:cubicBezTo>
                  <a:lnTo>
                    <a:pt x="7" y="15"/>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8" name="Freeform 139">
              <a:extLst>
                <a:ext uri="{FF2B5EF4-FFF2-40B4-BE49-F238E27FC236}">
                  <a16:creationId xmlns:a16="http://schemas.microsoft.com/office/drawing/2014/main" id="{3895BD2F-1BBE-7B59-F34F-0B5E341EAC21}"/>
                </a:ext>
              </a:extLst>
            </p:cNvPr>
            <p:cNvSpPr>
              <a:spLocks/>
            </p:cNvSpPr>
            <p:nvPr/>
          </p:nvSpPr>
          <p:spPr bwMode="auto">
            <a:xfrm>
              <a:off x="9076387" y="7585330"/>
              <a:ext cx="321329" cy="220062"/>
            </a:xfrm>
            <a:custGeom>
              <a:avLst/>
              <a:gdLst>
                <a:gd name="T0" fmla="*/ 12 w 110"/>
                <a:gd name="T1" fmla="*/ 71 h 75"/>
                <a:gd name="T2" fmla="*/ 53 w 110"/>
                <a:gd name="T3" fmla="*/ 49 h 75"/>
                <a:gd name="T4" fmla="*/ 84 w 110"/>
                <a:gd name="T5" fmla="*/ 30 h 75"/>
                <a:gd name="T6" fmla="*/ 97 w 110"/>
                <a:gd name="T7" fmla="*/ 22 h 75"/>
                <a:gd name="T8" fmla="*/ 106 w 110"/>
                <a:gd name="T9" fmla="*/ 15 h 75"/>
                <a:gd name="T10" fmla="*/ 110 w 110"/>
                <a:gd name="T11" fmla="*/ 10 h 75"/>
                <a:gd name="T12" fmla="*/ 101 w 110"/>
                <a:gd name="T13" fmla="*/ 0 h 75"/>
                <a:gd name="T14" fmla="*/ 96 w 110"/>
                <a:gd name="T15" fmla="*/ 5 h 75"/>
                <a:gd name="T16" fmla="*/ 89 w 110"/>
                <a:gd name="T17" fmla="*/ 11 h 75"/>
                <a:gd name="T18" fmla="*/ 66 w 110"/>
                <a:gd name="T19" fmla="*/ 25 h 75"/>
                <a:gd name="T20" fmla="*/ 26 w 110"/>
                <a:gd name="T21" fmla="*/ 48 h 75"/>
                <a:gd name="T22" fmla="*/ 11 w 110"/>
                <a:gd name="T23" fmla="*/ 56 h 75"/>
                <a:gd name="T24" fmla="*/ 6 w 110"/>
                <a:gd name="T25" fmla="*/ 59 h 75"/>
                <a:gd name="T26" fmla="*/ 0 w 110"/>
                <a:gd name="T27" fmla="*/ 62 h 75"/>
                <a:gd name="T28" fmla="*/ 6 w 110"/>
                <a:gd name="T29" fmla="*/ 75 h 75"/>
                <a:gd name="T30" fmla="*/ 12 w 110"/>
                <a:gd name="T31"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75">
                  <a:moveTo>
                    <a:pt x="12" y="71"/>
                  </a:moveTo>
                  <a:cubicBezTo>
                    <a:pt x="12" y="71"/>
                    <a:pt x="32" y="61"/>
                    <a:pt x="53" y="49"/>
                  </a:cubicBezTo>
                  <a:cubicBezTo>
                    <a:pt x="64" y="43"/>
                    <a:pt x="75" y="36"/>
                    <a:pt x="84" y="30"/>
                  </a:cubicBezTo>
                  <a:cubicBezTo>
                    <a:pt x="89" y="27"/>
                    <a:pt x="93" y="24"/>
                    <a:pt x="97" y="22"/>
                  </a:cubicBezTo>
                  <a:cubicBezTo>
                    <a:pt x="100" y="19"/>
                    <a:pt x="103" y="17"/>
                    <a:pt x="106" y="15"/>
                  </a:cubicBezTo>
                  <a:cubicBezTo>
                    <a:pt x="110" y="10"/>
                    <a:pt x="110" y="10"/>
                    <a:pt x="110" y="10"/>
                  </a:cubicBezTo>
                  <a:cubicBezTo>
                    <a:pt x="101" y="0"/>
                    <a:pt x="101" y="0"/>
                    <a:pt x="101" y="0"/>
                  </a:cubicBezTo>
                  <a:cubicBezTo>
                    <a:pt x="96" y="5"/>
                    <a:pt x="96" y="5"/>
                    <a:pt x="96" y="5"/>
                  </a:cubicBezTo>
                  <a:cubicBezTo>
                    <a:pt x="95" y="6"/>
                    <a:pt x="92" y="8"/>
                    <a:pt x="89" y="11"/>
                  </a:cubicBezTo>
                  <a:cubicBezTo>
                    <a:pt x="83" y="15"/>
                    <a:pt x="75" y="20"/>
                    <a:pt x="66" y="25"/>
                  </a:cubicBezTo>
                  <a:cubicBezTo>
                    <a:pt x="52" y="33"/>
                    <a:pt x="37" y="42"/>
                    <a:pt x="26" y="48"/>
                  </a:cubicBezTo>
                  <a:cubicBezTo>
                    <a:pt x="20" y="52"/>
                    <a:pt x="15" y="54"/>
                    <a:pt x="11" y="56"/>
                  </a:cubicBezTo>
                  <a:cubicBezTo>
                    <a:pt x="8" y="58"/>
                    <a:pt x="6" y="59"/>
                    <a:pt x="6" y="59"/>
                  </a:cubicBezTo>
                  <a:cubicBezTo>
                    <a:pt x="0" y="62"/>
                    <a:pt x="0" y="62"/>
                    <a:pt x="0" y="62"/>
                  </a:cubicBezTo>
                  <a:cubicBezTo>
                    <a:pt x="6" y="75"/>
                    <a:pt x="6" y="75"/>
                    <a:pt x="6" y="75"/>
                  </a:cubicBezTo>
                  <a:lnTo>
                    <a:pt x="12" y="71"/>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99" name="Freeform 140">
              <a:extLst>
                <a:ext uri="{FF2B5EF4-FFF2-40B4-BE49-F238E27FC236}">
                  <a16:creationId xmlns:a16="http://schemas.microsoft.com/office/drawing/2014/main" id="{763DA6A0-3894-BB96-2EEC-1FBA6757D82C}"/>
                </a:ext>
              </a:extLst>
            </p:cNvPr>
            <p:cNvSpPr>
              <a:spLocks/>
            </p:cNvSpPr>
            <p:nvPr/>
          </p:nvSpPr>
          <p:spPr bwMode="auto">
            <a:xfrm>
              <a:off x="9421085" y="7737231"/>
              <a:ext cx="175270" cy="416754"/>
            </a:xfrm>
            <a:custGeom>
              <a:avLst/>
              <a:gdLst>
                <a:gd name="T0" fmla="*/ 15 w 60"/>
                <a:gd name="T1" fmla="*/ 137 h 142"/>
                <a:gd name="T2" fmla="*/ 59 w 60"/>
                <a:gd name="T3" fmla="*/ 9 h 142"/>
                <a:gd name="T4" fmla="*/ 60 w 60"/>
                <a:gd name="T5" fmla="*/ 2 h 142"/>
                <a:gd name="T6" fmla="*/ 47 w 60"/>
                <a:gd name="T7" fmla="*/ 0 h 142"/>
                <a:gd name="T8" fmla="*/ 45 w 60"/>
                <a:gd name="T9" fmla="*/ 6 h 142"/>
                <a:gd name="T10" fmla="*/ 19 w 60"/>
                <a:gd name="T11" fmla="*/ 98 h 142"/>
                <a:gd name="T12" fmla="*/ 8 w 60"/>
                <a:gd name="T13" fmla="*/ 121 h 142"/>
                <a:gd name="T14" fmla="*/ 5 w 60"/>
                <a:gd name="T15" fmla="*/ 127 h 142"/>
                <a:gd name="T16" fmla="*/ 4 w 60"/>
                <a:gd name="T17" fmla="*/ 129 h 142"/>
                <a:gd name="T18" fmla="*/ 3 w 60"/>
                <a:gd name="T19" fmla="*/ 129 h 142"/>
                <a:gd name="T20" fmla="*/ 3 w 60"/>
                <a:gd name="T21" fmla="*/ 129 h 142"/>
                <a:gd name="T22" fmla="*/ 3 w 60"/>
                <a:gd name="T23" fmla="*/ 129 h 142"/>
                <a:gd name="T24" fmla="*/ 0 w 60"/>
                <a:gd name="T25" fmla="*/ 135 h 142"/>
                <a:gd name="T26" fmla="*/ 11 w 60"/>
                <a:gd name="T27" fmla="*/ 142 h 142"/>
                <a:gd name="T28" fmla="*/ 15 w 60"/>
                <a:gd name="T29" fmla="*/ 13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42">
                  <a:moveTo>
                    <a:pt x="15" y="137"/>
                  </a:moveTo>
                  <a:cubicBezTo>
                    <a:pt x="15" y="136"/>
                    <a:pt x="45" y="91"/>
                    <a:pt x="59" y="9"/>
                  </a:cubicBezTo>
                  <a:cubicBezTo>
                    <a:pt x="60" y="2"/>
                    <a:pt x="60" y="2"/>
                    <a:pt x="60" y="2"/>
                  </a:cubicBezTo>
                  <a:cubicBezTo>
                    <a:pt x="47" y="0"/>
                    <a:pt x="47" y="0"/>
                    <a:pt x="47" y="0"/>
                  </a:cubicBezTo>
                  <a:cubicBezTo>
                    <a:pt x="45" y="6"/>
                    <a:pt x="45" y="6"/>
                    <a:pt x="45" y="6"/>
                  </a:cubicBezTo>
                  <a:cubicBezTo>
                    <a:pt x="38" y="47"/>
                    <a:pt x="28" y="77"/>
                    <a:pt x="19" y="98"/>
                  </a:cubicBezTo>
                  <a:cubicBezTo>
                    <a:pt x="15" y="108"/>
                    <a:pt x="11" y="116"/>
                    <a:pt x="8" y="121"/>
                  </a:cubicBezTo>
                  <a:cubicBezTo>
                    <a:pt x="6" y="124"/>
                    <a:pt x="5" y="126"/>
                    <a:pt x="5" y="127"/>
                  </a:cubicBezTo>
                  <a:cubicBezTo>
                    <a:pt x="4" y="128"/>
                    <a:pt x="4" y="128"/>
                    <a:pt x="4" y="129"/>
                  </a:cubicBezTo>
                  <a:cubicBezTo>
                    <a:pt x="3" y="129"/>
                    <a:pt x="3" y="129"/>
                    <a:pt x="3" y="129"/>
                  </a:cubicBezTo>
                  <a:cubicBezTo>
                    <a:pt x="3" y="129"/>
                    <a:pt x="3" y="129"/>
                    <a:pt x="3" y="129"/>
                  </a:cubicBezTo>
                  <a:cubicBezTo>
                    <a:pt x="3" y="129"/>
                    <a:pt x="3" y="129"/>
                    <a:pt x="3" y="129"/>
                  </a:cubicBezTo>
                  <a:cubicBezTo>
                    <a:pt x="0" y="135"/>
                    <a:pt x="0" y="135"/>
                    <a:pt x="0" y="135"/>
                  </a:cubicBezTo>
                  <a:cubicBezTo>
                    <a:pt x="11" y="142"/>
                    <a:pt x="11" y="142"/>
                    <a:pt x="11" y="142"/>
                  </a:cubicBezTo>
                  <a:cubicBezTo>
                    <a:pt x="15" y="137"/>
                    <a:pt x="15" y="137"/>
                    <a:pt x="15" y="137"/>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0" name="Freeform 141">
              <a:extLst>
                <a:ext uri="{FF2B5EF4-FFF2-40B4-BE49-F238E27FC236}">
                  <a16:creationId xmlns:a16="http://schemas.microsoft.com/office/drawing/2014/main" id="{10733360-E388-F4B2-D201-44F78F1C7A9A}"/>
                </a:ext>
              </a:extLst>
            </p:cNvPr>
            <p:cNvSpPr>
              <a:spLocks/>
            </p:cNvSpPr>
            <p:nvPr/>
          </p:nvSpPr>
          <p:spPr bwMode="auto">
            <a:xfrm>
              <a:off x="8679108" y="8323413"/>
              <a:ext cx="506336" cy="103215"/>
            </a:xfrm>
            <a:custGeom>
              <a:avLst/>
              <a:gdLst>
                <a:gd name="T0" fmla="*/ 7 w 173"/>
                <a:gd name="T1" fmla="*/ 28 h 35"/>
                <a:gd name="T2" fmla="*/ 69 w 173"/>
                <a:gd name="T3" fmla="*/ 35 h 35"/>
                <a:gd name="T4" fmla="*/ 167 w 173"/>
                <a:gd name="T5" fmla="*/ 15 h 35"/>
                <a:gd name="T6" fmla="*/ 173 w 173"/>
                <a:gd name="T7" fmla="*/ 12 h 35"/>
                <a:gd name="T8" fmla="*/ 167 w 173"/>
                <a:gd name="T9" fmla="*/ 0 h 35"/>
                <a:gd name="T10" fmla="*/ 161 w 173"/>
                <a:gd name="T11" fmla="*/ 3 h 35"/>
                <a:gd name="T12" fmla="*/ 69 w 173"/>
                <a:gd name="T13" fmla="*/ 21 h 35"/>
                <a:gd name="T14" fmla="*/ 27 w 173"/>
                <a:gd name="T15" fmla="*/ 18 h 35"/>
                <a:gd name="T16" fmla="*/ 15 w 173"/>
                <a:gd name="T17" fmla="*/ 16 h 35"/>
                <a:gd name="T18" fmla="*/ 11 w 173"/>
                <a:gd name="T19" fmla="*/ 15 h 35"/>
                <a:gd name="T20" fmla="*/ 11 w 173"/>
                <a:gd name="T21" fmla="*/ 15 h 35"/>
                <a:gd name="T22" fmla="*/ 11 w 173"/>
                <a:gd name="T23" fmla="*/ 15 h 35"/>
                <a:gd name="T24" fmla="*/ 10 w 173"/>
                <a:gd name="T25" fmla="*/ 15 h 35"/>
                <a:gd name="T26" fmla="*/ 4 w 173"/>
                <a:gd name="T27" fmla="*/ 13 h 35"/>
                <a:gd name="T28" fmla="*/ 0 w 173"/>
                <a:gd name="T29" fmla="*/ 26 h 35"/>
                <a:gd name="T30" fmla="*/ 7 w 173"/>
                <a:gd name="T3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35">
                  <a:moveTo>
                    <a:pt x="7" y="28"/>
                  </a:moveTo>
                  <a:cubicBezTo>
                    <a:pt x="7" y="28"/>
                    <a:pt x="33" y="35"/>
                    <a:pt x="69" y="35"/>
                  </a:cubicBezTo>
                  <a:cubicBezTo>
                    <a:pt x="98" y="35"/>
                    <a:pt x="132" y="31"/>
                    <a:pt x="167" y="15"/>
                  </a:cubicBezTo>
                  <a:cubicBezTo>
                    <a:pt x="173" y="12"/>
                    <a:pt x="173" y="12"/>
                    <a:pt x="173" y="12"/>
                  </a:cubicBezTo>
                  <a:cubicBezTo>
                    <a:pt x="167" y="0"/>
                    <a:pt x="167" y="0"/>
                    <a:pt x="167" y="0"/>
                  </a:cubicBezTo>
                  <a:cubicBezTo>
                    <a:pt x="161" y="3"/>
                    <a:pt x="161" y="3"/>
                    <a:pt x="161" y="3"/>
                  </a:cubicBezTo>
                  <a:cubicBezTo>
                    <a:pt x="129" y="17"/>
                    <a:pt x="96" y="21"/>
                    <a:pt x="69" y="21"/>
                  </a:cubicBezTo>
                  <a:cubicBezTo>
                    <a:pt x="52" y="21"/>
                    <a:pt x="37" y="20"/>
                    <a:pt x="27" y="18"/>
                  </a:cubicBezTo>
                  <a:cubicBezTo>
                    <a:pt x="22" y="17"/>
                    <a:pt x="17" y="16"/>
                    <a:pt x="15" y="16"/>
                  </a:cubicBezTo>
                  <a:cubicBezTo>
                    <a:pt x="13" y="15"/>
                    <a:pt x="12" y="15"/>
                    <a:pt x="11" y="15"/>
                  </a:cubicBezTo>
                  <a:cubicBezTo>
                    <a:pt x="11" y="15"/>
                    <a:pt x="11" y="15"/>
                    <a:pt x="11" y="15"/>
                  </a:cubicBezTo>
                  <a:cubicBezTo>
                    <a:pt x="11" y="15"/>
                    <a:pt x="11" y="15"/>
                    <a:pt x="11" y="15"/>
                  </a:cubicBezTo>
                  <a:cubicBezTo>
                    <a:pt x="10" y="15"/>
                    <a:pt x="10" y="15"/>
                    <a:pt x="10" y="15"/>
                  </a:cubicBezTo>
                  <a:cubicBezTo>
                    <a:pt x="4" y="13"/>
                    <a:pt x="4" y="13"/>
                    <a:pt x="4" y="13"/>
                  </a:cubicBezTo>
                  <a:cubicBezTo>
                    <a:pt x="0" y="26"/>
                    <a:pt x="0" y="26"/>
                    <a:pt x="0" y="26"/>
                  </a:cubicBezTo>
                  <a:lnTo>
                    <a:pt x="7" y="28"/>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1" name="Freeform 142">
              <a:extLst>
                <a:ext uri="{FF2B5EF4-FFF2-40B4-BE49-F238E27FC236}">
                  <a16:creationId xmlns:a16="http://schemas.microsoft.com/office/drawing/2014/main" id="{CFC14298-3428-FBCD-5730-00E554FD5935}"/>
                </a:ext>
              </a:extLst>
            </p:cNvPr>
            <p:cNvSpPr>
              <a:spLocks/>
            </p:cNvSpPr>
            <p:nvPr/>
          </p:nvSpPr>
          <p:spPr bwMode="auto">
            <a:xfrm>
              <a:off x="8965382" y="8083877"/>
              <a:ext cx="260958" cy="181113"/>
            </a:xfrm>
            <a:custGeom>
              <a:avLst/>
              <a:gdLst>
                <a:gd name="T0" fmla="*/ 5 w 89"/>
                <a:gd name="T1" fmla="*/ 15 h 62"/>
                <a:gd name="T2" fmla="*/ 77 w 89"/>
                <a:gd name="T3" fmla="*/ 59 h 62"/>
                <a:gd name="T4" fmla="*/ 84 w 89"/>
                <a:gd name="T5" fmla="*/ 62 h 62"/>
                <a:gd name="T6" fmla="*/ 89 w 89"/>
                <a:gd name="T7" fmla="*/ 50 h 62"/>
                <a:gd name="T8" fmla="*/ 83 w 89"/>
                <a:gd name="T9" fmla="*/ 47 h 62"/>
                <a:gd name="T10" fmla="*/ 30 w 89"/>
                <a:gd name="T11" fmla="*/ 17 h 62"/>
                <a:gd name="T12" fmla="*/ 18 w 89"/>
                <a:gd name="T13" fmla="*/ 8 h 62"/>
                <a:gd name="T14" fmla="*/ 15 w 89"/>
                <a:gd name="T15" fmla="*/ 6 h 62"/>
                <a:gd name="T16" fmla="*/ 14 w 89"/>
                <a:gd name="T17" fmla="*/ 5 h 62"/>
                <a:gd name="T18" fmla="*/ 14 w 89"/>
                <a:gd name="T19" fmla="*/ 5 h 62"/>
                <a:gd name="T20" fmla="*/ 14 w 89"/>
                <a:gd name="T21" fmla="*/ 5 h 62"/>
                <a:gd name="T22" fmla="*/ 12 w 89"/>
                <a:gd name="T23" fmla="*/ 7 h 62"/>
                <a:gd name="T24" fmla="*/ 14 w 89"/>
                <a:gd name="T25" fmla="*/ 5 h 62"/>
                <a:gd name="T26" fmla="*/ 14 w 89"/>
                <a:gd name="T27" fmla="*/ 5 h 62"/>
                <a:gd name="T28" fmla="*/ 12 w 89"/>
                <a:gd name="T29" fmla="*/ 7 h 62"/>
                <a:gd name="T30" fmla="*/ 9 w 89"/>
                <a:gd name="T31" fmla="*/ 0 h 62"/>
                <a:gd name="T32" fmla="*/ 0 w 89"/>
                <a:gd name="T33" fmla="*/ 10 h 62"/>
                <a:gd name="T34" fmla="*/ 5 w 89"/>
                <a:gd name="T35"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62">
                  <a:moveTo>
                    <a:pt x="5" y="15"/>
                  </a:moveTo>
                  <a:cubicBezTo>
                    <a:pt x="5" y="15"/>
                    <a:pt x="26" y="36"/>
                    <a:pt x="77" y="59"/>
                  </a:cubicBezTo>
                  <a:cubicBezTo>
                    <a:pt x="84" y="62"/>
                    <a:pt x="84" y="62"/>
                    <a:pt x="84" y="62"/>
                  </a:cubicBezTo>
                  <a:cubicBezTo>
                    <a:pt x="89" y="50"/>
                    <a:pt x="89" y="50"/>
                    <a:pt x="89" y="50"/>
                  </a:cubicBezTo>
                  <a:cubicBezTo>
                    <a:pt x="83" y="47"/>
                    <a:pt x="83" y="47"/>
                    <a:pt x="83" y="47"/>
                  </a:cubicBezTo>
                  <a:cubicBezTo>
                    <a:pt x="58" y="36"/>
                    <a:pt x="41" y="25"/>
                    <a:pt x="30" y="17"/>
                  </a:cubicBezTo>
                  <a:cubicBezTo>
                    <a:pt x="24" y="13"/>
                    <a:pt x="20" y="10"/>
                    <a:pt x="18" y="8"/>
                  </a:cubicBezTo>
                  <a:cubicBezTo>
                    <a:pt x="16" y="7"/>
                    <a:pt x="15" y="6"/>
                    <a:pt x="15" y="6"/>
                  </a:cubicBezTo>
                  <a:cubicBezTo>
                    <a:pt x="14" y="5"/>
                    <a:pt x="14" y="5"/>
                    <a:pt x="14" y="5"/>
                  </a:cubicBezTo>
                  <a:cubicBezTo>
                    <a:pt x="14" y="5"/>
                    <a:pt x="14" y="5"/>
                    <a:pt x="14" y="5"/>
                  </a:cubicBezTo>
                  <a:cubicBezTo>
                    <a:pt x="14" y="5"/>
                    <a:pt x="14" y="5"/>
                    <a:pt x="14" y="5"/>
                  </a:cubicBezTo>
                  <a:cubicBezTo>
                    <a:pt x="12" y="7"/>
                    <a:pt x="12" y="7"/>
                    <a:pt x="12" y="7"/>
                  </a:cubicBezTo>
                  <a:cubicBezTo>
                    <a:pt x="14" y="5"/>
                    <a:pt x="14" y="5"/>
                    <a:pt x="14" y="5"/>
                  </a:cubicBezTo>
                  <a:cubicBezTo>
                    <a:pt x="14" y="5"/>
                    <a:pt x="14" y="5"/>
                    <a:pt x="14" y="5"/>
                  </a:cubicBezTo>
                  <a:cubicBezTo>
                    <a:pt x="12" y="7"/>
                    <a:pt x="12" y="7"/>
                    <a:pt x="12" y="7"/>
                  </a:cubicBezTo>
                  <a:cubicBezTo>
                    <a:pt x="9" y="0"/>
                    <a:pt x="9" y="0"/>
                    <a:pt x="9" y="0"/>
                  </a:cubicBezTo>
                  <a:cubicBezTo>
                    <a:pt x="0" y="10"/>
                    <a:pt x="0" y="10"/>
                    <a:pt x="0" y="10"/>
                  </a:cubicBezTo>
                  <a:cubicBezTo>
                    <a:pt x="5" y="15"/>
                    <a:pt x="5" y="15"/>
                    <a:pt x="5" y="15"/>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2" name="Freeform 143">
              <a:extLst>
                <a:ext uri="{FF2B5EF4-FFF2-40B4-BE49-F238E27FC236}">
                  <a16:creationId xmlns:a16="http://schemas.microsoft.com/office/drawing/2014/main" id="{FB2248BF-13B0-1C96-E732-780C4B35A376}"/>
                </a:ext>
              </a:extLst>
            </p:cNvPr>
            <p:cNvSpPr>
              <a:spLocks/>
            </p:cNvSpPr>
            <p:nvPr/>
          </p:nvSpPr>
          <p:spPr bwMode="auto">
            <a:xfrm>
              <a:off x="5569034" y="4833588"/>
              <a:ext cx="1034095" cy="1994186"/>
            </a:xfrm>
            <a:custGeom>
              <a:avLst/>
              <a:gdLst>
                <a:gd name="T0" fmla="*/ 0 w 354"/>
                <a:gd name="T1" fmla="*/ 0 h 681"/>
                <a:gd name="T2" fmla="*/ 17 w 354"/>
                <a:gd name="T3" fmla="*/ 29 h 681"/>
                <a:gd name="T4" fmla="*/ 59 w 354"/>
                <a:gd name="T5" fmla="*/ 105 h 681"/>
                <a:gd name="T6" fmla="*/ 117 w 354"/>
                <a:gd name="T7" fmla="*/ 213 h 681"/>
                <a:gd name="T8" fmla="*/ 150 w 354"/>
                <a:gd name="T9" fmla="*/ 274 h 681"/>
                <a:gd name="T10" fmla="*/ 183 w 354"/>
                <a:gd name="T11" fmla="*/ 338 h 681"/>
                <a:gd name="T12" fmla="*/ 216 w 354"/>
                <a:gd name="T13" fmla="*/ 401 h 681"/>
                <a:gd name="T14" fmla="*/ 247 w 354"/>
                <a:gd name="T15" fmla="*/ 463 h 681"/>
                <a:gd name="T16" fmla="*/ 302 w 354"/>
                <a:gd name="T17" fmla="*/ 573 h 681"/>
                <a:gd name="T18" fmla="*/ 340 w 354"/>
                <a:gd name="T19" fmla="*/ 651 h 681"/>
                <a:gd name="T20" fmla="*/ 354 w 354"/>
                <a:gd name="T21" fmla="*/ 681 h 681"/>
                <a:gd name="T22" fmla="*/ 337 w 354"/>
                <a:gd name="T23" fmla="*/ 653 h 681"/>
                <a:gd name="T24" fmla="*/ 295 w 354"/>
                <a:gd name="T25" fmla="*/ 577 h 681"/>
                <a:gd name="T26" fmla="*/ 237 w 354"/>
                <a:gd name="T27" fmla="*/ 469 h 681"/>
                <a:gd name="T28" fmla="*/ 204 w 354"/>
                <a:gd name="T29" fmla="*/ 408 h 681"/>
                <a:gd name="T30" fmla="*/ 171 w 354"/>
                <a:gd name="T31" fmla="*/ 344 h 681"/>
                <a:gd name="T32" fmla="*/ 138 w 354"/>
                <a:gd name="T33" fmla="*/ 280 h 681"/>
                <a:gd name="T34" fmla="*/ 107 w 354"/>
                <a:gd name="T35" fmla="*/ 219 h 681"/>
                <a:gd name="T36" fmla="*/ 52 w 354"/>
                <a:gd name="T37" fmla="*/ 109 h 681"/>
                <a:gd name="T38" fmla="*/ 14 w 354"/>
                <a:gd name="T39" fmla="*/ 30 h 681"/>
                <a:gd name="T40" fmla="*/ 0 w 354"/>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681">
                  <a:moveTo>
                    <a:pt x="0" y="0"/>
                  </a:moveTo>
                  <a:cubicBezTo>
                    <a:pt x="0" y="0"/>
                    <a:pt x="6" y="11"/>
                    <a:pt x="17" y="29"/>
                  </a:cubicBezTo>
                  <a:cubicBezTo>
                    <a:pt x="27" y="47"/>
                    <a:pt x="42" y="73"/>
                    <a:pt x="59" y="105"/>
                  </a:cubicBezTo>
                  <a:cubicBezTo>
                    <a:pt x="76" y="136"/>
                    <a:pt x="96" y="173"/>
                    <a:pt x="117" y="213"/>
                  </a:cubicBezTo>
                  <a:cubicBezTo>
                    <a:pt x="128" y="233"/>
                    <a:pt x="139" y="253"/>
                    <a:pt x="150" y="274"/>
                  </a:cubicBezTo>
                  <a:cubicBezTo>
                    <a:pt x="161" y="295"/>
                    <a:pt x="172" y="316"/>
                    <a:pt x="183" y="338"/>
                  </a:cubicBezTo>
                  <a:cubicBezTo>
                    <a:pt x="194" y="359"/>
                    <a:pt x="205" y="380"/>
                    <a:pt x="216" y="401"/>
                  </a:cubicBezTo>
                  <a:cubicBezTo>
                    <a:pt x="227" y="422"/>
                    <a:pt x="237" y="443"/>
                    <a:pt x="247" y="463"/>
                  </a:cubicBezTo>
                  <a:cubicBezTo>
                    <a:pt x="268" y="503"/>
                    <a:pt x="286" y="541"/>
                    <a:pt x="302" y="573"/>
                  </a:cubicBezTo>
                  <a:cubicBezTo>
                    <a:pt x="318" y="605"/>
                    <a:pt x="331" y="633"/>
                    <a:pt x="340" y="651"/>
                  </a:cubicBezTo>
                  <a:cubicBezTo>
                    <a:pt x="349" y="671"/>
                    <a:pt x="354" y="681"/>
                    <a:pt x="354" y="681"/>
                  </a:cubicBezTo>
                  <a:cubicBezTo>
                    <a:pt x="354" y="681"/>
                    <a:pt x="348" y="671"/>
                    <a:pt x="337" y="653"/>
                  </a:cubicBezTo>
                  <a:cubicBezTo>
                    <a:pt x="327" y="634"/>
                    <a:pt x="312" y="608"/>
                    <a:pt x="295" y="577"/>
                  </a:cubicBezTo>
                  <a:cubicBezTo>
                    <a:pt x="278" y="545"/>
                    <a:pt x="258" y="508"/>
                    <a:pt x="237" y="469"/>
                  </a:cubicBezTo>
                  <a:cubicBezTo>
                    <a:pt x="226" y="449"/>
                    <a:pt x="215" y="428"/>
                    <a:pt x="204" y="408"/>
                  </a:cubicBezTo>
                  <a:cubicBezTo>
                    <a:pt x="193" y="387"/>
                    <a:pt x="182" y="365"/>
                    <a:pt x="171" y="344"/>
                  </a:cubicBezTo>
                  <a:cubicBezTo>
                    <a:pt x="160" y="323"/>
                    <a:pt x="149" y="301"/>
                    <a:pt x="138" y="280"/>
                  </a:cubicBezTo>
                  <a:cubicBezTo>
                    <a:pt x="127" y="259"/>
                    <a:pt x="117" y="239"/>
                    <a:pt x="107" y="219"/>
                  </a:cubicBezTo>
                  <a:cubicBezTo>
                    <a:pt x="86" y="179"/>
                    <a:pt x="68" y="141"/>
                    <a:pt x="52" y="109"/>
                  </a:cubicBezTo>
                  <a:cubicBezTo>
                    <a:pt x="36" y="76"/>
                    <a:pt x="23" y="49"/>
                    <a:pt x="14" y="30"/>
                  </a:cubicBezTo>
                  <a:cubicBezTo>
                    <a:pt x="5" y="1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3" name="Freeform 144">
              <a:extLst>
                <a:ext uri="{FF2B5EF4-FFF2-40B4-BE49-F238E27FC236}">
                  <a16:creationId xmlns:a16="http://schemas.microsoft.com/office/drawing/2014/main" id="{0994D5C4-4843-7DE3-D870-F2FAAD733AF3}"/>
                </a:ext>
              </a:extLst>
            </p:cNvPr>
            <p:cNvSpPr>
              <a:spLocks/>
            </p:cNvSpPr>
            <p:nvPr/>
          </p:nvSpPr>
          <p:spPr bwMode="auto">
            <a:xfrm>
              <a:off x="5752094" y="4740110"/>
              <a:ext cx="1034095" cy="1994186"/>
            </a:xfrm>
            <a:custGeom>
              <a:avLst/>
              <a:gdLst>
                <a:gd name="T0" fmla="*/ 0 w 354"/>
                <a:gd name="T1" fmla="*/ 0 h 681"/>
                <a:gd name="T2" fmla="*/ 16 w 354"/>
                <a:gd name="T3" fmla="*/ 29 h 681"/>
                <a:gd name="T4" fmla="*/ 57 w 354"/>
                <a:gd name="T5" fmla="*/ 105 h 681"/>
                <a:gd name="T6" fmla="*/ 115 w 354"/>
                <a:gd name="T7" fmla="*/ 214 h 681"/>
                <a:gd name="T8" fmla="*/ 180 w 354"/>
                <a:gd name="T9" fmla="*/ 339 h 681"/>
                <a:gd name="T10" fmla="*/ 245 w 354"/>
                <a:gd name="T11" fmla="*/ 464 h 681"/>
                <a:gd name="T12" fmla="*/ 300 w 354"/>
                <a:gd name="T13" fmla="*/ 573 h 681"/>
                <a:gd name="T14" fmla="*/ 339 w 354"/>
                <a:gd name="T15" fmla="*/ 651 h 681"/>
                <a:gd name="T16" fmla="*/ 354 w 354"/>
                <a:gd name="T17" fmla="*/ 681 h 681"/>
                <a:gd name="T18" fmla="*/ 338 w 354"/>
                <a:gd name="T19" fmla="*/ 652 h 681"/>
                <a:gd name="T20" fmla="*/ 297 w 354"/>
                <a:gd name="T21" fmla="*/ 575 h 681"/>
                <a:gd name="T22" fmla="*/ 239 w 354"/>
                <a:gd name="T23" fmla="*/ 467 h 681"/>
                <a:gd name="T24" fmla="*/ 174 w 354"/>
                <a:gd name="T25" fmla="*/ 342 h 681"/>
                <a:gd name="T26" fmla="*/ 109 w 354"/>
                <a:gd name="T27" fmla="*/ 216 h 681"/>
                <a:gd name="T28" fmla="*/ 54 w 354"/>
                <a:gd name="T29" fmla="*/ 107 h 681"/>
                <a:gd name="T30" fmla="*/ 15 w 354"/>
                <a:gd name="T31" fmla="*/ 29 h 681"/>
                <a:gd name="T32" fmla="*/ 0 w 354"/>
                <a:gd name="T3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681">
                  <a:moveTo>
                    <a:pt x="0" y="0"/>
                  </a:moveTo>
                  <a:cubicBezTo>
                    <a:pt x="0" y="0"/>
                    <a:pt x="6" y="10"/>
                    <a:pt x="16" y="29"/>
                  </a:cubicBezTo>
                  <a:cubicBezTo>
                    <a:pt x="26" y="47"/>
                    <a:pt x="40" y="73"/>
                    <a:pt x="57" y="105"/>
                  </a:cubicBezTo>
                  <a:cubicBezTo>
                    <a:pt x="74" y="137"/>
                    <a:pt x="94" y="174"/>
                    <a:pt x="115" y="214"/>
                  </a:cubicBezTo>
                  <a:cubicBezTo>
                    <a:pt x="136" y="254"/>
                    <a:pt x="158" y="296"/>
                    <a:pt x="180" y="339"/>
                  </a:cubicBezTo>
                  <a:cubicBezTo>
                    <a:pt x="202" y="381"/>
                    <a:pt x="224" y="424"/>
                    <a:pt x="245" y="464"/>
                  </a:cubicBezTo>
                  <a:cubicBezTo>
                    <a:pt x="265" y="504"/>
                    <a:pt x="284" y="541"/>
                    <a:pt x="300" y="573"/>
                  </a:cubicBezTo>
                  <a:cubicBezTo>
                    <a:pt x="317" y="605"/>
                    <a:pt x="330" y="632"/>
                    <a:pt x="339" y="651"/>
                  </a:cubicBezTo>
                  <a:cubicBezTo>
                    <a:pt x="349" y="670"/>
                    <a:pt x="354" y="681"/>
                    <a:pt x="354" y="681"/>
                  </a:cubicBezTo>
                  <a:cubicBezTo>
                    <a:pt x="354" y="681"/>
                    <a:pt x="348" y="670"/>
                    <a:pt x="338" y="652"/>
                  </a:cubicBezTo>
                  <a:cubicBezTo>
                    <a:pt x="328" y="633"/>
                    <a:pt x="314" y="607"/>
                    <a:pt x="297" y="575"/>
                  </a:cubicBezTo>
                  <a:cubicBezTo>
                    <a:pt x="280" y="543"/>
                    <a:pt x="260" y="506"/>
                    <a:pt x="239" y="467"/>
                  </a:cubicBezTo>
                  <a:cubicBezTo>
                    <a:pt x="219" y="427"/>
                    <a:pt x="196" y="384"/>
                    <a:pt x="174" y="342"/>
                  </a:cubicBezTo>
                  <a:cubicBezTo>
                    <a:pt x="152" y="299"/>
                    <a:pt x="130" y="256"/>
                    <a:pt x="109" y="216"/>
                  </a:cubicBezTo>
                  <a:cubicBezTo>
                    <a:pt x="89" y="176"/>
                    <a:pt x="70" y="139"/>
                    <a:pt x="54" y="107"/>
                  </a:cubicBezTo>
                  <a:cubicBezTo>
                    <a:pt x="38" y="75"/>
                    <a:pt x="24" y="48"/>
                    <a:pt x="15" y="29"/>
                  </a:cubicBezTo>
                  <a:cubicBezTo>
                    <a:pt x="6" y="1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4" name="Freeform 145">
              <a:extLst>
                <a:ext uri="{FF2B5EF4-FFF2-40B4-BE49-F238E27FC236}">
                  <a16:creationId xmlns:a16="http://schemas.microsoft.com/office/drawing/2014/main" id="{88ACE17F-989C-D4C1-DDDF-E8060B28E6F1}"/>
                </a:ext>
              </a:extLst>
            </p:cNvPr>
            <p:cNvSpPr>
              <a:spLocks/>
            </p:cNvSpPr>
            <p:nvPr/>
          </p:nvSpPr>
          <p:spPr bwMode="auto">
            <a:xfrm>
              <a:off x="5937102" y="4644685"/>
              <a:ext cx="1034095" cy="1992238"/>
            </a:xfrm>
            <a:custGeom>
              <a:avLst/>
              <a:gdLst>
                <a:gd name="T0" fmla="*/ 0 w 354"/>
                <a:gd name="T1" fmla="*/ 0 h 681"/>
                <a:gd name="T2" fmla="*/ 17 w 354"/>
                <a:gd name="T3" fmla="*/ 28 h 681"/>
                <a:gd name="T4" fmla="*/ 59 w 354"/>
                <a:gd name="T5" fmla="*/ 104 h 681"/>
                <a:gd name="T6" fmla="*/ 118 w 354"/>
                <a:gd name="T7" fmla="*/ 212 h 681"/>
                <a:gd name="T8" fmla="*/ 150 w 354"/>
                <a:gd name="T9" fmla="*/ 274 h 681"/>
                <a:gd name="T10" fmla="*/ 183 w 354"/>
                <a:gd name="T11" fmla="*/ 337 h 681"/>
                <a:gd name="T12" fmla="*/ 216 w 354"/>
                <a:gd name="T13" fmla="*/ 401 h 681"/>
                <a:gd name="T14" fmla="*/ 248 w 354"/>
                <a:gd name="T15" fmla="*/ 463 h 681"/>
                <a:gd name="T16" fmla="*/ 302 w 354"/>
                <a:gd name="T17" fmla="*/ 573 h 681"/>
                <a:gd name="T18" fmla="*/ 340 w 354"/>
                <a:gd name="T19" fmla="*/ 651 h 681"/>
                <a:gd name="T20" fmla="*/ 354 w 354"/>
                <a:gd name="T21" fmla="*/ 681 h 681"/>
                <a:gd name="T22" fmla="*/ 338 w 354"/>
                <a:gd name="T23" fmla="*/ 652 h 681"/>
                <a:gd name="T24" fmla="*/ 295 w 354"/>
                <a:gd name="T25" fmla="*/ 576 h 681"/>
                <a:gd name="T26" fmla="*/ 237 w 354"/>
                <a:gd name="T27" fmla="*/ 468 h 681"/>
                <a:gd name="T28" fmla="*/ 204 w 354"/>
                <a:gd name="T29" fmla="*/ 407 h 681"/>
                <a:gd name="T30" fmla="*/ 171 w 354"/>
                <a:gd name="T31" fmla="*/ 344 h 681"/>
                <a:gd name="T32" fmla="*/ 138 w 354"/>
                <a:gd name="T33" fmla="*/ 280 h 681"/>
                <a:gd name="T34" fmla="*/ 107 w 354"/>
                <a:gd name="T35" fmla="*/ 218 h 681"/>
                <a:gd name="T36" fmla="*/ 52 w 354"/>
                <a:gd name="T37" fmla="*/ 108 h 681"/>
                <a:gd name="T38" fmla="*/ 14 w 354"/>
                <a:gd name="T39" fmla="*/ 30 h 681"/>
                <a:gd name="T40" fmla="*/ 0 w 354"/>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681">
                  <a:moveTo>
                    <a:pt x="0" y="0"/>
                  </a:moveTo>
                  <a:cubicBezTo>
                    <a:pt x="0" y="0"/>
                    <a:pt x="6" y="10"/>
                    <a:pt x="17" y="28"/>
                  </a:cubicBezTo>
                  <a:cubicBezTo>
                    <a:pt x="27" y="47"/>
                    <a:pt x="42" y="73"/>
                    <a:pt x="59" y="104"/>
                  </a:cubicBezTo>
                  <a:cubicBezTo>
                    <a:pt x="77" y="136"/>
                    <a:pt x="97" y="173"/>
                    <a:pt x="118" y="212"/>
                  </a:cubicBezTo>
                  <a:cubicBezTo>
                    <a:pt x="128" y="232"/>
                    <a:pt x="139" y="253"/>
                    <a:pt x="150" y="274"/>
                  </a:cubicBezTo>
                  <a:cubicBezTo>
                    <a:pt x="161" y="295"/>
                    <a:pt x="172" y="316"/>
                    <a:pt x="183" y="337"/>
                  </a:cubicBezTo>
                  <a:cubicBezTo>
                    <a:pt x="194" y="358"/>
                    <a:pt x="205" y="380"/>
                    <a:pt x="216" y="401"/>
                  </a:cubicBezTo>
                  <a:cubicBezTo>
                    <a:pt x="227" y="422"/>
                    <a:pt x="237" y="442"/>
                    <a:pt x="248" y="463"/>
                  </a:cubicBezTo>
                  <a:cubicBezTo>
                    <a:pt x="268" y="503"/>
                    <a:pt x="287" y="540"/>
                    <a:pt x="302" y="573"/>
                  </a:cubicBezTo>
                  <a:cubicBezTo>
                    <a:pt x="318" y="605"/>
                    <a:pt x="331" y="632"/>
                    <a:pt x="340" y="651"/>
                  </a:cubicBezTo>
                  <a:cubicBezTo>
                    <a:pt x="349" y="670"/>
                    <a:pt x="354" y="681"/>
                    <a:pt x="354" y="681"/>
                  </a:cubicBezTo>
                  <a:cubicBezTo>
                    <a:pt x="354" y="681"/>
                    <a:pt x="348" y="670"/>
                    <a:pt x="338" y="652"/>
                  </a:cubicBezTo>
                  <a:cubicBezTo>
                    <a:pt x="328" y="634"/>
                    <a:pt x="313" y="608"/>
                    <a:pt x="295" y="576"/>
                  </a:cubicBezTo>
                  <a:cubicBezTo>
                    <a:pt x="278" y="545"/>
                    <a:pt x="258" y="508"/>
                    <a:pt x="237" y="468"/>
                  </a:cubicBezTo>
                  <a:cubicBezTo>
                    <a:pt x="226" y="448"/>
                    <a:pt x="215" y="428"/>
                    <a:pt x="204" y="407"/>
                  </a:cubicBezTo>
                  <a:cubicBezTo>
                    <a:pt x="193" y="386"/>
                    <a:pt x="182" y="365"/>
                    <a:pt x="171" y="344"/>
                  </a:cubicBezTo>
                  <a:cubicBezTo>
                    <a:pt x="160" y="322"/>
                    <a:pt x="149" y="301"/>
                    <a:pt x="138" y="280"/>
                  </a:cubicBezTo>
                  <a:cubicBezTo>
                    <a:pt x="128" y="259"/>
                    <a:pt x="117" y="238"/>
                    <a:pt x="107" y="218"/>
                  </a:cubicBezTo>
                  <a:cubicBezTo>
                    <a:pt x="87" y="178"/>
                    <a:pt x="68" y="140"/>
                    <a:pt x="52" y="108"/>
                  </a:cubicBezTo>
                  <a:cubicBezTo>
                    <a:pt x="36" y="76"/>
                    <a:pt x="23" y="49"/>
                    <a:pt x="14" y="30"/>
                  </a:cubicBezTo>
                  <a:cubicBezTo>
                    <a:pt x="5" y="1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5" name="Freeform 146">
              <a:extLst>
                <a:ext uri="{FF2B5EF4-FFF2-40B4-BE49-F238E27FC236}">
                  <a16:creationId xmlns:a16="http://schemas.microsoft.com/office/drawing/2014/main" id="{4420529D-E972-DC36-17FE-228AC8B60F51}"/>
                </a:ext>
              </a:extLst>
            </p:cNvPr>
            <p:cNvSpPr>
              <a:spLocks/>
            </p:cNvSpPr>
            <p:nvPr/>
          </p:nvSpPr>
          <p:spPr bwMode="auto">
            <a:xfrm>
              <a:off x="6120162" y="4547313"/>
              <a:ext cx="1034095" cy="1994186"/>
            </a:xfrm>
            <a:custGeom>
              <a:avLst/>
              <a:gdLst>
                <a:gd name="T0" fmla="*/ 0 w 354"/>
                <a:gd name="T1" fmla="*/ 0 h 681"/>
                <a:gd name="T2" fmla="*/ 17 w 354"/>
                <a:gd name="T3" fmla="*/ 29 h 681"/>
                <a:gd name="T4" fmla="*/ 59 w 354"/>
                <a:gd name="T5" fmla="*/ 105 h 681"/>
                <a:gd name="T6" fmla="*/ 118 w 354"/>
                <a:gd name="T7" fmla="*/ 213 h 681"/>
                <a:gd name="T8" fmla="*/ 150 w 354"/>
                <a:gd name="T9" fmla="*/ 274 h 681"/>
                <a:gd name="T10" fmla="*/ 184 w 354"/>
                <a:gd name="T11" fmla="*/ 337 h 681"/>
                <a:gd name="T12" fmla="*/ 216 w 354"/>
                <a:gd name="T13" fmla="*/ 401 h 681"/>
                <a:gd name="T14" fmla="*/ 248 w 354"/>
                <a:gd name="T15" fmla="*/ 463 h 681"/>
                <a:gd name="T16" fmla="*/ 302 w 354"/>
                <a:gd name="T17" fmla="*/ 573 h 681"/>
                <a:gd name="T18" fmla="*/ 340 w 354"/>
                <a:gd name="T19" fmla="*/ 651 h 681"/>
                <a:gd name="T20" fmla="*/ 354 w 354"/>
                <a:gd name="T21" fmla="*/ 681 h 681"/>
                <a:gd name="T22" fmla="*/ 338 w 354"/>
                <a:gd name="T23" fmla="*/ 652 h 681"/>
                <a:gd name="T24" fmla="*/ 295 w 354"/>
                <a:gd name="T25" fmla="*/ 576 h 681"/>
                <a:gd name="T26" fmla="*/ 237 w 354"/>
                <a:gd name="T27" fmla="*/ 468 h 681"/>
                <a:gd name="T28" fmla="*/ 204 w 354"/>
                <a:gd name="T29" fmla="*/ 407 h 681"/>
                <a:gd name="T30" fmla="*/ 171 w 354"/>
                <a:gd name="T31" fmla="*/ 344 h 681"/>
                <a:gd name="T32" fmla="*/ 138 w 354"/>
                <a:gd name="T33" fmla="*/ 280 h 681"/>
                <a:gd name="T34" fmla="*/ 107 w 354"/>
                <a:gd name="T35" fmla="*/ 218 h 681"/>
                <a:gd name="T36" fmla="*/ 52 w 354"/>
                <a:gd name="T37" fmla="*/ 108 h 681"/>
                <a:gd name="T38" fmla="*/ 14 w 354"/>
                <a:gd name="T39" fmla="*/ 30 h 681"/>
                <a:gd name="T40" fmla="*/ 0 w 354"/>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681">
                  <a:moveTo>
                    <a:pt x="0" y="0"/>
                  </a:moveTo>
                  <a:cubicBezTo>
                    <a:pt x="0" y="0"/>
                    <a:pt x="6" y="10"/>
                    <a:pt x="17" y="29"/>
                  </a:cubicBezTo>
                  <a:cubicBezTo>
                    <a:pt x="27" y="47"/>
                    <a:pt x="42" y="73"/>
                    <a:pt x="59" y="105"/>
                  </a:cubicBezTo>
                  <a:cubicBezTo>
                    <a:pt x="77" y="136"/>
                    <a:pt x="97" y="173"/>
                    <a:pt x="118" y="213"/>
                  </a:cubicBezTo>
                  <a:cubicBezTo>
                    <a:pt x="128" y="233"/>
                    <a:pt x="139" y="253"/>
                    <a:pt x="150" y="274"/>
                  </a:cubicBezTo>
                  <a:cubicBezTo>
                    <a:pt x="161" y="295"/>
                    <a:pt x="172" y="316"/>
                    <a:pt x="184" y="337"/>
                  </a:cubicBezTo>
                  <a:cubicBezTo>
                    <a:pt x="194" y="359"/>
                    <a:pt x="205" y="380"/>
                    <a:pt x="216" y="401"/>
                  </a:cubicBezTo>
                  <a:cubicBezTo>
                    <a:pt x="227" y="422"/>
                    <a:pt x="238" y="443"/>
                    <a:pt x="248" y="463"/>
                  </a:cubicBezTo>
                  <a:cubicBezTo>
                    <a:pt x="268" y="503"/>
                    <a:pt x="287" y="540"/>
                    <a:pt x="302" y="573"/>
                  </a:cubicBezTo>
                  <a:cubicBezTo>
                    <a:pt x="318" y="605"/>
                    <a:pt x="331" y="632"/>
                    <a:pt x="340" y="651"/>
                  </a:cubicBezTo>
                  <a:cubicBezTo>
                    <a:pt x="349" y="670"/>
                    <a:pt x="354" y="681"/>
                    <a:pt x="354" y="681"/>
                  </a:cubicBezTo>
                  <a:cubicBezTo>
                    <a:pt x="354" y="681"/>
                    <a:pt x="348" y="671"/>
                    <a:pt x="338" y="652"/>
                  </a:cubicBezTo>
                  <a:cubicBezTo>
                    <a:pt x="328" y="634"/>
                    <a:pt x="313" y="608"/>
                    <a:pt x="295" y="576"/>
                  </a:cubicBezTo>
                  <a:cubicBezTo>
                    <a:pt x="278" y="545"/>
                    <a:pt x="258" y="508"/>
                    <a:pt x="237" y="468"/>
                  </a:cubicBezTo>
                  <a:cubicBezTo>
                    <a:pt x="226" y="449"/>
                    <a:pt x="215" y="428"/>
                    <a:pt x="204" y="407"/>
                  </a:cubicBezTo>
                  <a:cubicBezTo>
                    <a:pt x="193" y="386"/>
                    <a:pt x="182" y="365"/>
                    <a:pt x="171" y="344"/>
                  </a:cubicBezTo>
                  <a:cubicBezTo>
                    <a:pt x="160" y="322"/>
                    <a:pt x="149" y="301"/>
                    <a:pt x="138" y="280"/>
                  </a:cubicBezTo>
                  <a:cubicBezTo>
                    <a:pt x="128" y="259"/>
                    <a:pt x="117" y="238"/>
                    <a:pt x="107" y="218"/>
                  </a:cubicBezTo>
                  <a:cubicBezTo>
                    <a:pt x="87" y="178"/>
                    <a:pt x="68" y="141"/>
                    <a:pt x="52" y="108"/>
                  </a:cubicBezTo>
                  <a:cubicBezTo>
                    <a:pt x="36" y="76"/>
                    <a:pt x="24" y="49"/>
                    <a:pt x="14" y="30"/>
                  </a:cubicBezTo>
                  <a:cubicBezTo>
                    <a:pt x="6" y="1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6" name="Freeform 147">
              <a:extLst>
                <a:ext uri="{FF2B5EF4-FFF2-40B4-BE49-F238E27FC236}">
                  <a16:creationId xmlns:a16="http://schemas.microsoft.com/office/drawing/2014/main" id="{DA9EC05D-8797-CABA-DC0E-042305E1DFAD}"/>
                </a:ext>
              </a:extLst>
            </p:cNvPr>
            <p:cNvSpPr>
              <a:spLocks/>
            </p:cNvSpPr>
            <p:nvPr/>
          </p:nvSpPr>
          <p:spPr bwMode="auto">
            <a:xfrm>
              <a:off x="6307117" y="4449940"/>
              <a:ext cx="1032147" cy="1994186"/>
            </a:xfrm>
            <a:custGeom>
              <a:avLst/>
              <a:gdLst>
                <a:gd name="T0" fmla="*/ 0 w 353"/>
                <a:gd name="T1" fmla="*/ 0 h 681"/>
                <a:gd name="T2" fmla="*/ 16 w 353"/>
                <a:gd name="T3" fmla="*/ 29 h 681"/>
                <a:gd name="T4" fmla="*/ 58 w 353"/>
                <a:gd name="T5" fmla="*/ 105 h 681"/>
                <a:gd name="T6" fmla="*/ 117 w 353"/>
                <a:gd name="T7" fmla="*/ 213 h 681"/>
                <a:gd name="T8" fmla="*/ 149 w 353"/>
                <a:gd name="T9" fmla="*/ 274 h 681"/>
                <a:gd name="T10" fmla="*/ 183 w 353"/>
                <a:gd name="T11" fmla="*/ 338 h 681"/>
                <a:gd name="T12" fmla="*/ 215 w 353"/>
                <a:gd name="T13" fmla="*/ 401 h 681"/>
                <a:gd name="T14" fmla="*/ 247 w 353"/>
                <a:gd name="T15" fmla="*/ 463 h 681"/>
                <a:gd name="T16" fmla="*/ 302 w 353"/>
                <a:gd name="T17" fmla="*/ 573 h 681"/>
                <a:gd name="T18" fmla="*/ 339 w 353"/>
                <a:gd name="T19" fmla="*/ 651 h 681"/>
                <a:gd name="T20" fmla="*/ 353 w 353"/>
                <a:gd name="T21" fmla="*/ 681 h 681"/>
                <a:gd name="T22" fmla="*/ 337 w 353"/>
                <a:gd name="T23" fmla="*/ 653 h 681"/>
                <a:gd name="T24" fmla="*/ 295 w 353"/>
                <a:gd name="T25" fmla="*/ 577 h 681"/>
                <a:gd name="T26" fmla="*/ 236 w 353"/>
                <a:gd name="T27" fmla="*/ 469 h 681"/>
                <a:gd name="T28" fmla="*/ 203 w 353"/>
                <a:gd name="T29" fmla="*/ 407 h 681"/>
                <a:gd name="T30" fmla="*/ 170 w 353"/>
                <a:gd name="T31" fmla="*/ 344 h 681"/>
                <a:gd name="T32" fmla="*/ 137 w 353"/>
                <a:gd name="T33" fmla="*/ 280 h 681"/>
                <a:gd name="T34" fmla="*/ 106 w 353"/>
                <a:gd name="T35" fmla="*/ 219 h 681"/>
                <a:gd name="T36" fmla="*/ 51 w 353"/>
                <a:gd name="T37" fmla="*/ 109 h 681"/>
                <a:gd name="T38" fmla="*/ 14 w 353"/>
                <a:gd name="T39" fmla="*/ 30 h 681"/>
                <a:gd name="T40" fmla="*/ 0 w 353"/>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681">
                  <a:moveTo>
                    <a:pt x="0" y="0"/>
                  </a:moveTo>
                  <a:cubicBezTo>
                    <a:pt x="0" y="0"/>
                    <a:pt x="6" y="11"/>
                    <a:pt x="16" y="29"/>
                  </a:cubicBezTo>
                  <a:cubicBezTo>
                    <a:pt x="26" y="47"/>
                    <a:pt x="41" y="73"/>
                    <a:pt x="58" y="105"/>
                  </a:cubicBezTo>
                  <a:cubicBezTo>
                    <a:pt x="76" y="136"/>
                    <a:pt x="96" y="173"/>
                    <a:pt x="117" y="213"/>
                  </a:cubicBezTo>
                  <a:cubicBezTo>
                    <a:pt x="127" y="233"/>
                    <a:pt x="138" y="253"/>
                    <a:pt x="149" y="274"/>
                  </a:cubicBezTo>
                  <a:cubicBezTo>
                    <a:pt x="160" y="295"/>
                    <a:pt x="171" y="316"/>
                    <a:pt x="183" y="338"/>
                  </a:cubicBezTo>
                  <a:cubicBezTo>
                    <a:pt x="194" y="359"/>
                    <a:pt x="205" y="380"/>
                    <a:pt x="215" y="401"/>
                  </a:cubicBezTo>
                  <a:cubicBezTo>
                    <a:pt x="226" y="422"/>
                    <a:pt x="237" y="443"/>
                    <a:pt x="247" y="463"/>
                  </a:cubicBezTo>
                  <a:cubicBezTo>
                    <a:pt x="267" y="503"/>
                    <a:pt x="286" y="541"/>
                    <a:pt x="302" y="573"/>
                  </a:cubicBezTo>
                  <a:cubicBezTo>
                    <a:pt x="317" y="605"/>
                    <a:pt x="330" y="632"/>
                    <a:pt x="339" y="651"/>
                  </a:cubicBezTo>
                  <a:cubicBezTo>
                    <a:pt x="348" y="670"/>
                    <a:pt x="353" y="681"/>
                    <a:pt x="353" y="681"/>
                  </a:cubicBezTo>
                  <a:cubicBezTo>
                    <a:pt x="353" y="681"/>
                    <a:pt x="347" y="671"/>
                    <a:pt x="337" y="653"/>
                  </a:cubicBezTo>
                  <a:cubicBezTo>
                    <a:pt x="327" y="634"/>
                    <a:pt x="312" y="608"/>
                    <a:pt x="295" y="577"/>
                  </a:cubicBezTo>
                  <a:cubicBezTo>
                    <a:pt x="277" y="545"/>
                    <a:pt x="257" y="508"/>
                    <a:pt x="236" y="469"/>
                  </a:cubicBezTo>
                  <a:cubicBezTo>
                    <a:pt x="225" y="449"/>
                    <a:pt x="215" y="428"/>
                    <a:pt x="203" y="407"/>
                  </a:cubicBezTo>
                  <a:cubicBezTo>
                    <a:pt x="193" y="386"/>
                    <a:pt x="181" y="365"/>
                    <a:pt x="170" y="344"/>
                  </a:cubicBezTo>
                  <a:cubicBezTo>
                    <a:pt x="159" y="323"/>
                    <a:pt x="148" y="301"/>
                    <a:pt x="137" y="280"/>
                  </a:cubicBezTo>
                  <a:cubicBezTo>
                    <a:pt x="127" y="259"/>
                    <a:pt x="116" y="239"/>
                    <a:pt x="106" y="219"/>
                  </a:cubicBezTo>
                  <a:cubicBezTo>
                    <a:pt x="86" y="178"/>
                    <a:pt x="67" y="141"/>
                    <a:pt x="51" y="109"/>
                  </a:cubicBezTo>
                  <a:cubicBezTo>
                    <a:pt x="35" y="76"/>
                    <a:pt x="23" y="49"/>
                    <a:pt x="14" y="30"/>
                  </a:cubicBezTo>
                  <a:cubicBezTo>
                    <a:pt x="5" y="1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7" name="Freeform 148">
              <a:extLst>
                <a:ext uri="{FF2B5EF4-FFF2-40B4-BE49-F238E27FC236}">
                  <a16:creationId xmlns:a16="http://schemas.microsoft.com/office/drawing/2014/main" id="{EEBC6AD8-94CC-0353-9831-7812F0F5C448}"/>
                </a:ext>
              </a:extLst>
            </p:cNvPr>
            <p:cNvSpPr>
              <a:spLocks/>
            </p:cNvSpPr>
            <p:nvPr/>
          </p:nvSpPr>
          <p:spPr bwMode="auto">
            <a:xfrm>
              <a:off x="6492124" y="4354516"/>
              <a:ext cx="1030200" cy="1992238"/>
            </a:xfrm>
            <a:custGeom>
              <a:avLst/>
              <a:gdLst>
                <a:gd name="T0" fmla="*/ 0 w 353"/>
                <a:gd name="T1" fmla="*/ 0 h 681"/>
                <a:gd name="T2" fmla="*/ 16 w 353"/>
                <a:gd name="T3" fmla="*/ 29 h 681"/>
                <a:gd name="T4" fmla="*/ 58 w 353"/>
                <a:gd name="T5" fmla="*/ 105 h 681"/>
                <a:gd name="T6" fmla="*/ 117 w 353"/>
                <a:gd name="T7" fmla="*/ 213 h 681"/>
                <a:gd name="T8" fmla="*/ 150 w 353"/>
                <a:gd name="T9" fmla="*/ 274 h 681"/>
                <a:gd name="T10" fmla="*/ 183 w 353"/>
                <a:gd name="T11" fmla="*/ 338 h 681"/>
                <a:gd name="T12" fmla="*/ 216 w 353"/>
                <a:gd name="T13" fmla="*/ 401 h 681"/>
                <a:gd name="T14" fmla="*/ 247 w 353"/>
                <a:gd name="T15" fmla="*/ 463 h 681"/>
                <a:gd name="T16" fmla="*/ 302 w 353"/>
                <a:gd name="T17" fmla="*/ 573 h 681"/>
                <a:gd name="T18" fmla="*/ 339 w 353"/>
                <a:gd name="T19" fmla="*/ 652 h 681"/>
                <a:gd name="T20" fmla="*/ 353 w 353"/>
                <a:gd name="T21" fmla="*/ 681 h 681"/>
                <a:gd name="T22" fmla="*/ 337 w 353"/>
                <a:gd name="T23" fmla="*/ 653 h 681"/>
                <a:gd name="T24" fmla="*/ 295 w 353"/>
                <a:gd name="T25" fmla="*/ 577 h 681"/>
                <a:gd name="T26" fmla="*/ 236 w 353"/>
                <a:gd name="T27" fmla="*/ 469 h 681"/>
                <a:gd name="T28" fmla="*/ 204 w 353"/>
                <a:gd name="T29" fmla="*/ 408 h 681"/>
                <a:gd name="T30" fmla="*/ 170 w 353"/>
                <a:gd name="T31" fmla="*/ 344 h 681"/>
                <a:gd name="T32" fmla="*/ 138 w 353"/>
                <a:gd name="T33" fmla="*/ 281 h 681"/>
                <a:gd name="T34" fmla="*/ 106 w 353"/>
                <a:gd name="T35" fmla="*/ 219 h 681"/>
                <a:gd name="T36" fmla="*/ 51 w 353"/>
                <a:gd name="T37" fmla="*/ 109 h 681"/>
                <a:gd name="T38" fmla="*/ 14 w 353"/>
                <a:gd name="T39" fmla="*/ 30 h 681"/>
                <a:gd name="T40" fmla="*/ 0 w 353"/>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681">
                  <a:moveTo>
                    <a:pt x="0" y="0"/>
                  </a:moveTo>
                  <a:cubicBezTo>
                    <a:pt x="0" y="0"/>
                    <a:pt x="6" y="11"/>
                    <a:pt x="16" y="29"/>
                  </a:cubicBezTo>
                  <a:cubicBezTo>
                    <a:pt x="26" y="47"/>
                    <a:pt x="41" y="73"/>
                    <a:pt x="58" y="105"/>
                  </a:cubicBezTo>
                  <a:cubicBezTo>
                    <a:pt x="76" y="137"/>
                    <a:pt x="96" y="173"/>
                    <a:pt x="117" y="213"/>
                  </a:cubicBezTo>
                  <a:cubicBezTo>
                    <a:pt x="128" y="233"/>
                    <a:pt x="138" y="254"/>
                    <a:pt x="150" y="274"/>
                  </a:cubicBezTo>
                  <a:cubicBezTo>
                    <a:pt x="160" y="295"/>
                    <a:pt x="172" y="317"/>
                    <a:pt x="183" y="338"/>
                  </a:cubicBezTo>
                  <a:cubicBezTo>
                    <a:pt x="194" y="359"/>
                    <a:pt x="205" y="380"/>
                    <a:pt x="216" y="401"/>
                  </a:cubicBezTo>
                  <a:cubicBezTo>
                    <a:pt x="226" y="422"/>
                    <a:pt x="237" y="443"/>
                    <a:pt x="247" y="463"/>
                  </a:cubicBezTo>
                  <a:cubicBezTo>
                    <a:pt x="267" y="503"/>
                    <a:pt x="286" y="541"/>
                    <a:pt x="302" y="573"/>
                  </a:cubicBezTo>
                  <a:cubicBezTo>
                    <a:pt x="318" y="605"/>
                    <a:pt x="330" y="633"/>
                    <a:pt x="339" y="652"/>
                  </a:cubicBezTo>
                  <a:cubicBezTo>
                    <a:pt x="348" y="671"/>
                    <a:pt x="353" y="681"/>
                    <a:pt x="353" y="681"/>
                  </a:cubicBezTo>
                  <a:cubicBezTo>
                    <a:pt x="353" y="681"/>
                    <a:pt x="347" y="671"/>
                    <a:pt x="337" y="653"/>
                  </a:cubicBezTo>
                  <a:cubicBezTo>
                    <a:pt x="327" y="634"/>
                    <a:pt x="312" y="608"/>
                    <a:pt x="295" y="577"/>
                  </a:cubicBezTo>
                  <a:cubicBezTo>
                    <a:pt x="277" y="545"/>
                    <a:pt x="257" y="508"/>
                    <a:pt x="236" y="469"/>
                  </a:cubicBezTo>
                  <a:cubicBezTo>
                    <a:pt x="226" y="449"/>
                    <a:pt x="215" y="428"/>
                    <a:pt x="204" y="408"/>
                  </a:cubicBezTo>
                  <a:cubicBezTo>
                    <a:pt x="193" y="387"/>
                    <a:pt x="182" y="365"/>
                    <a:pt x="170" y="344"/>
                  </a:cubicBezTo>
                  <a:cubicBezTo>
                    <a:pt x="159" y="323"/>
                    <a:pt x="148" y="302"/>
                    <a:pt x="138" y="281"/>
                  </a:cubicBezTo>
                  <a:cubicBezTo>
                    <a:pt x="127" y="260"/>
                    <a:pt x="116" y="239"/>
                    <a:pt x="106" y="219"/>
                  </a:cubicBezTo>
                  <a:cubicBezTo>
                    <a:pt x="86" y="179"/>
                    <a:pt x="67" y="141"/>
                    <a:pt x="51" y="109"/>
                  </a:cubicBezTo>
                  <a:cubicBezTo>
                    <a:pt x="36" y="76"/>
                    <a:pt x="23" y="49"/>
                    <a:pt x="14" y="30"/>
                  </a:cubicBezTo>
                  <a:cubicBezTo>
                    <a:pt x="5" y="1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8" name="Freeform 149">
              <a:extLst>
                <a:ext uri="{FF2B5EF4-FFF2-40B4-BE49-F238E27FC236}">
                  <a16:creationId xmlns:a16="http://schemas.microsoft.com/office/drawing/2014/main" id="{B40F877F-8ABE-58F5-4185-3E9E64281B4A}"/>
                </a:ext>
              </a:extLst>
            </p:cNvPr>
            <p:cNvSpPr>
              <a:spLocks/>
            </p:cNvSpPr>
            <p:nvPr/>
          </p:nvSpPr>
          <p:spPr bwMode="auto">
            <a:xfrm>
              <a:off x="6675184" y="4261038"/>
              <a:ext cx="1034095" cy="1992238"/>
            </a:xfrm>
            <a:custGeom>
              <a:avLst/>
              <a:gdLst>
                <a:gd name="T0" fmla="*/ 0 w 354"/>
                <a:gd name="T1" fmla="*/ 0 h 681"/>
                <a:gd name="T2" fmla="*/ 16 w 354"/>
                <a:gd name="T3" fmla="*/ 28 h 681"/>
                <a:gd name="T4" fmla="*/ 59 w 354"/>
                <a:gd name="T5" fmla="*/ 104 h 681"/>
                <a:gd name="T6" fmla="*/ 117 w 354"/>
                <a:gd name="T7" fmla="*/ 212 h 681"/>
                <a:gd name="T8" fmla="*/ 150 w 354"/>
                <a:gd name="T9" fmla="*/ 274 h 681"/>
                <a:gd name="T10" fmla="*/ 183 w 354"/>
                <a:gd name="T11" fmla="*/ 337 h 681"/>
                <a:gd name="T12" fmla="*/ 216 w 354"/>
                <a:gd name="T13" fmla="*/ 401 h 681"/>
                <a:gd name="T14" fmla="*/ 247 w 354"/>
                <a:gd name="T15" fmla="*/ 462 h 681"/>
                <a:gd name="T16" fmla="*/ 302 w 354"/>
                <a:gd name="T17" fmla="*/ 572 h 681"/>
                <a:gd name="T18" fmla="*/ 340 w 354"/>
                <a:gd name="T19" fmla="*/ 651 h 681"/>
                <a:gd name="T20" fmla="*/ 354 w 354"/>
                <a:gd name="T21" fmla="*/ 681 h 681"/>
                <a:gd name="T22" fmla="*/ 337 w 354"/>
                <a:gd name="T23" fmla="*/ 652 h 681"/>
                <a:gd name="T24" fmla="*/ 295 w 354"/>
                <a:gd name="T25" fmla="*/ 576 h 681"/>
                <a:gd name="T26" fmla="*/ 236 w 354"/>
                <a:gd name="T27" fmla="*/ 468 h 681"/>
                <a:gd name="T28" fmla="*/ 204 w 354"/>
                <a:gd name="T29" fmla="*/ 407 h 681"/>
                <a:gd name="T30" fmla="*/ 170 w 354"/>
                <a:gd name="T31" fmla="*/ 343 h 681"/>
                <a:gd name="T32" fmla="*/ 138 w 354"/>
                <a:gd name="T33" fmla="*/ 280 h 681"/>
                <a:gd name="T34" fmla="*/ 106 w 354"/>
                <a:gd name="T35" fmla="*/ 218 h 681"/>
                <a:gd name="T36" fmla="*/ 52 w 354"/>
                <a:gd name="T37" fmla="*/ 108 h 681"/>
                <a:gd name="T38" fmla="*/ 14 w 354"/>
                <a:gd name="T39" fmla="*/ 30 h 681"/>
                <a:gd name="T40" fmla="*/ 0 w 354"/>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681">
                  <a:moveTo>
                    <a:pt x="0" y="0"/>
                  </a:moveTo>
                  <a:cubicBezTo>
                    <a:pt x="0" y="0"/>
                    <a:pt x="6" y="10"/>
                    <a:pt x="16" y="28"/>
                  </a:cubicBezTo>
                  <a:cubicBezTo>
                    <a:pt x="26" y="47"/>
                    <a:pt x="41" y="73"/>
                    <a:pt x="59" y="104"/>
                  </a:cubicBezTo>
                  <a:cubicBezTo>
                    <a:pt x="76" y="136"/>
                    <a:pt x="96" y="173"/>
                    <a:pt x="117" y="212"/>
                  </a:cubicBezTo>
                  <a:cubicBezTo>
                    <a:pt x="128" y="232"/>
                    <a:pt x="139" y="253"/>
                    <a:pt x="150" y="274"/>
                  </a:cubicBezTo>
                  <a:cubicBezTo>
                    <a:pt x="161" y="294"/>
                    <a:pt x="172" y="316"/>
                    <a:pt x="183" y="337"/>
                  </a:cubicBezTo>
                  <a:cubicBezTo>
                    <a:pt x="194" y="358"/>
                    <a:pt x="205" y="380"/>
                    <a:pt x="216" y="401"/>
                  </a:cubicBezTo>
                  <a:cubicBezTo>
                    <a:pt x="226" y="422"/>
                    <a:pt x="237" y="442"/>
                    <a:pt x="247" y="462"/>
                  </a:cubicBezTo>
                  <a:cubicBezTo>
                    <a:pt x="267" y="502"/>
                    <a:pt x="286" y="540"/>
                    <a:pt x="302" y="572"/>
                  </a:cubicBezTo>
                  <a:cubicBezTo>
                    <a:pt x="318" y="605"/>
                    <a:pt x="330" y="632"/>
                    <a:pt x="340" y="651"/>
                  </a:cubicBezTo>
                  <a:cubicBezTo>
                    <a:pt x="348" y="670"/>
                    <a:pt x="354" y="681"/>
                    <a:pt x="354" y="681"/>
                  </a:cubicBezTo>
                  <a:cubicBezTo>
                    <a:pt x="354" y="681"/>
                    <a:pt x="348" y="670"/>
                    <a:pt x="337" y="652"/>
                  </a:cubicBezTo>
                  <a:cubicBezTo>
                    <a:pt x="327" y="634"/>
                    <a:pt x="312" y="608"/>
                    <a:pt x="295" y="576"/>
                  </a:cubicBezTo>
                  <a:cubicBezTo>
                    <a:pt x="277" y="545"/>
                    <a:pt x="257" y="508"/>
                    <a:pt x="236" y="468"/>
                  </a:cubicBezTo>
                  <a:cubicBezTo>
                    <a:pt x="226" y="448"/>
                    <a:pt x="215" y="428"/>
                    <a:pt x="204" y="407"/>
                  </a:cubicBezTo>
                  <a:cubicBezTo>
                    <a:pt x="193" y="386"/>
                    <a:pt x="182" y="365"/>
                    <a:pt x="170" y="343"/>
                  </a:cubicBezTo>
                  <a:cubicBezTo>
                    <a:pt x="160" y="322"/>
                    <a:pt x="149" y="301"/>
                    <a:pt x="138" y="280"/>
                  </a:cubicBezTo>
                  <a:cubicBezTo>
                    <a:pt x="127" y="259"/>
                    <a:pt x="116" y="238"/>
                    <a:pt x="106" y="218"/>
                  </a:cubicBezTo>
                  <a:cubicBezTo>
                    <a:pt x="86" y="178"/>
                    <a:pt x="67" y="140"/>
                    <a:pt x="52" y="108"/>
                  </a:cubicBezTo>
                  <a:cubicBezTo>
                    <a:pt x="36" y="76"/>
                    <a:pt x="23" y="48"/>
                    <a:pt x="14" y="30"/>
                  </a:cubicBezTo>
                  <a:cubicBezTo>
                    <a:pt x="5" y="1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09" name="Freeform 150">
              <a:extLst>
                <a:ext uri="{FF2B5EF4-FFF2-40B4-BE49-F238E27FC236}">
                  <a16:creationId xmlns:a16="http://schemas.microsoft.com/office/drawing/2014/main" id="{878B0290-F6C6-A974-E75C-8A8BF76A0663}"/>
                </a:ext>
              </a:extLst>
            </p:cNvPr>
            <p:cNvSpPr>
              <a:spLocks/>
            </p:cNvSpPr>
            <p:nvPr/>
          </p:nvSpPr>
          <p:spPr bwMode="auto">
            <a:xfrm>
              <a:off x="6860192" y="4163666"/>
              <a:ext cx="1034095" cy="1994186"/>
            </a:xfrm>
            <a:custGeom>
              <a:avLst/>
              <a:gdLst>
                <a:gd name="T0" fmla="*/ 0 w 354"/>
                <a:gd name="T1" fmla="*/ 0 h 681"/>
                <a:gd name="T2" fmla="*/ 16 w 354"/>
                <a:gd name="T3" fmla="*/ 29 h 681"/>
                <a:gd name="T4" fmla="*/ 59 w 354"/>
                <a:gd name="T5" fmla="*/ 104 h 681"/>
                <a:gd name="T6" fmla="*/ 117 w 354"/>
                <a:gd name="T7" fmla="*/ 213 h 681"/>
                <a:gd name="T8" fmla="*/ 150 w 354"/>
                <a:gd name="T9" fmla="*/ 274 h 681"/>
                <a:gd name="T10" fmla="*/ 183 w 354"/>
                <a:gd name="T11" fmla="*/ 337 h 681"/>
                <a:gd name="T12" fmla="*/ 216 w 354"/>
                <a:gd name="T13" fmla="*/ 401 h 681"/>
                <a:gd name="T14" fmla="*/ 247 w 354"/>
                <a:gd name="T15" fmla="*/ 463 h 681"/>
                <a:gd name="T16" fmla="*/ 302 w 354"/>
                <a:gd name="T17" fmla="*/ 573 h 681"/>
                <a:gd name="T18" fmla="*/ 340 w 354"/>
                <a:gd name="T19" fmla="*/ 651 h 681"/>
                <a:gd name="T20" fmla="*/ 354 w 354"/>
                <a:gd name="T21" fmla="*/ 681 h 681"/>
                <a:gd name="T22" fmla="*/ 337 w 354"/>
                <a:gd name="T23" fmla="*/ 652 h 681"/>
                <a:gd name="T24" fmla="*/ 295 w 354"/>
                <a:gd name="T25" fmla="*/ 576 h 681"/>
                <a:gd name="T26" fmla="*/ 236 w 354"/>
                <a:gd name="T27" fmla="*/ 468 h 681"/>
                <a:gd name="T28" fmla="*/ 204 w 354"/>
                <a:gd name="T29" fmla="*/ 407 h 681"/>
                <a:gd name="T30" fmla="*/ 171 w 354"/>
                <a:gd name="T31" fmla="*/ 344 h 681"/>
                <a:gd name="T32" fmla="*/ 138 w 354"/>
                <a:gd name="T33" fmla="*/ 280 h 681"/>
                <a:gd name="T34" fmla="*/ 106 w 354"/>
                <a:gd name="T35" fmla="*/ 218 h 681"/>
                <a:gd name="T36" fmla="*/ 52 w 354"/>
                <a:gd name="T37" fmla="*/ 108 h 681"/>
                <a:gd name="T38" fmla="*/ 14 w 354"/>
                <a:gd name="T39" fmla="*/ 30 h 681"/>
                <a:gd name="T40" fmla="*/ 0 w 354"/>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681">
                  <a:moveTo>
                    <a:pt x="0" y="0"/>
                  </a:moveTo>
                  <a:cubicBezTo>
                    <a:pt x="0" y="0"/>
                    <a:pt x="6" y="10"/>
                    <a:pt x="16" y="29"/>
                  </a:cubicBezTo>
                  <a:cubicBezTo>
                    <a:pt x="26" y="47"/>
                    <a:pt x="41" y="73"/>
                    <a:pt x="59" y="104"/>
                  </a:cubicBezTo>
                  <a:cubicBezTo>
                    <a:pt x="76" y="136"/>
                    <a:pt x="96" y="173"/>
                    <a:pt x="117" y="213"/>
                  </a:cubicBezTo>
                  <a:cubicBezTo>
                    <a:pt x="128" y="232"/>
                    <a:pt x="139" y="253"/>
                    <a:pt x="150" y="274"/>
                  </a:cubicBezTo>
                  <a:cubicBezTo>
                    <a:pt x="161" y="295"/>
                    <a:pt x="172" y="316"/>
                    <a:pt x="183" y="337"/>
                  </a:cubicBezTo>
                  <a:cubicBezTo>
                    <a:pt x="194" y="358"/>
                    <a:pt x="205" y="380"/>
                    <a:pt x="216" y="401"/>
                  </a:cubicBezTo>
                  <a:cubicBezTo>
                    <a:pt x="226" y="422"/>
                    <a:pt x="237" y="443"/>
                    <a:pt x="247" y="463"/>
                  </a:cubicBezTo>
                  <a:cubicBezTo>
                    <a:pt x="267" y="503"/>
                    <a:pt x="286" y="540"/>
                    <a:pt x="302" y="573"/>
                  </a:cubicBezTo>
                  <a:cubicBezTo>
                    <a:pt x="318" y="605"/>
                    <a:pt x="331" y="632"/>
                    <a:pt x="340" y="651"/>
                  </a:cubicBezTo>
                  <a:cubicBezTo>
                    <a:pt x="349" y="670"/>
                    <a:pt x="354" y="681"/>
                    <a:pt x="354" y="681"/>
                  </a:cubicBezTo>
                  <a:cubicBezTo>
                    <a:pt x="354" y="681"/>
                    <a:pt x="348" y="670"/>
                    <a:pt x="337" y="652"/>
                  </a:cubicBezTo>
                  <a:cubicBezTo>
                    <a:pt x="327" y="634"/>
                    <a:pt x="312" y="608"/>
                    <a:pt x="295" y="576"/>
                  </a:cubicBezTo>
                  <a:cubicBezTo>
                    <a:pt x="277" y="545"/>
                    <a:pt x="257" y="508"/>
                    <a:pt x="236" y="468"/>
                  </a:cubicBezTo>
                  <a:cubicBezTo>
                    <a:pt x="226" y="448"/>
                    <a:pt x="215" y="428"/>
                    <a:pt x="204" y="407"/>
                  </a:cubicBezTo>
                  <a:cubicBezTo>
                    <a:pt x="193" y="386"/>
                    <a:pt x="182" y="365"/>
                    <a:pt x="171" y="344"/>
                  </a:cubicBezTo>
                  <a:cubicBezTo>
                    <a:pt x="160" y="322"/>
                    <a:pt x="149" y="301"/>
                    <a:pt x="138" y="280"/>
                  </a:cubicBezTo>
                  <a:cubicBezTo>
                    <a:pt x="127" y="259"/>
                    <a:pt x="117" y="238"/>
                    <a:pt x="106" y="218"/>
                  </a:cubicBezTo>
                  <a:cubicBezTo>
                    <a:pt x="86" y="178"/>
                    <a:pt x="67" y="140"/>
                    <a:pt x="52" y="108"/>
                  </a:cubicBezTo>
                  <a:cubicBezTo>
                    <a:pt x="36" y="76"/>
                    <a:pt x="23" y="49"/>
                    <a:pt x="14" y="30"/>
                  </a:cubicBezTo>
                  <a:cubicBezTo>
                    <a:pt x="5" y="1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0" name="Freeform 151">
              <a:extLst>
                <a:ext uri="{FF2B5EF4-FFF2-40B4-BE49-F238E27FC236}">
                  <a16:creationId xmlns:a16="http://schemas.microsoft.com/office/drawing/2014/main" id="{6D073999-A98F-0B2B-CC12-546A10C8D9A2}"/>
                </a:ext>
              </a:extLst>
            </p:cNvPr>
            <p:cNvSpPr>
              <a:spLocks/>
            </p:cNvSpPr>
            <p:nvPr/>
          </p:nvSpPr>
          <p:spPr bwMode="auto">
            <a:xfrm>
              <a:off x="7043252" y="4066293"/>
              <a:ext cx="1034095" cy="1994186"/>
            </a:xfrm>
            <a:custGeom>
              <a:avLst/>
              <a:gdLst>
                <a:gd name="T0" fmla="*/ 0 w 354"/>
                <a:gd name="T1" fmla="*/ 0 h 681"/>
                <a:gd name="T2" fmla="*/ 16 w 354"/>
                <a:gd name="T3" fmla="*/ 29 h 681"/>
                <a:gd name="T4" fmla="*/ 57 w 354"/>
                <a:gd name="T5" fmla="*/ 106 h 681"/>
                <a:gd name="T6" fmla="*/ 115 w 354"/>
                <a:gd name="T7" fmla="*/ 214 h 681"/>
                <a:gd name="T8" fmla="*/ 180 w 354"/>
                <a:gd name="T9" fmla="*/ 339 h 681"/>
                <a:gd name="T10" fmla="*/ 245 w 354"/>
                <a:gd name="T11" fmla="*/ 464 h 681"/>
                <a:gd name="T12" fmla="*/ 300 w 354"/>
                <a:gd name="T13" fmla="*/ 574 h 681"/>
                <a:gd name="T14" fmla="*/ 339 w 354"/>
                <a:gd name="T15" fmla="*/ 651 h 681"/>
                <a:gd name="T16" fmla="*/ 354 w 354"/>
                <a:gd name="T17" fmla="*/ 681 h 681"/>
                <a:gd name="T18" fmla="*/ 338 w 354"/>
                <a:gd name="T19" fmla="*/ 652 h 681"/>
                <a:gd name="T20" fmla="*/ 297 w 354"/>
                <a:gd name="T21" fmla="*/ 576 h 681"/>
                <a:gd name="T22" fmla="*/ 239 w 354"/>
                <a:gd name="T23" fmla="*/ 467 h 681"/>
                <a:gd name="T24" fmla="*/ 174 w 354"/>
                <a:gd name="T25" fmla="*/ 342 h 681"/>
                <a:gd name="T26" fmla="*/ 109 w 354"/>
                <a:gd name="T27" fmla="*/ 217 h 681"/>
                <a:gd name="T28" fmla="*/ 54 w 354"/>
                <a:gd name="T29" fmla="*/ 107 h 681"/>
                <a:gd name="T30" fmla="*/ 15 w 354"/>
                <a:gd name="T31" fmla="*/ 30 h 681"/>
                <a:gd name="T32" fmla="*/ 0 w 354"/>
                <a:gd name="T3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681">
                  <a:moveTo>
                    <a:pt x="0" y="0"/>
                  </a:moveTo>
                  <a:cubicBezTo>
                    <a:pt x="0" y="0"/>
                    <a:pt x="6" y="11"/>
                    <a:pt x="16" y="29"/>
                  </a:cubicBezTo>
                  <a:cubicBezTo>
                    <a:pt x="26" y="48"/>
                    <a:pt x="40" y="74"/>
                    <a:pt x="57" y="106"/>
                  </a:cubicBezTo>
                  <a:cubicBezTo>
                    <a:pt x="74" y="137"/>
                    <a:pt x="94" y="174"/>
                    <a:pt x="115" y="214"/>
                  </a:cubicBezTo>
                  <a:cubicBezTo>
                    <a:pt x="135" y="254"/>
                    <a:pt x="158" y="297"/>
                    <a:pt x="180" y="339"/>
                  </a:cubicBezTo>
                  <a:cubicBezTo>
                    <a:pt x="202" y="382"/>
                    <a:pt x="224" y="424"/>
                    <a:pt x="245" y="464"/>
                  </a:cubicBezTo>
                  <a:cubicBezTo>
                    <a:pt x="265" y="504"/>
                    <a:pt x="284" y="542"/>
                    <a:pt x="300" y="574"/>
                  </a:cubicBezTo>
                  <a:cubicBezTo>
                    <a:pt x="316" y="606"/>
                    <a:pt x="330" y="633"/>
                    <a:pt x="339" y="651"/>
                  </a:cubicBezTo>
                  <a:cubicBezTo>
                    <a:pt x="348" y="670"/>
                    <a:pt x="354" y="681"/>
                    <a:pt x="354" y="681"/>
                  </a:cubicBezTo>
                  <a:cubicBezTo>
                    <a:pt x="354" y="681"/>
                    <a:pt x="348" y="671"/>
                    <a:pt x="338" y="652"/>
                  </a:cubicBezTo>
                  <a:cubicBezTo>
                    <a:pt x="328" y="634"/>
                    <a:pt x="314" y="607"/>
                    <a:pt x="297" y="576"/>
                  </a:cubicBezTo>
                  <a:cubicBezTo>
                    <a:pt x="280" y="544"/>
                    <a:pt x="260" y="507"/>
                    <a:pt x="239" y="467"/>
                  </a:cubicBezTo>
                  <a:cubicBezTo>
                    <a:pt x="218" y="427"/>
                    <a:pt x="196" y="385"/>
                    <a:pt x="174" y="342"/>
                  </a:cubicBezTo>
                  <a:cubicBezTo>
                    <a:pt x="152" y="300"/>
                    <a:pt x="130" y="257"/>
                    <a:pt x="109" y="217"/>
                  </a:cubicBezTo>
                  <a:cubicBezTo>
                    <a:pt x="89" y="177"/>
                    <a:pt x="70" y="139"/>
                    <a:pt x="54" y="107"/>
                  </a:cubicBezTo>
                  <a:cubicBezTo>
                    <a:pt x="37" y="75"/>
                    <a:pt x="24" y="48"/>
                    <a:pt x="15" y="30"/>
                  </a:cubicBezTo>
                  <a:cubicBezTo>
                    <a:pt x="5" y="1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11" name="Freeform 152">
              <a:extLst>
                <a:ext uri="{FF2B5EF4-FFF2-40B4-BE49-F238E27FC236}">
                  <a16:creationId xmlns:a16="http://schemas.microsoft.com/office/drawing/2014/main" id="{36B683D7-0622-CF36-8829-34A25277DDB0}"/>
                </a:ext>
              </a:extLst>
            </p:cNvPr>
            <p:cNvSpPr>
              <a:spLocks/>
            </p:cNvSpPr>
            <p:nvPr/>
          </p:nvSpPr>
          <p:spPr bwMode="auto">
            <a:xfrm>
              <a:off x="7228259" y="3970868"/>
              <a:ext cx="1034095" cy="1992238"/>
            </a:xfrm>
            <a:custGeom>
              <a:avLst/>
              <a:gdLst>
                <a:gd name="T0" fmla="*/ 0 w 354"/>
                <a:gd name="T1" fmla="*/ 0 h 681"/>
                <a:gd name="T2" fmla="*/ 17 w 354"/>
                <a:gd name="T3" fmla="*/ 29 h 681"/>
                <a:gd name="T4" fmla="*/ 59 w 354"/>
                <a:gd name="T5" fmla="*/ 105 h 681"/>
                <a:gd name="T6" fmla="*/ 117 w 354"/>
                <a:gd name="T7" fmla="*/ 213 h 681"/>
                <a:gd name="T8" fmla="*/ 150 w 354"/>
                <a:gd name="T9" fmla="*/ 274 h 681"/>
                <a:gd name="T10" fmla="*/ 183 w 354"/>
                <a:gd name="T11" fmla="*/ 338 h 681"/>
                <a:gd name="T12" fmla="*/ 216 w 354"/>
                <a:gd name="T13" fmla="*/ 401 h 681"/>
                <a:gd name="T14" fmla="*/ 247 w 354"/>
                <a:gd name="T15" fmla="*/ 463 h 681"/>
                <a:gd name="T16" fmla="*/ 302 w 354"/>
                <a:gd name="T17" fmla="*/ 573 h 681"/>
                <a:gd name="T18" fmla="*/ 340 w 354"/>
                <a:gd name="T19" fmla="*/ 651 h 681"/>
                <a:gd name="T20" fmla="*/ 354 w 354"/>
                <a:gd name="T21" fmla="*/ 681 h 681"/>
                <a:gd name="T22" fmla="*/ 337 w 354"/>
                <a:gd name="T23" fmla="*/ 653 h 681"/>
                <a:gd name="T24" fmla="*/ 295 w 354"/>
                <a:gd name="T25" fmla="*/ 577 h 681"/>
                <a:gd name="T26" fmla="*/ 237 w 354"/>
                <a:gd name="T27" fmla="*/ 469 h 681"/>
                <a:gd name="T28" fmla="*/ 204 w 354"/>
                <a:gd name="T29" fmla="*/ 407 h 681"/>
                <a:gd name="T30" fmla="*/ 171 w 354"/>
                <a:gd name="T31" fmla="*/ 344 h 681"/>
                <a:gd name="T32" fmla="*/ 138 w 354"/>
                <a:gd name="T33" fmla="*/ 280 h 681"/>
                <a:gd name="T34" fmla="*/ 107 w 354"/>
                <a:gd name="T35" fmla="*/ 219 h 681"/>
                <a:gd name="T36" fmla="*/ 52 w 354"/>
                <a:gd name="T37" fmla="*/ 109 h 681"/>
                <a:gd name="T38" fmla="*/ 14 w 354"/>
                <a:gd name="T39" fmla="*/ 30 h 681"/>
                <a:gd name="T40" fmla="*/ 0 w 354"/>
                <a:gd name="T41"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681">
                  <a:moveTo>
                    <a:pt x="0" y="0"/>
                  </a:moveTo>
                  <a:cubicBezTo>
                    <a:pt x="0" y="0"/>
                    <a:pt x="6" y="11"/>
                    <a:pt x="17" y="29"/>
                  </a:cubicBezTo>
                  <a:cubicBezTo>
                    <a:pt x="27" y="47"/>
                    <a:pt x="42" y="73"/>
                    <a:pt x="59" y="105"/>
                  </a:cubicBezTo>
                  <a:cubicBezTo>
                    <a:pt x="76" y="136"/>
                    <a:pt x="96" y="173"/>
                    <a:pt x="117" y="213"/>
                  </a:cubicBezTo>
                  <a:cubicBezTo>
                    <a:pt x="128" y="233"/>
                    <a:pt x="139" y="253"/>
                    <a:pt x="150" y="274"/>
                  </a:cubicBezTo>
                  <a:cubicBezTo>
                    <a:pt x="161" y="295"/>
                    <a:pt x="172" y="316"/>
                    <a:pt x="183" y="338"/>
                  </a:cubicBezTo>
                  <a:cubicBezTo>
                    <a:pt x="194" y="359"/>
                    <a:pt x="205" y="380"/>
                    <a:pt x="216" y="401"/>
                  </a:cubicBezTo>
                  <a:cubicBezTo>
                    <a:pt x="227" y="422"/>
                    <a:pt x="237" y="443"/>
                    <a:pt x="247" y="463"/>
                  </a:cubicBezTo>
                  <a:cubicBezTo>
                    <a:pt x="268" y="503"/>
                    <a:pt x="286" y="541"/>
                    <a:pt x="302" y="573"/>
                  </a:cubicBezTo>
                  <a:cubicBezTo>
                    <a:pt x="318" y="605"/>
                    <a:pt x="331" y="632"/>
                    <a:pt x="340" y="651"/>
                  </a:cubicBezTo>
                  <a:cubicBezTo>
                    <a:pt x="349" y="670"/>
                    <a:pt x="354" y="681"/>
                    <a:pt x="354" y="681"/>
                  </a:cubicBezTo>
                  <a:cubicBezTo>
                    <a:pt x="354" y="681"/>
                    <a:pt x="348" y="671"/>
                    <a:pt x="337" y="653"/>
                  </a:cubicBezTo>
                  <a:cubicBezTo>
                    <a:pt x="327" y="634"/>
                    <a:pt x="312" y="608"/>
                    <a:pt x="295" y="577"/>
                  </a:cubicBezTo>
                  <a:cubicBezTo>
                    <a:pt x="278" y="545"/>
                    <a:pt x="258" y="508"/>
                    <a:pt x="237" y="469"/>
                  </a:cubicBezTo>
                  <a:cubicBezTo>
                    <a:pt x="226" y="449"/>
                    <a:pt x="215" y="428"/>
                    <a:pt x="204" y="407"/>
                  </a:cubicBezTo>
                  <a:cubicBezTo>
                    <a:pt x="193" y="386"/>
                    <a:pt x="182" y="365"/>
                    <a:pt x="171" y="344"/>
                  </a:cubicBezTo>
                  <a:cubicBezTo>
                    <a:pt x="160" y="323"/>
                    <a:pt x="149" y="301"/>
                    <a:pt x="138" y="280"/>
                  </a:cubicBezTo>
                  <a:cubicBezTo>
                    <a:pt x="127" y="259"/>
                    <a:pt x="117" y="239"/>
                    <a:pt x="107" y="219"/>
                  </a:cubicBezTo>
                  <a:cubicBezTo>
                    <a:pt x="86" y="178"/>
                    <a:pt x="68" y="141"/>
                    <a:pt x="52" y="109"/>
                  </a:cubicBezTo>
                  <a:cubicBezTo>
                    <a:pt x="36" y="76"/>
                    <a:pt x="23" y="49"/>
                    <a:pt x="14" y="30"/>
                  </a:cubicBezTo>
                  <a:cubicBezTo>
                    <a:pt x="5" y="11"/>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4" name="Freeform 153">
              <a:extLst>
                <a:ext uri="{FF2B5EF4-FFF2-40B4-BE49-F238E27FC236}">
                  <a16:creationId xmlns:a16="http://schemas.microsoft.com/office/drawing/2014/main" id="{A6061436-AA03-2695-6B99-5622FE23AE8D}"/>
                </a:ext>
              </a:extLst>
            </p:cNvPr>
            <p:cNvSpPr>
              <a:spLocks/>
            </p:cNvSpPr>
            <p:nvPr/>
          </p:nvSpPr>
          <p:spPr bwMode="auto">
            <a:xfrm>
              <a:off x="6351908" y="5711886"/>
              <a:ext cx="1988344" cy="1036042"/>
            </a:xfrm>
            <a:custGeom>
              <a:avLst/>
              <a:gdLst>
                <a:gd name="T0" fmla="*/ 0 w 681"/>
                <a:gd name="T1" fmla="*/ 354 h 354"/>
                <a:gd name="T2" fmla="*/ 29 w 681"/>
                <a:gd name="T3" fmla="*/ 338 h 354"/>
                <a:gd name="T4" fmla="*/ 106 w 681"/>
                <a:gd name="T5" fmla="*/ 297 h 354"/>
                <a:gd name="T6" fmla="*/ 214 w 681"/>
                <a:gd name="T7" fmla="*/ 240 h 354"/>
                <a:gd name="T8" fmla="*/ 339 w 681"/>
                <a:gd name="T9" fmla="*/ 174 h 354"/>
                <a:gd name="T10" fmla="*/ 464 w 681"/>
                <a:gd name="T11" fmla="*/ 110 h 354"/>
                <a:gd name="T12" fmla="*/ 574 w 681"/>
                <a:gd name="T13" fmla="*/ 54 h 354"/>
                <a:gd name="T14" fmla="*/ 651 w 681"/>
                <a:gd name="T15" fmla="*/ 15 h 354"/>
                <a:gd name="T16" fmla="*/ 681 w 681"/>
                <a:gd name="T17" fmla="*/ 0 h 354"/>
                <a:gd name="T18" fmla="*/ 652 w 681"/>
                <a:gd name="T19" fmla="*/ 16 h 354"/>
                <a:gd name="T20" fmla="*/ 576 w 681"/>
                <a:gd name="T21" fmla="*/ 57 h 354"/>
                <a:gd name="T22" fmla="*/ 467 w 681"/>
                <a:gd name="T23" fmla="*/ 115 h 354"/>
                <a:gd name="T24" fmla="*/ 342 w 681"/>
                <a:gd name="T25" fmla="*/ 180 h 354"/>
                <a:gd name="T26" fmla="*/ 217 w 681"/>
                <a:gd name="T27" fmla="*/ 245 h 354"/>
                <a:gd name="T28" fmla="*/ 107 w 681"/>
                <a:gd name="T29" fmla="*/ 301 h 354"/>
                <a:gd name="T30" fmla="*/ 30 w 681"/>
                <a:gd name="T31" fmla="*/ 340 h 354"/>
                <a:gd name="T32" fmla="*/ 0 w 681"/>
                <a:gd name="T3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1" h="354">
                  <a:moveTo>
                    <a:pt x="0" y="354"/>
                  </a:moveTo>
                  <a:cubicBezTo>
                    <a:pt x="0" y="354"/>
                    <a:pt x="11" y="348"/>
                    <a:pt x="29" y="338"/>
                  </a:cubicBezTo>
                  <a:cubicBezTo>
                    <a:pt x="48" y="328"/>
                    <a:pt x="74" y="314"/>
                    <a:pt x="106" y="297"/>
                  </a:cubicBezTo>
                  <a:cubicBezTo>
                    <a:pt x="137" y="280"/>
                    <a:pt x="174" y="261"/>
                    <a:pt x="214" y="240"/>
                  </a:cubicBezTo>
                  <a:cubicBezTo>
                    <a:pt x="254" y="219"/>
                    <a:pt x="296" y="197"/>
                    <a:pt x="339" y="174"/>
                  </a:cubicBezTo>
                  <a:cubicBezTo>
                    <a:pt x="382" y="152"/>
                    <a:pt x="424" y="130"/>
                    <a:pt x="464" y="110"/>
                  </a:cubicBezTo>
                  <a:cubicBezTo>
                    <a:pt x="504" y="89"/>
                    <a:pt x="542" y="70"/>
                    <a:pt x="574" y="54"/>
                  </a:cubicBezTo>
                  <a:cubicBezTo>
                    <a:pt x="606" y="38"/>
                    <a:pt x="633" y="24"/>
                    <a:pt x="651" y="15"/>
                  </a:cubicBezTo>
                  <a:cubicBezTo>
                    <a:pt x="670" y="6"/>
                    <a:pt x="681" y="0"/>
                    <a:pt x="681" y="0"/>
                  </a:cubicBezTo>
                  <a:cubicBezTo>
                    <a:pt x="681" y="0"/>
                    <a:pt x="670" y="6"/>
                    <a:pt x="652" y="16"/>
                  </a:cubicBezTo>
                  <a:cubicBezTo>
                    <a:pt x="634" y="26"/>
                    <a:pt x="607" y="40"/>
                    <a:pt x="576" y="57"/>
                  </a:cubicBezTo>
                  <a:cubicBezTo>
                    <a:pt x="544" y="74"/>
                    <a:pt x="507" y="94"/>
                    <a:pt x="467" y="115"/>
                  </a:cubicBezTo>
                  <a:cubicBezTo>
                    <a:pt x="427" y="136"/>
                    <a:pt x="385" y="158"/>
                    <a:pt x="342" y="180"/>
                  </a:cubicBezTo>
                  <a:cubicBezTo>
                    <a:pt x="300" y="202"/>
                    <a:pt x="257" y="224"/>
                    <a:pt x="217" y="245"/>
                  </a:cubicBezTo>
                  <a:cubicBezTo>
                    <a:pt x="177" y="265"/>
                    <a:pt x="139" y="284"/>
                    <a:pt x="107" y="301"/>
                  </a:cubicBezTo>
                  <a:cubicBezTo>
                    <a:pt x="75" y="317"/>
                    <a:pt x="48" y="330"/>
                    <a:pt x="30" y="340"/>
                  </a:cubicBezTo>
                  <a:cubicBezTo>
                    <a:pt x="11" y="349"/>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5" name="Freeform 154">
              <a:extLst>
                <a:ext uri="{FF2B5EF4-FFF2-40B4-BE49-F238E27FC236}">
                  <a16:creationId xmlns:a16="http://schemas.microsoft.com/office/drawing/2014/main" id="{27200A45-F787-F274-0D2D-D1165F047284}"/>
                </a:ext>
              </a:extLst>
            </p:cNvPr>
            <p:cNvSpPr>
              <a:spLocks/>
            </p:cNvSpPr>
            <p:nvPr/>
          </p:nvSpPr>
          <p:spPr bwMode="auto">
            <a:xfrm>
              <a:off x="6254536" y="5526879"/>
              <a:ext cx="1990291" cy="1037989"/>
            </a:xfrm>
            <a:custGeom>
              <a:avLst/>
              <a:gdLst>
                <a:gd name="T0" fmla="*/ 0 w 681"/>
                <a:gd name="T1" fmla="*/ 354 h 354"/>
                <a:gd name="T2" fmla="*/ 29 w 681"/>
                <a:gd name="T3" fmla="*/ 338 h 354"/>
                <a:gd name="T4" fmla="*/ 105 w 681"/>
                <a:gd name="T5" fmla="*/ 295 h 354"/>
                <a:gd name="T6" fmla="*/ 213 w 681"/>
                <a:gd name="T7" fmla="*/ 237 h 354"/>
                <a:gd name="T8" fmla="*/ 274 w 681"/>
                <a:gd name="T9" fmla="*/ 204 h 354"/>
                <a:gd name="T10" fmla="*/ 338 w 681"/>
                <a:gd name="T11" fmla="*/ 171 h 354"/>
                <a:gd name="T12" fmla="*/ 401 w 681"/>
                <a:gd name="T13" fmla="*/ 138 h 354"/>
                <a:gd name="T14" fmla="*/ 463 w 681"/>
                <a:gd name="T15" fmla="*/ 107 h 354"/>
                <a:gd name="T16" fmla="*/ 573 w 681"/>
                <a:gd name="T17" fmla="*/ 52 h 354"/>
                <a:gd name="T18" fmla="*/ 651 w 681"/>
                <a:gd name="T19" fmla="*/ 14 h 354"/>
                <a:gd name="T20" fmla="*/ 681 w 681"/>
                <a:gd name="T21" fmla="*/ 0 h 354"/>
                <a:gd name="T22" fmla="*/ 653 w 681"/>
                <a:gd name="T23" fmla="*/ 17 h 354"/>
                <a:gd name="T24" fmla="*/ 577 w 681"/>
                <a:gd name="T25" fmla="*/ 59 h 354"/>
                <a:gd name="T26" fmla="*/ 469 w 681"/>
                <a:gd name="T27" fmla="*/ 118 h 354"/>
                <a:gd name="T28" fmla="*/ 407 w 681"/>
                <a:gd name="T29" fmla="*/ 150 h 354"/>
                <a:gd name="T30" fmla="*/ 344 w 681"/>
                <a:gd name="T31" fmla="*/ 183 h 354"/>
                <a:gd name="T32" fmla="*/ 280 w 681"/>
                <a:gd name="T33" fmla="*/ 216 h 354"/>
                <a:gd name="T34" fmla="*/ 219 w 681"/>
                <a:gd name="T35" fmla="*/ 248 h 354"/>
                <a:gd name="T36" fmla="*/ 109 w 681"/>
                <a:gd name="T37" fmla="*/ 302 h 354"/>
                <a:gd name="T38" fmla="*/ 30 w 681"/>
                <a:gd name="T39" fmla="*/ 340 h 354"/>
                <a:gd name="T40" fmla="*/ 0 w 681"/>
                <a:gd name="T41"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1" h="354">
                  <a:moveTo>
                    <a:pt x="0" y="354"/>
                  </a:moveTo>
                  <a:cubicBezTo>
                    <a:pt x="0" y="354"/>
                    <a:pt x="11" y="348"/>
                    <a:pt x="29" y="338"/>
                  </a:cubicBezTo>
                  <a:cubicBezTo>
                    <a:pt x="47" y="328"/>
                    <a:pt x="73" y="313"/>
                    <a:pt x="105" y="295"/>
                  </a:cubicBezTo>
                  <a:cubicBezTo>
                    <a:pt x="136" y="278"/>
                    <a:pt x="173" y="258"/>
                    <a:pt x="213" y="237"/>
                  </a:cubicBezTo>
                  <a:cubicBezTo>
                    <a:pt x="233" y="226"/>
                    <a:pt x="253" y="215"/>
                    <a:pt x="274" y="204"/>
                  </a:cubicBezTo>
                  <a:cubicBezTo>
                    <a:pt x="295" y="193"/>
                    <a:pt x="316" y="182"/>
                    <a:pt x="338" y="171"/>
                  </a:cubicBezTo>
                  <a:cubicBezTo>
                    <a:pt x="359" y="160"/>
                    <a:pt x="380" y="149"/>
                    <a:pt x="401" y="138"/>
                  </a:cubicBezTo>
                  <a:cubicBezTo>
                    <a:pt x="422" y="128"/>
                    <a:pt x="443" y="117"/>
                    <a:pt x="463" y="107"/>
                  </a:cubicBezTo>
                  <a:cubicBezTo>
                    <a:pt x="503" y="87"/>
                    <a:pt x="541" y="68"/>
                    <a:pt x="573" y="52"/>
                  </a:cubicBezTo>
                  <a:cubicBezTo>
                    <a:pt x="605" y="36"/>
                    <a:pt x="632" y="23"/>
                    <a:pt x="651" y="14"/>
                  </a:cubicBezTo>
                  <a:cubicBezTo>
                    <a:pt x="670" y="5"/>
                    <a:pt x="681" y="0"/>
                    <a:pt x="681" y="0"/>
                  </a:cubicBezTo>
                  <a:cubicBezTo>
                    <a:pt x="681" y="0"/>
                    <a:pt x="671" y="6"/>
                    <a:pt x="653" y="17"/>
                  </a:cubicBezTo>
                  <a:cubicBezTo>
                    <a:pt x="634" y="27"/>
                    <a:pt x="608" y="42"/>
                    <a:pt x="577" y="59"/>
                  </a:cubicBezTo>
                  <a:cubicBezTo>
                    <a:pt x="545" y="77"/>
                    <a:pt x="508" y="97"/>
                    <a:pt x="469" y="118"/>
                  </a:cubicBezTo>
                  <a:cubicBezTo>
                    <a:pt x="449" y="128"/>
                    <a:pt x="428" y="139"/>
                    <a:pt x="407" y="150"/>
                  </a:cubicBezTo>
                  <a:cubicBezTo>
                    <a:pt x="386" y="161"/>
                    <a:pt x="365" y="172"/>
                    <a:pt x="344" y="183"/>
                  </a:cubicBezTo>
                  <a:cubicBezTo>
                    <a:pt x="323" y="194"/>
                    <a:pt x="301" y="205"/>
                    <a:pt x="280" y="216"/>
                  </a:cubicBezTo>
                  <a:cubicBezTo>
                    <a:pt x="259" y="227"/>
                    <a:pt x="239" y="237"/>
                    <a:pt x="219" y="248"/>
                  </a:cubicBezTo>
                  <a:cubicBezTo>
                    <a:pt x="178" y="268"/>
                    <a:pt x="141" y="287"/>
                    <a:pt x="109" y="302"/>
                  </a:cubicBezTo>
                  <a:cubicBezTo>
                    <a:pt x="76" y="318"/>
                    <a:pt x="49" y="331"/>
                    <a:pt x="30" y="340"/>
                  </a:cubicBezTo>
                  <a:cubicBezTo>
                    <a:pt x="11" y="349"/>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6" name="Freeform 155">
              <a:extLst>
                <a:ext uri="{FF2B5EF4-FFF2-40B4-BE49-F238E27FC236}">
                  <a16:creationId xmlns:a16="http://schemas.microsoft.com/office/drawing/2014/main" id="{FC8BCBEF-98B7-DC6F-4FBC-5F95FE42100A}"/>
                </a:ext>
              </a:extLst>
            </p:cNvPr>
            <p:cNvSpPr>
              <a:spLocks/>
            </p:cNvSpPr>
            <p:nvPr/>
          </p:nvSpPr>
          <p:spPr bwMode="auto">
            <a:xfrm>
              <a:off x="6159111" y="5343819"/>
              <a:ext cx="1988344" cy="1036042"/>
            </a:xfrm>
            <a:custGeom>
              <a:avLst/>
              <a:gdLst>
                <a:gd name="T0" fmla="*/ 0 w 681"/>
                <a:gd name="T1" fmla="*/ 354 h 354"/>
                <a:gd name="T2" fmla="*/ 29 w 681"/>
                <a:gd name="T3" fmla="*/ 338 h 354"/>
                <a:gd name="T4" fmla="*/ 105 w 681"/>
                <a:gd name="T5" fmla="*/ 295 h 354"/>
                <a:gd name="T6" fmla="*/ 213 w 681"/>
                <a:gd name="T7" fmla="*/ 237 h 354"/>
                <a:gd name="T8" fmla="*/ 274 w 681"/>
                <a:gd name="T9" fmla="*/ 204 h 354"/>
                <a:gd name="T10" fmla="*/ 338 w 681"/>
                <a:gd name="T11" fmla="*/ 171 h 354"/>
                <a:gd name="T12" fmla="*/ 401 w 681"/>
                <a:gd name="T13" fmla="*/ 138 h 354"/>
                <a:gd name="T14" fmla="*/ 463 w 681"/>
                <a:gd name="T15" fmla="*/ 107 h 354"/>
                <a:gd name="T16" fmla="*/ 573 w 681"/>
                <a:gd name="T17" fmla="*/ 52 h 354"/>
                <a:gd name="T18" fmla="*/ 652 w 681"/>
                <a:gd name="T19" fmla="*/ 14 h 354"/>
                <a:gd name="T20" fmla="*/ 681 w 681"/>
                <a:gd name="T21" fmla="*/ 0 h 354"/>
                <a:gd name="T22" fmla="*/ 653 w 681"/>
                <a:gd name="T23" fmla="*/ 17 h 354"/>
                <a:gd name="T24" fmla="*/ 577 w 681"/>
                <a:gd name="T25" fmla="*/ 59 h 354"/>
                <a:gd name="T26" fmla="*/ 469 w 681"/>
                <a:gd name="T27" fmla="*/ 118 h 354"/>
                <a:gd name="T28" fmla="*/ 408 w 681"/>
                <a:gd name="T29" fmla="*/ 150 h 354"/>
                <a:gd name="T30" fmla="*/ 344 w 681"/>
                <a:gd name="T31" fmla="*/ 183 h 354"/>
                <a:gd name="T32" fmla="*/ 281 w 681"/>
                <a:gd name="T33" fmla="*/ 216 h 354"/>
                <a:gd name="T34" fmla="*/ 219 w 681"/>
                <a:gd name="T35" fmla="*/ 248 h 354"/>
                <a:gd name="T36" fmla="*/ 109 w 681"/>
                <a:gd name="T37" fmla="*/ 302 h 354"/>
                <a:gd name="T38" fmla="*/ 30 w 681"/>
                <a:gd name="T39" fmla="*/ 340 h 354"/>
                <a:gd name="T40" fmla="*/ 0 w 681"/>
                <a:gd name="T41"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1" h="354">
                  <a:moveTo>
                    <a:pt x="0" y="354"/>
                  </a:moveTo>
                  <a:cubicBezTo>
                    <a:pt x="0" y="354"/>
                    <a:pt x="11" y="348"/>
                    <a:pt x="29" y="338"/>
                  </a:cubicBezTo>
                  <a:cubicBezTo>
                    <a:pt x="47" y="327"/>
                    <a:pt x="74" y="312"/>
                    <a:pt x="105" y="295"/>
                  </a:cubicBezTo>
                  <a:cubicBezTo>
                    <a:pt x="137" y="278"/>
                    <a:pt x="173" y="258"/>
                    <a:pt x="213" y="237"/>
                  </a:cubicBezTo>
                  <a:cubicBezTo>
                    <a:pt x="233" y="226"/>
                    <a:pt x="254" y="215"/>
                    <a:pt x="274" y="204"/>
                  </a:cubicBezTo>
                  <a:cubicBezTo>
                    <a:pt x="295" y="193"/>
                    <a:pt x="317" y="182"/>
                    <a:pt x="338" y="171"/>
                  </a:cubicBezTo>
                  <a:cubicBezTo>
                    <a:pt x="359" y="160"/>
                    <a:pt x="380" y="149"/>
                    <a:pt x="401" y="138"/>
                  </a:cubicBezTo>
                  <a:cubicBezTo>
                    <a:pt x="422" y="127"/>
                    <a:pt x="443" y="117"/>
                    <a:pt x="463" y="107"/>
                  </a:cubicBezTo>
                  <a:cubicBezTo>
                    <a:pt x="503" y="86"/>
                    <a:pt x="541" y="68"/>
                    <a:pt x="573" y="52"/>
                  </a:cubicBezTo>
                  <a:cubicBezTo>
                    <a:pt x="605" y="36"/>
                    <a:pt x="633" y="23"/>
                    <a:pt x="652" y="14"/>
                  </a:cubicBezTo>
                  <a:cubicBezTo>
                    <a:pt x="671" y="5"/>
                    <a:pt x="681" y="0"/>
                    <a:pt x="681" y="0"/>
                  </a:cubicBezTo>
                  <a:cubicBezTo>
                    <a:pt x="681" y="0"/>
                    <a:pt x="671" y="6"/>
                    <a:pt x="653" y="17"/>
                  </a:cubicBezTo>
                  <a:cubicBezTo>
                    <a:pt x="634" y="27"/>
                    <a:pt x="608" y="42"/>
                    <a:pt x="577" y="59"/>
                  </a:cubicBezTo>
                  <a:cubicBezTo>
                    <a:pt x="545" y="76"/>
                    <a:pt x="508" y="96"/>
                    <a:pt x="469" y="118"/>
                  </a:cubicBezTo>
                  <a:cubicBezTo>
                    <a:pt x="449" y="128"/>
                    <a:pt x="428" y="139"/>
                    <a:pt x="408" y="150"/>
                  </a:cubicBezTo>
                  <a:cubicBezTo>
                    <a:pt x="387" y="161"/>
                    <a:pt x="365" y="172"/>
                    <a:pt x="344" y="183"/>
                  </a:cubicBezTo>
                  <a:cubicBezTo>
                    <a:pt x="323" y="194"/>
                    <a:pt x="302" y="205"/>
                    <a:pt x="281" y="216"/>
                  </a:cubicBezTo>
                  <a:cubicBezTo>
                    <a:pt x="260" y="227"/>
                    <a:pt x="239" y="237"/>
                    <a:pt x="219" y="248"/>
                  </a:cubicBezTo>
                  <a:cubicBezTo>
                    <a:pt x="179" y="268"/>
                    <a:pt x="141" y="286"/>
                    <a:pt x="109" y="302"/>
                  </a:cubicBezTo>
                  <a:cubicBezTo>
                    <a:pt x="76" y="318"/>
                    <a:pt x="49" y="331"/>
                    <a:pt x="30" y="340"/>
                  </a:cubicBezTo>
                  <a:cubicBezTo>
                    <a:pt x="11" y="349"/>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7" name="Freeform 156">
              <a:extLst>
                <a:ext uri="{FF2B5EF4-FFF2-40B4-BE49-F238E27FC236}">
                  <a16:creationId xmlns:a16="http://schemas.microsoft.com/office/drawing/2014/main" id="{9D4F8DEE-95B7-19F5-883C-46E596FB21D2}"/>
                </a:ext>
              </a:extLst>
            </p:cNvPr>
            <p:cNvSpPr>
              <a:spLocks/>
            </p:cNvSpPr>
            <p:nvPr/>
          </p:nvSpPr>
          <p:spPr bwMode="auto">
            <a:xfrm>
              <a:off x="6065633" y="5158811"/>
              <a:ext cx="1988344" cy="1036042"/>
            </a:xfrm>
            <a:custGeom>
              <a:avLst/>
              <a:gdLst>
                <a:gd name="T0" fmla="*/ 0 w 681"/>
                <a:gd name="T1" fmla="*/ 354 h 354"/>
                <a:gd name="T2" fmla="*/ 28 w 681"/>
                <a:gd name="T3" fmla="*/ 338 h 354"/>
                <a:gd name="T4" fmla="*/ 104 w 681"/>
                <a:gd name="T5" fmla="*/ 295 h 354"/>
                <a:gd name="T6" fmla="*/ 212 w 681"/>
                <a:gd name="T7" fmla="*/ 237 h 354"/>
                <a:gd name="T8" fmla="*/ 274 w 681"/>
                <a:gd name="T9" fmla="*/ 204 h 354"/>
                <a:gd name="T10" fmla="*/ 337 w 681"/>
                <a:gd name="T11" fmla="*/ 171 h 354"/>
                <a:gd name="T12" fmla="*/ 401 w 681"/>
                <a:gd name="T13" fmla="*/ 138 h 354"/>
                <a:gd name="T14" fmla="*/ 462 w 681"/>
                <a:gd name="T15" fmla="*/ 107 h 354"/>
                <a:gd name="T16" fmla="*/ 572 w 681"/>
                <a:gd name="T17" fmla="*/ 52 h 354"/>
                <a:gd name="T18" fmla="*/ 651 w 681"/>
                <a:gd name="T19" fmla="*/ 14 h 354"/>
                <a:gd name="T20" fmla="*/ 681 w 681"/>
                <a:gd name="T21" fmla="*/ 0 h 354"/>
                <a:gd name="T22" fmla="*/ 652 w 681"/>
                <a:gd name="T23" fmla="*/ 17 h 354"/>
                <a:gd name="T24" fmla="*/ 576 w 681"/>
                <a:gd name="T25" fmla="*/ 59 h 354"/>
                <a:gd name="T26" fmla="*/ 468 w 681"/>
                <a:gd name="T27" fmla="*/ 118 h 354"/>
                <a:gd name="T28" fmla="*/ 407 w 681"/>
                <a:gd name="T29" fmla="*/ 150 h 354"/>
                <a:gd name="T30" fmla="*/ 343 w 681"/>
                <a:gd name="T31" fmla="*/ 183 h 354"/>
                <a:gd name="T32" fmla="*/ 280 w 681"/>
                <a:gd name="T33" fmla="*/ 216 h 354"/>
                <a:gd name="T34" fmla="*/ 218 w 681"/>
                <a:gd name="T35" fmla="*/ 247 h 354"/>
                <a:gd name="T36" fmla="*/ 108 w 681"/>
                <a:gd name="T37" fmla="*/ 302 h 354"/>
                <a:gd name="T38" fmla="*/ 30 w 681"/>
                <a:gd name="T39" fmla="*/ 340 h 354"/>
                <a:gd name="T40" fmla="*/ 0 w 681"/>
                <a:gd name="T41"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1" h="354">
                  <a:moveTo>
                    <a:pt x="0" y="354"/>
                  </a:moveTo>
                  <a:cubicBezTo>
                    <a:pt x="0" y="354"/>
                    <a:pt x="10" y="348"/>
                    <a:pt x="28" y="338"/>
                  </a:cubicBezTo>
                  <a:cubicBezTo>
                    <a:pt x="47" y="327"/>
                    <a:pt x="73" y="312"/>
                    <a:pt x="104" y="295"/>
                  </a:cubicBezTo>
                  <a:cubicBezTo>
                    <a:pt x="136" y="278"/>
                    <a:pt x="173" y="258"/>
                    <a:pt x="212" y="237"/>
                  </a:cubicBezTo>
                  <a:cubicBezTo>
                    <a:pt x="232" y="226"/>
                    <a:pt x="253" y="215"/>
                    <a:pt x="274" y="204"/>
                  </a:cubicBezTo>
                  <a:cubicBezTo>
                    <a:pt x="294" y="193"/>
                    <a:pt x="316" y="182"/>
                    <a:pt x="337" y="171"/>
                  </a:cubicBezTo>
                  <a:cubicBezTo>
                    <a:pt x="358" y="160"/>
                    <a:pt x="380" y="149"/>
                    <a:pt x="401" y="138"/>
                  </a:cubicBezTo>
                  <a:cubicBezTo>
                    <a:pt x="422" y="127"/>
                    <a:pt x="442" y="117"/>
                    <a:pt x="462" y="107"/>
                  </a:cubicBezTo>
                  <a:cubicBezTo>
                    <a:pt x="502" y="86"/>
                    <a:pt x="540" y="68"/>
                    <a:pt x="572" y="52"/>
                  </a:cubicBezTo>
                  <a:cubicBezTo>
                    <a:pt x="605" y="36"/>
                    <a:pt x="632" y="23"/>
                    <a:pt x="651" y="14"/>
                  </a:cubicBezTo>
                  <a:cubicBezTo>
                    <a:pt x="670" y="5"/>
                    <a:pt x="681" y="0"/>
                    <a:pt x="681" y="0"/>
                  </a:cubicBezTo>
                  <a:cubicBezTo>
                    <a:pt x="681" y="0"/>
                    <a:pt x="670" y="6"/>
                    <a:pt x="652" y="17"/>
                  </a:cubicBezTo>
                  <a:cubicBezTo>
                    <a:pt x="634" y="27"/>
                    <a:pt x="608" y="42"/>
                    <a:pt x="576" y="59"/>
                  </a:cubicBezTo>
                  <a:cubicBezTo>
                    <a:pt x="545" y="76"/>
                    <a:pt x="508" y="96"/>
                    <a:pt x="468" y="118"/>
                  </a:cubicBezTo>
                  <a:cubicBezTo>
                    <a:pt x="448" y="128"/>
                    <a:pt x="428" y="139"/>
                    <a:pt x="407" y="150"/>
                  </a:cubicBezTo>
                  <a:cubicBezTo>
                    <a:pt x="386" y="161"/>
                    <a:pt x="365" y="172"/>
                    <a:pt x="343" y="183"/>
                  </a:cubicBezTo>
                  <a:cubicBezTo>
                    <a:pt x="322" y="194"/>
                    <a:pt x="301" y="205"/>
                    <a:pt x="280" y="216"/>
                  </a:cubicBezTo>
                  <a:cubicBezTo>
                    <a:pt x="259" y="227"/>
                    <a:pt x="238" y="237"/>
                    <a:pt x="218" y="247"/>
                  </a:cubicBezTo>
                  <a:cubicBezTo>
                    <a:pt x="178" y="268"/>
                    <a:pt x="140" y="286"/>
                    <a:pt x="108" y="302"/>
                  </a:cubicBezTo>
                  <a:cubicBezTo>
                    <a:pt x="76" y="318"/>
                    <a:pt x="48" y="331"/>
                    <a:pt x="30" y="340"/>
                  </a:cubicBezTo>
                  <a:cubicBezTo>
                    <a:pt x="11" y="349"/>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8" name="Freeform 157">
              <a:extLst>
                <a:ext uri="{FF2B5EF4-FFF2-40B4-BE49-F238E27FC236}">
                  <a16:creationId xmlns:a16="http://schemas.microsoft.com/office/drawing/2014/main" id="{A68F4026-2848-96FD-7639-325947516F6C}"/>
                </a:ext>
              </a:extLst>
            </p:cNvPr>
            <p:cNvSpPr>
              <a:spLocks/>
            </p:cNvSpPr>
            <p:nvPr/>
          </p:nvSpPr>
          <p:spPr bwMode="auto">
            <a:xfrm>
              <a:off x="5968261" y="4973804"/>
              <a:ext cx="1990291" cy="1036042"/>
            </a:xfrm>
            <a:custGeom>
              <a:avLst/>
              <a:gdLst>
                <a:gd name="T0" fmla="*/ 0 w 681"/>
                <a:gd name="T1" fmla="*/ 354 h 354"/>
                <a:gd name="T2" fmla="*/ 29 w 681"/>
                <a:gd name="T3" fmla="*/ 337 h 354"/>
                <a:gd name="T4" fmla="*/ 104 w 681"/>
                <a:gd name="T5" fmla="*/ 295 h 354"/>
                <a:gd name="T6" fmla="*/ 213 w 681"/>
                <a:gd name="T7" fmla="*/ 236 h 354"/>
                <a:gd name="T8" fmla="*/ 274 w 681"/>
                <a:gd name="T9" fmla="*/ 204 h 354"/>
                <a:gd name="T10" fmla="*/ 337 w 681"/>
                <a:gd name="T11" fmla="*/ 171 h 354"/>
                <a:gd name="T12" fmla="*/ 401 w 681"/>
                <a:gd name="T13" fmla="*/ 138 h 354"/>
                <a:gd name="T14" fmla="*/ 463 w 681"/>
                <a:gd name="T15" fmla="*/ 107 h 354"/>
                <a:gd name="T16" fmla="*/ 573 w 681"/>
                <a:gd name="T17" fmla="*/ 52 h 354"/>
                <a:gd name="T18" fmla="*/ 651 w 681"/>
                <a:gd name="T19" fmla="*/ 14 h 354"/>
                <a:gd name="T20" fmla="*/ 681 w 681"/>
                <a:gd name="T21" fmla="*/ 0 h 354"/>
                <a:gd name="T22" fmla="*/ 652 w 681"/>
                <a:gd name="T23" fmla="*/ 16 h 354"/>
                <a:gd name="T24" fmla="*/ 576 w 681"/>
                <a:gd name="T25" fmla="*/ 59 h 354"/>
                <a:gd name="T26" fmla="*/ 468 w 681"/>
                <a:gd name="T27" fmla="*/ 117 h 354"/>
                <a:gd name="T28" fmla="*/ 407 w 681"/>
                <a:gd name="T29" fmla="*/ 150 h 354"/>
                <a:gd name="T30" fmla="*/ 344 w 681"/>
                <a:gd name="T31" fmla="*/ 183 h 354"/>
                <a:gd name="T32" fmla="*/ 280 w 681"/>
                <a:gd name="T33" fmla="*/ 216 h 354"/>
                <a:gd name="T34" fmla="*/ 218 w 681"/>
                <a:gd name="T35" fmla="*/ 247 h 354"/>
                <a:gd name="T36" fmla="*/ 108 w 681"/>
                <a:gd name="T37" fmla="*/ 302 h 354"/>
                <a:gd name="T38" fmla="*/ 30 w 681"/>
                <a:gd name="T39" fmla="*/ 340 h 354"/>
                <a:gd name="T40" fmla="*/ 0 w 681"/>
                <a:gd name="T41"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1" h="354">
                  <a:moveTo>
                    <a:pt x="0" y="354"/>
                  </a:moveTo>
                  <a:cubicBezTo>
                    <a:pt x="0" y="354"/>
                    <a:pt x="10" y="348"/>
                    <a:pt x="29" y="337"/>
                  </a:cubicBezTo>
                  <a:cubicBezTo>
                    <a:pt x="47" y="327"/>
                    <a:pt x="73" y="312"/>
                    <a:pt x="104" y="295"/>
                  </a:cubicBezTo>
                  <a:cubicBezTo>
                    <a:pt x="136" y="278"/>
                    <a:pt x="173" y="258"/>
                    <a:pt x="213" y="236"/>
                  </a:cubicBezTo>
                  <a:cubicBezTo>
                    <a:pt x="232" y="226"/>
                    <a:pt x="253" y="215"/>
                    <a:pt x="274" y="204"/>
                  </a:cubicBezTo>
                  <a:cubicBezTo>
                    <a:pt x="295" y="193"/>
                    <a:pt x="316" y="182"/>
                    <a:pt x="337" y="171"/>
                  </a:cubicBezTo>
                  <a:cubicBezTo>
                    <a:pt x="358" y="160"/>
                    <a:pt x="380" y="149"/>
                    <a:pt x="401" y="138"/>
                  </a:cubicBezTo>
                  <a:cubicBezTo>
                    <a:pt x="422" y="127"/>
                    <a:pt x="443" y="117"/>
                    <a:pt x="463" y="107"/>
                  </a:cubicBezTo>
                  <a:cubicBezTo>
                    <a:pt x="503" y="86"/>
                    <a:pt x="540" y="68"/>
                    <a:pt x="573" y="52"/>
                  </a:cubicBezTo>
                  <a:cubicBezTo>
                    <a:pt x="605" y="36"/>
                    <a:pt x="632" y="23"/>
                    <a:pt x="651" y="14"/>
                  </a:cubicBezTo>
                  <a:cubicBezTo>
                    <a:pt x="670" y="5"/>
                    <a:pt x="681" y="0"/>
                    <a:pt x="681" y="0"/>
                  </a:cubicBezTo>
                  <a:cubicBezTo>
                    <a:pt x="681" y="0"/>
                    <a:pt x="670" y="6"/>
                    <a:pt x="652" y="16"/>
                  </a:cubicBezTo>
                  <a:cubicBezTo>
                    <a:pt x="634" y="27"/>
                    <a:pt x="608" y="42"/>
                    <a:pt x="576" y="59"/>
                  </a:cubicBezTo>
                  <a:cubicBezTo>
                    <a:pt x="545" y="76"/>
                    <a:pt x="508" y="96"/>
                    <a:pt x="468" y="117"/>
                  </a:cubicBezTo>
                  <a:cubicBezTo>
                    <a:pt x="448" y="128"/>
                    <a:pt x="428" y="139"/>
                    <a:pt x="407" y="150"/>
                  </a:cubicBezTo>
                  <a:cubicBezTo>
                    <a:pt x="386" y="161"/>
                    <a:pt x="365" y="172"/>
                    <a:pt x="344" y="183"/>
                  </a:cubicBezTo>
                  <a:cubicBezTo>
                    <a:pt x="322" y="194"/>
                    <a:pt x="301" y="205"/>
                    <a:pt x="280" y="216"/>
                  </a:cubicBezTo>
                  <a:cubicBezTo>
                    <a:pt x="259" y="227"/>
                    <a:pt x="238" y="237"/>
                    <a:pt x="218" y="247"/>
                  </a:cubicBezTo>
                  <a:cubicBezTo>
                    <a:pt x="178" y="268"/>
                    <a:pt x="140" y="286"/>
                    <a:pt x="108" y="302"/>
                  </a:cubicBezTo>
                  <a:cubicBezTo>
                    <a:pt x="76" y="318"/>
                    <a:pt x="49" y="331"/>
                    <a:pt x="30" y="340"/>
                  </a:cubicBezTo>
                  <a:cubicBezTo>
                    <a:pt x="11" y="349"/>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49" name="Freeform 158">
              <a:extLst>
                <a:ext uri="{FF2B5EF4-FFF2-40B4-BE49-F238E27FC236}">
                  <a16:creationId xmlns:a16="http://schemas.microsoft.com/office/drawing/2014/main" id="{58777668-13E6-7348-4AC2-4160F8EAFCE5}"/>
                </a:ext>
              </a:extLst>
            </p:cNvPr>
            <p:cNvSpPr>
              <a:spLocks/>
            </p:cNvSpPr>
            <p:nvPr/>
          </p:nvSpPr>
          <p:spPr bwMode="auto">
            <a:xfrm>
              <a:off x="5872836" y="4790744"/>
              <a:ext cx="1988344" cy="1036042"/>
            </a:xfrm>
            <a:custGeom>
              <a:avLst/>
              <a:gdLst>
                <a:gd name="T0" fmla="*/ 0 w 681"/>
                <a:gd name="T1" fmla="*/ 354 h 354"/>
                <a:gd name="T2" fmla="*/ 29 w 681"/>
                <a:gd name="T3" fmla="*/ 337 h 354"/>
                <a:gd name="T4" fmla="*/ 105 w 681"/>
                <a:gd name="T5" fmla="*/ 295 h 354"/>
                <a:gd name="T6" fmla="*/ 213 w 681"/>
                <a:gd name="T7" fmla="*/ 236 h 354"/>
                <a:gd name="T8" fmla="*/ 274 w 681"/>
                <a:gd name="T9" fmla="*/ 204 h 354"/>
                <a:gd name="T10" fmla="*/ 337 w 681"/>
                <a:gd name="T11" fmla="*/ 171 h 354"/>
                <a:gd name="T12" fmla="*/ 401 w 681"/>
                <a:gd name="T13" fmla="*/ 138 h 354"/>
                <a:gd name="T14" fmla="*/ 463 w 681"/>
                <a:gd name="T15" fmla="*/ 106 h 354"/>
                <a:gd name="T16" fmla="*/ 573 w 681"/>
                <a:gd name="T17" fmla="*/ 52 h 354"/>
                <a:gd name="T18" fmla="*/ 651 w 681"/>
                <a:gd name="T19" fmla="*/ 14 h 354"/>
                <a:gd name="T20" fmla="*/ 681 w 681"/>
                <a:gd name="T21" fmla="*/ 0 h 354"/>
                <a:gd name="T22" fmla="*/ 652 w 681"/>
                <a:gd name="T23" fmla="*/ 16 h 354"/>
                <a:gd name="T24" fmla="*/ 577 w 681"/>
                <a:gd name="T25" fmla="*/ 59 h 354"/>
                <a:gd name="T26" fmla="*/ 468 w 681"/>
                <a:gd name="T27" fmla="*/ 117 h 354"/>
                <a:gd name="T28" fmla="*/ 407 w 681"/>
                <a:gd name="T29" fmla="*/ 150 h 354"/>
                <a:gd name="T30" fmla="*/ 344 w 681"/>
                <a:gd name="T31" fmla="*/ 183 h 354"/>
                <a:gd name="T32" fmla="*/ 280 w 681"/>
                <a:gd name="T33" fmla="*/ 216 h 354"/>
                <a:gd name="T34" fmla="*/ 218 w 681"/>
                <a:gd name="T35" fmla="*/ 247 h 354"/>
                <a:gd name="T36" fmla="*/ 108 w 681"/>
                <a:gd name="T37" fmla="*/ 302 h 354"/>
                <a:gd name="T38" fmla="*/ 30 w 681"/>
                <a:gd name="T39" fmla="*/ 340 h 354"/>
                <a:gd name="T40" fmla="*/ 0 w 681"/>
                <a:gd name="T41"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1" h="354">
                  <a:moveTo>
                    <a:pt x="0" y="354"/>
                  </a:moveTo>
                  <a:cubicBezTo>
                    <a:pt x="0" y="354"/>
                    <a:pt x="11" y="348"/>
                    <a:pt x="29" y="337"/>
                  </a:cubicBezTo>
                  <a:cubicBezTo>
                    <a:pt x="47" y="327"/>
                    <a:pt x="73" y="312"/>
                    <a:pt x="105" y="295"/>
                  </a:cubicBezTo>
                  <a:cubicBezTo>
                    <a:pt x="136" y="277"/>
                    <a:pt x="173" y="257"/>
                    <a:pt x="213" y="236"/>
                  </a:cubicBezTo>
                  <a:cubicBezTo>
                    <a:pt x="233" y="226"/>
                    <a:pt x="253" y="215"/>
                    <a:pt x="274" y="204"/>
                  </a:cubicBezTo>
                  <a:cubicBezTo>
                    <a:pt x="295" y="193"/>
                    <a:pt x="316" y="182"/>
                    <a:pt x="337" y="171"/>
                  </a:cubicBezTo>
                  <a:cubicBezTo>
                    <a:pt x="359" y="160"/>
                    <a:pt x="380" y="149"/>
                    <a:pt x="401" y="138"/>
                  </a:cubicBezTo>
                  <a:cubicBezTo>
                    <a:pt x="422" y="127"/>
                    <a:pt x="443" y="117"/>
                    <a:pt x="463" y="106"/>
                  </a:cubicBezTo>
                  <a:cubicBezTo>
                    <a:pt x="503" y="86"/>
                    <a:pt x="541" y="67"/>
                    <a:pt x="573" y="52"/>
                  </a:cubicBezTo>
                  <a:cubicBezTo>
                    <a:pt x="605" y="36"/>
                    <a:pt x="632" y="23"/>
                    <a:pt x="651" y="14"/>
                  </a:cubicBezTo>
                  <a:cubicBezTo>
                    <a:pt x="670" y="5"/>
                    <a:pt x="681" y="0"/>
                    <a:pt x="681" y="0"/>
                  </a:cubicBezTo>
                  <a:cubicBezTo>
                    <a:pt x="681" y="0"/>
                    <a:pt x="671" y="6"/>
                    <a:pt x="652" y="16"/>
                  </a:cubicBezTo>
                  <a:cubicBezTo>
                    <a:pt x="634" y="27"/>
                    <a:pt x="608" y="41"/>
                    <a:pt x="577" y="59"/>
                  </a:cubicBezTo>
                  <a:cubicBezTo>
                    <a:pt x="545" y="76"/>
                    <a:pt x="508" y="96"/>
                    <a:pt x="468" y="117"/>
                  </a:cubicBezTo>
                  <a:cubicBezTo>
                    <a:pt x="449" y="128"/>
                    <a:pt x="428" y="139"/>
                    <a:pt x="407" y="150"/>
                  </a:cubicBezTo>
                  <a:cubicBezTo>
                    <a:pt x="386" y="161"/>
                    <a:pt x="365" y="172"/>
                    <a:pt x="344" y="183"/>
                  </a:cubicBezTo>
                  <a:cubicBezTo>
                    <a:pt x="322" y="194"/>
                    <a:pt x="301" y="205"/>
                    <a:pt x="280" y="216"/>
                  </a:cubicBezTo>
                  <a:cubicBezTo>
                    <a:pt x="259" y="226"/>
                    <a:pt x="238" y="237"/>
                    <a:pt x="218" y="247"/>
                  </a:cubicBezTo>
                  <a:cubicBezTo>
                    <a:pt x="178" y="267"/>
                    <a:pt x="141" y="286"/>
                    <a:pt x="108" y="302"/>
                  </a:cubicBezTo>
                  <a:cubicBezTo>
                    <a:pt x="76" y="318"/>
                    <a:pt x="49" y="331"/>
                    <a:pt x="30" y="340"/>
                  </a:cubicBezTo>
                  <a:cubicBezTo>
                    <a:pt x="11" y="349"/>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0" name="Freeform 159">
              <a:extLst>
                <a:ext uri="{FF2B5EF4-FFF2-40B4-BE49-F238E27FC236}">
                  <a16:creationId xmlns:a16="http://schemas.microsoft.com/office/drawing/2014/main" id="{B235F05E-FCBB-EB13-3ED9-25703EB31E99}"/>
                </a:ext>
              </a:extLst>
            </p:cNvPr>
            <p:cNvSpPr>
              <a:spLocks/>
            </p:cNvSpPr>
            <p:nvPr/>
          </p:nvSpPr>
          <p:spPr bwMode="auto">
            <a:xfrm>
              <a:off x="5775464" y="4605736"/>
              <a:ext cx="1990291" cy="1036042"/>
            </a:xfrm>
            <a:custGeom>
              <a:avLst/>
              <a:gdLst>
                <a:gd name="T0" fmla="*/ 0 w 681"/>
                <a:gd name="T1" fmla="*/ 354 h 354"/>
                <a:gd name="T2" fmla="*/ 29 w 681"/>
                <a:gd name="T3" fmla="*/ 337 h 354"/>
                <a:gd name="T4" fmla="*/ 105 w 681"/>
                <a:gd name="T5" fmla="*/ 295 h 354"/>
                <a:gd name="T6" fmla="*/ 213 w 681"/>
                <a:gd name="T7" fmla="*/ 236 h 354"/>
                <a:gd name="T8" fmla="*/ 274 w 681"/>
                <a:gd name="T9" fmla="*/ 204 h 354"/>
                <a:gd name="T10" fmla="*/ 338 w 681"/>
                <a:gd name="T11" fmla="*/ 171 h 354"/>
                <a:gd name="T12" fmla="*/ 401 w 681"/>
                <a:gd name="T13" fmla="*/ 138 h 354"/>
                <a:gd name="T14" fmla="*/ 463 w 681"/>
                <a:gd name="T15" fmla="*/ 106 h 354"/>
                <a:gd name="T16" fmla="*/ 573 w 681"/>
                <a:gd name="T17" fmla="*/ 52 h 354"/>
                <a:gd name="T18" fmla="*/ 651 w 681"/>
                <a:gd name="T19" fmla="*/ 14 h 354"/>
                <a:gd name="T20" fmla="*/ 681 w 681"/>
                <a:gd name="T21" fmla="*/ 0 h 354"/>
                <a:gd name="T22" fmla="*/ 653 w 681"/>
                <a:gd name="T23" fmla="*/ 16 h 354"/>
                <a:gd name="T24" fmla="*/ 577 w 681"/>
                <a:gd name="T25" fmla="*/ 59 h 354"/>
                <a:gd name="T26" fmla="*/ 469 w 681"/>
                <a:gd name="T27" fmla="*/ 117 h 354"/>
                <a:gd name="T28" fmla="*/ 407 w 681"/>
                <a:gd name="T29" fmla="*/ 150 h 354"/>
                <a:gd name="T30" fmla="*/ 344 w 681"/>
                <a:gd name="T31" fmla="*/ 183 h 354"/>
                <a:gd name="T32" fmla="*/ 280 w 681"/>
                <a:gd name="T33" fmla="*/ 216 h 354"/>
                <a:gd name="T34" fmla="*/ 219 w 681"/>
                <a:gd name="T35" fmla="*/ 247 h 354"/>
                <a:gd name="T36" fmla="*/ 109 w 681"/>
                <a:gd name="T37" fmla="*/ 302 h 354"/>
                <a:gd name="T38" fmla="*/ 30 w 681"/>
                <a:gd name="T39" fmla="*/ 340 h 354"/>
                <a:gd name="T40" fmla="*/ 0 w 681"/>
                <a:gd name="T41"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1" h="354">
                  <a:moveTo>
                    <a:pt x="0" y="354"/>
                  </a:moveTo>
                  <a:cubicBezTo>
                    <a:pt x="0" y="354"/>
                    <a:pt x="11" y="348"/>
                    <a:pt x="29" y="337"/>
                  </a:cubicBezTo>
                  <a:cubicBezTo>
                    <a:pt x="47" y="327"/>
                    <a:pt x="73" y="312"/>
                    <a:pt x="105" y="295"/>
                  </a:cubicBezTo>
                  <a:cubicBezTo>
                    <a:pt x="136" y="277"/>
                    <a:pt x="173" y="257"/>
                    <a:pt x="213" y="236"/>
                  </a:cubicBezTo>
                  <a:cubicBezTo>
                    <a:pt x="233" y="226"/>
                    <a:pt x="253" y="215"/>
                    <a:pt x="274" y="204"/>
                  </a:cubicBezTo>
                  <a:cubicBezTo>
                    <a:pt x="295" y="193"/>
                    <a:pt x="316" y="182"/>
                    <a:pt x="338" y="171"/>
                  </a:cubicBezTo>
                  <a:cubicBezTo>
                    <a:pt x="359" y="160"/>
                    <a:pt x="380" y="149"/>
                    <a:pt x="401" y="138"/>
                  </a:cubicBezTo>
                  <a:cubicBezTo>
                    <a:pt x="422" y="127"/>
                    <a:pt x="443" y="116"/>
                    <a:pt x="463" y="106"/>
                  </a:cubicBezTo>
                  <a:cubicBezTo>
                    <a:pt x="503" y="86"/>
                    <a:pt x="541" y="67"/>
                    <a:pt x="573" y="52"/>
                  </a:cubicBezTo>
                  <a:cubicBezTo>
                    <a:pt x="605" y="36"/>
                    <a:pt x="633" y="23"/>
                    <a:pt x="651" y="14"/>
                  </a:cubicBezTo>
                  <a:cubicBezTo>
                    <a:pt x="670" y="5"/>
                    <a:pt x="681" y="0"/>
                    <a:pt x="681" y="0"/>
                  </a:cubicBezTo>
                  <a:cubicBezTo>
                    <a:pt x="681" y="0"/>
                    <a:pt x="671" y="6"/>
                    <a:pt x="653" y="16"/>
                  </a:cubicBezTo>
                  <a:cubicBezTo>
                    <a:pt x="634" y="26"/>
                    <a:pt x="608" y="41"/>
                    <a:pt x="577" y="59"/>
                  </a:cubicBezTo>
                  <a:cubicBezTo>
                    <a:pt x="545" y="76"/>
                    <a:pt x="508" y="96"/>
                    <a:pt x="469" y="117"/>
                  </a:cubicBezTo>
                  <a:cubicBezTo>
                    <a:pt x="449" y="128"/>
                    <a:pt x="428" y="139"/>
                    <a:pt x="407" y="150"/>
                  </a:cubicBezTo>
                  <a:cubicBezTo>
                    <a:pt x="387" y="161"/>
                    <a:pt x="365" y="172"/>
                    <a:pt x="344" y="183"/>
                  </a:cubicBezTo>
                  <a:cubicBezTo>
                    <a:pt x="323" y="194"/>
                    <a:pt x="301" y="205"/>
                    <a:pt x="280" y="216"/>
                  </a:cubicBezTo>
                  <a:cubicBezTo>
                    <a:pt x="259" y="226"/>
                    <a:pt x="239" y="237"/>
                    <a:pt x="219" y="247"/>
                  </a:cubicBezTo>
                  <a:cubicBezTo>
                    <a:pt x="178" y="267"/>
                    <a:pt x="141" y="286"/>
                    <a:pt x="109" y="302"/>
                  </a:cubicBezTo>
                  <a:cubicBezTo>
                    <a:pt x="76" y="318"/>
                    <a:pt x="49" y="330"/>
                    <a:pt x="30" y="340"/>
                  </a:cubicBezTo>
                  <a:cubicBezTo>
                    <a:pt x="11" y="348"/>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1" name="Freeform 160">
              <a:extLst>
                <a:ext uri="{FF2B5EF4-FFF2-40B4-BE49-F238E27FC236}">
                  <a16:creationId xmlns:a16="http://schemas.microsoft.com/office/drawing/2014/main" id="{AF39696D-52D5-1ACE-926C-7F00D66CB823}"/>
                </a:ext>
              </a:extLst>
            </p:cNvPr>
            <p:cNvSpPr>
              <a:spLocks/>
            </p:cNvSpPr>
            <p:nvPr/>
          </p:nvSpPr>
          <p:spPr bwMode="auto">
            <a:xfrm>
              <a:off x="5681986" y="4420729"/>
              <a:ext cx="1986396" cy="1034094"/>
            </a:xfrm>
            <a:custGeom>
              <a:avLst/>
              <a:gdLst>
                <a:gd name="T0" fmla="*/ 0 w 680"/>
                <a:gd name="T1" fmla="*/ 353 h 353"/>
                <a:gd name="T2" fmla="*/ 28 w 680"/>
                <a:gd name="T3" fmla="*/ 337 h 353"/>
                <a:gd name="T4" fmla="*/ 104 w 680"/>
                <a:gd name="T5" fmla="*/ 295 h 353"/>
                <a:gd name="T6" fmla="*/ 212 w 680"/>
                <a:gd name="T7" fmla="*/ 236 h 353"/>
                <a:gd name="T8" fmla="*/ 273 w 680"/>
                <a:gd name="T9" fmla="*/ 204 h 353"/>
                <a:gd name="T10" fmla="*/ 337 w 680"/>
                <a:gd name="T11" fmla="*/ 170 h 353"/>
                <a:gd name="T12" fmla="*/ 400 w 680"/>
                <a:gd name="T13" fmla="*/ 138 h 353"/>
                <a:gd name="T14" fmla="*/ 462 w 680"/>
                <a:gd name="T15" fmla="*/ 106 h 353"/>
                <a:gd name="T16" fmla="*/ 572 w 680"/>
                <a:gd name="T17" fmla="*/ 51 h 353"/>
                <a:gd name="T18" fmla="*/ 651 w 680"/>
                <a:gd name="T19" fmla="*/ 14 h 353"/>
                <a:gd name="T20" fmla="*/ 680 w 680"/>
                <a:gd name="T21" fmla="*/ 0 h 353"/>
                <a:gd name="T22" fmla="*/ 652 w 680"/>
                <a:gd name="T23" fmla="*/ 16 h 353"/>
                <a:gd name="T24" fmla="*/ 576 w 680"/>
                <a:gd name="T25" fmla="*/ 59 h 353"/>
                <a:gd name="T26" fmla="*/ 468 w 680"/>
                <a:gd name="T27" fmla="*/ 117 h 353"/>
                <a:gd name="T28" fmla="*/ 407 w 680"/>
                <a:gd name="T29" fmla="*/ 150 h 353"/>
                <a:gd name="T30" fmla="*/ 343 w 680"/>
                <a:gd name="T31" fmla="*/ 183 h 353"/>
                <a:gd name="T32" fmla="*/ 280 w 680"/>
                <a:gd name="T33" fmla="*/ 216 h 353"/>
                <a:gd name="T34" fmla="*/ 218 w 680"/>
                <a:gd name="T35" fmla="*/ 247 h 353"/>
                <a:gd name="T36" fmla="*/ 108 w 680"/>
                <a:gd name="T37" fmla="*/ 302 h 353"/>
                <a:gd name="T38" fmla="*/ 29 w 680"/>
                <a:gd name="T39" fmla="*/ 339 h 353"/>
                <a:gd name="T40" fmla="*/ 0 w 680"/>
                <a:gd name="T4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0" h="353">
                  <a:moveTo>
                    <a:pt x="0" y="353"/>
                  </a:moveTo>
                  <a:cubicBezTo>
                    <a:pt x="0" y="353"/>
                    <a:pt x="10" y="348"/>
                    <a:pt x="28" y="337"/>
                  </a:cubicBezTo>
                  <a:cubicBezTo>
                    <a:pt x="47" y="327"/>
                    <a:pt x="73" y="312"/>
                    <a:pt x="104" y="295"/>
                  </a:cubicBezTo>
                  <a:cubicBezTo>
                    <a:pt x="136" y="277"/>
                    <a:pt x="173" y="257"/>
                    <a:pt x="212" y="236"/>
                  </a:cubicBezTo>
                  <a:cubicBezTo>
                    <a:pt x="232" y="226"/>
                    <a:pt x="253" y="215"/>
                    <a:pt x="273" y="204"/>
                  </a:cubicBezTo>
                  <a:cubicBezTo>
                    <a:pt x="294" y="193"/>
                    <a:pt x="316" y="182"/>
                    <a:pt x="337" y="170"/>
                  </a:cubicBezTo>
                  <a:cubicBezTo>
                    <a:pt x="358" y="159"/>
                    <a:pt x="379" y="148"/>
                    <a:pt x="400" y="138"/>
                  </a:cubicBezTo>
                  <a:cubicBezTo>
                    <a:pt x="421" y="127"/>
                    <a:pt x="442" y="116"/>
                    <a:pt x="462" y="106"/>
                  </a:cubicBezTo>
                  <a:cubicBezTo>
                    <a:pt x="502" y="86"/>
                    <a:pt x="540" y="67"/>
                    <a:pt x="572" y="51"/>
                  </a:cubicBezTo>
                  <a:cubicBezTo>
                    <a:pt x="605" y="36"/>
                    <a:pt x="632" y="23"/>
                    <a:pt x="651" y="14"/>
                  </a:cubicBezTo>
                  <a:cubicBezTo>
                    <a:pt x="670" y="5"/>
                    <a:pt x="680" y="0"/>
                    <a:pt x="680" y="0"/>
                  </a:cubicBezTo>
                  <a:cubicBezTo>
                    <a:pt x="680" y="0"/>
                    <a:pt x="670" y="6"/>
                    <a:pt x="652" y="16"/>
                  </a:cubicBezTo>
                  <a:cubicBezTo>
                    <a:pt x="634" y="26"/>
                    <a:pt x="608" y="41"/>
                    <a:pt x="576" y="59"/>
                  </a:cubicBezTo>
                  <a:cubicBezTo>
                    <a:pt x="544" y="76"/>
                    <a:pt x="508" y="96"/>
                    <a:pt x="468" y="117"/>
                  </a:cubicBezTo>
                  <a:cubicBezTo>
                    <a:pt x="448" y="128"/>
                    <a:pt x="427" y="138"/>
                    <a:pt x="407" y="150"/>
                  </a:cubicBezTo>
                  <a:cubicBezTo>
                    <a:pt x="386" y="161"/>
                    <a:pt x="364" y="172"/>
                    <a:pt x="343" y="183"/>
                  </a:cubicBezTo>
                  <a:cubicBezTo>
                    <a:pt x="322" y="194"/>
                    <a:pt x="301" y="205"/>
                    <a:pt x="280" y="216"/>
                  </a:cubicBezTo>
                  <a:cubicBezTo>
                    <a:pt x="259" y="226"/>
                    <a:pt x="238" y="237"/>
                    <a:pt x="218" y="247"/>
                  </a:cubicBezTo>
                  <a:cubicBezTo>
                    <a:pt x="178" y="267"/>
                    <a:pt x="140" y="286"/>
                    <a:pt x="108" y="302"/>
                  </a:cubicBezTo>
                  <a:cubicBezTo>
                    <a:pt x="76" y="318"/>
                    <a:pt x="48" y="330"/>
                    <a:pt x="29" y="339"/>
                  </a:cubicBezTo>
                  <a:cubicBezTo>
                    <a:pt x="10" y="348"/>
                    <a:pt x="0" y="353"/>
                    <a:pt x="0" y="3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2" name="Freeform 161">
              <a:extLst>
                <a:ext uri="{FF2B5EF4-FFF2-40B4-BE49-F238E27FC236}">
                  <a16:creationId xmlns:a16="http://schemas.microsoft.com/office/drawing/2014/main" id="{39AC885E-3B96-3A4C-D635-0FD01F9038BF}"/>
                </a:ext>
              </a:extLst>
            </p:cNvPr>
            <p:cNvSpPr>
              <a:spLocks/>
            </p:cNvSpPr>
            <p:nvPr/>
          </p:nvSpPr>
          <p:spPr bwMode="auto">
            <a:xfrm>
              <a:off x="5586561" y="4237669"/>
              <a:ext cx="1988344" cy="1032147"/>
            </a:xfrm>
            <a:custGeom>
              <a:avLst/>
              <a:gdLst>
                <a:gd name="T0" fmla="*/ 0 w 681"/>
                <a:gd name="T1" fmla="*/ 353 h 353"/>
                <a:gd name="T2" fmla="*/ 28 w 681"/>
                <a:gd name="T3" fmla="*/ 337 h 353"/>
                <a:gd name="T4" fmla="*/ 104 w 681"/>
                <a:gd name="T5" fmla="*/ 295 h 353"/>
                <a:gd name="T6" fmla="*/ 212 w 681"/>
                <a:gd name="T7" fmla="*/ 236 h 353"/>
                <a:gd name="T8" fmla="*/ 274 w 681"/>
                <a:gd name="T9" fmla="*/ 203 h 353"/>
                <a:gd name="T10" fmla="*/ 337 w 681"/>
                <a:gd name="T11" fmla="*/ 170 h 353"/>
                <a:gd name="T12" fmla="*/ 401 w 681"/>
                <a:gd name="T13" fmla="*/ 138 h 353"/>
                <a:gd name="T14" fmla="*/ 462 w 681"/>
                <a:gd name="T15" fmla="*/ 106 h 353"/>
                <a:gd name="T16" fmla="*/ 572 w 681"/>
                <a:gd name="T17" fmla="*/ 51 h 353"/>
                <a:gd name="T18" fmla="*/ 651 w 681"/>
                <a:gd name="T19" fmla="*/ 14 h 353"/>
                <a:gd name="T20" fmla="*/ 681 w 681"/>
                <a:gd name="T21" fmla="*/ 0 h 353"/>
                <a:gd name="T22" fmla="*/ 652 w 681"/>
                <a:gd name="T23" fmla="*/ 16 h 353"/>
                <a:gd name="T24" fmla="*/ 576 w 681"/>
                <a:gd name="T25" fmla="*/ 58 h 353"/>
                <a:gd name="T26" fmla="*/ 468 w 681"/>
                <a:gd name="T27" fmla="*/ 117 h 353"/>
                <a:gd name="T28" fmla="*/ 407 w 681"/>
                <a:gd name="T29" fmla="*/ 149 h 353"/>
                <a:gd name="T30" fmla="*/ 343 w 681"/>
                <a:gd name="T31" fmla="*/ 183 h 353"/>
                <a:gd name="T32" fmla="*/ 280 w 681"/>
                <a:gd name="T33" fmla="*/ 215 h 353"/>
                <a:gd name="T34" fmla="*/ 218 w 681"/>
                <a:gd name="T35" fmla="*/ 247 h 353"/>
                <a:gd name="T36" fmla="*/ 108 w 681"/>
                <a:gd name="T37" fmla="*/ 302 h 353"/>
                <a:gd name="T38" fmla="*/ 30 w 681"/>
                <a:gd name="T39" fmla="*/ 339 h 353"/>
                <a:gd name="T40" fmla="*/ 0 w 681"/>
                <a:gd name="T4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1" h="353">
                  <a:moveTo>
                    <a:pt x="0" y="353"/>
                  </a:moveTo>
                  <a:cubicBezTo>
                    <a:pt x="0" y="353"/>
                    <a:pt x="10" y="347"/>
                    <a:pt x="28" y="337"/>
                  </a:cubicBezTo>
                  <a:cubicBezTo>
                    <a:pt x="47" y="327"/>
                    <a:pt x="73" y="312"/>
                    <a:pt x="104" y="295"/>
                  </a:cubicBezTo>
                  <a:cubicBezTo>
                    <a:pt x="136" y="277"/>
                    <a:pt x="173" y="257"/>
                    <a:pt x="212" y="236"/>
                  </a:cubicBezTo>
                  <a:cubicBezTo>
                    <a:pt x="232" y="225"/>
                    <a:pt x="253" y="215"/>
                    <a:pt x="274" y="203"/>
                  </a:cubicBezTo>
                  <a:cubicBezTo>
                    <a:pt x="295" y="193"/>
                    <a:pt x="316" y="181"/>
                    <a:pt x="337" y="170"/>
                  </a:cubicBezTo>
                  <a:cubicBezTo>
                    <a:pt x="358" y="159"/>
                    <a:pt x="380" y="148"/>
                    <a:pt x="401" y="138"/>
                  </a:cubicBezTo>
                  <a:cubicBezTo>
                    <a:pt x="422" y="127"/>
                    <a:pt x="442" y="116"/>
                    <a:pt x="462" y="106"/>
                  </a:cubicBezTo>
                  <a:cubicBezTo>
                    <a:pt x="503" y="86"/>
                    <a:pt x="540" y="67"/>
                    <a:pt x="572" y="51"/>
                  </a:cubicBezTo>
                  <a:cubicBezTo>
                    <a:pt x="605" y="35"/>
                    <a:pt x="632" y="23"/>
                    <a:pt x="651" y="14"/>
                  </a:cubicBezTo>
                  <a:cubicBezTo>
                    <a:pt x="670" y="5"/>
                    <a:pt x="681" y="0"/>
                    <a:pt x="681" y="0"/>
                  </a:cubicBezTo>
                  <a:cubicBezTo>
                    <a:pt x="681" y="0"/>
                    <a:pt x="670" y="6"/>
                    <a:pt x="652" y="16"/>
                  </a:cubicBezTo>
                  <a:cubicBezTo>
                    <a:pt x="634" y="26"/>
                    <a:pt x="608" y="41"/>
                    <a:pt x="576" y="58"/>
                  </a:cubicBezTo>
                  <a:cubicBezTo>
                    <a:pt x="545" y="76"/>
                    <a:pt x="508" y="96"/>
                    <a:pt x="468" y="117"/>
                  </a:cubicBezTo>
                  <a:cubicBezTo>
                    <a:pt x="448" y="127"/>
                    <a:pt x="428" y="138"/>
                    <a:pt x="407" y="149"/>
                  </a:cubicBezTo>
                  <a:cubicBezTo>
                    <a:pt x="386" y="160"/>
                    <a:pt x="365" y="172"/>
                    <a:pt x="343" y="183"/>
                  </a:cubicBezTo>
                  <a:cubicBezTo>
                    <a:pt x="322" y="194"/>
                    <a:pt x="301" y="205"/>
                    <a:pt x="280" y="215"/>
                  </a:cubicBezTo>
                  <a:cubicBezTo>
                    <a:pt x="259" y="226"/>
                    <a:pt x="238" y="237"/>
                    <a:pt x="218" y="247"/>
                  </a:cubicBezTo>
                  <a:cubicBezTo>
                    <a:pt x="178" y="267"/>
                    <a:pt x="140" y="286"/>
                    <a:pt x="108" y="302"/>
                  </a:cubicBezTo>
                  <a:cubicBezTo>
                    <a:pt x="76" y="317"/>
                    <a:pt x="49" y="330"/>
                    <a:pt x="30" y="339"/>
                  </a:cubicBezTo>
                  <a:cubicBezTo>
                    <a:pt x="11" y="348"/>
                    <a:pt x="0" y="353"/>
                    <a:pt x="0" y="3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3" name="Freeform 162">
              <a:extLst>
                <a:ext uri="{FF2B5EF4-FFF2-40B4-BE49-F238E27FC236}">
                  <a16:creationId xmlns:a16="http://schemas.microsoft.com/office/drawing/2014/main" id="{FE7A3494-D54B-C33B-0393-87C5F6093083}"/>
                </a:ext>
              </a:extLst>
            </p:cNvPr>
            <p:cNvSpPr>
              <a:spLocks/>
            </p:cNvSpPr>
            <p:nvPr/>
          </p:nvSpPr>
          <p:spPr bwMode="auto">
            <a:xfrm>
              <a:off x="5489189" y="4048766"/>
              <a:ext cx="1990291" cy="1036042"/>
            </a:xfrm>
            <a:custGeom>
              <a:avLst/>
              <a:gdLst>
                <a:gd name="T0" fmla="*/ 0 w 681"/>
                <a:gd name="T1" fmla="*/ 354 h 354"/>
                <a:gd name="T2" fmla="*/ 29 w 681"/>
                <a:gd name="T3" fmla="*/ 338 h 354"/>
                <a:gd name="T4" fmla="*/ 105 w 681"/>
                <a:gd name="T5" fmla="*/ 297 h 354"/>
                <a:gd name="T6" fmla="*/ 214 w 681"/>
                <a:gd name="T7" fmla="*/ 240 h 354"/>
                <a:gd name="T8" fmla="*/ 339 w 681"/>
                <a:gd name="T9" fmla="*/ 174 h 354"/>
                <a:gd name="T10" fmla="*/ 464 w 681"/>
                <a:gd name="T11" fmla="*/ 110 h 354"/>
                <a:gd name="T12" fmla="*/ 574 w 681"/>
                <a:gd name="T13" fmla="*/ 54 h 354"/>
                <a:gd name="T14" fmla="*/ 651 w 681"/>
                <a:gd name="T15" fmla="*/ 15 h 354"/>
                <a:gd name="T16" fmla="*/ 681 w 681"/>
                <a:gd name="T17" fmla="*/ 0 h 354"/>
                <a:gd name="T18" fmla="*/ 652 w 681"/>
                <a:gd name="T19" fmla="*/ 16 h 354"/>
                <a:gd name="T20" fmla="*/ 575 w 681"/>
                <a:gd name="T21" fmla="*/ 57 h 354"/>
                <a:gd name="T22" fmla="*/ 467 w 681"/>
                <a:gd name="T23" fmla="*/ 115 h 354"/>
                <a:gd name="T24" fmla="*/ 342 w 681"/>
                <a:gd name="T25" fmla="*/ 180 h 354"/>
                <a:gd name="T26" fmla="*/ 217 w 681"/>
                <a:gd name="T27" fmla="*/ 245 h 354"/>
                <a:gd name="T28" fmla="*/ 107 w 681"/>
                <a:gd name="T29" fmla="*/ 301 h 354"/>
                <a:gd name="T30" fmla="*/ 30 w 681"/>
                <a:gd name="T31" fmla="*/ 340 h 354"/>
                <a:gd name="T32" fmla="*/ 0 w 681"/>
                <a:gd name="T33"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1" h="354">
                  <a:moveTo>
                    <a:pt x="0" y="354"/>
                  </a:moveTo>
                  <a:cubicBezTo>
                    <a:pt x="0" y="354"/>
                    <a:pt x="11" y="348"/>
                    <a:pt x="29" y="338"/>
                  </a:cubicBezTo>
                  <a:cubicBezTo>
                    <a:pt x="47" y="328"/>
                    <a:pt x="74" y="314"/>
                    <a:pt x="105" y="297"/>
                  </a:cubicBezTo>
                  <a:cubicBezTo>
                    <a:pt x="137" y="280"/>
                    <a:pt x="174" y="261"/>
                    <a:pt x="214" y="240"/>
                  </a:cubicBezTo>
                  <a:cubicBezTo>
                    <a:pt x="254" y="219"/>
                    <a:pt x="296" y="197"/>
                    <a:pt x="339" y="174"/>
                  </a:cubicBezTo>
                  <a:cubicBezTo>
                    <a:pt x="381" y="152"/>
                    <a:pt x="424" y="130"/>
                    <a:pt x="464" y="110"/>
                  </a:cubicBezTo>
                  <a:cubicBezTo>
                    <a:pt x="504" y="89"/>
                    <a:pt x="542" y="70"/>
                    <a:pt x="574" y="54"/>
                  </a:cubicBezTo>
                  <a:cubicBezTo>
                    <a:pt x="606" y="38"/>
                    <a:pt x="633" y="24"/>
                    <a:pt x="651" y="15"/>
                  </a:cubicBezTo>
                  <a:cubicBezTo>
                    <a:pt x="670" y="6"/>
                    <a:pt x="681" y="0"/>
                    <a:pt x="681" y="0"/>
                  </a:cubicBezTo>
                  <a:cubicBezTo>
                    <a:pt x="681" y="0"/>
                    <a:pt x="670" y="6"/>
                    <a:pt x="652" y="16"/>
                  </a:cubicBezTo>
                  <a:cubicBezTo>
                    <a:pt x="633" y="26"/>
                    <a:pt x="607" y="40"/>
                    <a:pt x="575" y="57"/>
                  </a:cubicBezTo>
                  <a:cubicBezTo>
                    <a:pt x="544" y="74"/>
                    <a:pt x="507" y="94"/>
                    <a:pt x="467" y="115"/>
                  </a:cubicBezTo>
                  <a:cubicBezTo>
                    <a:pt x="427" y="136"/>
                    <a:pt x="385" y="158"/>
                    <a:pt x="342" y="180"/>
                  </a:cubicBezTo>
                  <a:cubicBezTo>
                    <a:pt x="299" y="202"/>
                    <a:pt x="257" y="224"/>
                    <a:pt x="217" y="245"/>
                  </a:cubicBezTo>
                  <a:cubicBezTo>
                    <a:pt x="177" y="265"/>
                    <a:pt x="139" y="284"/>
                    <a:pt x="107" y="301"/>
                  </a:cubicBezTo>
                  <a:cubicBezTo>
                    <a:pt x="75" y="317"/>
                    <a:pt x="48" y="330"/>
                    <a:pt x="30" y="340"/>
                  </a:cubicBezTo>
                  <a:cubicBezTo>
                    <a:pt x="11" y="349"/>
                    <a:pt x="0" y="354"/>
                    <a:pt x="0" y="35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4" name="Freeform 163">
              <a:extLst>
                <a:ext uri="{FF2B5EF4-FFF2-40B4-BE49-F238E27FC236}">
                  <a16:creationId xmlns:a16="http://schemas.microsoft.com/office/drawing/2014/main" id="{FD3D5333-5BFB-3C20-54C2-A3F5B88FDEE8}"/>
                </a:ext>
              </a:extLst>
            </p:cNvPr>
            <p:cNvSpPr>
              <a:spLocks noEditPoints="1"/>
            </p:cNvSpPr>
            <p:nvPr/>
          </p:nvSpPr>
          <p:spPr bwMode="auto">
            <a:xfrm>
              <a:off x="5810518" y="4179245"/>
              <a:ext cx="2697215" cy="4128588"/>
            </a:xfrm>
            <a:custGeom>
              <a:avLst/>
              <a:gdLst>
                <a:gd name="T0" fmla="*/ 660 w 923"/>
                <a:gd name="T1" fmla="*/ 271 h 1411"/>
                <a:gd name="T2" fmla="*/ 203 w 923"/>
                <a:gd name="T3" fmla="*/ 80 h 1411"/>
                <a:gd name="T4" fmla="*/ 96 w 923"/>
                <a:gd name="T5" fmla="*/ 564 h 1411"/>
                <a:gd name="T6" fmla="*/ 324 w 923"/>
                <a:gd name="T7" fmla="*/ 767 h 1411"/>
                <a:gd name="T8" fmla="*/ 609 w 923"/>
                <a:gd name="T9" fmla="*/ 979 h 1411"/>
                <a:gd name="T10" fmla="*/ 631 w 923"/>
                <a:gd name="T11" fmla="*/ 1009 h 1411"/>
                <a:gd name="T12" fmla="*/ 832 w 923"/>
                <a:gd name="T13" fmla="*/ 1395 h 1411"/>
                <a:gd name="T14" fmla="*/ 862 w 923"/>
                <a:gd name="T15" fmla="*/ 1405 h 1411"/>
                <a:gd name="T16" fmla="*/ 908 w 923"/>
                <a:gd name="T17" fmla="*/ 1381 h 1411"/>
                <a:gd name="T18" fmla="*/ 917 w 923"/>
                <a:gd name="T19" fmla="*/ 1351 h 1411"/>
                <a:gd name="T20" fmla="*/ 716 w 923"/>
                <a:gd name="T21" fmla="*/ 964 h 1411"/>
                <a:gd name="T22" fmla="*/ 705 w 923"/>
                <a:gd name="T23" fmla="*/ 929 h 1411"/>
                <a:gd name="T24" fmla="*/ 695 w 923"/>
                <a:gd name="T25" fmla="*/ 574 h 1411"/>
                <a:gd name="T26" fmla="*/ 660 w 923"/>
                <a:gd name="T27" fmla="*/ 271 h 1411"/>
                <a:gd name="T28" fmla="*/ 664 w 923"/>
                <a:gd name="T29" fmla="*/ 946 h 1411"/>
                <a:gd name="T30" fmla="*/ 646 w 923"/>
                <a:gd name="T31" fmla="*/ 955 h 1411"/>
                <a:gd name="T32" fmla="*/ 633 w 923"/>
                <a:gd name="T33" fmla="*/ 953 h 1411"/>
                <a:gd name="T34" fmla="*/ 454 w 923"/>
                <a:gd name="T35" fmla="*/ 804 h 1411"/>
                <a:gd name="T36" fmla="*/ 459 w 923"/>
                <a:gd name="T37" fmla="*/ 783 h 1411"/>
                <a:gd name="T38" fmla="*/ 553 w 923"/>
                <a:gd name="T39" fmla="*/ 754 h 1411"/>
                <a:gd name="T40" fmla="*/ 630 w 923"/>
                <a:gd name="T41" fmla="*/ 694 h 1411"/>
                <a:gd name="T42" fmla="*/ 651 w 923"/>
                <a:gd name="T43" fmla="*/ 703 h 1411"/>
                <a:gd name="T44" fmla="*/ 670 w 923"/>
                <a:gd name="T45" fmla="*/ 933 h 1411"/>
                <a:gd name="T46" fmla="*/ 664 w 923"/>
                <a:gd name="T47" fmla="*/ 946 h 1411"/>
                <a:gd name="T48" fmla="*/ 538 w 923"/>
                <a:gd name="T49" fmla="*/ 725 h 1411"/>
                <a:gd name="T50" fmla="*/ 126 w 923"/>
                <a:gd name="T51" fmla="*/ 549 h 1411"/>
                <a:gd name="T52" fmla="*/ 218 w 923"/>
                <a:gd name="T53" fmla="*/ 110 h 1411"/>
                <a:gd name="T54" fmla="*/ 630 w 923"/>
                <a:gd name="T55" fmla="*/ 286 h 1411"/>
                <a:gd name="T56" fmla="*/ 538 w 923"/>
                <a:gd name="T57" fmla="*/ 725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3" h="1411">
                  <a:moveTo>
                    <a:pt x="660" y="271"/>
                  </a:moveTo>
                  <a:cubicBezTo>
                    <a:pt x="563" y="85"/>
                    <a:pt x="358" y="0"/>
                    <a:pt x="203" y="80"/>
                  </a:cubicBezTo>
                  <a:cubicBezTo>
                    <a:pt x="48" y="161"/>
                    <a:pt x="0" y="378"/>
                    <a:pt x="96" y="564"/>
                  </a:cubicBezTo>
                  <a:cubicBezTo>
                    <a:pt x="149" y="665"/>
                    <a:pt x="233" y="736"/>
                    <a:pt x="324" y="767"/>
                  </a:cubicBezTo>
                  <a:cubicBezTo>
                    <a:pt x="442" y="822"/>
                    <a:pt x="568" y="939"/>
                    <a:pt x="609" y="979"/>
                  </a:cubicBezTo>
                  <a:cubicBezTo>
                    <a:pt x="618" y="988"/>
                    <a:pt x="625" y="998"/>
                    <a:pt x="631" y="1009"/>
                  </a:cubicBezTo>
                  <a:cubicBezTo>
                    <a:pt x="832" y="1395"/>
                    <a:pt x="832" y="1395"/>
                    <a:pt x="832" y="1395"/>
                  </a:cubicBezTo>
                  <a:cubicBezTo>
                    <a:pt x="838" y="1406"/>
                    <a:pt x="851" y="1411"/>
                    <a:pt x="862" y="1405"/>
                  </a:cubicBezTo>
                  <a:cubicBezTo>
                    <a:pt x="908" y="1381"/>
                    <a:pt x="908" y="1381"/>
                    <a:pt x="908" y="1381"/>
                  </a:cubicBezTo>
                  <a:cubicBezTo>
                    <a:pt x="919" y="1376"/>
                    <a:pt x="923" y="1362"/>
                    <a:pt x="917" y="1351"/>
                  </a:cubicBezTo>
                  <a:cubicBezTo>
                    <a:pt x="716" y="964"/>
                    <a:pt x="716" y="964"/>
                    <a:pt x="716" y="964"/>
                  </a:cubicBezTo>
                  <a:cubicBezTo>
                    <a:pt x="711" y="953"/>
                    <a:pt x="707" y="942"/>
                    <a:pt x="705" y="929"/>
                  </a:cubicBezTo>
                  <a:cubicBezTo>
                    <a:pt x="696" y="873"/>
                    <a:pt x="671" y="701"/>
                    <a:pt x="695" y="574"/>
                  </a:cubicBezTo>
                  <a:cubicBezTo>
                    <a:pt x="722" y="482"/>
                    <a:pt x="712" y="372"/>
                    <a:pt x="660" y="271"/>
                  </a:cubicBezTo>
                  <a:moveTo>
                    <a:pt x="664" y="946"/>
                  </a:moveTo>
                  <a:cubicBezTo>
                    <a:pt x="646" y="955"/>
                    <a:pt x="646" y="955"/>
                    <a:pt x="646" y="955"/>
                  </a:cubicBezTo>
                  <a:cubicBezTo>
                    <a:pt x="642" y="957"/>
                    <a:pt x="636" y="956"/>
                    <a:pt x="633" y="953"/>
                  </a:cubicBezTo>
                  <a:cubicBezTo>
                    <a:pt x="592" y="912"/>
                    <a:pt x="533" y="856"/>
                    <a:pt x="454" y="804"/>
                  </a:cubicBezTo>
                  <a:cubicBezTo>
                    <a:pt x="445" y="798"/>
                    <a:pt x="448" y="784"/>
                    <a:pt x="459" y="783"/>
                  </a:cubicBezTo>
                  <a:cubicBezTo>
                    <a:pt x="491" y="779"/>
                    <a:pt x="523" y="770"/>
                    <a:pt x="553" y="754"/>
                  </a:cubicBezTo>
                  <a:cubicBezTo>
                    <a:pt x="583" y="739"/>
                    <a:pt x="608" y="718"/>
                    <a:pt x="630" y="694"/>
                  </a:cubicBezTo>
                  <a:cubicBezTo>
                    <a:pt x="637" y="686"/>
                    <a:pt x="651" y="692"/>
                    <a:pt x="651" y="703"/>
                  </a:cubicBezTo>
                  <a:cubicBezTo>
                    <a:pt x="648" y="796"/>
                    <a:pt x="659" y="876"/>
                    <a:pt x="670" y="933"/>
                  </a:cubicBezTo>
                  <a:cubicBezTo>
                    <a:pt x="671" y="939"/>
                    <a:pt x="668" y="944"/>
                    <a:pt x="664" y="946"/>
                  </a:cubicBezTo>
                  <a:moveTo>
                    <a:pt x="538" y="725"/>
                  </a:moveTo>
                  <a:cubicBezTo>
                    <a:pt x="399" y="797"/>
                    <a:pt x="214" y="718"/>
                    <a:pt x="126" y="549"/>
                  </a:cubicBezTo>
                  <a:cubicBezTo>
                    <a:pt x="37" y="379"/>
                    <a:pt x="79" y="182"/>
                    <a:pt x="218" y="110"/>
                  </a:cubicBezTo>
                  <a:cubicBezTo>
                    <a:pt x="357" y="37"/>
                    <a:pt x="542" y="117"/>
                    <a:pt x="630" y="286"/>
                  </a:cubicBezTo>
                  <a:cubicBezTo>
                    <a:pt x="719" y="456"/>
                    <a:pt x="677" y="653"/>
                    <a:pt x="538" y="725"/>
                  </a:cubicBezTo>
                </a:path>
              </a:pathLst>
            </a:custGeom>
            <a:solidFill>
              <a:srgbClr val="7CB3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5" name="Freeform 164">
              <a:extLst>
                <a:ext uri="{FF2B5EF4-FFF2-40B4-BE49-F238E27FC236}">
                  <a16:creationId xmlns:a16="http://schemas.microsoft.com/office/drawing/2014/main" id="{DD6139D0-E397-99AD-7798-6F585EFB1169}"/>
                </a:ext>
              </a:extLst>
            </p:cNvPr>
            <p:cNvSpPr>
              <a:spLocks/>
            </p:cNvSpPr>
            <p:nvPr/>
          </p:nvSpPr>
          <p:spPr bwMode="auto">
            <a:xfrm>
              <a:off x="8194193" y="8101404"/>
              <a:ext cx="420649" cy="327171"/>
            </a:xfrm>
            <a:custGeom>
              <a:avLst/>
              <a:gdLst>
                <a:gd name="T0" fmla="*/ 131 w 144"/>
                <a:gd name="T1" fmla="*/ 59 h 112"/>
                <a:gd name="T2" fmla="*/ 38 w 144"/>
                <a:gd name="T3" fmla="*/ 107 h 112"/>
                <a:gd name="T4" fmla="*/ 12 w 144"/>
                <a:gd name="T5" fmla="*/ 99 h 112"/>
                <a:gd name="T6" fmla="*/ 32 w 144"/>
                <a:gd name="T7" fmla="*/ 34 h 112"/>
                <a:gd name="T8" fmla="*/ 75 w 144"/>
                <a:gd name="T9" fmla="*/ 12 h 112"/>
                <a:gd name="T10" fmla="*/ 139 w 144"/>
                <a:gd name="T11" fmla="*/ 33 h 112"/>
                <a:gd name="T12" fmla="*/ 131 w 144"/>
                <a:gd name="T13" fmla="*/ 59 h 112"/>
              </a:gdLst>
              <a:ahLst/>
              <a:cxnLst>
                <a:cxn ang="0">
                  <a:pos x="T0" y="T1"/>
                </a:cxn>
                <a:cxn ang="0">
                  <a:pos x="T2" y="T3"/>
                </a:cxn>
                <a:cxn ang="0">
                  <a:pos x="T4" y="T5"/>
                </a:cxn>
                <a:cxn ang="0">
                  <a:pos x="T6" y="T7"/>
                </a:cxn>
                <a:cxn ang="0">
                  <a:pos x="T8" y="T9"/>
                </a:cxn>
                <a:cxn ang="0">
                  <a:pos x="T10" y="T11"/>
                </a:cxn>
                <a:cxn ang="0">
                  <a:pos x="T12" y="T13"/>
                </a:cxn>
              </a:cxnLst>
              <a:rect l="0" t="0" r="r" b="b"/>
              <a:pathLst>
                <a:path w="144" h="112">
                  <a:moveTo>
                    <a:pt x="131" y="59"/>
                  </a:moveTo>
                  <a:cubicBezTo>
                    <a:pt x="38" y="107"/>
                    <a:pt x="38" y="107"/>
                    <a:pt x="38" y="107"/>
                  </a:cubicBezTo>
                  <a:cubicBezTo>
                    <a:pt x="29" y="112"/>
                    <a:pt x="17" y="108"/>
                    <a:pt x="12" y="99"/>
                  </a:cubicBezTo>
                  <a:cubicBezTo>
                    <a:pt x="0" y="75"/>
                    <a:pt x="9" y="46"/>
                    <a:pt x="32" y="34"/>
                  </a:cubicBezTo>
                  <a:cubicBezTo>
                    <a:pt x="75" y="12"/>
                    <a:pt x="75" y="12"/>
                    <a:pt x="75" y="12"/>
                  </a:cubicBezTo>
                  <a:cubicBezTo>
                    <a:pt x="98" y="0"/>
                    <a:pt x="127" y="9"/>
                    <a:pt x="139" y="33"/>
                  </a:cubicBezTo>
                  <a:cubicBezTo>
                    <a:pt x="144" y="42"/>
                    <a:pt x="140" y="54"/>
                    <a:pt x="131" y="59"/>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6" name="Freeform 165">
              <a:extLst>
                <a:ext uri="{FF2B5EF4-FFF2-40B4-BE49-F238E27FC236}">
                  <a16:creationId xmlns:a16="http://schemas.microsoft.com/office/drawing/2014/main" id="{9F71399C-91CC-E8DF-180D-A2C44597C31C}"/>
                </a:ext>
              </a:extLst>
            </p:cNvPr>
            <p:cNvSpPr>
              <a:spLocks noEditPoints="1"/>
            </p:cNvSpPr>
            <p:nvPr/>
          </p:nvSpPr>
          <p:spPr bwMode="auto">
            <a:xfrm>
              <a:off x="6459018" y="4420729"/>
              <a:ext cx="1191838" cy="592024"/>
            </a:xfrm>
            <a:custGeom>
              <a:avLst/>
              <a:gdLst>
                <a:gd name="T0" fmla="*/ 393 w 408"/>
                <a:gd name="T1" fmla="*/ 175 h 202"/>
                <a:gd name="T2" fmla="*/ 393 w 408"/>
                <a:gd name="T3" fmla="*/ 175 h 202"/>
                <a:gd name="T4" fmla="*/ 408 w 408"/>
                <a:gd name="T5" fmla="*/ 202 h 202"/>
                <a:gd name="T6" fmla="*/ 393 w 408"/>
                <a:gd name="T7" fmla="*/ 175 h 202"/>
                <a:gd name="T8" fmla="*/ 350 w 408"/>
                <a:gd name="T9" fmla="*/ 118 h 202"/>
                <a:gd name="T10" fmla="*/ 350 w 408"/>
                <a:gd name="T11" fmla="*/ 118 h 202"/>
                <a:gd name="T12" fmla="*/ 389 w 408"/>
                <a:gd name="T13" fmla="*/ 169 h 202"/>
                <a:gd name="T14" fmla="*/ 389 w 408"/>
                <a:gd name="T15" fmla="*/ 169 h 202"/>
                <a:gd name="T16" fmla="*/ 350 w 408"/>
                <a:gd name="T17" fmla="*/ 118 h 202"/>
                <a:gd name="T18" fmla="*/ 305 w 408"/>
                <a:gd name="T19" fmla="*/ 75 h 202"/>
                <a:gd name="T20" fmla="*/ 305 w 408"/>
                <a:gd name="T21" fmla="*/ 75 h 202"/>
                <a:gd name="T22" fmla="*/ 344 w 408"/>
                <a:gd name="T23" fmla="*/ 112 h 202"/>
                <a:gd name="T24" fmla="*/ 344 w 408"/>
                <a:gd name="T25" fmla="*/ 112 h 202"/>
                <a:gd name="T26" fmla="*/ 305 w 408"/>
                <a:gd name="T27" fmla="*/ 75 h 202"/>
                <a:gd name="T28" fmla="*/ 223 w 408"/>
                <a:gd name="T29" fmla="*/ 25 h 202"/>
                <a:gd name="T30" fmla="*/ 223 w 408"/>
                <a:gd name="T31" fmla="*/ 25 h 202"/>
                <a:gd name="T32" fmla="*/ 287 w 408"/>
                <a:gd name="T33" fmla="*/ 61 h 202"/>
                <a:gd name="T34" fmla="*/ 287 w 408"/>
                <a:gd name="T35" fmla="*/ 61 h 202"/>
                <a:gd name="T36" fmla="*/ 223 w 408"/>
                <a:gd name="T37" fmla="*/ 25 h 202"/>
                <a:gd name="T38" fmla="*/ 194 w 408"/>
                <a:gd name="T39" fmla="*/ 14 h 202"/>
                <a:gd name="T40" fmla="*/ 194 w 408"/>
                <a:gd name="T41" fmla="*/ 14 h 202"/>
                <a:gd name="T42" fmla="*/ 210 w 408"/>
                <a:gd name="T43" fmla="*/ 20 h 202"/>
                <a:gd name="T44" fmla="*/ 210 w 408"/>
                <a:gd name="T45" fmla="*/ 20 h 202"/>
                <a:gd name="T46" fmla="*/ 194 w 408"/>
                <a:gd name="T47" fmla="*/ 14 h 202"/>
                <a:gd name="T48" fmla="*/ 27 w 408"/>
                <a:gd name="T49" fmla="*/ 13 h 202"/>
                <a:gd name="T50" fmla="*/ 0 w 408"/>
                <a:gd name="T51" fmla="*/ 25 h 202"/>
                <a:gd name="T52" fmla="*/ 0 w 408"/>
                <a:gd name="T53" fmla="*/ 25 h 202"/>
                <a:gd name="T54" fmla="*/ 27 w 408"/>
                <a:gd name="T55" fmla="*/ 13 h 202"/>
                <a:gd name="T56" fmla="*/ 27 w 408"/>
                <a:gd name="T57" fmla="*/ 13 h 202"/>
                <a:gd name="T58" fmla="*/ 99 w 408"/>
                <a:gd name="T59" fmla="*/ 0 h 202"/>
                <a:gd name="T60" fmla="*/ 30 w 408"/>
                <a:gd name="T61" fmla="*/ 12 h 202"/>
                <a:gd name="T62" fmla="*/ 30 w 408"/>
                <a:gd name="T63" fmla="*/ 12 h 202"/>
                <a:gd name="T64" fmla="*/ 98 w 408"/>
                <a:gd name="T65" fmla="*/ 0 h 202"/>
                <a:gd name="T66" fmla="*/ 99 w 408"/>
                <a:gd name="T67" fmla="*/ 0 h 202"/>
                <a:gd name="T68" fmla="*/ 112 w 408"/>
                <a:gd name="T69" fmla="*/ 0 h 202"/>
                <a:gd name="T70" fmla="*/ 112 w 408"/>
                <a:gd name="T71" fmla="*/ 0 h 202"/>
                <a:gd name="T72" fmla="*/ 184 w 408"/>
                <a:gd name="T73" fmla="*/ 11 h 202"/>
                <a:gd name="T74" fmla="*/ 184 w 408"/>
                <a:gd name="T75" fmla="*/ 11 h 202"/>
                <a:gd name="T76" fmla="*/ 112 w 408"/>
                <a:gd name="T77"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02">
                  <a:moveTo>
                    <a:pt x="393" y="175"/>
                  </a:moveTo>
                  <a:cubicBezTo>
                    <a:pt x="393" y="175"/>
                    <a:pt x="393" y="175"/>
                    <a:pt x="393" y="175"/>
                  </a:cubicBezTo>
                  <a:cubicBezTo>
                    <a:pt x="398" y="184"/>
                    <a:pt x="403" y="193"/>
                    <a:pt x="408" y="202"/>
                  </a:cubicBezTo>
                  <a:cubicBezTo>
                    <a:pt x="403" y="193"/>
                    <a:pt x="398" y="184"/>
                    <a:pt x="393" y="175"/>
                  </a:cubicBezTo>
                  <a:moveTo>
                    <a:pt x="350" y="118"/>
                  </a:moveTo>
                  <a:cubicBezTo>
                    <a:pt x="350" y="118"/>
                    <a:pt x="350" y="118"/>
                    <a:pt x="350" y="118"/>
                  </a:cubicBezTo>
                  <a:cubicBezTo>
                    <a:pt x="364" y="134"/>
                    <a:pt x="377" y="151"/>
                    <a:pt x="389" y="169"/>
                  </a:cubicBezTo>
                  <a:cubicBezTo>
                    <a:pt x="389" y="169"/>
                    <a:pt x="389" y="169"/>
                    <a:pt x="389" y="169"/>
                  </a:cubicBezTo>
                  <a:cubicBezTo>
                    <a:pt x="377" y="151"/>
                    <a:pt x="364" y="134"/>
                    <a:pt x="350" y="118"/>
                  </a:cubicBezTo>
                  <a:moveTo>
                    <a:pt x="305" y="75"/>
                  </a:moveTo>
                  <a:cubicBezTo>
                    <a:pt x="305" y="75"/>
                    <a:pt x="305" y="75"/>
                    <a:pt x="305" y="75"/>
                  </a:cubicBezTo>
                  <a:cubicBezTo>
                    <a:pt x="319" y="86"/>
                    <a:pt x="332" y="99"/>
                    <a:pt x="344" y="112"/>
                  </a:cubicBezTo>
                  <a:cubicBezTo>
                    <a:pt x="344" y="112"/>
                    <a:pt x="344" y="112"/>
                    <a:pt x="344" y="112"/>
                  </a:cubicBezTo>
                  <a:cubicBezTo>
                    <a:pt x="332" y="99"/>
                    <a:pt x="319" y="86"/>
                    <a:pt x="305" y="75"/>
                  </a:cubicBezTo>
                  <a:moveTo>
                    <a:pt x="223" y="25"/>
                  </a:moveTo>
                  <a:cubicBezTo>
                    <a:pt x="223" y="25"/>
                    <a:pt x="223" y="25"/>
                    <a:pt x="223" y="25"/>
                  </a:cubicBezTo>
                  <a:cubicBezTo>
                    <a:pt x="245" y="34"/>
                    <a:pt x="266" y="47"/>
                    <a:pt x="287" y="61"/>
                  </a:cubicBezTo>
                  <a:cubicBezTo>
                    <a:pt x="287" y="61"/>
                    <a:pt x="287" y="61"/>
                    <a:pt x="287" y="61"/>
                  </a:cubicBezTo>
                  <a:cubicBezTo>
                    <a:pt x="266" y="47"/>
                    <a:pt x="245" y="34"/>
                    <a:pt x="223" y="25"/>
                  </a:cubicBezTo>
                  <a:moveTo>
                    <a:pt x="194" y="14"/>
                  </a:moveTo>
                  <a:cubicBezTo>
                    <a:pt x="194" y="14"/>
                    <a:pt x="194" y="14"/>
                    <a:pt x="194" y="14"/>
                  </a:cubicBezTo>
                  <a:cubicBezTo>
                    <a:pt x="200" y="16"/>
                    <a:pt x="205" y="18"/>
                    <a:pt x="210" y="20"/>
                  </a:cubicBezTo>
                  <a:cubicBezTo>
                    <a:pt x="210" y="20"/>
                    <a:pt x="210" y="20"/>
                    <a:pt x="210" y="20"/>
                  </a:cubicBezTo>
                  <a:cubicBezTo>
                    <a:pt x="205" y="18"/>
                    <a:pt x="200" y="16"/>
                    <a:pt x="194" y="14"/>
                  </a:cubicBezTo>
                  <a:moveTo>
                    <a:pt x="27" y="13"/>
                  </a:moveTo>
                  <a:cubicBezTo>
                    <a:pt x="18" y="16"/>
                    <a:pt x="9" y="20"/>
                    <a:pt x="0" y="25"/>
                  </a:cubicBezTo>
                  <a:cubicBezTo>
                    <a:pt x="0" y="25"/>
                    <a:pt x="0" y="25"/>
                    <a:pt x="0" y="25"/>
                  </a:cubicBezTo>
                  <a:cubicBezTo>
                    <a:pt x="9" y="20"/>
                    <a:pt x="18" y="16"/>
                    <a:pt x="27" y="13"/>
                  </a:cubicBezTo>
                  <a:cubicBezTo>
                    <a:pt x="27" y="13"/>
                    <a:pt x="27" y="13"/>
                    <a:pt x="27" y="13"/>
                  </a:cubicBezTo>
                  <a:moveTo>
                    <a:pt x="99" y="0"/>
                  </a:moveTo>
                  <a:cubicBezTo>
                    <a:pt x="75" y="1"/>
                    <a:pt x="52" y="5"/>
                    <a:pt x="30" y="12"/>
                  </a:cubicBezTo>
                  <a:cubicBezTo>
                    <a:pt x="30" y="12"/>
                    <a:pt x="30" y="12"/>
                    <a:pt x="30" y="12"/>
                  </a:cubicBezTo>
                  <a:cubicBezTo>
                    <a:pt x="52" y="5"/>
                    <a:pt x="75" y="1"/>
                    <a:pt x="98" y="0"/>
                  </a:cubicBezTo>
                  <a:cubicBezTo>
                    <a:pt x="98" y="0"/>
                    <a:pt x="99" y="0"/>
                    <a:pt x="99" y="0"/>
                  </a:cubicBezTo>
                  <a:moveTo>
                    <a:pt x="112" y="0"/>
                  </a:moveTo>
                  <a:cubicBezTo>
                    <a:pt x="112" y="0"/>
                    <a:pt x="112" y="0"/>
                    <a:pt x="112" y="0"/>
                  </a:cubicBezTo>
                  <a:cubicBezTo>
                    <a:pt x="136" y="0"/>
                    <a:pt x="160" y="4"/>
                    <a:pt x="184" y="11"/>
                  </a:cubicBezTo>
                  <a:cubicBezTo>
                    <a:pt x="184" y="11"/>
                    <a:pt x="184" y="11"/>
                    <a:pt x="184" y="11"/>
                  </a:cubicBezTo>
                  <a:cubicBezTo>
                    <a:pt x="160" y="4"/>
                    <a:pt x="136" y="0"/>
                    <a:pt x="1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7" name="Freeform 166">
              <a:extLst>
                <a:ext uri="{FF2B5EF4-FFF2-40B4-BE49-F238E27FC236}">
                  <a16:creationId xmlns:a16="http://schemas.microsoft.com/office/drawing/2014/main" id="{498004AA-BD6D-01DF-34CB-914F421DB5E7}"/>
                </a:ext>
              </a:extLst>
            </p:cNvPr>
            <p:cNvSpPr>
              <a:spLocks/>
            </p:cNvSpPr>
            <p:nvPr/>
          </p:nvSpPr>
          <p:spPr bwMode="auto">
            <a:xfrm>
              <a:off x="6538863" y="4455783"/>
              <a:ext cx="7790" cy="3895"/>
            </a:xfrm>
            <a:custGeom>
              <a:avLst/>
              <a:gdLst>
                <a:gd name="T0" fmla="*/ 3 w 3"/>
                <a:gd name="T1" fmla="*/ 0 h 1"/>
                <a:gd name="T2" fmla="*/ 0 w 3"/>
                <a:gd name="T3" fmla="*/ 1 h 1"/>
                <a:gd name="T4" fmla="*/ 0 w 3"/>
                <a:gd name="T5" fmla="*/ 1 h 1"/>
                <a:gd name="T6" fmla="*/ 3 w 3"/>
                <a:gd name="T7" fmla="*/ 0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2" y="0"/>
                    <a:pt x="1" y="1"/>
                    <a:pt x="0" y="1"/>
                  </a:cubicBezTo>
                  <a:cubicBezTo>
                    <a:pt x="0" y="1"/>
                    <a:pt x="0" y="1"/>
                    <a:pt x="0" y="1"/>
                  </a:cubicBezTo>
                  <a:cubicBezTo>
                    <a:pt x="1" y="1"/>
                    <a:pt x="2" y="0"/>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8" name="Freeform 167">
              <a:extLst>
                <a:ext uri="{FF2B5EF4-FFF2-40B4-BE49-F238E27FC236}">
                  <a16:creationId xmlns:a16="http://schemas.microsoft.com/office/drawing/2014/main" id="{82CC0EB0-9243-4B3E-12A0-1907E822FDB8}"/>
                </a:ext>
              </a:extLst>
            </p:cNvPr>
            <p:cNvSpPr>
              <a:spLocks/>
            </p:cNvSpPr>
            <p:nvPr/>
          </p:nvSpPr>
          <p:spPr bwMode="auto">
            <a:xfrm>
              <a:off x="6996513" y="4453835"/>
              <a:ext cx="29212" cy="7790"/>
            </a:xfrm>
            <a:custGeom>
              <a:avLst/>
              <a:gdLst>
                <a:gd name="T0" fmla="*/ 0 w 10"/>
                <a:gd name="T1" fmla="*/ 0 h 3"/>
                <a:gd name="T2" fmla="*/ 0 w 10"/>
                <a:gd name="T3" fmla="*/ 0 h 3"/>
                <a:gd name="T4" fmla="*/ 10 w 10"/>
                <a:gd name="T5" fmla="*/ 3 h 3"/>
                <a:gd name="T6" fmla="*/ 10 w 10"/>
                <a:gd name="T7" fmla="*/ 3 h 3"/>
                <a:gd name="T8" fmla="*/ 0 w 10"/>
                <a:gd name="T9" fmla="*/ 0 h 3"/>
              </a:gdLst>
              <a:ahLst/>
              <a:cxnLst>
                <a:cxn ang="0">
                  <a:pos x="T0" y="T1"/>
                </a:cxn>
                <a:cxn ang="0">
                  <a:pos x="T2" y="T3"/>
                </a:cxn>
                <a:cxn ang="0">
                  <a:pos x="T4" y="T5"/>
                </a:cxn>
                <a:cxn ang="0">
                  <a:pos x="T6" y="T7"/>
                </a:cxn>
                <a:cxn ang="0">
                  <a:pos x="T8" y="T9"/>
                </a:cxn>
              </a:cxnLst>
              <a:rect l="0" t="0" r="r" b="b"/>
              <a:pathLst>
                <a:path w="10" h="3">
                  <a:moveTo>
                    <a:pt x="0" y="0"/>
                  </a:moveTo>
                  <a:cubicBezTo>
                    <a:pt x="0" y="0"/>
                    <a:pt x="0" y="0"/>
                    <a:pt x="0" y="0"/>
                  </a:cubicBezTo>
                  <a:cubicBezTo>
                    <a:pt x="4" y="1"/>
                    <a:pt x="7" y="2"/>
                    <a:pt x="10" y="3"/>
                  </a:cubicBezTo>
                  <a:cubicBezTo>
                    <a:pt x="10" y="3"/>
                    <a:pt x="10" y="3"/>
                    <a:pt x="10" y="3"/>
                  </a:cubicBezTo>
                  <a:cubicBezTo>
                    <a:pt x="7" y="2"/>
                    <a:pt x="4"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59" name="Freeform 168">
              <a:extLst>
                <a:ext uri="{FF2B5EF4-FFF2-40B4-BE49-F238E27FC236}">
                  <a16:creationId xmlns:a16="http://schemas.microsoft.com/office/drawing/2014/main" id="{EAC55799-FD17-D4E4-373C-10504AA76AE1}"/>
                </a:ext>
              </a:extLst>
            </p:cNvPr>
            <p:cNvSpPr>
              <a:spLocks/>
            </p:cNvSpPr>
            <p:nvPr/>
          </p:nvSpPr>
          <p:spPr bwMode="auto">
            <a:xfrm>
              <a:off x="7321737" y="4617421"/>
              <a:ext cx="29212" cy="23369"/>
            </a:xfrm>
            <a:custGeom>
              <a:avLst/>
              <a:gdLst>
                <a:gd name="T0" fmla="*/ 0 w 10"/>
                <a:gd name="T1" fmla="*/ 0 h 8"/>
                <a:gd name="T2" fmla="*/ 0 w 10"/>
                <a:gd name="T3" fmla="*/ 0 h 8"/>
                <a:gd name="T4" fmla="*/ 10 w 10"/>
                <a:gd name="T5" fmla="*/ 8 h 8"/>
                <a:gd name="T6" fmla="*/ 10 w 10"/>
                <a:gd name="T7" fmla="*/ 8 h 8"/>
                <a:gd name="T8" fmla="*/ 0 w 10"/>
                <a:gd name="T9" fmla="*/ 0 h 8"/>
              </a:gdLst>
              <a:ahLst/>
              <a:cxnLst>
                <a:cxn ang="0">
                  <a:pos x="T0" y="T1"/>
                </a:cxn>
                <a:cxn ang="0">
                  <a:pos x="T2" y="T3"/>
                </a:cxn>
                <a:cxn ang="0">
                  <a:pos x="T4" y="T5"/>
                </a:cxn>
                <a:cxn ang="0">
                  <a:pos x="T6" y="T7"/>
                </a:cxn>
                <a:cxn ang="0">
                  <a:pos x="T8" y="T9"/>
                </a:cxn>
              </a:cxnLst>
              <a:rect l="0" t="0" r="r" b="b"/>
              <a:pathLst>
                <a:path w="10" h="8">
                  <a:moveTo>
                    <a:pt x="0" y="0"/>
                  </a:moveTo>
                  <a:cubicBezTo>
                    <a:pt x="0" y="0"/>
                    <a:pt x="0" y="0"/>
                    <a:pt x="0" y="0"/>
                  </a:cubicBezTo>
                  <a:cubicBezTo>
                    <a:pt x="3" y="3"/>
                    <a:pt x="7" y="5"/>
                    <a:pt x="10" y="8"/>
                  </a:cubicBezTo>
                  <a:cubicBezTo>
                    <a:pt x="10" y="8"/>
                    <a:pt x="10" y="8"/>
                    <a:pt x="10" y="8"/>
                  </a:cubicBezTo>
                  <a:cubicBezTo>
                    <a:pt x="7" y="5"/>
                    <a:pt x="3"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0" name="Freeform 169">
              <a:extLst>
                <a:ext uri="{FF2B5EF4-FFF2-40B4-BE49-F238E27FC236}">
                  <a16:creationId xmlns:a16="http://schemas.microsoft.com/office/drawing/2014/main" id="{8DF4DD1D-9B9B-1A19-3DF1-58AEB0A9A272}"/>
                </a:ext>
              </a:extLst>
            </p:cNvPr>
            <p:cNvSpPr>
              <a:spLocks/>
            </p:cNvSpPr>
            <p:nvPr/>
          </p:nvSpPr>
          <p:spPr bwMode="auto">
            <a:xfrm>
              <a:off x="7596327" y="4915380"/>
              <a:ext cx="11685" cy="17527"/>
            </a:xfrm>
            <a:custGeom>
              <a:avLst/>
              <a:gdLst>
                <a:gd name="T0" fmla="*/ 0 w 4"/>
                <a:gd name="T1" fmla="*/ 0 h 6"/>
                <a:gd name="T2" fmla="*/ 0 w 4"/>
                <a:gd name="T3" fmla="*/ 0 h 6"/>
                <a:gd name="T4" fmla="*/ 4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0"/>
                    <a:pt x="0" y="0"/>
                    <a:pt x="0" y="0"/>
                  </a:cubicBezTo>
                  <a:cubicBezTo>
                    <a:pt x="1" y="2"/>
                    <a:pt x="2" y="4"/>
                    <a:pt x="4" y="6"/>
                  </a:cubicBezTo>
                  <a:cubicBezTo>
                    <a:pt x="4" y="6"/>
                    <a:pt x="4" y="6"/>
                    <a:pt x="4" y="6"/>
                  </a:cubicBezTo>
                  <a:cubicBezTo>
                    <a:pt x="2" y="4"/>
                    <a:pt x="1"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1" name="Freeform 170">
              <a:extLst>
                <a:ext uri="{FF2B5EF4-FFF2-40B4-BE49-F238E27FC236}">
                  <a16:creationId xmlns:a16="http://schemas.microsoft.com/office/drawing/2014/main" id="{BE8A5045-8321-04CF-AD8E-06C2EEB3B16C}"/>
                </a:ext>
              </a:extLst>
            </p:cNvPr>
            <p:cNvSpPr>
              <a:spLocks/>
            </p:cNvSpPr>
            <p:nvPr/>
          </p:nvSpPr>
          <p:spPr bwMode="auto">
            <a:xfrm>
              <a:off x="7463901" y="4749847"/>
              <a:ext cx="17527" cy="17527"/>
            </a:xfrm>
            <a:custGeom>
              <a:avLst/>
              <a:gdLst>
                <a:gd name="T0" fmla="*/ 0 w 6"/>
                <a:gd name="T1" fmla="*/ 0 h 6"/>
                <a:gd name="T2" fmla="*/ 0 w 6"/>
                <a:gd name="T3" fmla="*/ 0 h 6"/>
                <a:gd name="T4" fmla="*/ 6 w 6"/>
                <a:gd name="T5" fmla="*/ 6 h 6"/>
                <a:gd name="T6" fmla="*/ 6 w 6"/>
                <a:gd name="T7" fmla="*/ 6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0" y="0"/>
                    <a:pt x="0" y="0"/>
                    <a:pt x="0" y="0"/>
                  </a:cubicBezTo>
                  <a:cubicBezTo>
                    <a:pt x="2" y="2"/>
                    <a:pt x="4" y="4"/>
                    <a:pt x="6" y="6"/>
                  </a:cubicBezTo>
                  <a:cubicBezTo>
                    <a:pt x="6" y="6"/>
                    <a:pt x="6" y="6"/>
                    <a:pt x="6" y="6"/>
                  </a:cubicBezTo>
                  <a:cubicBezTo>
                    <a:pt x="4" y="4"/>
                    <a:pt x="2"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2" name="Freeform 171">
              <a:extLst>
                <a:ext uri="{FF2B5EF4-FFF2-40B4-BE49-F238E27FC236}">
                  <a16:creationId xmlns:a16="http://schemas.microsoft.com/office/drawing/2014/main" id="{F8E117A0-FD9F-2E7A-EF74-D1E2B1D0636F}"/>
                </a:ext>
              </a:extLst>
            </p:cNvPr>
            <p:cNvSpPr>
              <a:spLocks/>
            </p:cNvSpPr>
            <p:nvPr/>
          </p:nvSpPr>
          <p:spPr bwMode="auto">
            <a:xfrm>
              <a:off x="7298368" y="4599894"/>
              <a:ext cx="23369" cy="17527"/>
            </a:xfrm>
            <a:custGeom>
              <a:avLst/>
              <a:gdLst>
                <a:gd name="T0" fmla="*/ 0 w 8"/>
                <a:gd name="T1" fmla="*/ 0 h 6"/>
                <a:gd name="T2" fmla="*/ 0 w 8"/>
                <a:gd name="T3" fmla="*/ 0 h 6"/>
                <a:gd name="T4" fmla="*/ 8 w 8"/>
                <a:gd name="T5" fmla="*/ 6 h 6"/>
                <a:gd name="T6" fmla="*/ 8 w 8"/>
                <a:gd name="T7" fmla="*/ 6 h 6"/>
                <a:gd name="T8" fmla="*/ 0 w 8"/>
                <a:gd name="T9" fmla="*/ 0 h 6"/>
              </a:gdLst>
              <a:ahLst/>
              <a:cxnLst>
                <a:cxn ang="0">
                  <a:pos x="T0" y="T1"/>
                </a:cxn>
                <a:cxn ang="0">
                  <a:pos x="T2" y="T3"/>
                </a:cxn>
                <a:cxn ang="0">
                  <a:pos x="T4" y="T5"/>
                </a:cxn>
                <a:cxn ang="0">
                  <a:pos x="T6" y="T7"/>
                </a:cxn>
                <a:cxn ang="0">
                  <a:pos x="T8" y="T9"/>
                </a:cxn>
              </a:cxnLst>
              <a:rect l="0" t="0" r="r" b="b"/>
              <a:pathLst>
                <a:path w="8" h="6">
                  <a:moveTo>
                    <a:pt x="0" y="0"/>
                  </a:moveTo>
                  <a:cubicBezTo>
                    <a:pt x="0" y="0"/>
                    <a:pt x="0" y="0"/>
                    <a:pt x="0" y="0"/>
                  </a:cubicBezTo>
                  <a:cubicBezTo>
                    <a:pt x="2" y="2"/>
                    <a:pt x="5" y="4"/>
                    <a:pt x="8" y="6"/>
                  </a:cubicBezTo>
                  <a:cubicBezTo>
                    <a:pt x="8" y="6"/>
                    <a:pt x="8" y="6"/>
                    <a:pt x="8" y="6"/>
                  </a:cubicBezTo>
                  <a:cubicBezTo>
                    <a:pt x="5" y="4"/>
                    <a:pt x="2"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3" name="Freeform 172">
              <a:extLst>
                <a:ext uri="{FF2B5EF4-FFF2-40B4-BE49-F238E27FC236}">
                  <a16:creationId xmlns:a16="http://schemas.microsoft.com/office/drawing/2014/main" id="{F06AFD81-CE87-B91A-3F4A-EB3D05E4146E}"/>
                </a:ext>
              </a:extLst>
            </p:cNvPr>
            <p:cNvSpPr>
              <a:spLocks/>
            </p:cNvSpPr>
            <p:nvPr/>
          </p:nvSpPr>
          <p:spPr bwMode="auto">
            <a:xfrm>
              <a:off x="7072464" y="4479152"/>
              <a:ext cx="38949" cy="15580"/>
            </a:xfrm>
            <a:custGeom>
              <a:avLst/>
              <a:gdLst>
                <a:gd name="T0" fmla="*/ 0 w 13"/>
                <a:gd name="T1" fmla="*/ 0 h 5"/>
                <a:gd name="T2" fmla="*/ 0 w 13"/>
                <a:gd name="T3" fmla="*/ 0 h 5"/>
                <a:gd name="T4" fmla="*/ 13 w 13"/>
                <a:gd name="T5" fmla="*/ 5 h 5"/>
                <a:gd name="T6" fmla="*/ 13 w 13"/>
                <a:gd name="T7" fmla="*/ 5 h 5"/>
                <a:gd name="T8" fmla="*/ 0 w 13"/>
                <a:gd name="T9" fmla="*/ 0 h 5"/>
              </a:gdLst>
              <a:ahLst/>
              <a:cxnLst>
                <a:cxn ang="0">
                  <a:pos x="T0" y="T1"/>
                </a:cxn>
                <a:cxn ang="0">
                  <a:pos x="T2" y="T3"/>
                </a:cxn>
                <a:cxn ang="0">
                  <a:pos x="T4" y="T5"/>
                </a:cxn>
                <a:cxn ang="0">
                  <a:pos x="T6" y="T7"/>
                </a:cxn>
                <a:cxn ang="0">
                  <a:pos x="T8" y="T9"/>
                </a:cxn>
              </a:cxnLst>
              <a:rect l="0" t="0" r="r" b="b"/>
              <a:pathLst>
                <a:path w="13" h="5">
                  <a:moveTo>
                    <a:pt x="0" y="0"/>
                  </a:moveTo>
                  <a:cubicBezTo>
                    <a:pt x="0" y="0"/>
                    <a:pt x="0" y="0"/>
                    <a:pt x="0" y="0"/>
                  </a:cubicBezTo>
                  <a:cubicBezTo>
                    <a:pt x="4" y="1"/>
                    <a:pt x="9" y="3"/>
                    <a:pt x="13" y="5"/>
                  </a:cubicBezTo>
                  <a:cubicBezTo>
                    <a:pt x="13" y="5"/>
                    <a:pt x="13" y="5"/>
                    <a:pt x="13" y="5"/>
                  </a:cubicBezTo>
                  <a:cubicBezTo>
                    <a:pt x="9"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4" name="Freeform 173">
              <a:extLst>
                <a:ext uri="{FF2B5EF4-FFF2-40B4-BE49-F238E27FC236}">
                  <a16:creationId xmlns:a16="http://schemas.microsoft.com/office/drawing/2014/main" id="{78E36DA9-D81F-D8AE-94EE-1B26CBF986C7}"/>
                </a:ext>
              </a:extLst>
            </p:cNvPr>
            <p:cNvSpPr>
              <a:spLocks/>
            </p:cNvSpPr>
            <p:nvPr/>
          </p:nvSpPr>
          <p:spPr bwMode="auto">
            <a:xfrm>
              <a:off x="6745293" y="4420729"/>
              <a:ext cx="40896" cy="0"/>
            </a:xfrm>
            <a:custGeom>
              <a:avLst/>
              <a:gdLst>
                <a:gd name="T0" fmla="*/ 10 w 14"/>
                <a:gd name="T1" fmla="*/ 1 w 14"/>
                <a:gd name="T2" fmla="*/ 0 w 14"/>
                <a:gd name="T3" fmla="*/ 10 w 14"/>
                <a:gd name="T4" fmla="*/ 14 w 14"/>
                <a:gd name="T5" fmla="*/ 14 w 14"/>
                <a:gd name="T6" fmla="*/ 10 w 14"/>
              </a:gdLst>
              <a:ahLst/>
              <a:cxnLst>
                <a:cxn ang="0">
                  <a:pos x="T0" y="0"/>
                </a:cxn>
                <a:cxn ang="0">
                  <a:pos x="T1" y="0"/>
                </a:cxn>
                <a:cxn ang="0">
                  <a:pos x="T2" y="0"/>
                </a:cxn>
                <a:cxn ang="0">
                  <a:pos x="T3" y="0"/>
                </a:cxn>
                <a:cxn ang="0">
                  <a:pos x="T4" y="0"/>
                </a:cxn>
                <a:cxn ang="0">
                  <a:pos x="T5" y="0"/>
                </a:cxn>
                <a:cxn ang="0">
                  <a:pos x="T6" y="0"/>
                </a:cxn>
              </a:cxnLst>
              <a:rect l="0" t="0" r="r" b="b"/>
              <a:pathLst>
                <a:path w="14">
                  <a:moveTo>
                    <a:pt x="10" y="0"/>
                  </a:moveTo>
                  <a:cubicBezTo>
                    <a:pt x="7" y="0"/>
                    <a:pt x="4" y="0"/>
                    <a:pt x="1" y="0"/>
                  </a:cubicBezTo>
                  <a:cubicBezTo>
                    <a:pt x="1" y="0"/>
                    <a:pt x="0" y="0"/>
                    <a:pt x="0" y="0"/>
                  </a:cubicBezTo>
                  <a:cubicBezTo>
                    <a:pt x="3" y="0"/>
                    <a:pt x="7" y="0"/>
                    <a:pt x="10" y="0"/>
                  </a:cubicBezTo>
                  <a:cubicBezTo>
                    <a:pt x="11" y="0"/>
                    <a:pt x="13" y="0"/>
                    <a:pt x="14" y="0"/>
                  </a:cubicBezTo>
                  <a:cubicBezTo>
                    <a:pt x="14" y="0"/>
                    <a:pt x="14" y="0"/>
                    <a:pt x="14" y="0"/>
                  </a:cubicBezTo>
                  <a:cubicBezTo>
                    <a:pt x="13" y="0"/>
                    <a:pt x="11" y="0"/>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5" name="Freeform 174">
              <a:extLst>
                <a:ext uri="{FF2B5EF4-FFF2-40B4-BE49-F238E27FC236}">
                  <a16:creationId xmlns:a16="http://schemas.microsoft.com/office/drawing/2014/main" id="{238C840C-1034-34A9-2E37-EF9F8A73EC58}"/>
                </a:ext>
              </a:extLst>
            </p:cNvPr>
            <p:cNvSpPr>
              <a:spLocks noEditPoints="1"/>
            </p:cNvSpPr>
            <p:nvPr/>
          </p:nvSpPr>
          <p:spPr bwMode="auto">
            <a:xfrm>
              <a:off x="7574905" y="4728425"/>
              <a:ext cx="138269" cy="371962"/>
            </a:xfrm>
            <a:custGeom>
              <a:avLst/>
              <a:gdLst>
                <a:gd name="T0" fmla="*/ 40 w 47"/>
                <a:gd name="T1" fmla="*/ 127 h 127"/>
                <a:gd name="T2" fmla="*/ 40 w 47"/>
                <a:gd name="T3" fmla="*/ 126 h 127"/>
                <a:gd name="T4" fmla="*/ 40 w 47"/>
                <a:gd name="T5" fmla="*/ 126 h 127"/>
                <a:gd name="T6" fmla="*/ 39 w 47"/>
                <a:gd name="T7" fmla="*/ 125 h 127"/>
                <a:gd name="T8" fmla="*/ 39 w 47"/>
                <a:gd name="T9" fmla="*/ 125 h 127"/>
                <a:gd name="T10" fmla="*/ 39 w 47"/>
                <a:gd name="T11" fmla="*/ 124 h 127"/>
                <a:gd name="T12" fmla="*/ 39 w 47"/>
                <a:gd name="T13" fmla="*/ 124 h 127"/>
                <a:gd name="T14" fmla="*/ 38 w 47"/>
                <a:gd name="T15" fmla="*/ 123 h 127"/>
                <a:gd name="T16" fmla="*/ 38 w 47"/>
                <a:gd name="T17" fmla="*/ 123 h 127"/>
                <a:gd name="T18" fmla="*/ 38 w 47"/>
                <a:gd name="T19" fmla="*/ 122 h 127"/>
                <a:gd name="T20" fmla="*/ 38 w 47"/>
                <a:gd name="T21" fmla="*/ 122 h 127"/>
                <a:gd name="T22" fmla="*/ 38 w 47"/>
                <a:gd name="T23" fmla="*/ 121 h 127"/>
                <a:gd name="T24" fmla="*/ 37 w 47"/>
                <a:gd name="T25" fmla="*/ 121 h 127"/>
                <a:gd name="T26" fmla="*/ 37 w 47"/>
                <a:gd name="T27" fmla="*/ 120 h 127"/>
                <a:gd name="T28" fmla="*/ 37 w 47"/>
                <a:gd name="T29" fmla="*/ 120 h 127"/>
                <a:gd name="T30" fmla="*/ 37 w 47"/>
                <a:gd name="T31" fmla="*/ 119 h 127"/>
                <a:gd name="T32" fmla="*/ 36 w 47"/>
                <a:gd name="T33" fmla="*/ 119 h 127"/>
                <a:gd name="T34" fmla="*/ 36 w 47"/>
                <a:gd name="T35" fmla="*/ 118 h 127"/>
                <a:gd name="T36" fmla="*/ 36 w 47"/>
                <a:gd name="T37" fmla="*/ 118 h 127"/>
                <a:gd name="T38" fmla="*/ 36 w 47"/>
                <a:gd name="T39" fmla="*/ 117 h 127"/>
                <a:gd name="T40" fmla="*/ 35 w 47"/>
                <a:gd name="T41" fmla="*/ 117 h 127"/>
                <a:gd name="T42" fmla="*/ 35 w 47"/>
                <a:gd name="T43" fmla="*/ 116 h 127"/>
                <a:gd name="T44" fmla="*/ 35 w 47"/>
                <a:gd name="T45" fmla="*/ 116 h 127"/>
                <a:gd name="T46" fmla="*/ 35 w 47"/>
                <a:gd name="T47" fmla="*/ 115 h 127"/>
                <a:gd name="T48" fmla="*/ 35 w 47"/>
                <a:gd name="T49" fmla="*/ 115 h 127"/>
                <a:gd name="T50" fmla="*/ 34 w 47"/>
                <a:gd name="T51" fmla="*/ 114 h 127"/>
                <a:gd name="T52" fmla="*/ 34 w 47"/>
                <a:gd name="T53" fmla="*/ 113 h 127"/>
                <a:gd name="T54" fmla="*/ 33 w 47"/>
                <a:gd name="T55" fmla="*/ 111 h 127"/>
                <a:gd name="T56" fmla="*/ 33 w 47"/>
                <a:gd name="T57" fmla="*/ 111 h 127"/>
                <a:gd name="T58" fmla="*/ 32 w 47"/>
                <a:gd name="T59" fmla="*/ 110 h 127"/>
                <a:gd name="T60" fmla="*/ 32 w 47"/>
                <a:gd name="T61" fmla="*/ 109 h 127"/>
                <a:gd name="T62" fmla="*/ 32 w 47"/>
                <a:gd name="T63" fmla="*/ 109 h 127"/>
                <a:gd name="T64" fmla="*/ 31 w 47"/>
                <a:gd name="T65" fmla="*/ 108 h 127"/>
                <a:gd name="T66" fmla="*/ 31 w 47"/>
                <a:gd name="T67" fmla="*/ 107 h 127"/>
                <a:gd name="T68" fmla="*/ 31 w 47"/>
                <a:gd name="T69" fmla="*/ 107 h 127"/>
                <a:gd name="T70" fmla="*/ 30 w 47"/>
                <a:gd name="T71" fmla="*/ 106 h 127"/>
                <a:gd name="T72" fmla="*/ 30 w 47"/>
                <a:gd name="T73" fmla="*/ 106 h 127"/>
                <a:gd name="T74" fmla="*/ 30 w 47"/>
                <a:gd name="T75" fmla="*/ 105 h 127"/>
                <a:gd name="T76" fmla="*/ 28 w 47"/>
                <a:gd name="T77" fmla="*/ 101 h 127"/>
                <a:gd name="T78" fmla="*/ 27 w 47"/>
                <a:gd name="T79" fmla="*/ 99 h 127"/>
                <a:gd name="T80" fmla="*/ 26 w 47"/>
                <a:gd name="T81" fmla="*/ 97 h 127"/>
                <a:gd name="T82" fmla="*/ 46 w 47"/>
                <a:gd name="T83" fmla="*/ 66 h 127"/>
                <a:gd name="T84" fmla="*/ 0 w 47"/>
                <a:gd name="T8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127">
                  <a:moveTo>
                    <a:pt x="40" y="127"/>
                  </a:moveTo>
                  <a:cubicBezTo>
                    <a:pt x="40" y="127"/>
                    <a:pt x="40" y="127"/>
                    <a:pt x="40" y="127"/>
                  </a:cubicBezTo>
                  <a:cubicBezTo>
                    <a:pt x="40" y="127"/>
                    <a:pt x="40" y="127"/>
                    <a:pt x="40" y="127"/>
                  </a:cubicBezTo>
                  <a:moveTo>
                    <a:pt x="40" y="126"/>
                  </a:moveTo>
                  <a:cubicBezTo>
                    <a:pt x="40" y="126"/>
                    <a:pt x="40" y="126"/>
                    <a:pt x="40" y="126"/>
                  </a:cubicBezTo>
                  <a:cubicBezTo>
                    <a:pt x="40" y="126"/>
                    <a:pt x="40" y="126"/>
                    <a:pt x="40" y="126"/>
                  </a:cubicBezTo>
                  <a:moveTo>
                    <a:pt x="40" y="126"/>
                  </a:moveTo>
                  <a:cubicBezTo>
                    <a:pt x="40" y="126"/>
                    <a:pt x="40" y="126"/>
                    <a:pt x="40" y="126"/>
                  </a:cubicBezTo>
                  <a:cubicBezTo>
                    <a:pt x="40" y="126"/>
                    <a:pt x="40" y="126"/>
                    <a:pt x="40" y="126"/>
                  </a:cubicBezTo>
                  <a:moveTo>
                    <a:pt x="39" y="125"/>
                  </a:moveTo>
                  <a:cubicBezTo>
                    <a:pt x="39" y="125"/>
                    <a:pt x="39" y="125"/>
                    <a:pt x="39" y="125"/>
                  </a:cubicBezTo>
                  <a:cubicBezTo>
                    <a:pt x="39" y="125"/>
                    <a:pt x="39" y="125"/>
                    <a:pt x="39" y="125"/>
                  </a:cubicBezTo>
                  <a:moveTo>
                    <a:pt x="39" y="125"/>
                  </a:moveTo>
                  <a:cubicBezTo>
                    <a:pt x="39" y="125"/>
                    <a:pt x="39" y="125"/>
                    <a:pt x="39" y="125"/>
                  </a:cubicBezTo>
                  <a:cubicBezTo>
                    <a:pt x="39" y="125"/>
                    <a:pt x="39" y="125"/>
                    <a:pt x="39" y="125"/>
                  </a:cubicBezTo>
                  <a:moveTo>
                    <a:pt x="39" y="124"/>
                  </a:moveTo>
                  <a:cubicBezTo>
                    <a:pt x="39" y="124"/>
                    <a:pt x="39" y="124"/>
                    <a:pt x="39" y="124"/>
                  </a:cubicBezTo>
                  <a:cubicBezTo>
                    <a:pt x="39" y="124"/>
                    <a:pt x="39" y="124"/>
                    <a:pt x="39" y="124"/>
                  </a:cubicBezTo>
                  <a:moveTo>
                    <a:pt x="39" y="124"/>
                  </a:moveTo>
                  <a:cubicBezTo>
                    <a:pt x="39" y="124"/>
                    <a:pt x="39" y="124"/>
                    <a:pt x="39" y="124"/>
                  </a:cubicBezTo>
                  <a:cubicBezTo>
                    <a:pt x="39" y="124"/>
                    <a:pt x="39" y="124"/>
                    <a:pt x="39" y="124"/>
                  </a:cubicBezTo>
                  <a:moveTo>
                    <a:pt x="38" y="123"/>
                  </a:moveTo>
                  <a:cubicBezTo>
                    <a:pt x="38" y="123"/>
                    <a:pt x="38" y="123"/>
                    <a:pt x="39" y="123"/>
                  </a:cubicBezTo>
                  <a:cubicBezTo>
                    <a:pt x="38" y="123"/>
                    <a:pt x="38" y="123"/>
                    <a:pt x="38" y="123"/>
                  </a:cubicBezTo>
                  <a:moveTo>
                    <a:pt x="38" y="123"/>
                  </a:moveTo>
                  <a:cubicBezTo>
                    <a:pt x="38" y="123"/>
                    <a:pt x="38" y="123"/>
                    <a:pt x="38" y="123"/>
                  </a:cubicBezTo>
                  <a:cubicBezTo>
                    <a:pt x="38" y="123"/>
                    <a:pt x="38" y="123"/>
                    <a:pt x="38" y="123"/>
                  </a:cubicBezTo>
                  <a:moveTo>
                    <a:pt x="38" y="122"/>
                  </a:moveTo>
                  <a:cubicBezTo>
                    <a:pt x="38" y="122"/>
                    <a:pt x="38" y="122"/>
                    <a:pt x="38" y="122"/>
                  </a:cubicBezTo>
                  <a:cubicBezTo>
                    <a:pt x="38" y="122"/>
                    <a:pt x="38" y="122"/>
                    <a:pt x="38" y="122"/>
                  </a:cubicBezTo>
                  <a:moveTo>
                    <a:pt x="38" y="122"/>
                  </a:moveTo>
                  <a:cubicBezTo>
                    <a:pt x="38" y="122"/>
                    <a:pt x="38" y="122"/>
                    <a:pt x="38" y="122"/>
                  </a:cubicBezTo>
                  <a:cubicBezTo>
                    <a:pt x="38" y="122"/>
                    <a:pt x="38" y="122"/>
                    <a:pt x="38" y="122"/>
                  </a:cubicBezTo>
                  <a:moveTo>
                    <a:pt x="38" y="121"/>
                  </a:moveTo>
                  <a:cubicBezTo>
                    <a:pt x="38" y="121"/>
                    <a:pt x="38" y="121"/>
                    <a:pt x="38" y="121"/>
                  </a:cubicBezTo>
                  <a:cubicBezTo>
                    <a:pt x="38" y="121"/>
                    <a:pt x="38" y="121"/>
                    <a:pt x="38" y="121"/>
                  </a:cubicBezTo>
                  <a:moveTo>
                    <a:pt x="37" y="121"/>
                  </a:moveTo>
                  <a:cubicBezTo>
                    <a:pt x="37" y="121"/>
                    <a:pt x="37" y="121"/>
                    <a:pt x="37" y="121"/>
                  </a:cubicBezTo>
                  <a:cubicBezTo>
                    <a:pt x="37" y="121"/>
                    <a:pt x="37" y="121"/>
                    <a:pt x="37" y="121"/>
                  </a:cubicBezTo>
                  <a:moveTo>
                    <a:pt x="37" y="120"/>
                  </a:moveTo>
                  <a:cubicBezTo>
                    <a:pt x="37" y="120"/>
                    <a:pt x="37" y="120"/>
                    <a:pt x="37" y="120"/>
                  </a:cubicBezTo>
                  <a:cubicBezTo>
                    <a:pt x="37" y="120"/>
                    <a:pt x="37" y="120"/>
                    <a:pt x="37" y="120"/>
                  </a:cubicBezTo>
                  <a:moveTo>
                    <a:pt x="37" y="120"/>
                  </a:moveTo>
                  <a:cubicBezTo>
                    <a:pt x="37" y="120"/>
                    <a:pt x="37" y="120"/>
                    <a:pt x="37" y="120"/>
                  </a:cubicBezTo>
                  <a:cubicBezTo>
                    <a:pt x="37" y="120"/>
                    <a:pt x="37" y="120"/>
                    <a:pt x="37" y="120"/>
                  </a:cubicBezTo>
                  <a:moveTo>
                    <a:pt x="37" y="119"/>
                  </a:moveTo>
                  <a:cubicBezTo>
                    <a:pt x="37" y="119"/>
                    <a:pt x="37" y="119"/>
                    <a:pt x="37" y="119"/>
                  </a:cubicBezTo>
                  <a:cubicBezTo>
                    <a:pt x="37" y="119"/>
                    <a:pt x="37" y="119"/>
                    <a:pt x="37" y="119"/>
                  </a:cubicBezTo>
                  <a:moveTo>
                    <a:pt x="36" y="119"/>
                  </a:moveTo>
                  <a:cubicBezTo>
                    <a:pt x="36" y="119"/>
                    <a:pt x="36" y="119"/>
                    <a:pt x="36" y="119"/>
                  </a:cubicBezTo>
                  <a:cubicBezTo>
                    <a:pt x="36" y="119"/>
                    <a:pt x="36" y="119"/>
                    <a:pt x="36" y="119"/>
                  </a:cubicBezTo>
                  <a:moveTo>
                    <a:pt x="36" y="118"/>
                  </a:moveTo>
                  <a:cubicBezTo>
                    <a:pt x="36" y="118"/>
                    <a:pt x="36" y="118"/>
                    <a:pt x="36" y="118"/>
                  </a:cubicBezTo>
                  <a:cubicBezTo>
                    <a:pt x="36" y="118"/>
                    <a:pt x="36" y="118"/>
                    <a:pt x="36" y="118"/>
                  </a:cubicBezTo>
                  <a:moveTo>
                    <a:pt x="36" y="118"/>
                  </a:moveTo>
                  <a:cubicBezTo>
                    <a:pt x="36" y="118"/>
                    <a:pt x="36" y="118"/>
                    <a:pt x="36" y="118"/>
                  </a:cubicBezTo>
                  <a:cubicBezTo>
                    <a:pt x="36" y="118"/>
                    <a:pt x="36" y="118"/>
                    <a:pt x="36" y="118"/>
                  </a:cubicBezTo>
                  <a:moveTo>
                    <a:pt x="36" y="117"/>
                  </a:moveTo>
                  <a:cubicBezTo>
                    <a:pt x="36" y="117"/>
                    <a:pt x="36" y="117"/>
                    <a:pt x="36" y="117"/>
                  </a:cubicBezTo>
                  <a:cubicBezTo>
                    <a:pt x="36" y="117"/>
                    <a:pt x="36" y="117"/>
                    <a:pt x="36" y="117"/>
                  </a:cubicBezTo>
                  <a:moveTo>
                    <a:pt x="35" y="117"/>
                  </a:moveTo>
                  <a:cubicBezTo>
                    <a:pt x="36" y="117"/>
                    <a:pt x="36" y="117"/>
                    <a:pt x="36" y="117"/>
                  </a:cubicBezTo>
                  <a:cubicBezTo>
                    <a:pt x="36" y="117"/>
                    <a:pt x="36" y="117"/>
                    <a:pt x="35" y="117"/>
                  </a:cubicBezTo>
                  <a:moveTo>
                    <a:pt x="35" y="116"/>
                  </a:moveTo>
                  <a:cubicBezTo>
                    <a:pt x="35" y="116"/>
                    <a:pt x="35" y="116"/>
                    <a:pt x="35" y="116"/>
                  </a:cubicBezTo>
                  <a:cubicBezTo>
                    <a:pt x="35" y="116"/>
                    <a:pt x="35" y="116"/>
                    <a:pt x="35" y="116"/>
                  </a:cubicBezTo>
                  <a:moveTo>
                    <a:pt x="35" y="116"/>
                  </a:moveTo>
                  <a:cubicBezTo>
                    <a:pt x="35" y="116"/>
                    <a:pt x="35" y="116"/>
                    <a:pt x="35" y="116"/>
                  </a:cubicBezTo>
                  <a:cubicBezTo>
                    <a:pt x="35" y="116"/>
                    <a:pt x="35" y="116"/>
                    <a:pt x="35" y="116"/>
                  </a:cubicBezTo>
                  <a:moveTo>
                    <a:pt x="35" y="115"/>
                  </a:moveTo>
                  <a:cubicBezTo>
                    <a:pt x="35" y="115"/>
                    <a:pt x="35" y="115"/>
                    <a:pt x="35" y="115"/>
                  </a:cubicBezTo>
                  <a:cubicBezTo>
                    <a:pt x="35" y="115"/>
                    <a:pt x="35" y="115"/>
                    <a:pt x="35" y="115"/>
                  </a:cubicBezTo>
                  <a:moveTo>
                    <a:pt x="35" y="115"/>
                  </a:moveTo>
                  <a:cubicBezTo>
                    <a:pt x="35" y="115"/>
                    <a:pt x="35" y="115"/>
                    <a:pt x="35" y="115"/>
                  </a:cubicBezTo>
                  <a:cubicBezTo>
                    <a:pt x="35" y="115"/>
                    <a:pt x="35" y="115"/>
                    <a:pt x="35" y="115"/>
                  </a:cubicBezTo>
                  <a:moveTo>
                    <a:pt x="34" y="114"/>
                  </a:moveTo>
                  <a:cubicBezTo>
                    <a:pt x="34" y="114"/>
                    <a:pt x="34" y="114"/>
                    <a:pt x="34" y="114"/>
                  </a:cubicBezTo>
                  <a:cubicBezTo>
                    <a:pt x="34" y="114"/>
                    <a:pt x="34" y="114"/>
                    <a:pt x="34" y="114"/>
                  </a:cubicBezTo>
                  <a:moveTo>
                    <a:pt x="34" y="113"/>
                  </a:moveTo>
                  <a:cubicBezTo>
                    <a:pt x="34" y="113"/>
                    <a:pt x="34" y="113"/>
                    <a:pt x="34" y="113"/>
                  </a:cubicBezTo>
                  <a:cubicBezTo>
                    <a:pt x="34" y="113"/>
                    <a:pt x="34" y="113"/>
                    <a:pt x="34" y="113"/>
                  </a:cubicBezTo>
                  <a:moveTo>
                    <a:pt x="33" y="111"/>
                  </a:moveTo>
                  <a:cubicBezTo>
                    <a:pt x="33" y="111"/>
                    <a:pt x="33" y="111"/>
                    <a:pt x="33" y="111"/>
                  </a:cubicBezTo>
                  <a:cubicBezTo>
                    <a:pt x="33" y="111"/>
                    <a:pt x="33" y="111"/>
                    <a:pt x="33" y="111"/>
                  </a:cubicBezTo>
                  <a:moveTo>
                    <a:pt x="33" y="111"/>
                  </a:moveTo>
                  <a:cubicBezTo>
                    <a:pt x="33" y="111"/>
                    <a:pt x="33" y="111"/>
                    <a:pt x="33" y="111"/>
                  </a:cubicBezTo>
                  <a:cubicBezTo>
                    <a:pt x="33" y="111"/>
                    <a:pt x="33" y="111"/>
                    <a:pt x="33" y="111"/>
                  </a:cubicBezTo>
                  <a:moveTo>
                    <a:pt x="32" y="110"/>
                  </a:moveTo>
                  <a:cubicBezTo>
                    <a:pt x="32" y="110"/>
                    <a:pt x="32" y="110"/>
                    <a:pt x="32" y="110"/>
                  </a:cubicBezTo>
                  <a:cubicBezTo>
                    <a:pt x="32" y="110"/>
                    <a:pt x="32" y="110"/>
                    <a:pt x="32" y="110"/>
                  </a:cubicBezTo>
                  <a:moveTo>
                    <a:pt x="32" y="109"/>
                  </a:moveTo>
                  <a:cubicBezTo>
                    <a:pt x="32" y="109"/>
                    <a:pt x="32" y="109"/>
                    <a:pt x="32" y="109"/>
                  </a:cubicBezTo>
                  <a:cubicBezTo>
                    <a:pt x="32" y="109"/>
                    <a:pt x="32" y="109"/>
                    <a:pt x="32" y="109"/>
                  </a:cubicBezTo>
                  <a:moveTo>
                    <a:pt x="32" y="109"/>
                  </a:moveTo>
                  <a:cubicBezTo>
                    <a:pt x="32" y="109"/>
                    <a:pt x="32" y="109"/>
                    <a:pt x="32" y="109"/>
                  </a:cubicBezTo>
                  <a:cubicBezTo>
                    <a:pt x="32" y="109"/>
                    <a:pt x="32" y="109"/>
                    <a:pt x="32" y="109"/>
                  </a:cubicBezTo>
                  <a:moveTo>
                    <a:pt x="31" y="108"/>
                  </a:moveTo>
                  <a:cubicBezTo>
                    <a:pt x="31" y="108"/>
                    <a:pt x="31" y="108"/>
                    <a:pt x="31" y="108"/>
                  </a:cubicBezTo>
                  <a:cubicBezTo>
                    <a:pt x="31" y="108"/>
                    <a:pt x="31" y="108"/>
                    <a:pt x="31" y="108"/>
                  </a:cubicBezTo>
                  <a:moveTo>
                    <a:pt x="31" y="107"/>
                  </a:moveTo>
                  <a:cubicBezTo>
                    <a:pt x="31" y="107"/>
                    <a:pt x="31" y="107"/>
                    <a:pt x="31" y="107"/>
                  </a:cubicBezTo>
                  <a:cubicBezTo>
                    <a:pt x="31" y="107"/>
                    <a:pt x="31" y="107"/>
                    <a:pt x="31" y="107"/>
                  </a:cubicBezTo>
                  <a:moveTo>
                    <a:pt x="31" y="107"/>
                  </a:moveTo>
                  <a:cubicBezTo>
                    <a:pt x="31" y="107"/>
                    <a:pt x="31" y="107"/>
                    <a:pt x="31" y="107"/>
                  </a:cubicBezTo>
                  <a:cubicBezTo>
                    <a:pt x="31" y="107"/>
                    <a:pt x="31" y="107"/>
                    <a:pt x="31" y="107"/>
                  </a:cubicBezTo>
                  <a:moveTo>
                    <a:pt x="30" y="106"/>
                  </a:moveTo>
                  <a:cubicBezTo>
                    <a:pt x="31" y="106"/>
                    <a:pt x="31" y="106"/>
                    <a:pt x="31" y="106"/>
                  </a:cubicBezTo>
                  <a:cubicBezTo>
                    <a:pt x="31" y="106"/>
                    <a:pt x="31" y="106"/>
                    <a:pt x="30" y="106"/>
                  </a:cubicBezTo>
                  <a:moveTo>
                    <a:pt x="30" y="106"/>
                  </a:moveTo>
                  <a:cubicBezTo>
                    <a:pt x="30" y="106"/>
                    <a:pt x="30" y="106"/>
                    <a:pt x="30" y="106"/>
                  </a:cubicBezTo>
                  <a:cubicBezTo>
                    <a:pt x="30" y="106"/>
                    <a:pt x="30" y="106"/>
                    <a:pt x="30" y="106"/>
                  </a:cubicBezTo>
                  <a:moveTo>
                    <a:pt x="30" y="105"/>
                  </a:moveTo>
                  <a:cubicBezTo>
                    <a:pt x="30" y="105"/>
                    <a:pt x="30" y="105"/>
                    <a:pt x="30" y="105"/>
                  </a:cubicBezTo>
                  <a:cubicBezTo>
                    <a:pt x="30" y="105"/>
                    <a:pt x="30" y="105"/>
                    <a:pt x="30" y="105"/>
                  </a:cubicBezTo>
                  <a:moveTo>
                    <a:pt x="28" y="101"/>
                  </a:moveTo>
                  <a:cubicBezTo>
                    <a:pt x="28" y="101"/>
                    <a:pt x="28" y="101"/>
                    <a:pt x="28" y="101"/>
                  </a:cubicBezTo>
                  <a:cubicBezTo>
                    <a:pt x="28" y="101"/>
                    <a:pt x="28" y="101"/>
                    <a:pt x="28" y="101"/>
                  </a:cubicBezTo>
                  <a:moveTo>
                    <a:pt x="27" y="99"/>
                  </a:moveTo>
                  <a:cubicBezTo>
                    <a:pt x="27" y="99"/>
                    <a:pt x="27" y="99"/>
                    <a:pt x="27" y="99"/>
                  </a:cubicBezTo>
                  <a:cubicBezTo>
                    <a:pt x="27" y="99"/>
                    <a:pt x="27" y="99"/>
                    <a:pt x="27" y="99"/>
                  </a:cubicBezTo>
                  <a:moveTo>
                    <a:pt x="26" y="97"/>
                  </a:moveTo>
                  <a:cubicBezTo>
                    <a:pt x="26" y="97"/>
                    <a:pt x="26" y="98"/>
                    <a:pt x="26" y="98"/>
                  </a:cubicBezTo>
                  <a:cubicBezTo>
                    <a:pt x="26" y="98"/>
                    <a:pt x="26" y="97"/>
                    <a:pt x="26" y="97"/>
                  </a:cubicBezTo>
                  <a:moveTo>
                    <a:pt x="46" y="66"/>
                  </a:moveTo>
                  <a:cubicBezTo>
                    <a:pt x="46" y="66"/>
                    <a:pt x="47" y="66"/>
                    <a:pt x="47" y="67"/>
                  </a:cubicBezTo>
                  <a:cubicBezTo>
                    <a:pt x="47" y="66"/>
                    <a:pt x="46" y="66"/>
                    <a:pt x="46" y="66"/>
                  </a:cubicBezTo>
                  <a:moveTo>
                    <a:pt x="0" y="0"/>
                  </a:moveTo>
                  <a:cubicBezTo>
                    <a:pt x="17" y="20"/>
                    <a:pt x="32" y="42"/>
                    <a:pt x="46" y="65"/>
                  </a:cubicBezTo>
                  <a:cubicBezTo>
                    <a:pt x="32" y="42"/>
                    <a:pt x="17" y="2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6" name="Freeform 175">
              <a:extLst>
                <a:ext uri="{FF2B5EF4-FFF2-40B4-BE49-F238E27FC236}">
                  <a16:creationId xmlns:a16="http://schemas.microsoft.com/office/drawing/2014/main" id="{51B70D76-892C-1817-5197-44713CD0691C}"/>
                </a:ext>
              </a:extLst>
            </p:cNvPr>
            <p:cNvSpPr>
              <a:spLocks noEditPoints="1"/>
            </p:cNvSpPr>
            <p:nvPr/>
          </p:nvSpPr>
          <p:spPr bwMode="auto">
            <a:xfrm>
              <a:off x="7691752" y="5100388"/>
              <a:ext cx="9737" cy="21422"/>
            </a:xfrm>
            <a:custGeom>
              <a:avLst/>
              <a:gdLst>
                <a:gd name="T0" fmla="*/ 3 w 3"/>
                <a:gd name="T1" fmla="*/ 6 h 7"/>
                <a:gd name="T2" fmla="*/ 3 w 3"/>
                <a:gd name="T3" fmla="*/ 7 h 7"/>
                <a:gd name="T4" fmla="*/ 3 w 3"/>
                <a:gd name="T5" fmla="*/ 6 h 7"/>
                <a:gd name="T6" fmla="*/ 2 w 3"/>
                <a:gd name="T7" fmla="*/ 6 h 7"/>
                <a:gd name="T8" fmla="*/ 3 w 3"/>
                <a:gd name="T9" fmla="*/ 6 h 7"/>
                <a:gd name="T10" fmla="*/ 2 w 3"/>
                <a:gd name="T11" fmla="*/ 6 h 7"/>
                <a:gd name="T12" fmla="*/ 2 w 3"/>
                <a:gd name="T13" fmla="*/ 5 h 7"/>
                <a:gd name="T14" fmla="*/ 2 w 3"/>
                <a:gd name="T15" fmla="*/ 6 h 7"/>
                <a:gd name="T16" fmla="*/ 2 w 3"/>
                <a:gd name="T17" fmla="*/ 5 h 7"/>
                <a:gd name="T18" fmla="*/ 2 w 3"/>
                <a:gd name="T19" fmla="*/ 5 h 7"/>
                <a:gd name="T20" fmla="*/ 2 w 3"/>
                <a:gd name="T21" fmla="*/ 5 h 7"/>
                <a:gd name="T22" fmla="*/ 2 w 3"/>
                <a:gd name="T23" fmla="*/ 5 h 7"/>
                <a:gd name="T24" fmla="*/ 2 w 3"/>
                <a:gd name="T25" fmla="*/ 4 h 7"/>
                <a:gd name="T26" fmla="*/ 2 w 3"/>
                <a:gd name="T27" fmla="*/ 5 h 7"/>
                <a:gd name="T28" fmla="*/ 2 w 3"/>
                <a:gd name="T29" fmla="*/ 4 h 7"/>
                <a:gd name="T30" fmla="*/ 2 w 3"/>
                <a:gd name="T31" fmla="*/ 4 h 7"/>
                <a:gd name="T32" fmla="*/ 2 w 3"/>
                <a:gd name="T33" fmla="*/ 4 h 7"/>
                <a:gd name="T34" fmla="*/ 2 w 3"/>
                <a:gd name="T35" fmla="*/ 4 h 7"/>
                <a:gd name="T36" fmla="*/ 1 w 3"/>
                <a:gd name="T37" fmla="*/ 3 h 7"/>
                <a:gd name="T38" fmla="*/ 2 w 3"/>
                <a:gd name="T39" fmla="*/ 4 h 7"/>
                <a:gd name="T40" fmla="*/ 1 w 3"/>
                <a:gd name="T41" fmla="*/ 3 h 7"/>
                <a:gd name="T42" fmla="*/ 1 w 3"/>
                <a:gd name="T43" fmla="*/ 3 h 7"/>
                <a:gd name="T44" fmla="*/ 1 w 3"/>
                <a:gd name="T45" fmla="*/ 3 h 7"/>
                <a:gd name="T46" fmla="*/ 1 w 3"/>
                <a:gd name="T47" fmla="*/ 3 h 7"/>
                <a:gd name="T48" fmla="*/ 1 w 3"/>
                <a:gd name="T49" fmla="*/ 2 h 7"/>
                <a:gd name="T50" fmla="*/ 1 w 3"/>
                <a:gd name="T51" fmla="*/ 3 h 7"/>
                <a:gd name="T52" fmla="*/ 1 w 3"/>
                <a:gd name="T53" fmla="*/ 2 h 7"/>
                <a:gd name="T54" fmla="*/ 1 w 3"/>
                <a:gd name="T55" fmla="*/ 2 h 7"/>
                <a:gd name="T56" fmla="*/ 1 w 3"/>
                <a:gd name="T57" fmla="*/ 2 h 7"/>
                <a:gd name="T58" fmla="*/ 1 w 3"/>
                <a:gd name="T59" fmla="*/ 2 h 7"/>
                <a:gd name="T60" fmla="*/ 1 w 3"/>
                <a:gd name="T61" fmla="*/ 1 h 7"/>
                <a:gd name="T62" fmla="*/ 1 w 3"/>
                <a:gd name="T63" fmla="*/ 2 h 7"/>
                <a:gd name="T64" fmla="*/ 1 w 3"/>
                <a:gd name="T65" fmla="*/ 1 h 7"/>
                <a:gd name="T66" fmla="*/ 0 w 3"/>
                <a:gd name="T67" fmla="*/ 1 h 7"/>
                <a:gd name="T68" fmla="*/ 1 w 3"/>
                <a:gd name="T69" fmla="*/ 1 h 7"/>
                <a:gd name="T70" fmla="*/ 0 w 3"/>
                <a:gd name="T71" fmla="*/ 1 h 7"/>
                <a:gd name="T72" fmla="*/ 0 w 3"/>
                <a:gd name="T73" fmla="*/ 0 h 7"/>
                <a:gd name="T74" fmla="*/ 0 w 3"/>
                <a:gd name="T75" fmla="*/ 0 h 7"/>
                <a:gd name="T76" fmla="*/ 0 w 3"/>
                <a:gd name="T7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7">
                  <a:moveTo>
                    <a:pt x="3" y="6"/>
                  </a:moveTo>
                  <a:cubicBezTo>
                    <a:pt x="3" y="6"/>
                    <a:pt x="3" y="7"/>
                    <a:pt x="3" y="7"/>
                  </a:cubicBezTo>
                  <a:cubicBezTo>
                    <a:pt x="3" y="7"/>
                    <a:pt x="3" y="6"/>
                    <a:pt x="3" y="6"/>
                  </a:cubicBezTo>
                  <a:moveTo>
                    <a:pt x="2" y="6"/>
                  </a:moveTo>
                  <a:cubicBezTo>
                    <a:pt x="3" y="6"/>
                    <a:pt x="3" y="6"/>
                    <a:pt x="3" y="6"/>
                  </a:cubicBezTo>
                  <a:cubicBezTo>
                    <a:pt x="3" y="6"/>
                    <a:pt x="3" y="6"/>
                    <a:pt x="2" y="6"/>
                  </a:cubicBezTo>
                  <a:moveTo>
                    <a:pt x="2" y="5"/>
                  </a:moveTo>
                  <a:cubicBezTo>
                    <a:pt x="2" y="5"/>
                    <a:pt x="2" y="6"/>
                    <a:pt x="2" y="6"/>
                  </a:cubicBezTo>
                  <a:cubicBezTo>
                    <a:pt x="2" y="6"/>
                    <a:pt x="2" y="5"/>
                    <a:pt x="2" y="5"/>
                  </a:cubicBezTo>
                  <a:moveTo>
                    <a:pt x="2" y="5"/>
                  </a:moveTo>
                  <a:cubicBezTo>
                    <a:pt x="2" y="5"/>
                    <a:pt x="2" y="5"/>
                    <a:pt x="2" y="5"/>
                  </a:cubicBezTo>
                  <a:cubicBezTo>
                    <a:pt x="2" y="5"/>
                    <a:pt x="2" y="5"/>
                    <a:pt x="2" y="5"/>
                  </a:cubicBezTo>
                  <a:moveTo>
                    <a:pt x="2" y="4"/>
                  </a:moveTo>
                  <a:cubicBezTo>
                    <a:pt x="2" y="4"/>
                    <a:pt x="2" y="4"/>
                    <a:pt x="2" y="5"/>
                  </a:cubicBezTo>
                  <a:cubicBezTo>
                    <a:pt x="2" y="4"/>
                    <a:pt x="2" y="4"/>
                    <a:pt x="2" y="4"/>
                  </a:cubicBezTo>
                  <a:moveTo>
                    <a:pt x="2" y="4"/>
                  </a:moveTo>
                  <a:cubicBezTo>
                    <a:pt x="2" y="4"/>
                    <a:pt x="2" y="4"/>
                    <a:pt x="2" y="4"/>
                  </a:cubicBezTo>
                  <a:cubicBezTo>
                    <a:pt x="2" y="4"/>
                    <a:pt x="2" y="4"/>
                    <a:pt x="2" y="4"/>
                  </a:cubicBezTo>
                  <a:moveTo>
                    <a:pt x="1" y="3"/>
                  </a:moveTo>
                  <a:cubicBezTo>
                    <a:pt x="1" y="3"/>
                    <a:pt x="2" y="3"/>
                    <a:pt x="2" y="4"/>
                  </a:cubicBezTo>
                  <a:cubicBezTo>
                    <a:pt x="2" y="3"/>
                    <a:pt x="1" y="3"/>
                    <a:pt x="1" y="3"/>
                  </a:cubicBezTo>
                  <a:moveTo>
                    <a:pt x="1" y="3"/>
                  </a:moveTo>
                  <a:cubicBezTo>
                    <a:pt x="1" y="3"/>
                    <a:pt x="1" y="3"/>
                    <a:pt x="1" y="3"/>
                  </a:cubicBezTo>
                  <a:cubicBezTo>
                    <a:pt x="1" y="3"/>
                    <a:pt x="1" y="3"/>
                    <a:pt x="1" y="3"/>
                  </a:cubicBezTo>
                  <a:moveTo>
                    <a:pt x="1" y="2"/>
                  </a:moveTo>
                  <a:cubicBezTo>
                    <a:pt x="1" y="2"/>
                    <a:pt x="1" y="2"/>
                    <a:pt x="1" y="3"/>
                  </a:cubicBezTo>
                  <a:cubicBezTo>
                    <a:pt x="1" y="2"/>
                    <a:pt x="1" y="2"/>
                    <a:pt x="1" y="2"/>
                  </a:cubicBezTo>
                  <a:moveTo>
                    <a:pt x="1" y="2"/>
                  </a:moveTo>
                  <a:cubicBezTo>
                    <a:pt x="1" y="2"/>
                    <a:pt x="1" y="2"/>
                    <a:pt x="1" y="2"/>
                  </a:cubicBezTo>
                  <a:cubicBezTo>
                    <a:pt x="1" y="2"/>
                    <a:pt x="1" y="2"/>
                    <a:pt x="1" y="2"/>
                  </a:cubicBezTo>
                  <a:moveTo>
                    <a:pt x="1" y="1"/>
                  </a:moveTo>
                  <a:cubicBezTo>
                    <a:pt x="1" y="1"/>
                    <a:pt x="1" y="1"/>
                    <a:pt x="1" y="2"/>
                  </a:cubicBezTo>
                  <a:cubicBezTo>
                    <a:pt x="1" y="1"/>
                    <a:pt x="1" y="1"/>
                    <a:pt x="1" y="1"/>
                  </a:cubicBezTo>
                  <a:moveTo>
                    <a:pt x="0" y="1"/>
                  </a:moveTo>
                  <a:cubicBezTo>
                    <a:pt x="0" y="1"/>
                    <a:pt x="0" y="1"/>
                    <a:pt x="1" y="1"/>
                  </a:cubicBezTo>
                  <a:cubicBezTo>
                    <a:pt x="0" y="1"/>
                    <a:pt x="0" y="1"/>
                    <a:pt x="0" y="1"/>
                  </a:cubicBezTo>
                  <a:moveTo>
                    <a:pt x="0" y="0"/>
                  </a:move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7" name="Freeform 176">
              <a:extLst>
                <a:ext uri="{FF2B5EF4-FFF2-40B4-BE49-F238E27FC236}">
                  <a16:creationId xmlns:a16="http://schemas.microsoft.com/office/drawing/2014/main" id="{1F526DF3-E358-4B9E-B9EA-206726118F40}"/>
                </a:ext>
              </a:extLst>
            </p:cNvPr>
            <p:cNvSpPr>
              <a:spLocks/>
            </p:cNvSpPr>
            <p:nvPr/>
          </p:nvSpPr>
          <p:spPr bwMode="auto">
            <a:xfrm>
              <a:off x="7701489" y="5121810"/>
              <a:ext cx="0" cy="194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8" name="Freeform 177">
              <a:extLst>
                <a:ext uri="{FF2B5EF4-FFF2-40B4-BE49-F238E27FC236}">
                  <a16:creationId xmlns:a16="http://schemas.microsoft.com/office/drawing/2014/main" id="{154A489C-7D84-E6AE-A71D-1C134642E355}"/>
                </a:ext>
              </a:extLst>
            </p:cNvPr>
            <p:cNvSpPr>
              <a:spLocks/>
            </p:cNvSpPr>
            <p:nvPr/>
          </p:nvSpPr>
          <p:spPr bwMode="auto">
            <a:xfrm>
              <a:off x="7701489" y="512181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69" name="Freeform 178">
              <a:extLst>
                <a:ext uri="{FF2B5EF4-FFF2-40B4-BE49-F238E27FC236}">
                  <a16:creationId xmlns:a16="http://schemas.microsoft.com/office/drawing/2014/main" id="{C5D91962-AD69-7B55-75D1-658AABC1590D}"/>
                </a:ext>
              </a:extLst>
            </p:cNvPr>
            <p:cNvSpPr>
              <a:spLocks noEditPoints="1"/>
            </p:cNvSpPr>
            <p:nvPr/>
          </p:nvSpPr>
          <p:spPr bwMode="auto">
            <a:xfrm>
              <a:off x="7386003" y="5123757"/>
              <a:ext cx="403122" cy="1174311"/>
            </a:xfrm>
            <a:custGeom>
              <a:avLst/>
              <a:gdLst>
                <a:gd name="T0" fmla="*/ 28 w 138"/>
                <a:gd name="T1" fmla="*/ 384 h 401"/>
                <a:gd name="T2" fmla="*/ 0 w 138"/>
                <a:gd name="T3" fmla="*/ 401 h 401"/>
                <a:gd name="T4" fmla="*/ 0 w 138"/>
                <a:gd name="T5" fmla="*/ 401 h 401"/>
                <a:gd name="T6" fmla="*/ 28 w 138"/>
                <a:gd name="T7" fmla="*/ 384 h 401"/>
                <a:gd name="T8" fmla="*/ 28 w 138"/>
                <a:gd name="T9" fmla="*/ 384 h 401"/>
                <a:gd name="T10" fmla="*/ 80 w 138"/>
                <a:gd name="T11" fmla="*/ 334 h 401"/>
                <a:gd name="T12" fmla="*/ 79 w 138"/>
                <a:gd name="T13" fmla="*/ 334 h 401"/>
                <a:gd name="T14" fmla="*/ 30 w 138"/>
                <a:gd name="T15" fmla="*/ 382 h 401"/>
                <a:gd name="T16" fmla="*/ 30 w 138"/>
                <a:gd name="T17" fmla="*/ 382 h 401"/>
                <a:gd name="T18" fmla="*/ 80 w 138"/>
                <a:gd name="T19" fmla="*/ 334 h 401"/>
                <a:gd name="T20" fmla="*/ 120 w 138"/>
                <a:gd name="T21" fmla="*/ 257 h 401"/>
                <a:gd name="T22" fmla="*/ 87 w 138"/>
                <a:gd name="T23" fmla="*/ 322 h 401"/>
                <a:gd name="T24" fmla="*/ 88 w 138"/>
                <a:gd name="T25" fmla="*/ 322 h 401"/>
                <a:gd name="T26" fmla="*/ 120 w 138"/>
                <a:gd name="T27" fmla="*/ 257 h 401"/>
                <a:gd name="T28" fmla="*/ 120 w 138"/>
                <a:gd name="T29" fmla="*/ 257 h 401"/>
                <a:gd name="T30" fmla="*/ 128 w 138"/>
                <a:gd name="T31" fmla="*/ 231 h 401"/>
                <a:gd name="T32" fmla="*/ 128 w 138"/>
                <a:gd name="T33" fmla="*/ 231 h 401"/>
                <a:gd name="T34" fmla="*/ 123 w 138"/>
                <a:gd name="T35" fmla="*/ 247 h 401"/>
                <a:gd name="T36" fmla="*/ 123 w 138"/>
                <a:gd name="T37" fmla="*/ 247 h 401"/>
                <a:gd name="T38" fmla="*/ 128 w 138"/>
                <a:gd name="T39" fmla="*/ 231 h 401"/>
                <a:gd name="T40" fmla="*/ 138 w 138"/>
                <a:gd name="T41" fmla="*/ 145 h 401"/>
                <a:gd name="T42" fmla="*/ 138 w 138"/>
                <a:gd name="T43" fmla="*/ 145 h 401"/>
                <a:gd name="T44" fmla="*/ 131 w 138"/>
                <a:gd name="T45" fmla="*/ 217 h 401"/>
                <a:gd name="T46" fmla="*/ 131 w 138"/>
                <a:gd name="T47" fmla="*/ 217 h 401"/>
                <a:gd name="T48" fmla="*/ 138 w 138"/>
                <a:gd name="T49" fmla="*/ 145 h 401"/>
                <a:gd name="T50" fmla="*/ 129 w 138"/>
                <a:gd name="T51" fmla="*/ 68 h 401"/>
                <a:gd name="T52" fmla="*/ 129 w 138"/>
                <a:gd name="T53" fmla="*/ 68 h 401"/>
                <a:gd name="T54" fmla="*/ 137 w 138"/>
                <a:gd name="T55" fmla="*/ 121 h 401"/>
                <a:gd name="T56" fmla="*/ 137 w 138"/>
                <a:gd name="T57" fmla="*/ 121 h 401"/>
                <a:gd name="T58" fmla="*/ 129 w 138"/>
                <a:gd name="T59" fmla="*/ 68 h 401"/>
                <a:gd name="T60" fmla="*/ 108 w 138"/>
                <a:gd name="T61" fmla="*/ 0 h 401"/>
                <a:gd name="T62" fmla="*/ 128 w 138"/>
                <a:gd name="T63" fmla="*/ 60 h 401"/>
                <a:gd name="T64" fmla="*/ 128 w 138"/>
                <a:gd name="T65" fmla="*/ 60 h 401"/>
                <a:gd name="T66" fmla="*/ 108 w 138"/>
                <a:gd name="T6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 h="401">
                  <a:moveTo>
                    <a:pt x="28" y="384"/>
                  </a:moveTo>
                  <a:cubicBezTo>
                    <a:pt x="19" y="390"/>
                    <a:pt x="10" y="396"/>
                    <a:pt x="0" y="401"/>
                  </a:cubicBezTo>
                  <a:cubicBezTo>
                    <a:pt x="0" y="401"/>
                    <a:pt x="0" y="401"/>
                    <a:pt x="0" y="401"/>
                  </a:cubicBezTo>
                  <a:cubicBezTo>
                    <a:pt x="10" y="396"/>
                    <a:pt x="19" y="390"/>
                    <a:pt x="28" y="384"/>
                  </a:cubicBezTo>
                  <a:cubicBezTo>
                    <a:pt x="28" y="384"/>
                    <a:pt x="28" y="384"/>
                    <a:pt x="28" y="384"/>
                  </a:cubicBezTo>
                  <a:moveTo>
                    <a:pt x="80" y="334"/>
                  </a:moveTo>
                  <a:cubicBezTo>
                    <a:pt x="79" y="334"/>
                    <a:pt x="79" y="334"/>
                    <a:pt x="79" y="334"/>
                  </a:cubicBezTo>
                  <a:cubicBezTo>
                    <a:pt x="65" y="352"/>
                    <a:pt x="49" y="368"/>
                    <a:pt x="30" y="382"/>
                  </a:cubicBezTo>
                  <a:cubicBezTo>
                    <a:pt x="30" y="382"/>
                    <a:pt x="30" y="382"/>
                    <a:pt x="30" y="382"/>
                  </a:cubicBezTo>
                  <a:cubicBezTo>
                    <a:pt x="49" y="368"/>
                    <a:pt x="66" y="352"/>
                    <a:pt x="80" y="334"/>
                  </a:cubicBezTo>
                  <a:moveTo>
                    <a:pt x="120" y="257"/>
                  </a:moveTo>
                  <a:cubicBezTo>
                    <a:pt x="112" y="281"/>
                    <a:pt x="101" y="303"/>
                    <a:pt x="87" y="322"/>
                  </a:cubicBezTo>
                  <a:cubicBezTo>
                    <a:pt x="87" y="322"/>
                    <a:pt x="88" y="322"/>
                    <a:pt x="88" y="322"/>
                  </a:cubicBezTo>
                  <a:cubicBezTo>
                    <a:pt x="101" y="303"/>
                    <a:pt x="112" y="281"/>
                    <a:pt x="120" y="257"/>
                  </a:cubicBezTo>
                  <a:cubicBezTo>
                    <a:pt x="120" y="257"/>
                    <a:pt x="120" y="257"/>
                    <a:pt x="120" y="257"/>
                  </a:cubicBezTo>
                  <a:moveTo>
                    <a:pt x="128" y="231"/>
                  </a:moveTo>
                  <a:cubicBezTo>
                    <a:pt x="128" y="231"/>
                    <a:pt x="128" y="231"/>
                    <a:pt x="128" y="231"/>
                  </a:cubicBezTo>
                  <a:cubicBezTo>
                    <a:pt x="126" y="236"/>
                    <a:pt x="125" y="242"/>
                    <a:pt x="123" y="247"/>
                  </a:cubicBezTo>
                  <a:cubicBezTo>
                    <a:pt x="123" y="247"/>
                    <a:pt x="123" y="247"/>
                    <a:pt x="123" y="247"/>
                  </a:cubicBezTo>
                  <a:cubicBezTo>
                    <a:pt x="125" y="242"/>
                    <a:pt x="126" y="236"/>
                    <a:pt x="128" y="231"/>
                  </a:cubicBezTo>
                  <a:moveTo>
                    <a:pt x="138" y="145"/>
                  </a:moveTo>
                  <a:cubicBezTo>
                    <a:pt x="138" y="145"/>
                    <a:pt x="138" y="145"/>
                    <a:pt x="138" y="145"/>
                  </a:cubicBezTo>
                  <a:cubicBezTo>
                    <a:pt x="138" y="170"/>
                    <a:pt x="136" y="194"/>
                    <a:pt x="131" y="217"/>
                  </a:cubicBezTo>
                  <a:cubicBezTo>
                    <a:pt x="131" y="217"/>
                    <a:pt x="131" y="217"/>
                    <a:pt x="131" y="217"/>
                  </a:cubicBezTo>
                  <a:cubicBezTo>
                    <a:pt x="136" y="194"/>
                    <a:pt x="138" y="170"/>
                    <a:pt x="138" y="145"/>
                  </a:cubicBezTo>
                  <a:moveTo>
                    <a:pt x="129" y="68"/>
                  </a:moveTo>
                  <a:cubicBezTo>
                    <a:pt x="129" y="68"/>
                    <a:pt x="129" y="68"/>
                    <a:pt x="129" y="68"/>
                  </a:cubicBezTo>
                  <a:cubicBezTo>
                    <a:pt x="133" y="86"/>
                    <a:pt x="136" y="104"/>
                    <a:pt x="137" y="121"/>
                  </a:cubicBezTo>
                  <a:cubicBezTo>
                    <a:pt x="137" y="121"/>
                    <a:pt x="137" y="121"/>
                    <a:pt x="137" y="121"/>
                  </a:cubicBezTo>
                  <a:cubicBezTo>
                    <a:pt x="136" y="104"/>
                    <a:pt x="133" y="86"/>
                    <a:pt x="129" y="68"/>
                  </a:cubicBezTo>
                  <a:moveTo>
                    <a:pt x="108" y="0"/>
                  </a:moveTo>
                  <a:cubicBezTo>
                    <a:pt x="116" y="20"/>
                    <a:pt x="123" y="40"/>
                    <a:pt x="128" y="60"/>
                  </a:cubicBezTo>
                  <a:cubicBezTo>
                    <a:pt x="128" y="60"/>
                    <a:pt x="128" y="60"/>
                    <a:pt x="128" y="60"/>
                  </a:cubicBezTo>
                  <a:cubicBezTo>
                    <a:pt x="123" y="40"/>
                    <a:pt x="116" y="20"/>
                    <a:pt x="10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0" name="Freeform 179">
              <a:extLst>
                <a:ext uri="{FF2B5EF4-FFF2-40B4-BE49-F238E27FC236}">
                  <a16:creationId xmlns:a16="http://schemas.microsoft.com/office/drawing/2014/main" id="{748BDCBB-2B1F-4B03-58C2-CFC3C5193187}"/>
                </a:ext>
              </a:extLst>
            </p:cNvPr>
            <p:cNvSpPr>
              <a:spLocks/>
            </p:cNvSpPr>
            <p:nvPr/>
          </p:nvSpPr>
          <p:spPr bwMode="auto">
            <a:xfrm>
              <a:off x="7467795" y="6241592"/>
              <a:ext cx="5842" cy="5842"/>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1"/>
                    <a:pt x="1" y="2"/>
                    <a:pt x="0" y="2"/>
                  </a:cubicBezTo>
                  <a:cubicBezTo>
                    <a:pt x="0" y="2"/>
                    <a:pt x="0" y="2"/>
                    <a:pt x="0" y="2"/>
                  </a:cubicBezTo>
                  <a:cubicBezTo>
                    <a:pt x="1" y="2"/>
                    <a:pt x="2" y="1"/>
                    <a:pt x="2" y="0"/>
                  </a:cubicBezTo>
                  <a:cubicBezTo>
                    <a:pt x="2" y="0"/>
                    <a:pt x="2"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1" name="Freeform 180">
              <a:extLst>
                <a:ext uri="{FF2B5EF4-FFF2-40B4-BE49-F238E27FC236}">
                  <a16:creationId xmlns:a16="http://schemas.microsoft.com/office/drawing/2014/main" id="{E11389BA-DA33-0555-7CE5-05F2C85D4012}"/>
                </a:ext>
              </a:extLst>
            </p:cNvPr>
            <p:cNvSpPr>
              <a:spLocks/>
            </p:cNvSpPr>
            <p:nvPr/>
          </p:nvSpPr>
          <p:spPr bwMode="auto">
            <a:xfrm>
              <a:off x="7736543" y="5846260"/>
              <a:ext cx="7790" cy="29212"/>
            </a:xfrm>
            <a:custGeom>
              <a:avLst/>
              <a:gdLst>
                <a:gd name="T0" fmla="*/ 3 w 3"/>
                <a:gd name="T1" fmla="*/ 0 h 10"/>
                <a:gd name="T2" fmla="*/ 0 w 3"/>
                <a:gd name="T3" fmla="*/ 10 h 10"/>
                <a:gd name="T4" fmla="*/ 0 w 3"/>
                <a:gd name="T5" fmla="*/ 10 h 10"/>
                <a:gd name="T6" fmla="*/ 3 w 3"/>
                <a:gd name="T7" fmla="*/ 0 h 10"/>
                <a:gd name="T8" fmla="*/ 3 w 3"/>
                <a:gd name="T9" fmla="*/ 0 h 10"/>
              </a:gdLst>
              <a:ahLst/>
              <a:cxnLst>
                <a:cxn ang="0">
                  <a:pos x="T0" y="T1"/>
                </a:cxn>
                <a:cxn ang="0">
                  <a:pos x="T2" y="T3"/>
                </a:cxn>
                <a:cxn ang="0">
                  <a:pos x="T4" y="T5"/>
                </a:cxn>
                <a:cxn ang="0">
                  <a:pos x="T6" y="T7"/>
                </a:cxn>
                <a:cxn ang="0">
                  <a:pos x="T8" y="T9"/>
                </a:cxn>
              </a:cxnLst>
              <a:rect l="0" t="0" r="r" b="b"/>
              <a:pathLst>
                <a:path w="3" h="10">
                  <a:moveTo>
                    <a:pt x="3" y="0"/>
                  </a:moveTo>
                  <a:cubicBezTo>
                    <a:pt x="2" y="4"/>
                    <a:pt x="1" y="7"/>
                    <a:pt x="0" y="10"/>
                  </a:cubicBezTo>
                  <a:cubicBezTo>
                    <a:pt x="0" y="10"/>
                    <a:pt x="0" y="10"/>
                    <a:pt x="0" y="10"/>
                  </a:cubicBezTo>
                  <a:cubicBezTo>
                    <a:pt x="1" y="7"/>
                    <a:pt x="2" y="4"/>
                    <a:pt x="3" y="0"/>
                  </a:cubicBezTo>
                  <a:cubicBezTo>
                    <a:pt x="3" y="0"/>
                    <a:pt x="3"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2" name="Freeform 181">
              <a:extLst>
                <a:ext uri="{FF2B5EF4-FFF2-40B4-BE49-F238E27FC236}">
                  <a16:creationId xmlns:a16="http://schemas.microsoft.com/office/drawing/2014/main" id="{3AA8D363-B1E8-14F1-6EC8-0868B86FD1FB}"/>
                </a:ext>
              </a:extLst>
            </p:cNvPr>
            <p:cNvSpPr>
              <a:spLocks/>
            </p:cNvSpPr>
            <p:nvPr/>
          </p:nvSpPr>
          <p:spPr bwMode="auto">
            <a:xfrm>
              <a:off x="7785229" y="5478193"/>
              <a:ext cx="3895" cy="40896"/>
            </a:xfrm>
            <a:custGeom>
              <a:avLst/>
              <a:gdLst>
                <a:gd name="T0" fmla="*/ 0 w 1"/>
                <a:gd name="T1" fmla="*/ 0 h 14"/>
                <a:gd name="T2" fmla="*/ 1 w 1"/>
                <a:gd name="T3" fmla="*/ 14 h 14"/>
                <a:gd name="T4" fmla="*/ 1 w 1"/>
                <a:gd name="T5" fmla="*/ 14 h 14"/>
                <a:gd name="T6" fmla="*/ 0 w 1"/>
                <a:gd name="T7" fmla="*/ 0 h 14"/>
                <a:gd name="T8" fmla="*/ 0 w 1"/>
                <a:gd name="T9" fmla="*/ 0 h 14"/>
              </a:gdLst>
              <a:ahLst/>
              <a:cxnLst>
                <a:cxn ang="0">
                  <a:pos x="T0" y="T1"/>
                </a:cxn>
                <a:cxn ang="0">
                  <a:pos x="T2" y="T3"/>
                </a:cxn>
                <a:cxn ang="0">
                  <a:pos x="T4" y="T5"/>
                </a:cxn>
                <a:cxn ang="0">
                  <a:pos x="T6" y="T7"/>
                </a:cxn>
                <a:cxn ang="0">
                  <a:pos x="T8" y="T9"/>
                </a:cxn>
              </a:cxnLst>
              <a:rect l="0" t="0" r="r" b="b"/>
              <a:pathLst>
                <a:path w="1" h="14">
                  <a:moveTo>
                    <a:pt x="0" y="0"/>
                  </a:moveTo>
                  <a:cubicBezTo>
                    <a:pt x="0" y="5"/>
                    <a:pt x="0" y="9"/>
                    <a:pt x="1" y="14"/>
                  </a:cubicBezTo>
                  <a:cubicBezTo>
                    <a:pt x="1" y="14"/>
                    <a:pt x="1" y="14"/>
                    <a:pt x="1" y="14"/>
                  </a:cubicBezTo>
                  <a:cubicBezTo>
                    <a:pt x="0" y="9"/>
                    <a:pt x="0" y="5"/>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3" name="Freeform 182">
              <a:extLst>
                <a:ext uri="{FF2B5EF4-FFF2-40B4-BE49-F238E27FC236}">
                  <a16:creationId xmlns:a16="http://schemas.microsoft.com/office/drawing/2014/main" id="{5A825350-ED94-E99A-22AF-2799414C6B1E}"/>
                </a:ext>
              </a:extLst>
            </p:cNvPr>
            <p:cNvSpPr>
              <a:spLocks/>
            </p:cNvSpPr>
            <p:nvPr/>
          </p:nvSpPr>
          <p:spPr bwMode="auto">
            <a:xfrm>
              <a:off x="7615801" y="6066322"/>
              <a:ext cx="27264" cy="35054"/>
            </a:xfrm>
            <a:custGeom>
              <a:avLst/>
              <a:gdLst>
                <a:gd name="T0" fmla="*/ 9 w 9"/>
                <a:gd name="T1" fmla="*/ 0 h 12"/>
                <a:gd name="T2" fmla="*/ 8 w 9"/>
                <a:gd name="T3" fmla="*/ 0 h 12"/>
                <a:gd name="T4" fmla="*/ 0 w 9"/>
                <a:gd name="T5" fmla="*/ 12 h 12"/>
                <a:gd name="T6" fmla="*/ 1 w 9"/>
                <a:gd name="T7" fmla="*/ 12 h 12"/>
                <a:gd name="T8" fmla="*/ 9 w 9"/>
                <a:gd name="T9" fmla="*/ 0 h 12"/>
              </a:gdLst>
              <a:ahLst/>
              <a:cxnLst>
                <a:cxn ang="0">
                  <a:pos x="T0" y="T1"/>
                </a:cxn>
                <a:cxn ang="0">
                  <a:pos x="T2" y="T3"/>
                </a:cxn>
                <a:cxn ang="0">
                  <a:pos x="T4" y="T5"/>
                </a:cxn>
                <a:cxn ang="0">
                  <a:pos x="T6" y="T7"/>
                </a:cxn>
                <a:cxn ang="0">
                  <a:pos x="T8" y="T9"/>
                </a:cxn>
              </a:cxnLst>
              <a:rect l="0" t="0" r="r" b="b"/>
              <a:pathLst>
                <a:path w="9" h="12">
                  <a:moveTo>
                    <a:pt x="9" y="0"/>
                  </a:moveTo>
                  <a:cubicBezTo>
                    <a:pt x="9" y="0"/>
                    <a:pt x="8" y="0"/>
                    <a:pt x="8" y="0"/>
                  </a:cubicBezTo>
                  <a:cubicBezTo>
                    <a:pt x="6" y="4"/>
                    <a:pt x="3" y="8"/>
                    <a:pt x="0" y="12"/>
                  </a:cubicBezTo>
                  <a:cubicBezTo>
                    <a:pt x="0" y="12"/>
                    <a:pt x="0" y="12"/>
                    <a:pt x="1" y="12"/>
                  </a:cubicBezTo>
                  <a:cubicBezTo>
                    <a:pt x="3" y="8"/>
                    <a:pt x="6" y="4"/>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4" name="Freeform 183">
              <a:extLst>
                <a:ext uri="{FF2B5EF4-FFF2-40B4-BE49-F238E27FC236}">
                  <a16:creationId xmlns:a16="http://schemas.microsoft.com/office/drawing/2014/main" id="{4478A406-2BD5-7BC4-93B9-E6D462FDA920}"/>
                </a:ext>
              </a:extLst>
            </p:cNvPr>
            <p:cNvSpPr>
              <a:spLocks/>
            </p:cNvSpPr>
            <p:nvPr/>
          </p:nvSpPr>
          <p:spPr bwMode="auto">
            <a:xfrm>
              <a:off x="7759913" y="5758625"/>
              <a:ext cx="7790" cy="40896"/>
            </a:xfrm>
            <a:custGeom>
              <a:avLst/>
              <a:gdLst>
                <a:gd name="T0" fmla="*/ 3 w 3"/>
                <a:gd name="T1" fmla="*/ 0 h 14"/>
                <a:gd name="T2" fmla="*/ 3 w 3"/>
                <a:gd name="T3" fmla="*/ 0 h 14"/>
                <a:gd name="T4" fmla="*/ 0 w 3"/>
                <a:gd name="T5" fmla="*/ 14 h 14"/>
                <a:gd name="T6" fmla="*/ 0 w 3"/>
                <a:gd name="T7" fmla="*/ 14 h 14"/>
                <a:gd name="T8" fmla="*/ 3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0"/>
                    <a:pt x="3" y="0"/>
                    <a:pt x="3" y="0"/>
                  </a:cubicBezTo>
                  <a:cubicBezTo>
                    <a:pt x="2" y="5"/>
                    <a:pt x="1" y="9"/>
                    <a:pt x="0" y="14"/>
                  </a:cubicBezTo>
                  <a:cubicBezTo>
                    <a:pt x="0" y="14"/>
                    <a:pt x="0" y="14"/>
                    <a:pt x="0" y="14"/>
                  </a:cubicBezTo>
                  <a:cubicBezTo>
                    <a:pt x="1" y="9"/>
                    <a:pt x="2" y="5"/>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5" name="Freeform 184">
              <a:extLst>
                <a:ext uri="{FF2B5EF4-FFF2-40B4-BE49-F238E27FC236}">
                  <a16:creationId xmlns:a16="http://schemas.microsoft.com/office/drawing/2014/main" id="{1C9E57EB-EAB2-B2D8-38F9-8BF23296B159}"/>
                </a:ext>
              </a:extLst>
            </p:cNvPr>
            <p:cNvSpPr>
              <a:spLocks/>
            </p:cNvSpPr>
            <p:nvPr/>
          </p:nvSpPr>
          <p:spPr bwMode="auto">
            <a:xfrm>
              <a:off x="7789124" y="5519089"/>
              <a:ext cx="0" cy="29212"/>
            </a:xfrm>
            <a:custGeom>
              <a:avLst/>
              <a:gdLst>
                <a:gd name="T0" fmla="*/ 0 h 10"/>
                <a:gd name="T1" fmla="*/ 0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cubicBezTo>
                    <a:pt x="0" y="0"/>
                    <a:pt x="0" y="0"/>
                    <a:pt x="0" y="0"/>
                  </a:cubicBezTo>
                  <a:cubicBezTo>
                    <a:pt x="0" y="3"/>
                    <a:pt x="0" y="6"/>
                    <a:pt x="0" y="10"/>
                  </a:cubicBezTo>
                  <a:cubicBezTo>
                    <a:pt x="0" y="10"/>
                    <a:pt x="0" y="10"/>
                    <a:pt x="0" y="10"/>
                  </a:cubicBezTo>
                  <a:cubicBezTo>
                    <a:pt x="0" y="6"/>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6" name="Freeform 185">
              <a:extLst>
                <a:ext uri="{FF2B5EF4-FFF2-40B4-BE49-F238E27FC236}">
                  <a16:creationId xmlns:a16="http://schemas.microsoft.com/office/drawing/2014/main" id="{0923F0EC-ECDD-7100-E350-BAA8BA6CAE7B}"/>
                </a:ext>
              </a:extLst>
            </p:cNvPr>
            <p:cNvSpPr>
              <a:spLocks/>
            </p:cNvSpPr>
            <p:nvPr/>
          </p:nvSpPr>
          <p:spPr bwMode="auto">
            <a:xfrm>
              <a:off x="7759913" y="5299027"/>
              <a:ext cx="1947" cy="23369"/>
            </a:xfrm>
            <a:custGeom>
              <a:avLst/>
              <a:gdLst>
                <a:gd name="T0" fmla="*/ 0 w 1"/>
                <a:gd name="T1" fmla="*/ 0 h 8"/>
                <a:gd name="T2" fmla="*/ 0 w 1"/>
                <a:gd name="T3" fmla="*/ 0 h 8"/>
                <a:gd name="T4" fmla="*/ 1 w 1"/>
                <a:gd name="T5" fmla="*/ 8 h 8"/>
                <a:gd name="T6" fmla="*/ 1 w 1"/>
                <a:gd name="T7" fmla="*/ 8 h 8"/>
                <a:gd name="T8" fmla="*/ 0 w 1"/>
                <a:gd name="T9" fmla="*/ 0 h 8"/>
              </a:gdLst>
              <a:ahLst/>
              <a:cxnLst>
                <a:cxn ang="0">
                  <a:pos x="T0" y="T1"/>
                </a:cxn>
                <a:cxn ang="0">
                  <a:pos x="T2" y="T3"/>
                </a:cxn>
                <a:cxn ang="0">
                  <a:pos x="T4" y="T5"/>
                </a:cxn>
                <a:cxn ang="0">
                  <a:pos x="T6" y="T7"/>
                </a:cxn>
                <a:cxn ang="0">
                  <a:pos x="T8" y="T9"/>
                </a:cxn>
              </a:cxnLst>
              <a:rect l="0" t="0" r="r" b="b"/>
              <a:pathLst>
                <a:path w="1" h="8">
                  <a:moveTo>
                    <a:pt x="0" y="0"/>
                  </a:moveTo>
                  <a:cubicBezTo>
                    <a:pt x="0" y="0"/>
                    <a:pt x="0" y="0"/>
                    <a:pt x="0" y="0"/>
                  </a:cubicBezTo>
                  <a:cubicBezTo>
                    <a:pt x="0" y="3"/>
                    <a:pt x="1" y="6"/>
                    <a:pt x="1" y="8"/>
                  </a:cubicBezTo>
                  <a:cubicBezTo>
                    <a:pt x="1" y="8"/>
                    <a:pt x="1" y="8"/>
                    <a:pt x="1" y="8"/>
                  </a:cubicBezTo>
                  <a:cubicBezTo>
                    <a:pt x="1" y="6"/>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7" name="Freeform 186">
              <a:extLst>
                <a:ext uri="{FF2B5EF4-FFF2-40B4-BE49-F238E27FC236}">
                  <a16:creationId xmlns:a16="http://schemas.microsoft.com/office/drawing/2014/main" id="{BAFA1AAD-7619-12BB-F724-6F197AAFC73A}"/>
                </a:ext>
              </a:extLst>
            </p:cNvPr>
            <p:cNvSpPr>
              <a:spLocks noEditPoints="1"/>
            </p:cNvSpPr>
            <p:nvPr/>
          </p:nvSpPr>
          <p:spPr bwMode="auto">
            <a:xfrm>
              <a:off x="7643066" y="6198748"/>
              <a:ext cx="70108" cy="118794"/>
            </a:xfrm>
            <a:custGeom>
              <a:avLst/>
              <a:gdLst>
                <a:gd name="T0" fmla="*/ 1 w 24"/>
                <a:gd name="T1" fmla="*/ 7 h 41"/>
                <a:gd name="T2" fmla="*/ 0 w 24"/>
                <a:gd name="T3" fmla="*/ 7 h 41"/>
                <a:gd name="T4" fmla="*/ 1 w 24"/>
                <a:gd name="T5" fmla="*/ 7 h 41"/>
                <a:gd name="T6" fmla="*/ 1 w 24"/>
                <a:gd name="T7" fmla="*/ 6 h 41"/>
                <a:gd name="T8" fmla="*/ 1 w 24"/>
                <a:gd name="T9" fmla="*/ 7 h 41"/>
                <a:gd name="T10" fmla="*/ 1 w 24"/>
                <a:gd name="T11" fmla="*/ 6 h 41"/>
                <a:gd name="T12" fmla="*/ 2 w 24"/>
                <a:gd name="T13" fmla="*/ 6 h 41"/>
                <a:gd name="T14" fmla="*/ 1 w 24"/>
                <a:gd name="T15" fmla="*/ 6 h 41"/>
                <a:gd name="T16" fmla="*/ 2 w 24"/>
                <a:gd name="T17" fmla="*/ 6 h 41"/>
                <a:gd name="T18" fmla="*/ 2 w 24"/>
                <a:gd name="T19" fmla="*/ 5 h 41"/>
                <a:gd name="T20" fmla="*/ 2 w 24"/>
                <a:gd name="T21" fmla="*/ 5 h 41"/>
                <a:gd name="T22" fmla="*/ 2 w 24"/>
                <a:gd name="T23" fmla="*/ 5 h 41"/>
                <a:gd name="T24" fmla="*/ 3 w 24"/>
                <a:gd name="T25" fmla="*/ 4 h 41"/>
                <a:gd name="T26" fmla="*/ 2 w 24"/>
                <a:gd name="T27" fmla="*/ 5 h 41"/>
                <a:gd name="T28" fmla="*/ 3 w 24"/>
                <a:gd name="T29" fmla="*/ 4 h 41"/>
                <a:gd name="T30" fmla="*/ 12 w 24"/>
                <a:gd name="T31" fmla="*/ 0 h 41"/>
                <a:gd name="T32" fmla="*/ 12 w 24"/>
                <a:gd name="T33" fmla="*/ 0 h 41"/>
                <a:gd name="T34" fmla="*/ 24 w 24"/>
                <a:gd name="T35" fmla="*/ 13 h 41"/>
                <a:gd name="T36" fmla="*/ 23 w 24"/>
                <a:gd name="T37" fmla="*/ 41 h 41"/>
                <a:gd name="T38" fmla="*/ 24 w 24"/>
                <a:gd name="T39" fmla="*/ 13 h 41"/>
                <a:gd name="T40" fmla="*/ 12 w 24"/>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1">
                  <a:moveTo>
                    <a:pt x="1" y="7"/>
                  </a:moveTo>
                  <a:cubicBezTo>
                    <a:pt x="1" y="7"/>
                    <a:pt x="0" y="7"/>
                    <a:pt x="0" y="7"/>
                  </a:cubicBezTo>
                  <a:cubicBezTo>
                    <a:pt x="0" y="7"/>
                    <a:pt x="1" y="7"/>
                    <a:pt x="1" y="7"/>
                  </a:cubicBezTo>
                  <a:moveTo>
                    <a:pt x="1" y="6"/>
                  </a:moveTo>
                  <a:cubicBezTo>
                    <a:pt x="1" y="6"/>
                    <a:pt x="1" y="6"/>
                    <a:pt x="1" y="7"/>
                  </a:cubicBezTo>
                  <a:cubicBezTo>
                    <a:pt x="1" y="6"/>
                    <a:pt x="1" y="6"/>
                    <a:pt x="1" y="6"/>
                  </a:cubicBezTo>
                  <a:moveTo>
                    <a:pt x="2" y="6"/>
                  </a:moveTo>
                  <a:cubicBezTo>
                    <a:pt x="2" y="6"/>
                    <a:pt x="2" y="6"/>
                    <a:pt x="1" y="6"/>
                  </a:cubicBezTo>
                  <a:cubicBezTo>
                    <a:pt x="2" y="6"/>
                    <a:pt x="2" y="6"/>
                    <a:pt x="2" y="6"/>
                  </a:cubicBezTo>
                  <a:moveTo>
                    <a:pt x="2" y="5"/>
                  </a:moveTo>
                  <a:cubicBezTo>
                    <a:pt x="2" y="5"/>
                    <a:pt x="2" y="5"/>
                    <a:pt x="2" y="5"/>
                  </a:cubicBezTo>
                  <a:cubicBezTo>
                    <a:pt x="2" y="5"/>
                    <a:pt x="2" y="5"/>
                    <a:pt x="2" y="5"/>
                  </a:cubicBezTo>
                  <a:moveTo>
                    <a:pt x="3" y="4"/>
                  </a:moveTo>
                  <a:cubicBezTo>
                    <a:pt x="3" y="4"/>
                    <a:pt x="3" y="5"/>
                    <a:pt x="2" y="5"/>
                  </a:cubicBezTo>
                  <a:cubicBezTo>
                    <a:pt x="3" y="5"/>
                    <a:pt x="3" y="4"/>
                    <a:pt x="3" y="4"/>
                  </a:cubicBezTo>
                  <a:moveTo>
                    <a:pt x="12" y="0"/>
                  </a:moveTo>
                  <a:cubicBezTo>
                    <a:pt x="12" y="0"/>
                    <a:pt x="12" y="0"/>
                    <a:pt x="12" y="0"/>
                  </a:cubicBezTo>
                  <a:cubicBezTo>
                    <a:pt x="18" y="0"/>
                    <a:pt x="24" y="5"/>
                    <a:pt x="24" y="13"/>
                  </a:cubicBezTo>
                  <a:cubicBezTo>
                    <a:pt x="23" y="22"/>
                    <a:pt x="23" y="32"/>
                    <a:pt x="23" y="41"/>
                  </a:cubicBezTo>
                  <a:cubicBezTo>
                    <a:pt x="23" y="32"/>
                    <a:pt x="23" y="22"/>
                    <a:pt x="24" y="13"/>
                  </a:cubicBezTo>
                  <a:cubicBezTo>
                    <a:pt x="24" y="5"/>
                    <a:pt x="18" y="0"/>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8" name="Freeform 187">
              <a:extLst>
                <a:ext uri="{FF2B5EF4-FFF2-40B4-BE49-F238E27FC236}">
                  <a16:creationId xmlns:a16="http://schemas.microsoft.com/office/drawing/2014/main" id="{A4887705-E630-729C-7362-AE88DA77A979}"/>
                </a:ext>
              </a:extLst>
            </p:cNvPr>
            <p:cNvSpPr>
              <a:spLocks/>
            </p:cNvSpPr>
            <p:nvPr/>
          </p:nvSpPr>
          <p:spPr bwMode="auto">
            <a:xfrm>
              <a:off x="6416174" y="4325304"/>
              <a:ext cx="1947447" cy="3563828"/>
            </a:xfrm>
            <a:custGeom>
              <a:avLst/>
              <a:gdLst>
                <a:gd name="T0" fmla="*/ 15 w 667"/>
                <a:gd name="T1" fmla="*/ 58 h 1218"/>
                <a:gd name="T2" fmla="*/ 114 w 667"/>
                <a:gd name="T3" fmla="*/ 33 h 1218"/>
                <a:gd name="T4" fmla="*/ 199 w 667"/>
                <a:gd name="T5" fmla="*/ 44 h 1218"/>
                <a:gd name="T6" fmla="*/ 238 w 667"/>
                <a:gd name="T7" fmla="*/ 58 h 1218"/>
                <a:gd name="T8" fmla="*/ 320 w 667"/>
                <a:gd name="T9" fmla="*/ 108 h 1218"/>
                <a:gd name="T10" fmla="*/ 404 w 667"/>
                <a:gd name="T11" fmla="*/ 202 h 1218"/>
                <a:gd name="T12" fmla="*/ 423 w 667"/>
                <a:gd name="T13" fmla="*/ 235 h 1218"/>
                <a:gd name="T14" fmla="*/ 424 w 667"/>
                <a:gd name="T15" fmla="*/ 237 h 1218"/>
                <a:gd name="T16" fmla="*/ 425 w 667"/>
                <a:gd name="T17" fmla="*/ 239 h 1218"/>
                <a:gd name="T18" fmla="*/ 427 w 667"/>
                <a:gd name="T19" fmla="*/ 244 h 1218"/>
                <a:gd name="T20" fmla="*/ 428 w 667"/>
                <a:gd name="T21" fmla="*/ 244 h 1218"/>
                <a:gd name="T22" fmla="*/ 428 w 667"/>
                <a:gd name="T23" fmla="*/ 245 h 1218"/>
                <a:gd name="T24" fmla="*/ 428 w 667"/>
                <a:gd name="T25" fmla="*/ 246 h 1218"/>
                <a:gd name="T26" fmla="*/ 429 w 667"/>
                <a:gd name="T27" fmla="*/ 247 h 1218"/>
                <a:gd name="T28" fmla="*/ 429 w 667"/>
                <a:gd name="T29" fmla="*/ 248 h 1218"/>
                <a:gd name="T30" fmla="*/ 430 w 667"/>
                <a:gd name="T31" fmla="*/ 249 h 1218"/>
                <a:gd name="T32" fmla="*/ 431 w 667"/>
                <a:gd name="T33" fmla="*/ 251 h 1218"/>
                <a:gd name="T34" fmla="*/ 432 w 667"/>
                <a:gd name="T35" fmla="*/ 253 h 1218"/>
                <a:gd name="T36" fmla="*/ 432 w 667"/>
                <a:gd name="T37" fmla="*/ 253 h 1218"/>
                <a:gd name="T38" fmla="*/ 432 w 667"/>
                <a:gd name="T39" fmla="*/ 254 h 1218"/>
                <a:gd name="T40" fmla="*/ 433 w 667"/>
                <a:gd name="T41" fmla="*/ 255 h 1218"/>
                <a:gd name="T42" fmla="*/ 433 w 667"/>
                <a:gd name="T43" fmla="*/ 256 h 1218"/>
                <a:gd name="T44" fmla="*/ 433 w 667"/>
                <a:gd name="T45" fmla="*/ 256 h 1218"/>
                <a:gd name="T46" fmla="*/ 434 w 667"/>
                <a:gd name="T47" fmla="*/ 257 h 1218"/>
                <a:gd name="T48" fmla="*/ 434 w 667"/>
                <a:gd name="T49" fmla="*/ 258 h 1218"/>
                <a:gd name="T50" fmla="*/ 434 w 667"/>
                <a:gd name="T51" fmla="*/ 259 h 1218"/>
                <a:gd name="T52" fmla="*/ 435 w 667"/>
                <a:gd name="T53" fmla="*/ 259 h 1218"/>
                <a:gd name="T54" fmla="*/ 435 w 667"/>
                <a:gd name="T55" fmla="*/ 260 h 1218"/>
                <a:gd name="T56" fmla="*/ 435 w 667"/>
                <a:gd name="T57" fmla="*/ 261 h 1218"/>
                <a:gd name="T58" fmla="*/ 436 w 667"/>
                <a:gd name="T59" fmla="*/ 262 h 1218"/>
                <a:gd name="T60" fmla="*/ 436 w 667"/>
                <a:gd name="T61" fmla="*/ 262 h 1218"/>
                <a:gd name="T62" fmla="*/ 436 w 667"/>
                <a:gd name="T63" fmla="*/ 263 h 1218"/>
                <a:gd name="T64" fmla="*/ 437 w 667"/>
                <a:gd name="T65" fmla="*/ 264 h 1218"/>
                <a:gd name="T66" fmla="*/ 437 w 667"/>
                <a:gd name="T67" fmla="*/ 265 h 1218"/>
                <a:gd name="T68" fmla="*/ 437 w 667"/>
                <a:gd name="T69" fmla="*/ 265 h 1218"/>
                <a:gd name="T70" fmla="*/ 438 w 667"/>
                <a:gd name="T71" fmla="*/ 266 h 1218"/>
                <a:gd name="T72" fmla="*/ 438 w 667"/>
                <a:gd name="T73" fmla="*/ 267 h 1218"/>
                <a:gd name="T74" fmla="*/ 438 w 667"/>
                <a:gd name="T75" fmla="*/ 268 h 1218"/>
                <a:gd name="T76" fmla="*/ 439 w 667"/>
                <a:gd name="T77" fmla="*/ 269 h 1218"/>
                <a:gd name="T78" fmla="*/ 439 w 667"/>
                <a:gd name="T79" fmla="*/ 269 h 1218"/>
                <a:gd name="T80" fmla="*/ 439 w 667"/>
                <a:gd name="T81" fmla="*/ 270 h 1218"/>
                <a:gd name="T82" fmla="*/ 439 w 667"/>
                <a:gd name="T83" fmla="*/ 271 h 1218"/>
                <a:gd name="T84" fmla="*/ 440 w 667"/>
                <a:gd name="T85" fmla="*/ 272 h 1218"/>
                <a:gd name="T86" fmla="*/ 440 w 667"/>
                <a:gd name="T87" fmla="*/ 273 h 1218"/>
                <a:gd name="T88" fmla="*/ 461 w 667"/>
                <a:gd name="T89" fmla="*/ 341 h 1218"/>
                <a:gd name="T90" fmla="*/ 470 w 667"/>
                <a:gd name="T91" fmla="*/ 418 h 1218"/>
                <a:gd name="T92" fmla="*/ 455 w 667"/>
                <a:gd name="T93" fmla="*/ 520 h 1218"/>
                <a:gd name="T94" fmla="*/ 412 w 667"/>
                <a:gd name="T95" fmla="*/ 607 h 1218"/>
                <a:gd name="T96" fmla="*/ 332 w 667"/>
                <a:gd name="T97" fmla="*/ 674 h 1218"/>
                <a:gd name="T98" fmla="*/ 421 w 667"/>
                <a:gd name="T99" fmla="*/ 647 h 1218"/>
                <a:gd name="T100" fmla="*/ 421 w 667"/>
                <a:gd name="T101" fmla="*/ 646 h 1218"/>
                <a:gd name="T102" fmla="*/ 422 w 667"/>
                <a:gd name="T103" fmla="*/ 645 h 1218"/>
                <a:gd name="T104" fmla="*/ 423 w 667"/>
                <a:gd name="T105" fmla="*/ 644 h 1218"/>
                <a:gd name="T106" fmla="*/ 432 w 667"/>
                <a:gd name="T107" fmla="*/ 640 h 1218"/>
                <a:gd name="T108" fmla="*/ 463 w 667"/>
                <a:gd name="T109" fmla="*/ 883 h 1218"/>
                <a:gd name="T110" fmla="*/ 457 w 667"/>
                <a:gd name="T111" fmla="*/ 896 h 1218"/>
                <a:gd name="T112" fmla="*/ 667 w 667"/>
                <a:gd name="T113" fmla="*/ 1217 h 1218"/>
                <a:gd name="T114" fmla="*/ 626 w 667"/>
                <a:gd name="T115" fmla="*/ 1139 h 1218"/>
                <a:gd name="T116" fmla="*/ 478 w 667"/>
                <a:gd name="T117" fmla="*/ 651 h 1218"/>
                <a:gd name="T118" fmla="*/ 453 w 667"/>
                <a:gd name="T119" fmla="*/ 221 h 1218"/>
                <a:gd name="T120" fmla="*/ 443 w 667"/>
                <a:gd name="T121" fmla="*/ 204 h 1218"/>
                <a:gd name="T122" fmla="*/ 122 w 667"/>
                <a:gd name="T123"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7" h="1218">
                  <a:moveTo>
                    <a:pt x="122" y="0"/>
                  </a:moveTo>
                  <a:cubicBezTo>
                    <a:pt x="80" y="0"/>
                    <a:pt x="38" y="9"/>
                    <a:pt x="0" y="28"/>
                  </a:cubicBezTo>
                  <a:cubicBezTo>
                    <a:pt x="15" y="58"/>
                    <a:pt x="15" y="58"/>
                    <a:pt x="15" y="58"/>
                  </a:cubicBezTo>
                  <a:cubicBezTo>
                    <a:pt x="24" y="53"/>
                    <a:pt x="33" y="49"/>
                    <a:pt x="42" y="46"/>
                  </a:cubicBezTo>
                  <a:cubicBezTo>
                    <a:pt x="43" y="46"/>
                    <a:pt x="44" y="45"/>
                    <a:pt x="45" y="45"/>
                  </a:cubicBezTo>
                  <a:cubicBezTo>
                    <a:pt x="67" y="38"/>
                    <a:pt x="90" y="34"/>
                    <a:pt x="114" y="33"/>
                  </a:cubicBezTo>
                  <a:cubicBezTo>
                    <a:pt x="117" y="33"/>
                    <a:pt x="120" y="33"/>
                    <a:pt x="123" y="33"/>
                  </a:cubicBezTo>
                  <a:cubicBezTo>
                    <a:pt x="124" y="33"/>
                    <a:pt x="126" y="33"/>
                    <a:pt x="127" y="33"/>
                  </a:cubicBezTo>
                  <a:cubicBezTo>
                    <a:pt x="151" y="33"/>
                    <a:pt x="175" y="37"/>
                    <a:pt x="199" y="44"/>
                  </a:cubicBezTo>
                  <a:cubicBezTo>
                    <a:pt x="203" y="45"/>
                    <a:pt x="206" y="46"/>
                    <a:pt x="209" y="47"/>
                  </a:cubicBezTo>
                  <a:cubicBezTo>
                    <a:pt x="215" y="49"/>
                    <a:pt x="220" y="51"/>
                    <a:pt x="225" y="53"/>
                  </a:cubicBezTo>
                  <a:cubicBezTo>
                    <a:pt x="230" y="54"/>
                    <a:pt x="234" y="56"/>
                    <a:pt x="238" y="58"/>
                  </a:cubicBezTo>
                  <a:cubicBezTo>
                    <a:pt x="260" y="67"/>
                    <a:pt x="281" y="80"/>
                    <a:pt x="302" y="94"/>
                  </a:cubicBezTo>
                  <a:cubicBezTo>
                    <a:pt x="304" y="96"/>
                    <a:pt x="307" y="98"/>
                    <a:pt x="310" y="100"/>
                  </a:cubicBezTo>
                  <a:cubicBezTo>
                    <a:pt x="313" y="103"/>
                    <a:pt x="317" y="105"/>
                    <a:pt x="320" y="108"/>
                  </a:cubicBezTo>
                  <a:cubicBezTo>
                    <a:pt x="334" y="119"/>
                    <a:pt x="347" y="132"/>
                    <a:pt x="359" y="145"/>
                  </a:cubicBezTo>
                  <a:cubicBezTo>
                    <a:pt x="361" y="147"/>
                    <a:pt x="363" y="149"/>
                    <a:pt x="365" y="151"/>
                  </a:cubicBezTo>
                  <a:cubicBezTo>
                    <a:pt x="379" y="167"/>
                    <a:pt x="392" y="184"/>
                    <a:pt x="404" y="202"/>
                  </a:cubicBezTo>
                  <a:cubicBezTo>
                    <a:pt x="405" y="204"/>
                    <a:pt x="406" y="206"/>
                    <a:pt x="408" y="208"/>
                  </a:cubicBezTo>
                  <a:cubicBezTo>
                    <a:pt x="413" y="217"/>
                    <a:pt x="418" y="226"/>
                    <a:pt x="423" y="235"/>
                  </a:cubicBezTo>
                  <a:cubicBezTo>
                    <a:pt x="423" y="235"/>
                    <a:pt x="423" y="235"/>
                    <a:pt x="423" y="235"/>
                  </a:cubicBezTo>
                  <a:cubicBezTo>
                    <a:pt x="423" y="235"/>
                    <a:pt x="423" y="236"/>
                    <a:pt x="423" y="236"/>
                  </a:cubicBezTo>
                  <a:cubicBezTo>
                    <a:pt x="423" y="236"/>
                    <a:pt x="423" y="236"/>
                    <a:pt x="423" y="236"/>
                  </a:cubicBezTo>
                  <a:cubicBezTo>
                    <a:pt x="424" y="236"/>
                    <a:pt x="424" y="237"/>
                    <a:pt x="424" y="237"/>
                  </a:cubicBezTo>
                  <a:cubicBezTo>
                    <a:pt x="424" y="237"/>
                    <a:pt x="424" y="237"/>
                    <a:pt x="424" y="237"/>
                  </a:cubicBezTo>
                  <a:cubicBezTo>
                    <a:pt x="424" y="237"/>
                    <a:pt x="424" y="238"/>
                    <a:pt x="425" y="239"/>
                  </a:cubicBezTo>
                  <a:cubicBezTo>
                    <a:pt x="425" y="239"/>
                    <a:pt x="425" y="239"/>
                    <a:pt x="425" y="239"/>
                  </a:cubicBezTo>
                  <a:cubicBezTo>
                    <a:pt x="426" y="240"/>
                    <a:pt x="426" y="242"/>
                    <a:pt x="427" y="243"/>
                  </a:cubicBezTo>
                  <a:cubicBezTo>
                    <a:pt x="427" y="243"/>
                    <a:pt x="427" y="243"/>
                    <a:pt x="427" y="243"/>
                  </a:cubicBezTo>
                  <a:cubicBezTo>
                    <a:pt x="427" y="243"/>
                    <a:pt x="427" y="243"/>
                    <a:pt x="427" y="244"/>
                  </a:cubicBezTo>
                  <a:cubicBezTo>
                    <a:pt x="427" y="244"/>
                    <a:pt x="427" y="244"/>
                    <a:pt x="427" y="244"/>
                  </a:cubicBezTo>
                  <a:cubicBezTo>
                    <a:pt x="427" y="244"/>
                    <a:pt x="427" y="244"/>
                    <a:pt x="427" y="244"/>
                  </a:cubicBezTo>
                  <a:cubicBezTo>
                    <a:pt x="428" y="244"/>
                    <a:pt x="428" y="244"/>
                    <a:pt x="428" y="244"/>
                  </a:cubicBezTo>
                  <a:cubicBezTo>
                    <a:pt x="428" y="244"/>
                    <a:pt x="428" y="245"/>
                    <a:pt x="428" y="245"/>
                  </a:cubicBezTo>
                  <a:cubicBezTo>
                    <a:pt x="428" y="245"/>
                    <a:pt x="428" y="245"/>
                    <a:pt x="428" y="245"/>
                  </a:cubicBezTo>
                  <a:cubicBezTo>
                    <a:pt x="428" y="245"/>
                    <a:pt x="428" y="245"/>
                    <a:pt x="428" y="245"/>
                  </a:cubicBezTo>
                  <a:cubicBezTo>
                    <a:pt x="428" y="245"/>
                    <a:pt x="428" y="245"/>
                    <a:pt x="428" y="245"/>
                  </a:cubicBezTo>
                  <a:cubicBezTo>
                    <a:pt x="428" y="245"/>
                    <a:pt x="428" y="246"/>
                    <a:pt x="428" y="246"/>
                  </a:cubicBezTo>
                  <a:cubicBezTo>
                    <a:pt x="428" y="246"/>
                    <a:pt x="428" y="246"/>
                    <a:pt x="428" y="246"/>
                  </a:cubicBezTo>
                  <a:cubicBezTo>
                    <a:pt x="428" y="246"/>
                    <a:pt x="429" y="246"/>
                    <a:pt x="429" y="247"/>
                  </a:cubicBezTo>
                  <a:cubicBezTo>
                    <a:pt x="429" y="247"/>
                    <a:pt x="429" y="247"/>
                    <a:pt x="429" y="247"/>
                  </a:cubicBezTo>
                  <a:cubicBezTo>
                    <a:pt x="429" y="247"/>
                    <a:pt x="429" y="247"/>
                    <a:pt x="429" y="247"/>
                  </a:cubicBezTo>
                  <a:cubicBezTo>
                    <a:pt x="429" y="247"/>
                    <a:pt x="429" y="247"/>
                    <a:pt x="429" y="247"/>
                  </a:cubicBezTo>
                  <a:cubicBezTo>
                    <a:pt x="429" y="247"/>
                    <a:pt x="429" y="248"/>
                    <a:pt x="429" y="248"/>
                  </a:cubicBezTo>
                  <a:cubicBezTo>
                    <a:pt x="429" y="248"/>
                    <a:pt x="429" y="248"/>
                    <a:pt x="429" y="248"/>
                  </a:cubicBezTo>
                  <a:cubicBezTo>
                    <a:pt x="430" y="248"/>
                    <a:pt x="430" y="249"/>
                    <a:pt x="430" y="249"/>
                  </a:cubicBezTo>
                  <a:cubicBezTo>
                    <a:pt x="430" y="249"/>
                    <a:pt x="430" y="249"/>
                    <a:pt x="430" y="249"/>
                  </a:cubicBezTo>
                  <a:cubicBezTo>
                    <a:pt x="430" y="249"/>
                    <a:pt x="430" y="249"/>
                    <a:pt x="430" y="249"/>
                  </a:cubicBezTo>
                  <a:cubicBezTo>
                    <a:pt x="430" y="249"/>
                    <a:pt x="430" y="249"/>
                    <a:pt x="430" y="249"/>
                  </a:cubicBezTo>
                  <a:cubicBezTo>
                    <a:pt x="430" y="250"/>
                    <a:pt x="431" y="251"/>
                    <a:pt x="431" y="251"/>
                  </a:cubicBezTo>
                  <a:cubicBezTo>
                    <a:pt x="431" y="251"/>
                    <a:pt x="431" y="251"/>
                    <a:pt x="431" y="251"/>
                  </a:cubicBezTo>
                  <a:cubicBezTo>
                    <a:pt x="431" y="252"/>
                    <a:pt x="431" y="252"/>
                    <a:pt x="431" y="252"/>
                  </a:cubicBezTo>
                  <a:cubicBezTo>
                    <a:pt x="431" y="252"/>
                    <a:pt x="431" y="252"/>
                    <a:pt x="431" y="252"/>
                  </a:cubicBezTo>
                  <a:cubicBezTo>
                    <a:pt x="431" y="252"/>
                    <a:pt x="431" y="253"/>
                    <a:pt x="432" y="253"/>
                  </a:cubicBezTo>
                  <a:cubicBezTo>
                    <a:pt x="432" y="253"/>
                    <a:pt x="432" y="253"/>
                    <a:pt x="432" y="253"/>
                  </a:cubicBezTo>
                  <a:cubicBezTo>
                    <a:pt x="432" y="253"/>
                    <a:pt x="432" y="253"/>
                    <a:pt x="432" y="253"/>
                  </a:cubicBezTo>
                  <a:cubicBezTo>
                    <a:pt x="432" y="253"/>
                    <a:pt x="432" y="253"/>
                    <a:pt x="432" y="253"/>
                  </a:cubicBezTo>
                  <a:cubicBezTo>
                    <a:pt x="432" y="253"/>
                    <a:pt x="432" y="254"/>
                    <a:pt x="432" y="254"/>
                  </a:cubicBezTo>
                  <a:cubicBezTo>
                    <a:pt x="432" y="254"/>
                    <a:pt x="432" y="254"/>
                    <a:pt x="432" y="254"/>
                  </a:cubicBezTo>
                  <a:cubicBezTo>
                    <a:pt x="432" y="254"/>
                    <a:pt x="432" y="254"/>
                    <a:pt x="432" y="254"/>
                  </a:cubicBezTo>
                  <a:cubicBezTo>
                    <a:pt x="432" y="254"/>
                    <a:pt x="432" y="254"/>
                    <a:pt x="432" y="254"/>
                  </a:cubicBezTo>
                  <a:cubicBezTo>
                    <a:pt x="432" y="254"/>
                    <a:pt x="432" y="255"/>
                    <a:pt x="432" y="255"/>
                  </a:cubicBezTo>
                  <a:cubicBezTo>
                    <a:pt x="433" y="255"/>
                    <a:pt x="433" y="255"/>
                    <a:pt x="433" y="255"/>
                  </a:cubicBezTo>
                  <a:cubicBezTo>
                    <a:pt x="433" y="255"/>
                    <a:pt x="433" y="255"/>
                    <a:pt x="433" y="255"/>
                  </a:cubicBezTo>
                  <a:cubicBezTo>
                    <a:pt x="433" y="255"/>
                    <a:pt x="433" y="255"/>
                    <a:pt x="433" y="255"/>
                  </a:cubicBezTo>
                  <a:cubicBezTo>
                    <a:pt x="433" y="255"/>
                    <a:pt x="433" y="256"/>
                    <a:pt x="433" y="256"/>
                  </a:cubicBezTo>
                  <a:cubicBezTo>
                    <a:pt x="433" y="256"/>
                    <a:pt x="433" y="256"/>
                    <a:pt x="433" y="256"/>
                  </a:cubicBezTo>
                  <a:cubicBezTo>
                    <a:pt x="433" y="256"/>
                    <a:pt x="433" y="256"/>
                    <a:pt x="433" y="256"/>
                  </a:cubicBezTo>
                  <a:cubicBezTo>
                    <a:pt x="433" y="256"/>
                    <a:pt x="433" y="256"/>
                    <a:pt x="433" y="256"/>
                  </a:cubicBezTo>
                  <a:cubicBezTo>
                    <a:pt x="433" y="256"/>
                    <a:pt x="433" y="257"/>
                    <a:pt x="433" y="257"/>
                  </a:cubicBezTo>
                  <a:cubicBezTo>
                    <a:pt x="433" y="257"/>
                    <a:pt x="433" y="257"/>
                    <a:pt x="433" y="257"/>
                  </a:cubicBezTo>
                  <a:cubicBezTo>
                    <a:pt x="434" y="257"/>
                    <a:pt x="434" y="257"/>
                    <a:pt x="434" y="257"/>
                  </a:cubicBezTo>
                  <a:cubicBezTo>
                    <a:pt x="434" y="257"/>
                    <a:pt x="434" y="257"/>
                    <a:pt x="434" y="257"/>
                  </a:cubicBezTo>
                  <a:cubicBezTo>
                    <a:pt x="434" y="257"/>
                    <a:pt x="434" y="258"/>
                    <a:pt x="434" y="258"/>
                  </a:cubicBezTo>
                  <a:cubicBezTo>
                    <a:pt x="434" y="258"/>
                    <a:pt x="434" y="258"/>
                    <a:pt x="434" y="258"/>
                  </a:cubicBezTo>
                  <a:cubicBezTo>
                    <a:pt x="434" y="258"/>
                    <a:pt x="434" y="258"/>
                    <a:pt x="434" y="258"/>
                  </a:cubicBezTo>
                  <a:cubicBezTo>
                    <a:pt x="434" y="258"/>
                    <a:pt x="434" y="258"/>
                    <a:pt x="434" y="258"/>
                  </a:cubicBezTo>
                  <a:cubicBezTo>
                    <a:pt x="434" y="258"/>
                    <a:pt x="434" y="259"/>
                    <a:pt x="434" y="259"/>
                  </a:cubicBezTo>
                  <a:cubicBezTo>
                    <a:pt x="434" y="259"/>
                    <a:pt x="434" y="259"/>
                    <a:pt x="434" y="259"/>
                  </a:cubicBezTo>
                  <a:cubicBezTo>
                    <a:pt x="434" y="259"/>
                    <a:pt x="434" y="259"/>
                    <a:pt x="435" y="259"/>
                  </a:cubicBezTo>
                  <a:cubicBezTo>
                    <a:pt x="435" y="259"/>
                    <a:pt x="435" y="259"/>
                    <a:pt x="435" y="259"/>
                  </a:cubicBezTo>
                  <a:cubicBezTo>
                    <a:pt x="435" y="259"/>
                    <a:pt x="435" y="260"/>
                    <a:pt x="435" y="260"/>
                  </a:cubicBezTo>
                  <a:cubicBezTo>
                    <a:pt x="435" y="260"/>
                    <a:pt x="435" y="260"/>
                    <a:pt x="435" y="260"/>
                  </a:cubicBezTo>
                  <a:cubicBezTo>
                    <a:pt x="435" y="260"/>
                    <a:pt x="435" y="260"/>
                    <a:pt x="435" y="260"/>
                  </a:cubicBezTo>
                  <a:cubicBezTo>
                    <a:pt x="435" y="260"/>
                    <a:pt x="435" y="260"/>
                    <a:pt x="435" y="260"/>
                  </a:cubicBezTo>
                  <a:cubicBezTo>
                    <a:pt x="435" y="260"/>
                    <a:pt x="435" y="261"/>
                    <a:pt x="435" y="261"/>
                  </a:cubicBezTo>
                  <a:cubicBezTo>
                    <a:pt x="435" y="261"/>
                    <a:pt x="435" y="261"/>
                    <a:pt x="435" y="261"/>
                  </a:cubicBezTo>
                  <a:cubicBezTo>
                    <a:pt x="435" y="261"/>
                    <a:pt x="435" y="261"/>
                    <a:pt x="435" y="261"/>
                  </a:cubicBezTo>
                  <a:cubicBezTo>
                    <a:pt x="435" y="261"/>
                    <a:pt x="435" y="261"/>
                    <a:pt x="436" y="261"/>
                  </a:cubicBezTo>
                  <a:cubicBezTo>
                    <a:pt x="436" y="261"/>
                    <a:pt x="436" y="262"/>
                    <a:pt x="436" y="262"/>
                  </a:cubicBezTo>
                  <a:cubicBezTo>
                    <a:pt x="436" y="262"/>
                    <a:pt x="436" y="262"/>
                    <a:pt x="436" y="262"/>
                  </a:cubicBezTo>
                  <a:cubicBezTo>
                    <a:pt x="436" y="262"/>
                    <a:pt x="436" y="262"/>
                    <a:pt x="436" y="262"/>
                  </a:cubicBezTo>
                  <a:cubicBezTo>
                    <a:pt x="436" y="262"/>
                    <a:pt x="436" y="262"/>
                    <a:pt x="436" y="262"/>
                  </a:cubicBezTo>
                  <a:cubicBezTo>
                    <a:pt x="436" y="263"/>
                    <a:pt x="436" y="263"/>
                    <a:pt x="436" y="263"/>
                  </a:cubicBezTo>
                  <a:cubicBezTo>
                    <a:pt x="436" y="263"/>
                    <a:pt x="436" y="263"/>
                    <a:pt x="436" y="263"/>
                  </a:cubicBezTo>
                  <a:cubicBezTo>
                    <a:pt x="436" y="263"/>
                    <a:pt x="436" y="263"/>
                    <a:pt x="436" y="263"/>
                  </a:cubicBezTo>
                  <a:cubicBezTo>
                    <a:pt x="436" y="263"/>
                    <a:pt x="436" y="263"/>
                    <a:pt x="436" y="263"/>
                  </a:cubicBezTo>
                  <a:cubicBezTo>
                    <a:pt x="436" y="264"/>
                    <a:pt x="436" y="264"/>
                    <a:pt x="437" y="264"/>
                  </a:cubicBezTo>
                  <a:cubicBezTo>
                    <a:pt x="437" y="264"/>
                    <a:pt x="437" y="264"/>
                    <a:pt x="437" y="264"/>
                  </a:cubicBezTo>
                  <a:cubicBezTo>
                    <a:pt x="437" y="264"/>
                    <a:pt x="437" y="264"/>
                    <a:pt x="437" y="264"/>
                  </a:cubicBezTo>
                  <a:cubicBezTo>
                    <a:pt x="437" y="264"/>
                    <a:pt x="437" y="264"/>
                    <a:pt x="437" y="264"/>
                  </a:cubicBezTo>
                  <a:cubicBezTo>
                    <a:pt x="437" y="265"/>
                    <a:pt x="437" y="265"/>
                    <a:pt x="437" y="265"/>
                  </a:cubicBezTo>
                  <a:cubicBezTo>
                    <a:pt x="437" y="265"/>
                    <a:pt x="437" y="265"/>
                    <a:pt x="437" y="265"/>
                  </a:cubicBezTo>
                  <a:cubicBezTo>
                    <a:pt x="437" y="265"/>
                    <a:pt x="437" y="265"/>
                    <a:pt x="437" y="265"/>
                  </a:cubicBezTo>
                  <a:cubicBezTo>
                    <a:pt x="437" y="265"/>
                    <a:pt x="437" y="265"/>
                    <a:pt x="437" y="265"/>
                  </a:cubicBezTo>
                  <a:cubicBezTo>
                    <a:pt x="437" y="266"/>
                    <a:pt x="437" y="266"/>
                    <a:pt x="437" y="266"/>
                  </a:cubicBezTo>
                  <a:cubicBezTo>
                    <a:pt x="437" y="266"/>
                    <a:pt x="437" y="266"/>
                    <a:pt x="438" y="266"/>
                  </a:cubicBezTo>
                  <a:cubicBezTo>
                    <a:pt x="438" y="266"/>
                    <a:pt x="438" y="266"/>
                    <a:pt x="438" y="266"/>
                  </a:cubicBezTo>
                  <a:cubicBezTo>
                    <a:pt x="438" y="266"/>
                    <a:pt x="438" y="266"/>
                    <a:pt x="438" y="267"/>
                  </a:cubicBezTo>
                  <a:cubicBezTo>
                    <a:pt x="438" y="267"/>
                    <a:pt x="438" y="267"/>
                    <a:pt x="438" y="267"/>
                  </a:cubicBezTo>
                  <a:cubicBezTo>
                    <a:pt x="438" y="267"/>
                    <a:pt x="438" y="267"/>
                    <a:pt x="438" y="267"/>
                  </a:cubicBezTo>
                  <a:cubicBezTo>
                    <a:pt x="438" y="267"/>
                    <a:pt x="438" y="267"/>
                    <a:pt x="438" y="267"/>
                  </a:cubicBezTo>
                  <a:cubicBezTo>
                    <a:pt x="438" y="267"/>
                    <a:pt x="438" y="267"/>
                    <a:pt x="438" y="268"/>
                  </a:cubicBezTo>
                  <a:cubicBezTo>
                    <a:pt x="438" y="268"/>
                    <a:pt x="438" y="268"/>
                    <a:pt x="438" y="268"/>
                  </a:cubicBezTo>
                  <a:cubicBezTo>
                    <a:pt x="438" y="268"/>
                    <a:pt x="438" y="268"/>
                    <a:pt x="438" y="268"/>
                  </a:cubicBezTo>
                  <a:cubicBezTo>
                    <a:pt x="438" y="268"/>
                    <a:pt x="438" y="268"/>
                    <a:pt x="438" y="268"/>
                  </a:cubicBezTo>
                  <a:cubicBezTo>
                    <a:pt x="438" y="268"/>
                    <a:pt x="439" y="268"/>
                    <a:pt x="439" y="269"/>
                  </a:cubicBezTo>
                  <a:cubicBezTo>
                    <a:pt x="439" y="269"/>
                    <a:pt x="439" y="269"/>
                    <a:pt x="439" y="269"/>
                  </a:cubicBezTo>
                  <a:cubicBezTo>
                    <a:pt x="439" y="269"/>
                    <a:pt x="439" y="269"/>
                    <a:pt x="439" y="269"/>
                  </a:cubicBezTo>
                  <a:cubicBezTo>
                    <a:pt x="439" y="269"/>
                    <a:pt x="439" y="269"/>
                    <a:pt x="439" y="269"/>
                  </a:cubicBezTo>
                  <a:cubicBezTo>
                    <a:pt x="439" y="269"/>
                    <a:pt x="439" y="269"/>
                    <a:pt x="439" y="270"/>
                  </a:cubicBezTo>
                  <a:cubicBezTo>
                    <a:pt x="439" y="270"/>
                    <a:pt x="439" y="270"/>
                    <a:pt x="439" y="270"/>
                  </a:cubicBezTo>
                  <a:cubicBezTo>
                    <a:pt x="439" y="270"/>
                    <a:pt x="439" y="270"/>
                    <a:pt x="439" y="270"/>
                  </a:cubicBezTo>
                  <a:cubicBezTo>
                    <a:pt x="439" y="270"/>
                    <a:pt x="439" y="270"/>
                    <a:pt x="439" y="270"/>
                  </a:cubicBezTo>
                  <a:cubicBezTo>
                    <a:pt x="439" y="270"/>
                    <a:pt x="439" y="271"/>
                    <a:pt x="439" y="271"/>
                  </a:cubicBezTo>
                  <a:cubicBezTo>
                    <a:pt x="439" y="271"/>
                    <a:pt x="439" y="271"/>
                    <a:pt x="439" y="271"/>
                  </a:cubicBezTo>
                  <a:cubicBezTo>
                    <a:pt x="440" y="271"/>
                    <a:pt x="440" y="271"/>
                    <a:pt x="440" y="271"/>
                  </a:cubicBezTo>
                  <a:cubicBezTo>
                    <a:pt x="440" y="271"/>
                    <a:pt x="440" y="271"/>
                    <a:pt x="440" y="271"/>
                  </a:cubicBezTo>
                  <a:cubicBezTo>
                    <a:pt x="440" y="271"/>
                    <a:pt x="440" y="272"/>
                    <a:pt x="440" y="272"/>
                  </a:cubicBezTo>
                  <a:cubicBezTo>
                    <a:pt x="440" y="272"/>
                    <a:pt x="440" y="272"/>
                    <a:pt x="440" y="272"/>
                  </a:cubicBezTo>
                  <a:cubicBezTo>
                    <a:pt x="440" y="272"/>
                    <a:pt x="440" y="272"/>
                    <a:pt x="440" y="272"/>
                  </a:cubicBezTo>
                  <a:cubicBezTo>
                    <a:pt x="440" y="272"/>
                    <a:pt x="440" y="272"/>
                    <a:pt x="440" y="273"/>
                  </a:cubicBezTo>
                  <a:cubicBezTo>
                    <a:pt x="440" y="273"/>
                    <a:pt x="440" y="273"/>
                    <a:pt x="440" y="273"/>
                  </a:cubicBezTo>
                  <a:cubicBezTo>
                    <a:pt x="448" y="293"/>
                    <a:pt x="455" y="313"/>
                    <a:pt x="460" y="333"/>
                  </a:cubicBezTo>
                  <a:cubicBezTo>
                    <a:pt x="460" y="336"/>
                    <a:pt x="461" y="339"/>
                    <a:pt x="461" y="341"/>
                  </a:cubicBezTo>
                  <a:cubicBezTo>
                    <a:pt x="465" y="359"/>
                    <a:pt x="468" y="377"/>
                    <a:pt x="469" y="394"/>
                  </a:cubicBezTo>
                  <a:cubicBezTo>
                    <a:pt x="469" y="399"/>
                    <a:pt x="469" y="403"/>
                    <a:pt x="470" y="408"/>
                  </a:cubicBezTo>
                  <a:cubicBezTo>
                    <a:pt x="470" y="411"/>
                    <a:pt x="470" y="414"/>
                    <a:pt x="470" y="418"/>
                  </a:cubicBezTo>
                  <a:cubicBezTo>
                    <a:pt x="470" y="443"/>
                    <a:pt x="468" y="467"/>
                    <a:pt x="463" y="490"/>
                  </a:cubicBezTo>
                  <a:cubicBezTo>
                    <a:pt x="462" y="495"/>
                    <a:pt x="461" y="499"/>
                    <a:pt x="460" y="504"/>
                  </a:cubicBezTo>
                  <a:cubicBezTo>
                    <a:pt x="458" y="509"/>
                    <a:pt x="457" y="515"/>
                    <a:pt x="455" y="520"/>
                  </a:cubicBezTo>
                  <a:cubicBezTo>
                    <a:pt x="454" y="524"/>
                    <a:pt x="453" y="527"/>
                    <a:pt x="452" y="530"/>
                  </a:cubicBezTo>
                  <a:cubicBezTo>
                    <a:pt x="444" y="554"/>
                    <a:pt x="433" y="576"/>
                    <a:pt x="420" y="595"/>
                  </a:cubicBezTo>
                  <a:cubicBezTo>
                    <a:pt x="417" y="599"/>
                    <a:pt x="414" y="603"/>
                    <a:pt x="412" y="607"/>
                  </a:cubicBezTo>
                  <a:cubicBezTo>
                    <a:pt x="398" y="625"/>
                    <a:pt x="381" y="641"/>
                    <a:pt x="362" y="655"/>
                  </a:cubicBezTo>
                  <a:cubicBezTo>
                    <a:pt x="362" y="656"/>
                    <a:pt x="361" y="657"/>
                    <a:pt x="360" y="657"/>
                  </a:cubicBezTo>
                  <a:cubicBezTo>
                    <a:pt x="351" y="663"/>
                    <a:pt x="342" y="669"/>
                    <a:pt x="332" y="674"/>
                  </a:cubicBezTo>
                  <a:cubicBezTo>
                    <a:pt x="347" y="704"/>
                    <a:pt x="347" y="704"/>
                    <a:pt x="347" y="704"/>
                  </a:cubicBezTo>
                  <a:cubicBezTo>
                    <a:pt x="375" y="689"/>
                    <a:pt x="400" y="670"/>
                    <a:pt x="420" y="647"/>
                  </a:cubicBezTo>
                  <a:cubicBezTo>
                    <a:pt x="420" y="647"/>
                    <a:pt x="421" y="647"/>
                    <a:pt x="421" y="647"/>
                  </a:cubicBezTo>
                  <a:cubicBezTo>
                    <a:pt x="421" y="647"/>
                    <a:pt x="421" y="647"/>
                    <a:pt x="421" y="647"/>
                  </a:cubicBezTo>
                  <a:cubicBezTo>
                    <a:pt x="421" y="646"/>
                    <a:pt x="421" y="646"/>
                    <a:pt x="421" y="646"/>
                  </a:cubicBezTo>
                  <a:cubicBezTo>
                    <a:pt x="421" y="646"/>
                    <a:pt x="421" y="646"/>
                    <a:pt x="421" y="646"/>
                  </a:cubicBezTo>
                  <a:cubicBezTo>
                    <a:pt x="422" y="646"/>
                    <a:pt x="422" y="646"/>
                    <a:pt x="422" y="646"/>
                  </a:cubicBezTo>
                  <a:cubicBezTo>
                    <a:pt x="422" y="646"/>
                    <a:pt x="422" y="645"/>
                    <a:pt x="422" y="645"/>
                  </a:cubicBezTo>
                  <a:cubicBezTo>
                    <a:pt x="422" y="645"/>
                    <a:pt x="422" y="645"/>
                    <a:pt x="422" y="645"/>
                  </a:cubicBezTo>
                  <a:cubicBezTo>
                    <a:pt x="422" y="645"/>
                    <a:pt x="422" y="645"/>
                    <a:pt x="422" y="645"/>
                  </a:cubicBezTo>
                  <a:cubicBezTo>
                    <a:pt x="423" y="645"/>
                    <a:pt x="423" y="644"/>
                    <a:pt x="423" y="644"/>
                  </a:cubicBezTo>
                  <a:cubicBezTo>
                    <a:pt x="423" y="644"/>
                    <a:pt x="423" y="644"/>
                    <a:pt x="423" y="644"/>
                  </a:cubicBezTo>
                  <a:cubicBezTo>
                    <a:pt x="425" y="642"/>
                    <a:pt x="429" y="640"/>
                    <a:pt x="432" y="640"/>
                  </a:cubicBezTo>
                  <a:cubicBezTo>
                    <a:pt x="432" y="640"/>
                    <a:pt x="432" y="640"/>
                    <a:pt x="432" y="640"/>
                  </a:cubicBezTo>
                  <a:cubicBezTo>
                    <a:pt x="432" y="640"/>
                    <a:pt x="432" y="640"/>
                    <a:pt x="432" y="640"/>
                  </a:cubicBezTo>
                  <a:cubicBezTo>
                    <a:pt x="438" y="640"/>
                    <a:pt x="444" y="645"/>
                    <a:pt x="444" y="653"/>
                  </a:cubicBezTo>
                  <a:cubicBezTo>
                    <a:pt x="443" y="662"/>
                    <a:pt x="443" y="672"/>
                    <a:pt x="443" y="681"/>
                  </a:cubicBezTo>
                  <a:cubicBezTo>
                    <a:pt x="443" y="763"/>
                    <a:pt x="454" y="832"/>
                    <a:pt x="463" y="883"/>
                  </a:cubicBezTo>
                  <a:cubicBezTo>
                    <a:pt x="463" y="884"/>
                    <a:pt x="463" y="885"/>
                    <a:pt x="463" y="886"/>
                  </a:cubicBezTo>
                  <a:cubicBezTo>
                    <a:pt x="463" y="890"/>
                    <a:pt x="461" y="894"/>
                    <a:pt x="457" y="896"/>
                  </a:cubicBezTo>
                  <a:cubicBezTo>
                    <a:pt x="457" y="896"/>
                    <a:pt x="457" y="896"/>
                    <a:pt x="457" y="896"/>
                  </a:cubicBezTo>
                  <a:cubicBezTo>
                    <a:pt x="449" y="900"/>
                    <a:pt x="449" y="900"/>
                    <a:pt x="449" y="900"/>
                  </a:cubicBezTo>
                  <a:cubicBezTo>
                    <a:pt x="612" y="1218"/>
                    <a:pt x="612" y="1218"/>
                    <a:pt x="612" y="1218"/>
                  </a:cubicBezTo>
                  <a:cubicBezTo>
                    <a:pt x="630" y="1218"/>
                    <a:pt x="649" y="1217"/>
                    <a:pt x="667" y="1217"/>
                  </a:cubicBezTo>
                  <a:cubicBezTo>
                    <a:pt x="650" y="1185"/>
                    <a:pt x="650" y="1185"/>
                    <a:pt x="650" y="1185"/>
                  </a:cubicBezTo>
                  <a:cubicBezTo>
                    <a:pt x="633" y="1152"/>
                    <a:pt x="633" y="1152"/>
                    <a:pt x="633" y="1152"/>
                  </a:cubicBezTo>
                  <a:cubicBezTo>
                    <a:pt x="626" y="1139"/>
                    <a:pt x="626" y="1139"/>
                    <a:pt x="626" y="1139"/>
                  </a:cubicBezTo>
                  <a:cubicBezTo>
                    <a:pt x="509" y="914"/>
                    <a:pt x="509" y="914"/>
                    <a:pt x="509" y="914"/>
                  </a:cubicBezTo>
                  <a:cubicBezTo>
                    <a:pt x="504" y="903"/>
                    <a:pt x="500" y="892"/>
                    <a:pt x="498" y="879"/>
                  </a:cubicBezTo>
                  <a:cubicBezTo>
                    <a:pt x="491" y="840"/>
                    <a:pt x="478" y="747"/>
                    <a:pt x="478" y="651"/>
                  </a:cubicBezTo>
                  <a:cubicBezTo>
                    <a:pt x="478" y="607"/>
                    <a:pt x="481" y="564"/>
                    <a:pt x="488" y="524"/>
                  </a:cubicBezTo>
                  <a:cubicBezTo>
                    <a:pt x="498" y="492"/>
                    <a:pt x="503" y="456"/>
                    <a:pt x="503" y="420"/>
                  </a:cubicBezTo>
                  <a:cubicBezTo>
                    <a:pt x="503" y="355"/>
                    <a:pt x="487" y="286"/>
                    <a:pt x="453" y="221"/>
                  </a:cubicBezTo>
                  <a:cubicBezTo>
                    <a:pt x="452" y="220"/>
                    <a:pt x="452" y="219"/>
                    <a:pt x="451" y="219"/>
                  </a:cubicBezTo>
                  <a:cubicBezTo>
                    <a:pt x="449" y="214"/>
                    <a:pt x="446" y="209"/>
                    <a:pt x="444" y="205"/>
                  </a:cubicBezTo>
                  <a:cubicBezTo>
                    <a:pt x="444" y="204"/>
                    <a:pt x="443" y="204"/>
                    <a:pt x="443" y="204"/>
                  </a:cubicBezTo>
                  <a:cubicBezTo>
                    <a:pt x="443" y="204"/>
                    <a:pt x="443" y="203"/>
                    <a:pt x="443" y="203"/>
                  </a:cubicBezTo>
                  <a:cubicBezTo>
                    <a:pt x="429" y="180"/>
                    <a:pt x="414" y="158"/>
                    <a:pt x="397" y="138"/>
                  </a:cubicBezTo>
                  <a:cubicBezTo>
                    <a:pt x="323" y="50"/>
                    <a:pt x="221" y="0"/>
                    <a:pt x="122" y="0"/>
                  </a:cubicBezTo>
                </a:path>
              </a:pathLst>
            </a:custGeom>
            <a:solidFill>
              <a:srgbClr val="A0C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79" name="Freeform 188">
              <a:extLst>
                <a:ext uri="{FF2B5EF4-FFF2-40B4-BE49-F238E27FC236}">
                  <a16:creationId xmlns:a16="http://schemas.microsoft.com/office/drawing/2014/main" id="{AA3B0F58-A6A0-4DC6-6FDF-49C92B5A1FD3}"/>
                </a:ext>
              </a:extLst>
            </p:cNvPr>
            <p:cNvSpPr>
              <a:spLocks/>
            </p:cNvSpPr>
            <p:nvPr/>
          </p:nvSpPr>
          <p:spPr bwMode="auto">
            <a:xfrm>
              <a:off x="7286683" y="5653463"/>
              <a:ext cx="814033" cy="819875"/>
            </a:xfrm>
            <a:custGeom>
              <a:avLst/>
              <a:gdLst>
                <a:gd name="T0" fmla="*/ 269 w 279"/>
                <a:gd name="T1" fmla="*/ 158 h 280"/>
                <a:gd name="T2" fmla="*/ 122 w 279"/>
                <a:gd name="T3" fmla="*/ 270 h 280"/>
                <a:gd name="T4" fmla="*/ 9 w 279"/>
                <a:gd name="T5" fmla="*/ 123 h 280"/>
                <a:gd name="T6" fmla="*/ 157 w 279"/>
                <a:gd name="T7" fmla="*/ 10 h 280"/>
                <a:gd name="T8" fmla="*/ 269 w 279"/>
                <a:gd name="T9" fmla="*/ 158 h 280"/>
              </a:gdLst>
              <a:ahLst/>
              <a:cxnLst>
                <a:cxn ang="0">
                  <a:pos x="T0" y="T1"/>
                </a:cxn>
                <a:cxn ang="0">
                  <a:pos x="T2" y="T3"/>
                </a:cxn>
                <a:cxn ang="0">
                  <a:pos x="T4" y="T5"/>
                </a:cxn>
                <a:cxn ang="0">
                  <a:pos x="T6" y="T7"/>
                </a:cxn>
                <a:cxn ang="0">
                  <a:pos x="T8" y="T9"/>
                </a:cxn>
              </a:cxnLst>
              <a:rect l="0" t="0" r="r" b="b"/>
              <a:pathLst>
                <a:path w="279" h="280">
                  <a:moveTo>
                    <a:pt x="269" y="158"/>
                  </a:moveTo>
                  <a:cubicBezTo>
                    <a:pt x="260" y="230"/>
                    <a:pt x="194" y="280"/>
                    <a:pt x="122" y="270"/>
                  </a:cubicBezTo>
                  <a:cubicBezTo>
                    <a:pt x="50" y="261"/>
                    <a:pt x="0" y="194"/>
                    <a:pt x="9" y="123"/>
                  </a:cubicBezTo>
                  <a:cubicBezTo>
                    <a:pt x="19" y="51"/>
                    <a:pt x="85" y="0"/>
                    <a:pt x="157" y="10"/>
                  </a:cubicBezTo>
                  <a:cubicBezTo>
                    <a:pt x="229" y="20"/>
                    <a:pt x="279" y="86"/>
                    <a:pt x="269"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0" name="Freeform 189">
              <a:extLst>
                <a:ext uri="{FF2B5EF4-FFF2-40B4-BE49-F238E27FC236}">
                  <a16:creationId xmlns:a16="http://schemas.microsoft.com/office/drawing/2014/main" id="{B78A0C01-065F-3636-D4DD-D2A000EC0CBE}"/>
                </a:ext>
              </a:extLst>
            </p:cNvPr>
            <p:cNvSpPr>
              <a:spLocks/>
            </p:cNvSpPr>
            <p:nvPr/>
          </p:nvSpPr>
          <p:spPr bwMode="auto">
            <a:xfrm>
              <a:off x="7288630" y="5729413"/>
              <a:ext cx="274590" cy="597866"/>
            </a:xfrm>
            <a:custGeom>
              <a:avLst/>
              <a:gdLst>
                <a:gd name="T0" fmla="*/ 8 w 94"/>
                <a:gd name="T1" fmla="*/ 97 h 204"/>
                <a:gd name="T2" fmla="*/ 2 w 94"/>
                <a:gd name="T3" fmla="*/ 96 h 204"/>
                <a:gd name="T4" fmla="*/ 0 w 94"/>
                <a:gd name="T5" fmla="*/ 114 h 204"/>
                <a:gd name="T6" fmla="*/ 30 w 94"/>
                <a:gd name="T7" fmla="*/ 199 h 204"/>
                <a:gd name="T8" fmla="*/ 34 w 94"/>
                <a:gd name="T9" fmla="*/ 204 h 204"/>
                <a:gd name="T10" fmla="*/ 39 w 94"/>
                <a:gd name="T11" fmla="*/ 200 h 204"/>
                <a:gd name="T12" fmla="*/ 93 w 94"/>
                <a:gd name="T13" fmla="*/ 108 h 204"/>
                <a:gd name="T14" fmla="*/ 94 w 94"/>
                <a:gd name="T15" fmla="*/ 89 h 204"/>
                <a:gd name="T16" fmla="*/ 65 w 94"/>
                <a:gd name="T17" fmla="*/ 5 h 204"/>
                <a:gd name="T18" fmla="*/ 61 w 94"/>
                <a:gd name="T19" fmla="*/ 0 h 204"/>
                <a:gd name="T20" fmla="*/ 56 w 94"/>
                <a:gd name="T21" fmla="*/ 4 h 204"/>
                <a:gd name="T22" fmla="*/ 2 w 94"/>
                <a:gd name="T23" fmla="*/ 96 h 204"/>
                <a:gd name="T24" fmla="*/ 8 w 94"/>
                <a:gd name="T25" fmla="*/ 97 h 204"/>
                <a:gd name="T26" fmla="*/ 15 w 94"/>
                <a:gd name="T27" fmla="*/ 97 h 204"/>
                <a:gd name="T28" fmla="*/ 64 w 94"/>
                <a:gd name="T29" fmla="*/ 14 h 204"/>
                <a:gd name="T30" fmla="*/ 60 w 94"/>
                <a:gd name="T31" fmla="*/ 9 h 204"/>
                <a:gd name="T32" fmla="*/ 55 w 94"/>
                <a:gd name="T33" fmla="*/ 13 h 204"/>
                <a:gd name="T34" fmla="*/ 81 w 94"/>
                <a:gd name="T35" fmla="*/ 89 h 204"/>
                <a:gd name="T36" fmla="*/ 80 w 94"/>
                <a:gd name="T37" fmla="*/ 106 h 204"/>
                <a:gd name="T38" fmla="*/ 31 w 94"/>
                <a:gd name="T39" fmla="*/ 189 h 204"/>
                <a:gd name="T40" fmla="*/ 35 w 94"/>
                <a:gd name="T41" fmla="*/ 195 h 204"/>
                <a:gd name="T42" fmla="*/ 40 w 94"/>
                <a:gd name="T43" fmla="*/ 191 h 204"/>
                <a:gd name="T44" fmla="*/ 14 w 94"/>
                <a:gd name="T45" fmla="*/ 114 h 204"/>
                <a:gd name="T46" fmla="*/ 15 w 94"/>
                <a:gd name="T47" fmla="*/ 97 h 204"/>
                <a:gd name="T48" fmla="*/ 8 w 94"/>
                <a:gd name="T49" fmla="*/ 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204">
                  <a:moveTo>
                    <a:pt x="8" y="97"/>
                  </a:moveTo>
                  <a:cubicBezTo>
                    <a:pt x="2" y="96"/>
                    <a:pt x="2" y="96"/>
                    <a:pt x="2" y="96"/>
                  </a:cubicBezTo>
                  <a:cubicBezTo>
                    <a:pt x="1" y="102"/>
                    <a:pt x="0" y="108"/>
                    <a:pt x="0" y="114"/>
                  </a:cubicBezTo>
                  <a:cubicBezTo>
                    <a:pt x="0" y="146"/>
                    <a:pt x="11" y="175"/>
                    <a:pt x="30" y="199"/>
                  </a:cubicBezTo>
                  <a:cubicBezTo>
                    <a:pt x="34" y="204"/>
                    <a:pt x="34" y="204"/>
                    <a:pt x="34" y="204"/>
                  </a:cubicBezTo>
                  <a:cubicBezTo>
                    <a:pt x="39" y="200"/>
                    <a:pt x="39" y="200"/>
                    <a:pt x="39" y="200"/>
                  </a:cubicBezTo>
                  <a:cubicBezTo>
                    <a:pt x="67" y="179"/>
                    <a:pt x="88" y="146"/>
                    <a:pt x="93" y="108"/>
                  </a:cubicBezTo>
                  <a:cubicBezTo>
                    <a:pt x="94" y="102"/>
                    <a:pt x="94" y="96"/>
                    <a:pt x="94" y="89"/>
                  </a:cubicBezTo>
                  <a:cubicBezTo>
                    <a:pt x="94" y="58"/>
                    <a:pt x="84" y="28"/>
                    <a:pt x="65" y="5"/>
                  </a:cubicBezTo>
                  <a:cubicBezTo>
                    <a:pt x="61" y="0"/>
                    <a:pt x="61" y="0"/>
                    <a:pt x="61" y="0"/>
                  </a:cubicBezTo>
                  <a:cubicBezTo>
                    <a:pt x="56" y="4"/>
                    <a:pt x="56" y="4"/>
                    <a:pt x="56" y="4"/>
                  </a:cubicBezTo>
                  <a:cubicBezTo>
                    <a:pt x="27" y="25"/>
                    <a:pt x="7" y="57"/>
                    <a:pt x="2" y="96"/>
                  </a:cubicBezTo>
                  <a:cubicBezTo>
                    <a:pt x="8" y="97"/>
                    <a:pt x="8" y="97"/>
                    <a:pt x="8" y="97"/>
                  </a:cubicBezTo>
                  <a:cubicBezTo>
                    <a:pt x="15" y="97"/>
                    <a:pt x="15" y="97"/>
                    <a:pt x="15" y="97"/>
                  </a:cubicBezTo>
                  <a:cubicBezTo>
                    <a:pt x="20" y="63"/>
                    <a:pt x="38" y="34"/>
                    <a:pt x="64" y="14"/>
                  </a:cubicBezTo>
                  <a:cubicBezTo>
                    <a:pt x="60" y="9"/>
                    <a:pt x="60" y="9"/>
                    <a:pt x="60" y="9"/>
                  </a:cubicBezTo>
                  <a:cubicBezTo>
                    <a:pt x="55" y="13"/>
                    <a:pt x="55" y="13"/>
                    <a:pt x="55" y="13"/>
                  </a:cubicBezTo>
                  <a:cubicBezTo>
                    <a:pt x="71" y="34"/>
                    <a:pt x="81" y="61"/>
                    <a:pt x="81" y="89"/>
                  </a:cubicBezTo>
                  <a:cubicBezTo>
                    <a:pt x="81" y="95"/>
                    <a:pt x="81" y="101"/>
                    <a:pt x="80" y="106"/>
                  </a:cubicBezTo>
                  <a:cubicBezTo>
                    <a:pt x="75" y="141"/>
                    <a:pt x="57" y="170"/>
                    <a:pt x="31" y="189"/>
                  </a:cubicBezTo>
                  <a:cubicBezTo>
                    <a:pt x="35" y="195"/>
                    <a:pt x="35" y="195"/>
                    <a:pt x="35" y="195"/>
                  </a:cubicBezTo>
                  <a:cubicBezTo>
                    <a:pt x="40" y="191"/>
                    <a:pt x="40" y="191"/>
                    <a:pt x="40" y="191"/>
                  </a:cubicBezTo>
                  <a:cubicBezTo>
                    <a:pt x="23" y="169"/>
                    <a:pt x="14" y="143"/>
                    <a:pt x="14" y="114"/>
                  </a:cubicBezTo>
                  <a:cubicBezTo>
                    <a:pt x="14" y="109"/>
                    <a:pt x="14" y="103"/>
                    <a:pt x="15" y="97"/>
                  </a:cubicBezTo>
                  <a:lnTo>
                    <a:pt x="8" y="97"/>
                  </a:lnTo>
                  <a:close/>
                </a:path>
              </a:pathLst>
            </a:custGeom>
            <a:solidFill>
              <a:srgbClr val="E53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1" name="Freeform 190">
              <a:extLst>
                <a:ext uri="{FF2B5EF4-FFF2-40B4-BE49-F238E27FC236}">
                  <a16:creationId xmlns:a16="http://schemas.microsoft.com/office/drawing/2014/main" id="{08B5519C-BCFA-6EBB-6F9B-97DF9E19F1AA}"/>
                </a:ext>
              </a:extLst>
            </p:cNvPr>
            <p:cNvSpPr>
              <a:spLocks/>
            </p:cNvSpPr>
            <p:nvPr/>
          </p:nvSpPr>
          <p:spPr bwMode="auto">
            <a:xfrm>
              <a:off x="7820283" y="5799521"/>
              <a:ext cx="274590" cy="599814"/>
            </a:xfrm>
            <a:custGeom>
              <a:avLst/>
              <a:gdLst>
                <a:gd name="T0" fmla="*/ 8 w 94"/>
                <a:gd name="T1" fmla="*/ 97 h 205"/>
                <a:gd name="T2" fmla="*/ 2 w 94"/>
                <a:gd name="T3" fmla="*/ 96 h 205"/>
                <a:gd name="T4" fmla="*/ 0 w 94"/>
                <a:gd name="T5" fmla="*/ 115 h 205"/>
                <a:gd name="T6" fmla="*/ 29 w 94"/>
                <a:gd name="T7" fmla="*/ 200 h 205"/>
                <a:gd name="T8" fmla="*/ 33 w 94"/>
                <a:gd name="T9" fmla="*/ 205 h 205"/>
                <a:gd name="T10" fmla="*/ 39 w 94"/>
                <a:gd name="T11" fmla="*/ 201 h 205"/>
                <a:gd name="T12" fmla="*/ 93 w 94"/>
                <a:gd name="T13" fmla="*/ 109 h 205"/>
                <a:gd name="T14" fmla="*/ 94 w 94"/>
                <a:gd name="T15" fmla="*/ 90 h 205"/>
                <a:gd name="T16" fmla="*/ 65 w 94"/>
                <a:gd name="T17" fmla="*/ 5 h 205"/>
                <a:gd name="T18" fmla="*/ 61 w 94"/>
                <a:gd name="T19" fmla="*/ 0 h 205"/>
                <a:gd name="T20" fmla="*/ 56 w 94"/>
                <a:gd name="T21" fmla="*/ 4 h 205"/>
                <a:gd name="T22" fmla="*/ 2 w 94"/>
                <a:gd name="T23" fmla="*/ 96 h 205"/>
                <a:gd name="T24" fmla="*/ 8 w 94"/>
                <a:gd name="T25" fmla="*/ 97 h 205"/>
                <a:gd name="T26" fmla="*/ 15 w 94"/>
                <a:gd name="T27" fmla="*/ 98 h 205"/>
                <a:gd name="T28" fmla="*/ 64 w 94"/>
                <a:gd name="T29" fmla="*/ 15 h 205"/>
                <a:gd name="T30" fmla="*/ 60 w 94"/>
                <a:gd name="T31" fmla="*/ 10 h 205"/>
                <a:gd name="T32" fmla="*/ 55 w 94"/>
                <a:gd name="T33" fmla="*/ 14 h 205"/>
                <a:gd name="T34" fmla="*/ 81 w 94"/>
                <a:gd name="T35" fmla="*/ 90 h 205"/>
                <a:gd name="T36" fmla="*/ 80 w 94"/>
                <a:gd name="T37" fmla="*/ 107 h 205"/>
                <a:gd name="T38" fmla="*/ 31 w 94"/>
                <a:gd name="T39" fmla="*/ 190 h 205"/>
                <a:gd name="T40" fmla="*/ 35 w 94"/>
                <a:gd name="T41" fmla="*/ 195 h 205"/>
                <a:gd name="T42" fmla="*/ 40 w 94"/>
                <a:gd name="T43" fmla="*/ 191 h 205"/>
                <a:gd name="T44" fmla="*/ 14 w 94"/>
                <a:gd name="T45" fmla="*/ 115 h 205"/>
                <a:gd name="T46" fmla="*/ 15 w 94"/>
                <a:gd name="T47" fmla="*/ 98 h 205"/>
                <a:gd name="T48" fmla="*/ 8 w 94"/>
                <a:gd name="T49" fmla="*/ 9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205">
                  <a:moveTo>
                    <a:pt x="8" y="97"/>
                  </a:moveTo>
                  <a:cubicBezTo>
                    <a:pt x="2" y="96"/>
                    <a:pt x="2" y="96"/>
                    <a:pt x="2" y="96"/>
                  </a:cubicBezTo>
                  <a:cubicBezTo>
                    <a:pt x="1" y="103"/>
                    <a:pt x="0" y="109"/>
                    <a:pt x="0" y="115"/>
                  </a:cubicBezTo>
                  <a:cubicBezTo>
                    <a:pt x="0" y="146"/>
                    <a:pt x="11" y="176"/>
                    <a:pt x="29" y="200"/>
                  </a:cubicBezTo>
                  <a:cubicBezTo>
                    <a:pt x="33" y="205"/>
                    <a:pt x="33" y="205"/>
                    <a:pt x="33" y="205"/>
                  </a:cubicBezTo>
                  <a:cubicBezTo>
                    <a:pt x="39" y="201"/>
                    <a:pt x="39" y="201"/>
                    <a:pt x="39" y="201"/>
                  </a:cubicBezTo>
                  <a:cubicBezTo>
                    <a:pt x="67" y="179"/>
                    <a:pt x="88" y="147"/>
                    <a:pt x="93" y="109"/>
                  </a:cubicBezTo>
                  <a:cubicBezTo>
                    <a:pt x="94" y="102"/>
                    <a:pt x="94" y="96"/>
                    <a:pt x="94" y="90"/>
                  </a:cubicBezTo>
                  <a:cubicBezTo>
                    <a:pt x="94" y="59"/>
                    <a:pt x="84" y="29"/>
                    <a:pt x="65" y="5"/>
                  </a:cubicBezTo>
                  <a:cubicBezTo>
                    <a:pt x="61" y="0"/>
                    <a:pt x="61" y="0"/>
                    <a:pt x="61" y="0"/>
                  </a:cubicBezTo>
                  <a:cubicBezTo>
                    <a:pt x="56" y="4"/>
                    <a:pt x="56" y="4"/>
                    <a:pt x="56" y="4"/>
                  </a:cubicBezTo>
                  <a:cubicBezTo>
                    <a:pt x="27" y="26"/>
                    <a:pt x="7" y="58"/>
                    <a:pt x="2" y="96"/>
                  </a:cubicBezTo>
                  <a:cubicBezTo>
                    <a:pt x="8" y="97"/>
                    <a:pt x="8" y="97"/>
                    <a:pt x="8" y="97"/>
                  </a:cubicBezTo>
                  <a:cubicBezTo>
                    <a:pt x="15" y="98"/>
                    <a:pt x="15" y="98"/>
                    <a:pt x="15" y="98"/>
                  </a:cubicBezTo>
                  <a:cubicBezTo>
                    <a:pt x="19" y="63"/>
                    <a:pt x="38" y="34"/>
                    <a:pt x="64" y="15"/>
                  </a:cubicBezTo>
                  <a:cubicBezTo>
                    <a:pt x="60" y="10"/>
                    <a:pt x="60" y="10"/>
                    <a:pt x="60" y="10"/>
                  </a:cubicBezTo>
                  <a:cubicBezTo>
                    <a:pt x="55" y="14"/>
                    <a:pt x="55" y="14"/>
                    <a:pt x="55" y="14"/>
                  </a:cubicBezTo>
                  <a:cubicBezTo>
                    <a:pt x="71" y="35"/>
                    <a:pt x="81" y="62"/>
                    <a:pt x="81" y="90"/>
                  </a:cubicBezTo>
                  <a:cubicBezTo>
                    <a:pt x="81" y="96"/>
                    <a:pt x="81" y="101"/>
                    <a:pt x="80" y="107"/>
                  </a:cubicBezTo>
                  <a:cubicBezTo>
                    <a:pt x="75" y="141"/>
                    <a:pt x="57" y="171"/>
                    <a:pt x="31" y="190"/>
                  </a:cubicBezTo>
                  <a:cubicBezTo>
                    <a:pt x="35" y="195"/>
                    <a:pt x="35" y="195"/>
                    <a:pt x="35" y="195"/>
                  </a:cubicBezTo>
                  <a:cubicBezTo>
                    <a:pt x="40" y="191"/>
                    <a:pt x="40" y="191"/>
                    <a:pt x="40" y="191"/>
                  </a:cubicBezTo>
                  <a:cubicBezTo>
                    <a:pt x="23" y="170"/>
                    <a:pt x="14" y="143"/>
                    <a:pt x="14" y="115"/>
                  </a:cubicBezTo>
                  <a:cubicBezTo>
                    <a:pt x="14" y="109"/>
                    <a:pt x="14" y="104"/>
                    <a:pt x="15" y="98"/>
                  </a:cubicBezTo>
                  <a:lnTo>
                    <a:pt x="8" y="97"/>
                  </a:lnTo>
                  <a:close/>
                </a:path>
              </a:pathLst>
            </a:custGeom>
            <a:solidFill>
              <a:srgbClr val="E53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2" name="Freeform 191">
              <a:extLst>
                <a:ext uri="{FF2B5EF4-FFF2-40B4-BE49-F238E27FC236}">
                  <a16:creationId xmlns:a16="http://schemas.microsoft.com/office/drawing/2014/main" id="{BC4952C1-9ACC-7527-D495-1FED49BB95F8}"/>
                </a:ext>
              </a:extLst>
            </p:cNvPr>
            <p:cNvSpPr>
              <a:spLocks/>
            </p:cNvSpPr>
            <p:nvPr/>
          </p:nvSpPr>
          <p:spPr bwMode="auto">
            <a:xfrm>
              <a:off x="7356791" y="5780047"/>
              <a:ext cx="146059" cy="488809"/>
            </a:xfrm>
            <a:custGeom>
              <a:avLst/>
              <a:gdLst>
                <a:gd name="T0" fmla="*/ 3 w 50"/>
                <a:gd name="T1" fmla="*/ 167 h 167"/>
                <a:gd name="T2" fmla="*/ 49 w 50"/>
                <a:gd name="T3" fmla="*/ 88 h 167"/>
                <a:gd name="T4" fmla="*/ 50 w 50"/>
                <a:gd name="T5" fmla="*/ 72 h 167"/>
                <a:gd name="T6" fmla="*/ 26 w 50"/>
                <a:gd name="T7" fmla="*/ 0 h 167"/>
                <a:gd name="T8" fmla="*/ 21 w 50"/>
                <a:gd name="T9" fmla="*/ 3 h 167"/>
                <a:gd name="T10" fmla="*/ 45 w 50"/>
                <a:gd name="T11" fmla="*/ 72 h 167"/>
                <a:gd name="T12" fmla="*/ 44 w 50"/>
                <a:gd name="T13" fmla="*/ 88 h 167"/>
                <a:gd name="T14" fmla="*/ 0 w 50"/>
                <a:gd name="T15" fmla="*/ 163 h 167"/>
                <a:gd name="T16" fmla="*/ 3 w 50"/>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67">
                  <a:moveTo>
                    <a:pt x="3" y="167"/>
                  </a:moveTo>
                  <a:cubicBezTo>
                    <a:pt x="27" y="149"/>
                    <a:pt x="45" y="121"/>
                    <a:pt x="49" y="88"/>
                  </a:cubicBezTo>
                  <a:cubicBezTo>
                    <a:pt x="50" y="83"/>
                    <a:pt x="50" y="78"/>
                    <a:pt x="50" y="72"/>
                  </a:cubicBezTo>
                  <a:cubicBezTo>
                    <a:pt x="50" y="46"/>
                    <a:pt x="41" y="20"/>
                    <a:pt x="26" y="0"/>
                  </a:cubicBezTo>
                  <a:cubicBezTo>
                    <a:pt x="21" y="3"/>
                    <a:pt x="21" y="3"/>
                    <a:pt x="21" y="3"/>
                  </a:cubicBezTo>
                  <a:cubicBezTo>
                    <a:pt x="36" y="23"/>
                    <a:pt x="45" y="47"/>
                    <a:pt x="45" y="72"/>
                  </a:cubicBezTo>
                  <a:cubicBezTo>
                    <a:pt x="45" y="77"/>
                    <a:pt x="45" y="82"/>
                    <a:pt x="44" y="88"/>
                  </a:cubicBezTo>
                  <a:cubicBezTo>
                    <a:pt x="40" y="119"/>
                    <a:pt x="23" y="145"/>
                    <a:pt x="0" y="163"/>
                  </a:cubicBezTo>
                  <a:lnTo>
                    <a:pt x="3" y="167"/>
                  </a:lnTo>
                  <a:close/>
                </a:path>
              </a:pathLst>
            </a:custGeom>
            <a:solidFill>
              <a:srgbClr val="E53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3" name="Freeform 192">
              <a:extLst>
                <a:ext uri="{FF2B5EF4-FFF2-40B4-BE49-F238E27FC236}">
                  <a16:creationId xmlns:a16="http://schemas.microsoft.com/office/drawing/2014/main" id="{34DE7BA9-4963-91C6-B34B-2D003CD07E47}"/>
                </a:ext>
              </a:extLst>
            </p:cNvPr>
            <p:cNvSpPr>
              <a:spLocks/>
            </p:cNvSpPr>
            <p:nvPr/>
          </p:nvSpPr>
          <p:spPr bwMode="auto">
            <a:xfrm>
              <a:off x="7882602" y="5861840"/>
              <a:ext cx="148006" cy="484914"/>
            </a:xfrm>
            <a:custGeom>
              <a:avLst/>
              <a:gdLst>
                <a:gd name="T0" fmla="*/ 48 w 51"/>
                <a:gd name="T1" fmla="*/ 0 h 166"/>
                <a:gd name="T2" fmla="*/ 1 w 51"/>
                <a:gd name="T3" fmla="*/ 78 h 166"/>
                <a:gd name="T4" fmla="*/ 0 w 51"/>
                <a:gd name="T5" fmla="*/ 94 h 166"/>
                <a:gd name="T6" fmla="*/ 25 w 51"/>
                <a:gd name="T7" fmla="*/ 166 h 166"/>
                <a:gd name="T8" fmla="*/ 29 w 51"/>
                <a:gd name="T9" fmla="*/ 163 h 166"/>
                <a:gd name="T10" fmla="*/ 6 w 51"/>
                <a:gd name="T11" fmla="*/ 94 h 166"/>
                <a:gd name="T12" fmla="*/ 7 w 51"/>
                <a:gd name="T13" fmla="*/ 79 h 166"/>
                <a:gd name="T14" fmla="*/ 51 w 51"/>
                <a:gd name="T15" fmla="*/ 4 h 166"/>
                <a:gd name="T16" fmla="*/ 48 w 51"/>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66">
                  <a:moveTo>
                    <a:pt x="48" y="0"/>
                  </a:moveTo>
                  <a:cubicBezTo>
                    <a:pt x="23" y="18"/>
                    <a:pt x="6" y="45"/>
                    <a:pt x="1" y="78"/>
                  </a:cubicBezTo>
                  <a:cubicBezTo>
                    <a:pt x="1" y="83"/>
                    <a:pt x="0" y="89"/>
                    <a:pt x="0" y="94"/>
                  </a:cubicBezTo>
                  <a:cubicBezTo>
                    <a:pt x="0" y="121"/>
                    <a:pt x="9" y="146"/>
                    <a:pt x="25" y="166"/>
                  </a:cubicBezTo>
                  <a:cubicBezTo>
                    <a:pt x="29" y="163"/>
                    <a:pt x="29" y="163"/>
                    <a:pt x="29" y="163"/>
                  </a:cubicBezTo>
                  <a:cubicBezTo>
                    <a:pt x="14" y="144"/>
                    <a:pt x="6" y="120"/>
                    <a:pt x="6" y="94"/>
                  </a:cubicBezTo>
                  <a:cubicBezTo>
                    <a:pt x="6" y="89"/>
                    <a:pt x="6" y="84"/>
                    <a:pt x="7" y="79"/>
                  </a:cubicBezTo>
                  <a:cubicBezTo>
                    <a:pt x="11" y="48"/>
                    <a:pt x="27" y="21"/>
                    <a:pt x="51" y="4"/>
                  </a:cubicBezTo>
                  <a:lnTo>
                    <a:pt x="48" y="0"/>
                  </a:lnTo>
                  <a:close/>
                </a:path>
              </a:pathLst>
            </a:custGeom>
            <a:solidFill>
              <a:srgbClr val="E539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84" name="Freeform 193">
              <a:extLst>
                <a:ext uri="{FF2B5EF4-FFF2-40B4-BE49-F238E27FC236}">
                  <a16:creationId xmlns:a16="http://schemas.microsoft.com/office/drawing/2014/main" id="{3C94FFFD-9F09-121C-B0CF-46381B255F96}"/>
                </a:ext>
              </a:extLst>
            </p:cNvPr>
            <p:cNvSpPr>
              <a:spLocks/>
            </p:cNvSpPr>
            <p:nvPr/>
          </p:nvSpPr>
          <p:spPr bwMode="auto">
            <a:xfrm>
              <a:off x="7288630" y="5659305"/>
              <a:ext cx="806243" cy="808191"/>
            </a:xfrm>
            <a:custGeom>
              <a:avLst/>
              <a:gdLst>
                <a:gd name="T0" fmla="*/ 268 w 276"/>
                <a:gd name="T1" fmla="*/ 156 h 276"/>
                <a:gd name="T2" fmla="*/ 262 w 276"/>
                <a:gd name="T3" fmla="*/ 155 h 276"/>
                <a:gd name="T4" fmla="*/ 139 w 276"/>
                <a:gd name="T5" fmla="*/ 263 h 276"/>
                <a:gd name="T6" fmla="*/ 122 w 276"/>
                <a:gd name="T7" fmla="*/ 262 h 276"/>
                <a:gd name="T8" fmla="*/ 14 w 276"/>
                <a:gd name="T9" fmla="*/ 138 h 276"/>
                <a:gd name="T10" fmla="*/ 15 w 276"/>
                <a:gd name="T11" fmla="*/ 121 h 276"/>
                <a:gd name="T12" fmla="*/ 138 w 276"/>
                <a:gd name="T13" fmla="*/ 14 h 276"/>
                <a:gd name="T14" fmla="*/ 155 w 276"/>
                <a:gd name="T15" fmla="*/ 15 h 276"/>
                <a:gd name="T16" fmla="*/ 263 w 276"/>
                <a:gd name="T17" fmla="*/ 138 h 276"/>
                <a:gd name="T18" fmla="*/ 262 w 276"/>
                <a:gd name="T19" fmla="*/ 155 h 276"/>
                <a:gd name="T20" fmla="*/ 268 w 276"/>
                <a:gd name="T21" fmla="*/ 156 h 276"/>
                <a:gd name="T22" fmla="*/ 275 w 276"/>
                <a:gd name="T23" fmla="*/ 157 h 276"/>
                <a:gd name="T24" fmla="*/ 276 w 276"/>
                <a:gd name="T25" fmla="*/ 138 h 276"/>
                <a:gd name="T26" fmla="*/ 157 w 276"/>
                <a:gd name="T27" fmla="*/ 2 h 276"/>
                <a:gd name="T28" fmla="*/ 138 w 276"/>
                <a:gd name="T29" fmla="*/ 0 h 276"/>
                <a:gd name="T30" fmla="*/ 2 w 276"/>
                <a:gd name="T31" fmla="*/ 120 h 276"/>
                <a:gd name="T32" fmla="*/ 0 w 276"/>
                <a:gd name="T33" fmla="*/ 138 h 276"/>
                <a:gd name="T34" fmla="*/ 120 w 276"/>
                <a:gd name="T35" fmla="*/ 275 h 276"/>
                <a:gd name="T36" fmla="*/ 139 w 276"/>
                <a:gd name="T37" fmla="*/ 276 h 276"/>
                <a:gd name="T38" fmla="*/ 275 w 276"/>
                <a:gd name="T39" fmla="*/ 157 h 276"/>
                <a:gd name="T40" fmla="*/ 268 w 276"/>
                <a:gd name="T41" fmla="*/ 15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6" h="276">
                  <a:moveTo>
                    <a:pt x="268" y="156"/>
                  </a:moveTo>
                  <a:cubicBezTo>
                    <a:pt x="262" y="155"/>
                    <a:pt x="262" y="155"/>
                    <a:pt x="262" y="155"/>
                  </a:cubicBezTo>
                  <a:cubicBezTo>
                    <a:pt x="253" y="217"/>
                    <a:pt x="200" y="263"/>
                    <a:pt x="139" y="263"/>
                  </a:cubicBezTo>
                  <a:cubicBezTo>
                    <a:pt x="133" y="263"/>
                    <a:pt x="127" y="262"/>
                    <a:pt x="122" y="262"/>
                  </a:cubicBezTo>
                  <a:cubicBezTo>
                    <a:pt x="59" y="253"/>
                    <a:pt x="14" y="200"/>
                    <a:pt x="14" y="138"/>
                  </a:cubicBezTo>
                  <a:cubicBezTo>
                    <a:pt x="14" y="133"/>
                    <a:pt x="14" y="127"/>
                    <a:pt x="15" y="121"/>
                  </a:cubicBezTo>
                  <a:cubicBezTo>
                    <a:pt x="23" y="59"/>
                    <a:pt x="77" y="14"/>
                    <a:pt x="138" y="14"/>
                  </a:cubicBezTo>
                  <a:cubicBezTo>
                    <a:pt x="144" y="14"/>
                    <a:pt x="149" y="14"/>
                    <a:pt x="155" y="15"/>
                  </a:cubicBezTo>
                  <a:cubicBezTo>
                    <a:pt x="218" y="23"/>
                    <a:pt x="263" y="77"/>
                    <a:pt x="263" y="138"/>
                  </a:cubicBezTo>
                  <a:cubicBezTo>
                    <a:pt x="263" y="144"/>
                    <a:pt x="263" y="149"/>
                    <a:pt x="262" y="155"/>
                  </a:cubicBezTo>
                  <a:cubicBezTo>
                    <a:pt x="268" y="156"/>
                    <a:pt x="268" y="156"/>
                    <a:pt x="268" y="156"/>
                  </a:cubicBezTo>
                  <a:cubicBezTo>
                    <a:pt x="275" y="157"/>
                    <a:pt x="275" y="157"/>
                    <a:pt x="275" y="157"/>
                  </a:cubicBezTo>
                  <a:cubicBezTo>
                    <a:pt x="276" y="150"/>
                    <a:pt x="276" y="144"/>
                    <a:pt x="276" y="138"/>
                  </a:cubicBezTo>
                  <a:cubicBezTo>
                    <a:pt x="276" y="70"/>
                    <a:pt x="226" y="11"/>
                    <a:pt x="157" y="2"/>
                  </a:cubicBezTo>
                  <a:cubicBezTo>
                    <a:pt x="151" y="1"/>
                    <a:pt x="144" y="0"/>
                    <a:pt x="138" y="0"/>
                  </a:cubicBezTo>
                  <a:cubicBezTo>
                    <a:pt x="70" y="0"/>
                    <a:pt x="11" y="50"/>
                    <a:pt x="2" y="120"/>
                  </a:cubicBezTo>
                  <a:cubicBezTo>
                    <a:pt x="1" y="126"/>
                    <a:pt x="0" y="132"/>
                    <a:pt x="0" y="138"/>
                  </a:cubicBezTo>
                  <a:cubicBezTo>
                    <a:pt x="0" y="206"/>
                    <a:pt x="51" y="265"/>
                    <a:pt x="120" y="275"/>
                  </a:cubicBezTo>
                  <a:cubicBezTo>
                    <a:pt x="126" y="276"/>
                    <a:pt x="132" y="276"/>
                    <a:pt x="139" y="276"/>
                  </a:cubicBezTo>
                  <a:cubicBezTo>
                    <a:pt x="206" y="276"/>
                    <a:pt x="266" y="226"/>
                    <a:pt x="275" y="157"/>
                  </a:cubicBezTo>
                  <a:lnTo>
                    <a:pt x="268" y="156"/>
                  </a:lnTo>
                  <a:close/>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pic>
          <p:nvPicPr>
            <p:cNvPr id="2985" name="Picture 194">
              <a:extLst>
                <a:ext uri="{FF2B5EF4-FFF2-40B4-BE49-F238E27FC236}">
                  <a16:creationId xmlns:a16="http://schemas.microsoft.com/office/drawing/2014/main" id="{A0D84FD7-8731-FFAD-C43E-1ECB6D1D7A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2815" y="7869658"/>
              <a:ext cx="114899" cy="23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6" name="Picture 195">
              <a:extLst>
                <a:ext uri="{FF2B5EF4-FFF2-40B4-BE49-F238E27FC236}">
                  <a16:creationId xmlns:a16="http://schemas.microsoft.com/office/drawing/2014/main" id="{9C773AA9-F274-D43A-3E6C-347B2C0420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5567" y="7871605"/>
              <a:ext cx="963986" cy="8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7" name="Picture 198">
              <a:extLst>
                <a:ext uri="{FF2B5EF4-FFF2-40B4-BE49-F238E27FC236}">
                  <a16:creationId xmlns:a16="http://schemas.microsoft.com/office/drawing/2014/main" id="{AD13EC34-4FB5-BA07-7C1E-0FC0891842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28502" y="8019611"/>
              <a:ext cx="25317" cy="87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8" name="Picture 203">
              <a:extLst>
                <a:ext uri="{FF2B5EF4-FFF2-40B4-BE49-F238E27FC236}">
                  <a16:creationId xmlns:a16="http://schemas.microsoft.com/office/drawing/2014/main" id="{8932C25E-0AAF-440A-6553-6242F75C70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28474" y="8079982"/>
              <a:ext cx="27264" cy="2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89" name="Picture 206">
              <a:extLst>
                <a:ext uri="{FF2B5EF4-FFF2-40B4-BE49-F238E27FC236}">
                  <a16:creationId xmlns:a16="http://schemas.microsoft.com/office/drawing/2014/main" id="{299C6768-E9E0-B462-2071-5583D91BED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8991" y="8251473"/>
              <a:ext cx="48299" cy="3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90" name="Picture 213">
              <a:extLst>
                <a:ext uri="{FF2B5EF4-FFF2-40B4-BE49-F238E27FC236}">
                  <a16:creationId xmlns:a16="http://schemas.microsoft.com/office/drawing/2014/main" id="{03BB4BD2-3F76-272E-EE17-11D05EE22B9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37911" y="8062476"/>
              <a:ext cx="37799" cy="7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1" name="Freeform 217">
              <a:extLst>
                <a:ext uri="{FF2B5EF4-FFF2-40B4-BE49-F238E27FC236}">
                  <a16:creationId xmlns:a16="http://schemas.microsoft.com/office/drawing/2014/main" id="{4AE2E4E5-CA9E-AAD7-C736-C6C867A02D25}"/>
                </a:ext>
              </a:extLst>
            </p:cNvPr>
            <p:cNvSpPr>
              <a:spLocks/>
            </p:cNvSpPr>
            <p:nvPr/>
          </p:nvSpPr>
          <p:spPr bwMode="auto">
            <a:xfrm>
              <a:off x="6340224" y="6689505"/>
              <a:ext cx="1530694" cy="1778018"/>
            </a:xfrm>
            <a:custGeom>
              <a:avLst/>
              <a:gdLst>
                <a:gd name="T0" fmla="*/ 31 w 524"/>
                <a:gd name="T1" fmla="*/ 14 h 607"/>
                <a:gd name="T2" fmla="*/ 49 w 524"/>
                <a:gd name="T3" fmla="*/ 1 h 607"/>
                <a:gd name="T4" fmla="*/ 416 w 524"/>
                <a:gd name="T5" fmla="*/ 188 h 607"/>
                <a:gd name="T6" fmla="*/ 494 w 524"/>
                <a:gd name="T7" fmla="*/ 592 h 607"/>
                <a:gd name="T8" fmla="*/ 476 w 524"/>
                <a:gd name="T9" fmla="*/ 606 h 607"/>
                <a:gd name="T10" fmla="*/ 108 w 524"/>
                <a:gd name="T11" fmla="*/ 419 h 607"/>
                <a:gd name="T12" fmla="*/ 31 w 524"/>
                <a:gd name="T13" fmla="*/ 14 h 607"/>
              </a:gdLst>
              <a:ahLst/>
              <a:cxnLst>
                <a:cxn ang="0">
                  <a:pos x="T0" y="T1"/>
                </a:cxn>
                <a:cxn ang="0">
                  <a:pos x="T2" y="T3"/>
                </a:cxn>
                <a:cxn ang="0">
                  <a:pos x="T4" y="T5"/>
                </a:cxn>
                <a:cxn ang="0">
                  <a:pos x="T6" y="T7"/>
                </a:cxn>
                <a:cxn ang="0">
                  <a:pos x="T8" y="T9"/>
                </a:cxn>
                <a:cxn ang="0">
                  <a:pos x="T10" y="T11"/>
                </a:cxn>
                <a:cxn ang="0">
                  <a:pos x="T12" y="T13"/>
                </a:cxn>
              </a:cxnLst>
              <a:rect l="0" t="0" r="r" b="b"/>
              <a:pathLst>
                <a:path w="524" h="607">
                  <a:moveTo>
                    <a:pt x="31" y="14"/>
                  </a:moveTo>
                  <a:cubicBezTo>
                    <a:pt x="32" y="6"/>
                    <a:pt x="40" y="0"/>
                    <a:pt x="49" y="1"/>
                  </a:cubicBezTo>
                  <a:cubicBezTo>
                    <a:pt x="106" y="8"/>
                    <a:pt x="309" y="44"/>
                    <a:pt x="416" y="188"/>
                  </a:cubicBezTo>
                  <a:cubicBezTo>
                    <a:pt x="524" y="331"/>
                    <a:pt x="502" y="535"/>
                    <a:pt x="494" y="592"/>
                  </a:cubicBezTo>
                  <a:cubicBezTo>
                    <a:pt x="492" y="601"/>
                    <a:pt x="484" y="607"/>
                    <a:pt x="476" y="606"/>
                  </a:cubicBezTo>
                  <a:cubicBezTo>
                    <a:pt x="418" y="598"/>
                    <a:pt x="216" y="562"/>
                    <a:pt x="108" y="419"/>
                  </a:cubicBezTo>
                  <a:cubicBezTo>
                    <a:pt x="0" y="276"/>
                    <a:pt x="22" y="71"/>
                    <a:pt x="31" y="14"/>
                  </a:cubicBezTo>
                </a:path>
              </a:pathLst>
            </a:custGeom>
            <a:solidFill>
              <a:srgbClr val="6D4C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2" name="Freeform 218">
              <a:extLst>
                <a:ext uri="{FF2B5EF4-FFF2-40B4-BE49-F238E27FC236}">
                  <a16:creationId xmlns:a16="http://schemas.microsoft.com/office/drawing/2014/main" id="{F4AA85E0-88F3-CAFC-BA69-61A4E92ACBF8}"/>
                </a:ext>
              </a:extLst>
            </p:cNvPr>
            <p:cNvSpPr>
              <a:spLocks/>
            </p:cNvSpPr>
            <p:nvPr/>
          </p:nvSpPr>
          <p:spPr bwMode="auto">
            <a:xfrm>
              <a:off x="6459018" y="6718717"/>
              <a:ext cx="1295053" cy="1719595"/>
            </a:xfrm>
            <a:custGeom>
              <a:avLst/>
              <a:gdLst>
                <a:gd name="T0" fmla="*/ 0 w 443"/>
                <a:gd name="T1" fmla="*/ 11 h 587"/>
                <a:gd name="T2" fmla="*/ 12 w 443"/>
                <a:gd name="T3" fmla="*/ 2 h 587"/>
                <a:gd name="T4" fmla="*/ 320 w 443"/>
                <a:gd name="T5" fmla="*/ 220 h 587"/>
                <a:gd name="T6" fmla="*/ 442 w 443"/>
                <a:gd name="T7" fmla="*/ 576 h 587"/>
                <a:gd name="T8" fmla="*/ 431 w 443"/>
                <a:gd name="T9" fmla="*/ 584 h 587"/>
                <a:gd name="T10" fmla="*/ 123 w 443"/>
                <a:gd name="T11" fmla="*/ 367 h 587"/>
                <a:gd name="T12" fmla="*/ 0 w 443"/>
                <a:gd name="T13" fmla="*/ 11 h 587"/>
              </a:gdLst>
              <a:ahLst/>
              <a:cxnLst>
                <a:cxn ang="0">
                  <a:pos x="T0" y="T1"/>
                </a:cxn>
                <a:cxn ang="0">
                  <a:pos x="T2" y="T3"/>
                </a:cxn>
                <a:cxn ang="0">
                  <a:pos x="T4" y="T5"/>
                </a:cxn>
                <a:cxn ang="0">
                  <a:pos x="T6" y="T7"/>
                </a:cxn>
                <a:cxn ang="0">
                  <a:pos x="T8" y="T9"/>
                </a:cxn>
                <a:cxn ang="0">
                  <a:pos x="T10" y="T11"/>
                </a:cxn>
                <a:cxn ang="0">
                  <a:pos x="T12" y="T13"/>
                </a:cxn>
              </a:cxnLst>
              <a:rect l="0" t="0" r="r" b="b"/>
              <a:pathLst>
                <a:path w="443" h="587">
                  <a:moveTo>
                    <a:pt x="0" y="11"/>
                  </a:moveTo>
                  <a:cubicBezTo>
                    <a:pt x="0" y="4"/>
                    <a:pt x="5" y="0"/>
                    <a:pt x="12" y="2"/>
                  </a:cubicBezTo>
                  <a:cubicBezTo>
                    <a:pt x="56" y="18"/>
                    <a:pt x="215" y="81"/>
                    <a:pt x="320" y="220"/>
                  </a:cubicBezTo>
                  <a:cubicBezTo>
                    <a:pt x="424" y="358"/>
                    <a:pt x="440" y="529"/>
                    <a:pt x="442" y="576"/>
                  </a:cubicBezTo>
                  <a:cubicBezTo>
                    <a:pt x="443" y="583"/>
                    <a:pt x="438" y="587"/>
                    <a:pt x="431" y="584"/>
                  </a:cubicBezTo>
                  <a:cubicBezTo>
                    <a:pt x="386" y="569"/>
                    <a:pt x="227" y="506"/>
                    <a:pt x="123" y="367"/>
                  </a:cubicBezTo>
                  <a:cubicBezTo>
                    <a:pt x="19" y="228"/>
                    <a:pt x="3" y="58"/>
                    <a:pt x="0" y="11"/>
                  </a:cubicBezTo>
                </a:path>
              </a:pathLst>
            </a:custGeom>
            <a:solidFill>
              <a:srgbClr val="8D6E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3" name="Freeform 219">
              <a:extLst>
                <a:ext uri="{FF2B5EF4-FFF2-40B4-BE49-F238E27FC236}">
                  <a16:creationId xmlns:a16="http://schemas.microsoft.com/office/drawing/2014/main" id="{9DB8A9C3-4410-F1FB-5EC2-7BD1BBD0BE84}"/>
                </a:ext>
              </a:extLst>
            </p:cNvPr>
            <p:cNvSpPr>
              <a:spLocks/>
            </p:cNvSpPr>
            <p:nvPr/>
          </p:nvSpPr>
          <p:spPr bwMode="auto">
            <a:xfrm>
              <a:off x="6439543" y="6705084"/>
              <a:ext cx="1334002" cy="1746859"/>
            </a:xfrm>
            <a:custGeom>
              <a:avLst/>
              <a:gdLst>
                <a:gd name="T0" fmla="*/ 14 w 457"/>
                <a:gd name="T1" fmla="*/ 16 h 597"/>
                <a:gd name="T2" fmla="*/ 15 w 457"/>
                <a:gd name="T3" fmla="*/ 14 h 597"/>
                <a:gd name="T4" fmla="*/ 14 w 457"/>
                <a:gd name="T5" fmla="*/ 14 h 597"/>
                <a:gd name="T6" fmla="*/ 15 w 457"/>
                <a:gd name="T7" fmla="*/ 14 h 597"/>
                <a:gd name="T8" fmla="*/ 15 w 457"/>
                <a:gd name="T9" fmla="*/ 14 h 597"/>
                <a:gd name="T10" fmla="*/ 15 w 457"/>
                <a:gd name="T11" fmla="*/ 14 h 597"/>
                <a:gd name="T12" fmla="*/ 146 w 457"/>
                <a:gd name="T13" fmla="*/ 76 h 597"/>
                <a:gd name="T14" fmla="*/ 419 w 457"/>
                <a:gd name="T15" fmla="*/ 439 h 597"/>
                <a:gd name="T16" fmla="*/ 442 w 457"/>
                <a:gd name="T17" fmla="*/ 581 h 597"/>
                <a:gd name="T18" fmla="*/ 442 w 457"/>
                <a:gd name="T19" fmla="*/ 582 h 597"/>
                <a:gd name="T20" fmla="*/ 442 w 457"/>
                <a:gd name="T21" fmla="*/ 583 h 597"/>
                <a:gd name="T22" fmla="*/ 442 w 457"/>
                <a:gd name="T23" fmla="*/ 583 h 597"/>
                <a:gd name="T24" fmla="*/ 442 w 457"/>
                <a:gd name="T25" fmla="*/ 583 h 597"/>
                <a:gd name="T26" fmla="*/ 442 w 457"/>
                <a:gd name="T27" fmla="*/ 583 h 597"/>
                <a:gd name="T28" fmla="*/ 442 w 457"/>
                <a:gd name="T29" fmla="*/ 583 h 597"/>
                <a:gd name="T30" fmla="*/ 442 w 457"/>
                <a:gd name="T31" fmla="*/ 583 h 597"/>
                <a:gd name="T32" fmla="*/ 442 w 457"/>
                <a:gd name="T33" fmla="*/ 583 h 597"/>
                <a:gd name="T34" fmla="*/ 442 w 457"/>
                <a:gd name="T35" fmla="*/ 583 h 597"/>
                <a:gd name="T36" fmla="*/ 440 w 457"/>
                <a:gd name="T37" fmla="*/ 582 h 597"/>
                <a:gd name="T38" fmla="*/ 136 w 457"/>
                <a:gd name="T39" fmla="*/ 368 h 597"/>
                <a:gd name="T40" fmla="*/ 14 w 457"/>
                <a:gd name="T41" fmla="*/ 16 h 597"/>
                <a:gd name="T42" fmla="*/ 7 w 457"/>
                <a:gd name="T43" fmla="*/ 16 h 597"/>
                <a:gd name="T44" fmla="*/ 23 w 457"/>
                <a:gd name="T45" fmla="*/ 161 h 597"/>
                <a:gd name="T46" fmla="*/ 303 w 457"/>
                <a:gd name="T47" fmla="*/ 533 h 597"/>
                <a:gd name="T48" fmla="*/ 442 w 457"/>
                <a:gd name="T49" fmla="*/ 597 h 597"/>
                <a:gd name="T50" fmla="*/ 457 w 457"/>
                <a:gd name="T51" fmla="*/ 581 h 597"/>
                <a:gd name="T52" fmla="*/ 457 w 457"/>
                <a:gd name="T53" fmla="*/ 580 h 597"/>
                <a:gd name="T54" fmla="*/ 332 w 457"/>
                <a:gd name="T55" fmla="*/ 220 h 597"/>
                <a:gd name="T56" fmla="*/ 21 w 457"/>
                <a:gd name="T57" fmla="*/ 1 h 597"/>
                <a:gd name="T58" fmla="*/ 4 w 457"/>
                <a:gd name="T59" fmla="*/ 4 h 597"/>
                <a:gd name="T60" fmla="*/ 0 w 457"/>
                <a:gd name="T61" fmla="*/ 16 h 597"/>
                <a:gd name="T62" fmla="*/ 7 w 457"/>
                <a:gd name="T63" fmla="*/ 1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7" h="597">
                  <a:moveTo>
                    <a:pt x="7" y="16"/>
                  </a:moveTo>
                  <a:cubicBezTo>
                    <a:pt x="14" y="16"/>
                    <a:pt x="14" y="16"/>
                    <a:pt x="14" y="16"/>
                  </a:cubicBezTo>
                  <a:cubicBezTo>
                    <a:pt x="14" y="15"/>
                    <a:pt x="14" y="15"/>
                    <a:pt x="14" y="15"/>
                  </a:cubicBezTo>
                  <a:cubicBezTo>
                    <a:pt x="14" y="15"/>
                    <a:pt x="14" y="14"/>
                    <a:pt x="15" y="14"/>
                  </a:cubicBezTo>
                  <a:cubicBezTo>
                    <a:pt x="15" y="14"/>
                    <a:pt x="15" y="14"/>
                    <a:pt x="15" y="14"/>
                  </a:cubicBezTo>
                  <a:cubicBezTo>
                    <a:pt x="14" y="14"/>
                    <a:pt x="14" y="14"/>
                    <a:pt x="14" y="14"/>
                  </a:cubicBezTo>
                  <a:cubicBezTo>
                    <a:pt x="15" y="14"/>
                    <a:pt x="15" y="14"/>
                    <a:pt x="15" y="14"/>
                  </a:cubicBezTo>
                  <a:cubicBezTo>
                    <a:pt x="15" y="14"/>
                    <a:pt x="15" y="14"/>
                    <a:pt x="15" y="14"/>
                  </a:cubicBezTo>
                  <a:cubicBezTo>
                    <a:pt x="14" y="14"/>
                    <a:pt x="14" y="14"/>
                    <a:pt x="14" y="14"/>
                  </a:cubicBezTo>
                  <a:cubicBezTo>
                    <a:pt x="15" y="14"/>
                    <a:pt x="15" y="14"/>
                    <a:pt x="15" y="14"/>
                  </a:cubicBezTo>
                  <a:cubicBezTo>
                    <a:pt x="15" y="14"/>
                    <a:pt x="15" y="14"/>
                    <a:pt x="15" y="14"/>
                  </a:cubicBezTo>
                  <a:cubicBezTo>
                    <a:pt x="15" y="14"/>
                    <a:pt x="15" y="14"/>
                    <a:pt x="15" y="14"/>
                  </a:cubicBezTo>
                  <a:cubicBezTo>
                    <a:pt x="15" y="14"/>
                    <a:pt x="16" y="14"/>
                    <a:pt x="16" y="14"/>
                  </a:cubicBezTo>
                  <a:cubicBezTo>
                    <a:pt x="38" y="22"/>
                    <a:pt x="88" y="41"/>
                    <a:pt x="146" y="76"/>
                  </a:cubicBezTo>
                  <a:cubicBezTo>
                    <a:pt x="204" y="110"/>
                    <a:pt x="269" y="160"/>
                    <a:pt x="321" y="229"/>
                  </a:cubicBezTo>
                  <a:cubicBezTo>
                    <a:pt x="372" y="297"/>
                    <a:pt x="402" y="374"/>
                    <a:pt x="419" y="439"/>
                  </a:cubicBezTo>
                  <a:cubicBezTo>
                    <a:pt x="436" y="504"/>
                    <a:pt x="441" y="558"/>
                    <a:pt x="442" y="581"/>
                  </a:cubicBezTo>
                  <a:cubicBezTo>
                    <a:pt x="442" y="581"/>
                    <a:pt x="442" y="581"/>
                    <a:pt x="442" y="581"/>
                  </a:cubicBezTo>
                  <a:cubicBezTo>
                    <a:pt x="442" y="581"/>
                    <a:pt x="442" y="581"/>
                    <a:pt x="442" y="581"/>
                  </a:cubicBezTo>
                  <a:cubicBezTo>
                    <a:pt x="442" y="582"/>
                    <a:pt x="442" y="582"/>
                    <a:pt x="442" y="582"/>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2" y="583"/>
                    <a:pt x="442" y="583"/>
                    <a:pt x="442" y="583"/>
                  </a:cubicBezTo>
                  <a:cubicBezTo>
                    <a:pt x="441" y="583"/>
                    <a:pt x="441" y="583"/>
                    <a:pt x="440" y="582"/>
                  </a:cubicBezTo>
                  <a:cubicBezTo>
                    <a:pt x="418" y="575"/>
                    <a:pt x="368" y="555"/>
                    <a:pt x="310" y="521"/>
                  </a:cubicBezTo>
                  <a:cubicBezTo>
                    <a:pt x="252" y="486"/>
                    <a:pt x="187" y="436"/>
                    <a:pt x="136" y="368"/>
                  </a:cubicBezTo>
                  <a:cubicBezTo>
                    <a:pt x="84" y="299"/>
                    <a:pt x="55" y="223"/>
                    <a:pt x="37" y="158"/>
                  </a:cubicBezTo>
                  <a:cubicBezTo>
                    <a:pt x="20" y="92"/>
                    <a:pt x="16" y="39"/>
                    <a:pt x="14" y="16"/>
                  </a:cubicBezTo>
                  <a:cubicBezTo>
                    <a:pt x="14" y="16"/>
                    <a:pt x="14" y="16"/>
                    <a:pt x="14" y="16"/>
                  </a:cubicBezTo>
                  <a:cubicBezTo>
                    <a:pt x="7" y="16"/>
                    <a:pt x="7" y="16"/>
                    <a:pt x="7" y="16"/>
                  </a:cubicBezTo>
                  <a:cubicBezTo>
                    <a:pt x="0" y="16"/>
                    <a:pt x="0" y="16"/>
                    <a:pt x="0" y="16"/>
                  </a:cubicBezTo>
                  <a:cubicBezTo>
                    <a:pt x="1" y="40"/>
                    <a:pt x="6" y="95"/>
                    <a:pt x="23" y="161"/>
                  </a:cubicBezTo>
                  <a:cubicBezTo>
                    <a:pt x="41" y="228"/>
                    <a:pt x="71" y="306"/>
                    <a:pt x="124" y="376"/>
                  </a:cubicBezTo>
                  <a:cubicBezTo>
                    <a:pt x="177" y="447"/>
                    <a:pt x="244" y="498"/>
                    <a:pt x="303" y="533"/>
                  </a:cubicBezTo>
                  <a:cubicBezTo>
                    <a:pt x="362" y="568"/>
                    <a:pt x="413" y="588"/>
                    <a:pt x="435" y="596"/>
                  </a:cubicBezTo>
                  <a:cubicBezTo>
                    <a:pt x="437" y="597"/>
                    <a:pt x="440" y="597"/>
                    <a:pt x="442" y="597"/>
                  </a:cubicBezTo>
                  <a:cubicBezTo>
                    <a:pt x="446" y="597"/>
                    <a:pt x="450" y="595"/>
                    <a:pt x="452" y="592"/>
                  </a:cubicBezTo>
                  <a:cubicBezTo>
                    <a:pt x="455" y="589"/>
                    <a:pt x="457" y="585"/>
                    <a:pt x="457" y="581"/>
                  </a:cubicBezTo>
                  <a:cubicBezTo>
                    <a:pt x="457" y="581"/>
                    <a:pt x="457" y="581"/>
                    <a:pt x="457" y="580"/>
                  </a:cubicBezTo>
                  <a:cubicBezTo>
                    <a:pt x="457" y="580"/>
                    <a:pt x="457" y="580"/>
                    <a:pt x="457" y="580"/>
                  </a:cubicBezTo>
                  <a:cubicBezTo>
                    <a:pt x="455" y="556"/>
                    <a:pt x="451" y="502"/>
                    <a:pt x="433" y="435"/>
                  </a:cubicBezTo>
                  <a:cubicBezTo>
                    <a:pt x="416" y="369"/>
                    <a:pt x="385" y="291"/>
                    <a:pt x="332" y="220"/>
                  </a:cubicBezTo>
                  <a:cubicBezTo>
                    <a:pt x="279" y="150"/>
                    <a:pt x="213" y="99"/>
                    <a:pt x="154" y="63"/>
                  </a:cubicBezTo>
                  <a:cubicBezTo>
                    <a:pt x="95" y="28"/>
                    <a:pt x="43" y="8"/>
                    <a:pt x="21" y="1"/>
                  </a:cubicBezTo>
                  <a:cubicBezTo>
                    <a:pt x="19" y="0"/>
                    <a:pt x="17" y="0"/>
                    <a:pt x="15" y="0"/>
                  </a:cubicBezTo>
                  <a:cubicBezTo>
                    <a:pt x="11" y="0"/>
                    <a:pt x="7" y="1"/>
                    <a:pt x="4" y="4"/>
                  </a:cubicBezTo>
                  <a:cubicBezTo>
                    <a:pt x="1" y="7"/>
                    <a:pt x="0" y="11"/>
                    <a:pt x="0" y="15"/>
                  </a:cubicBezTo>
                  <a:cubicBezTo>
                    <a:pt x="0" y="16"/>
                    <a:pt x="0" y="16"/>
                    <a:pt x="0" y="16"/>
                  </a:cubicBezTo>
                  <a:cubicBezTo>
                    <a:pt x="0" y="16"/>
                    <a:pt x="0" y="16"/>
                    <a:pt x="0" y="16"/>
                  </a:cubicBezTo>
                  <a:cubicBezTo>
                    <a:pt x="7" y="16"/>
                    <a:pt x="7" y="16"/>
                    <a:pt x="7" y="16"/>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4" name="Freeform 220">
              <a:extLst>
                <a:ext uri="{FF2B5EF4-FFF2-40B4-BE49-F238E27FC236}">
                  <a16:creationId xmlns:a16="http://schemas.microsoft.com/office/drawing/2014/main" id="{03D457C5-40D8-0B9A-E117-114666733816}"/>
                </a:ext>
              </a:extLst>
            </p:cNvPr>
            <p:cNvSpPr>
              <a:spLocks/>
            </p:cNvSpPr>
            <p:nvPr/>
          </p:nvSpPr>
          <p:spPr bwMode="auto">
            <a:xfrm>
              <a:off x="6655711" y="7053678"/>
              <a:ext cx="901669" cy="1049674"/>
            </a:xfrm>
            <a:custGeom>
              <a:avLst/>
              <a:gdLst>
                <a:gd name="T0" fmla="*/ 108 w 309"/>
                <a:gd name="T1" fmla="*/ 15 h 359"/>
                <a:gd name="T2" fmla="*/ 300 w 309"/>
                <a:gd name="T3" fmla="*/ 269 h 359"/>
                <a:gd name="T4" fmla="*/ 297 w 309"/>
                <a:gd name="T5" fmla="*/ 305 h 359"/>
                <a:gd name="T6" fmla="*/ 294 w 309"/>
                <a:gd name="T7" fmla="*/ 307 h 359"/>
                <a:gd name="T8" fmla="*/ 260 w 309"/>
                <a:gd name="T9" fmla="*/ 320 h 359"/>
                <a:gd name="T10" fmla="*/ 238 w 309"/>
                <a:gd name="T11" fmla="*/ 349 h 359"/>
                <a:gd name="T12" fmla="*/ 235 w 309"/>
                <a:gd name="T13" fmla="*/ 351 h 359"/>
                <a:gd name="T14" fmla="*/ 200 w 309"/>
                <a:gd name="T15" fmla="*/ 344 h 359"/>
                <a:gd name="T16" fmla="*/ 9 w 309"/>
                <a:gd name="T17" fmla="*/ 89 h 359"/>
                <a:gd name="T18" fmla="*/ 12 w 309"/>
                <a:gd name="T19" fmla="*/ 54 h 359"/>
                <a:gd name="T20" fmla="*/ 15 w 309"/>
                <a:gd name="T21" fmla="*/ 52 h 359"/>
                <a:gd name="T22" fmla="*/ 49 w 309"/>
                <a:gd name="T23" fmla="*/ 39 h 359"/>
                <a:gd name="T24" fmla="*/ 71 w 309"/>
                <a:gd name="T25" fmla="*/ 10 h 359"/>
                <a:gd name="T26" fmla="*/ 73 w 309"/>
                <a:gd name="T27" fmla="*/ 7 h 359"/>
                <a:gd name="T28" fmla="*/ 108 w 309"/>
                <a:gd name="T29" fmla="*/ 1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9" h="359">
                  <a:moveTo>
                    <a:pt x="108" y="15"/>
                  </a:moveTo>
                  <a:cubicBezTo>
                    <a:pt x="300" y="269"/>
                    <a:pt x="300" y="269"/>
                    <a:pt x="300" y="269"/>
                  </a:cubicBezTo>
                  <a:cubicBezTo>
                    <a:pt x="309" y="281"/>
                    <a:pt x="307" y="297"/>
                    <a:pt x="297" y="305"/>
                  </a:cubicBezTo>
                  <a:cubicBezTo>
                    <a:pt x="296" y="306"/>
                    <a:pt x="295" y="306"/>
                    <a:pt x="294" y="307"/>
                  </a:cubicBezTo>
                  <a:cubicBezTo>
                    <a:pt x="260" y="320"/>
                    <a:pt x="260" y="320"/>
                    <a:pt x="260" y="320"/>
                  </a:cubicBezTo>
                  <a:cubicBezTo>
                    <a:pt x="238" y="349"/>
                    <a:pt x="238" y="349"/>
                    <a:pt x="238" y="349"/>
                  </a:cubicBezTo>
                  <a:cubicBezTo>
                    <a:pt x="237" y="350"/>
                    <a:pt x="236" y="351"/>
                    <a:pt x="235" y="351"/>
                  </a:cubicBezTo>
                  <a:cubicBezTo>
                    <a:pt x="224" y="359"/>
                    <a:pt x="209" y="356"/>
                    <a:pt x="200" y="344"/>
                  </a:cubicBezTo>
                  <a:cubicBezTo>
                    <a:pt x="9" y="89"/>
                    <a:pt x="9" y="89"/>
                    <a:pt x="9" y="89"/>
                  </a:cubicBezTo>
                  <a:cubicBezTo>
                    <a:pt x="0" y="78"/>
                    <a:pt x="1" y="62"/>
                    <a:pt x="12" y="54"/>
                  </a:cubicBezTo>
                  <a:cubicBezTo>
                    <a:pt x="12" y="53"/>
                    <a:pt x="14" y="52"/>
                    <a:pt x="15" y="52"/>
                  </a:cubicBezTo>
                  <a:cubicBezTo>
                    <a:pt x="49" y="39"/>
                    <a:pt x="49" y="39"/>
                    <a:pt x="49" y="39"/>
                  </a:cubicBezTo>
                  <a:cubicBezTo>
                    <a:pt x="71" y="10"/>
                    <a:pt x="71" y="10"/>
                    <a:pt x="71" y="10"/>
                  </a:cubicBezTo>
                  <a:cubicBezTo>
                    <a:pt x="71" y="9"/>
                    <a:pt x="72" y="8"/>
                    <a:pt x="73" y="7"/>
                  </a:cubicBezTo>
                  <a:cubicBezTo>
                    <a:pt x="84" y="0"/>
                    <a:pt x="99" y="3"/>
                    <a:pt x="108"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5" name="Freeform 221">
              <a:extLst>
                <a:ext uri="{FF2B5EF4-FFF2-40B4-BE49-F238E27FC236}">
                  <a16:creationId xmlns:a16="http://schemas.microsoft.com/office/drawing/2014/main" id="{5812E17C-1470-663C-FCB2-948627205EC6}"/>
                </a:ext>
              </a:extLst>
            </p:cNvPr>
            <p:cNvSpPr>
              <a:spLocks/>
            </p:cNvSpPr>
            <p:nvPr/>
          </p:nvSpPr>
          <p:spPr bwMode="auto">
            <a:xfrm>
              <a:off x="6645973" y="7047835"/>
              <a:ext cx="917249" cy="1061358"/>
            </a:xfrm>
            <a:custGeom>
              <a:avLst/>
              <a:gdLst>
                <a:gd name="T0" fmla="*/ 111 w 314"/>
                <a:gd name="T1" fmla="*/ 17 h 363"/>
                <a:gd name="T2" fmla="*/ 107 w 314"/>
                <a:gd name="T3" fmla="*/ 20 h 363"/>
                <a:gd name="T4" fmla="*/ 298 w 314"/>
                <a:gd name="T5" fmla="*/ 275 h 363"/>
                <a:gd name="T6" fmla="*/ 303 w 314"/>
                <a:gd name="T7" fmla="*/ 289 h 363"/>
                <a:gd name="T8" fmla="*/ 297 w 314"/>
                <a:gd name="T9" fmla="*/ 303 h 363"/>
                <a:gd name="T10" fmla="*/ 297 w 314"/>
                <a:gd name="T11" fmla="*/ 303 h 363"/>
                <a:gd name="T12" fmla="*/ 295 w 314"/>
                <a:gd name="T13" fmla="*/ 304 h 363"/>
                <a:gd name="T14" fmla="*/ 295 w 314"/>
                <a:gd name="T15" fmla="*/ 304 h 363"/>
                <a:gd name="T16" fmla="*/ 261 w 314"/>
                <a:gd name="T17" fmla="*/ 317 h 363"/>
                <a:gd name="T18" fmla="*/ 258 w 314"/>
                <a:gd name="T19" fmla="*/ 319 h 363"/>
                <a:gd name="T20" fmla="*/ 236 w 314"/>
                <a:gd name="T21" fmla="*/ 348 h 363"/>
                <a:gd name="T22" fmla="*/ 235 w 314"/>
                <a:gd name="T23" fmla="*/ 349 h 363"/>
                <a:gd name="T24" fmla="*/ 225 w 314"/>
                <a:gd name="T25" fmla="*/ 352 h 363"/>
                <a:gd name="T26" fmla="*/ 208 w 314"/>
                <a:gd name="T27" fmla="*/ 343 h 363"/>
                <a:gd name="T28" fmla="*/ 16 w 314"/>
                <a:gd name="T29" fmla="*/ 88 h 363"/>
                <a:gd name="T30" fmla="*/ 11 w 314"/>
                <a:gd name="T31" fmla="*/ 74 h 363"/>
                <a:gd name="T32" fmla="*/ 18 w 314"/>
                <a:gd name="T33" fmla="*/ 60 h 363"/>
                <a:gd name="T34" fmla="*/ 18 w 314"/>
                <a:gd name="T35" fmla="*/ 60 h 363"/>
                <a:gd name="T36" fmla="*/ 20 w 314"/>
                <a:gd name="T37" fmla="*/ 59 h 363"/>
                <a:gd name="T38" fmla="*/ 20 w 314"/>
                <a:gd name="T39" fmla="*/ 59 h 363"/>
                <a:gd name="T40" fmla="*/ 54 w 314"/>
                <a:gd name="T41" fmla="*/ 46 h 363"/>
                <a:gd name="T42" fmla="*/ 56 w 314"/>
                <a:gd name="T43" fmla="*/ 44 h 363"/>
                <a:gd name="T44" fmla="*/ 78 w 314"/>
                <a:gd name="T45" fmla="*/ 15 h 363"/>
                <a:gd name="T46" fmla="*/ 78 w 314"/>
                <a:gd name="T47" fmla="*/ 15 h 363"/>
                <a:gd name="T48" fmla="*/ 79 w 314"/>
                <a:gd name="T49" fmla="*/ 14 h 363"/>
                <a:gd name="T50" fmla="*/ 89 w 314"/>
                <a:gd name="T51" fmla="*/ 11 h 363"/>
                <a:gd name="T52" fmla="*/ 107 w 314"/>
                <a:gd name="T53" fmla="*/ 20 h 363"/>
                <a:gd name="T54" fmla="*/ 111 w 314"/>
                <a:gd name="T55" fmla="*/ 17 h 363"/>
                <a:gd name="T56" fmla="*/ 116 w 314"/>
                <a:gd name="T57" fmla="*/ 13 h 363"/>
                <a:gd name="T58" fmla="*/ 89 w 314"/>
                <a:gd name="T59" fmla="*/ 0 h 363"/>
                <a:gd name="T60" fmla="*/ 73 w 314"/>
                <a:gd name="T61" fmla="*/ 5 h 363"/>
                <a:gd name="T62" fmla="*/ 69 w 314"/>
                <a:gd name="T63" fmla="*/ 8 h 363"/>
                <a:gd name="T64" fmla="*/ 69 w 314"/>
                <a:gd name="T65" fmla="*/ 8 h 363"/>
                <a:gd name="T66" fmla="*/ 48 w 314"/>
                <a:gd name="T67" fmla="*/ 36 h 363"/>
                <a:gd name="T68" fmla="*/ 16 w 314"/>
                <a:gd name="T69" fmla="*/ 49 h 363"/>
                <a:gd name="T70" fmla="*/ 16 w 314"/>
                <a:gd name="T71" fmla="*/ 49 h 363"/>
                <a:gd name="T72" fmla="*/ 11 w 314"/>
                <a:gd name="T73" fmla="*/ 51 h 363"/>
                <a:gd name="T74" fmla="*/ 11 w 314"/>
                <a:gd name="T75" fmla="*/ 51 h 363"/>
                <a:gd name="T76" fmla="*/ 0 w 314"/>
                <a:gd name="T77" fmla="*/ 74 h 363"/>
                <a:gd name="T78" fmla="*/ 7 w 314"/>
                <a:gd name="T79" fmla="*/ 95 h 363"/>
                <a:gd name="T80" fmla="*/ 199 w 314"/>
                <a:gd name="T81" fmla="*/ 349 h 363"/>
                <a:gd name="T82" fmla="*/ 225 w 314"/>
                <a:gd name="T83" fmla="*/ 363 h 363"/>
                <a:gd name="T84" fmla="*/ 242 w 314"/>
                <a:gd name="T85" fmla="*/ 358 h 363"/>
                <a:gd name="T86" fmla="*/ 245 w 314"/>
                <a:gd name="T87" fmla="*/ 354 h 363"/>
                <a:gd name="T88" fmla="*/ 266 w 314"/>
                <a:gd name="T89" fmla="*/ 326 h 363"/>
                <a:gd name="T90" fmla="*/ 299 w 314"/>
                <a:gd name="T91" fmla="*/ 314 h 363"/>
                <a:gd name="T92" fmla="*/ 299 w 314"/>
                <a:gd name="T93" fmla="*/ 314 h 363"/>
                <a:gd name="T94" fmla="*/ 303 w 314"/>
                <a:gd name="T95" fmla="*/ 311 h 363"/>
                <a:gd name="T96" fmla="*/ 303 w 314"/>
                <a:gd name="T97" fmla="*/ 311 h 363"/>
                <a:gd name="T98" fmla="*/ 314 w 314"/>
                <a:gd name="T99" fmla="*/ 289 h 363"/>
                <a:gd name="T100" fmla="*/ 307 w 314"/>
                <a:gd name="T101" fmla="*/ 268 h 363"/>
                <a:gd name="T102" fmla="*/ 116 w 314"/>
                <a:gd name="T103" fmla="*/ 13 h 363"/>
                <a:gd name="T104" fmla="*/ 111 w 314"/>
                <a:gd name="T105" fmla="*/ 1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4" h="363">
                  <a:moveTo>
                    <a:pt x="111" y="17"/>
                  </a:moveTo>
                  <a:cubicBezTo>
                    <a:pt x="107" y="20"/>
                    <a:pt x="107" y="20"/>
                    <a:pt x="107" y="20"/>
                  </a:cubicBezTo>
                  <a:cubicBezTo>
                    <a:pt x="298" y="275"/>
                    <a:pt x="298" y="275"/>
                    <a:pt x="298" y="275"/>
                  </a:cubicBezTo>
                  <a:cubicBezTo>
                    <a:pt x="302" y="279"/>
                    <a:pt x="303" y="284"/>
                    <a:pt x="303" y="289"/>
                  </a:cubicBezTo>
                  <a:cubicBezTo>
                    <a:pt x="303" y="294"/>
                    <a:pt x="301" y="299"/>
                    <a:pt x="297" y="303"/>
                  </a:cubicBezTo>
                  <a:cubicBezTo>
                    <a:pt x="297" y="303"/>
                    <a:pt x="297" y="303"/>
                    <a:pt x="297" y="303"/>
                  </a:cubicBezTo>
                  <a:cubicBezTo>
                    <a:pt x="296" y="303"/>
                    <a:pt x="296" y="303"/>
                    <a:pt x="295" y="304"/>
                  </a:cubicBezTo>
                  <a:cubicBezTo>
                    <a:pt x="295" y="304"/>
                    <a:pt x="295" y="304"/>
                    <a:pt x="295" y="304"/>
                  </a:cubicBezTo>
                  <a:cubicBezTo>
                    <a:pt x="261" y="317"/>
                    <a:pt x="261" y="317"/>
                    <a:pt x="261" y="317"/>
                  </a:cubicBezTo>
                  <a:cubicBezTo>
                    <a:pt x="260" y="317"/>
                    <a:pt x="259" y="318"/>
                    <a:pt x="258" y="319"/>
                  </a:cubicBezTo>
                  <a:cubicBezTo>
                    <a:pt x="236" y="348"/>
                    <a:pt x="236" y="348"/>
                    <a:pt x="236" y="348"/>
                  </a:cubicBezTo>
                  <a:cubicBezTo>
                    <a:pt x="236" y="348"/>
                    <a:pt x="236" y="349"/>
                    <a:pt x="235" y="349"/>
                  </a:cubicBezTo>
                  <a:cubicBezTo>
                    <a:pt x="232" y="351"/>
                    <a:pt x="229" y="352"/>
                    <a:pt x="225" y="352"/>
                  </a:cubicBezTo>
                  <a:cubicBezTo>
                    <a:pt x="219" y="352"/>
                    <a:pt x="212" y="349"/>
                    <a:pt x="208" y="343"/>
                  </a:cubicBezTo>
                  <a:cubicBezTo>
                    <a:pt x="16" y="88"/>
                    <a:pt x="16" y="88"/>
                    <a:pt x="16" y="88"/>
                  </a:cubicBezTo>
                  <a:cubicBezTo>
                    <a:pt x="13" y="84"/>
                    <a:pt x="11" y="79"/>
                    <a:pt x="11" y="74"/>
                  </a:cubicBezTo>
                  <a:cubicBezTo>
                    <a:pt x="11" y="68"/>
                    <a:pt x="14" y="63"/>
                    <a:pt x="18" y="60"/>
                  </a:cubicBezTo>
                  <a:cubicBezTo>
                    <a:pt x="18" y="60"/>
                    <a:pt x="18" y="60"/>
                    <a:pt x="18" y="60"/>
                  </a:cubicBezTo>
                  <a:cubicBezTo>
                    <a:pt x="18" y="60"/>
                    <a:pt x="19" y="59"/>
                    <a:pt x="20" y="59"/>
                  </a:cubicBezTo>
                  <a:cubicBezTo>
                    <a:pt x="20" y="59"/>
                    <a:pt x="20" y="59"/>
                    <a:pt x="20" y="59"/>
                  </a:cubicBezTo>
                  <a:cubicBezTo>
                    <a:pt x="54" y="46"/>
                    <a:pt x="54" y="46"/>
                    <a:pt x="54" y="46"/>
                  </a:cubicBezTo>
                  <a:cubicBezTo>
                    <a:pt x="55" y="46"/>
                    <a:pt x="55" y="45"/>
                    <a:pt x="56" y="44"/>
                  </a:cubicBezTo>
                  <a:cubicBezTo>
                    <a:pt x="78" y="15"/>
                    <a:pt x="78" y="15"/>
                    <a:pt x="78" y="15"/>
                  </a:cubicBezTo>
                  <a:cubicBezTo>
                    <a:pt x="78" y="15"/>
                    <a:pt x="78" y="15"/>
                    <a:pt x="78" y="15"/>
                  </a:cubicBezTo>
                  <a:cubicBezTo>
                    <a:pt x="78" y="15"/>
                    <a:pt x="79" y="14"/>
                    <a:pt x="79" y="14"/>
                  </a:cubicBezTo>
                  <a:cubicBezTo>
                    <a:pt x="82" y="12"/>
                    <a:pt x="86" y="11"/>
                    <a:pt x="89" y="11"/>
                  </a:cubicBezTo>
                  <a:cubicBezTo>
                    <a:pt x="96" y="11"/>
                    <a:pt x="102" y="14"/>
                    <a:pt x="107" y="20"/>
                  </a:cubicBezTo>
                  <a:cubicBezTo>
                    <a:pt x="111" y="17"/>
                    <a:pt x="111" y="17"/>
                    <a:pt x="111" y="17"/>
                  </a:cubicBezTo>
                  <a:cubicBezTo>
                    <a:pt x="116" y="13"/>
                    <a:pt x="116" y="13"/>
                    <a:pt x="116" y="13"/>
                  </a:cubicBezTo>
                  <a:cubicBezTo>
                    <a:pt x="109" y="4"/>
                    <a:pt x="99" y="0"/>
                    <a:pt x="89" y="0"/>
                  </a:cubicBezTo>
                  <a:cubicBezTo>
                    <a:pt x="84" y="0"/>
                    <a:pt x="78" y="1"/>
                    <a:pt x="73" y="5"/>
                  </a:cubicBezTo>
                  <a:cubicBezTo>
                    <a:pt x="72" y="6"/>
                    <a:pt x="70" y="7"/>
                    <a:pt x="69" y="8"/>
                  </a:cubicBezTo>
                  <a:cubicBezTo>
                    <a:pt x="69" y="8"/>
                    <a:pt x="69" y="8"/>
                    <a:pt x="69" y="8"/>
                  </a:cubicBezTo>
                  <a:cubicBezTo>
                    <a:pt x="48" y="36"/>
                    <a:pt x="48" y="36"/>
                    <a:pt x="48" y="36"/>
                  </a:cubicBezTo>
                  <a:cubicBezTo>
                    <a:pt x="16" y="49"/>
                    <a:pt x="16" y="49"/>
                    <a:pt x="16" y="49"/>
                  </a:cubicBezTo>
                  <a:cubicBezTo>
                    <a:pt x="16" y="49"/>
                    <a:pt x="16" y="49"/>
                    <a:pt x="16" y="49"/>
                  </a:cubicBezTo>
                  <a:cubicBezTo>
                    <a:pt x="14" y="49"/>
                    <a:pt x="12" y="50"/>
                    <a:pt x="11" y="51"/>
                  </a:cubicBezTo>
                  <a:cubicBezTo>
                    <a:pt x="11" y="51"/>
                    <a:pt x="11" y="51"/>
                    <a:pt x="11" y="51"/>
                  </a:cubicBezTo>
                  <a:cubicBezTo>
                    <a:pt x="4" y="57"/>
                    <a:pt x="0" y="65"/>
                    <a:pt x="0" y="74"/>
                  </a:cubicBezTo>
                  <a:cubicBezTo>
                    <a:pt x="0" y="81"/>
                    <a:pt x="3" y="88"/>
                    <a:pt x="7" y="95"/>
                  </a:cubicBezTo>
                  <a:cubicBezTo>
                    <a:pt x="199" y="349"/>
                    <a:pt x="199" y="349"/>
                    <a:pt x="199" y="349"/>
                  </a:cubicBezTo>
                  <a:cubicBezTo>
                    <a:pt x="205" y="358"/>
                    <a:pt x="215" y="363"/>
                    <a:pt x="225" y="363"/>
                  </a:cubicBezTo>
                  <a:cubicBezTo>
                    <a:pt x="231" y="363"/>
                    <a:pt x="237" y="361"/>
                    <a:pt x="242" y="358"/>
                  </a:cubicBezTo>
                  <a:cubicBezTo>
                    <a:pt x="243" y="357"/>
                    <a:pt x="244" y="356"/>
                    <a:pt x="245" y="354"/>
                  </a:cubicBezTo>
                  <a:cubicBezTo>
                    <a:pt x="266" y="326"/>
                    <a:pt x="266" y="326"/>
                    <a:pt x="266" y="326"/>
                  </a:cubicBezTo>
                  <a:cubicBezTo>
                    <a:pt x="299" y="314"/>
                    <a:pt x="299" y="314"/>
                    <a:pt x="299" y="314"/>
                  </a:cubicBezTo>
                  <a:cubicBezTo>
                    <a:pt x="299" y="314"/>
                    <a:pt x="299" y="314"/>
                    <a:pt x="299" y="314"/>
                  </a:cubicBezTo>
                  <a:cubicBezTo>
                    <a:pt x="300" y="313"/>
                    <a:pt x="302" y="312"/>
                    <a:pt x="303" y="311"/>
                  </a:cubicBezTo>
                  <a:cubicBezTo>
                    <a:pt x="303" y="311"/>
                    <a:pt x="303" y="311"/>
                    <a:pt x="303" y="311"/>
                  </a:cubicBezTo>
                  <a:cubicBezTo>
                    <a:pt x="311" y="306"/>
                    <a:pt x="314" y="297"/>
                    <a:pt x="314" y="289"/>
                  </a:cubicBezTo>
                  <a:cubicBezTo>
                    <a:pt x="314" y="281"/>
                    <a:pt x="312" y="274"/>
                    <a:pt x="307" y="268"/>
                  </a:cubicBezTo>
                  <a:cubicBezTo>
                    <a:pt x="116" y="13"/>
                    <a:pt x="116" y="13"/>
                    <a:pt x="116" y="13"/>
                  </a:cubicBezTo>
                  <a:cubicBezTo>
                    <a:pt x="111" y="17"/>
                    <a:pt x="111" y="17"/>
                    <a:pt x="111" y="17"/>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6" name="Freeform 222">
              <a:extLst>
                <a:ext uri="{FF2B5EF4-FFF2-40B4-BE49-F238E27FC236}">
                  <a16:creationId xmlns:a16="http://schemas.microsoft.com/office/drawing/2014/main" id="{2B240603-0815-2A8B-C2C8-75EF7BEFDC32}"/>
                </a:ext>
              </a:extLst>
            </p:cNvPr>
            <p:cNvSpPr>
              <a:spLocks/>
            </p:cNvSpPr>
            <p:nvPr/>
          </p:nvSpPr>
          <p:spPr bwMode="auto">
            <a:xfrm>
              <a:off x="6807611" y="7199736"/>
              <a:ext cx="584234" cy="767294"/>
            </a:xfrm>
            <a:custGeom>
              <a:avLst/>
              <a:gdLst>
                <a:gd name="T0" fmla="*/ 198 w 200"/>
                <a:gd name="T1" fmla="*/ 253 h 262"/>
                <a:gd name="T2" fmla="*/ 11 w 200"/>
                <a:gd name="T3" fmla="*/ 3 h 262"/>
                <a:gd name="T4" fmla="*/ 3 w 200"/>
                <a:gd name="T5" fmla="*/ 2 h 262"/>
                <a:gd name="T6" fmla="*/ 2 w 200"/>
                <a:gd name="T7" fmla="*/ 10 h 262"/>
                <a:gd name="T8" fmla="*/ 189 w 200"/>
                <a:gd name="T9" fmla="*/ 259 h 262"/>
                <a:gd name="T10" fmla="*/ 197 w 200"/>
                <a:gd name="T11" fmla="*/ 260 h 262"/>
                <a:gd name="T12" fmla="*/ 198 w 200"/>
                <a:gd name="T13" fmla="*/ 253 h 262"/>
              </a:gdLst>
              <a:ahLst/>
              <a:cxnLst>
                <a:cxn ang="0">
                  <a:pos x="T0" y="T1"/>
                </a:cxn>
                <a:cxn ang="0">
                  <a:pos x="T2" y="T3"/>
                </a:cxn>
                <a:cxn ang="0">
                  <a:pos x="T4" y="T5"/>
                </a:cxn>
                <a:cxn ang="0">
                  <a:pos x="T6" y="T7"/>
                </a:cxn>
                <a:cxn ang="0">
                  <a:pos x="T8" y="T9"/>
                </a:cxn>
                <a:cxn ang="0">
                  <a:pos x="T10" y="T11"/>
                </a:cxn>
                <a:cxn ang="0">
                  <a:pos x="T12" y="T13"/>
                </a:cxn>
              </a:cxnLst>
              <a:rect l="0" t="0" r="r" b="b"/>
              <a:pathLst>
                <a:path w="200" h="262">
                  <a:moveTo>
                    <a:pt x="198" y="253"/>
                  </a:moveTo>
                  <a:cubicBezTo>
                    <a:pt x="11" y="3"/>
                    <a:pt x="11" y="3"/>
                    <a:pt x="11" y="3"/>
                  </a:cubicBezTo>
                  <a:cubicBezTo>
                    <a:pt x="9" y="1"/>
                    <a:pt x="5" y="0"/>
                    <a:pt x="3" y="2"/>
                  </a:cubicBezTo>
                  <a:cubicBezTo>
                    <a:pt x="0" y="4"/>
                    <a:pt x="0" y="7"/>
                    <a:pt x="2" y="10"/>
                  </a:cubicBezTo>
                  <a:cubicBezTo>
                    <a:pt x="189" y="259"/>
                    <a:pt x="189" y="259"/>
                    <a:pt x="189" y="259"/>
                  </a:cubicBezTo>
                  <a:cubicBezTo>
                    <a:pt x="191" y="262"/>
                    <a:pt x="195" y="262"/>
                    <a:pt x="197" y="260"/>
                  </a:cubicBezTo>
                  <a:cubicBezTo>
                    <a:pt x="199" y="258"/>
                    <a:pt x="200" y="255"/>
                    <a:pt x="198" y="253"/>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7" name="Freeform 223">
              <a:extLst>
                <a:ext uri="{FF2B5EF4-FFF2-40B4-BE49-F238E27FC236}">
                  <a16:creationId xmlns:a16="http://schemas.microsoft.com/office/drawing/2014/main" id="{63E30942-7E31-5844-823F-FA1D2E181048}"/>
                </a:ext>
              </a:extLst>
            </p:cNvPr>
            <p:cNvSpPr>
              <a:spLocks/>
            </p:cNvSpPr>
            <p:nvPr/>
          </p:nvSpPr>
          <p:spPr bwMode="auto">
            <a:xfrm>
              <a:off x="7241892" y="7813182"/>
              <a:ext cx="157744" cy="130479"/>
            </a:xfrm>
            <a:custGeom>
              <a:avLst/>
              <a:gdLst>
                <a:gd name="T0" fmla="*/ 10 w 54"/>
                <a:gd name="T1" fmla="*/ 42 h 44"/>
                <a:gd name="T2" fmla="*/ 51 w 54"/>
                <a:gd name="T3" fmla="*/ 11 h 44"/>
                <a:gd name="T4" fmla="*/ 52 w 54"/>
                <a:gd name="T5" fmla="*/ 3 h 44"/>
                <a:gd name="T6" fmla="*/ 45 w 54"/>
                <a:gd name="T7" fmla="*/ 2 h 44"/>
                <a:gd name="T8" fmla="*/ 3 w 54"/>
                <a:gd name="T9" fmla="*/ 34 h 44"/>
                <a:gd name="T10" fmla="*/ 2 w 54"/>
                <a:gd name="T11" fmla="*/ 41 h 44"/>
                <a:gd name="T12" fmla="*/ 10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10" y="42"/>
                  </a:moveTo>
                  <a:cubicBezTo>
                    <a:pt x="51" y="11"/>
                    <a:pt x="51" y="11"/>
                    <a:pt x="51" y="11"/>
                  </a:cubicBezTo>
                  <a:cubicBezTo>
                    <a:pt x="54" y="9"/>
                    <a:pt x="54" y="6"/>
                    <a:pt x="52" y="3"/>
                  </a:cubicBezTo>
                  <a:cubicBezTo>
                    <a:pt x="50" y="1"/>
                    <a:pt x="47" y="0"/>
                    <a:pt x="45" y="2"/>
                  </a:cubicBezTo>
                  <a:cubicBezTo>
                    <a:pt x="3" y="34"/>
                    <a:pt x="3" y="34"/>
                    <a:pt x="3" y="34"/>
                  </a:cubicBezTo>
                  <a:cubicBezTo>
                    <a:pt x="0" y="35"/>
                    <a:pt x="0" y="39"/>
                    <a:pt x="2" y="41"/>
                  </a:cubicBezTo>
                  <a:cubicBezTo>
                    <a:pt x="4" y="44"/>
                    <a:pt x="7" y="44"/>
                    <a:pt x="10"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8" name="Freeform 224">
              <a:extLst>
                <a:ext uri="{FF2B5EF4-FFF2-40B4-BE49-F238E27FC236}">
                  <a16:creationId xmlns:a16="http://schemas.microsoft.com/office/drawing/2014/main" id="{A5FDD764-B049-958C-A912-7662CEF61371}"/>
                </a:ext>
              </a:extLst>
            </p:cNvPr>
            <p:cNvSpPr>
              <a:spLocks/>
            </p:cNvSpPr>
            <p:nvPr/>
          </p:nvSpPr>
          <p:spPr bwMode="auto">
            <a:xfrm>
              <a:off x="7187363" y="7741125"/>
              <a:ext cx="157744" cy="128531"/>
            </a:xfrm>
            <a:custGeom>
              <a:avLst/>
              <a:gdLst>
                <a:gd name="T0" fmla="*/ 10 w 54"/>
                <a:gd name="T1" fmla="*/ 42 h 44"/>
                <a:gd name="T2" fmla="*/ 51 w 54"/>
                <a:gd name="T3" fmla="*/ 11 h 44"/>
                <a:gd name="T4" fmla="*/ 52 w 54"/>
                <a:gd name="T5" fmla="*/ 3 h 44"/>
                <a:gd name="T6" fmla="*/ 45 w 54"/>
                <a:gd name="T7" fmla="*/ 2 h 44"/>
                <a:gd name="T8" fmla="*/ 3 w 54"/>
                <a:gd name="T9" fmla="*/ 33 h 44"/>
                <a:gd name="T10" fmla="*/ 2 w 54"/>
                <a:gd name="T11" fmla="*/ 41 h 44"/>
                <a:gd name="T12" fmla="*/ 10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10" y="42"/>
                  </a:moveTo>
                  <a:cubicBezTo>
                    <a:pt x="51" y="11"/>
                    <a:pt x="51" y="11"/>
                    <a:pt x="51" y="11"/>
                  </a:cubicBezTo>
                  <a:cubicBezTo>
                    <a:pt x="54" y="9"/>
                    <a:pt x="54" y="5"/>
                    <a:pt x="52" y="3"/>
                  </a:cubicBezTo>
                  <a:cubicBezTo>
                    <a:pt x="50" y="1"/>
                    <a:pt x="47" y="0"/>
                    <a:pt x="45" y="2"/>
                  </a:cubicBezTo>
                  <a:cubicBezTo>
                    <a:pt x="3" y="33"/>
                    <a:pt x="3" y="33"/>
                    <a:pt x="3" y="33"/>
                  </a:cubicBezTo>
                  <a:cubicBezTo>
                    <a:pt x="0" y="35"/>
                    <a:pt x="0" y="39"/>
                    <a:pt x="2" y="41"/>
                  </a:cubicBezTo>
                  <a:cubicBezTo>
                    <a:pt x="4" y="43"/>
                    <a:pt x="7" y="44"/>
                    <a:pt x="10"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99" name="Freeform 225">
              <a:extLst>
                <a:ext uri="{FF2B5EF4-FFF2-40B4-BE49-F238E27FC236}">
                  <a16:creationId xmlns:a16="http://schemas.microsoft.com/office/drawing/2014/main" id="{B2A1BD82-D0DF-0FD9-EB89-D70A254D8226}"/>
                </a:ext>
              </a:extLst>
            </p:cNvPr>
            <p:cNvSpPr>
              <a:spLocks/>
            </p:cNvSpPr>
            <p:nvPr/>
          </p:nvSpPr>
          <p:spPr bwMode="auto">
            <a:xfrm>
              <a:off x="7130888" y="7667123"/>
              <a:ext cx="157744" cy="128531"/>
            </a:xfrm>
            <a:custGeom>
              <a:avLst/>
              <a:gdLst>
                <a:gd name="T0" fmla="*/ 9 w 54"/>
                <a:gd name="T1" fmla="*/ 42 h 44"/>
                <a:gd name="T2" fmla="*/ 51 w 54"/>
                <a:gd name="T3" fmla="*/ 10 h 44"/>
                <a:gd name="T4" fmla="*/ 52 w 54"/>
                <a:gd name="T5" fmla="*/ 3 h 44"/>
                <a:gd name="T6" fmla="*/ 45 w 54"/>
                <a:gd name="T7" fmla="*/ 2 h 44"/>
                <a:gd name="T8" fmla="*/ 3 w 54"/>
                <a:gd name="T9" fmla="*/ 33 h 44"/>
                <a:gd name="T10" fmla="*/ 2 w 54"/>
                <a:gd name="T11" fmla="*/ 41 h 44"/>
                <a:gd name="T12" fmla="*/ 9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9" y="42"/>
                  </a:moveTo>
                  <a:cubicBezTo>
                    <a:pt x="51" y="10"/>
                    <a:pt x="51" y="10"/>
                    <a:pt x="51" y="10"/>
                  </a:cubicBezTo>
                  <a:cubicBezTo>
                    <a:pt x="54" y="9"/>
                    <a:pt x="54" y="5"/>
                    <a:pt x="52" y="3"/>
                  </a:cubicBezTo>
                  <a:cubicBezTo>
                    <a:pt x="50" y="0"/>
                    <a:pt x="47" y="0"/>
                    <a:pt x="45" y="2"/>
                  </a:cubicBezTo>
                  <a:cubicBezTo>
                    <a:pt x="3" y="33"/>
                    <a:pt x="3" y="33"/>
                    <a:pt x="3" y="33"/>
                  </a:cubicBezTo>
                  <a:cubicBezTo>
                    <a:pt x="0" y="35"/>
                    <a:pt x="0" y="38"/>
                    <a:pt x="2" y="41"/>
                  </a:cubicBezTo>
                  <a:cubicBezTo>
                    <a:pt x="4" y="43"/>
                    <a:pt x="7" y="44"/>
                    <a:pt x="9"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0" name="Freeform 226">
              <a:extLst>
                <a:ext uri="{FF2B5EF4-FFF2-40B4-BE49-F238E27FC236}">
                  <a16:creationId xmlns:a16="http://schemas.microsoft.com/office/drawing/2014/main" id="{F6D04468-534B-408C-85E6-B3D23EF8BA84}"/>
                </a:ext>
              </a:extLst>
            </p:cNvPr>
            <p:cNvSpPr>
              <a:spLocks/>
            </p:cNvSpPr>
            <p:nvPr/>
          </p:nvSpPr>
          <p:spPr bwMode="auto">
            <a:xfrm>
              <a:off x="7076359" y="7591173"/>
              <a:ext cx="157744" cy="128531"/>
            </a:xfrm>
            <a:custGeom>
              <a:avLst/>
              <a:gdLst>
                <a:gd name="T0" fmla="*/ 9 w 54"/>
                <a:gd name="T1" fmla="*/ 42 h 44"/>
                <a:gd name="T2" fmla="*/ 51 w 54"/>
                <a:gd name="T3" fmla="*/ 11 h 44"/>
                <a:gd name="T4" fmla="*/ 52 w 54"/>
                <a:gd name="T5" fmla="*/ 3 h 44"/>
                <a:gd name="T6" fmla="*/ 44 w 54"/>
                <a:gd name="T7" fmla="*/ 2 h 44"/>
                <a:gd name="T8" fmla="*/ 3 w 54"/>
                <a:gd name="T9" fmla="*/ 34 h 44"/>
                <a:gd name="T10" fmla="*/ 2 w 54"/>
                <a:gd name="T11" fmla="*/ 41 h 44"/>
                <a:gd name="T12" fmla="*/ 9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9" y="42"/>
                  </a:moveTo>
                  <a:cubicBezTo>
                    <a:pt x="51" y="11"/>
                    <a:pt x="51" y="11"/>
                    <a:pt x="51" y="11"/>
                  </a:cubicBezTo>
                  <a:cubicBezTo>
                    <a:pt x="54" y="9"/>
                    <a:pt x="54" y="6"/>
                    <a:pt x="52" y="3"/>
                  </a:cubicBezTo>
                  <a:cubicBezTo>
                    <a:pt x="50" y="1"/>
                    <a:pt x="47" y="0"/>
                    <a:pt x="44" y="2"/>
                  </a:cubicBezTo>
                  <a:cubicBezTo>
                    <a:pt x="3" y="34"/>
                    <a:pt x="3" y="34"/>
                    <a:pt x="3" y="34"/>
                  </a:cubicBezTo>
                  <a:cubicBezTo>
                    <a:pt x="0" y="35"/>
                    <a:pt x="0" y="39"/>
                    <a:pt x="2" y="41"/>
                  </a:cubicBezTo>
                  <a:cubicBezTo>
                    <a:pt x="4" y="44"/>
                    <a:pt x="7" y="44"/>
                    <a:pt x="9"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1" name="Freeform 227">
              <a:extLst>
                <a:ext uri="{FF2B5EF4-FFF2-40B4-BE49-F238E27FC236}">
                  <a16:creationId xmlns:a16="http://schemas.microsoft.com/office/drawing/2014/main" id="{24148F6F-D00C-2AF7-EFD6-19FFEA263123}"/>
                </a:ext>
              </a:extLst>
            </p:cNvPr>
            <p:cNvSpPr>
              <a:spLocks/>
            </p:cNvSpPr>
            <p:nvPr/>
          </p:nvSpPr>
          <p:spPr bwMode="auto">
            <a:xfrm>
              <a:off x="7019883" y="7519117"/>
              <a:ext cx="157744" cy="128531"/>
            </a:xfrm>
            <a:custGeom>
              <a:avLst/>
              <a:gdLst>
                <a:gd name="T0" fmla="*/ 9 w 54"/>
                <a:gd name="T1" fmla="*/ 42 h 44"/>
                <a:gd name="T2" fmla="*/ 51 w 54"/>
                <a:gd name="T3" fmla="*/ 11 h 44"/>
                <a:gd name="T4" fmla="*/ 52 w 54"/>
                <a:gd name="T5" fmla="*/ 3 h 44"/>
                <a:gd name="T6" fmla="*/ 44 w 54"/>
                <a:gd name="T7" fmla="*/ 2 h 44"/>
                <a:gd name="T8" fmla="*/ 3 w 54"/>
                <a:gd name="T9" fmla="*/ 33 h 44"/>
                <a:gd name="T10" fmla="*/ 2 w 54"/>
                <a:gd name="T11" fmla="*/ 41 h 44"/>
                <a:gd name="T12" fmla="*/ 9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9" y="42"/>
                  </a:moveTo>
                  <a:cubicBezTo>
                    <a:pt x="51" y="11"/>
                    <a:pt x="51" y="11"/>
                    <a:pt x="51" y="11"/>
                  </a:cubicBezTo>
                  <a:cubicBezTo>
                    <a:pt x="54" y="9"/>
                    <a:pt x="54" y="6"/>
                    <a:pt x="52" y="3"/>
                  </a:cubicBezTo>
                  <a:cubicBezTo>
                    <a:pt x="50" y="1"/>
                    <a:pt x="47" y="0"/>
                    <a:pt x="44" y="2"/>
                  </a:cubicBezTo>
                  <a:cubicBezTo>
                    <a:pt x="3" y="33"/>
                    <a:pt x="3" y="33"/>
                    <a:pt x="3" y="33"/>
                  </a:cubicBezTo>
                  <a:cubicBezTo>
                    <a:pt x="0" y="35"/>
                    <a:pt x="0" y="39"/>
                    <a:pt x="2" y="41"/>
                  </a:cubicBezTo>
                  <a:cubicBezTo>
                    <a:pt x="4" y="43"/>
                    <a:pt x="7" y="44"/>
                    <a:pt x="9"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2" name="Freeform 228">
              <a:extLst>
                <a:ext uri="{FF2B5EF4-FFF2-40B4-BE49-F238E27FC236}">
                  <a16:creationId xmlns:a16="http://schemas.microsoft.com/office/drawing/2014/main" id="{14857A98-2482-0F36-697D-568000978470}"/>
                </a:ext>
              </a:extLst>
            </p:cNvPr>
            <p:cNvSpPr>
              <a:spLocks/>
            </p:cNvSpPr>
            <p:nvPr/>
          </p:nvSpPr>
          <p:spPr bwMode="auto">
            <a:xfrm>
              <a:off x="6965354" y="7445114"/>
              <a:ext cx="157744" cy="128531"/>
            </a:xfrm>
            <a:custGeom>
              <a:avLst/>
              <a:gdLst>
                <a:gd name="T0" fmla="*/ 9 w 54"/>
                <a:gd name="T1" fmla="*/ 42 h 44"/>
                <a:gd name="T2" fmla="*/ 51 w 54"/>
                <a:gd name="T3" fmla="*/ 11 h 44"/>
                <a:gd name="T4" fmla="*/ 52 w 54"/>
                <a:gd name="T5" fmla="*/ 3 h 44"/>
                <a:gd name="T6" fmla="*/ 44 w 54"/>
                <a:gd name="T7" fmla="*/ 2 h 44"/>
                <a:gd name="T8" fmla="*/ 3 w 54"/>
                <a:gd name="T9" fmla="*/ 33 h 44"/>
                <a:gd name="T10" fmla="*/ 2 w 54"/>
                <a:gd name="T11" fmla="*/ 41 h 44"/>
                <a:gd name="T12" fmla="*/ 9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9" y="42"/>
                  </a:moveTo>
                  <a:cubicBezTo>
                    <a:pt x="51" y="11"/>
                    <a:pt x="51" y="11"/>
                    <a:pt x="51" y="11"/>
                  </a:cubicBezTo>
                  <a:cubicBezTo>
                    <a:pt x="54" y="9"/>
                    <a:pt x="54" y="5"/>
                    <a:pt x="52" y="3"/>
                  </a:cubicBezTo>
                  <a:cubicBezTo>
                    <a:pt x="50" y="0"/>
                    <a:pt x="47" y="0"/>
                    <a:pt x="44" y="2"/>
                  </a:cubicBezTo>
                  <a:cubicBezTo>
                    <a:pt x="3" y="33"/>
                    <a:pt x="3" y="33"/>
                    <a:pt x="3" y="33"/>
                  </a:cubicBezTo>
                  <a:cubicBezTo>
                    <a:pt x="0" y="35"/>
                    <a:pt x="0" y="38"/>
                    <a:pt x="2" y="41"/>
                  </a:cubicBezTo>
                  <a:cubicBezTo>
                    <a:pt x="4" y="43"/>
                    <a:pt x="7" y="44"/>
                    <a:pt x="9"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3" name="Freeform 229">
              <a:extLst>
                <a:ext uri="{FF2B5EF4-FFF2-40B4-BE49-F238E27FC236}">
                  <a16:creationId xmlns:a16="http://schemas.microsoft.com/office/drawing/2014/main" id="{EF665533-934F-84C0-D8D4-957772D2449A}"/>
                </a:ext>
              </a:extLst>
            </p:cNvPr>
            <p:cNvSpPr>
              <a:spLocks/>
            </p:cNvSpPr>
            <p:nvPr/>
          </p:nvSpPr>
          <p:spPr bwMode="auto">
            <a:xfrm>
              <a:off x="6908879" y="7371111"/>
              <a:ext cx="157744" cy="126585"/>
            </a:xfrm>
            <a:custGeom>
              <a:avLst/>
              <a:gdLst>
                <a:gd name="T0" fmla="*/ 9 w 54"/>
                <a:gd name="T1" fmla="*/ 41 h 43"/>
                <a:gd name="T2" fmla="*/ 51 w 54"/>
                <a:gd name="T3" fmla="*/ 10 h 43"/>
                <a:gd name="T4" fmla="*/ 52 w 54"/>
                <a:gd name="T5" fmla="*/ 2 h 43"/>
                <a:gd name="T6" fmla="*/ 44 w 54"/>
                <a:gd name="T7" fmla="*/ 1 h 43"/>
                <a:gd name="T8" fmla="*/ 3 w 54"/>
                <a:gd name="T9" fmla="*/ 33 h 43"/>
                <a:gd name="T10" fmla="*/ 2 w 54"/>
                <a:gd name="T11" fmla="*/ 40 h 43"/>
                <a:gd name="T12" fmla="*/ 9 w 54"/>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54" h="43">
                  <a:moveTo>
                    <a:pt x="9" y="41"/>
                  </a:moveTo>
                  <a:cubicBezTo>
                    <a:pt x="51" y="10"/>
                    <a:pt x="51" y="10"/>
                    <a:pt x="51" y="10"/>
                  </a:cubicBezTo>
                  <a:cubicBezTo>
                    <a:pt x="53" y="8"/>
                    <a:pt x="54" y="5"/>
                    <a:pt x="52" y="2"/>
                  </a:cubicBezTo>
                  <a:cubicBezTo>
                    <a:pt x="50" y="0"/>
                    <a:pt x="47" y="0"/>
                    <a:pt x="44" y="1"/>
                  </a:cubicBezTo>
                  <a:cubicBezTo>
                    <a:pt x="3" y="33"/>
                    <a:pt x="3" y="33"/>
                    <a:pt x="3" y="33"/>
                  </a:cubicBezTo>
                  <a:cubicBezTo>
                    <a:pt x="0" y="34"/>
                    <a:pt x="0" y="38"/>
                    <a:pt x="2" y="40"/>
                  </a:cubicBezTo>
                  <a:cubicBezTo>
                    <a:pt x="4" y="43"/>
                    <a:pt x="7" y="43"/>
                    <a:pt x="9" y="41"/>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4" name="Freeform 230">
              <a:extLst>
                <a:ext uri="{FF2B5EF4-FFF2-40B4-BE49-F238E27FC236}">
                  <a16:creationId xmlns:a16="http://schemas.microsoft.com/office/drawing/2014/main" id="{328B61B2-9641-3E2D-1771-D17B361D601A}"/>
                </a:ext>
              </a:extLst>
            </p:cNvPr>
            <p:cNvSpPr>
              <a:spLocks/>
            </p:cNvSpPr>
            <p:nvPr/>
          </p:nvSpPr>
          <p:spPr bwMode="auto">
            <a:xfrm>
              <a:off x="6854350" y="7295161"/>
              <a:ext cx="157744" cy="128531"/>
            </a:xfrm>
            <a:custGeom>
              <a:avLst/>
              <a:gdLst>
                <a:gd name="T0" fmla="*/ 9 w 54"/>
                <a:gd name="T1" fmla="*/ 42 h 44"/>
                <a:gd name="T2" fmla="*/ 51 w 54"/>
                <a:gd name="T3" fmla="*/ 11 h 44"/>
                <a:gd name="T4" fmla="*/ 52 w 54"/>
                <a:gd name="T5" fmla="*/ 3 h 44"/>
                <a:gd name="T6" fmla="*/ 44 w 54"/>
                <a:gd name="T7" fmla="*/ 2 h 44"/>
                <a:gd name="T8" fmla="*/ 3 w 54"/>
                <a:gd name="T9" fmla="*/ 33 h 44"/>
                <a:gd name="T10" fmla="*/ 2 w 54"/>
                <a:gd name="T11" fmla="*/ 41 h 44"/>
                <a:gd name="T12" fmla="*/ 9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9" y="42"/>
                  </a:moveTo>
                  <a:cubicBezTo>
                    <a:pt x="51" y="11"/>
                    <a:pt x="51" y="11"/>
                    <a:pt x="51" y="11"/>
                  </a:cubicBezTo>
                  <a:cubicBezTo>
                    <a:pt x="53" y="9"/>
                    <a:pt x="54" y="6"/>
                    <a:pt x="52" y="3"/>
                  </a:cubicBezTo>
                  <a:cubicBezTo>
                    <a:pt x="50" y="1"/>
                    <a:pt x="47" y="0"/>
                    <a:pt x="44" y="2"/>
                  </a:cubicBezTo>
                  <a:cubicBezTo>
                    <a:pt x="3" y="33"/>
                    <a:pt x="3" y="33"/>
                    <a:pt x="3" y="33"/>
                  </a:cubicBezTo>
                  <a:cubicBezTo>
                    <a:pt x="0" y="35"/>
                    <a:pt x="0" y="39"/>
                    <a:pt x="2" y="41"/>
                  </a:cubicBezTo>
                  <a:cubicBezTo>
                    <a:pt x="3" y="44"/>
                    <a:pt x="7" y="44"/>
                    <a:pt x="9"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5" name="Freeform 231">
              <a:extLst>
                <a:ext uri="{FF2B5EF4-FFF2-40B4-BE49-F238E27FC236}">
                  <a16:creationId xmlns:a16="http://schemas.microsoft.com/office/drawing/2014/main" id="{0F77F8DC-7113-A7F0-40E4-458DE6CB3251}"/>
                </a:ext>
              </a:extLst>
            </p:cNvPr>
            <p:cNvSpPr>
              <a:spLocks/>
            </p:cNvSpPr>
            <p:nvPr/>
          </p:nvSpPr>
          <p:spPr bwMode="auto">
            <a:xfrm>
              <a:off x="6797874" y="7223105"/>
              <a:ext cx="157744" cy="128531"/>
            </a:xfrm>
            <a:custGeom>
              <a:avLst/>
              <a:gdLst>
                <a:gd name="T0" fmla="*/ 9 w 54"/>
                <a:gd name="T1" fmla="*/ 42 h 44"/>
                <a:gd name="T2" fmla="*/ 51 w 54"/>
                <a:gd name="T3" fmla="*/ 11 h 44"/>
                <a:gd name="T4" fmla="*/ 52 w 54"/>
                <a:gd name="T5" fmla="*/ 3 h 44"/>
                <a:gd name="T6" fmla="*/ 44 w 54"/>
                <a:gd name="T7" fmla="*/ 2 h 44"/>
                <a:gd name="T8" fmla="*/ 3 w 54"/>
                <a:gd name="T9" fmla="*/ 33 h 44"/>
                <a:gd name="T10" fmla="*/ 2 w 54"/>
                <a:gd name="T11" fmla="*/ 41 h 44"/>
                <a:gd name="T12" fmla="*/ 9 w 54"/>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54" h="44">
                  <a:moveTo>
                    <a:pt x="9" y="42"/>
                  </a:moveTo>
                  <a:cubicBezTo>
                    <a:pt x="51" y="11"/>
                    <a:pt x="51" y="11"/>
                    <a:pt x="51" y="11"/>
                  </a:cubicBezTo>
                  <a:cubicBezTo>
                    <a:pt x="53" y="9"/>
                    <a:pt x="54" y="5"/>
                    <a:pt x="52" y="3"/>
                  </a:cubicBezTo>
                  <a:cubicBezTo>
                    <a:pt x="50" y="0"/>
                    <a:pt x="47" y="0"/>
                    <a:pt x="44" y="2"/>
                  </a:cubicBezTo>
                  <a:cubicBezTo>
                    <a:pt x="3" y="33"/>
                    <a:pt x="3" y="33"/>
                    <a:pt x="3" y="33"/>
                  </a:cubicBezTo>
                  <a:cubicBezTo>
                    <a:pt x="0" y="35"/>
                    <a:pt x="0" y="38"/>
                    <a:pt x="2" y="41"/>
                  </a:cubicBezTo>
                  <a:cubicBezTo>
                    <a:pt x="3" y="43"/>
                    <a:pt x="7" y="44"/>
                    <a:pt x="9" y="4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6" name="Freeform 232">
              <a:extLst>
                <a:ext uri="{FF2B5EF4-FFF2-40B4-BE49-F238E27FC236}">
                  <a16:creationId xmlns:a16="http://schemas.microsoft.com/office/drawing/2014/main" id="{2FF66F6F-F7C6-9015-AB33-F177909D8321}"/>
                </a:ext>
              </a:extLst>
            </p:cNvPr>
            <p:cNvSpPr>
              <a:spLocks/>
            </p:cNvSpPr>
            <p:nvPr/>
          </p:nvSpPr>
          <p:spPr bwMode="auto">
            <a:xfrm>
              <a:off x="7257471" y="7935870"/>
              <a:ext cx="551128" cy="537495"/>
            </a:xfrm>
            <a:custGeom>
              <a:avLst/>
              <a:gdLst>
                <a:gd name="T0" fmla="*/ 155 w 189"/>
                <a:gd name="T1" fmla="*/ 181 h 183"/>
                <a:gd name="T2" fmla="*/ 183 w 189"/>
                <a:gd name="T3" fmla="*/ 159 h 183"/>
                <a:gd name="T4" fmla="*/ 188 w 189"/>
                <a:gd name="T5" fmla="*/ 98 h 183"/>
                <a:gd name="T6" fmla="*/ 185 w 189"/>
                <a:gd name="T7" fmla="*/ 0 h 183"/>
                <a:gd name="T8" fmla="*/ 156 w 189"/>
                <a:gd name="T9" fmla="*/ 47 h 183"/>
                <a:gd name="T10" fmla="*/ 84 w 189"/>
                <a:gd name="T11" fmla="*/ 58 h 183"/>
                <a:gd name="T12" fmla="*/ 51 w 189"/>
                <a:gd name="T13" fmla="*/ 120 h 183"/>
                <a:gd name="T14" fmla="*/ 0 w 189"/>
                <a:gd name="T15" fmla="*/ 139 h 183"/>
                <a:gd name="T16" fmla="*/ 94 w 189"/>
                <a:gd name="T17" fmla="*/ 168 h 183"/>
                <a:gd name="T18" fmla="*/ 155 w 189"/>
                <a:gd name="T19" fmla="*/ 18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3">
                  <a:moveTo>
                    <a:pt x="155" y="181"/>
                  </a:moveTo>
                  <a:cubicBezTo>
                    <a:pt x="169" y="183"/>
                    <a:pt x="182" y="173"/>
                    <a:pt x="183" y="159"/>
                  </a:cubicBezTo>
                  <a:cubicBezTo>
                    <a:pt x="184" y="143"/>
                    <a:pt x="188" y="125"/>
                    <a:pt x="188" y="98"/>
                  </a:cubicBezTo>
                  <a:cubicBezTo>
                    <a:pt x="189" y="78"/>
                    <a:pt x="185" y="0"/>
                    <a:pt x="185" y="0"/>
                  </a:cubicBezTo>
                  <a:cubicBezTo>
                    <a:pt x="156" y="47"/>
                    <a:pt x="156" y="47"/>
                    <a:pt x="156" y="47"/>
                  </a:cubicBezTo>
                  <a:cubicBezTo>
                    <a:pt x="84" y="58"/>
                    <a:pt x="84" y="58"/>
                    <a:pt x="84" y="58"/>
                  </a:cubicBezTo>
                  <a:cubicBezTo>
                    <a:pt x="51" y="120"/>
                    <a:pt x="51" y="120"/>
                    <a:pt x="51" y="120"/>
                  </a:cubicBezTo>
                  <a:cubicBezTo>
                    <a:pt x="0" y="139"/>
                    <a:pt x="0" y="139"/>
                    <a:pt x="0" y="139"/>
                  </a:cubicBezTo>
                  <a:cubicBezTo>
                    <a:pt x="0" y="139"/>
                    <a:pt x="76" y="163"/>
                    <a:pt x="94" y="168"/>
                  </a:cubicBezTo>
                  <a:cubicBezTo>
                    <a:pt x="121" y="175"/>
                    <a:pt x="139" y="179"/>
                    <a:pt x="155" y="181"/>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7" name="Freeform 233">
              <a:extLst>
                <a:ext uri="{FF2B5EF4-FFF2-40B4-BE49-F238E27FC236}">
                  <a16:creationId xmlns:a16="http://schemas.microsoft.com/office/drawing/2014/main" id="{E36C3636-AEB8-6C73-6308-ADE2CF610588}"/>
                </a:ext>
              </a:extLst>
            </p:cNvPr>
            <p:cNvSpPr>
              <a:spLocks/>
            </p:cNvSpPr>
            <p:nvPr/>
          </p:nvSpPr>
          <p:spPr bwMode="auto">
            <a:xfrm>
              <a:off x="6404489" y="6681715"/>
              <a:ext cx="551128" cy="537495"/>
            </a:xfrm>
            <a:custGeom>
              <a:avLst/>
              <a:gdLst>
                <a:gd name="T0" fmla="*/ 33 w 189"/>
                <a:gd name="T1" fmla="*/ 2 h 184"/>
                <a:gd name="T2" fmla="*/ 5 w 189"/>
                <a:gd name="T3" fmla="*/ 25 h 184"/>
                <a:gd name="T4" fmla="*/ 0 w 189"/>
                <a:gd name="T5" fmla="*/ 85 h 184"/>
                <a:gd name="T6" fmla="*/ 3 w 189"/>
                <a:gd name="T7" fmla="*/ 184 h 184"/>
                <a:gd name="T8" fmla="*/ 32 w 189"/>
                <a:gd name="T9" fmla="*/ 136 h 184"/>
                <a:gd name="T10" fmla="*/ 105 w 189"/>
                <a:gd name="T11" fmla="*/ 126 h 184"/>
                <a:gd name="T12" fmla="*/ 138 w 189"/>
                <a:gd name="T13" fmla="*/ 63 h 184"/>
                <a:gd name="T14" fmla="*/ 189 w 189"/>
                <a:gd name="T15" fmla="*/ 45 h 184"/>
                <a:gd name="T16" fmla="*/ 94 w 189"/>
                <a:gd name="T17" fmla="*/ 15 h 184"/>
                <a:gd name="T18" fmla="*/ 33 w 189"/>
                <a:gd name="T19"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4">
                  <a:moveTo>
                    <a:pt x="33" y="2"/>
                  </a:moveTo>
                  <a:cubicBezTo>
                    <a:pt x="19" y="0"/>
                    <a:pt x="7" y="10"/>
                    <a:pt x="5" y="25"/>
                  </a:cubicBezTo>
                  <a:cubicBezTo>
                    <a:pt x="4" y="40"/>
                    <a:pt x="1" y="59"/>
                    <a:pt x="0" y="85"/>
                  </a:cubicBezTo>
                  <a:cubicBezTo>
                    <a:pt x="0" y="105"/>
                    <a:pt x="3" y="184"/>
                    <a:pt x="3" y="184"/>
                  </a:cubicBezTo>
                  <a:cubicBezTo>
                    <a:pt x="32" y="136"/>
                    <a:pt x="32" y="136"/>
                    <a:pt x="32" y="136"/>
                  </a:cubicBezTo>
                  <a:cubicBezTo>
                    <a:pt x="105" y="126"/>
                    <a:pt x="105" y="126"/>
                    <a:pt x="105" y="126"/>
                  </a:cubicBezTo>
                  <a:cubicBezTo>
                    <a:pt x="138" y="63"/>
                    <a:pt x="138" y="63"/>
                    <a:pt x="138" y="63"/>
                  </a:cubicBezTo>
                  <a:cubicBezTo>
                    <a:pt x="189" y="45"/>
                    <a:pt x="189" y="45"/>
                    <a:pt x="189" y="45"/>
                  </a:cubicBezTo>
                  <a:cubicBezTo>
                    <a:pt x="189" y="45"/>
                    <a:pt x="113" y="20"/>
                    <a:pt x="94" y="15"/>
                  </a:cubicBezTo>
                  <a:cubicBezTo>
                    <a:pt x="68" y="8"/>
                    <a:pt x="50" y="5"/>
                    <a:pt x="33" y="2"/>
                  </a:cubicBezTo>
                </a:path>
              </a:pathLst>
            </a:cu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8" name="Freeform 234">
              <a:extLst>
                <a:ext uri="{FF2B5EF4-FFF2-40B4-BE49-F238E27FC236}">
                  <a16:creationId xmlns:a16="http://schemas.microsoft.com/office/drawing/2014/main" id="{8D111721-4132-97DF-C1EF-3A8ED94B65D1}"/>
                </a:ext>
              </a:extLst>
            </p:cNvPr>
            <p:cNvSpPr>
              <a:spLocks/>
            </p:cNvSpPr>
            <p:nvPr/>
          </p:nvSpPr>
          <p:spPr bwMode="auto">
            <a:xfrm>
              <a:off x="6447333" y="6699243"/>
              <a:ext cx="3895" cy="1948"/>
            </a:xfrm>
            <a:custGeom>
              <a:avLst/>
              <a:gdLst>
                <a:gd name="T0" fmla="*/ 1 w 1"/>
                <a:gd name="T1" fmla="*/ 0 h 1"/>
                <a:gd name="T2" fmla="*/ 0 w 1"/>
                <a:gd name="T3" fmla="*/ 1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0" y="1"/>
                    <a:pt x="0" y="1"/>
                  </a:cubicBezTo>
                  <a:cubicBezTo>
                    <a:pt x="0" y="1"/>
                    <a:pt x="0" y="1"/>
                    <a:pt x="1" y="1"/>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09" name="Freeform 235">
              <a:extLst>
                <a:ext uri="{FF2B5EF4-FFF2-40B4-BE49-F238E27FC236}">
                  <a16:creationId xmlns:a16="http://schemas.microsoft.com/office/drawing/2014/main" id="{752712F2-D3B9-5037-3480-C775E3EC41A8}"/>
                </a:ext>
              </a:extLst>
            </p:cNvPr>
            <p:cNvSpPr>
              <a:spLocks/>
            </p:cNvSpPr>
            <p:nvPr/>
          </p:nvSpPr>
          <p:spPr bwMode="auto">
            <a:xfrm>
              <a:off x="6447333" y="6701189"/>
              <a:ext cx="389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path>
              </a:pathLst>
            </a:custGeom>
            <a:solidFill>
              <a:srgbClr val="9C6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0" name="Freeform 236">
              <a:extLst>
                <a:ext uri="{FF2B5EF4-FFF2-40B4-BE49-F238E27FC236}">
                  <a16:creationId xmlns:a16="http://schemas.microsoft.com/office/drawing/2014/main" id="{FAB70DD0-ACD4-F37E-9509-9E9EDB34F2A7}"/>
                </a:ext>
              </a:extLst>
            </p:cNvPr>
            <p:cNvSpPr>
              <a:spLocks/>
            </p:cNvSpPr>
            <p:nvPr/>
          </p:nvSpPr>
          <p:spPr bwMode="auto">
            <a:xfrm>
              <a:off x="6733608" y="6742086"/>
              <a:ext cx="204483" cy="64266"/>
            </a:xfrm>
            <a:custGeom>
              <a:avLst/>
              <a:gdLst>
                <a:gd name="T0" fmla="*/ 0 w 70"/>
                <a:gd name="T1" fmla="*/ 0 h 22"/>
                <a:gd name="T2" fmla="*/ 70 w 70"/>
                <a:gd name="T3" fmla="*/ 22 h 22"/>
                <a:gd name="T4" fmla="*/ 0 w 70"/>
                <a:gd name="T5" fmla="*/ 0 h 22"/>
              </a:gdLst>
              <a:ahLst/>
              <a:cxnLst>
                <a:cxn ang="0">
                  <a:pos x="T0" y="T1"/>
                </a:cxn>
                <a:cxn ang="0">
                  <a:pos x="T2" y="T3"/>
                </a:cxn>
                <a:cxn ang="0">
                  <a:pos x="T4" y="T5"/>
                </a:cxn>
              </a:cxnLst>
              <a:rect l="0" t="0" r="r" b="b"/>
              <a:pathLst>
                <a:path w="70" h="22">
                  <a:moveTo>
                    <a:pt x="0" y="0"/>
                  </a:moveTo>
                  <a:cubicBezTo>
                    <a:pt x="23" y="7"/>
                    <a:pt x="57" y="18"/>
                    <a:pt x="70" y="22"/>
                  </a:cubicBezTo>
                  <a:cubicBezTo>
                    <a:pt x="45" y="13"/>
                    <a:pt x="22" y="5"/>
                    <a:pt x="0" y="0"/>
                  </a:cubicBezTo>
                </a:path>
              </a:pathLst>
            </a:custGeom>
            <a:solidFill>
              <a:srgbClr val="9C6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1" name="Freeform 237">
              <a:extLst>
                <a:ext uri="{FF2B5EF4-FFF2-40B4-BE49-F238E27FC236}">
                  <a16:creationId xmlns:a16="http://schemas.microsoft.com/office/drawing/2014/main" id="{3DFE8B7E-F02D-01DA-C509-DB52F75A6855}"/>
                </a:ext>
              </a:extLst>
            </p:cNvPr>
            <p:cNvSpPr>
              <a:spLocks/>
            </p:cNvSpPr>
            <p:nvPr/>
          </p:nvSpPr>
          <p:spPr bwMode="auto">
            <a:xfrm>
              <a:off x="6830981" y="6812194"/>
              <a:ext cx="965934" cy="1244418"/>
            </a:xfrm>
            <a:custGeom>
              <a:avLst/>
              <a:gdLst>
                <a:gd name="T0" fmla="*/ 42 w 331"/>
                <a:gd name="T1" fmla="*/ 0 h 425"/>
                <a:gd name="T2" fmla="*/ 0 w 331"/>
                <a:gd name="T3" fmla="*/ 15 h 425"/>
                <a:gd name="T4" fmla="*/ 20 w 331"/>
                <a:gd name="T5" fmla="*/ 26 h 425"/>
                <a:gd name="T6" fmla="*/ 198 w 331"/>
                <a:gd name="T7" fmla="*/ 183 h 425"/>
                <a:gd name="T8" fmla="*/ 299 w 331"/>
                <a:gd name="T9" fmla="*/ 398 h 425"/>
                <a:gd name="T10" fmla="*/ 306 w 331"/>
                <a:gd name="T11" fmla="*/ 425 h 425"/>
                <a:gd name="T12" fmla="*/ 331 w 331"/>
                <a:gd name="T13" fmla="*/ 384 h 425"/>
                <a:gd name="T14" fmla="*/ 329 w 331"/>
                <a:gd name="T15" fmla="*/ 369 h 425"/>
                <a:gd name="T16" fmla="*/ 248 w 331"/>
                <a:gd name="T17" fmla="*/ 146 h 425"/>
                <a:gd name="T18" fmla="*/ 42 w 331"/>
                <a:gd name="T1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425">
                  <a:moveTo>
                    <a:pt x="42" y="0"/>
                  </a:moveTo>
                  <a:cubicBezTo>
                    <a:pt x="0" y="15"/>
                    <a:pt x="0" y="15"/>
                    <a:pt x="0" y="15"/>
                  </a:cubicBezTo>
                  <a:cubicBezTo>
                    <a:pt x="7" y="19"/>
                    <a:pt x="13" y="23"/>
                    <a:pt x="20" y="26"/>
                  </a:cubicBezTo>
                  <a:cubicBezTo>
                    <a:pt x="79" y="62"/>
                    <a:pt x="145" y="113"/>
                    <a:pt x="198" y="183"/>
                  </a:cubicBezTo>
                  <a:cubicBezTo>
                    <a:pt x="251" y="254"/>
                    <a:pt x="282" y="332"/>
                    <a:pt x="299" y="398"/>
                  </a:cubicBezTo>
                  <a:cubicBezTo>
                    <a:pt x="302" y="408"/>
                    <a:pt x="304" y="417"/>
                    <a:pt x="306" y="425"/>
                  </a:cubicBezTo>
                  <a:cubicBezTo>
                    <a:pt x="331" y="384"/>
                    <a:pt x="331" y="384"/>
                    <a:pt x="331" y="384"/>
                  </a:cubicBezTo>
                  <a:cubicBezTo>
                    <a:pt x="331" y="379"/>
                    <a:pt x="330" y="374"/>
                    <a:pt x="329" y="369"/>
                  </a:cubicBezTo>
                  <a:cubicBezTo>
                    <a:pt x="322" y="296"/>
                    <a:pt x="300" y="214"/>
                    <a:pt x="248" y="146"/>
                  </a:cubicBezTo>
                  <a:cubicBezTo>
                    <a:pt x="194" y="73"/>
                    <a:pt x="114" y="28"/>
                    <a:pt x="42" y="0"/>
                  </a:cubicBezTo>
                </a:path>
              </a:pathLst>
            </a:custGeom>
            <a:solidFill>
              <a:srgbClr val="9C6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2" name="Freeform 238">
              <a:extLst>
                <a:ext uri="{FF2B5EF4-FFF2-40B4-BE49-F238E27FC236}">
                  <a16:creationId xmlns:a16="http://schemas.microsoft.com/office/drawing/2014/main" id="{342ACE46-77C6-017D-7C8B-726327E27604}"/>
                </a:ext>
              </a:extLst>
            </p:cNvPr>
            <p:cNvSpPr>
              <a:spLocks/>
            </p:cNvSpPr>
            <p:nvPr/>
          </p:nvSpPr>
          <p:spPr bwMode="auto">
            <a:xfrm>
              <a:off x="6710239" y="6886197"/>
              <a:ext cx="975672" cy="1221049"/>
            </a:xfrm>
            <a:custGeom>
              <a:avLst/>
              <a:gdLst>
                <a:gd name="T0" fmla="*/ 29 w 334"/>
                <a:gd name="T1" fmla="*/ 0 h 417"/>
                <a:gd name="T2" fmla="*/ 0 w 334"/>
                <a:gd name="T3" fmla="*/ 56 h 417"/>
                <a:gd name="T4" fmla="*/ 26 w 334"/>
                <a:gd name="T5" fmla="*/ 91 h 417"/>
                <a:gd name="T6" fmla="*/ 47 w 334"/>
                <a:gd name="T7" fmla="*/ 63 h 417"/>
                <a:gd name="T8" fmla="*/ 47 w 334"/>
                <a:gd name="T9" fmla="*/ 63 h 417"/>
                <a:gd name="T10" fmla="*/ 51 w 334"/>
                <a:gd name="T11" fmla="*/ 60 h 417"/>
                <a:gd name="T12" fmla="*/ 67 w 334"/>
                <a:gd name="T13" fmla="*/ 55 h 417"/>
                <a:gd name="T14" fmla="*/ 67 w 334"/>
                <a:gd name="T15" fmla="*/ 55 h 417"/>
                <a:gd name="T16" fmla="*/ 94 w 334"/>
                <a:gd name="T17" fmla="*/ 68 h 417"/>
                <a:gd name="T18" fmla="*/ 94 w 334"/>
                <a:gd name="T19" fmla="*/ 68 h 417"/>
                <a:gd name="T20" fmla="*/ 285 w 334"/>
                <a:gd name="T21" fmla="*/ 323 h 417"/>
                <a:gd name="T22" fmla="*/ 292 w 334"/>
                <a:gd name="T23" fmla="*/ 344 h 417"/>
                <a:gd name="T24" fmla="*/ 281 w 334"/>
                <a:gd name="T25" fmla="*/ 366 h 417"/>
                <a:gd name="T26" fmla="*/ 281 w 334"/>
                <a:gd name="T27" fmla="*/ 366 h 417"/>
                <a:gd name="T28" fmla="*/ 277 w 334"/>
                <a:gd name="T29" fmla="*/ 369 h 417"/>
                <a:gd name="T30" fmla="*/ 277 w 334"/>
                <a:gd name="T31" fmla="*/ 369 h 417"/>
                <a:gd name="T32" fmla="*/ 244 w 334"/>
                <a:gd name="T33" fmla="*/ 381 h 417"/>
                <a:gd name="T34" fmla="*/ 271 w 334"/>
                <a:gd name="T35" fmla="*/ 417 h 417"/>
                <a:gd name="T36" fmla="*/ 271 w 334"/>
                <a:gd name="T37" fmla="*/ 417 h 417"/>
                <a:gd name="T38" fmla="*/ 334 w 334"/>
                <a:gd name="T39" fmla="*/ 408 h 417"/>
                <a:gd name="T40" fmla="*/ 326 w 334"/>
                <a:gd name="T41" fmla="*/ 377 h 417"/>
                <a:gd name="T42" fmla="*/ 228 w 334"/>
                <a:gd name="T43" fmla="*/ 167 h 417"/>
                <a:gd name="T44" fmla="*/ 53 w 334"/>
                <a:gd name="T45" fmla="*/ 14 h 417"/>
                <a:gd name="T46" fmla="*/ 29 w 334"/>
                <a:gd name="T4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4" h="417">
                  <a:moveTo>
                    <a:pt x="29" y="0"/>
                  </a:moveTo>
                  <a:cubicBezTo>
                    <a:pt x="0" y="56"/>
                    <a:pt x="0" y="56"/>
                    <a:pt x="0" y="56"/>
                  </a:cubicBezTo>
                  <a:cubicBezTo>
                    <a:pt x="26" y="91"/>
                    <a:pt x="26" y="91"/>
                    <a:pt x="26" y="91"/>
                  </a:cubicBezTo>
                  <a:cubicBezTo>
                    <a:pt x="47" y="63"/>
                    <a:pt x="47" y="63"/>
                    <a:pt x="47" y="63"/>
                  </a:cubicBezTo>
                  <a:cubicBezTo>
                    <a:pt x="47" y="63"/>
                    <a:pt x="47" y="63"/>
                    <a:pt x="47" y="63"/>
                  </a:cubicBezTo>
                  <a:cubicBezTo>
                    <a:pt x="48" y="62"/>
                    <a:pt x="50" y="61"/>
                    <a:pt x="51" y="60"/>
                  </a:cubicBezTo>
                  <a:cubicBezTo>
                    <a:pt x="56" y="56"/>
                    <a:pt x="62" y="55"/>
                    <a:pt x="67" y="55"/>
                  </a:cubicBezTo>
                  <a:cubicBezTo>
                    <a:pt x="67" y="55"/>
                    <a:pt x="67" y="55"/>
                    <a:pt x="67" y="55"/>
                  </a:cubicBezTo>
                  <a:cubicBezTo>
                    <a:pt x="77" y="55"/>
                    <a:pt x="87" y="59"/>
                    <a:pt x="94" y="68"/>
                  </a:cubicBezTo>
                  <a:cubicBezTo>
                    <a:pt x="94" y="68"/>
                    <a:pt x="94" y="68"/>
                    <a:pt x="94" y="68"/>
                  </a:cubicBezTo>
                  <a:cubicBezTo>
                    <a:pt x="285" y="323"/>
                    <a:pt x="285" y="323"/>
                    <a:pt x="285" y="323"/>
                  </a:cubicBezTo>
                  <a:cubicBezTo>
                    <a:pt x="290" y="329"/>
                    <a:pt x="292" y="336"/>
                    <a:pt x="292" y="344"/>
                  </a:cubicBezTo>
                  <a:cubicBezTo>
                    <a:pt x="292" y="352"/>
                    <a:pt x="289" y="361"/>
                    <a:pt x="281" y="366"/>
                  </a:cubicBezTo>
                  <a:cubicBezTo>
                    <a:pt x="281" y="366"/>
                    <a:pt x="281" y="366"/>
                    <a:pt x="281" y="366"/>
                  </a:cubicBezTo>
                  <a:cubicBezTo>
                    <a:pt x="280" y="367"/>
                    <a:pt x="278" y="368"/>
                    <a:pt x="277" y="369"/>
                  </a:cubicBezTo>
                  <a:cubicBezTo>
                    <a:pt x="277" y="369"/>
                    <a:pt x="277" y="369"/>
                    <a:pt x="277" y="369"/>
                  </a:cubicBezTo>
                  <a:cubicBezTo>
                    <a:pt x="244" y="381"/>
                    <a:pt x="244" y="381"/>
                    <a:pt x="244" y="381"/>
                  </a:cubicBezTo>
                  <a:cubicBezTo>
                    <a:pt x="271" y="417"/>
                    <a:pt x="271" y="417"/>
                    <a:pt x="271" y="417"/>
                  </a:cubicBezTo>
                  <a:cubicBezTo>
                    <a:pt x="271" y="417"/>
                    <a:pt x="271" y="417"/>
                    <a:pt x="271" y="417"/>
                  </a:cubicBezTo>
                  <a:cubicBezTo>
                    <a:pt x="334" y="408"/>
                    <a:pt x="334" y="408"/>
                    <a:pt x="334" y="408"/>
                  </a:cubicBezTo>
                  <a:cubicBezTo>
                    <a:pt x="331" y="398"/>
                    <a:pt x="329" y="387"/>
                    <a:pt x="326" y="377"/>
                  </a:cubicBezTo>
                  <a:cubicBezTo>
                    <a:pt x="309" y="312"/>
                    <a:pt x="279" y="235"/>
                    <a:pt x="228" y="167"/>
                  </a:cubicBezTo>
                  <a:cubicBezTo>
                    <a:pt x="176" y="98"/>
                    <a:pt x="111" y="48"/>
                    <a:pt x="53" y="14"/>
                  </a:cubicBezTo>
                  <a:cubicBezTo>
                    <a:pt x="45" y="9"/>
                    <a:pt x="37" y="4"/>
                    <a:pt x="29" y="0"/>
                  </a:cubicBezTo>
                </a:path>
              </a:pathLst>
            </a:custGeom>
            <a:solidFill>
              <a:srgbClr val="BE9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3" name="Freeform 239">
              <a:extLst>
                <a:ext uri="{FF2B5EF4-FFF2-40B4-BE49-F238E27FC236}">
                  <a16:creationId xmlns:a16="http://schemas.microsoft.com/office/drawing/2014/main" id="{A948CE71-4752-3EAD-0D05-E1361E5B6249}"/>
                </a:ext>
              </a:extLst>
            </p:cNvPr>
            <p:cNvSpPr>
              <a:spLocks/>
            </p:cNvSpPr>
            <p:nvPr/>
          </p:nvSpPr>
          <p:spPr bwMode="auto">
            <a:xfrm>
              <a:off x="6795927" y="6856985"/>
              <a:ext cx="928933" cy="1222996"/>
            </a:xfrm>
            <a:custGeom>
              <a:avLst/>
              <a:gdLst>
                <a:gd name="T0" fmla="*/ 12 w 318"/>
                <a:gd name="T1" fmla="*/ 0 h 418"/>
                <a:gd name="T2" fmla="*/ 4 w 318"/>
                <a:gd name="T3" fmla="*/ 3 h 418"/>
                <a:gd name="T4" fmla="*/ 0 w 318"/>
                <a:gd name="T5" fmla="*/ 10 h 418"/>
                <a:gd name="T6" fmla="*/ 24 w 318"/>
                <a:gd name="T7" fmla="*/ 24 h 418"/>
                <a:gd name="T8" fmla="*/ 199 w 318"/>
                <a:gd name="T9" fmla="*/ 177 h 418"/>
                <a:gd name="T10" fmla="*/ 297 w 318"/>
                <a:gd name="T11" fmla="*/ 387 h 418"/>
                <a:gd name="T12" fmla="*/ 305 w 318"/>
                <a:gd name="T13" fmla="*/ 418 h 418"/>
                <a:gd name="T14" fmla="*/ 314 w 318"/>
                <a:gd name="T15" fmla="*/ 416 h 418"/>
                <a:gd name="T16" fmla="*/ 318 w 318"/>
                <a:gd name="T17" fmla="*/ 410 h 418"/>
                <a:gd name="T18" fmla="*/ 311 w 318"/>
                <a:gd name="T19" fmla="*/ 383 h 418"/>
                <a:gd name="T20" fmla="*/ 210 w 318"/>
                <a:gd name="T21" fmla="*/ 168 h 418"/>
                <a:gd name="T22" fmla="*/ 32 w 318"/>
                <a:gd name="T23" fmla="*/ 11 h 418"/>
                <a:gd name="T24" fmla="*/ 12 w 318"/>
                <a:gd name="T25"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8" h="418">
                  <a:moveTo>
                    <a:pt x="12" y="0"/>
                  </a:moveTo>
                  <a:cubicBezTo>
                    <a:pt x="4" y="3"/>
                    <a:pt x="4" y="3"/>
                    <a:pt x="4" y="3"/>
                  </a:cubicBezTo>
                  <a:cubicBezTo>
                    <a:pt x="0" y="10"/>
                    <a:pt x="0" y="10"/>
                    <a:pt x="0" y="10"/>
                  </a:cubicBezTo>
                  <a:cubicBezTo>
                    <a:pt x="8" y="14"/>
                    <a:pt x="16" y="19"/>
                    <a:pt x="24" y="24"/>
                  </a:cubicBezTo>
                  <a:cubicBezTo>
                    <a:pt x="82" y="58"/>
                    <a:pt x="147" y="108"/>
                    <a:pt x="199" y="177"/>
                  </a:cubicBezTo>
                  <a:cubicBezTo>
                    <a:pt x="250" y="245"/>
                    <a:pt x="280" y="322"/>
                    <a:pt x="297" y="387"/>
                  </a:cubicBezTo>
                  <a:cubicBezTo>
                    <a:pt x="300" y="397"/>
                    <a:pt x="302" y="408"/>
                    <a:pt x="305" y="418"/>
                  </a:cubicBezTo>
                  <a:cubicBezTo>
                    <a:pt x="314" y="416"/>
                    <a:pt x="314" y="416"/>
                    <a:pt x="314" y="416"/>
                  </a:cubicBezTo>
                  <a:cubicBezTo>
                    <a:pt x="318" y="410"/>
                    <a:pt x="318" y="410"/>
                    <a:pt x="318" y="410"/>
                  </a:cubicBezTo>
                  <a:cubicBezTo>
                    <a:pt x="316" y="402"/>
                    <a:pt x="314" y="393"/>
                    <a:pt x="311" y="383"/>
                  </a:cubicBezTo>
                  <a:cubicBezTo>
                    <a:pt x="294" y="317"/>
                    <a:pt x="263" y="239"/>
                    <a:pt x="210" y="168"/>
                  </a:cubicBezTo>
                  <a:cubicBezTo>
                    <a:pt x="157" y="98"/>
                    <a:pt x="91" y="47"/>
                    <a:pt x="32" y="11"/>
                  </a:cubicBezTo>
                  <a:cubicBezTo>
                    <a:pt x="25" y="8"/>
                    <a:pt x="19" y="4"/>
                    <a:pt x="1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4" name="Freeform 240">
              <a:extLst>
                <a:ext uri="{FF2B5EF4-FFF2-40B4-BE49-F238E27FC236}">
                  <a16:creationId xmlns:a16="http://schemas.microsoft.com/office/drawing/2014/main" id="{2B4C8AF6-DAB0-4078-AD66-335E7D1EC4F1}"/>
                </a:ext>
              </a:extLst>
            </p:cNvPr>
            <p:cNvSpPr>
              <a:spLocks/>
            </p:cNvSpPr>
            <p:nvPr/>
          </p:nvSpPr>
          <p:spPr bwMode="auto">
            <a:xfrm>
              <a:off x="6807611" y="7078994"/>
              <a:ext cx="724451" cy="895825"/>
            </a:xfrm>
            <a:custGeom>
              <a:avLst/>
              <a:gdLst>
                <a:gd name="T0" fmla="*/ 34 w 248"/>
                <a:gd name="T1" fmla="*/ 0 h 306"/>
                <a:gd name="T2" fmla="*/ 23 w 248"/>
                <a:gd name="T3" fmla="*/ 4 h 306"/>
                <a:gd name="T4" fmla="*/ 1 w 248"/>
                <a:gd name="T5" fmla="*/ 33 h 306"/>
                <a:gd name="T6" fmla="*/ 6 w 248"/>
                <a:gd name="T7" fmla="*/ 42 h 306"/>
                <a:gd name="T8" fmla="*/ 11 w 248"/>
                <a:gd name="T9" fmla="*/ 44 h 306"/>
                <a:gd name="T10" fmla="*/ 41 w 248"/>
                <a:gd name="T11" fmla="*/ 51 h 306"/>
                <a:gd name="T12" fmla="*/ 49 w 248"/>
                <a:gd name="T13" fmla="*/ 52 h 306"/>
                <a:gd name="T14" fmla="*/ 32 w 248"/>
                <a:gd name="T15" fmla="*/ 72 h 306"/>
                <a:gd name="T16" fmla="*/ 60 w 248"/>
                <a:gd name="T17" fmla="*/ 76 h 306"/>
                <a:gd name="T18" fmla="*/ 68 w 248"/>
                <a:gd name="T19" fmla="*/ 77 h 306"/>
                <a:gd name="T20" fmla="*/ 51 w 248"/>
                <a:gd name="T21" fmla="*/ 97 h 306"/>
                <a:gd name="T22" fmla="*/ 79 w 248"/>
                <a:gd name="T23" fmla="*/ 101 h 306"/>
                <a:gd name="T24" fmla="*/ 87 w 248"/>
                <a:gd name="T25" fmla="*/ 102 h 306"/>
                <a:gd name="T26" fmla="*/ 70 w 248"/>
                <a:gd name="T27" fmla="*/ 123 h 306"/>
                <a:gd name="T28" fmla="*/ 98 w 248"/>
                <a:gd name="T29" fmla="*/ 127 h 306"/>
                <a:gd name="T30" fmla="*/ 106 w 248"/>
                <a:gd name="T31" fmla="*/ 128 h 306"/>
                <a:gd name="T32" fmla="*/ 89 w 248"/>
                <a:gd name="T33" fmla="*/ 148 h 306"/>
                <a:gd name="T34" fmla="*/ 117 w 248"/>
                <a:gd name="T35" fmla="*/ 152 h 306"/>
                <a:gd name="T36" fmla="*/ 125 w 248"/>
                <a:gd name="T37" fmla="*/ 153 h 306"/>
                <a:gd name="T38" fmla="*/ 108 w 248"/>
                <a:gd name="T39" fmla="*/ 173 h 306"/>
                <a:gd name="T40" fmla="*/ 136 w 248"/>
                <a:gd name="T41" fmla="*/ 177 h 306"/>
                <a:gd name="T42" fmla="*/ 144 w 248"/>
                <a:gd name="T43" fmla="*/ 178 h 306"/>
                <a:gd name="T44" fmla="*/ 127 w 248"/>
                <a:gd name="T45" fmla="*/ 198 h 306"/>
                <a:gd name="T46" fmla="*/ 156 w 248"/>
                <a:gd name="T47" fmla="*/ 203 h 306"/>
                <a:gd name="T48" fmla="*/ 163 w 248"/>
                <a:gd name="T49" fmla="*/ 204 h 306"/>
                <a:gd name="T50" fmla="*/ 146 w 248"/>
                <a:gd name="T51" fmla="*/ 224 h 306"/>
                <a:gd name="T52" fmla="*/ 175 w 248"/>
                <a:gd name="T53" fmla="*/ 228 h 306"/>
                <a:gd name="T54" fmla="*/ 182 w 248"/>
                <a:gd name="T55" fmla="*/ 229 h 306"/>
                <a:gd name="T56" fmla="*/ 165 w 248"/>
                <a:gd name="T57" fmla="*/ 249 h 306"/>
                <a:gd name="T58" fmla="*/ 194 w 248"/>
                <a:gd name="T59" fmla="*/ 253 h 306"/>
                <a:gd name="T60" fmla="*/ 201 w 248"/>
                <a:gd name="T61" fmla="*/ 254 h 306"/>
                <a:gd name="T62" fmla="*/ 184 w 248"/>
                <a:gd name="T63" fmla="*/ 274 h 306"/>
                <a:gd name="T64" fmla="*/ 199 w 248"/>
                <a:gd name="T65" fmla="*/ 299 h 306"/>
                <a:gd name="T66" fmla="*/ 206 w 248"/>
                <a:gd name="T67" fmla="*/ 306 h 306"/>
                <a:gd name="T68" fmla="*/ 240 w 248"/>
                <a:gd name="T69" fmla="*/ 293 h 306"/>
                <a:gd name="T70" fmla="*/ 242 w 248"/>
                <a:gd name="T71" fmla="*/ 292 h 306"/>
                <a:gd name="T72" fmla="*/ 243 w 248"/>
                <a:gd name="T73" fmla="*/ 264 h 306"/>
                <a:gd name="T74" fmla="*/ 52 w 248"/>
                <a:gd name="T75" fmla="*/ 9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8" h="306">
                  <a:moveTo>
                    <a:pt x="34" y="0"/>
                  </a:moveTo>
                  <a:cubicBezTo>
                    <a:pt x="34" y="0"/>
                    <a:pt x="34" y="0"/>
                    <a:pt x="34" y="0"/>
                  </a:cubicBezTo>
                  <a:cubicBezTo>
                    <a:pt x="31" y="0"/>
                    <a:pt x="27" y="1"/>
                    <a:pt x="24" y="3"/>
                  </a:cubicBezTo>
                  <a:cubicBezTo>
                    <a:pt x="24" y="3"/>
                    <a:pt x="23" y="4"/>
                    <a:pt x="23" y="4"/>
                  </a:cubicBezTo>
                  <a:cubicBezTo>
                    <a:pt x="23" y="4"/>
                    <a:pt x="23" y="4"/>
                    <a:pt x="23" y="4"/>
                  </a:cubicBezTo>
                  <a:cubicBezTo>
                    <a:pt x="1" y="33"/>
                    <a:pt x="1" y="33"/>
                    <a:pt x="1" y="33"/>
                  </a:cubicBezTo>
                  <a:cubicBezTo>
                    <a:pt x="1" y="34"/>
                    <a:pt x="0" y="34"/>
                    <a:pt x="0" y="34"/>
                  </a:cubicBezTo>
                  <a:cubicBezTo>
                    <a:pt x="6" y="42"/>
                    <a:pt x="6" y="42"/>
                    <a:pt x="6" y="42"/>
                  </a:cubicBezTo>
                  <a:cubicBezTo>
                    <a:pt x="6" y="42"/>
                    <a:pt x="6" y="42"/>
                    <a:pt x="6" y="42"/>
                  </a:cubicBezTo>
                  <a:cubicBezTo>
                    <a:pt x="8" y="42"/>
                    <a:pt x="10" y="43"/>
                    <a:pt x="11" y="44"/>
                  </a:cubicBezTo>
                  <a:cubicBezTo>
                    <a:pt x="25" y="63"/>
                    <a:pt x="25" y="63"/>
                    <a:pt x="25" y="63"/>
                  </a:cubicBezTo>
                  <a:cubicBezTo>
                    <a:pt x="41" y="51"/>
                    <a:pt x="41" y="51"/>
                    <a:pt x="41" y="51"/>
                  </a:cubicBezTo>
                  <a:cubicBezTo>
                    <a:pt x="42" y="50"/>
                    <a:pt x="44" y="50"/>
                    <a:pt x="45" y="50"/>
                  </a:cubicBezTo>
                  <a:cubicBezTo>
                    <a:pt x="46" y="50"/>
                    <a:pt x="48" y="50"/>
                    <a:pt x="49" y="52"/>
                  </a:cubicBezTo>
                  <a:cubicBezTo>
                    <a:pt x="51" y="54"/>
                    <a:pt x="50" y="58"/>
                    <a:pt x="48" y="60"/>
                  </a:cubicBezTo>
                  <a:cubicBezTo>
                    <a:pt x="32" y="72"/>
                    <a:pt x="32" y="72"/>
                    <a:pt x="32" y="72"/>
                  </a:cubicBezTo>
                  <a:cubicBezTo>
                    <a:pt x="44" y="88"/>
                    <a:pt x="44" y="88"/>
                    <a:pt x="44" y="88"/>
                  </a:cubicBezTo>
                  <a:cubicBezTo>
                    <a:pt x="60" y="76"/>
                    <a:pt x="60" y="76"/>
                    <a:pt x="60" y="76"/>
                  </a:cubicBezTo>
                  <a:cubicBezTo>
                    <a:pt x="61" y="75"/>
                    <a:pt x="63" y="75"/>
                    <a:pt x="64" y="75"/>
                  </a:cubicBezTo>
                  <a:cubicBezTo>
                    <a:pt x="65" y="75"/>
                    <a:pt x="67" y="76"/>
                    <a:pt x="68" y="77"/>
                  </a:cubicBezTo>
                  <a:cubicBezTo>
                    <a:pt x="70" y="80"/>
                    <a:pt x="69" y="83"/>
                    <a:pt x="67" y="85"/>
                  </a:cubicBezTo>
                  <a:cubicBezTo>
                    <a:pt x="51" y="97"/>
                    <a:pt x="51" y="97"/>
                    <a:pt x="51" y="97"/>
                  </a:cubicBezTo>
                  <a:cubicBezTo>
                    <a:pt x="63" y="114"/>
                    <a:pt x="63" y="114"/>
                    <a:pt x="63" y="114"/>
                  </a:cubicBezTo>
                  <a:cubicBezTo>
                    <a:pt x="79" y="101"/>
                    <a:pt x="79" y="101"/>
                    <a:pt x="79" y="101"/>
                  </a:cubicBezTo>
                  <a:cubicBezTo>
                    <a:pt x="80" y="101"/>
                    <a:pt x="82" y="100"/>
                    <a:pt x="83" y="100"/>
                  </a:cubicBezTo>
                  <a:cubicBezTo>
                    <a:pt x="84" y="100"/>
                    <a:pt x="86" y="101"/>
                    <a:pt x="87" y="102"/>
                  </a:cubicBezTo>
                  <a:cubicBezTo>
                    <a:pt x="89" y="105"/>
                    <a:pt x="88" y="108"/>
                    <a:pt x="86" y="110"/>
                  </a:cubicBezTo>
                  <a:cubicBezTo>
                    <a:pt x="70" y="123"/>
                    <a:pt x="70" y="123"/>
                    <a:pt x="70" y="123"/>
                  </a:cubicBezTo>
                  <a:cubicBezTo>
                    <a:pt x="82" y="139"/>
                    <a:pt x="82" y="139"/>
                    <a:pt x="82" y="139"/>
                  </a:cubicBezTo>
                  <a:cubicBezTo>
                    <a:pt x="98" y="127"/>
                    <a:pt x="98" y="127"/>
                    <a:pt x="98" y="127"/>
                  </a:cubicBezTo>
                  <a:cubicBezTo>
                    <a:pt x="99" y="126"/>
                    <a:pt x="101" y="126"/>
                    <a:pt x="102" y="126"/>
                  </a:cubicBezTo>
                  <a:cubicBezTo>
                    <a:pt x="103" y="126"/>
                    <a:pt x="105" y="126"/>
                    <a:pt x="106" y="128"/>
                  </a:cubicBezTo>
                  <a:cubicBezTo>
                    <a:pt x="108" y="130"/>
                    <a:pt x="108" y="134"/>
                    <a:pt x="105" y="136"/>
                  </a:cubicBezTo>
                  <a:cubicBezTo>
                    <a:pt x="89" y="148"/>
                    <a:pt x="89" y="148"/>
                    <a:pt x="89" y="148"/>
                  </a:cubicBezTo>
                  <a:cubicBezTo>
                    <a:pt x="101" y="164"/>
                    <a:pt x="101" y="164"/>
                    <a:pt x="101" y="164"/>
                  </a:cubicBezTo>
                  <a:cubicBezTo>
                    <a:pt x="117" y="152"/>
                    <a:pt x="117" y="152"/>
                    <a:pt x="117" y="152"/>
                  </a:cubicBezTo>
                  <a:cubicBezTo>
                    <a:pt x="118" y="151"/>
                    <a:pt x="120" y="151"/>
                    <a:pt x="121" y="151"/>
                  </a:cubicBezTo>
                  <a:cubicBezTo>
                    <a:pt x="122" y="151"/>
                    <a:pt x="124" y="152"/>
                    <a:pt x="125" y="153"/>
                  </a:cubicBezTo>
                  <a:cubicBezTo>
                    <a:pt x="127" y="156"/>
                    <a:pt x="127" y="159"/>
                    <a:pt x="124" y="161"/>
                  </a:cubicBezTo>
                  <a:cubicBezTo>
                    <a:pt x="108" y="173"/>
                    <a:pt x="108" y="173"/>
                    <a:pt x="108" y="173"/>
                  </a:cubicBezTo>
                  <a:cubicBezTo>
                    <a:pt x="120" y="190"/>
                    <a:pt x="120" y="190"/>
                    <a:pt x="120" y="190"/>
                  </a:cubicBezTo>
                  <a:cubicBezTo>
                    <a:pt x="136" y="177"/>
                    <a:pt x="136" y="177"/>
                    <a:pt x="136" y="177"/>
                  </a:cubicBezTo>
                  <a:cubicBezTo>
                    <a:pt x="137" y="177"/>
                    <a:pt x="139" y="176"/>
                    <a:pt x="140" y="176"/>
                  </a:cubicBezTo>
                  <a:cubicBezTo>
                    <a:pt x="141" y="176"/>
                    <a:pt x="143" y="177"/>
                    <a:pt x="144" y="178"/>
                  </a:cubicBezTo>
                  <a:cubicBezTo>
                    <a:pt x="146" y="181"/>
                    <a:pt x="146" y="184"/>
                    <a:pt x="143" y="186"/>
                  </a:cubicBezTo>
                  <a:cubicBezTo>
                    <a:pt x="127" y="198"/>
                    <a:pt x="127" y="198"/>
                    <a:pt x="127" y="198"/>
                  </a:cubicBezTo>
                  <a:cubicBezTo>
                    <a:pt x="139" y="215"/>
                    <a:pt x="139" y="215"/>
                    <a:pt x="139" y="215"/>
                  </a:cubicBezTo>
                  <a:cubicBezTo>
                    <a:pt x="156" y="203"/>
                    <a:pt x="156" y="203"/>
                    <a:pt x="156" y="203"/>
                  </a:cubicBezTo>
                  <a:cubicBezTo>
                    <a:pt x="157" y="202"/>
                    <a:pt x="158" y="202"/>
                    <a:pt x="159" y="202"/>
                  </a:cubicBezTo>
                  <a:cubicBezTo>
                    <a:pt x="161" y="202"/>
                    <a:pt x="162" y="202"/>
                    <a:pt x="163" y="204"/>
                  </a:cubicBezTo>
                  <a:cubicBezTo>
                    <a:pt x="165" y="206"/>
                    <a:pt x="165" y="210"/>
                    <a:pt x="162" y="211"/>
                  </a:cubicBezTo>
                  <a:cubicBezTo>
                    <a:pt x="146" y="224"/>
                    <a:pt x="146" y="224"/>
                    <a:pt x="146" y="224"/>
                  </a:cubicBezTo>
                  <a:cubicBezTo>
                    <a:pt x="158" y="240"/>
                    <a:pt x="158" y="240"/>
                    <a:pt x="158" y="240"/>
                  </a:cubicBezTo>
                  <a:cubicBezTo>
                    <a:pt x="175" y="228"/>
                    <a:pt x="175" y="228"/>
                    <a:pt x="175" y="228"/>
                  </a:cubicBezTo>
                  <a:cubicBezTo>
                    <a:pt x="176" y="227"/>
                    <a:pt x="177" y="227"/>
                    <a:pt x="178" y="227"/>
                  </a:cubicBezTo>
                  <a:cubicBezTo>
                    <a:pt x="180" y="227"/>
                    <a:pt x="181" y="228"/>
                    <a:pt x="182" y="229"/>
                  </a:cubicBezTo>
                  <a:cubicBezTo>
                    <a:pt x="184" y="231"/>
                    <a:pt x="184" y="235"/>
                    <a:pt x="181" y="237"/>
                  </a:cubicBezTo>
                  <a:cubicBezTo>
                    <a:pt x="165" y="249"/>
                    <a:pt x="165" y="249"/>
                    <a:pt x="165" y="249"/>
                  </a:cubicBezTo>
                  <a:cubicBezTo>
                    <a:pt x="177" y="266"/>
                    <a:pt x="177" y="266"/>
                    <a:pt x="177" y="266"/>
                  </a:cubicBezTo>
                  <a:cubicBezTo>
                    <a:pt x="194" y="253"/>
                    <a:pt x="194" y="253"/>
                    <a:pt x="194" y="253"/>
                  </a:cubicBezTo>
                  <a:cubicBezTo>
                    <a:pt x="195" y="253"/>
                    <a:pt x="196" y="252"/>
                    <a:pt x="197" y="252"/>
                  </a:cubicBezTo>
                  <a:cubicBezTo>
                    <a:pt x="199" y="252"/>
                    <a:pt x="200" y="253"/>
                    <a:pt x="201" y="254"/>
                  </a:cubicBezTo>
                  <a:cubicBezTo>
                    <a:pt x="203" y="257"/>
                    <a:pt x="203" y="260"/>
                    <a:pt x="200" y="262"/>
                  </a:cubicBezTo>
                  <a:cubicBezTo>
                    <a:pt x="184" y="274"/>
                    <a:pt x="184" y="274"/>
                    <a:pt x="184" y="274"/>
                  </a:cubicBezTo>
                  <a:cubicBezTo>
                    <a:pt x="198" y="294"/>
                    <a:pt x="198" y="294"/>
                    <a:pt x="198" y="294"/>
                  </a:cubicBezTo>
                  <a:cubicBezTo>
                    <a:pt x="199" y="295"/>
                    <a:pt x="200" y="297"/>
                    <a:pt x="199" y="299"/>
                  </a:cubicBezTo>
                  <a:cubicBezTo>
                    <a:pt x="205" y="306"/>
                    <a:pt x="205" y="306"/>
                    <a:pt x="205" y="306"/>
                  </a:cubicBezTo>
                  <a:cubicBezTo>
                    <a:pt x="205" y="306"/>
                    <a:pt x="205" y="306"/>
                    <a:pt x="206" y="306"/>
                  </a:cubicBezTo>
                  <a:cubicBezTo>
                    <a:pt x="240" y="293"/>
                    <a:pt x="240" y="293"/>
                    <a:pt x="240" y="293"/>
                  </a:cubicBezTo>
                  <a:cubicBezTo>
                    <a:pt x="240" y="293"/>
                    <a:pt x="240" y="293"/>
                    <a:pt x="240" y="293"/>
                  </a:cubicBezTo>
                  <a:cubicBezTo>
                    <a:pt x="241" y="292"/>
                    <a:pt x="241" y="292"/>
                    <a:pt x="242" y="292"/>
                  </a:cubicBezTo>
                  <a:cubicBezTo>
                    <a:pt x="242" y="292"/>
                    <a:pt x="242" y="292"/>
                    <a:pt x="242" y="292"/>
                  </a:cubicBezTo>
                  <a:cubicBezTo>
                    <a:pt x="246" y="288"/>
                    <a:pt x="248" y="283"/>
                    <a:pt x="248" y="278"/>
                  </a:cubicBezTo>
                  <a:cubicBezTo>
                    <a:pt x="248" y="273"/>
                    <a:pt x="247" y="268"/>
                    <a:pt x="243" y="264"/>
                  </a:cubicBezTo>
                  <a:cubicBezTo>
                    <a:pt x="52" y="9"/>
                    <a:pt x="52" y="9"/>
                    <a:pt x="52" y="9"/>
                  </a:cubicBezTo>
                  <a:cubicBezTo>
                    <a:pt x="52" y="9"/>
                    <a:pt x="52" y="9"/>
                    <a:pt x="52" y="9"/>
                  </a:cubicBezTo>
                  <a:cubicBezTo>
                    <a:pt x="47" y="3"/>
                    <a:pt x="41" y="0"/>
                    <a:pt x="3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5" name="Freeform 241">
              <a:extLst>
                <a:ext uri="{FF2B5EF4-FFF2-40B4-BE49-F238E27FC236}">
                  <a16:creationId xmlns:a16="http://schemas.microsoft.com/office/drawing/2014/main" id="{4AEB302F-A54C-E61D-AD25-872061634D9D}"/>
                </a:ext>
              </a:extLst>
            </p:cNvPr>
            <p:cNvSpPr>
              <a:spLocks noEditPoints="1"/>
            </p:cNvSpPr>
            <p:nvPr/>
          </p:nvSpPr>
          <p:spPr bwMode="auto">
            <a:xfrm>
              <a:off x="6786189" y="7047835"/>
              <a:ext cx="777032" cy="954248"/>
            </a:xfrm>
            <a:custGeom>
              <a:avLst/>
              <a:gdLst>
                <a:gd name="T0" fmla="*/ 63 w 266"/>
                <a:gd name="T1" fmla="*/ 17 h 326"/>
                <a:gd name="T2" fmla="*/ 63 w 266"/>
                <a:gd name="T3" fmla="*/ 17 h 326"/>
                <a:gd name="T4" fmla="*/ 68 w 266"/>
                <a:gd name="T5" fmla="*/ 13 h 326"/>
                <a:gd name="T6" fmla="*/ 63 w 266"/>
                <a:gd name="T7" fmla="*/ 17 h 326"/>
                <a:gd name="T8" fmla="*/ 41 w 266"/>
                <a:gd name="T9" fmla="*/ 0 h 326"/>
                <a:gd name="T10" fmla="*/ 25 w 266"/>
                <a:gd name="T11" fmla="*/ 5 h 326"/>
                <a:gd name="T12" fmla="*/ 21 w 266"/>
                <a:gd name="T13" fmla="*/ 8 h 326"/>
                <a:gd name="T14" fmla="*/ 21 w 266"/>
                <a:gd name="T15" fmla="*/ 8 h 326"/>
                <a:gd name="T16" fmla="*/ 0 w 266"/>
                <a:gd name="T17" fmla="*/ 36 h 326"/>
                <a:gd name="T18" fmla="*/ 7 w 266"/>
                <a:gd name="T19" fmla="*/ 45 h 326"/>
                <a:gd name="T20" fmla="*/ 8 w 266"/>
                <a:gd name="T21" fmla="*/ 44 h 326"/>
                <a:gd name="T22" fmla="*/ 30 w 266"/>
                <a:gd name="T23" fmla="*/ 15 h 326"/>
                <a:gd name="T24" fmla="*/ 30 w 266"/>
                <a:gd name="T25" fmla="*/ 15 h 326"/>
                <a:gd name="T26" fmla="*/ 31 w 266"/>
                <a:gd name="T27" fmla="*/ 14 h 326"/>
                <a:gd name="T28" fmla="*/ 41 w 266"/>
                <a:gd name="T29" fmla="*/ 11 h 326"/>
                <a:gd name="T30" fmla="*/ 41 w 266"/>
                <a:gd name="T31" fmla="*/ 11 h 326"/>
                <a:gd name="T32" fmla="*/ 59 w 266"/>
                <a:gd name="T33" fmla="*/ 20 h 326"/>
                <a:gd name="T34" fmla="*/ 59 w 266"/>
                <a:gd name="T35" fmla="*/ 20 h 326"/>
                <a:gd name="T36" fmla="*/ 250 w 266"/>
                <a:gd name="T37" fmla="*/ 275 h 326"/>
                <a:gd name="T38" fmla="*/ 255 w 266"/>
                <a:gd name="T39" fmla="*/ 289 h 326"/>
                <a:gd name="T40" fmla="*/ 249 w 266"/>
                <a:gd name="T41" fmla="*/ 303 h 326"/>
                <a:gd name="T42" fmla="*/ 249 w 266"/>
                <a:gd name="T43" fmla="*/ 303 h 326"/>
                <a:gd name="T44" fmla="*/ 247 w 266"/>
                <a:gd name="T45" fmla="*/ 304 h 326"/>
                <a:gd name="T46" fmla="*/ 247 w 266"/>
                <a:gd name="T47" fmla="*/ 304 h 326"/>
                <a:gd name="T48" fmla="*/ 213 w 266"/>
                <a:gd name="T49" fmla="*/ 317 h 326"/>
                <a:gd name="T50" fmla="*/ 212 w 266"/>
                <a:gd name="T51" fmla="*/ 317 h 326"/>
                <a:gd name="T52" fmla="*/ 218 w 266"/>
                <a:gd name="T53" fmla="*/ 326 h 326"/>
                <a:gd name="T54" fmla="*/ 251 w 266"/>
                <a:gd name="T55" fmla="*/ 314 h 326"/>
                <a:gd name="T56" fmla="*/ 251 w 266"/>
                <a:gd name="T57" fmla="*/ 314 h 326"/>
                <a:gd name="T58" fmla="*/ 255 w 266"/>
                <a:gd name="T59" fmla="*/ 311 h 326"/>
                <a:gd name="T60" fmla="*/ 255 w 266"/>
                <a:gd name="T61" fmla="*/ 311 h 326"/>
                <a:gd name="T62" fmla="*/ 266 w 266"/>
                <a:gd name="T63" fmla="*/ 289 h 326"/>
                <a:gd name="T64" fmla="*/ 259 w 266"/>
                <a:gd name="T65" fmla="*/ 268 h 326"/>
                <a:gd name="T66" fmla="*/ 68 w 266"/>
                <a:gd name="T67" fmla="*/ 13 h 326"/>
                <a:gd name="T68" fmla="*/ 41 w 266"/>
                <a:gd name="T69" fmla="*/ 0 h 326"/>
                <a:gd name="T70" fmla="*/ 41 w 266"/>
                <a:gd name="T7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6" h="326">
                  <a:moveTo>
                    <a:pt x="63" y="17"/>
                  </a:moveTo>
                  <a:cubicBezTo>
                    <a:pt x="63" y="17"/>
                    <a:pt x="63" y="17"/>
                    <a:pt x="63" y="17"/>
                  </a:cubicBezTo>
                  <a:cubicBezTo>
                    <a:pt x="68" y="13"/>
                    <a:pt x="68" y="13"/>
                    <a:pt x="68" y="13"/>
                  </a:cubicBezTo>
                  <a:cubicBezTo>
                    <a:pt x="63" y="17"/>
                    <a:pt x="63" y="17"/>
                    <a:pt x="63" y="17"/>
                  </a:cubicBezTo>
                  <a:moveTo>
                    <a:pt x="41" y="0"/>
                  </a:moveTo>
                  <a:cubicBezTo>
                    <a:pt x="36" y="0"/>
                    <a:pt x="30" y="1"/>
                    <a:pt x="25" y="5"/>
                  </a:cubicBezTo>
                  <a:cubicBezTo>
                    <a:pt x="24" y="6"/>
                    <a:pt x="22" y="7"/>
                    <a:pt x="21" y="8"/>
                  </a:cubicBezTo>
                  <a:cubicBezTo>
                    <a:pt x="21" y="8"/>
                    <a:pt x="21" y="8"/>
                    <a:pt x="21" y="8"/>
                  </a:cubicBezTo>
                  <a:cubicBezTo>
                    <a:pt x="0" y="36"/>
                    <a:pt x="0" y="36"/>
                    <a:pt x="0" y="36"/>
                  </a:cubicBezTo>
                  <a:cubicBezTo>
                    <a:pt x="7" y="45"/>
                    <a:pt x="7" y="45"/>
                    <a:pt x="7" y="45"/>
                  </a:cubicBezTo>
                  <a:cubicBezTo>
                    <a:pt x="7" y="45"/>
                    <a:pt x="8" y="45"/>
                    <a:pt x="8" y="44"/>
                  </a:cubicBezTo>
                  <a:cubicBezTo>
                    <a:pt x="30" y="15"/>
                    <a:pt x="30" y="15"/>
                    <a:pt x="30" y="15"/>
                  </a:cubicBezTo>
                  <a:cubicBezTo>
                    <a:pt x="30" y="15"/>
                    <a:pt x="30" y="15"/>
                    <a:pt x="30" y="15"/>
                  </a:cubicBezTo>
                  <a:cubicBezTo>
                    <a:pt x="30" y="15"/>
                    <a:pt x="31" y="14"/>
                    <a:pt x="31" y="14"/>
                  </a:cubicBezTo>
                  <a:cubicBezTo>
                    <a:pt x="34" y="12"/>
                    <a:pt x="38" y="11"/>
                    <a:pt x="41" y="11"/>
                  </a:cubicBezTo>
                  <a:cubicBezTo>
                    <a:pt x="41" y="11"/>
                    <a:pt x="41" y="11"/>
                    <a:pt x="41" y="11"/>
                  </a:cubicBezTo>
                  <a:cubicBezTo>
                    <a:pt x="48" y="11"/>
                    <a:pt x="54" y="14"/>
                    <a:pt x="59" y="20"/>
                  </a:cubicBezTo>
                  <a:cubicBezTo>
                    <a:pt x="59" y="20"/>
                    <a:pt x="59" y="20"/>
                    <a:pt x="59" y="20"/>
                  </a:cubicBezTo>
                  <a:cubicBezTo>
                    <a:pt x="250" y="275"/>
                    <a:pt x="250" y="275"/>
                    <a:pt x="250" y="275"/>
                  </a:cubicBezTo>
                  <a:cubicBezTo>
                    <a:pt x="254" y="279"/>
                    <a:pt x="255" y="284"/>
                    <a:pt x="255" y="289"/>
                  </a:cubicBezTo>
                  <a:cubicBezTo>
                    <a:pt x="255" y="294"/>
                    <a:pt x="253" y="299"/>
                    <a:pt x="249" y="303"/>
                  </a:cubicBezTo>
                  <a:cubicBezTo>
                    <a:pt x="249" y="303"/>
                    <a:pt x="249" y="303"/>
                    <a:pt x="249" y="303"/>
                  </a:cubicBezTo>
                  <a:cubicBezTo>
                    <a:pt x="248" y="303"/>
                    <a:pt x="248" y="303"/>
                    <a:pt x="247" y="304"/>
                  </a:cubicBezTo>
                  <a:cubicBezTo>
                    <a:pt x="247" y="304"/>
                    <a:pt x="247" y="304"/>
                    <a:pt x="247" y="304"/>
                  </a:cubicBezTo>
                  <a:cubicBezTo>
                    <a:pt x="213" y="317"/>
                    <a:pt x="213" y="317"/>
                    <a:pt x="213" y="317"/>
                  </a:cubicBezTo>
                  <a:cubicBezTo>
                    <a:pt x="212" y="317"/>
                    <a:pt x="212" y="317"/>
                    <a:pt x="212" y="317"/>
                  </a:cubicBezTo>
                  <a:cubicBezTo>
                    <a:pt x="218" y="326"/>
                    <a:pt x="218" y="326"/>
                    <a:pt x="218" y="326"/>
                  </a:cubicBezTo>
                  <a:cubicBezTo>
                    <a:pt x="251" y="314"/>
                    <a:pt x="251" y="314"/>
                    <a:pt x="251" y="314"/>
                  </a:cubicBezTo>
                  <a:cubicBezTo>
                    <a:pt x="251" y="314"/>
                    <a:pt x="251" y="314"/>
                    <a:pt x="251" y="314"/>
                  </a:cubicBezTo>
                  <a:cubicBezTo>
                    <a:pt x="252" y="313"/>
                    <a:pt x="254" y="312"/>
                    <a:pt x="255" y="311"/>
                  </a:cubicBezTo>
                  <a:cubicBezTo>
                    <a:pt x="255" y="311"/>
                    <a:pt x="255" y="311"/>
                    <a:pt x="255" y="311"/>
                  </a:cubicBezTo>
                  <a:cubicBezTo>
                    <a:pt x="263" y="306"/>
                    <a:pt x="266" y="297"/>
                    <a:pt x="266" y="289"/>
                  </a:cubicBezTo>
                  <a:cubicBezTo>
                    <a:pt x="266" y="281"/>
                    <a:pt x="264" y="274"/>
                    <a:pt x="259" y="268"/>
                  </a:cubicBezTo>
                  <a:cubicBezTo>
                    <a:pt x="68" y="13"/>
                    <a:pt x="68" y="13"/>
                    <a:pt x="68" y="13"/>
                  </a:cubicBezTo>
                  <a:cubicBezTo>
                    <a:pt x="61" y="4"/>
                    <a:pt x="51" y="0"/>
                    <a:pt x="41" y="0"/>
                  </a:cubicBezTo>
                  <a:cubicBezTo>
                    <a:pt x="41" y="0"/>
                    <a:pt x="41" y="0"/>
                    <a:pt x="41"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6" name="Freeform 242">
              <a:extLst>
                <a:ext uri="{FF2B5EF4-FFF2-40B4-BE49-F238E27FC236}">
                  <a16:creationId xmlns:a16="http://schemas.microsoft.com/office/drawing/2014/main" id="{69D02654-C221-50FF-A311-0C33CD9ED03A}"/>
                </a:ext>
              </a:extLst>
            </p:cNvPr>
            <p:cNvSpPr>
              <a:spLocks noEditPoints="1"/>
            </p:cNvSpPr>
            <p:nvPr/>
          </p:nvSpPr>
          <p:spPr bwMode="auto">
            <a:xfrm>
              <a:off x="6825138" y="7201684"/>
              <a:ext cx="566708" cy="753662"/>
            </a:xfrm>
            <a:custGeom>
              <a:avLst/>
              <a:gdLst>
                <a:gd name="T0" fmla="*/ 178 w 194"/>
                <a:gd name="T1" fmla="*/ 232 h 257"/>
                <a:gd name="T2" fmla="*/ 176 w 194"/>
                <a:gd name="T3" fmla="*/ 234 h 257"/>
                <a:gd name="T4" fmla="*/ 193 w 194"/>
                <a:gd name="T5" fmla="*/ 257 h 257"/>
                <a:gd name="T6" fmla="*/ 192 w 194"/>
                <a:gd name="T7" fmla="*/ 252 h 257"/>
                <a:gd name="T8" fmla="*/ 178 w 194"/>
                <a:gd name="T9" fmla="*/ 232 h 257"/>
                <a:gd name="T10" fmla="*/ 159 w 194"/>
                <a:gd name="T11" fmla="*/ 207 h 257"/>
                <a:gd name="T12" fmla="*/ 157 w 194"/>
                <a:gd name="T13" fmla="*/ 209 h 257"/>
                <a:gd name="T14" fmla="*/ 169 w 194"/>
                <a:gd name="T15" fmla="*/ 225 h 257"/>
                <a:gd name="T16" fmla="*/ 171 w 194"/>
                <a:gd name="T17" fmla="*/ 224 h 257"/>
                <a:gd name="T18" fmla="*/ 159 w 194"/>
                <a:gd name="T19" fmla="*/ 207 h 257"/>
                <a:gd name="T20" fmla="*/ 140 w 194"/>
                <a:gd name="T21" fmla="*/ 182 h 257"/>
                <a:gd name="T22" fmla="*/ 138 w 194"/>
                <a:gd name="T23" fmla="*/ 183 h 257"/>
                <a:gd name="T24" fmla="*/ 150 w 194"/>
                <a:gd name="T25" fmla="*/ 200 h 257"/>
                <a:gd name="T26" fmla="*/ 152 w 194"/>
                <a:gd name="T27" fmla="*/ 198 h 257"/>
                <a:gd name="T28" fmla="*/ 140 w 194"/>
                <a:gd name="T29" fmla="*/ 182 h 257"/>
                <a:gd name="T30" fmla="*/ 121 w 194"/>
                <a:gd name="T31" fmla="*/ 156 h 257"/>
                <a:gd name="T32" fmla="*/ 119 w 194"/>
                <a:gd name="T33" fmla="*/ 158 h 257"/>
                <a:gd name="T34" fmla="*/ 131 w 194"/>
                <a:gd name="T35" fmla="*/ 175 h 257"/>
                <a:gd name="T36" fmla="*/ 133 w 194"/>
                <a:gd name="T37" fmla="*/ 173 h 257"/>
                <a:gd name="T38" fmla="*/ 121 w 194"/>
                <a:gd name="T39" fmla="*/ 156 h 257"/>
                <a:gd name="T40" fmla="*/ 102 w 194"/>
                <a:gd name="T41" fmla="*/ 131 h 257"/>
                <a:gd name="T42" fmla="*/ 100 w 194"/>
                <a:gd name="T43" fmla="*/ 133 h 257"/>
                <a:gd name="T44" fmla="*/ 112 w 194"/>
                <a:gd name="T45" fmla="*/ 149 h 257"/>
                <a:gd name="T46" fmla="*/ 114 w 194"/>
                <a:gd name="T47" fmla="*/ 148 h 257"/>
                <a:gd name="T48" fmla="*/ 102 w 194"/>
                <a:gd name="T49" fmla="*/ 131 h 257"/>
                <a:gd name="T50" fmla="*/ 83 w 194"/>
                <a:gd name="T51" fmla="*/ 106 h 257"/>
                <a:gd name="T52" fmla="*/ 81 w 194"/>
                <a:gd name="T53" fmla="*/ 107 h 257"/>
                <a:gd name="T54" fmla="*/ 93 w 194"/>
                <a:gd name="T55" fmla="*/ 124 h 257"/>
                <a:gd name="T56" fmla="*/ 95 w 194"/>
                <a:gd name="T57" fmla="*/ 122 h 257"/>
                <a:gd name="T58" fmla="*/ 83 w 194"/>
                <a:gd name="T59" fmla="*/ 106 h 257"/>
                <a:gd name="T60" fmla="*/ 64 w 194"/>
                <a:gd name="T61" fmla="*/ 81 h 257"/>
                <a:gd name="T62" fmla="*/ 62 w 194"/>
                <a:gd name="T63" fmla="*/ 82 h 257"/>
                <a:gd name="T64" fmla="*/ 74 w 194"/>
                <a:gd name="T65" fmla="*/ 99 h 257"/>
                <a:gd name="T66" fmla="*/ 76 w 194"/>
                <a:gd name="T67" fmla="*/ 97 h 257"/>
                <a:gd name="T68" fmla="*/ 64 w 194"/>
                <a:gd name="T69" fmla="*/ 81 h 257"/>
                <a:gd name="T70" fmla="*/ 45 w 194"/>
                <a:gd name="T71" fmla="*/ 55 h 257"/>
                <a:gd name="T72" fmla="*/ 43 w 194"/>
                <a:gd name="T73" fmla="*/ 57 h 257"/>
                <a:gd name="T74" fmla="*/ 55 w 194"/>
                <a:gd name="T75" fmla="*/ 73 h 257"/>
                <a:gd name="T76" fmla="*/ 57 w 194"/>
                <a:gd name="T77" fmla="*/ 72 h 257"/>
                <a:gd name="T78" fmla="*/ 45 w 194"/>
                <a:gd name="T79" fmla="*/ 55 h 257"/>
                <a:gd name="T80" fmla="*/ 26 w 194"/>
                <a:gd name="T81" fmla="*/ 30 h 257"/>
                <a:gd name="T82" fmla="*/ 23 w 194"/>
                <a:gd name="T83" fmla="*/ 31 h 257"/>
                <a:gd name="T84" fmla="*/ 36 w 194"/>
                <a:gd name="T85" fmla="*/ 48 h 257"/>
                <a:gd name="T86" fmla="*/ 38 w 194"/>
                <a:gd name="T87" fmla="*/ 46 h 257"/>
                <a:gd name="T88" fmla="*/ 26 w 194"/>
                <a:gd name="T89" fmla="*/ 30 h 257"/>
                <a:gd name="T90" fmla="*/ 0 w 194"/>
                <a:gd name="T91" fmla="*/ 0 h 257"/>
                <a:gd name="T92" fmla="*/ 0 w 194"/>
                <a:gd name="T93" fmla="*/ 0 h 257"/>
                <a:gd name="T94" fmla="*/ 17 w 194"/>
                <a:gd name="T95" fmla="*/ 23 h 257"/>
                <a:gd name="T96" fmla="*/ 19 w 194"/>
                <a:gd name="T97" fmla="*/ 21 h 257"/>
                <a:gd name="T98" fmla="*/ 5 w 194"/>
                <a:gd name="T99" fmla="*/ 2 h 257"/>
                <a:gd name="T100" fmla="*/ 0 w 194"/>
                <a:gd name="T101"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57">
                  <a:moveTo>
                    <a:pt x="178" y="232"/>
                  </a:moveTo>
                  <a:cubicBezTo>
                    <a:pt x="176" y="234"/>
                    <a:pt x="176" y="234"/>
                    <a:pt x="176" y="234"/>
                  </a:cubicBezTo>
                  <a:cubicBezTo>
                    <a:pt x="193" y="257"/>
                    <a:pt x="193" y="257"/>
                    <a:pt x="193" y="257"/>
                  </a:cubicBezTo>
                  <a:cubicBezTo>
                    <a:pt x="194" y="255"/>
                    <a:pt x="193" y="253"/>
                    <a:pt x="192" y="252"/>
                  </a:cubicBezTo>
                  <a:cubicBezTo>
                    <a:pt x="178" y="232"/>
                    <a:pt x="178" y="232"/>
                    <a:pt x="178" y="232"/>
                  </a:cubicBezTo>
                  <a:moveTo>
                    <a:pt x="159" y="207"/>
                  </a:moveTo>
                  <a:cubicBezTo>
                    <a:pt x="157" y="209"/>
                    <a:pt x="157" y="209"/>
                    <a:pt x="157" y="209"/>
                  </a:cubicBezTo>
                  <a:cubicBezTo>
                    <a:pt x="169" y="225"/>
                    <a:pt x="169" y="225"/>
                    <a:pt x="169" y="225"/>
                  </a:cubicBezTo>
                  <a:cubicBezTo>
                    <a:pt x="171" y="224"/>
                    <a:pt x="171" y="224"/>
                    <a:pt x="171" y="224"/>
                  </a:cubicBezTo>
                  <a:cubicBezTo>
                    <a:pt x="159" y="207"/>
                    <a:pt x="159" y="207"/>
                    <a:pt x="159" y="207"/>
                  </a:cubicBezTo>
                  <a:moveTo>
                    <a:pt x="140" y="182"/>
                  </a:moveTo>
                  <a:cubicBezTo>
                    <a:pt x="138" y="183"/>
                    <a:pt x="138" y="183"/>
                    <a:pt x="138" y="183"/>
                  </a:cubicBezTo>
                  <a:cubicBezTo>
                    <a:pt x="150" y="200"/>
                    <a:pt x="150" y="200"/>
                    <a:pt x="150" y="200"/>
                  </a:cubicBezTo>
                  <a:cubicBezTo>
                    <a:pt x="152" y="198"/>
                    <a:pt x="152" y="198"/>
                    <a:pt x="152" y="198"/>
                  </a:cubicBezTo>
                  <a:cubicBezTo>
                    <a:pt x="140" y="182"/>
                    <a:pt x="140" y="182"/>
                    <a:pt x="140" y="182"/>
                  </a:cubicBezTo>
                  <a:moveTo>
                    <a:pt x="121" y="156"/>
                  </a:moveTo>
                  <a:cubicBezTo>
                    <a:pt x="119" y="158"/>
                    <a:pt x="119" y="158"/>
                    <a:pt x="119" y="158"/>
                  </a:cubicBezTo>
                  <a:cubicBezTo>
                    <a:pt x="131" y="175"/>
                    <a:pt x="131" y="175"/>
                    <a:pt x="131" y="175"/>
                  </a:cubicBezTo>
                  <a:cubicBezTo>
                    <a:pt x="133" y="173"/>
                    <a:pt x="133" y="173"/>
                    <a:pt x="133" y="173"/>
                  </a:cubicBezTo>
                  <a:cubicBezTo>
                    <a:pt x="121" y="156"/>
                    <a:pt x="121" y="156"/>
                    <a:pt x="121" y="156"/>
                  </a:cubicBezTo>
                  <a:moveTo>
                    <a:pt x="102" y="131"/>
                  </a:moveTo>
                  <a:cubicBezTo>
                    <a:pt x="100" y="133"/>
                    <a:pt x="100" y="133"/>
                    <a:pt x="100" y="133"/>
                  </a:cubicBezTo>
                  <a:cubicBezTo>
                    <a:pt x="112" y="149"/>
                    <a:pt x="112" y="149"/>
                    <a:pt x="112" y="149"/>
                  </a:cubicBezTo>
                  <a:cubicBezTo>
                    <a:pt x="114" y="148"/>
                    <a:pt x="114" y="148"/>
                    <a:pt x="114" y="148"/>
                  </a:cubicBezTo>
                  <a:cubicBezTo>
                    <a:pt x="102" y="131"/>
                    <a:pt x="102" y="131"/>
                    <a:pt x="102" y="131"/>
                  </a:cubicBezTo>
                  <a:moveTo>
                    <a:pt x="83" y="106"/>
                  </a:moveTo>
                  <a:cubicBezTo>
                    <a:pt x="81" y="107"/>
                    <a:pt x="81" y="107"/>
                    <a:pt x="81" y="107"/>
                  </a:cubicBezTo>
                  <a:cubicBezTo>
                    <a:pt x="93" y="124"/>
                    <a:pt x="93" y="124"/>
                    <a:pt x="93" y="124"/>
                  </a:cubicBezTo>
                  <a:cubicBezTo>
                    <a:pt x="95" y="122"/>
                    <a:pt x="95" y="122"/>
                    <a:pt x="95" y="122"/>
                  </a:cubicBezTo>
                  <a:cubicBezTo>
                    <a:pt x="83" y="106"/>
                    <a:pt x="83" y="106"/>
                    <a:pt x="83" y="106"/>
                  </a:cubicBezTo>
                  <a:moveTo>
                    <a:pt x="64" y="81"/>
                  </a:moveTo>
                  <a:cubicBezTo>
                    <a:pt x="62" y="82"/>
                    <a:pt x="62" y="82"/>
                    <a:pt x="62" y="82"/>
                  </a:cubicBezTo>
                  <a:cubicBezTo>
                    <a:pt x="74" y="99"/>
                    <a:pt x="74" y="99"/>
                    <a:pt x="74" y="99"/>
                  </a:cubicBezTo>
                  <a:cubicBezTo>
                    <a:pt x="76" y="97"/>
                    <a:pt x="76" y="97"/>
                    <a:pt x="76" y="97"/>
                  </a:cubicBezTo>
                  <a:cubicBezTo>
                    <a:pt x="64" y="81"/>
                    <a:pt x="64" y="81"/>
                    <a:pt x="64" y="81"/>
                  </a:cubicBezTo>
                  <a:moveTo>
                    <a:pt x="45" y="55"/>
                  </a:moveTo>
                  <a:cubicBezTo>
                    <a:pt x="43" y="57"/>
                    <a:pt x="43" y="57"/>
                    <a:pt x="43" y="57"/>
                  </a:cubicBezTo>
                  <a:cubicBezTo>
                    <a:pt x="55" y="73"/>
                    <a:pt x="55" y="73"/>
                    <a:pt x="55" y="73"/>
                  </a:cubicBezTo>
                  <a:cubicBezTo>
                    <a:pt x="57" y="72"/>
                    <a:pt x="57" y="72"/>
                    <a:pt x="57" y="72"/>
                  </a:cubicBezTo>
                  <a:cubicBezTo>
                    <a:pt x="45" y="55"/>
                    <a:pt x="45" y="55"/>
                    <a:pt x="45" y="55"/>
                  </a:cubicBezTo>
                  <a:moveTo>
                    <a:pt x="26" y="30"/>
                  </a:moveTo>
                  <a:cubicBezTo>
                    <a:pt x="23" y="31"/>
                    <a:pt x="23" y="31"/>
                    <a:pt x="23" y="31"/>
                  </a:cubicBezTo>
                  <a:cubicBezTo>
                    <a:pt x="36" y="48"/>
                    <a:pt x="36" y="48"/>
                    <a:pt x="36" y="48"/>
                  </a:cubicBezTo>
                  <a:cubicBezTo>
                    <a:pt x="38" y="46"/>
                    <a:pt x="38" y="46"/>
                    <a:pt x="38" y="46"/>
                  </a:cubicBezTo>
                  <a:cubicBezTo>
                    <a:pt x="26" y="30"/>
                    <a:pt x="26" y="30"/>
                    <a:pt x="26" y="30"/>
                  </a:cubicBezTo>
                  <a:moveTo>
                    <a:pt x="0" y="0"/>
                  </a:moveTo>
                  <a:cubicBezTo>
                    <a:pt x="0" y="0"/>
                    <a:pt x="0" y="0"/>
                    <a:pt x="0" y="0"/>
                  </a:cubicBezTo>
                  <a:cubicBezTo>
                    <a:pt x="17" y="23"/>
                    <a:pt x="17" y="23"/>
                    <a:pt x="17" y="23"/>
                  </a:cubicBezTo>
                  <a:cubicBezTo>
                    <a:pt x="19" y="21"/>
                    <a:pt x="19" y="21"/>
                    <a:pt x="19" y="21"/>
                  </a:cubicBezTo>
                  <a:cubicBezTo>
                    <a:pt x="5" y="2"/>
                    <a:pt x="5" y="2"/>
                    <a:pt x="5" y="2"/>
                  </a:cubicBezTo>
                  <a:cubicBezTo>
                    <a:pt x="4" y="1"/>
                    <a:pt x="2" y="0"/>
                    <a:pt x="0"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7" name="Freeform 243">
              <a:extLst>
                <a:ext uri="{FF2B5EF4-FFF2-40B4-BE49-F238E27FC236}">
                  <a16:creationId xmlns:a16="http://schemas.microsoft.com/office/drawing/2014/main" id="{7C763222-FA46-8565-B7F3-52B175B591DD}"/>
                </a:ext>
              </a:extLst>
            </p:cNvPr>
            <p:cNvSpPr>
              <a:spLocks/>
            </p:cNvSpPr>
            <p:nvPr/>
          </p:nvSpPr>
          <p:spPr bwMode="auto">
            <a:xfrm>
              <a:off x="7317843" y="7817076"/>
              <a:ext cx="81793" cy="70108"/>
            </a:xfrm>
            <a:custGeom>
              <a:avLst/>
              <a:gdLst>
                <a:gd name="T0" fmla="*/ 22 w 28"/>
                <a:gd name="T1" fmla="*/ 0 h 24"/>
                <a:gd name="T2" fmla="*/ 19 w 28"/>
                <a:gd name="T3" fmla="*/ 1 h 24"/>
                <a:gd name="T4" fmla="*/ 2 w 28"/>
                <a:gd name="T5" fmla="*/ 14 h 24"/>
                <a:gd name="T6" fmla="*/ 0 w 28"/>
                <a:gd name="T7" fmla="*/ 15 h 24"/>
                <a:gd name="T8" fmla="*/ 7 w 28"/>
                <a:gd name="T9" fmla="*/ 24 h 24"/>
                <a:gd name="T10" fmla="*/ 9 w 28"/>
                <a:gd name="T11" fmla="*/ 22 h 24"/>
                <a:gd name="T12" fmla="*/ 25 w 28"/>
                <a:gd name="T13" fmla="*/ 10 h 24"/>
                <a:gd name="T14" fmla="*/ 26 w 28"/>
                <a:gd name="T15" fmla="*/ 2 h 24"/>
                <a:gd name="T16" fmla="*/ 22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2" y="0"/>
                  </a:moveTo>
                  <a:cubicBezTo>
                    <a:pt x="21" y="0"/>
                    <a:pt x="20" y="1"/>
                    <a:pt x="19" y="1"/>
                  </a:cubicBezTo>
                  <a:cubicBezTo>
                    <a:pt x="2" y="14"/>
                    <a:pt x="2" y="14"/>
                    <a:pt x="2" y="14"/>
                  </a:cubicBezTo>
                  <a:cubicBezTo>
                    <a:pt x="0" y="15"/>
                    <a:pt x="0" y="15"/>
                    <a:pt x="0" y="15"/>
                  </a:cubicBezTo>
                  <a:cubicBezTo>
                    <a:pt x="7" y="24"/>
                    <a:pt x="7" y="24"/>
                    <a:pt x="7" y="24"/>
                  </a:cubicBezTo>
                  <a:cubicBezTo>
                    <a:pt x="9" y="22"/>
                    <a:pt x="9" y="22"/>
                    <a:pt x="9" y="22"/>
                  </a:cubicBezTo>
                  <a:cubicBezTo>
                    <a:pt x="25" y="10"/>
                    <a:pt x="25" y="10"/>
                    <a:pt x="25" y="10"/>
                  </a:cubicBezTo>
                  <a:cubicBezTo>
                    <a:pt x="28" y="8"/>
                    <a:pt x="28" y="5"/>
                    <a:pt x="26" y="2"/>
                  </a:cubicBezTo>
                  <a:cubicBezTo>
                    <a:pt x="25" y="1"/>
                    <a:pt x="24"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8" name="Freeform 244">
              <a:extLst>
                <a:ext uri="{FF2B5EF4-FFF2-40B4-BE49-F238E27FC236}">
                  <a16:creationId xmlns:a16="http://schemas.microsoft.com/office/drawing/2014/main" id="{002ADDFA-A5FD-5E91-EFB6-51CA94FE316C}"/>
                </a:ext>
              </a:extLst>
            </p:cNvPr>
            <p:cNvSpPr>
              <a:spLocks/>
            </p:cNvSpPr>
            <p:nvPr/>
          </p:nvSpPr>
          <p:spPr bwMode="auto">
            <a:xfrm>
              <a:off x="7263314" y="7743073"/>
              <a:ext cx="81793" cy="70108"/>
            </a:xfrm>
            <a:custGeom>
              <a:avLst/>
              <a:gdLst>
                <a:gd name="T0" fmla="*/ 22 w 28"/>
                <a:gd name="T1" fmla="*/ 0 h 24"/>
                <a:gd name="T2" fmla="*/ 19 w 28"/>
                <a:gd name="T3" fmla="*/ 1 h 24"/>
                <a:gd name="T4" fmla="*/ 2 w 28"/>
                <a:gd name="T5" fmla="*/ 13 h 24"/>
                <a:gd name="T6" fmla="*/ 0 w 28"/>
                <a:gd name="T7" fmla="*/ 15 h 24"/>
                <a:gd name="T8" fmla="*/ 7 w 28"/>
                <a:gd name="T9" fmla="*/ 24 h 24"/>
                <a:gd name="T10" fmla="*/ 9 w 28"/>
                <a:gd name="T11" fmla="*/ 22 h 24"/>
                <a:gd name="T12" fmla="*/ 25 w 28"/>
                <a:gd name="T13" fmla="*/ 10 h 24"/>
                <a:gd name="T14" fmla="*/ 26 w 28"/>
                <a:gd name="T15" fmla="*/ 2 h 24"/>
                <a:gd name="T16" fmla="*/ 22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2" y="0"/>
                  </a:moveTo>
                  <a:cubicBezTo>
                    <a:pt x="21" y="0"/>
                    <a:pt x="20" y="0"/>
                    <a:pt x="19" y="1"/>
                  </a:cubicBezTo>
                  <a:cubicBezTo>
                    <a:pt x="2" y="13"/>
                    <a:pt x="2" y="13"/>
                    <a:pt x="2" y="13"/>
                  </a:cubicBezTo>
                  <a:cubicBezTo>
                    <a:pt x="0" y="15"/>
                    <a:pt x="0" y="15"/>
                    <a:pt x="0" y="15"/>
                  </a:cubicBezTo>
                  <a:cubicBezTo>
                    <a:pt x="7" y="24"/>
                    <a:pt x="7" y="24"/>
                    <a:pt x="7" y="24"/>
                  </a:cubicBezTo>
                  <a:cubicBezTo>
                    <a:pt x="9" y="22"/>
                    <a:pt x="9" y="22"/>
                    <a:pt x="9" y="22"/>
                  </a:cubicBezTo>
                  <a:cubicBezTo>
                    <a:pt x="25" y="10"/>
                    <a:pt x="25" y="10"/>
                    <a:pt x="25" y="10"/>
                  </a:cubicBezTo>
                  <a:cubicBezTo>
                    <a:pt x="28" y="8"/>
                    <a:pt x="28" y="4"/>
                    <a:pt x="26" y="2"/>
                  </a:cubicBezTo>
                  <a:cubicBezTo>
                    <a:pt x="25" y="1"/>
                    <a:pt x="24"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19" name="Freeform 245">
              <a:extLst>
                <a:ext uri="{FF2B5EF4-FFF2-40B4-BE49-F238E27FC236}">
                  <a16:creationId xmlns:a16="http://schemas.microsoft.com/office/drawing/2014/main" id="{3F8027AD-C341-BF44-440C-7B4EB01DA412}"/>
                </a:ext>
              </a:extLst>
            </p:cNvPr>
            <p:cNvSpPr>
              <a:spLocks/>
            </p:cNvSpPr>
            <p:nvPr/>
          </p:nvSpPr>
          <p:spPr bwMode="auto">
            <a:xfrm>
              <a:off x="7206838" y="7671017"/>
              <a:ext cx="81793" cy="66213"/>
            </a:xfrm>
            <a:custGeom>
              <a:avLst/>
              <a:gdLst>
                <a:gd name="T0" fmla="*/ 22 w 28"/>
                <a:gd name="T1" fmla="*/ 0 h 23"/>
                <a:gd name="T2" fmla="*/ 19 w 28"/>
                <a:gd name="T3" fmla="*/ 1 h 23"/>
                <a:gd name="T4" fmla="*/ 2 w 28"/>
                <a:gd name="T5" fmla="*/ 13 h 23"/>
                <a:gd name="T6" fmla="*/ 0 w 28"/>
                <a:gd name="T7" fmla="*/ 15 h 23"/>
                <a:gd name="T8" fmla="*/ 7 w 28"/>
                <a:gd name="T9" fmla="*/ 23 h 23"/>
                <a:gd name="T10" fmla="*/ 9 w 28"/>
                <a:gd name="T11" fmla="*/ 22 h 23"/>
                <a:gd name="T12" fmla="*/ 25 w 28"/>
                <a:gd name="T13" fmla="*/ 9 h 23"/>
                <a:gd name="T14" fmla="*/ 26 w 28"/>
                <a:gd name="T15" fmla="*/ 2 h 23"/>
                <a:gd name="T16" fmla="*/ 22 w 2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3">
                  <a:moveTo>
                    <a:pt x="22" y="0"/>
                  </a:moveTo>
                  <a:cubicBezTo>
                    <a:pt x="21" y="0"/>
                    <a:pt x="20" y="0"/>
                    <a:pt x="19" y="1"/>
                  </a:cubicBezTo>
                  <a:cubicBezTo>
                    <a:pt x="2" y="13"/>
                    <a:pt x="2" y="13"/>
                    <a:pt x="2" y="13"/>
                  </a:cubicBezTo>
                  <a:cubicBezTo>
                    <a:pt x="0" y="15"/>
                    <a:pt x="0" y="15"/>
                    <a:pt x="0" y="15"/>
                  </a:cubicBezTo>
                  <a:cubicBezTo>
                    <a:pt x="7" y="23"/>
                    <a:pt x="7" y="23"/>
                    <a:pt x="7" y="23"/>
                  </a:cubicBezTo>
                  <a:cubicBezTo>
                    <a:pt x="9" y="22"/>
                    <a:pt x="9" y="22"/>
                    <a:pt x="9" y="22"/>
                  </a:cubicBezTo>
                  <a:cubicBezTo>
                    <a:pt x="25" y="9"/>
                    <a:pt x="25" y="9"/>
                    <a:pt x="25" y="9"/>
                  </a:cubicBezTo>
                  <a:cubicBezTo>
                    <a:pt x="28" y="8"/>
                    <a:pt x="28" y="4"/>
                    <a:pt x="26" y="2"/>
                  </a:cubicBezTo>
                  <a:cubicBezTo>
                    <a:pt x="25" y="0"/>
                    <a:pt x="24"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0" name="Freeform 246">
              <a:extLst>
                <a:ext uri="{FF2B5EF4-FFF2-40B4-BE49-F238E27FC236}">
                  <a16:creationId xmlns:a16="http://schemas.microsoft.com/office/drawing/2014/main" id="{B5E1D5D9-3E51-D01B-D850-42106230B7BE}"/>
                </a:ext>
              </a:extLst>
            </p:cNvPr>
            <p:cNvSpPr>
              <a:spLocks/>
            </p:cNvSpPr>
            <p:nvPr/>
          </p:nvSpPr>
          <p:spPr bwMode="auto">
            <a:xfrm>
              <a:off x="7152309" y="7595068"/>
              <a:ext cx="81793" cy="70108"/>
            </a:xfrm>
            <a:custGeom>
              <a:avLst/>
              <a:gdLst>
                <a:gd name="T0" fmla="*/ 22 w 28"/>
                <a:gd name="T1" fmla="*/ 0 h 24"/>
                <a:gd name="T2" fmla="*/ 18 w 28"/>
                <a:gd name="T3" fmla="*/ 1 h 24"/>
                <a:gd name="T4" fmla="*/ 2 w 28"/>
                <a:gd name="T5" fmla="*/ 14 h 24"/>
                <a:gd name="T6" fmla="*/ 0 w 28"/>
                <a:gd name="T7" fmla="*/ 15 h 24"/>
                <a:gd name="T8" fmla="*/ 7 w 28"/>
                <a:gd name="T9" fmla="*/ 24 h 24"/>
                <a:gd name="T10" fmla="*/ 9 w 28"/>
                <a:gd name="T11" fmla="*/ 22 h 24"/>
                <a:gd name="T12" fmla="*/ 25 w 28"/>
                <a:gd name="T13" fmla="*/ 10 h 24"/>
                <a:gd name="T14" fmla="*/ 26 w 28"/>
                <a:gd name="T15" fmla="*/ 2 h 24"/>
                <a:gd name="T16" fmla="*/ 22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2" y="0"/>
                  </a:moveTo>
                  <a:cubicBezTo>
                    <a:pt x="21" y="0"/>
                    <a:pt x="19" y="1"/>
                    <a:pt x="18" y="1"/>
                  </a:cubicBezTo>
                  <a:cubicBezTo>
                    <a:pt x="2" y="14"/>
                    <a:pt x="2" y="14"/>
                    <a:pt x="2" y="14"/>
                  </a:cubicBezTo>
                  <a:cubicBezTo>
                    <a:pt x="0" y="15"/>
                    <a:pt x="0" y="15"/>
                    <a:pt x="0" y="15"/>
                  </a:cubicBezTo>
                  <a:cubicBezTo>
                    <a:pt x="7" y="24"/>
                    <a:pt x="7" y="24"/>
                    <a:pt x="7" y="24"/>
                  </a:cubicBezTo>
                  <a:cubicBezTo>
                    <a:pt x="9" y="22"/>
                    <a:pt x="9" y="22"/>
                    <a:pt x="9" y="22"/>
                  </a:cubicBezTo>
                  <a:cubicBezTo>
                    <a:pt x="25" y="10"/>
                    <a:pt x="25" y="10"/>
                    <a:pt x="25" y="10"/>
                  </a:cubicBezTo>
                  <a:cubicBezTo>
                    <a:pt x="28" y="8"/>
                    <a:pt x="28" y="5"/>
                    <a:pt x="26" y="2"/>
                  </a:cubicBezTo>
                  <a:cubicBezTo>
                    <a:pt x="25" y="1"/>
                    <a:pt x="23"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1" name="Freeform 247">
              <a:extLst>
                <a:ext uri="{FF2B5EF4-FFF2-40B4-BE49-F238E27FC236}">
                  <a16:creationId xmlns:a16="http://schemas.microsoft.com/office/drawing/2014/main" id="{714650C4-8C60-9EC5-DE7E-BD1A5EF914A3}"/>
                </a:ext>
              </a:extLst>
            </p:cNvPr>
            <p:cNvSpPr>
              <a:spLocks/>
            </p:cNvSpPr>
            <p:nvPr/>
          </p:nvSpPr>
          <p:spPr bwMode="auto">
            <a:xfrm>
              <a:off x="7095834" y="7521065"/>
              <a:ext cx="81793" cy="70108"/>
            </a:xfrm>
            <a:custGeom>
              <a:avLst/>
              <a:gdLst>
                <a:gd name="T0" fmla="*/ 22 w 28"/>
                <a:gd name="T1" fmla="*/ 0 h 24"/>
                <a:gd name="T2" fmla="*/ 18 w 28"/>
                <a:gd name="T3" fmla="*/ 1 h 24"/>
                <a:gd name="T4" fmla="*/ 2 w 28"/>
                <a:gd name="T5" fmla="*/ 13 h 24"/>
                <a:gd name="T6" fmla="*/ 0 w 28"/>
                <a:gd name="T7" fmla="*/ 15 h 24"/>
                <a:gd name="T8" fmla="*/ 7 w 28"/>
                <a:gd name="T9" fmla="*/ 24 h 24"/>
                <a:gd name="T10" fmla="*/ 9 w 28"/>
                <a:gd name="T11" fmla="*/ 22 h 24"/>
                <a:gd name="T12" fmla="*/ 25 w 28"/>
                <a:gd name="T13" fmla="*/ 10 h 24"/>
                <a:gd name="T14" fmla="*/ 26 w 28"/>
                <a:gd name="T15" fmla="*/ 2 h 24"/>
                <a:gd name="T16" fmla="*/ 22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2" y="0"/>
                  </a:moveTo>
                  <a:cubicBezTo>
                    <a:pt x="21" y="0"/>
                    <a:pt x="19" y="0"/>
                    <a:pt x="18" y="1"/>
                  </a:cubicBezTo>
                  <a:cubicBezTo>
                    <a:pt x="2" y="13"/>
                    <a:pt x="2" y="13"/>
                    <a:pt x="2" y="13"/>
                  </a:cubicBezTo>
                  <a:cubicBezTo>
                    <a:pt x="0" y="15"/>
                    <a:pt x="0" y="15"/>
                    <a:pt x="0" y="15"/>
                  </a:cubicBezTo>
                  <a:cubicBezTo>
                    <a:pt x="7" y="24"/>
                    <a:pt x="7" y="24"/>
                    <a:pt x="7" y="24"/>
                  </a:cubicBezTo>
                  <a:cubicBezTo>
                    <a:pt x="9" y="22"/>
                    <a:pt x="9" y="22"/>
                    <a:pt x="9" y="22"/>
                  </a:cubicBezTo>
                  <a:cubicBezTo>
                    <a:pt x="25" y="10"/>
                    <a:pt x="25" y="10"/>
                    <a:pt x="25" y="10"/>
                  </a:cubicBezTo>
                  <a:cubicBezTo>
                    <a:pt x="28" y="8"/>
                    <a:pt x="28" y="5"/>
                    <a:pt x="26" y="2"/>
                  </a:cubicBezTo>
                  <a:cubicBezTo>
                    <a:pt x="25" y="1"/>
                    <a:pt x="23"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2" name="Freeform 248">
              <a:extLst>
                <a:ext uri="{FF2B5EF4-FFF2-40B4-BE49-F238E27FC236}">
                  <a16:creationId xmlns:a16="http://schemas.microsoft.com/office/drawing/2014/main" id="{CECFAF9F-1C11-57AE-588F-2CE60C138F1B}"/>
                </a:ext>
              </a:extLst>
            </p:cNvPr>
            <p:cNvSpPr>
              <a:spLocks/>
            </p:cNvSpPr>
            <p:nvPr/>
          </p:nvSpPr>
          <p:spPr bwMode="auto">
            <a:xfrm>
              <a:off x="7041305" y="7447062"/>
              <a:ext cx="81793" cy="68161"/>
            </a:xfrm>
            <a:custGeom>
              <a:avLst/>
              <a:gdLst>
                <a:gd name="T0" fmla="*/ 22 w 28"/>
                <a:gd name="T1" fmla="*/ 0 h 23"/>
                <a:gd name="T2" fmla="*/ 18 w 28"/>
                <a:gd name="T3" fmla="*/ 1 h 23"/>
                <a:gd name="T4" fmla="*/ 2 w 28"/>
                <a:gd name="T5" fmla="*/ 13 h 23"/>
                <a:gd name="T6" fmla="*/ 0 w 28"/>
                <a:gd name="T7" fmla="*/ 15 h 23"/>
                <a:gd name="T8" fmla="*/ 7 w 28"/>
                <a:gd name="T9" fmla="*/ 23 h 23"/>
                <a:gd name="T10" fmla="*/ 9 w 28"/>
                <a:gd name="T11" fmla="*/ 22 h 23"/>
                <a:gd name="T12" fmla="*/ 25 w 28"/>
                <a:gd name="T13" fmla="*/ 10 h 23"/>
                <a:gd name="T14" fmla="*/ 26 w 28"/>
                <a:gd name="T15" fmla="*/ 2 h 23"/>
                <a:gd name="T16" fmla="*/ 22 w 2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3">
                  <a:moveTo>
                    <a:pt x="22" y="0"/>
                  </a:moveTo>
                  <a:cubicBezTo>
                    <a:pt x="21" y="0"/>
                    <a:pt x="19" y="0"/>
                    <a:pt x="18" y="1"/>
                  </a:cubicBezTo>
                  <a:cubicBezTo>
                    <a:pt x="2" y="13"/>
                    <a:pt x="2" y="13"/>
                    <a:pt x="2" y="13"/>
                  </a:cubicBezTo>
                  <a:cubicBezTo>
                    <a:pt x="0" y="15"/>
                    <a:pt x="0" y="15"/>
                    <a:pt x="0" y="15"/>
                  </a:cubicBezTo>
                  <a:cubicBezTo>
                    <a:pt x="7" y="23"/>
                    <a:pt x="7" y="23"/>
                    <a:pt x="7" y="23"/>
                  </a:cubicBezTo>
                  <a:cubicBezTo>
                    <a:pt x="9" y="22"/>
                    <a:pt x="9" y="22"/>
                    <a:pt x="9" y="22"/>
                  </a:cubicBezTo>
                  <a:cubicBezTo>
                    <a:pt x="25" y="10"/>
                    <a:pt x="25" y="10"/>
                    <a:pt x="25" y="10"/>
                  </a:cubicBezTo>
                  <a:cubicBezTo>
                    <a:pt x="28" y="8"/>
                    <a:pt x="28" y="4"/>
                    <a:pt x="26" y="2"/>
                  </a:cubicBezTo>
                  <a:cubicBezTo>
                    <a:pt x="25" y="0"/>
                    <a:pt x="23"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3" name="Freeform 249">
              <a:extLst>
                <a:ext uri="{FF2B5EF4-FFF2-40B4-BE49-F238E27FC236}">
                  <a16:creationId xmlns:a16="http://schemas.microsoft.com/office/drawing/2014/main" id="{A83F36AD-65FE-B709-798F-409BF2137400}"/>
                </a:ext>
              </a:extLst>
            </p:cNvPr>
            <p:cNvSpPr>
              <a:spLocks/>
            </p:cNvSpPr>
            <p:nvPr/>
          </p:nvSpPr>
          <p:spPr bwMode="auto">
            <a:xfrm>
              <a:off x="6984829" y="7371111"/>
              <a:ext cx="81793" cy="70108"/>
            </a:xfrm>
            <a:custGeom>
              <a:avLst/>
              <a:gdLst>
                <a:gd name="T0" fmla="*/ 22 w 28"/>
                <a:gd name="T1" fmla="*/ 0 h 24"/>
                <a:gd name="T2" fmla="*/ 18 w 28"/>
                <a:gd name="T3" fmla="*/ 1 h 24"/>
                <a:gd name="T4" fmla="*/ 2 w 28"/>
                <a:gd name="T5" fmla="*/ 14 h 24"/>
                <a:gd name="T6" fmla="*/ 0 w 28"/>
                <a:gd name="T7" fmla="*/ 15 h 24"/>
                <a:gd name="T8" fmla="*/ 7 w 28"/>
                <a:gd name="T9" fmla="*/ 24 h 24"/>
                <a:gd name="T10" fmla="*/ 9 w 28"/>
                <a:gd name="T11" fmla="*/ 23 h 24"/>
                <a:gd name="T12" fmla="*/ 25 w 28"/>
                <a:gd name="T13" fmla="*/ 10 h 24"/>
                <a:gd name="T14" fmla="*/ 26 w 28"/>
                <a:gd name="T15" fmla="*/ 2 h 24"/>
                <a:gd name="T16" fmla="*/ 22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2" y="0"/>
                  </a:moveTo>
                  <a:cubicBezTo>
                    <a:pt x="21" y="0"/>
                    <a:pt x="19" y="1"/>
                    <a:pt x="18" y="1"/>
                  </a:cubicBezTo>
                  <a:cubicBezTo>
                    <a:pt x="2" y="14"/>
                    <a:pt x="2" y="14"/>
                    <a:pt x="2" y="14"/>
                  </a:cubicBezTo>
                  <a:cubicBezTo>
                    <a:pt x="0" y="15"/>
                    <a:pt x="0" y="15"/>
                    <a:pt x="0" y="15"/>
                  </a:cubicBezTo>
                  <a:cubicBezTo>
                    <a:pt x="7" y="24"/>
                    <a:pt x="7" y="24"/>
                    <a:pt x="7" y="24"/>
                  </a:cubicBezTo>
                  <a:cubicBezTo>
                    <a:pt x="9" y="23"/>
                    <a:pt x="9" y="23"/>
                    <a:pt x="9" y="23"/>
                  </a:cubicBezTo>
                  <a:cubicBezTo>
                    <a:pt x="25" y="10"/>
                    <a:pt x="25" y="10"/>
                    <a:pt x="25" y="10"/>
                  </a:cubicBezTo>
                  <a:cubicBezTo>
                    <a:pt x="27" y="8"/>
                    <a:pt x="28" y="5"/>
                    <a:pt x="26" y="2"/>
                  </a:cubicBezTo>
                  <a:cubicBezTo>
                    <a:pt x="25" y="1"/>
                    <a:pt x="23"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4" name="Freeform 250">
              <a:extLst>
                <a:ext uri="{FF2B5EF4-FFF2-40B4-BE49-F238E27FC236}">
                  <a16:creationId xmlns:a16="http://schemas.microsoft.com/office/drawing/2014/main" id="{2EC00201-DBAF-8D15-3D47-11821A2B8F85}"/>
                </a:ext>
              </a:extLst>
            </p:cNvPr>
            <p:cNvSpPr>
              <a:spLocks/>
            </p:cNvSpPr>
            <p:nvPr/>
          </p:nvSpPr>
          <p:spPr bwMode="auto">
            <a:xfrm>
              <a:off x="6930300" y="7299056"/>
              <a:ext cx="81793" cy="70108"/>
            </a:xfrm>
            <a:custGeom>
              <a:avLst/>
              <a:gdLst>
                <a:gd name="T0" fmla="*/ 22 w 28"/>
                <a:gd name="T1" fmla="*/ 0 h 24"/>
                <a:gd name="T2" fmla="*/ 18 w 28"/>
                <a:gd name="T3" fmla="*/ 1 h 24"/>
                <a:gd name="T4" fmla="*/ 2 w 28"/>
                <a:gd name="T5" fmla="*/ 13 h 24"/>
                <a:gd name="T6" fmla="*/ 0 w 28"/>
                <a:gd name="T7" fmla="*/ 15 h 24"/>
                <a:gd name="T8" fmla="*/ 7 w 28"/>
                <a:gd name="T9" fmla="*/ 24 h 24"/>
                <a:gd name="T10" fmla="*/ 9 w 28"/>
                <a:gd name="T11" fmla="*/ 22 h 24"/>
                <a:gd name="T12" fmla="*/ 25 w 28"/>
                <a:gd name="T13" fmla="*/ 10 h 24"/>
                <a:gd name="T14" fmla="*/ 26 w 28"/>
                <a:gd name="T15" fmla="*/ 2 h 24"/>
                <a:gd name="T16" fmla="*/ 22 w 2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4">
                  <a:moveTo>
                    <a:pt x="22" y="0"/>
                  </a:moveTo>
                  <a:cubicBezTo>
                    <a:pt x="21" y="0"/>
                    <a:pt x="19" y="0"/>
                    <a:pt x="18" y="1"/>
                  </a:cubicBezTo>
                  <a:cubicBezTo>
                    <a:pt x="2" y="13"/>
                    <a:pt x="2" y="13"/>
                    <a:pt x="2" y="13"/>
                  </a:cubicBezTo>
                  <a:cubicBezTo>
                    <a:pt x="0" y="15"/>
                    <a:pt x="0" y="15"/>
                    <a:pt x="0" y="15"/>
                  </a:cubicBezTo>
                  <a:cubicBezTo>
                    <a:pt x="7" y="24"/>
                    <a:pt x="7" y="24"/>
                    <a:pt x="7" y="24"/>
                  </a:cubicBezTo>
                  <a:cubicBezTo>
                    <a:pt x="9" y="22"/>
                    <a:pt x="9" y="22"/>
                    <a:pt x="9" y="22"/>
                  </a:cubicBezTo>
                  <a:cubicBezTo>
                    <a:pt x="25" y="10"/>
                    <a:pt x="25" y="10"/>
                    <a:pt x="25" y="10"/>
                  </a:cubicBezTo>
                  <a:cubicBezTo>
                    <a:pt x="27" y="8"/>
                    <a:pt x="28" y="5"/>
                    <a:pt x="26" y="2"/>
                  </a:cubicBezTo>
                  <a:cubicBezTo>
                    <a:pt x="25" y="1"/>
                    <a:pt x="23"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5" name="Freeform 251">
              <a:extLst>
                <a:ext uri="{FF2B5EF4-FFF2-40B4-BE49-F238E27FC236}">
                  <a16:creationId xmlns:a16="http://schemas.microsoft.com/office/drawing/2014/main" id="{69E52A5F-7247-CB66-C107-C8FADFA8D424}"/>
                </a:ext>
              </a:extLst>
            </p:cNvPr>
            <p:cNvSpPr>
              <a:spLocks/>
            </p:cNvSpPr>
            <p:nvPr/>
          </p:nvSpPr>
          <p:spPr bwMode="auto">
            <a:xfrm>
              <a:off x="6873825" y="7225053"/>
              <a:ext cx="81793" cy="68161"/>
            </a:xfrm>
            <a:custGeom>
              <a:avLst/>
              <a:gdLst>
                <a:gd name="T0" fmla="*/ 22 w 28"/>
                <a:gd name="T1" fmla="*/ 0 h 23"/>
                <a:gd name="T2" fmla="*/ 18 w 28"/>
                <a:gd name="T3" fmla="*/ 1 h 23"/>
                <a:gd name="T4" fmla="*/ 2 w 28"/>
                <a:gd name="T5" fmla="*/ 13 h 23"/>
                <a:gd name="T6" fmla="*/ 0 w 28"/>
                <a:gd name="T7" fmla="*/ 15 h 23"/>
                <a:gd name="T8" fmla="*/ 6 w 28"/>
                <a:gd name="T9" fmla="*/ 23 h 23"/>
                <a:gd name="T10" fmla="*/ 9 w 28"/>
                <a:gd name="T11" fmla="*/ 22 h 23"/>
                <a:gd name="T12" fmla="*/ 25 w 28"/>
                <a:gd name="T13" fmla="*/ 10 h 23"/>
                <a:gd name="T14" fmla="*/ 26 w 28"/>
                <a:gd name="T15" fmla="*/ 2 h 23"/>
                <a:gd name="T16" fmla="*/ 22 w 28"/>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3">
                  <a:moveTo>
                    <a:pt x="22" y="0"/>
                  </a:moveTo>
                  <a:cubicBezTo>
                    <a:pt x="21" y="0"/>
                    <a:pt x="19" y="0"/>
                    <a:pt x="18" y="1"/>
                  </a:cubicBezTo>
                  <a:cubicBezTo>
                    <a:pt x="2" y="13"/>
                    <a:pt x="2" y="13"/>
                    <a:pt x="2" y="13"/>
                  </a:cubicBezTo>
                  <a:cubicBezTo>
                    <a:pt x="0" y="15"/>
                    <a:pt x="0" y="15"/>
                    <a:pt x="0" y="15"/>
                  </a:cubicBezTo>
                  <a:cubicBezTo>
                    <a:pt x="6" y="23"/>
                    <a:pt x="6" y="23"/>
                    <a:pt x="6" y="23"/>
                  </a:cubicBezTo>
                  <a:cubicBezTo>
                    <a:pt x="9" y="22"/>
                    <a:pt x="9" y="22"/>
                    <a:pt x="9" y="22"/>
                  </a:cubicBezTo>
                  <a:cubicBezTo>
                    <a:pt x="25" y="10"/>
                    <a:pt x="25" y="10"/>
                    <a:pt x="25" y="10"/>
                  </a:cubicBezTo>
                  <a:cubicBezTo>
                    <a:pt x="27" y="8"/>
                    <a:pt x="28" y="4"/>
                    <a:pt x="26" y="2"/>
                  </a:cubicBezTo>
                  <a:cubicBezTo>
                    <a:pt x="25" y="0"/>
                    <a:pt x="23" y="0"/>
                    <a:pt x="22"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6" name="Freeform 252">
              <a:extLst>
                <a:ext uri="{FF2B5EF4-FFF2-40B4-BE49-F238E27FC236}">
                  <a16:creationId xmlns:a16="http://schemas.microsoft.com/office/drawing/2014/main" id="{0903B45A-09B6-A792-65F2-0F2972644483}"/>
                </a:ext>
              </a:extLst>
            </p:cNvPr>
            <p:cNvSpPr>
              <a:spLocks/>
            </p:cNvSpPr>
            <p:nvPr/>
          </p:nvSpPr>
          <p:spPr bwMode="auto">
            <a:xfrm>
              <a:off x="7796915" y="7951450"/>
              <a:ext cx="5843" cy="144111"/>
            </a:xfrm>
            <a:custGeom>
              <a:avLst/>
              <a:gdLst>
                <a:gd name="T0" fmla="*/ 0 w 2"/>
                <a:gd name="T1" fmla="*/ 0 h 49"/>
                <a:gd name="T2" fmla="*/ 2 w 2"/>
                <a:gd name="T3" fmla="*/ 49 h 49"/>
                <a:gd name="T4" fmla="*/ 0 w 2"/>
                <a:gd name="T5" fmla="*/ 0 h 49"/>
              </a:gdLst>
              <a:ahLst/>
              <a:cxnLst>
                <a:cxn ang="0">
                  <a:pos x="T0" y="T1"/>
                </a:cxn>
                <a:cxn ang="0">
                  <a:pos x="T2" y="T3"/>
                </a:cxn>
                <a:cxn ang="0">
                  <a:pos x="T4" y="T5"/>
                </a:cxn>
              </a:cxnLst>
              <a:rect l="0" t="0" r="r" b="b"/>
              <a:pathLst>
                <a:path w="2" h="49">
                  <a:moveTo>
                    <a:pt x="0" y="0"/>
                  </a:moveTo>
                  <a:cubicBezTo>
                    <a:pt x="1" y="9"/>
                    <a:pt x="2" y="29"/>
                    <a:pt x="2" y="49"/>
                  </a:cubicBezTo>
                  <a:cubicBezTo>
                    <a:pt x="2" y="33"/>
                    <a:pt x="2" y="17"/>
                    <a:pt x="0" y="0"/>
                  </a:cubicBezTo>
                </a:path>
              </a:pathLst>
            </a:custGeom>
            <a:solidFill>
              <a:srgbClr val="9C6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7" name="Freeform 253">
              <a:extLst>
                <a:ext uri="{FF2B5EF4-FFF2-40B4-BE49-F238E27FC236}">
                  <a16:creationId xmlns:a16="http://schemas.microsoft.com/office/drawing/2014/main" id="{EC322CB7-CC2C-314B-A8C5-AC591D43982B}"/>
                </a:ext>
              </a:extLst>
            </p:cNvPr>
            <p:cNvSpPr>
              <a:spLocks/>
            </p:cNvSpPr>
            <p:nvPr/>
          </p:nvSpPr>
          <p:spPr bwMode="auto">
            <a:xfrm>
              <a:off x="7761861" y="8446101"/>
              <a:ext cx="9738" cy="9738"/>
            </a:xfrm>
            <a:custGeom>
              <a:avLst/>
              <a:gdLst>
                <a:gd name="T0" fmla="*/ 3 w 3"/>
                <a:gd name="T1" fmla="*/ 0 h 3"/>
                <a:gd name="T2" fmla="*/ 3 w 3"/>
                <a:gd name="T3" fmla="*/ 0 h 3"/>
                <a:gd name="T4" fmla="*/ 0 w 3"/>
                <a:gd name="T5" fmla="*/ 3 h 3"/>
                <a:gd name="T6" fmla="*/ 0 w 3"/>
                <a:gd name="T7" fmla="*/ 3 h 3"/>
                <a:gd name="T8" fmla="*/ 3 w 3"/>
                <a:gd name="T9" fmla="*/ 0 h 3"/>
              </a:gdLst>
              <a:ahLst/>
              <a:cxnLst>
                <a:cxn ang="0">
                  <a:pos x="T0" y="T1"/>
                </a:cxn>
                <a:cxn ang="0">
                  <a:pos x="T2" y="T3"/>
                </a:cxn>
                <a:cxn ang="0">
                  <a:pos x="T4" y="T5"/>
                </a:cxn>
                <a:cxn ang="0">
                  <a:pos x="T6" y="T7"/>
                </a:cxn>
                <a:cxn ang="0">
                  <a:pos x="T8" y="T9"/>
                </a:cxn>
              </a:cxnLst>
              <a:rect l="0" t="0" r="r" b="b"/>
              <a:pathLst>
                <a:path w="3" h="3">
                  <a:moveTo>
                    <a:pt x="3" y="0"/>
                  </a:moveTo>
                  <a:cubicBezTo>
                    <a:pt x="3" y="0"/>
                    <a:pt x="3" y="0"/>
                    <a:pt x="3" y="0"/>
                  </a:cubicBezTo>
                  <a:cubicBezTo>
                    <a:pt x="2" y="1"/>
                    <a:pt x="1" y="2"/>
                    <a:pt x="0" y="3"/>
                  </a:cubicBezTo>
                  <a:cubicBezTo>
                    <a:pt x="0" y="3"/>
                    <a:pt x="0" y="3"/>
                    <a:pt x="0" y="3"/>
                  </a:cubicBezTo>
                  <a:cubicBezTo>
                    <a:pt x="1" y="2"/>
                    <a:pt x="2" y="1"/>
                    <a:pt x="3" y="0"/>
                  </a:cubicBezTo>
                </a:path>
              </a:pathLst>
            </a:custGeom>
            <a:solidFill>
              <a:srgbClr val="00C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8" name="Freeform 254">
              <a:extLst>
                <a:ext uri="{FF2B5EF4-FFF2-40B4-BE49-F238E27FC236}">
                  <a16:creationId xmlns:a16="http://schemas.microsoft.com/office/drawing/2014/main" id="{A0004677-A6BE-3EDC-ECF2-7EB717A131DE}"/>
                </a:ext>
              </a:extLst>
            </p:cNvPr>
            <p:cNvSpPr>
              <a:spLocks/>
            </p:cNvSpPr>
            <p:nvPr/>
          </p:nvSpPr>
          <p:spPr bwMode="auto">
            <a:xfrm>
              <a:off x="7761861" y="8446101"/>
              <a:ext cx="9738" cy="9738"/>
            </a:xfrm>
            <a:custGeom>
              <a:avLst/>
              <a:gdLst>
                <a:gd name="T0" fmla="*/ 3 w 3"/>
                <a:gd name="T1" fmla="*/ 0 h 3"/>
                <a:gd name="T2" fmla="*/ 0 w 3"/>
                <a:gd name="T3" fmla="*/ 3 h 3"/>
                <a:gd name="T4" fmla="*/ 0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2" y="1"/>
                    <a:pt x="1" y="2"/>
                    <a:pt x="0" y="3"/>
                  </a:cubicBezTo>
                  <a:cubicBezTo>
                    <a:pt x="0" y="3"/>
                    <a:pt x="0" y="3"/>
                    <a:pt x="0" y="3"/>
                  </a:cubicBezTo>
                  <a:cubicBezTo>
                    <a:pt x="1" y="2"/>
                    <a:pt x="2" y="1"/>
                    <a:pt x="3" y="0"/>
                  </a:cubicBezTo>
                </a:path>
              </a:pathLst>
            </a:custGeom>
            <a:solidFill>
              <a:srgbClr val="9C6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29" name="Freeform 255">
              <a:extLst>
                <a:ext uri="{FF2B5EF4-FFF2-40B4-BE49-F238E27FC236}">
                  <a16:creationId xmlns:a16="http://schemas.microsoft.com/office/drawing/2014/main" id="{B3000DBA-D40F-17AA-DD08-F7C9E77DB6AB}"/>
                </a:ext>
              </a:extLst>
            </p:cNvPr>
            <p:cNvSpPr>
              <a:spLocks/>
            </p:cNvSpPr>
            <p:nvPr/>
          </p:nvSpPr>
          <p:spPr bwMode="auto">
            <a:xfrm>
              <a:off x="7502850" y="7935870"/>
              <a:ext cx="303802" cy="519969"/>
            </a:xfrm>
            <a:custGeom>
              <a:avLst/>
              <a:gdLst>
                <a:gd name="T0" fmla="*/ 101 w 104"/>
                <a:gd name="T1" fmla="*/ 0 h 177"/>
                <a:gd name="T2" fmla="*/ 101 w 104"/>
                <a:gd name="T3" fmla="*/ 0 h 177"/>
                <a:gd name="T4" fmla="*/ 76 w 104"/>
                <a:gd name="T5" fmla="*/ 41 h 177"/>
                <a:gd name="T6" fmla="*/ 72 w 104"/>
                <a:gd name="T7" fmla="*/ 47 h 177"/>
                <a:gd name="T8" fmla="*/ 63 w 104"/>
                <a:gd name="T9" fmla="*/ 49 h 177"/>
                <a:gd name="T10" fmla="*/ 0 w 104"/>
                <a:gd name="T11" fmla="*/ 58 h 177"/>
                <a:gd name="T12" fmla="*/ 89 w 104"/>
                <a:gd name="T13" fmla="*/ 177 h 177"/>
                <a:gd name="T14" fmla="*/ 92 w 104"/>
                <a:gd name="T15" fmla="*/ 174 h 177"/>
                <a:gd name="T16" fmla="*/ 92 w 104"/>
                <a:gd name="T17" fmla="*/ 174 h 177"/>
                <a:gd name="T18" fmla="*/ 96 w 104"/>
                <a:gd name="T19" fmla="*/ 166 h 177"/>
                <a:gd name="T20" fmla="*/ 103 w 104"/>
                <a:gd name="T21" fmla="*/ 54 h 177"/>
                <a:gd name="T22" fmla="*/ 103 w 104"/>
                <a:gd name="T23" fmla="*/ 54 h 177"/>
                <a:gd name="T24" fmla="*/ 101 w 104"/>
                <a:gd name="T25" fmla="*/ 5 h 177"/>
                <a:gd name="T26" fmla="*/ 101 w 104"/>
                <a:gd name="T27" fmla="*/ 5 h 177"/>
                <a:gd name="T28" fmla="*/ 101 w 104"/>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77">
                  <a:moveTo>
                    <a:pt x="101" y="0"/>
                  </a:moveTo>
                  <a:cubicBezTo>
                    <a:pt x="101" y="0"/>
                    <a:pt x="101" y="0"/>
                    <a:pt x="101" y="0"/>
                  </a:cubicBezTo>
                  <a:cubicBezTo>
                    <a:pt x="76" y="41"/>
                    <a:pt x="76" y="41"/>
                    <a:pt x="76" y="41"/>
                  </a:cubicBezTo>
                  <a:cubicBezTo>
                    <a:pt x="72" y="47"/>
                    <a:pt x="72" y="47"/>
                    <a:pt x="72" y="47"/>
                  </a:cubicBezTo>
                  <a:cubicBezTo>
                    <a:pt x="63" y="49"/>
                    <a:pt x="63" y="49"/>
                    <a:pt x="63" y="49"/>
                  </a:cubicBezTo>
                  <a:cubicBezTo>
                    <a:pt x="0" y="58"/>
                    <a:pt x="0" y="58"/>
                    <a:pt x="0" y="58"/>
                  </a:cubicBezTo>
                  <a:cubicBezTo>
                    <a:pt x="89" y="177"/>
                    <a:pt x="89" y="177"/>
                    <a:pt x="89" y="177"/>
                  </a:cubicBezTo>
                  <a:cubicBezTo>
                    <a:pt x="90" y="176"/>
                    <a:pt x="91" y="175"/>
                    <a:pt x="92" y="174"/>
                  </a:cubicBezTo>
                  <a:cubicBezTo>
                    <a:pt x="92" y="174"/>
                    <a:pt x="92" y="174"/>
                    <a:pt x="92" y="174"/>
                  </a:cubicBezTo>
                  <a:cubicBezTo>
                    <a:pt x="94" y="172"/>
                    <a:pt x="95" y="169"/>
                    <a:pt x="96" y="166"/>
                  </a:cubicBezTo>
                  <a:cubicBezTo>
                    <a:pt x="99" y="145"/>
                    <a:pt x="104" y="104"/>
                    <a:pt x="103" y="54"/>
                  </a:cubicBezTo>
                  <a:cubicBezTo>
                    <a:pt x="103" y="54"/>
                    <a:pt x="103" y="54"/>
                    <a:pt x="103" y="54"/>
                  </a:cubicBezTo>
                  <a:cubicBezTo>
                    <a:pt x="103" y="34"/>
                    <a:pt x="102" y="14"/>
                    <a:pt x="101" y="5"/>
                  </a:cubicBezTo>
                  <a:cubicBezTo>
                    <a:pt x="101" y="5"/>
                    <a:pt x="101" y="5"/>
                    <a:pt x="101" y="5"/>
                  </a:cubicBezTo>
                  <a:cubicBezTo>
                    <a:pt x="101" y="3"/>
                    <a:pt x="101" y="2"/>
                    <a:pt x="101"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0" name="Freeform 256">
              <a:extLst>
                <a:ext uri="{FF2B5EF4-FFF2-40B4-BE49-F238E27FC236}">
                  <a16:creationId xmlns:a16="http://schemas.microsoft.com/office/drawing/2014/main" id="{886CF14A-7A31-6E67-C50C-328017868B0B}"/>
                </a:ext>
              </a:extLst>
            </p:cNvPr>
            <p:cNvSpPr>
              <a:spLocks/>
            </p:cNvSpPr>
            <p:nvPr/>
          </p:nvSpPr>
          <p:spPr bwMode="auto">
            <a:xfrm>
              <a:off x="6447333" y="6693400"/>
              <a:ext cx="506336" cy="356383"/>
            </a:xfrm>
            <a:custGeom>
              <a:avLst/>
              <a:gdLst>
                <a:gd name="T0" fmla="*/ 10 w 173"/>
                <a:gd name="T1" fmla="*/ 0 h 122"/>
                <a:gd name="T2" fmla="*/ 1 w 173"/>
                <a:gd name="T3" fmla="*/ 2 h 122"/>
                <a:gd name="T4" fmla="*/ 1 w 173"/>
                <a:gd name="T5" fmla="*/ 3 h 122"/>
                <a:gd name="T6" fmla="*/ 0 w 173"/>
                <a:gd name="T7" fmla="*/ 3 h 122"/>
                <a:gd name="T8" fmla="*/ 90 w 173"/>
                <a:gd name="T9" fmla="*/ 122 h 122"/>
                <a:gd name="T10" fmla="*/ 119 w 173"/>
                <a:gd name="T11" fmla="*/ 66 h 122"/>
                <a:gd name="T12" fmla="*/ 123 w 173"/>
                <a:gd name="T13" fmla="*/ 59 h 122"/>
                <a:gd name="T14" fmla="*/ 131 w 173"/>
                <a:gd name="T15" fmla="*/ 56 h 122"/>
                <a:gd name="T16" fmla="*/ 173 w 173"/>
                <a:gd name="T17" fmla="*/ 41 h 122"/>
                <a:gd name="T18" fmla="*/ 168 w 173"/>
                <a:gd name="T19" fmla="*/ 39 h 122"/>
                <a:gd name="T20" fmla="*/ 168 w 173"/>
                <a:gd name="T21" fmla="*/ 39 h 122"/>
                <a:gd name="T22" fmla="*/ 98 w 173"/>
                <a:gd name="T23" fmla="*/ 17 h 122"/>
                <a:gd name="T24" fmla="*/ 98 w 173"/>
                <a:gd name="T25" fmla="*/ 17 h 122"/>
                <a:gd name="T26" fmla="*/ 12 w 173"/>
                <a:gd name="T27" fmla="*/ 0 h 122"/>
                <a:gd name="T28" fmla="*/ 10 w 173"/>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122">
                  <a:moveTo>
                    <a:pt x="10" y="0"/>
                  </a:moveTo>
                  <a:cubicBezTo>
                    <a:pt x="6" y="0"/>
                    <a:pt x="3" y="1"/>
                    <a:pt x="1" y="2"/>
                  </a:cubicBezTo>
                  <a:cubicBezTo>
                    <a:pt x="1" y="2"/>
                    <a:pt x="1" y="3"/>
                    <a:pt x="1" y="3"/>
                  </a:cubicBezTo>
                  <a:cubicBezTo>
                    <a:pt x="0" y="3"/>
                    <a:pt x="0" y="3"/>
                    <a:pt x="0" y="3"/>
                  </a:cubicBezTo>
                  <a:cubicBezTo>
                    <a:pt x="90" y="122"/>
                    <a:pt x="90" y="122"/>
                    <a:pt x="90" y="122"/>
                  </a:cubicBezTo>
                  <a:cubicBezTo>
                    <a:pt x="119" y="66"/>
                    <a:pt x="119" y="66"/>
                    <a:pt x="119" y="66"/>
                  </a:cubicBezTo>
                  <a:cubicBezTo>
                    <a:pt x="123" y="59"/>
                    <a:pt x="123" y="59"/>
                    <a:pt x="123" y="59"/>
                  </a:cubicBezTo>
                  <a:cubicBezTo>
                    <a:pt x="131" y="56"/>
                    <a:pt x="131" y="56"/>
                    <a:pt x="131" y="56"/>
                  </a:cubicBezTo>
                  <a:cubicBezTo>
                    <a:pt x="173" y="41"/>
                    <a:pt x="173" y="41"/>
                    <a:pt x="173" y="41"/>
                  </a:cubicBezTo>
                  <a:cubicBezTo>
                    <a:pt x="171" y="40"/>
                    <a:pt x="170" y="40"/>
                    <a:pt x="168" y="39"/>
                  </a:cubicBezTo>
                  <a:cubicBezTo>
                    <a:pt x="168" y="39"/>
                    <a:pt x="168" y="39"/>
                    <a:pt x="168" y="39"/>
                  </a:cubicBezTo>
                  <a:cubicBezTo>
                    <a:pt x="155" y="35"/>
                    <a:pt x="121" y="24"/>
                    <a:pt x="98" y="17"/>
                  </a:cubicBezTo>
                  <a:cubicBezTo>
                    <a:pt x="98" y="17"/>
                    <a:pt x="98" y="17"/>
                    <a:pt x="98" y="17"/>
                  </a:cubicBezTo>
                  <a:cubicBezTo>
                    <a:pt x="60" y="7"/>
                    <a:pt x="29" y="2"/>
                    <a:pt x="12" y="0"/>
                  </a:cubicBezTo>
                  <a:cubicBezTo>
                    <a:pt x="11" y="0"/>
                    <a:pt x="10" y="0"/>
                    <a:pt x="10" y="0"/>
                  </a:cubicBezTo>
                </a:path>
              </a:pathLst>
            </a:custGeom>
            <a:solidFill>
              <a:srgbClr val="4F6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1" name="Freeform 257">
              <a:extLst>
                <a:ext uri="{FF2B5EF4-FFF2-40B4-BE49-F238E27FC236}">
                  <a16:creationId xmlns:a16="http://schemas.microsoft.com/office/drawing/2014/main" id="{27DE436E-CA50-2152-54AB-F8590D040223}"/>
                </a:ext>
              </a:extLst>
            </p:cNvPr>
            <p:cNvSpPr>
              <a:spLocks/>
            </p:cNvSpPr>
            <p:nvPr/>
          </p:nvSpPr>
          <p:spPr bwMode="auto">
            <a:xfrm>
              <a:off x="10996570" y="6165643"/>
              <a:ext cx="1076940" cy="2327200"/>
            </a:xfrm>
            <a:custGeom>
              <a:avLst/>
              <a:gdLst>
                <a:gd name="T0" fmla="*/ 20 w 369"/>
                <a:gd name="T1" fmla="*/ 538 h 795"/>
                <a:gd name="T2" fmla="*/ 35 w 369"/>
                <a:gd name="T3" fmla="*/ 752 h 795"/>
                <a:gd name="T4" fmla="*/ 207 w 369"/>
                <a:gd name="T5" fmla="*/ 795 h 795"/>
                <a:gd name="T6" fmla="*/ 321 w 369"/>
                <a:gd name="T7" fmla="*/ 613 h 795"/>
                <a:gd name="T8" fmla="*/ 299 w 369"/>
                <a:gd name="T9" fmla="*/ 289 h 795"/>
                <a:gd name="T10" fmla="*/ 319 w 369"/>
                <a:gd name="T11" fmla="*/ 183 h 795"/>
                <a:gd name="T12" fmla="*/ 354 w 369"/>
                <a:gd name="T13" fmla="*/ 120 h 795"/>
                <a:gd name="T14" fmla="*/ 312 w 369"/>
                <a:gd name="T15" fmla="*/ 9 h 795"/>
                <a:gd name="T16" fmla="*/ 223 w 369"/>
                <a:gd name="T17" fmla="*/ 87 h 795"/>
                <a:gd name="T18" fmla="*/ 223 w 369"/>
                <a:gd name="T19" fmla="*/ 159 h 795"/>
                <a:gd name="T20" fmla="*/ 191 w 369"/>
                <a:gd name="T21" fmla="*/ 262 h 795"/>
                <a:gd name="T22" fmla="*/ 20 w 369"/>
                <a:gd name="T23" fmla="*/ 53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9" h="795">
                  <a:moveTo>
                    <a:pt x="20" y="538"/>
                  </a:moveTo>
                  <a:cubicBezTo>
                    <a:pt x="0" y="618"/>
                    <a:pt x="14" y="694"/>
                    <a:pt x="35" y="752"/>
                  </a:cubicBezTo>
                  <a:cubicBezTo>
                    <a:pt x="207" y="795"/>
                    <a:pt x="207" y="795"/>
                    <a:pt x="207" y="795"/>
                  </a:cubicBezTo>
                  <a:cubicBezTo>
                    <a:pt x="253" y="753"/>
                    <a:pt x="301" y="693"/>
                    <a:pt x="321" y="613"/>
                  </a:cubicBezTo>
                  <a:cubicBezTo>
                    <a:pt x="347" y="508"/>
                    <a:pt x="323" y="377"/>
                    <a:pt x="299" y="289"/>
                  </a:cubicBezTo>
                  <a:cubicBezTo>
                    <a:pt x="289" y="252"/>
                    <a:pt x="296" y="213"/>
                    <a:pt x="319" y="183"/>
                  </a:cubicBezTo>
                  <a:cubicBezTo>
                    <a:pt x="335" y="163"/>
                    <a:pt x="348" y="140"/>
                    <a:pt x="354" y="120"/>
                  </a:cubicBezTo>
                  <a:cubicBezTo>
                    <a:pt x="369" y="60"/>
                    <a:pt x="348" y="18"/>
                    <a:pt x="312" y="9"/>
                  </a:cubicBezTo>
                  <a:cubicBezTo>
                    <a:pt x="276" y="0"/>
                    <a:pt x="238" y="27"/>
                    <a:pt x="223" y="87"/>
                  </a:cubicBezTo>
                  <a:cubicBezTo>
                    <a:pt x="217" y="108"/>
                    <a:pt x="219" y="134"/>
                    <a:pt x="223" y="159"/>
                  </a:cubicBezTo>
                  <a:cubicBezTo>
                    <a:pt x="230" y="196"/>
                    <a:pt x="217" y="234"/>
                    <a:pt x="191" y="262"/>
                  </a:cubicBezTo>
                  <a:cubicBezTo>
                    <a:pt x="129" y="329"/>
                    <a:pt x="46" y="433"/>
                    <a:pt x="20" y="5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2" name="Freeform 258">
              <a:extLst>
                <a:ext uri="{FF2B5EF4-FFF2-40B4-BE49-F238E27FC236}">
                  <a16:creationId xmlns:a16="http://schemas.microsoft.com/office/drawing/2014/main" id="{E0F9065F-531E-2305-F906-9F1728A687CF}"/>
                </a:ext>
              </a:extLst>
            </p:cNvPr>
            <p:cNvSpPr>
              <a:spLocks/>
            </p:cNvSpPr>
            <p:nvPr/>
          </p:nvSpPr>
          <p:spPr bwMode="auto">
            <a:xfrm>
              <a:off x="11039414" y="8148144"/>
              <a:ext cx="716661" cy="344699"/>
            </a:xfrm>
            <a:custGeom>
              <a:avLst/>
              <a:gdLst>
                <a:gd name="T0" fmla="*/ 0 w 245"/>
                <a:gd name="T1" fmla="*/ 0 h 118"/>
                <a:gd name="T2" fmla="*/ 20 w 245"/>
                <a:gd name="T3" fmla="*/ 75 h 118"/>
                <a:gd name="T4" fmla="*/ 192 w 245"/>
                <a:gd name="T5" fmla="*/ 118 h 118"/>
                <a:gd name="T6" fmla="*/ 245 w 245"/>
                <a:gd name="T7" fmla="*/ 61 h 118"/>
                <a:gd name="T8" fmla="*/ 0 w 245"/>
                <a:gd name="T9" fmla="*/ 0 h 118"/>
              </a:gdLst>
              <a:ahLst/>
              <a:cxnLst>
                <a:cxn ang="0">
                  <a:pos x="T0" y="T1"/>
                </a:cxn>
                <a:cxn ang="0">
                  <a:pos x="T2" y="T3"/>
                </a:cxn>
                <a:cxn ang="0">
                  <a:pos x="T4" y="T5"/>
                </a:cxn>
                <a:cxn ang="0">
                  <a:pos x="T6" y="T7"/>
                </a:cxn>
                <a:cxn ang="0">
                  <a:pos x="T8" y="T9"/>
                </a:cxn>
              </a:cxnLst>
              <a:rect l="0" t="0" r="r" b="b"/>
              <a:pathLst>
                <a:path w="245" h="118">
                  <a:moveTo>
                    <a:pt x="0" y="0"/>
                  </a:moveTo>
                  <a:cubicBezTo>
                    <a:pt x="5" y="27"/>
                    <a:pt x="12" y="53"/>
                    <a:pt x="20" y="75"/>
                  </a:cubicBezTo>
                  <a:cubicBezTo>
                    <a:pt x="192" y="118"/>
                    <a:pt x="192" y="118"/>
                    <a:pt x="192" y="118"/>
                  </a:cubicBezTo>
                  <a:cubicBezTo>
                    <a:pt x="210" y="102"/>
                    <a:pt x="228" y="83"/>
                    <a:pt x="245" y="61"/>
                  </a:cubicBezTo>
                  <a:cubicBezTo>
                    <a:pt x="0" y="0"/>
                    <a:pt x="0" y="0"/>
                    <a:pt x="0" y="0"/>
                  </a:cubicBezTo>
                </a:path>
              </a:pathLst>
            </a:custGeom>
            <a:solidFill>
              <a:srgbClr val="EF5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3" name="Freeform 259">
              <a:extLst>
                <a:ext uri="{FF2B5EF4-FFF2-40B4-BE49-F238E27FC236}">
                  <a16:creationId xmlns:a16="http://schemas.microsoft.com/office/drawing/2014/main" id="{64A70476-5D60-522D-854C-553F499A8BF3}"/>
                </a:ext>
              </a:extLst>
            </p:cNvPr>
            <p:cNvSpPr>
              <a:spLocks/>
            </p:cNvSpPr>
            <p:nvPr/>
          </p:nvSpPr>
          <p:spPr bwMode="auto">
            <a:xfrm>
              <a:off x="11021887" y="7998190"/>
              <a:ext cx="817929" cy="260958"/>
            </a:xfrm>
            <a:custGeom>
              <a:avLst/>
              <a:gdLst>
                <a:gd name="T0" fmla="*/ 1 w 280"/>
                <a:gd name="T1" fmla="*/ 22 h 89"/>
                <a:gd name="T2" fmla="*/ 268 w 280"/>
                <a:gd name="T3" fmla="*/ 89 h 89"/>
                <a:gd name="T4" fmla="*/ 280 w 280"/>
                <a:gd name="T5" fmla="*/ 70 h 89"/>
                <a:gd name="T6" fmla="*/ 0 w 280"/>
                <a:gd name="T7" fmla="*/ 0 h 89"/>
                <a:gd name="T8" fmla="*/ 1 w 280"/>
                <a:gd name="T9" fmla="*/ 22 h 89"/>
              </a:gdLst>
              <a:ahLst/>
              <a:cxnLst>
                <a:cxn ang="0">
                  <a:pos x="T0" y="T1"/>
                </a:cxn>
                <a:cxn ang="0">
                  <a:pos x="T2" y="T3"/>
                </a:cxn>
                <a:cxn ang="0">
                  <a:pos x="T4" y="T5"/>
                </a:cxn>
                <a:cxn ang="0">
                  <a:pos x="T6" y="T7"/>
                </a:cxn>
                <a:cxn ang="0">
                  <a:pos x="T8" y="T9"/>
                </a:cxn>
              </a:cxnLst>
              <a:rect l="0" t="0" r="r" b="b"/>
              <a:pathLst>
                <a:path w="280" h="89">
                  <a:moveTo>
                    <a:pt x="1" y="22"/>
                  </a:moveTo>
                  <a:cubicBezTo>
                    <a:pt x="268" y="89"/>
                    <a:pt x="268" y="89"/>
                    <a:pt x="268" y="89"/>
                  </a:cubicBezTo>
                  <a:cubicBezTo>
                    <a:pt x="272" y="83"/>
                    <a:pt x="276" y="76"/>
                    <a:pt x="280" y="70"/>
                  </a:cubicBezTo>
                  <a:cubicBezTo>
                    <a:pt x="0" y="0"/>
                    <a:pt x="0" y="0"/>
                    <a:pt x="0" y="0"/>
                  </a:cubicBezTo>
                  <a:cubicBezTo>
                    <a:pt x="0" y="8"/>
                    <a:pt x="1" y="15"/>
                    <a:pt x="1" y="22"/>
                  </a:cubicBezTo>
                </a:path>
              </a:pathLst>
            </a:custGeom>
            <a:solidFill>
              <a:srgbClr val="EF5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4" name="Freeform 260">
              <a:extLst>
                <a:ext uri="{FF2B5EF4-FFF2-40B4-BE49-F238E27FC236}">
                  <a16:creationId xmlns:a16="http://schemas.microsoft.com/office/drawing/2014/main" id="{F28B470C-48EE-5015-8715-7F10C23052B3}"/>
                </a:ext>
              </a:extLst>
            </p:cNvPr>
            <p:cNvSpPr>
              <a:spLocks/>
            </p:cNvSpPr>
            <p:nvPr/>
          </p:nvSpPr>
          <p:spPr bwMode="auto">
            <a:xfrm>
              <a:off x="11647018" y="6634977"/>
              <a:ext cx="280433" cy="163586"/>
            </a:xfrm>
            <a:custGeom>
              <a:avLst/>
              <a:gdLst>
                <a:gd name="T0" fmla="*/ 0 w 96"/>
                <a:gd name="T1" fmla="*/ 0 h 56"/>
                <a:gd name="T2" fmla="*/ 0 w 96"/>
                <a:gd name="T3" fmla="*/ 37 h 56"/>
                <a:gd name="T4" fmla="*/ 78 w 96"/>
                <a:gd name="T5" fmla="*/ 56 h 56"/>
                <a:gd name="T6" fmla="*/ 96 w 96"/>
                <a:gd name="T7" fmla="*/ 24 h 56"/>
                <a:gd name="T8" fmla="*/ 0 w 96"/>
                <a:gd name="T9" fmla="*/ 0 h 56"/>
              </a:gdLst>
              <a:ahLst/>
              <a:cxnLst>
                <a:cxn ang="0">
                  <a:pos x="T0" y="T1"/>
                </a:cxn>
                <a:cxn ang="0">
                  <a:pos x="T2" y="T3"/>
                </a:cxn>
                <a:cxn ang="0">
                  <a:pos x="T4" y="T5"/>
                </a:cxn>
                <a:cxn ang="0">
                  <a:pos x="T6" y="T7"/>
                </a:cxn>
                <a:cxn ang="0">
                  <a:pos x="T8" y="T9"/>
                </a:cxn>
              </a:cxnLst>
              <a:rect l="0" t="0" r="r" b="b"/>
              <a:pathLst>
                <a:path w="96" h="56">
                  <a:moveTo>
                    <a:pt x="0" y="0"/>
                  </a:moveTo>
                  <a:cubicBezTo>
                    <a:pt x="2" y="12"/>
                    <a:pt x="2" y="25"/>
                    <a:pt x="0" y="37"/>
                  </a:cubicBezTo>
                  <a:cubicBezTo>
                    <a:pt x="78" y="56"/>
                    <a:pt x="78" y="56"/>
                    <a:pt x="78" y="56"/>
                  </a:cubicBezTo>
                  <a:cubicBezTo>
                    <a:pt x="83" y="45"/>
                    <a:pt x="88" y="34"/>
                    <a:pt x="96" y="24"/>
                  </a:cubicBezTo>
                  <a:cubicBezTo>
                    <a:pt x="0" y="0"/>
                    <a:pt x="0" y="0"/>
                    <a:pt x="0" y="0"/>
                  </a:cubicBezTo>
                </a:path>
              </a:pathLst>
            </a:custGeom>
            <a:solidFill>
              <a:srgbClr val="EF5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5" name="Freeform 261">
              <a:extLst>
                <a:ext uri="{FF2B5EF4-FFF2-40B4-BE49-F238E27FC236}">
                  <a16:creationId xmlns:a16="http://schemas.microsoft.com/office/drawing/2014/main" id="{49608993-53F1-3F7B-FC1D-30FF1007417F}"/>
                </a:ext>
              </a:extLst>
            </p:cNvPr>
            <p:cNvSpPr>
              <a:spLocks/>
            </p:cNvSpPr>
            <p:nvPr/>
          </p:nvSpPr>
          <p:spPr bwMode="auto">
            <a:xfrm>
              <a:off x="11582753" y="6804406"/>
              <a:ext cx="278486" cy="163586"/>
            </a:xfrm>
            <a:custGeom>
              <a:avLst/>
              <a:gdLst>
                <a:gd name="T0" fmla="*/ 17 w 95"/>
                <a:gd name="T1" fmla="*/ 0 h 56"/>
                <a:gd name="T2" fmla="*/ 0 w 95"/>
                <a:gd name="T3" fmla="*/ 32 h 56"/>
                <a:gd name="T4" fmla="*/ 95 w 95"/>
                <a:gd name="T5" fmla="*/ 56 h 56"/>
                <a:gd name="T6" fmla="*/ 95 w 95"/>
                <a:gd name="T7" fmla="*/ 19 h 56"/>
                <a:gd name="T8" fmla="*/ 17 w 95"/>
                <a:gd name="T9" fmla="*/ 0 h 56"/>
              </a:gdLst>
              <a:ahLst/>
              <a:cxnLst>
                <a:cxn ang="0">
                  <a:pos x="T0" y="T1"/>
                </a:cxn>
                <a:cxn ang="0">
                  <a:pos x="T2" y="T3"/>
                </a:cxn>
                <a:cxn ang="0">
                  <a:pos x="T4" y="T5"/>
                </a:cxn>
                <a:cxn ang="0">
                  <a:pos x="T6" y="T7"/>
                </a:cxn>
                <a:cxn ang="0">
                  <a:pos x="T8" y="T9"/>
                </a:cxn>
              </a:cxnLst>
              <a:rect l="0" t="0" r="r" b="b"/>
              <a:pathLst>
                <a:path w="95" h="56">
                  <a:moveTo>
                    <a:pt x="17" y="0"/>
                  </a:moveTo>
                  <a:cubicBezTo>
                    <a:pt x="13" y="11"/>
                    <a:pt x="8" y="22"/>
                    <a:pt x="0" y="32"/>
                  </a:cubicBezTo>
                  <a:cubicBezTo>
                    <a:pt x="95" y="56"/>
                    <a:pt x="95" y="56"/>
                    <a:pt x="95" y="56"/>
                  </a:cubicBezTo>
                  <a:cubicBezTo>
                    <a:pt x="93" y="44"/>
                    <a:pt x="93" y="31"/>
                    <a:pt x="95" y="19"/>
                  </a:cubicBezTo>
                  <a:cubicBezTo>
                    <a:pt x="17" y="0"/>
                    <a:pt x="17" y="0"/>
                    <a:pt x="17" y="0"/>
                  </a:cubicBezTo>
                </a:path>
              </a:pathLst>
            </a:custGeom>
            <a:solidFill>
              <a:srgbClr val="EF53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6" name="Freeform 262">
              <a:extLst>
                <a:ext uri="{FF2B5EF4-FFF2-40B4-BE49-F238E27FC236}">
                  <a16:creationId xmlns:a16="http://schemas.microsoft.com/office/drawing/2014/main" id="{28E67F5F-A336-B6BC-8D5C-646EA597855F}"/>
                </a:ext>
              </a:extLst>
            </p:cNvPr>
            <p:cNvSpPr>
              <a:spLocks noEditPoints="1"/>
            </p:cNvSpPr>
            <p:nvPr/>
          </p:nvSpPr>
          <p:spPr bwMode="auto">
            <a:xfrm>
              <a:off x="11629492" y="6187064"/>
              <a:ext cx="278486" cy="444018"/>
            </a:xfrm>
            <a:custGeom>
              <a:avLst/>
              <a:gdLst>
                <a:gd name="T0" fmla="*/ 95 w 95"/>
                <a:gd name="T1" fmla="*/ 2 h 152"/>
                <a:gd name="T2" fmla="*/ 95 w 95"/>
                <a:gd name="T3" fmla="*/ 2 h 152"/>
                <a:gd name="T4" fmla="*/ 95 w 95"/>
                <a:gd name="T5" fmla="*/ 2 h 152"/>
                <a:gd name="T6" fmla="*/ 81 w 95"/>
                <a:gd name="T7" fmla="*/ 0 h 152"/>
                <a:gd name="T8" fmla="*/ 6 w 95"/>
                <a:gd name="T9" fmla="*/ 80 h 152"/>
                <a:gd name="T10" fmla="*/ 6 w 95"/>
                <a:gd name="T11" fmla="*/ 152 h 152"/>
                <a:gd name="T12" fmla="*/ 6 w 95"/>
                <a:gd name="T13" fmla="*/ 80 h 152"/>
                <a:gd name="T14" fmla="*/ 81 w 95"/>
                <a:gd name="T15" fmla="*/ 0 h 152"/>
                <a:gd name="T16" fmla="*/ 95 w 95"/>
                <a:gd name="T17" fmla="*/ 2 h 152"/>
                <a:gd name="T18" fmla="*/ 95 w 95"/>
                <a:gd name="T19" fmla="*/ 2 h 152"/>
                <a:gd name="T20" fmla="*/ 95 w 95"/>
                <a:gd name="T21" fmla="*/ 2 h 152"/>
                <a:gd name="T22" fmla="*/ 81 w 95"/>
                <a:gd name="T2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52">
                  <a:moveTo>
                    <a:pt x="95" y="2"/>
                  </a:moveTo>
                  <a:cubicBezTo>
                    <a:pt x="95" y="2"/>
                    <a:pt x="95" y="2"/>
                    <a:pt x="95" y="2"/>
                  </a:cubicBezTo>
                  <a:cubicBezTo>
                    <a:pt x="95" y="2"/>
                    <a:pt x="95" y="2"/>
                    <a:pt x="95" y="2"/>
                  </a:cubicBezTo>
                  <a:moveTo>
                    <a:pt x="81" y="0"/>
                  </a:moveTo>
                  <a:cubicBezTo>
                    <a:pt x="49" y="0"/>
                    <a:pt x="19" y="28"/>
                    <a:pt x="6" y="80"/>
                  </a:cubicBezTo>
                  <a:cubicBezTo>
                    <a:pt x="0" y="101"/>
                    <a:pt x="2" y="126"/>
                    <a:pt x="6" y="152"/>
                  </a:cubicBezTo>
                  <a:cubicBezTo>
                    <a:pt x="2" y="126"/>
                    <a:pt x="0" y="101"/>
                    <a:pt x="6" y="80"/>
                  </a:cubicBezTo>
                  <a:cubicBezTo>
                    <a:pt x="19" y="28"/>
                    <a:pt x="49" y="0"/>
                    <a:pt x="81" y="0"/>
                  </a:cubicBezTo>
                  <a:cubicBezTo>
                    <a:pt x="86" y="0"/>
                    <a:pt x="90" y="1"/>
                    <a:pt x="95" y="2"/>
                  </a:cubicBezTo>
                  <a:cubicBezTo>
                    <a:pt x="95" y="2"/>
                    <a:pt x="95" y="2"/>
                    <a:pt x="95" y="2"/>
                  </a:cubicBezTo>
                  <a:cubicBezTo>
                    <a:pt x="95" y="2"/>
                    <a:pt x="95" y="2"/>
                    <a:pt x="95" y="2"/>
                  </a:cubicBezTo>
                  <a:cubicBezTo>
                    <a:pt x="90" y="1"/>
                    <a:pt x="86" y="0"/>
                    <a:pt x="81" y="0"/>
                  </a:cubicBezTo>
                </a:path>
              </a:pathLst>
            </a:custGeom>
            <a:solidFill>
              <a:srgbClr val="EC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7" name="Freeform 263">
              <a:extLst>
                <a:ext uri="{FF2B5EF4-FFF2-40B4-BE49-F238E27FC236}">
                  <a16:creationId xmlns:a16="http://schemas.microsoft.com/office/drawing/2014/main" id="{44E487C9-0993-F27E-FCD5-BA10EB70AB3B}"/>
                </a:ext>
              </a:extLst>
            </p:cNvPr>
            <p:cNvSpPr>
              <a:spLocks/>
            </p:cNvSpPr>
            <p:nvPr/>
          </p:nvSpPr>
          <p:spPr bwMode="auto">
            <a:xfrm>
              <a:off x="11629492" y="6187064"/>
              <a:ext cx="327171" cy="473230"/>
            </a:xfrm>
            <a:custGeom>
              <a:avLst/>
              <a:gdLst>
                <a:gd name="T0" fmla="*/ 81 w 112"/>
                <a:gd name="T1" fmla="*/ 0 h 162"/>
                <a:gd name="T2" fmla="*/ 6 w 112"/>
                <a:gd name="T3" fmla="*/ 80 h 162"/>
                <a:gd name="T4" fmla="*/ 6 w 112"/>
                <a:gd name="T5" fmla="*/ 152 h 162"/>
                <a:gd name="T6" fmla="*/ 6 w 112"/>
                <a:gd name="T7" fmla="*/ 152 h 162"/>
                <a:gd name="T8" fmla="*/ 6 w 112"/>
                <a:gd name="T9" fmla="*/ 153 h 162"/>
                <a:gd name="T10" fmla="*/ 42 w 112"/>
                <a:gd name="T11" fmla="*/ 162 h 162"/>
                <a:gd name="T12" fmla="*/ 42 w 112"/>
                <a:gd name="T13" fmla="*/ 161 h 162"/>
                <a:gd name="T14" fmla="*/ 41 w 112"/>
                <a:gd name="T15" fmla="*/ 89 h 162"/>
                <a:gd name="T16" fmla="*/ 112 w 112"/>
                <a:gd name="T17" fmla="*/ 9 h 162"/>
                <a:gd name="T18" fmla="*/ 95 w 112"/>
                <a:gd name="T19" fmla="*/ 2 h 162"/>
                <a:gd name="T20" fmla="*/ 95 w 112"/>
                <a:gd name="T21" fmla="*/ 2 h 162"/>
                <a:gd name="T22" fmla="*/ 95 w 112"/>
                <a:gd name="T23" fmla="*/ 2 h 162"/>
                <a:gd name="T24" fmla="*/ 95 w 112"/>
                <a:gd name="T25" fmla="*/ 2 h 162"/>
                <a:gd name="T26" fmla="*/ 81 w 112"/>
                <a:gd name="T2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62">
                  <a:moveTo>
                    <a:pt x="81" y="0"/>
                  </a:moveTo>
                  <a:cubicBezTo>
                    <a:pt x="49" y="0"/>
                    <a:pt x="19" y="28"/>
                    <a:pt x="6" y="80"/>
                  </a:cubicBezTo>
                  <a:cubicBezTo>
                    <a:pt x="0" y="101"/>
                    <a:pt x="2" y="126"/>
                    <a:pt x="6" y="152"/>
                  </a:cubicBezTo>
                  <a:cubicBezTo>
                    <a:pt x="6" y="152"/>
                    <a:pt x="6" y="152"/>
                    <a:pt x="6" y="152"/>
                  </a:cubicBezTo>
                  <a:cubicBezTo>
                    <a:pt x="6" y="152"/>
                    <a:pt x="6" y="152"/>
                    <a:pt x="6" y="153"/>
                  </a:cubicBezTo>
                  <a:cubicBezTo>
                    <a:pt x="42" y="162"/>
                    <a:pt x="42" y="162"/>
                    <a:pt x="42" y="162"/>
                  </a:cubicBezTo>
                  <a:cubicBezTo>
                    <a:pt x="42" y="161"/>
                    <a:pt x="42" y="161"/>
                    <a:pt x="42" y="161"/>
                  </a:cubicBezTo>
                  <a:cubicBezTo>
                    <a:pt x="37" y="135"/>
                    <a:pt x="36" y="110"/>
                    <a:pt x="41" y="89"/>
                  </a:cubicBezTo>
                  <a:cubicBezTo>
                    <a:pt x="53" y="39"/>
                    <a:pt x="82" y="12"/>
                    <a:pt x="112" y="9"/>
                  </a:cubicBezTo>
                  <a:cubicBezTo>
                    <a:pt x="107" y="6"/>
                    <a:pt x="101" y="3"/>
                    <a:pt x="95" y="2"/>
                  </a:cubicBezTo>
                  <a:cubicBezTo>
                    <a:pt x="95" y="2"/>
                    <a:pt x="95" y="2"/>
                    <a:pt x="95" y="2"/>
                  </a:cubicBezTo>
                  <a:cubicBezTo>
                    <a:pt x="95" y="2"/>
                    <a:pt x="95" y="2"/>
                    <a:pt x="95" y="2"/>
                  </a:cubicBezTo>
                  <a:cubicBezTo>
                    <a:pt x="95" y="2"/>
                    <a:pt x="95" y="2"/>
                    <a:pt x="95" y="2"/>
                  </a:cubicBezTo>
                  <a:cubicBezTo>
                    <a:pt x="90" y="1"/>
                    <a:pt x="86" y="0"/>
                    <a:pt x="81" y="0"/>
                  </a:cubicBezTo>
                </a:path>
              </a:pathLst>
            </a:custGeom>
            <a:solidFill>
              <a:srgbClr val="EC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8" name="Freeform 264">
              <a:extLst>
                <a:ext uri="{FF2B5EF4-FFF2-40B4-BE49-F238E27FC236}">
                  <a16:creationId xmlns:a16="http://schemas.microsoft.com/office/drawing/2014/main" id="{8163E555-36AD-D1E4-08EA-47B5658B467C}"/>
                </a:ext>
              </a:extLst>
            </p:cNvPr>
            <p:cNvSpPr>
              <a:spLocks/>
            </p:cNvSpPr>
            <p:nvPr/>
          </p:nvSpPr>
          <p:spPr bwMode="auto">
            <a:xfrm>
              <a:off x="11633386" y="6742087"/>
              <a:ext cx="118795" cy="85688"/>
            </a:xfrm>
            <a:custGeom>
              <a:avLst/>
              <a:gdLst>
                <a:gd name="T0" fmla="*/ 5 w 41"/>
                <a:gd name="T1" fmla="*/ 0 h 29"/>
                <a:gd name="T2" fmla="*/ 0 w 41"/>
                <a:gd name="T3" fmla="*/ 21 h 29"/>
                <a:gd name="T4" fmla="*/ 36 w 41"/>
                <a:gd name="T5" fmla="*/ 29 h 29"/>
                <a:gd name="T6" fmla="*/ 41 w 41"/>
                <a:gd name="T7" fmla="*/ 9 h 29"/>
                <a:gd name="T8" fmla="*/ 5 w 41"/>
                <a:gd name="T9" fmla="*/ 0 h 29"/>
              </a:gdLst>
              <a:ahLst/>
              <a:cxnLst>
                <a:cxn ang="0">
                  <a:pos x="T0" y="T1"/>
                </a:cxn>
                <a:cxn ang="0">
                  <a:pos x="T2" y="T3"/>
                </a:cxn>
                <a:cxn ang="0">
                  <a:pos x="T4" y="T5"/>
                </a:cxn>
                <a:cxn ang="0">
                  <a:pos x="T6" y="T7"/>
                </a:cxn>
                <a:cxn ang="0">
                  <a:pos x="T8" y="T9"/>
                </a:cxn>
              </a:cxnLst>
              <a:rect l="0" t="0" r="r" b="b"/>
              <a:pathLst>
                <a:path w="41" h="29">
                  <a:moveTo>
                    <a:pt x="5" y="0"/>
                  </a:moveTo>
                  <a:cubicBezTo>
                    <a:pt x="4" y="7"/>
                    <a:pt x="3" y="14"/>
                    <a:pt x="0" y="21"/>
                  </a:cubicBezTo>
                  <a:cubicBezTo>
                    <a:pt x="36" y="29"/>
                    <a:pt x="36" y="29"/>
                    <a:pt x="36" y="29"/>
                  </a:cubicBezTo>
                  <a:cubicBezTo>
                    <a:pt x="38" y="23"/>
                    <a:pt x="40" y="16"/>
                    <a:pt x="41" y="9"/>
                  </a:cubicBezTo>
                  <a:cubicBezTo>
                    <a:pt x="5" y="0"/>
                    <a:pt x="5" y="0"/>
                    <a:pt x="5" y="0"/>
                  </a:cubicBezTo>
                </a:path>
              </a:pathLst>
            </a:custGeom>
            <a:solidFill>
              <a:srgbClr val="EC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39" name="Freeform 265">
              <a:extLst>
                <a:ext uri="{FF2B5EF4-FFF2-40B4-BE49-F238E27FC236}">
                  <a16:creationId xmlns:a16="http://schemas.microsoft.com/office/drawing/2014/main" id="{4CA17026-10FF-66B6-5EA5-67A56DA97989}"/>
                </a:ext>
              </a:extLst>
            </p:cNvPr>
            <p:cNvSpPr>
              <a:spLocks noEditPoints="1"/>
            </p:cNvSpPr>
            <p:nvPr/>
          </p:nvSpPr>
          <p:spPr bwMode="auto">
            <a:xfrm>
              <a:off x="11025782" y="6897883"/>
              <a:ext cx="662133" cy="1468375"/>
            </a:xfrm>
            <a:custGeom>
              <a:avLst/>
              <a:gdLst>
                <a:gd name="T0" fmla="*/ 25 w 227"/>
                <a:gd name="T1" fmla="*/ 502 h 502"/>
                <a:gd name="T2" fmla="*/ 25 w 227"/>
                <a:gd name="T3" fmla="*/ 502 h 502"/>
                <a:gd name="T4" fmla="*/ 25 w 227"/>
                <a:gd name="T5" fmla="*/ 502 h 502"/>
                <a:gd name="T6" fmla="*/ 25 w 227"/>
                <a:gd name="T7" fmla="*/ 501 h 502"/>
                <a:gd name="T8" fmla="*/ 25 w 227"/>
                <a:gd name="T9" fmla="*/ 502 h 502"/>
                <a:gd name="T10" fmla="*/ 25 w 227"/>
                <a:gd name="T11" fmla="*/ 501 h 502"/>
                <a:gd name="T12" fmla="*/ 24 w 227"/>
                <a:gd name="T13" fmla="*/ 501 h 502"/>
                <a:gd name="T14" fmla="*/ 25 w 227"/>
                <a:gd name="T15" fmla="*/ 501 h 502"/>
                <a:gd name="T16" fmla="*/ 24 w 227"/>
                <a:gd name="T17" fmla="*/ 501 h 502"/>
                <a:gd name="T18" fmla="*/ 2 w 227"/>
                <a:gd name="T19" fmla="*/ 399 h 502"/>
                <a:gd name="T20" fmla="*/ 24 w 227"/>
                <a:gd name="T21" fmla="*/ 501 h 502"/>
                <a:gd name="T22" fmla="*/ 5 w 227"/>
                <a:gd name="T23" fmla="*/ 427 h 502"/>
                <a:gd name="T24" fmla="*/ 41 w 227"/>
                <a:gd name="T25" fmla="*/ 436 h 502"/>
                <a:gd name="T26" fmla="*/ 37 w 227"/>
                <a:gd name="T27" fmla="*/ 408 h 502"/>
                <a:gd name="T28" fmla="*/ 2 w 227"/>
                <a:gd name="T29" fmla="*/ 399 h 502"/>
                <a:gd name="T30" fmla="*/ 191 w 227"/>
                <a:gd name="T31" fmla="*/ 0 h 502"/>
                <a:gd name="T32" fmla="*/ 181 w 227"/>
                <a:gd name="T33" fmla="*/ 12 h 502"/>
                <a:gd name="T34" fmla="*/ 100 w 227"/>
                <a:gd name="T35" fmla="*/ 110 h 502"/>
                <a:gd name="T36" fmla="*/ 81 w 227"/>
                <a:gd name="T37" fmla="*/ 137 h 502"/>
                <a:gd name="T38" fmla="*/ 10 w 227"/>
                <a:gd name="T39" fmla="*/ 288 h 502"/>
                <a:gd name="T40" fmla="*/ 2 w 227"/>
                <a:gd name="T41" fmla="*/ 337 h 502"/>
                <a:gd name="T42" fmla="*/ 0 w 227"/>
                <a:gd name="T43" fmla="*/ 368 h 502"/>
                <a:gd name="T44" fmla="*/ 0 w 227"/>
                <a:gd name="T45" fmla="*/ 376 h 502"/>
                <a:gd name="T46" fmla="*/ 36 w 227"/>
                <a:gd name="T47" fmla="*/ 385 h 502"/>
                <a:gd name="T48" fmla="*/ 45 w 227"/>
                <a:gd name="T49" fmla="*/ 297 h 502"/>
                <a:gd name="T50" fmla="*/ 217 w 227"/>
                <a:gd name="T51" fmla="*/ 21 h 502"/>
                <a:gd name="T52" fmla="*/ 227 w 227"/>
                <a:gd name="T53" fmla="*/ 9 h 502"/>
                <a:gd name="T54" fmla="*/ 191 w 227"/>
                <a:gd name="T55"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7" h="502">
                  <a:moveTo>
                    <a:pt x="25" y="502"/>
                  </a:moveTo>
                  <a:cubicBezTo>
                    <a:pt x="25" y="502"/>
                    <a:pt x="25" y="502"/>
                    <a:pt x="25" y="502"/>
                  </a:cubicBezTo>
                  <a:cubicBezTo>
                    <a:pt x="25" y="502"/>
                    <a:pt x="25" y="502"/>
                    <a:pt x="25" y="502"/>
                  </a:cubicBezTo>
                  <a:moveTo>
                    <a:pt x="25" y="501"/>
                  </a:moveTo>
                  <a:cubicBezTo>
                    <a:pt x="25" y="501"/>
                    <a:pt x="25" y="502"/>
                    <a:pt x="25" y="502"/>
                  </a:cubicBezTo>
                  <a:cubicBezTo>
                    <a:pt x="25" y="502"/>
                    <a:pt x="25" y="501"/>
                    <a:pt x="25" y="501"/>
                  </a:cubicBezTo>
                  <a:moveTo>
                    <a:pt x="24" y="501"/>
                  </a:moveTo>
                  <a:cubicBezTo>
                    <a:pt x="24" y="501"/>
                    <a:pt x="24" y="501"/>
                    <a:pt x="25" y="501"/>
                  </a:cubicBezTo>
                  <a:cubicBezTo>
                    <a:pt x="24" y="501"/>
                    <a:pt x="24" y="501"/>
                    <a:pt x="24" y="501"/>
                  </a:cubicBezTo>
                  <a:moveTo>
                    <a:pt x="2" y="399"/>
                  </a:moveTo>
                  <a:cubicBezTo>
                    <a:pt x="5" y="436"/>
                    <a:pt x="14" y="471"/>
                    <a:pt x="24" y="501"/>
                  </a:cubicBezTo>
                  <a:cubicBezTo>
                    <a:pt x="16" y="478"/>
                    <a:pt x="10" y="454"/>
                    <a:pt x="5" y="427"/>
                  </a:cubicBezTo>
                  <a:cubicBezTo>
                    <a:pt x="41" y="436"/>
                    <a:pt x="41" y="436"/>
                    <a:pt x="41" y="436"/>
                  </a:cubicBezTo>
                  <a:cubicBezTo>
                    <a:pt x="39" y="427"/>
                    <a:pt x="38" y="417"/>
                    <a:pt x="37" y="408"/>
                  </a:cubicBezTo>
                  <a:cubicBezTo>
                    <a:pt x="2" y="399"/>
                    <a:pt x="2" y="399"/>
                    <a:pt x="2" y="399"/>
                  </a:cubicBezTo>
                  <a:moveTo>
                    <a:pt x="191" y="0"/>
                  </a:moveTo>
                  <a:cubicBezTo>
                    <a:pt x="188" y="5"/>
                    <a:pt x="185" y="8"/>
                    <a:pt x="181" y="12"/>
                  </a:cubicBezTo>
                  <a:cubicBezTo>
                    <a:pt x="156" y="39"/>
                    <a:pt x="127" y="73"/>
                    <a:pt x="100" y="110"/>
                  </a:cubicBezTo>
                  <a:cubicBezTo>
                    <a:pt x="94" y="119"/>
                    <a:pt x="87" y="128"/>
                    <a:pt x="81" y="137"/>
                  </a:cubicBezTo>
                  <a:cubicBezTo>
                    <a:pt x="50" y="184"/>
                    <a:pt x="23" y="236"/>
                    <a:pt x="10" y="288"/>
                  </a:cubicBezTo>
                  <a:cubicBezTo>
                    <a:pt x="6" y="305"/>
                    <a:pt x="3" y="321"/>
                    <a:pt x="2" y="337"/>
                  </a:cubicBezTo>
                  <a:cubicBezTo>
                    <a:pt x="1" y="348"/>
                    <a:pt x="0" y="358"/>
                    <a:pt x="0" y="368"/>
                  </a:cubicBezTo>
                  <a:cubicBezTo>
                    <a:pt x="0" y="371"/>
                    <a:pt x="0" y="374"/>
                    <a:pt x="0" y="376"/>
                  </a:cubicBezTo>
                  <a:cubicBezTo>
                    <a:pt x="36" y="385"/>
                    <a:pt x="36" y="385"/>
                    <a:pt x="36" y="385"/>
                  </a:cubicBezTo>
                  <a:cubicBezTo>
                    <a:pt x="35" y="357"/>
                    <a:pt x="38" y="327"/>
                    <a:pt x="45" y="297"/>
                  </a:cubicBezTo>
                  <a:cubicBezTo>
                    <a:pt x="72" y="191"/>
                    <a:pt x="154" y="88"/>
                    <a:pt x="217" y="21"/>
                  </a:cubicBezTo>
                  <a:cubicBezTo>
                    <a:pt x="220" y="17"/>
                    <a:pt x="224" y="13"/>
                    <a:pt x="227" y="9"/>
                  </a:cubicBezTo>
                  <a:cubicBezTo>
                    <a:pt x="191" y="0"/>
                    <a:pt x="191" y="0"/>
                    <a:pt x="191" y="0"/>
                  </a:cubicBezTo>
                </a:path>
              </a:pathLst>
            </a:custGeom>
            <a:solidFill>
              <a:srgbClr val="EC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0" name="Freeform 266">
              <a:extLst>
                <a:ext uri="{FF2B5EF4-FFF2-40B4-BE49-F238E27FC236}">
                  <a16:creationId xmlns:a16="http://schemas.microsoft.com/office/drawing/2014/main" id="{B416006E-1E39-94F6-03E1-345FE82698B1}"/>
                </a:ext>
              </a:extLst>
            </p:cNvPr>
            <p:cNvSpPr>
              <a:spLocks/>
            </p:cNvSpPr>
            <p:nvPr/>
          </p:nvSpPr>
          <p:spPr bwMode="auto">
            <a:xfrm>
              <a:off x="11039414" y="8148144"/>
              <a:ext cx="161639" cy="245378"/>
            </a:xfrm>
            <a:custGeom>
              <a:avLst/>
              <a:gdLst>
                <a:gd name="T0" fmla="*/ 0 w 55"/>
                <a:gd name="T1" fmla="*/ 0 h 84"/>
                <a:gd name="T2" fmla="*/ 19 w 55"/>
                <a:gd name="T3" fmla="*/ 74 h 84"/>
                <a:gd name="T4" fmla="*/ 19 w 55"/>
                <a:gd name="T5" fmla="*/ 74 h 84"/>
                <a:gd name="T6" fmla="*/ 20 w 55"/>
                <a:gd name="T7" fmla="*/ 74 h 84"/>
                <a:gd name="T8" fmla="*/ 20 w 55"/>
                <a:gd name="T9" fmla="*/ 74 h 84"/>
                <a:gd name="T10" fmla="*/ 20 w 55"/>
                <a:gd name="T11" fmla="*/ 75 h 84"/>
                <a:gd name="T12" fmla="*/ 20 w 55"/>
                <a:gd name="T13" fmla="*/ 75 h 84"/>
                <a:gd name="T14" fmla="*/ 20 w 55"/>
                <a:gd name="T15" fmla="*/ 75 h 84"/>
                <a:gd name="T16" fmla="*/ 20 w 55"/>
                <a:gd name="T17" fmla="*/ 75 h 84"/>
                <a:gd name="T18" fmla="*/ 55 w 55"/>
                <a:gd name="T19" fmla="*/ 84 h 84"/>
                <a:gd name="T20" fmla="*/ 36 w 55"/>
                <a:gd name="T21" fmla="*/ 9 h 84"/>
                <a:gd name="T22" fmla="*/ 0 w 55"/>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84">
                  <a:moveTo>
                    <a:pt x="0" y="0"/>
                  </a:moveTo>
                  <a:cubicBezTo>
                    <a:pt x="5" y="27"/>
                    <a:pt x="11" y="51"/>
                    <a:pt x="19" y="74"/>
                  </a:cubicBezTo>
                  <a:cubicBezTo>
                    <a:pt x="19" y="74"/>
                    <a:pt x="19" y="74"/>
                    <a:pt x="19" y="74"/>
                  </a:cubicBezTo>
                  <a:cubicBezTo>
                    <a:pt x="19" y="74"/>
                    <a:pt x="19" y="74"/>
                    <a:pt x="20" y="74"/>
                  </a:cubicBezTo>
                  <a:cubicBezTo>
                    <a:pt x="20" y="74"/>
                    <a:pt x="20" y="74"/>
                    <a:pt x="20" y="74"/>
                  </a:cubicBezTo>
                  <a:cubicBezTo>
                    <a:pt x="20" y="74"/>
                    <a:pt x="20" y="75"/>
                    <a:pt x="20" y="75"/>
                  </a:cubicBezTo>
                  <a:cubicBezTo>
                    <a:pt x="20" y="75"/>
                    <a:pt x="20" y="75"/>
                    <a:pt x="20" y="75"/>
                  </a:cubicBezTo>
                  <a:cubicBezTo>
                    <a:pt x="20" y="75"/>
                    <a:pt x="20" y="75"/>
                    <a:pt x="20" y="75"/>
                  </a:cubicBezTo>
                  <a:cubicBezTo>
                    <a:pt x="20" y="75"/>
                    <a:pt x="20" y="75"/>
                    <a:pt x="20" y="75"/>
                  </a:cubicBezTo>
                  <a:cubicBezTo>
                    <a:pt x="55" y="84"/>
                    <a:pt x="55" y="84"/>
                    <a:pt x="55" y="84"/>
                  </a:cubicBezTo>
                  <a:cubicBezTo>
                    <a:pt x="47" y="61"/>
                    <a:pt x="40" y="36"/>
                    <a:pt x="36" y="9"/>
                  </a:cubicBezTo>
                  <a:cubicBezTo>
                    <a:pt x="0" y="0"/>
                    <a:pt x="0" y="0"/>
                    <a:pt x="0" y="0"/>
                  </a:cubicBezTo>
                </a:path>
              </a:pathLst>
            </a:custGeom>
            <a:solidFill>
              <a:srgbClr val="DD4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1" name="Freeform 267">
              <a:extLst>
                <a:ext uri="{FF2B5EF4-FFF2-40B4-BE49-F238E27FC236}">
                  <a16:creationId xmlns:a16="http://schemas.microsoft.com/office/drawing/2014/main" id="{E3B624A0-394B-A481-280C-D8604AAC427B}"/>
                </a:ext>
              </a:extLst>
            </p:cNvPr>
            <p:cNvSpPr>
              <a:spLocks/>
            </p:cNvSpPr>
            <p:nvPr/>
          </p:nvSpPr>
          <p:spPr bwMode="auto">
            <a:xfrm>
              <a:off x="11025782" y="7998190"/>
              <a:ext cx="107110" cy="93477"/>
            </a:xfrm>
            <a:custGeom>
              <a:avLst/>
              <a:gdLst>
                <a:gd name="T0" fmla="*/ 0 w 37"/>
                <a:gd name="T1" fmla="*/ 0 h 32"/>
                <a:gd name="T2" fmla="*/ 2 w 37"/>
                <a:gd name="T3" fmla="*/ 23 h 32"/>
                <a:gd name="T4" fmla="*/ 37 w 37"/>
                <a:gd name="T5" fmla="*/ 32 h 32"/>
                <a:gd name="T6" fmla="*/ 36 w 37"/>
                <a:gd name="T7" fmla="*/ 9 h 32"/>
                <a:gd name="T8" fmla="*/ 0 w 37"/>
                <a:gd name="T9" fmla="*/ 0 h 32"/>
              </a:gdLst>
              <a:ahLst/>
              <a:cxnLst>
                <a:cxn ang="0">
                  <a:pos x="T0" y="T1"/>
                </a:cxn>
                <a:cxn ang="0">
                  <a:pos x="T2" y="T3"/>
                </a:cxn>
                <a:cxn ang="0">
                  <a:pos x="T4" y="T5"/>
                </a:cxn>
                <a:cxn ang="0">
                  <a:pos x="T6" y="T7"/>
                </a:cxn>
                <a:cxn ang="0">
                  <a:pos x="T8" y="T9"/>
                </a:cxn>
              </a:cxnLst>
              <a:rect l="0" t="0" r="r" b="b"/>
              <a:pathLst>
                <a:path w="37" h="32">
                  <a:moveTo>
                    <a:pt x="0" y="0"/>
                  </a:moveTo>
                  <a:cubicBezTo>
                    <a:pt x="0" y="8"/>
                    <a:pt x="1" y="15"/>
                    <a:pt x="2" y="23"/>
                  </a:cubicBezTo>
                  <a:cubicBezTo>
                    <a:pt x="37" y="32"/>
                    <a:pt x="37" y="32"/>
                    <a:pt x="37" y="32"/>
                  </a:cubicBezTo>
                  <a:cubicBezTo>
                    <a:pt x="36" y="24"/>
                    <a:pt x="36" y="17"/>
                    <a:pt x="36" y="9"/>
                  </a:cubicBezTo>
                  <a:cubicBezTo>
                    <a:pt x="0" y="0"/>
                    <a:pt x="0" y="0"/>
                    <a:pt x="0" y="0"/>
                  </a:cubicBezTo>
                </a:path>
              </a:pathLst>
            </a:custGeom>
            <a:solidFill>
              <a:srgbClr val="DD4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2" name="Freeform 268">
              <a:extLst>
                <a:ext uri="{FF2B5EF4-FFF2-40B4-BE49-F238E27FC236}">
                  <a16:creationId xmlns:a16="http://schemas.microsoft.com/office/drawing/2014/main" id="{42C617C2-3567-DD76-B1E7-CFEE75696AB2}"/>
                </a:ext>
              </a:extLst>
            </p:cNvPr>
            <p:cNvSpPr>
              <a:spLocks/>
            </p:cNvSpPr>
            <p:nvPr/>
          </p:nvSpPr>
          <p:spPr bwMode="auto">
            <a:xfrm>
              <a:off x="11647018" y="6634977"/>
              <a:ext cx="111005" cy="134374"/>
            </a:xfrm>
            <a:custGeom>
              <a:avLst/>
              <a:gdLst>
                <a:gd name="T0" fmla="*/ 0 w 38"/>
                <a:gd name="T1" fmla="*/ 0 h 46"/>
                <a:gd name="T2" fmla="*/ 0 w 38"/>
                <a:gd name="T3" fmla="*/ 37 h 46"/>
                <a:gd name="T4" fmla="*/ 0 w 38"/>
                <a:gd name="T5" fmla="*/ 37 h 46"/>
                <a:gd name="T6" fmla="*/ 36 w 38"/>
                <a:gd name="T7" fmla="*/ 46 h 46"/>
                <a:gd name="T8" fmla="*/ 36 w 38"/>
                <a:gd name="T9" fmla="*/ 9 h 46"/>
                <a:gd name="T10" fmla="*/ 0 w 38"/>
                <a:gd name="T11" fmla="*/ 0 h 46"/>
              </a:gdLst>
              <a:ahLst/>
              <a:cxnLst>
                <a:cxn ang="0">
                  <a:pos x="T0" y="T1"/>
                </a:cxn>
                <a:cxn ang="0">
                  <a:pos x="T2" y="T3"/>
                </a:cxn>
                <a:cxn ang="0">
                  <a:pos x="T4" y="T5"/>
                </a:cxn>
                <a:cxn ang="0">
                  <a:pos x="T6" y="T7"/>
                </a:cxn>
                <a:cxn ang="0">
                  <a:pos x="T8" y="T9"/>
                </a:cxn>
                <a:cxn ang="0">
                  <a:pos x="T10" y="T11"/>
                </a:cxn>
              </a:cxnLst>
              <a:rect l="0" t="0" r="r" b="b"/>
              <a:pathLst>
                <a:path w="38" h="46">
                  <a:moveTo>
                    <a:pt x="0" y="0"/>
                  </a:moveTo>
                  <a:cubicBezTo>
                    <a:pt x="2" y="12"/>
                    <a:pt x="2" y="25"/>
                    <a:pt x="0" y="37"/>
                  </a:cubicBezTo>
                  <a:cubicBezTo>
                    <a:pt x="0" y="37"/>
                    <a:pt x="0" y="37"/>
                    <a:pt x="0" y="37"/>
                  </a:cubicBezTo>
                  <a:cubicBezTo>
                    <a:pt x="36" y="46"/>
                    <a:pt x="36" y="46"/>
                    <a:pt x="36" y="46"/>
                  </a:cubicBezTo>
                  <a:cubicBezTo>
                    <a:pt x="38" y="33"/>
                    <a:pt x="38" y="21"/>
                    <a:pt x="36" y="9"/>
                  </a:cubicBezTo>
                  <a:cubicBezTo>
                    <a:pt x="0" y="0"/>
                    <a:pt x="0" y="0"/>
                    <a:pt x="0" y="0"/>
                  </a:cubicBezTo>
                </a:path>
              </a:pathLst>
            </a:custGeom>
            <a:solidFill>
              <a:srgbClr val="DD4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3" name="Freeform 269">
              <a:extLst>
                <a:ext uri="{FF2B5EF4-FFF2-40B4-BE49-F238E27FC236}">
                  <a16:creationId xmlns:a16="http://schemas.microsoft.com/office/drawing/2014/main" id="{05C7CCFD-04C2-D98E-B949-2D9C8522106A}"/>
                </a:ext>
              </a:extLst>
            </p:cNvPr>
            <p:cNvSpPr>
              <a:spLocks/>
            </p:cNvSpPr>
            <p:nvPr/>
          </p:nvSpPr>
          <p:spPr bwMode="auto">
            <a:xfrm>
              <a:off x="11582753" y="6804406"/>
              <a:ext cx="155796" cy="118795"/>
            </a:xfrm>
            <a:custGeom>
              <a:avLst/>
              <a:gdLst>
                <a:gd name="T0" fmla="*/ 17 w 53"/>
                <a:gd name="T1" fmla="*/ 0 h 41"/>
                <a:gd name="T2" fmla="*/ 0 w 53"/>
                <a:gd name="T3" fmla="*/ 32 h 41"/>
                <a:gd name="T4" fmla="*/ 0 w 53"/>
                <a:gd name="T5" fmla="*/ 32 h 41"/>
                <a:gd name="T6" fmla="*/ 36 w 53"/>
                <a:gd name="T7" fmla="*/ 41 h 41"/>
                <a:gd name="T8" fmla="*/ 53 w 53"/>
                <a:gd name="T9" fmla="*/ 8 h 41"/>
                <a:gd name="T10" fmla="*/ 17 w 53"/>
                <a:gd name="T11" fmla="*/ 0 h 41"/>
              </a:gdLst>
              <a:ahLst/>
              <a:cxnLst>
                <a:cxn ang="0">
                  <a:pos x="T0" y="T1"/>
                </a:cxn>
                <a:cxn ang="0">
                  <a:pos x="T2" y="T3"/>
                </a:cxn>
                <a:cxn ang="0">
                  <a:pos x="T4" y="T5"/>
                </a:cxn>
                <a:cxn ang="0">
                  <a:pos x="T6" y="T7"/>
                </a:cxn>
                <a:cxn ang="0">
                  <a:pos x="T8" y="T9"/>
                </a:cxn>
                <a:cxn ang="0">
                  <a:pos x="T10" y="T11"/>
                </a:cxn>
              </a:cxnLst>
              <a:rect l="0" t="0" r="r" b="b"/>
              <a:pathLst>
                <a:path w="53" h="41">
                  <a:moveTo>
                    <a:pt x="17" y="0"/>
                  </a:moveTo>
                  <a:cubicBezTo>
                    <a:pt x="13" y="11"/>
                    <a:pt x="8" y="22"/>
                    <a:pt x="0" y="32"/>
                  </a:cubicBezTo>
                  <a:cubicBezTo>
                    <a:pt x="0" y="32"/>
                    <a:pt x="0" y="32"/>
                    <a:pt x="0" y="32"/>
                  </a:cubicBezTo>
                  <a:cubicBezTo>
                    <a:pt x="36" y="41"/>
                    <a:pt x="36" y="41"/>
                    <a:pt x="36" y="41"/>
                  </a:cubicBezTo>
                  <a:cubicBezTo>
                    <a:pt x="43" y="31"/>
                    <a:pt x="49" y="20"/>
                    <a:pt x="53" y="8"/>
                  </a:cubicBezTo>
                  <a:cubicBezTo>
                    <a:pt x="17" y="0"/>
                    <a:pt x="17" y="0"/>
                    <a:pt x="17" y="0"/>
                  </a:cubicBezTo>
                </a:path>
              </a:pathLst>
            </a:custGeom>
            <a:solidFill>
              <a:srgbClr val="DD4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44" name="Rectangle: Rounded Corners 3043">
              <a:extLst>
                <a:ext uri="{FF2B5EF4-FFF2-40B4-BE49-F238E27FC236}">
                  <a16:creationId xmlns:a16="http://schemas.microsoft.com/office/drawing/2014/main" id="{FE0A1EE7-0153-6CA5-EEDF-E717F1D5F443}"/>
                </a:ext>
              </a:extLst>
            </p:cNvPr>
            <p:cNvSpPr/>
            <p:nvPr/>
          </p:nvSpPr>
          <p:spPr>
            <a:xfrm>
              <a:off x="4390637" y="6403693"/>
              <a:ext cx="2461981" cy="2461981"/>
            </a:xfrm>
            <a:prstGeom prst="roundRect">
              <a:avLst>
                <a:gd name="adj" fmla="val 3489"/>
              </a:avLst>
            </a:prstGeom>
            <a:gradFill>
              <a:gsLst>
                <a:gs pos="0">
                  <a:schemeClr val="accent1"/>
                </a:gs>
                <a:gs pos="100000">
                  <a:schemeClr val="accent1">
                    <a:lumMod val="75000"/>
                  </a:schemeClr>
                </a:gs>
              </a:gsLst>
              <a:lin ang="2700000" scaled="1"/>
            </a:gradFill>
            <a:ln>
              <a:noFill/>
            </a:ln>
            <a:effectLst>
              <a:outerShdw blurRad="12700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5" name="Oval 3044">
              <a:extLst>
                <a:ext uri="{FF2B5EF4-FFF2-40B4-BE49-F238E27FC236}">
                  <a16:creationId xmlns:a16="http://schemas.microsoft.com/office/drawing/2014/main" id="{5934BF70-889E-9BEB-800E-F379712D0E3E}"/>
                </a:ext>
              </a:extLst>
            </p:cNvPr>
            <p:cNvSpPr/>
            <p:nvPr/>
          </p:nvSpPr>
          <p:spPr>
            <a:xfrm>
              <a:off x="4891289" y="6654427"/>
              <a:ext cx="1460677" cy="1460678"/>
            </a:xfrm>
            <a:prstGeom prst="ellipse">
              <a:avLst/>
            </a:prstGeom>
            <a:noFill/>
            <a:ln w="762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Gilroy ExtraBold" panose="00000900000000000000" pitchFamily="50" charset="0"/>
              </a:endParaRPr>
            </a:p>
          </p:txBody>
        </p:sp>
        <p:sp>
          <p:nvSpPr>
            <p:cNvPr id="3046" name="Arc 3045">
              <a:extLst>
                <a:ext uri="{FF2B5EF4-FFF2-40B4-BE49-F238E27FC236}">
                  <a16:creationId xmlns:a16="http://schemas.microsoft.com/office/drawing/2014/main" id="{A9A2DDEB-25A2-6F5E-0D23-9875AA3359CB}"/>
                </a:ext>
              </a:extLst>
            </p:cNvPr>
            <p:cNvSpPr/>
            <p:nvPr/>
          </p:nvSpPr>
          <p:spPr>
            <a:xfrm>
              <a:off x="4891289" y="6654427"/>
              <a:ext cx="1460677" cy="1460678"/>
            </a:xfrm>
            <a:prstGeom prst="arc">
              <a:avLst>
                <a:gd name="adj1" fmla="val 8368137"/>
                <a:gd name="adj2" fmla="val 436432"/>
              </a:avLst>
            </a:prstGeom>
            <a:ln w="76200" cap="rnd">
              <a:solidFill>
                <a:schemeClr val="bg1"/>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4000" dirty="0">
                <a:solidFill>
                  <a:schemeClr val="bg1">
                    <a:lumMod val="50000"/>
                  </a:schemeClr>
                </a:solidFill>
                <a:latin typeface="Gilroy ExtraBold" panose="00000900000000000000" pitchFamily="50" charset="0"/>
              </a:endParaRPr>
            </a:p>
          </p:txBody>
        </p:sp>
        <p:sp>
          <p:nvSpPr>
            <p:cNvPr id="3047" name="TextBox 3046">
              <a:extLst>
                <a:ext uri="{FF2B5EF4-FFF2-40B4-BE49-F238E27FC236}">
                  <a16:creationId xmlns:a16="http://schemas.microsoft.com/office/drawing/2014/main" id="{A0E3BB8C-FA3D-FEC6-AF88-99BD1E63905C}"/>
                </a:ext>
              </a:extLst>
            </p:cNvPr>
            <p:cNvSpPr txBox="1"/>
            <p:nvPr/>
          </p:nvSpPr>
          <p:spPr>
            <a:xfrm>
              <a:off x="4990401" y="6969268"/>
              <a:ext cx="1262454" cy="830997"/>
            </a:xfrm>
            <a:prstGeom prst="rect">
              <a:avLst/>
            </a:prstGeom>
            <a:noFill/>
          </p:spPr>
          <p:txBody>
            <a:bodyPr wrap="square" rtlCol="0" anchor="ctr">
              <a:spAutoFit/>
            </a:bodyPr>
            <a:lstStyle/>
            <a:p>
              <a:pPr algn="ctr"/>
              <a:r>
                <a:rPr lang="en-US" sz="4800" spc="-240" dirty="0">
                  <a:solidFill>
                    <a:schemeClr val="bg1"/>
                  </a:solidFill>
                  <a:latin typeface="Gilroy ExtraBold" panose="00000900000000000000" pitchFamily="50" charset="0"/>
                </a:rPr>
                <a:t>60</a:t>
              </a:r>
              <a:r>
                <a:rPr lang="en-US" sz="4800" spc="-240" baseline="30000" dirty="0">
                  <a:solidFill>
                    <a:schemeClr val="bg1"/>
                  </a:solidFill>
                  <a:latin typeface="Gilroy ExtraBold" panose="00000900000000000000" pitchFamily="50" charset="0"/>
                </a:rPr>
                <a:t>%</a:t>
              </a:r>
            </a:p>
          </p:txBody>
        </p:sp>
        <p:sp>
          <p:nvSpPr>
            <p:cNvPr id="3048" name="Rectangle: Rounded Corners 3047">
              <a:extLst>
                <a:ext uri="{FF2B5EF4-FFF2-40B4-BE49-F238E27FC236}">
                  <a16:creationId xmlns:a16="http://schemas.microsoft.com/office/drawing/2014/main" id="{9C30FC90-787B-E974-EA86-1B8B930D2512}"/>
                </a:ext>
              </a:extLst>
            </p:cNvPr>
            <p:cNvSpPr/>
            <p:nvPr/>
          </p:nvSpPr>
          <p:spPr>
            <a:xfrm>
              <a:off x="14121669" y="5206956"/>
              <a:ext cx="2461981" cy="2461981"/>
            </a:xfrm>
            <a:prstGeom prst="roundRect">
              <a:avLst>
                <a:gd name="adj" fmla="val 3489"/>
              </a:avLst>
            </a:prstGeom>
            <a:gradFill>
              <a:gsLst>
                <a:gs pos="0">
                  <a:schemeClr val="accent3"/>
                </a:gs>
                <a:gs pos="100000">
                  <a:schemeClr val="accent3">
                    <a:lumMod val="75000"/>
                  </a:schemeClr>
                </a:gs>
              </a:gsLst>
              <a:lin ang="2700000" scaled="1"/>
            </a:gradFill>
            <a:ln>
              <a:noFill/>
            </a:ln>
            <a:effectLst>
              <a:outerShdw blurRad="12700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9" name="Oval 3048">
              <a:extLst>
                <a:ext uri="{FF2B5EF4-FFF2-40B4-BE49-F238E27FC236}">
                  <a16:creationId xmlns:a16="http://schemas.microsoft.com/office/drawing/2014/main" id="{A432E963-F628-EBD1-A398-7F095A2D3289}"/>
                </a:ext>
              </a:extLst>
            </p:cNvPr>
            <p:cNvSpPr/>
            <p:nvPr/>
          </p:nvSpPr>
          <p:spPr>
            <a:xfrm>
              <a:off x="14622321" y="5457690"/>
              <a:ext cx="1460677" cy="1460678"/>
            </a:xfrm>
            <a:prstGeom prst="ellipse">
              <a:avLst/>
            </a:prstGeom>
            <a:noFill/>
            <a:ln w="762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Gilroy ExtraBold" panose="00000900000000000000" pitchFamily="50" charset="0"/>
              </a:endParaRPr>
            </a:p>
          </p:txBody>
        </p:sp>
        <p:sp>
          <p:nvSpPr>
            <p:cNvPr id="3050" name="Arc 3049">
              <a:extLst>
                <a:ext uri="{FF2B5EF4-FFF2-40B4-BE49-F238E27FC236}">
                  <a16:creationId xmlns:a16="http://schemas.microsoft.com/office/drawing/2014/main" id="{0003A672-5A6D-DADE-4713-EA8F098CFEFD}"/>
                </a:ext>
              </a:extLst>
            </p:cNvPr>
            <p:cNvSpPr/>
            <p:nvPr/>
          </p:nvSpPr>
          <p:spPr>
            <a:xfrm>
              <a:off x="14622321" y="5457690"/>
              <a:ext cx="1460677" cy="1460678"/>
            </a:xfrm>
            <a:prstGeom prst="arc">
              <a:avLst>
                <a:gd name="adj1" fmla="val 3544147"/>
                <a:gd name="adj2" fmla="val 436432"/>
              </a:avLst>
            </a:prstGeom>
            <a:ln w="76200" cap="rnd">
              <a:solidFill>
                <a:schemeClr val="bg1"/>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4000" dirty="0">
                <a:solidFill>
                  <a:schemeClr val="bg1">
                    <a:lumMod val="50000"/>
                  </a:schemeClr>
                </a:solidFill>
                <a:latin typeface="Gilroy ExtraBold" panose="00000900000000000000" pitchFamily="50" charset="0"/>
              </a:endParaRPr>
            </a:p>
          </p:txBody>
        </p:sp>
        <p:sp>
          <p:nvSpPr>
            <p:cNvPr id="3051" name="TextBox 3050">
              <a:extLst>
                <a:ext uri="{FF2B5EF4-FFF2-40B4-BE49-F238E27FC236}">
                  <a16:creationId xmlns:a16="http://schemas.microsoft.com/office/drawing/2014/main" id="{2D44AE28-6892-D6A3-6ADB-4AB5F4758ADE}"/>
                </a:ext>
              </a:extLst>
            </p:cNvPr>
            <p:cNvSpPr txBox="1"/>
            <p:nvPr/>
          </p:nvSpPr>
          <p:spPr>
            <a:xfrm>
              <a:off x="14721433" y="5772531"/>
              <a:ext cx="1262454" cy="830997"/>
            </a:xfrm>
            <a:prstGeom prst="rect">
              <a:avLst/>
            </a:prstGeom>
            <a:noFill/>
          </p:spPr>
          <p:txBody>
            <a:bodyPr wrap="square" rtlCol="0" anchor="ctr">
              <a:spAutoFit/>
            </a:bodyPr>
            <a:lstStyle/>
            <a:p>
              <a:pPr algn="ctr"/>
              <a:r>
                <a:rPr lang="en-US" sz="4800" spc="-240" dirty="0">
                  <a:solidFill>
                    <a:schemeClr val="bg1"/>
                  </a:solidFill>
                  <a:latin typeface="Gilroy ExtraBold" panose="00000900000000000000" pitchFamily="50" charset="0"/>
                </a:rPr>
                <a:t>90</a:t>
              </a:r>
              <a:r>
                <a:rPr lang="en-US" sz="4800" spc="-240" baseline="30000" dirty="0">
                  <a:solidFill>
                    <a:schemeClr val="bg1"/>
                  </a:solidFill>
                  <a:latin typeface="Gilroy ExtraBold" panose="00000900000000000000" pitchFamily="50" charset="0"/>
                </a:rPr>
                <a:t>%</a:t>
              </a:r>
            </a:p>
          </p:txBody>
        </p:sp>
        <p:sp>
          <p:nvSpPr>
            <p:cNvPr id="3052" name="Rectangle: Rounded Corners 3051">
              <a:extLst>
                <a:ext uri="{FF2B5EF4-FFF2-40B4-BE49-F238E27FC236}">
                  <a16:creationId xmlns:a16="http://schemas.microsoft.com/office/drawing/2014/main" id="{AD5B7305-48B9-88A0-A6ED-12A00CDCFCE4}"/>
                </a:ext>
              </a:extLst>
            </p:cNvPr>
            <p:cNvSpPr/>
            <p:nvPr/>
          </p:nvSpPr>
          <p:spPr>
            <a:xfrm>
              <a:off x="15349214" y="1910235"/>
              <a:ext cx="2461981" cy="2461981"/>
            </a:xfrm>
            <a:prstGeom prst="roundRect">
              <a:avLst>
                <a:gd name="adj" fmla="val 3489"/>
              </a:avLst>
            </a:prstGeom>
            <a:gradFill>
              <a:gsLst>
                <a:gs pos="0">
                  <a:schemeClr val="accent2"/>
                </a:gs>
                <a:gs pos="100000">
                  <a:schemeClr val="accent2">
                    <a:lumMod val="75000"/>
                  </a:schemeClr>
                </a:gs>
              </a:gsLst>
              <a:lin ang="2700000" scaled="1"/>
            </a:gradFill>
            <a:ln>
              <a:noFill/>
            </a:ln>
            <a:effectLst>
              <a:outerShdw blurRad="12700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3" name="Oval 3052">
              <a:extLst>
                <a:ext uri="{FF2B5EF4-FFF2-40B4-BE49-F238E27FC236}">
                  <a16:creationId xmlns:a16="http://schemas.microsoft.com/office/drawing/2014/main" id="{972628CF-F293-9B03-0370-F6C1BAD9681F}"/>
                </a:ext>
              </a:extLst>
            </p:cNvPr>
            <p:cNvSpPr/>
            <p:nvPr/>
          </p:nvSpPr>
          <p:spPr>
            <a:xfrm>
              <a:off x="15663207" y="2730340"/>
              <a:ext cx="1460677" cy="1460678"/>
            </a:xfrm>
            <a:prstGeom prst="ellipse">
              <a:avLst/>
            </a:prstGeom>
            <a:noFill/>
            <a:ln w="76200">
              <a:solidFill>
                <a:schemeClr val="bg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latin typeface="Gilroy ExtraBold" panose="00000900000000000000" pitchFamily="50" charset="0"/>
              </a:endParaRPr>
            </a:p>
          </p:txBody>
        </p:sp>
        <p:sp>
          <p:nvSpPr>
            <p:cNvPr id="3054" name="Arc 3053">
              <a:extLst>
                <a:ext uri="{FF2B5EF4-FFF2-40B4-BE49-F238E27FC236}">
                  <a16:creationId xmlns:a16="http://schemas.microsoft.com/office/drawing/2014/main" id="{D2BAC87B-B1D6-0CA9-899F-8ED7A8C5D09B}"/>
                </a:ext>
              </a:extLst>
            </p:cNvPr>
            <p:cNvSpPr/>
            <p:nvPr/>
          </p:nvSpPr>
          <p:spPr>
            <a:xfrm>
              <a:off x="15710657" y="2587987"/>
              <a:ext cx="1460676" cy="1460678"/>
            </a:xfrm>
            <a:prstGeom prst="arc">
              <a:avLst>
                <a:gd name="adj1" fmla="val 5731338"/>
                <a:gd name="adj2" fmla="val 436432"/>
              </a:avLst>
            </a:prstGeom>
            <a:ln w="76200" cap="rnd">
              <a:solidFill>
                <a:schemeClr val="bg1"/>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4000" dirty="0">
                <a:solidFill>
                  <a:schemeClr val="bg1">
                    <a:lumMod val="50000"/>
                  </a:schemeClr>
                </a:solidFill>
                <a:latin typeface="Gilroy ExtraBold" panose="00000900000000000000" pitchFamily="50" charset="0"/>
              </a:endParaRPr>
            </a:p>
          </p:txBody>
        </p:sp>
        <p:sp>
          <p:nvSpPr>
            <p:cNvPr id="3055" name="TextBox 3054">
              <a:extLst>
                <a:ext uri="{FF2B5EF4-FFF2-40B4-BE49-F238E27FC236}">
                  <a16:creationId xmlns:a16="http://schemas.microsoft.com/office/drawing/2014/main" id="{54E79D2D-2E8B-021B-BE2A-E7D159C3DD85}"/>
                </a:ext>
              </a:extLst>
            </p:cNvPr>
            <p:cNvSpPr txBox="1"/>
            <p:nvPr/>
          </p:nvSpPr>
          <p:spPr>
            <a:xfrm>
              <a:off x="15762319" y="2760477"/>
              <a:ext cx="1262454" cy="830996"/>
            </a:xfrm>
            <a:prstGeom prst="rect">
              <a:avLst/>
            </a:prstGeom>
            <a:noFill/>
          </p:spPr>
          <p:txBody>
            <a:bodyPr wrap="square" rtlCol="0" anchor="ctr">
              <a:spAutoFit/>
            </a:bodyPr>
            <a:lstStyle/>
            <a:p>
              <a:pPr algn="ctr"/>
              <a:r>
                <a:rPr lang="en-US" sz="4800" spc="-240" dirty="0">
                  <a:solidFill>
                    <a:schemeClr val="bg1"/>
                  </a:solidFill>
                  <a:latin typeface="Gilroy ExtraBold" panose="00000900000000000000" pitchFamily="50" charset="0"/>
                </a:rPr>
                <a:t>70</a:t>
              </a:r>
              <a:r>
                <a:rPr lang="en-US" sz="4800" spc="-240" baseline="30000" dirty="0">
                  <a:solidFill>
                    <a:schemeClr val="bg1"/>
                  </a:solidFill>
                  <a:latin typeface="Gilroy ExtraBold" panose="00000900000000000000" pitchFamily="50" charset="0"/>
                </a:rPr>
                <a:t>%</a:t>
              </a:r>
            </a:p>
          </p:txBody>
        </p:sp>
      </p:grpSp>
      <p:pic>
        <p:nvPicPr>
          <p:cNvPr id="3057" name="Picture 3056" descr="A qr code with a white background&#10;&#10;Description automatically generated">
            <a:extLst>
              <a:ext uri="{FF2B5EF4-FFF2-40B4-BE49-F238E27FC236}">
                <a16:creationId xmlns:a16="http://schemas.microsoft.com/office/drawing/2014/main" id="{E4490ABA-0CBA-1FD1-9707-BD87508D54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45741" y="2520469"/>
            <a:ext cx="3269368" cy="3269366"/>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B8E390-14B6-41D6-82CF-8AFF478B32B6}"/>
              </a:ext>
            </a:extLst>
          </p:cNvPr>
          <p:cNvGrpSpPr/>
          <p:nvPr/>
        </p:nvGrpSpPr>
        <p:grpSpPr>
          <a:xfrm>
            <a:off x="583251" y="2206137"/>
            <a:ext cx="7261526" cy="6728150"/>
            <a:chOff x="10745120" y="1252053"/>
            <a:chExt cx="12102433" cy="11213481"/>
          </a:xfrm>
        </p:grpSpPr>
        <p:sp>
          <p:nvSpPr>
            <p:cNvPr id="434" name="Freeform: Shape 433">
              <a:extLst>
                <a:ext uri="{FF2B5EF4-FFF2-40B4-BE49-F238E27FC236}">
                  <a16:creationId xmlns:a16="http://schemas.microsoft.com/office/drawing/2014/main" id="{44E2ECCF-1017-49CB-BDE8-322FBFAFB15F}"/>
                </a:ext>
              </a:extLst>
            </p:cNvPr>
            <p:cNvSpPr/>
            <p:nvPr/>
          </p:nvSpPr>
          <p:spPr>
            <a:xfrm>
              <a:off x="11065205" y="1593850"/>
              <a:ext cx="11400060" cy="7600040"/>
            </a:xfrm>
            <a:custGeom>
              <a:avLst/>
              <a:gdLst>
                <a:gd name="connsiteX0" fmla="*/ 12790530 w 12805645"/>
                <a:gd name="connsiteY0" fmla="*/ 1351421 h 8537097"/>
                <a:gd name="connsiteX1" fmla="*/ 12772325 w 12805645"/>
                <a:gd name="connsiteY1" fmla="*/ 7191645 h 8537097"/>
                <a:gd name="connsiteX2" fmla="*/ 12734292 w 12805645"/>
                <a:gd name="connsiteY2" fmla="*/ 7535961 h 8537097"/>
                <a:gd name="connsiteX3" fmla="*/ 12368328 w 12805645"/>
                <a:gd name="connsiteY3" fmla="*/ 8219334 h 8537097"/>
                <a:gd name="connsiteX4" fmla="*/ 11693453 w 12805645"/>
                <a:gd name="connsiteY4" fmla="*/ 8510849 h 8537097"/>
                <a:gd name="connsiteX5" fmla="*/ 1103002 w 12805645"/>
                <a:gd name="connsiteY5" fmla="*/ 8510849 h 8537097"/>
                <a:gd name="connsiteX6" fmla="*/ 433387 w 12805645"/>
                <a:gd name="connsiteY6" fmla="*/ 8222975 h 8537097"/>
                <a:gd name="connsiteX7" fmla="*/ 32224 w 12805645"/>
                <a:gd name="connsiteY7" fmla="*/ 7191848 h 8537097"/>
                <a:gd name="connsiteX8" fmla="*/ 37888 w 12805645"/>
                <a:gd name="connsiteY8" fmla="*/ 5408768 h 8537097"/>
                <a:gd name="connsiteX9" fmla="*/ 40316 w 12805645"/>
                <a:gd name="connsiteY9" fmla="*/ 4637192 h 8537097"/>
                <a:gd name="connsiteX10" fmla="*/ 50836 w 12805645"/>
                <a:gd name="connsiteY10" fmla="*/ 1351421 h 8537097"/>
                <a:gd name="connsiteX11" fmla="*/ 1129706 w 12805645"/>
                <a:gd name="connsiteY11" fmla="*/ 32217 h 8537097"/>
                <a:gd name="connsiteX12" fmla="*/ 11720361 w 12805645"/>
                <a:gd name="connsiteY12" fmla="*/ 32217 h 8537097"/>
                <a:gd name="connsiteX13" fmla="*/ 12790530 w 12805645"/>
                <a:gd name="connsiteY13" fmla="*/ 1351421 h 853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05645" h="8537097">
                  <a:moveTo>
                    <a:pt x="12790530" y="1351421"/>
                  </a:moveTo>
                  <a:lnTo>
                    <a:pt x="12772325" y="7191645"/>
                  </a:lnTo>
                  <a:cubicBezTo>
                    <a:pt x="12771920" y="7310598"/>
                    <a:pt x="12758770" y="7426112"/>
                    <a:pt x="12734292" y="7535961"/>
                  </a:cubicBezTo>
                  <a:cubicBezTo>
                    <a:pt x="12673400" y="7808866"/>
                    <a:pt x="12543117" y="8046569"/>
                    <a:pt x="12368328" y="8219334"/>
                  </a:cubicBezTo>
                  <a:cubicBezTo>
                    <a:pt x="12183425" y="8401607"/>
                    <a:pt x="11948757" y="8510849"/>
                    <a:pt x="11693453" y="8510849"/>
                  </a:cubicBezTo>
                  <a:lnTo>
                    <a:pt x="1103002" y="8510849"/>
                  </a:lnTo>
                  <a:cubicBezTo>
                    <a:pt x="849520" y="8510849"/>
                    <a:pt x="616671" y="8403023"/>
                    <a:pt x="433387" y="8222975"/>
                  </a:cubicBezTo>
                  <a:cubicBezTo>
                    <a:pt x="187591" y="7981226"/>
                    <a:pt x="31010" y="7609194"/>
                    <a:pt x="32224" y="7191848"/>
                  </a:cubicBezTo>
                  <a:lnTo>
                    <a:pt x="37888" y="5408768"/>
                  </a:lnTo>
                  <a:lnTo>
                    <a:pt x="40316" y="4637192"/>
                  </a:lnTo>
                  <a:lnTo>
                    <a:pt x="50836" y="1351421"/>
                  </a:lnTo>
                  <a:cubicBezTo>
                    <a:pt x="53061" y="622733"/>
                    <a:pt x="536156" y="32217"/>
                    <a:pt x="1129706" y="32217"/>
                  </a:cubicBezTo>
                  <a:lnTo>
                    <a:pt x="11720361" y="32217"/>
                  </a:lnTo>
                  <a:cubicBezTo>
                    <a:pt x="12313506" y="32217"/>
                    <a:pt x="12792958" y="622935"/>
                    <a:pt x="12790530" y="1351421"/>
                  </a:cubicBezTo>
                  <a:close/>
                </a:path>
              </a:pathLst>
            </a:custGeom>
            <a:solidFill>
              <a:schemeClr val="bg2">
                <a:lumMod val="85000"/>
              </a:scheme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35" name="Freeform: Shape 434">
              <a:extLst>
                <a:ext uri="{FF2B5EF4-FFF2-40B4-BE49-F238E27FC236}">
                  <a16:creationId xmlns:a16="http://schemas.microsoft.com/office/drawing/2014/main" id="{4CAC4759-CDA7-4E89-BB71-75E5967D089E}"/>
                </a:ext>
              </a:extLst>
            </p:cNvPr>
            <p:cNvSpPr/>
            <p:nvPr/>
          </p:nvSpPr>
          <p:spPr>
            <a:xfrm>
              <a:off x="20172826" y="2837661"/>
              <a:ext cx="1782948" cy="6447428"/>
            </a:xfrm>
            <a:custGeom>
              <a:avLst/>
              <a:gdLst>
                <a:gd name="connsiteX0" fmla="*/ 1988415 w 2002778"/>
                <a:gd name="connsiteY0" fmla="*/ 15173 h 7242371"/>
                <a:gd name="connsiteX1" fmla="*/ 1988415 w 2002778"/>
                <a:gd name="connsiteY1" fmla="*/ 7241967 h 7242371"/>
                <a:gd name="connsiteX2" fmla="*/ 15173 w 2002778"/>
                <a:gd name="connsiteY2" fmla="*/ 7240753 h 7242371"/>
                <a:gd name="connsiteX3" fmla="*/ 782297 w 2002778"/>
                <a:gd name="connsiteY3" fmla="*/ 15173 h 7242371"/>
              </a:gdLst>
              <a:ahLst/>
              <a:cxnLst>
                <a:cxn ang="0">
                  <a:pos x="connsiteX0" y="connsiteY0"/>
                </a:cxn>
                <a:cxn ang="0">
                  <a:pos x="connsiteX1" y="connsiteY1"/>
                </a:cxn>
                <a:cxn ang="0">
                  <a:pos x="connsiteX2" y="connsiteY2"/>
                </a:cxn>
                <a:cxn ang="0">
                  <a:pos x="connsiteX3" y="connsiteY3"/>
                </a:cxn>
              </a:cxnLst>
              <a:rect l="l" t="t" r="r" b="b"/>
              <a:pathLst>
                <a:path w="2002778" h="7242371">
                  <a:moveTo>
                    <a:pt x="1988415" y="15173"/>
                  </a:moveTo>
                  <a:lnTo>
                    <a:pt x="1988415" y="7241967"/>
                  </a:lnTo>
                  <a:lnTo>
                    <a:pt x="15173" y="7240753"/>
                  </a:lnTo>
                  <a:lnTo>
                    <a:pt x="782297" y="15173"/>
                  </a:ln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36" name="Freeform: Shape 435">
              <a:extLst>
                <a:ext uri="{FF2B5EF4-FFF2-40B4-BE49-F238E27FC236}">
                  <a16:creationId xmlns:a16="http://schemas.microsoft.com/office/drawing/2014/main" id="{CBE821AC-3FA4-4D42-9386-A16B49086E79}"/>
                </a:ext>
              </a:extLst>
            </p:cNvPr>
            <p:cNvSpPr/>
            <p:nvPr/>
          </p:nvSpPr>
          <p:spPr>
            <a:xfrm>
              <a:off x="21418548" y="2837661"/>
              <a:ext cx="522278" cy="6447428"/>
            </a:xfrm>
            <a:custGeom>
              <a:avLst/>
              <a:gdLst>
                <a:gd name="connsiteX0" fmla="*/ 589100 w 586672"/>
                <a:gd name="connsiteY0" fmla="*/ 15173 h 7242371"/>
                <a:gd name="connsiteX1" fmla="*/ 589100 w 586672"/>
                <a:gd name="connsiteY1" fmla="*/ 7241967 h 7242371"/>
                <a:gd name="connsiteX2" fmla="*/ 15173 w 586672"/>
                <a:gd name="connsiteY2" fmla="*/ 7240956 h 7242371"/>
              </a:gdLst>
              <a:ahLst/>
              <a:cxnLst>
                <a:cxn ang="0">
                  <a:pos x="connsiteX0" y="connsiteY0"/>
                </a:cxn>
                <a:cxn ang="0">
                  <a:pos x="connsiteX1" y="connsiteY1"/>
                </a:cxn>
                <a:cxn ang="0">
                  <a:pos x="connsiteX2" y="connsiteY2"/>
                </a:cxn>
              </a:cxnLst>
              <a:rect l="l" t="t" r="r" b="b"/>
              <a:pathLst>
                <a:path w="586672" h="7242371">
                  <a:moveTo>
                    <a:pt x="589100" y="15173"/>
                  </a:moveTo>
                  <a:lnTo>
                    <a:pt x="589100" y="7241967"/>
                  </a:lnTo>
                  <a:lnTo>
                    <a:pt x="15173" y="7240956"/>
                  </a:lnTo>
                  <a:close/>
                </a:path>
              </a:pathLst>
            </a:custGeom>
            <a:solidFill>
              <a:srgbClr val="D9D9D9"/>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37" name="Freeform: Shape 436">
              <a:extLst>
                <a:ext uri="{FF2B5EF4-FFF2-40B4-BE49-F238E27FC236}">
                  <a16:creationId xmlns:a16="http://schemas.microsoft.com/office/drawing/2014/main" id="{8813C1F7-2D31-4F05-A028-ACC56E7C635B}"/>
                </a:ext>
              </a:extLst>
            </p:cNvPr>
            <p:cNvSpPr/>
            <p:nvPr/>
          </p:nvSpPr>
          <p:spPr>
            <a:xfrm>
              <a:off x="21120850" y="3311493"/>
              <a:ext cx="90047" cy="90047"/>
            </a:xfrm>
            <a:custGeom>
              <a:avLst/>
              <a:gdLst>
                <a:gd name="connsiteX0" fmla="*/ 15172 w 101150"/>
                <a:gd name="connsiteY0" fmla="*/ 15173 h 101150"/>
                <a:gd name="connsiteX1" fmla="*/ 104387 w 101150"/>
                <a:gd name="connsiteY1" fmla="*/ 15173 h 101150"/>
                <a:gd name="connsiteX2" fmla="*/ 104387 w 101150"/>
                <a:gd name="connsiteY2" fmla="*/ 104387 h 101150"/>
                <a:gd name="connsiteX3" fmla="*/ 15172 w 101150"/>
                <a:gd name="connsiteY3" fmla="*/ 104387 h 101150"/>
              </a:gdLst>
              <a:ahLst/>
              <a:cxnLst>
                <a:cxn ang="0">
                  <a:pos x="connsiteX0" y="connsiteY0"/>
                </a:cxn>
                <a:cxn ang="0">
                  <a:pos x="connsiteX1" y="connsiteY1"/>
                </a:cxn>
                <a:cxn ang="0">
                  <a:pos x="connsiteX2" y="connsiteY2"/>
                </a:cxn>
                <a:cxn ang="0">
                  <a:pos x="connsiteX3" y="connsiteY3"/>
                </a:cxn>
              </a:cxnLst>
              <a:rect l="l" t="t" r="r" b="b"/>
              <a:pathLst>
                <a:path w="101150" h="101150">
                  <a:moveTo>
                    <a:pt x="15172" y="15173"/>
                  </a:moveTo>
                  <a:lnTo>
                    <a:pt x="104387" y="15173"/>
                  </a:lnTo>
                  <a:lnTo>
                    <a:pt x="104387" y="104387"/>
                  </a:lnTo>
                  <a:lnTo>
                    <a:pt x="15172" y="104387"/>
                  </a:lnTo>
                  <a:close/>
                </a:path>
              </a:pathLst>
            </a:custGeom>
            <a:solidFill>
              <a:srgbClr val="2A9D8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38" name="Freeform: Shape 437">
              <a:extLst>
                <a:ext uri="{FF2B5EF4-FFF2-40B4-BE49-F238E27FC236}">
                  <a16:creationId xmlns:a16="http://schemas.microsoft.com/office/drawing/2014/main" id="{D4F7F3B6-8489-47DB-A742-DB8AFC9A5121}"/>
                </a:ext>
              </a:extLst>
            </p:cNvPr>
            <p:cNvSpPr/>
            <p:nvPr/>
          </p:nvSpPr>
          <p:spPr>
            <a:xfrm>
              <a:off x="21293021" y="3311493"/>
              <a:ext cx="450239" cy="90047"/>
            </a:xfrm>
            <a:custGeom>
              <a:avLst/>
              <a:gdLst>
                <a:gd name="connsiteX0" fmla="*/ 15173 w 505752"/>
                <a:gd name="connsiteY0" fmla="*/ 15173 h 101150"/>
                <a:gd name="connsiteX1" fmla="*/ 491390 w 505752"/>
                <a:gd name="connsiteY1" fmla="*/ 15173 h 101150"/>
                <a:gd name="connsiteX2" fmla="*/ 491390 w 505752"/>
                <a:gd name="connsiteY2" fmla="*/ 104387 h 101150"/>
                <a:gd name="connsiteX3" fmla="*/ 15173 w 505752"/>
                <a:gd name="connsiteY3" fmla="*/ 104387 h 101150"/>
              </a:gdLst>
              <a:ahLst/>
              <a:cxnLst>
                <a:cxn ang="0">
                  <a:pos x="connsiteX0" y="connsiteY0"/>
                </a:cxn>
                <a:cxn ang="0">
                  <a:pos x="connsiteX1" y="connsiteY1"/>
                </a:cxn>
                <a:cxn ang="0">
                  <a:pos x="connsiteX2" y="connsiteY2"/>
                </a:cxn>
                <a:cxn ang="0">
                  <a:pos x="connsiteX3" y="connsiteY3"/>
                </a:cxn>
              </a:cxnLst>
              <a:rect l="l" t="t" r="r" b="b"/>
              <a:pathLst>
                <a:path w="505752" h="101150">
                  <a:moveTo>
                    <a:pt x="15173" y="15173"/>
                  </a:moveTo>
                  <a:lnTo>
                    <a:pt x="491390" y="15173"/>
                  </a:lnTo>
                  <a:lnTo>
                    <a:pt x="491390" y="104387"/>
                  </a:lnTo>
                  <a:lnTo>
                    <a:pt x="15173" y="104387"/>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60" name="Freeform: Shape 459">
              <a:extLst>
                <a:ext uri="{FF2B5EF4-FFF2-40B4-BE49-F238E27FC236}">
                  <a16:creationId xmlns:a16="http://schemas.microsoft.com/office/drawing/2014/main" id="{B9F27C4B-185A-48B0-A8F5-201C21AAAD57}"/>
                </a:ext>
              </a:extLst>
            </p:cNvPr>
            <p:cNvSpPr/>
            <p:nvPr/>
          </p:nvSpPr>
          <p:spPr>
            <a:xfrm>
              <a:off x="12905242" y="5602491"/>
              <a:ext cx="108058" cy="3565896"/>
            </a:xfrm>
            <a:custGeom>
              <a:avLst/>
              <a:gdLst>
                <a:gd name="connsiteX0" fmla="*/ 15173 w 121380"/>
                <a:gd name="connsiteY0" fmla="*/ 15173 h 4005557"/>
                <a:gd name="connsiteX1" fmla="*/ 107220 w 121380"/>
                <a:gd name="connsiteY1" fmla="*/ 15173 h 4005557"/>
                <a:gd name="connsiteX2" fmla="*/ 107220 w 121380"/>
                <a:gd name="connsiteY2" fmla="*/ 4006771 h 4005557"/>
                <a:gd name="connsiteX3" fmla="*/ 15173 w 121380"/>
                <a:gd name="connsiteY3" fmla="*/ 4006771 h 4005557"/>
              </a:gdLst>
              <a:ahLst/>
              <a:cxnLst>
                <a:cxn ang="0">
                  <a:pos x="connsiteX0" y="connsiteY0"/>
                </a:cxn>
                <a:cxn ang="0">
                  <a:pos x="connsiteX1" y="connsiteY1"/>
                </a:cxn>
                <a:cxn ang="0">
                  <a:pos x="connsiteX2" y="connsiteY2"/>
                </a:cxn>
                <a:cxn ang="0">
                  <a:pos x="connsiteX3" y="connsiteY3"/>
                </a:cxn>
              </a:cxnLst>
              <a:rect l="l" t="t" r="r" b="b"/>
              <a:pathLst>
                <a:path w="121380" h="4005557">
                  <a:moveTo>
                    <a:pt x="15173" y="15173"/>
                  </a:moveTo>
                  <a:lnTo>
                    <a:pt x="107220" y="15173"/>
                  </a:lnTo>
                  <a:lnTo>
                    <a:pt x="107220" y="4006771"/>
                  </a:lnTo>
                  <a:lnTo>
                    <a:pt x="15173" y="4006771"/>
                  </a:lnTo>
                  <a:close/>
                </a:path>
              </a:pathLst>
            </a:custGeom>
            <a:solidFill>
              <a:srgbClr val="F6F7FB"/>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1" name="Freeform: Shape 490">
              <a:extLst>
                <a:ext uri="{FF2B5EF4-FFF2-40B4-BE49-F238E27FC236}">
                  <a16:creationId xmlns:a16="http://schemas.microsoft.com/office/drawing/2014/main" id="{A1CFC038-230F-4BE6-BABE-E6BA3DC2BB05}"/>
                </a:ext>
              </a:extLst>
            </p:cNvPr>
            <p:cNvSpPr/>
            <p:nvPr/>
          </p:nvSpPr>
          <p:spPr>
            <a:xfrm>
              <a:off x="12843830" y="5990598"/>
              <a:ext cx="72038" cy="72038"/>
            </a:xfrm>
            <a:custGeom>
              <a:avLst/>
              <a:gdLst>
                <a:gd name="connsiteX0" fmla="*/ 15172 w 80920"/>
                <a:gd name="connsiteY0" fmla="*/ 15172 h 80920"/>
                <a:gd name="connsiteX1" fmla="*/ 75054 w 80920"/>
                <a:gd name="connsiteY1" fmla="*/ 15172 h 80920"/>
                <a:gd name="connsiteX2" fmla="*/ 75054 w 80920"/>
                <a:gd name="connsiteY2" fmla="*/ 75053 h 80920"/>
                <a:gd name="connsiteX3" fmla="*/ 15172 w 80920"/>
                <a:gd name="connsiteY3" fmla="*/ 75053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2"/>
                  </a:moveTo>
                  <a:lnTo>
                    <a:pt x="75054" y="15172"/>
                  </a:lnTo>
                  <a:lnTo>
                    <a:pt x="75054" y="75053"/>
                  </a:lnTo>
                  <a:lnTo>
                    <a:pt x="15172" y="75053"/>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2" name="Freeform: Shape 491">
              <a:extLst>
                <a:ext uri="{FF2B5EF4-FFF2-40B4-BE49-F238E27FC236}">
                  <a16:creationId xmlns:a16="http://schemas.microsoft.com/office/drawing/2014/main" id="{302FAA97-C325-45FA-BEBA-818B5041B695}"/>
                </a:ext>
              </a:extLst>
            </p:cNvPr>
            <p:cNvSpPr/>
            <p:nvPr/>
          </p:nvSpPr>
          <p:spPr>
            <a:xfrm>
              <a:off x="13190514" y="5990598"/>
              <a:ext cx="414220" cy="72038"/>
            </a:xfrm>
            <a:custGeom>
              <a:avLst/>
              <a:gdLst>
                <a:gd name="connsiteX0" fmla="*/ 15172 w 465292"/>
                <a:gd name="connsiteY0" fmla="*/ 15172 h 80920"/>
                <a:gd name="connsiteX1" fmla="*/ 464483 w 465292"/>
                <a:gd name="connsiteY1" fmla="*/ 15172 h 80920"/>
                <a:gd name="connsiteX2" fmla="*/ 464483 w 465292"/>
                <a:gd name="connsiteY2" fmla="*/ 75053 h 80920"/>
                <a:gd name="connsiteX3" fmla="*/ 15172 w 465292"/>
                <a:gd name="connsiteY3" fmla="*/ 75053 h 80920"/>
              </a:gdLst>
              <a:ahLst/>
              <a:cxnLst>
                <a:cxn ang="0">
                  <a:pos x="connsiteX0" y="connsiteY0"/>
                </a:cxn>
                <a:cxn ang="0">
                  <a:pos x="connsiteX1" y="connsiteY1"/>
                </a:cxn>
                <a:cxn ang="0">
                  <a:pos x="connsiteX2" y="connsiteY2"/>
                </a:cxn>
                <a:cxn ang="0">
                  <a:pos x="connsiteX3" y="connsiteY3"/>
                </a:cxn>
              </a:cxnLst>
              <a:rect l="l" t="t" r="r" b="b"/>
              <a:pathLst>
                <a:path w="465292" h="80920">
                  <a:moveTo>
                    <a:pt x="15172" y="15172"/>
                  </a:moveTo>
                  <a:lnTo>
                    <a:pt x="464483" y="15172"/>
                  </a:lnTo>
                  <a:lnTo>
                    <a:pt x="464483" y="75053"/>
                  </a:lnTo>
                  <a:lnTo>
                    <a:pt x="15172" y="75053"/>
                  </a:lnTo>
                  <a:close/>
                </a:path>
              </a:pathLst>
            </a:custGeom>
            <a:solidFill>
              <a:srgbClr val="BDBDDA"/>
            </a:solidFill>
            <a:ln w="9525" cap="flat">
              <a:noFill/>
              <a:prstDash val="solid"/>
              <a:miter/>
            </a:ln>
          </p:spPr>
          <p:txBody>
            <a:bodyPr rtlCol="0" anchor="ctr"/>
            <a:lstStyle/>
            <a:p>
              <a:pPr defTabSz="1947696">
                <a:defRPr/>
              </a:pPr>
              <a:r>
                <a:rPr lang="bn-IN" sz="3834">
                  <a:solidFill>
                    <a:srgbClr val="000000"/>
                  </a:solidFill>
                  <a:latin typeface="Montserrat Light "/>
                </a:rPr>
                <a:t>শা</a:t>
              </a:r>
              <a:endParaRPr lang="en-US" sz="3834" dirty="0">
                <a:solidFill>
                  <a:srgbClr val="000000"/>
                </a:solidFill>
                <a:latin typeface="Montserrat Light "/>
              </a:endParaRPr>
            </a:p>
          </p:txBody>
        </p:sp>
        <p:sp>
          <p:nvSpPr>
            <p:cNvPr id="493" name="Freeform: Shape 492">
              <a:extLst>
                <a:ext uri="{FF2B5EF4-FFF2-40B4-BE49-F238E27FC236}">
                  <a16:creationId xmlns:a16="http://schemas.microsoft.com/office/drawing/2014/main" id="{41B010B6-0E00-45C5-AEAC-059604AC8136}"/>
                </a:ext>
              </a:extLst>
            </p:cNvPr>
            <p:cNvSpPr/>
            <p:nvPr/>
          </p:nvSpPr>
          <p:spPr>
            <a:xfrm>
              <a:off x="13106050" y="6097574"/>
              <a:ext cx="72038" cy="72038"/>
            </a:xfrm>
            <a:custGeom>
              <a:avLst/>
              <a:gdLst>
                <a:gd name="connsiteX0" fmla="*/ 15172 w 80920"/>
                <a:gd name="connsiteY0" fmla="*/ 15172 h 80920"/>
                <a:gd name="connsiteX1" fmla="*/ 75054 w 80920"/>
                <a:gd name="connsiteY1" fmla="*/ 15172 h 80920"/>
                <a:gd name="connsiteX2" fmla="*/ 75054 w 80920"/>
                <a:gd name="connsiteY2" fmla="*/ 75053 h 80920"/>
                <a:gd name="connsiteX3" fmla="*/ 15172 w 80920"/>
                <a:gd name="connsiteY3" fmla="*/ 75053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2"/>
                  </a:moveTo>
                  <a:lnTo>
                    <a:pt x="75054" y="15172"/>
                  </a:lnTo>
                  <a:lnTo>
                    <a:pt x="75054" y="75053"/>
                  </a:lnTo>
                  <a:lnTo>
                    <a:pt x="15172" y="75053"/>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4" name="Freeform: Shape 493">
              <a:extLst>
                <a:ext uri="{FF2B5EF4-FFF2-40B4-BE49-F238E27FC236}">
                  <a16:creationId xmlns:a16="http://schemas.microsoft.com/office/drawing/2014/main" id="{5473351E-EF4F-40AC-BF32-FE2EFB375189}"/>
                </a:ext>
              </a:extLst>
            </p:cNvPr>
            <p:cNvSpPr/>
            <p:nvPr/>
          </p:nvSpPr>
          <p:spPr>
            <a:xfrm>
              <a:off x="13337292" y="6097574"/>
              <a:ext cx="72038" cy="72038"/>
            </a:xfrm>
            <a:custGeom>
              <a:avLst/>
              <a:gdLst>
                <a:gd name="connsiteX0" fmla="*/ 15173 w 80920"/>
                <a:gd name="connsiteY0" fmla="*/ 15172 h 80920"/>
                <a:gd name="connsiteX1" fmla="*/ 75054 w 80920"/>
                <a:gd name="connsiteY1" fmla="*/ 15172 h 80920"/>
                <a:gd name="connsiteX2" fmla="*/ 75054 w 80920"/>
                <a:gd name="connsiteY2" fmla="*/ 75053 h 80920"/>
                <a:gd name="connsiteX3" fmla="*/ 15173 w 80920"/>
                <a:gd name="connsiteY3" fmla="*/ 75053 h 80920"/>
              </a:gdLst>
              <a:ahLst/>
              <a:cxnLst>
                <a:cxn ang="0">
                  <a:pos x="connsiteX0" y="connsiteY0"/>
                </a:cxn>
                <a:cxn ang="0">
                  <a:pos x="connsiteX1" y="connsiteY1"/>
                </a:cxn>
                <a:cxn ang="0">
                  <a:pos x="connsiteX2" y="connsiteY2"/>
                </a:cxn>
                <a:cxn ang="0">
                  <a:pos x="connsiteX3" y="connsiteY3"/>
                </a:cxn>
              </a:cxnLst>
              <a:rect l="l" t="t" r="r" b="b"/>
              <a:pathLst>
                <a:path w="80920" h="80920">
                  <a:moveTo>
                    <a:pt x="15173" y="15172"/>
                  </a:moveTo>
                  <a:lnTo>
                    <a:pt x="75054" y="15172"/>
                  </a:lnTo>
                  <a:lnTo>
                    <a:pt x="75054" y="75053"/>
                  </a:lnTo>
                  <a:lnTo>
                    <a:pt x="15173" y="75053"/>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5" name="Freeform: Shape 494">
              <a:extLst>
                <a:ext uri="{FF2B5EF4-FFF2-40B4-BE49-F238E27FC236}">
                  <a16:creationId xmlns:a16="http://schemas.microsoft.com/office/drawing/2014/main" id="{20538A60-FDA4-44EB-A17E-D169EC94115B}"/>
                </a:ext>
              </a:extLst>
            </p:cNvPr>
            <p:cNvSpPr/>
            <p:nvPr/>
          </p:nvSpPr>
          <p:spPr>
            <a:xfrm>
              <a:off x="12874987" y="6498647"/>
              <a:ext cx="72038" cy="72038"/>
            </a:xfrm>
            <a:custGeom>
              <a:avLst/>
              <a:gdLst>
                <a:gd name="connsiteX0" fmla="*/ 15172 w 80920"/>
                <a:gd name="connsiteY0" fmla="*/ 15173 h 80920"/>
                <a:gd name="connsiteX1" fmla="*/ 75054 w 80920"/>
                <a:gd name="connsiteY1" fmla="*/ 15173 h 80920"/>
                <a:gd name="connsiteX2" fmla="*/ 75054 w 80920"/>
                <a:gd name="connsiteY2" fmla="*/ 75054 h 80920"/>
                <a:gd name="connsiteX3" fmla="*/ 15172 w 80920"/>
                <a:gd name="connsiteY3" fmla="*/ 75054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3"/>
                  </a:moveTo>
                  <a:lnTo>
                    <a:pt x="75054" y="15173"/>
                  </a:lnTo>
                  <a:lnTo>
                    <a:pt x="75054" y="75054"/>
                  </a:lnTo>
                  <a:lnTo>
                    <a:pt x="15172" y="75054"/>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6" name="Freeform: Shape 495">
              <a:extLst>
                <a:ext uri="{FF2B5EF4-FFF2-40B4-BE49-F238E27FC236}">
                  <a16:creationId xmlns:a16="http://schemas.microsoft.com/office/drawing/2014/main" id="{269034A2-7B2C-454A-8185-6BB8694C8F02}"/>
                </a:ext>
              </a:extLst>
            </p:cNvPr>
            <p:cNvSpPr/>
            <p:nvPr/>
          </p:nvSpPr>
          <p:spPr>
            <a:xfrm>
              <a:off x="13221671" y="6498647"/>
              <a:ext cx="72038" cy="72038"/>
            </a:xfrm>
            <a:custGeom>
              <a:avLst/>
              <a:gdLst>
                <a:gd name="connsiteX0" fmla="*/ 15172 w 80920"/>
                <a:gd name="connsiteY0" fmla="*/ 15173 h 80920"/>
                <a:gd name="connsiteX1" fmla="*/ 75054 w 80920"/>
                <a:gd name="connsiteY1" fmla="*/ 15173 h 80920"/>
                <a:gd name="connsiteX2" fmla="*/ 75054 w 80920"/>
                <a:gd name="connsiteY2" fmla="*/ 75054 h 80920"/>
                <a:gd name="connsiteX3" fmla="*/ 15172 w 80920"/>
                <a:gd name="connsiteY3" fmla="*/ 75054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3"/>
                  </a:moveTo>
                  <a:lnTo>
                    <a:pt x="75054" y="15173"/>
                  </a:lnTo>
                  <a:lnTo>
                    <a:pt x="75054" y="75054"/>
                  </a:lnTo>
                  <a:lnTo>
                    <a:pt x="15172" y="75054"/>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7" name="Freeform: Shape 496">
              <a:extLst>
                <a:ext uri="{FF2B5EF4-FFF2-40B4-BE49-F238E27FC236}">
                  <a16:creationId xmlns:a16="http://schemas.microsoft.com/office/drawing/2014/main" id="{8EBF689D-8CA6-45DD-8289-CD5F1EF05CA3}"/>
                </a:ext>
              </a:extLst>
            </p:cNvPr>
            <p:cNvSpPr/>
            <p:nvPr/>
          </p:nvSpPr>
          <p:spPr>
            <a:xfrm>
              <a:off x="13337292" y="6498647"/>
              <a:ext cx="72038" cy="72038"/>
            </a:xfrm>
            <a:custGeom>
              <a:avLst/>
              <a:gdLst>
                <a:gd name="connsiteX0" fmla="*/ 15173 w 80920"/>
                <a:gd name="connsiteY0" fmla="*/ 15173 h 80920"/>
                <a:gd name="connsiteX1" fmla="*/ 75054 w 80920"/>
                <a:gd name="connsiteY1" fmla="*/ 15173 h 80920"/>
                <a:gd name="connsiteX2" fmla="*/ 75054 w 80920"/>
                <a:gd name="connsiteY2" fmla="*/ 75054 h 80920"/>
                <a:gd name="connsiteX3" fmla="*/ 15173 w 80920"/>
                <a:gd name="connsiteY3" fmla="*/ 75054 h 80920"/>
              </a:gdLst>
              <a:ahLst/>
              <a:cxnLst>
                <a:cxn ang="0">
                  <a:pos x="connsiteX0" y="connsiteY0"/>
                </a:cxn>
                <a:cxn ang="0">
                  <a:pos x="connsiteX1" y="connsiteY1"/>
                </a:cxn>
                <a:cxn ang="0">
                  <a:pos x="connsiteX2" y="connsiteY2"/>
                </a:cxn>
                <a:cxn ang="0">
                  <a:pos x="connsiteX3" y="connsiteY3"/>
                </a:cxn>
              </a:cxnLst>
              <a:rect l="l" t="t" r="r" b="b"/>
              <a:pathLst>
                <a:path w="80920" h="80920">
                  <a:moveTo>
                    <a:pt x="15173" y="15173"/>
                  </a:moveTo>
                  <a:lnTo>
                    <a:pt x="75054" y="15173"/>
                  </a:lnTo>
                  <a:lnTo>
                    <a:pt x="75054" y="75054"/>
                  </a:lnTo>
                  <a:lnTo>
                    <a:pt x="15173" y="75054"/>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8" name="Freeform: Shape 497">
              <a:extLst>
                <a:ext uri="{FF2B5EF4-FFF2-40B4-BE49-F238E27FC236}">
                  <a16:creationId xmlns:a16="http://schemas.microsoft.com/office/drawing/2014/main" id="{B5D8614D-0CAE-48EE-BED0-8128EC1BB642}"/>
                </a:ext>
              </a:extLst>
            </p:cNvPr>
            <p:cNvSpPr/>
            <p:nvPr/>
          </p:nvSpPr>
          <p:spPr>
            <a:xfrm>
              <a:off x="13221671" y="6632279"/>
              <a:ext cx="72038" cy="72038"/>
            </a:xfrm>
            <a:custGeom>
              <a:avLst/>
              <a:gdLst>
                <a:gd name="connsiteX0" fmla="*/ 15172 w 80920"/>
                <a:gd name="connsiteY0" fmla="*/ 15172 h 80920"/>
                <a:gd name="connsiteX1" fmla="*/ 75054 w 80920"/>
                <a:gd name="connsiteY1" fmla="*/ 15172 h 80920"/>
                <a:gd name="connsiteX2" fmla="*/ 75054 w 80920"/>
                <a:gd name="connsiteY2" fmla="*/ 75053 h 80920"/>
                <a:gd name="connsiteX3" fmla="*/ 15172 w 80920"/>
                <a:gd name="connsiteY3" fmla="*/ 75053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2"/>
                  </a:moveTo>
                  <a:lnTo>
                    <a:pt x="75054" y="15172"/>
                  </a:lnTo>
                  <a:lnTo>
                    <a:pt x="75054" y="75053"/>
                  </a:lnTo>
                  <a:lnTo>
                    <a:pt x="15172" y="75053"/>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499" name="Freeform: Shape 498">
              <a:extLst>
                <a:ext uri="{FF2B5EF4-FFF2-40B4-BE49-F238E27FC236}">
                  <a16:creationId xmlns:a16="http://schemas.microsoft.com/office/drawing/2014/main" id="{0F3E0B9A-9BB7-4760-883B-824D54D0D7AE}"/>
                </a:ext>
              </a:extLst>
            </p:cNvPr>
            <p:cNvSpPr/>
            <p:nvPr/>
          </p:nvSpPr>
          <p:spPr>
            <a:xfrm>
              <a:off x="12874987" y="6765910"/>
              <a:ext cx="72038" cy="72038"/>
            </a:xfrm>
            <a:custGeom>
              <a:avLst/>
              <a:gdLst>
                <a:gd name="connsiteX0" fmla="*/ 15172 w 80920"/>
                <a:gd name="connsiteY0" fmla="*/ 15173 h 80920"/>
                <a:gd name="connsiteX1" fmla="*/ 75054 w 80920"/>
                <a:gd name="connsiteY1" fmla="*/ 15173 h 80920"/>
                <a:gd name="connsiteX2" fmla="*/ 75054 w 80920"/>
                <a:gd name="connsiteY2" fmla="*/ 75054 h 80920"/>
                <a:gd name="connsiteX3" fmla="*/ 15172 w 80920"/>
                <a:gd name="connsiteY3" fmla="*/ 75054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3"/>
                  </a:moveTo>
                  <a:lnTo>
                    <a:pt x="75054" y="15173"/>
                  </a:lnTo>
                  <a:lnTo>
                    <a:pt x="75054" y="75054"/>
                  </a:lnTo>
                  <a:lnTo>
                    <a:pt x="15172" y="75054"/>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00" name="Freeform: Shape 499">
              <a:extLst>
                <a:ext uri="{FF2B5EF4-FFF2-40B4-BE49-F238E27FC236}">
                  <a16:creationId xmlns:a16="http://schemas.microsoft.com/office/drawing/2014/main" id="{8232C74B-1429-466A-824A-31A93B8FAF9E}"/>
                </a:ext>
              </a:extLst>
            </p:cNvPr>
            <p:cNvSpPr/>
            <p:nvPr/>
          </p:nvSpPr>
          <p:spPr>
            <a:xfrm>
              <a:off x="13221671" y="6765910"/>
              <a:ext cx="72038" cy="72038"/>
            </a:xfrm>
            <a:custGeom>
              <a:avLst/>
              <a:gdLst>
                <a:gd name="connsiteX0" fmla="*/ 15172 w 80920"/>
                <a:gd name="connsiteY0" fmla="*/ 15173 h 80920"/>
                <a:gd name="connsiteX1" fmla="*/ 75054 w 80920"/>
                <a:gd name="connsiteY1" fmla="*/ 15173 h 80920"/>
                <a:gd name="connsiteX2" fmla="*/ 75054 w 80920"/>
                <a:gd name="connsiteY2" fmla="*/ 75054 h 80920"/>
                <a:gd name="connsiteX3" fmla="*/ 15172 w 80920"/>
                <a:gd name="connsiteY3" fmla="*/ 75054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3"/>
                  </a:moveTo>
                  <a:lnTo>
                    <a:pt x="75054" y="15173"/>
                  </a:lnTo>
                  <a:lnTo>
                    <a:pt x="75054" y="75054"/>
                  </a:lnTo>
                  <a:lnTo>
                    <a:pt x="15172" y="75054"/>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01" name="Freeform: Shape 500">
              <a:extLst>
                <a:ext uri="{FF2B5EF4-FFF2-40B4-BE49-F238E27FC236}">
                  <a16:creationId xmlns:a16="http://schemas.microsoft.com/office/drawing/2014/main" id="{4517E35D-5EB1-4099-BA4D-EFC5028587E1}"/>
                </a:ext>
              </a:extLst>
            </p:cNvPr>
            <p:cNvSpPr/>
            <p:nvPr/>
          </p:nvSpPr>
          <p:spPr>
            <a:xfrm>
              <a:off x="13452914" y="6765910"/>
              <a:ext cx="72038" cy="72038"/>
            </a:xfrm>
            <a:custGeom>
              <a:avLst/>
              <a:gdLst>
                <a:gd name="connsiteX0" fmla="*/ 15173 w 80920"/>
                <a:gd name="connsiteY0" fmla="*/ 15173 h 80920"/>
                <a:gd name="connsiteX1" fmla="*/ 75054 w 80920"/>
                <a:gd name="connsiteY1" fmla="*/ 15173 h 80920"/>
                <a:gd name="connsiteX2" fmla="*/ 75054 w 80920"/>
                <a:gd name="connsiteY2" fmla="*/ 75054 h 80920"/>
                <a:gd name="connsiteX3" fmla="*/ 15173 w 80920"/>
                <a:gd name="connsiteY3" fmla="*/ 75054 h 80920"/>
              </a:gdLst>
              <a:ahLst/>
              <a:cxnLst>
                <a:cxn ang="0">
                  <a:pos x="connsiteX0" y="connsiteY0"/>
                </a:cxn>
                <a:cxn ang="0">
                  <a:pos x="connsiteX1" y="connsiteY1"/>
                </a:cxn>
                <a:cxn ang="0">
                  <a:pos x="connsiteX2" y="connsiteY2"/>
                </a:cxn>
                <a:cxn ang="0">
                  <a:pos x="connsiteX3" y="connsiteY3"/>
                </a:cxn>
              </a:cxnLst>
              <a:rect l="l" t="t" r="r" b="b"/>
              <a:pathLst>
                <a:path w="80920" h="80920">
                  <a:moveTo>
                    <a:pt x="15173" y="15173"/>
                  </a:moveTo>
                  <a:lnTo>
                    <a:pt x="75054" y="15173"/>
                  </a:lnTo>
                  <a:lnTo>
                    <a:pt x="75054" y="75054"/>
                  </a:lnTo>
                  <a:lnTo>
                    <a:pt x="15173" y="75054"/>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02" name="Freeform: Shape 501">
              <a:extLst>
                <a:ext uri="{FF2B5EF4-FFF2-40B4-BE49-F238E27FC236}">
                  <a16:creationId xmlns:a16="http://schemas.microsoft.com/office/drawing/2014/main" id="{3C8EACAC-B7DF-49CC-B459-16BA1A32627F}"/>
                </a:ext>
              </a:extLst>
            </p:cNvPr>
            <p:cNvSpPr/>
            <p:nvPr/>
          </p:nvSpPr>
          <p:spPr>
            <a:xfrm>
              <a:off x="13568535" y="6765910"/>
              <a:ext cx="72038" cy="72038"/>
            </a:xfrm>
            <a:custGeom>
              <a:avLst/>
              <a:gdLst>
                <a:gd name="connsiteX0" fmla="*/ 15172 w 80920"/>
                <a:gd name="connsiteY0" fmla="*/ 15173 h 80920"/>
                <a:gd name="connsiteX1" fmla="*/ 75054 w 80920"/>
                <a:gd name="connsiteY1" fmla="*/ 15173 h 80920"/>
                <a:gd name="connsiteX2" fmla="*/ 75054 w 80920"/>
                <a:gd name="connsiteY2" fmla="*/ 75054 h 80920"/>
                <a:gd name="connsiteX3" fmla="*/ 15172 w 80920"/>
                <a:gd name="connsiteY3" fmla="*/ 75054 h 80920"/>
              </a:gdLst>
              <a:ahLst/>
              <a:cxnLst>
                <a:cxn ang="0">
                  <a:pos x="connsiteX0" y="connsiteY0"/>
                </a:cxn>
                <a:cxn ang="0">
                  <a:pos x="connsiteX1" y="connsiteY1"/>
                </a:cxn>
                <a:cxn ang="0">
                  <a:pos x="connsiteX2" y="connsiteY2"/>
                </a:cxn>
                <a:cxn ang="0">
                  <a:pos x="connsiteX3" y="connsiteY3"/>
                </a:cxn>
              </a:cxnLst>
              <a:rect l="l" t="t" r="r" b="b"/>
              <a:pathLst>
                <a:path w="80920" h="80920">
                  <a:moveTo>
                    <a:pt x="15172" y="15173"/>
                  </a:moveTo>
                  <a:lnTo>
                    <a:pt x="75054" y="15173"/>
                  </a:lnTo>
                  <a:lnTo>
                    <a:pt x="75054" y="75054"/>
                  </a:lnTo>
                  <a:lnTo>
                    <a:pt x="15172" y="75054"/>
                  </a:lnTo>
                  <a:close/>
                </a:path>
              </a:pathLst>
            </a:custGeom>
            <a:solidFill>
              <a:srgbClr val="BDBDD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21" name="Freeform: Shape 520">
              <a:extLst>
                <a:ext uri="{FF2B5EF4-FFF2-40B4-BE49-F238E27FC236}">
                  <a16:creationId xmlns:a16="http://schemas.microsoft.com/office/drawing/2014/main" id="{3D0AC658-7388-47B2-BB96-804A2DA98994}"/>
                </a:ext>
              </a:extLst>
            </p:cNvPr>
            <p:cNvSpPr/>
            <p:nvPr/>
          </p:nvSpPr>
          <p:spPr>
            <a:xfrm>
              <a:off x="10745120" y="1252053"/>
              <a:ext cx="12102433" cy="8284404"/>
            </a:xfrm>
            <a:custGeom>
              <a:avLst/>
              <a:gdLst>
                <a:gd name="connsiteX0" fmla="*/ 13177130 w 13594618"/>
                <a:gd name="connsiteY0" fmla="*/ 1734174 h 9305840"/>
                <a:gd name="connsiteX1" fmla="*/ 13158925 w 13594618"/>
                <a:gd name="connsiteY1" fmla="*/ 7574399 h 9305840"/>
                <a:gd name="connsiteX2" fmla="*/ 13120892 w 13594618"/>
                <a:gd name="connsiteY2" fmla="*/ 7918715 h 9305840"/>
                <a:gd name="connsiteX3" fmla="*/ 12754928 w 13594618"/>
                <a:gd name="connsiteY3" fmla="*/ 8602087 h 9305840"/>
                <a:gd name="connsiteX4" fmla="*/ 12080053 w 13594618"/>
                <a:gd name="connsiteY4" fmla="*/ 8893602 h 9305840"/>
                <a:gd name="connsiteX5" fmla="*/ 1489602 w 13594618"/>
                <a:gd name="connsiteY5" fmla="*/ 8893602 h 9305840"/>
                <a:gd name="connsiteX6" fmla="*/ 819986 w 13594618"/>
                <a:gd name="connsiteY6" fmla="*/ 8605728 h 9305840"/>
                <a:gd name="connsiteX7" fmla="*/ 418824 w 13594618"/>
                <a:gd name="connsiteY7" fmla="*/ 7574601 h 9305840"/>
                <a:gd name="connsiteX8" fmla="*/ 424489 w 13594618"/>
                <a:gd name="connsiteY8" fmla="*/ 5791521 h 9305840"/>
                <a:gd name="connsiteX9" fmla="*/ 426916 w 13594618"/>
                <a:gd name="connsiteY9" fmla="*/ 5019945 h 9305840"/>
                <a:gd name="connsiteX10" fmla="*/ 437435 w 13594618"/>
                <a:gd name="connsiteY10" fmla="*/ 1734174 h 9305840"/>
                <a:gd name="connsiteX11" fmla="*/ 1516306 w 13594618"/>
                <a:gd name="connsiteY11" fmla="*/ 414970 h 9305840"/>
                <a:gd name="connsiteX12" fmla="*/ 12106960 w 13594618"/>
                <a:gd name="connsiteY12" fmla="*/ 414970 h 9305840"/>
                <a:gd name="connsiteX13" fmla="*/ 13177130 w 13594618"/>
                <a:gd name="connsiteY13" fmla="*/ 1734174 h 9305840"/>
                <a:gd name="connsiteX14" fmla="*/ 13033902 w 13594618"/>
                <a:gd name="connsiteY14" fmla="*/ 456037 h 9305840"/>
                <a:gd name="connsiteX15" fmla="*/ 12052743 w 13594618"/>
                <a:gd name="connsiteY15" fmla="*/ 32217 h 9305840"/>
                <a:gd name="connsiteX16" fmla="*/ 1462089 w 13594618"/>
                <a:gd name="connsiteY16" fmla="*/ 32217 h 9305840"/>
                <a:gd name="connsiteX17" fmla="*/ 50839 w 13594618"/>
                <a:gd name="connsiteY17" fmla="*/ 1679755 h 9305840"/>
                <a:gd name="connsiteX18" fmla="*/ 40319 w 13594618"/>
                <a:gd name="connsiteY18" fmla="*/ 4965527 h 9305840"/>
                <a:gd name="connsiteX19" fmla="*/ 32227 w 13594618"/>
                <a:gd name="connsiteY19" fmla="*/ 7520182 h 9305840"/>
                <a:gd name="connsiteX20" fmla="*/ 567717 w 13594618"/>
                <a:gd name="connsiteY20" fmla="*/ 8858200 h 9305840"/>
                <a:gd name="connsiteX21" fmla="*/ 1543212 w 13594618"/>
                <a:gd name="connsiteY21" fmla="*/ 9276558 h 9305840"/>
                <a:gd name="connsiteX22" fmla="*/ 12133663 w 13594618"/>
                <a:gd name="connsiteY22" fmla="*/ 9276558 h 9305840"/>
                <a:gd name="connsiteX23" fmla="*/ 13046039 w 13594618"/>
                <a:gd name="connsiteY23" fmla="*/ 8891579 h 9305840"/>
                <a:gd name="connsiteX24" fmla="*/ 13498789 w 13594618"/>
                <a:gd name="connsiteY24" fmla="*/ 8050008 h 9305840"/>
                <a:gd name="connsiteX25" fmla="*/ 13545521 w 13594618"/>
                <a:gd name="connsiteY25" fmla="*/ 7629020 h 9305840"/>
                <a:gd name="connsiteX26" fmla="*/ 13563729 w 13594618"/>
                <a:gd name="connsiteY26" fmla="*/ 1788795 h 9305840"/>
                <a:gd name="connsiteX27" fmla="*/ 13033902 w 13594618"/>
                <a:gd name="connsiteY27" fmla="*/ 456037 h 93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94618" h="9305840">
                  <a:moveTo>
                    <a:pt x="13177130" y="1734174"/>
                  </a:moveTo>
                  <a:lnTo>
                    <a:pt x="13158925" y="7574399"/>
                  </a:lnTo>
                  <a:cubicBezTo>
                    <a:pt x="13158520" y="7693352"/>
                    <a:pt x="13145370" y="7808865"/>
                    <a:pt x="13120892" y="7918715"/>
                  </a:cubicBezTo>
                  <a:cubicBezTo>
                    <a:pt x="13059999" y="8191619"/>
                    <a:pt x="12929716" y="8429322"/>
                    <a:pt x="12754928" y="8602087"/>
                  </a:cubicBezTo>
                  <a:cubicBezTo>
                    <a:pt x="12570025" y="8784360"/>
                    <a:pt x="12335356" y="8893602"/>
                    <a:pt x="12080053" y="8893602"/>
                  </a:cubicBezTo>
                  <a:lnTo>
                    <a:pt x="1489602" y="8893602"/>
                  </a:lnTo>
                  <a:cubicBezTo>
                    <a:pt x="1236120" y="8893602"/>
                    <a:pt x="1003271" y="8785776"/>
                    <a:pt x="819986" y="8605728"/>
                  </a:cubicBezTo>
                  <a:cubicBezTo>
                    <a:pt x="574191" y="8363979"/>
                    <a:pt x="417610" y="7991947"/>
                    <a:pt x="418824" y="7574601"/>
                  </a:cubicBezTo>
                  <a:lnTo>
                    <a:pt x="424489" y="5791521"/>
                  </a:lnTo>
                  <a:lnTo>
                    <a:pt x="426916" y="5019945"/>
                  </a:lnTo>
                  <a:lnTo>
                    <a:pt x="437435" y="1734174"/>
                  </a:lnTo>
                  <a:cubicBezTo>
                    <a:pt x="439661" y="1005486"/>
                    <a:pt x="922756" y="414970"/>
                    <a:pt x="1516306" y="414970"/>
                  </a:cubicBezTo>
                  <a:lnTo>
                    <a:pt x="12106960" y="414970"/>
                  </a:lnTo>
                  <a:cubicBezTo>
                    <a:pt x="12700105" y="414970"/>
                    <a:pt x="13179557" y="1005689"/>
                    <a:pt x="13177130" y="1734174"/>
                  </a:cubicBezTo>
                  <a:close/>
                  <a:moveTo>
                    <a:pt x="13033902" y="456037"/>
                  </a:moveTo>
                  <a:cubicBezTo>
                    <a:pt x="12758571" y="182729"/>
                    <a:pt x="12410209" y="32217"/>
                    <a:pt x="12052743" y="32217"/>
                  </a:cubicBezTo>
                  <a:lnTo>
                    <a:pt x="1462089" y="32217"/>
                  </a:lnTo>
                  <a:cubicBezTo>
                    <a:pt x="673318" y="32217"/>
                    <a:pt x="53266" y="755847"/>
                    <a:pt x="50839" y="1679755"/>
                  </a:cubicBezTo>
                  <a:lnTo>
                    <a:pt x="40319" y="4965527"/>
                  </a:lnTo>
                  <a:lnTo>
                    <a:pt x="32227" y="7520182"/>
                  </a:lnTo>
                  <a:cubicBezTo>
                    <a:pt x="30609" y="8034228"/>
                    <a:pt x="225829" y="8521976"/>
                    <a:pt x="567717" y="8858200"/>
                  </a:cubicBezTo>
                  <a:cubicBezTo>
                    <a:pt x="842038" y="9128069"/>
                    <a:pt x="1188579" y="9276558"/>
                    <a:pt x="1543212" y="9276558"/>
                  </a:cubicBezTo>
                  <a:lnTo>
                    <a:pt x="12133663" y="9276558"/>
                  </a:lnTo>
                  <a:cubicBezTo>
                    <a:pt x="12470292" y="9276558"/>
                    <a:pt x="12794176" y="9139803"/>
                    <a:pt x="13046039" y="8891579"/>
                  </a:cubicBezTo>
                  <a:cubicBezTo>
                    <a:pt x="13268368" y="8672285"/>
                    <a:pt x="13424948" y="8381175"/>
                    <a:pt x="13498789" y="8050008"/>
                  </a:cubicBezTo>
                  <a:cubicBezTo>
                    <a:pt x="13528931" y="7914062"/>
                    <a:pt x="13544914" y="7772653"/>
                    <a:pt x="13545521" y="7629020"/>
                  </a:cubicBezTo>
                  <a:lnTo>
                    <a:pt x="13563729" y="1788795"/>
                  </a:lnTo>
                  <a:cubicBezTo>
                    <a:pt x="13565347" y="1277783"/>
                    <a:pt x="13372148" y="792059"/>
                    <a:pt x="13033902" y="456037"/>
                  </a:cubicBezTo>
                  <a:close/>
                </a:path>
              </a:pathLst>
            </a:custGeom>
            <a:solidFill>
              <a:schemeClr val="bg2">
                <a:lumMod val="95000"/>
              </a:scheme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22" name="Freeform: Shape 521">
              <a:extLst>
                <a:ext uri="{FF2B5EF4-FFF2-40B4-BE49-F238E27FC236}">
                  <a16:creationId xmlns:a16="http://schemas.microsoft.com/office/drawing/2014/main" id="{A6A2F9D4-DF61-4112-8FAE-AF812F699ABF}"/>
                </a:ext>
              </a:extLst>
            </p:cNvPr>
            <p:cNvSpPr/>
            <p:nvPr/>
          </p:nvSpPr>
          <p:spPr>
            <a:xfrm>
              <a:off x="19182267" y="3980866"/>
              <a:ext cx="2467312" cy="738393"/>
            </a:xfrm>
            <a:custGeom>
              <a:avLst/>
              <a:gdLst>
                <a:gd name="connsiteX0" fmla="*/ 2747889 w 2771521"/>
                <a:gd name="connsiteY0" fmla="*/ 816939 h 829433"/>
                <a:gd name="connsiteX1" fmla="*/ 2694279 w 2771521"/>
                <a:gd name="connsiteY1" fmla="*/ 623944 h 829433"/>
                <a:gd name="connsiteX2" fmla="*/ 2360887 w 2771521"/>
                <a:gd name="connsiteY2" fmla="*/ 520770 h 829433"/>
                <a:gd name="connsiteX3" fmla="*/ 2396087 w 2771521"/>
                <a:gd name="connsiteY3" fmla="*/ 494471 h 829433"/>
                <a:gd name="connsiteX4" fmla="*/ 2445448 w 2771521"/>
                <a:gd name="connsiteY4" fmla="*/ 403234 h 829433"/>
                <a:gd name="connsiteX5" fmla="*/ 2370395 w 2771521"/>
                <a:gd name="connsiteY5" fmla="*/ 190009 h 829433"/>
                <a:gd name="connsiteX6" fmla="*/ 1863833 w 2771521"/>
                <a:gd name="connsiteY6" fmla="*/ 16839 h 829433"/>
                <a:gd name="connsiteX7" fmla="*/ 1554515 w 2771521"/>
                <a:gd name="connsiteY7" fmla="*/ 192234 h 829433"/>
                <a:gd name="connsiteX8" fmla="*/ 1224765 w 2771521"/>
                <a:gd name="connsiteY8" fmla="*/ 57502 h 829433"/>
                <a:gd name="connsiteX9" fmla="*/ 899263 w 2771521"/>
                <a:gd name="connsiteY9" fmla="*/ 300667 h 829433"/>
                <a:gd name="connsiteX10" fmla="*/ 501337 w 2771521"/>
                <a:gd name="connsiteY10" fmla="*/ 219342 h 829433"/>
                <a:gd name="connsiteX11" fmla="*/ 372471 w 2771521"/>
                <a:gd name="connsiteY11" fmla="*/ 343555 h 829433"/>
                <a:gd name="connsiteX12" fmla="*/ 411314 w 2771521"/>
                <a:gd name="connsiteY12" fmla="*/ 525019 h 829433"/>
                <a:gd name="connsiteX13" fmla="*/ 115347 w 2771521"/>
                <a:gd name="connsiteY13" fmla="*/ 613222 h 829433"/>
                <a:gd name="connsiteX14" fmla="*/ 30786 w 2771521"/>
                <a:gd name="connsiteY14" fmla="*/ 816737 h 829433"/>
                <a:gd name="connsiteX15" fmla="*/ 2747889 w 2771521"/>
                <a:gd name="connsiteY15" fmla="*/ 816737 h 82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1521" h="829433">
                  <a:moveTo>
                    <a:pt x="2747889" y="816939"/>
                  </a:moveTo>
                  <a:cubicBezTo>
                    <a:pt x="2774794" y="749371"/>
                    <a:pt x="2739189" y="674721"/>
                    <a:pt x="2694279" y="623944"/>
                  </a:cubicBezTo>
                  <a:cubicBezTo>
                    <a:pt x="2611741" y="530481"/>
                    <a:pt x="2479638" y="494876"/>
                    <a:pt x="2360887" y="520770"/>
                  </a:cubicBezTo>
                  <a:cubicBezTo>
                    <a:pt x="2374240" y="512072"/>
                    <a:pt x="2386985" y="503575"/>
                    <a:pt x="2396087" y="494471"/>
                  </a:cubicBezTo>
                  <a:cubicBezTo>
                    <a:pt x="2421983" y="469386"/>
                    <a:pt x="2438570" y="438636"/>
                    <a:pt x="2445448" y="403234"/>
                  </a:cubicBezTo>
                  <a:cubicBezTo>
                    <a:pt x="2461430" y="322920"/>
                    <a:pt x="2425623" y="246855"/>
                    <a:pt x="2370395" y="190009"/>
                  </a:cubicBezTo>
                  <a:cubicBezTo>
                    <a:pt x="2244159" y="60536"/>
                    <a:pt x="2037611" y="4499"/>
                    <a:pt x="1863833" y="16839"/>
                  </a:cubicBezTo>
                  <a:cubicBezTo>
                    <a:pt x="1761065" y="24122"/>
                    <a:pt x="1583849" y="115360"/>
                    <a:pt x="1554515" y="192234"/>
                  </a:cubicBezTo>
                  <a:cubicBezTo>
                    <a:pt x="1529835" y="112325"/>
                    <a:pt x="1346145" y="43745"/>
                    <a:pt x="1224765" y="57502"/>
                  </a:cubicBezTo>
                  <a:cubicBezTo>
                    <a:pt x="1077894" y="74293"/>
                    <a:pt x="927990" y="153797"/>
                    <a:pt x="899263" y="300667"/>
                  </a:cubicBezTo>
                  <a:cubicBezTo>
                    <a:pt x="785772" y="221163"/>
                    <a:pt x="635462" y="177264"/>
                    <a:pt x="501337" y="219342"/>
                  </a:cubicBezTo>
                  <a:cubicBezTo>
                    <a:pt x="440243" y="238561"/>
                    <a:pt x="388857" y="279628"/>
                    <a:pt x="372471" y="343555"/>
                  </a:cubicBezTo>
                  <a:cubicBezTo>
                    <a:pt x="356287" y="406268"/>
                    <a:pt x="380159" y="469184"/>
                    <a:pt x="411314" y="525019"/>
                  </a:cubicBezTo>
                  <a:cubicBezTo>
                    <a:pt x="306926" y="526840"/>
                    <a:pt x="203348" y="555769"/>
                    <a:pt x="115347" y="613222"/>
                  </a:cubicBezTo>
                  <a:cubicBezTo>
                    <a:pt x="43328" y="660156"/>
                    <a:pt x="-13518" y="738851"/>
                    <a:pt x="30786" y="816737"/>
                  </a:cubicBezTo>
                  <a:lnTo>
                    <a:pt x="2747889" y="816737"/>
                  </a:ln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23" name="Freeform: Shape 522">
              <a:extLst>
                <a:ext uri="{FF2B5EF4-FFF2-40B4-BE49-F238E27FC236}">
                  <a16:creationId xmlns:a16="http://schemas.microsoft.com/office/drawing/2014/main" id="{0DC77311-69A5-4E20-BD51-2AB1B0CE46D1}"/>
                </a:ext>
              </a:extLst>
            </p:cNvPr>
            <p:cNvSpPr/>
            <p:nvPr/>
          </p:nvSpPr>
          <p:spPr>
            <a:xfrm>
              <a:off x="12458605" y="3345013"/>
              <a:ext cx="1656881" cy="486258"/>
            </a:xfrm>
            <a:custGeom>
              <a:avLst/>
              <a:gdLst>
                <a:gd name="connsiteX0" fmla="*/ 1848423 w 1861168"/>
                <a:gd name="connsiteY0" fmla="*/ 544974 h 546212"/>
                <a:gd name="connsiteX1" fmla="*/ 1848019 w 1861168"/>
                <a:gd name="connsiteY1" fmla="*/ 513415 h 546212"/>
                <a:gd name="connsiteX2" fmla="*/ 1539713 w 1861168"/>
                <a:gd name="connsiteY2" fmla="*/ 355013 h 546212"/>
                <a:gd name="connsiteX3" fmla="*/ 1482056 w 1861168"/>
                <a:gd name="connsiteY3" fmla="*/ 238690 h 546212"/>
                <a:gd name="connsiteX4" fmla="*/ 1322037 w 1861168"/>
                <a:gd name="connsiteY4" fmla="*/ 229182 h 546212"/>
                <a:gd name="connsiteX5" fmla="*/ 1072600 w 1861168"/>
                <a:gd name="connsiteY5" fmla="*/ 15350 h 546212"/>
                <a:gd name="connsiteX6" fmla="*/ 778050 w 1861168"/>
                <a:gd name="connsiteY6" fmla="*/ 228980 h 546212"/>
                <a:gd name="connsiteX7" fmla="*/ 647768 w 1861168"/>
                <a:gd name="connsiteY7" fmla="*/ 301808 h 546212"/>
                <a:gd name="connsiteX8" fmla="*/ 444051 w 1861168"/>
                <a:gd name="connsiteY8" fmla="*/ 389202 h 546212"/>
                <a:gd name="connsiteX9" fmla="*/ 284031 w 1861168"/>
                <a:gd name="connsiteY9" fmla="*/ 421570 h 546212"/>
                <a:gd name="connsiteX10" fmla="*/ 15173 w 1861168"/>
                <a:gd name="connsiteY10" fmla="*/ 544974 h 546212"/>
                <a:gd name="connsiteX11" fmla="*/ 1848423 w 1861168"/>
                <a:gd name="connsiteY11" fmla="*/ 544974 h 54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1168" h="546212">
                  <a:moveTo>
                    <a:pt x="1848423" y="544974"/>
                  </a:moveTo>
                  <a:cubicBezTo>
                    <a:pt x="1849637" y="535466"/>
                    <a:pt x="1849637" y="524946"/>
                    <a:pt x="1848019" y="513415"/>
                  </a:cubicBezTo>
                  <a:cubicBezTo>
                    <a:pt x="1833049" y="410848"/>
                    <a:pt x="1679502" y="340245"/>
                    <a:pt x="1539713" y="355013"/>
                  </a:cubicBezTo>
                  <a:cubicBezTo>
                    <a:pt x="1544568" y="309496"/>
                    <a:pt x="1521505" y="264787"/>
                    <a:pt x="1482056" y="238690"/>
                  </a:cubicBezTo>
                  <a:cubicBezTo>
                    <a:pt x="1434111" y="206929"/>
                    <a:pt x="1374635" y="211784"/>
                    <a:pt x="1322037" y="229182"/>
                  </a:cubicBezTo>
                  <a:cubicBezTo>
                    <a:pt x="1331747" y="97889"/>
                    <a:pt x="1198430" y="10697"/>
                    <a:pt x="1072600" y="15350"/>
                  </a:cubicBezTo>
                  <a:cubicBezTo>
                    <a:pt x="948994" y="20003"/>
                    <a:pt x="795852" y="95461"/>
                    <a:pt x="778050" y="228980"/>
                  </a:cubicBezTo>
                  <a:cubicBezTo>
                    <a:pt x="723631" y="216437"/>
                    <a:pt x="664154" y="247591"/>
                    <a:pt x="647768" y="301808"/>
                  </a:cubicBezTo>
                  <a:cubicBezTo>
                    <a:pt x="570489" y="272070"/>
                    <a:pt x="474193" y="309900"/>
                    <a:pt x="444051" y="389202"/>
                  </a:cubicBezTo>
                  <a:cubicBezTo>
                    <a:pt x="396914" y="357441"/>
                    <a:pt x="318220" y="371197"/>
                    <a:pt x="284031" y="421570"/>
                  </a:cubicBezTo>
                  <a:cubicBezTo>
                    <a:pt x="235681" y="383538"/>
                    <a:pt x="24479" y="389000"/>
                    <a:pt x="15173" y="544974"/>
                  </a:cubicBezTo>
                  <a:lnTo>
                    <a:pt x="1848423" y="544974"/>
                  </a:ln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24" name="Freeform: Shape 523">
              <a:extLst>
                <a:ext uri="{FF2B5EF4-FFF2-40B4-BE49-F238E27FC236}">
                  <a16:creationId xmlns:a16="http://schemas.microsoft.com/office/drawing/2014/main" id="{8FA010C3-36A3-4BB4-BE3C-53E23E214824}"/>
                </a:ext>
              </a:extLst>
            </p:cNvPr>
            <p:cNvSpPr/>
            <p:nvPr/>
          </p:nvSpPr>
          <p:spPr>
            <a:xfrm>
              <a:off x="16027472" y="2321984"/>
              <a:ext cx="2719445" cy="558297"/>
            </a:xfrm>
            <a:custGeom>
              <a:avLst/>
              <a:gdLst>
                <a:gd name="connsiteX0" fmla="*/ 3055654 w 3054743"/>
                <a:gd name="connsiteY0" fmla="*/ 604344 h 627132"/>
                <a:gd name="connsiteX1" fmla="*/ 2935284 w 3054743"/>
                <a:gd name="connsiteY1" fmla="*/ 520389 h 627132"/>
                <a:gd name="connsiteX2" fmla="*/ 2785582 w 3054743"/>
                <a:gd name="connsiteY2" fmla="*/ 361987 h 627132"/>
                <a:gd name="connsiteX3" fmla="*/ 2533313 w 3054743"/>
                <a:gd name="connsiteY3" fmla="*/ 398806 h 627132"/>
                <a:gd name="connsiteX4" fmla="*/ 2019873 w 3054743"/>
                <a:gd name="connsiteY4" fmla="*/ 15243 h 627132"/>
                <a:gd name="connsiteX5" fmla="*/ 1478718 w 3054743"/>
                <a:gd name="connsiteY5" fmla="*/ 350456 h 627132"/>
                <a:gd name="connsiteX6" fmla="*/ 1238384 w 3054743"/>
                <a:gd name="connsiteY6" fmla="*/ 497933 h 627132"/>
                <a:gd name="connsiteX7" fmla="*/ 1030217 w 3054743"/>
                <a:gd name="connsiteY7" fmla="*/ 509869 h 627132"/>
                <a:gd name="connsiteX8" fmla="*/ 995220 w 3054743"/>
                <a:gd name="connsiteY8" fmla="*/ 501575 h 627132"/>
                <a:gd name="connsiteX9" fmla="*/ 951522 w 3054743"/>
                <a:gd name="connsiteY9" fmla="*/ 501979 h 627132"/>
                <a:gd name="connsiteX10" fmla="*/ 945453 w 3054743"/>
                <a:gd name="connsiteY10" fmla="*/ 496922 h 627132"/>
                <a:gd name="connsiteX11" fmla="*/ 945048 w 3054743"/>
                <a:gd name="connsiteY11" fmla="*/ 489841 h 627132"/>
                <a:gd name="connsiteX12" fmla="*/ 949094 w 3054743"/>
                <a:gd name="connsiteY12" fmla="*/ 469207 h 627132"/>
                <a:gd name="connsiteX13" fmla="*/ 927853 w 3054743"/>
                <a:gd name="connsiteY13" fmla="*/ 389702 h 627132"/>
                <a:gd name="connsiteX14" fmla="*/ 771272 w 3054743"/>
                <a:gd name="connsiteY14" fmla="*/ 309996 h 627132"/>
                <a:gd name="connsiteX15" fmla="*/ 725957 w 3054743"/>
                <a:gd name="connsiteY15" fmla="*/ 309996 h 627132"/>
                <a:gd name="connsiteX16" fmla="*/ 679023 w 3054743"/>
                <a:gd name="connsiteY16" fmla="*/ 308984 h 627132"/>
                <a:gd name="connsiteX17" fmla="*/ 595675 w 3054743"/>
                <a:gd name="connsiteY17" fmla="*/ 289564 h 627132"/>
                <a:gd name="connsiteX18" fmla="*/ 497356 w 3054743"/>
                <a:gd name="connsiteY18" fmla="*/ 331440 h 627132"/>
                <a:gd name="connsiteX19" fmla="*/ 420077 w 3054743"/>
                <a:gd name="connsiteY19" fmla="*/ 400020 h 627132"/>
                <a:gd name="connsiteX20" fmla="*/ 318320 w 3054743"/>
                <a:gd name="connsiteY20" fmla="*/ 342971 h 627132"/>
                <a:gd name="connsiteX21" fmla="*/ 241850 w 3054743"/>
                <a:gd name="connsiteY21" fmla="*/ 421464 h 627132"/>
                <a:gd name="connsiteX22" fmla="*/ 97206 w 3054743"/>
                <a:gd name="connsiteY22" fmla="*/ 428747 h 627132"/>
                <a:gd name="connsiteX23" fmla="*/ 20332 w 3054743"/>
                <a:gd name="connsiteY23" fmla="*/ 537787 h 627132"/>
                <a:gd name="connsiteX24" fmla="*/ 15475 w 3054743"/>
                <a:gd name="connsiteY24" fmla="*/ 571166 h 627132"/>
                <a:gd name="connsiteX25" fmla="*/ 15475 w 3054743"/>
                <a:gd name="connsiteY25" fmla="*/ 592610 h 627132"/>
                <a:gd name="connsiteX26" fmla="*/ 18105 w 3054743"/>
                <a:gd name="connsiteY26" fmla="*/ 614257 h 627132"/>
                <a:gd name="connsiteX27" fmla="*/ 3055654 w 3054743"/>
                <a:gd name="connsiteY27" fmla="*/ 604344 h 62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54743" h="627132">
                  <a:moveTo>
                    <a:pt x="3055654" y="604344"/>
                  </a:moveTo>
                  <a:cubicBezTo>
                    <a:pt x="3040684" y="548913"/>
                    <a:pt x="2987883" y="529088"/>
                    <a:pt x="2935284" y="520389"/>
                  </a:cubicBezTo>
                  <a:cubicBezTo>
                    <a:pt x="2919303" y="444930"/>
                    <a:pt x="2859017" y="385656"/>
                    <a:pt x="2785582" y="361987"/>
                  </a:cubicBezTo>
                  <a:cubicBezTo>
                    <a:pt x="2700413" y="334474"/>
                    <a:pt x="2610187" y="357739"/>
                    <a:pt x="2533313" y="398806"/>
                  </a:cubicBezTo>
                  <a:cubicBezTo>
                    <a:pt x="2474847" y="169194"/>
                    <a:pt x="2253530" y="19290"/>
                    <a:pt x="2019873" y="15243"/>
                  </a:cubicBezTo>
                  <a:cubicBezTo>
                    <a:pt x="1816156" y="12007"/>
                    <a:pt x="1512301" y="119631"/>
                    <a:pt x="1478718" y="350456"/>
                  </a:cubicBezTo>
                  <a:cubicBezTo>
                    <a:pt x="1369880" y="317683"/>
                    <a:pt x="1256997" y="383633"/>
                    <a:pt x="1238384" y="497933"/>
                  </a:cubicBezTo>
                  <a:cubicBezTo>
                    <a:pt x="1168995" y="480738"/>
                    <a:pt x="1096370" y="486200"/>
                    <a:pt x="1030217" y="509869"/>
                  </a:cubicBezTo>
                  <a:cubicBezTo>
                    <a:pt x="1018484" y="505419"/>
                    <a:pt x="1006750" y="502586"/>
                    <a:pt x="995220" y="501575"/>
                  </a:cubicBezTo>
                  <a:cubicBezTo>
                    <a:pt x="981867" y="500563"/>
                    <a:pt x="963862" y="507442"/>
                    <a:pt x="951522" y="501979"/>
                  </a:cubicBezTo>
                  <a:cubicBezTo>
                    <a:pt x="948689" y="500766"/>
                    <a:pt x="947072" y="499754"/>
                    <a:pt x="945453" y="496922"/>
                  </a:cubicBezTo>
                  <a:cubicBezTo>
                    <a:pt x="943228" y="492876"/>
                    <a:pt x="944644" y="492673"/>
                    <a:pt x="945048" y="489841"/>
                  </a:cubicBezTo>
                  <a:cubicBezTo>
                    <a:pt x="945858" y="483368"/>
                    <a:pt x="948689" y="476489"/>
                    <a:pt x="949094" y="469207"/>
                  </a:cubicBezTo>
                  <a:cubicBezTo>
                    <a:pt x="950713" y="441087"/>
                    <a:pt x="942823" y="413372"/>
                    <a:pt x="927853" y="389702"/>
                  </a:cubicBezTo>
                  <a:cubicBezTo>
                    <a:pt x="893867" y="335283"/>
                    <a:pt x="832974" y="312626"/>
                    <a:pt x="771272" y="309996"/>
                  </a:cubicBezTo>
                  <a:cubicBezTo>
                    <a:pt x="756100" y="309389"/>
                    <a:pt x="740927" y="309591"/>
                    <a:pt x="725957" y="309996"/>
                  </a:cubicBezTo>
                  <a:cubicBezTo>
                    <a:pt x="710380" y="310400"/>
                    <a:pt x="694397" y="312828"/>
                    <a:pt x="679023" y="308984"/>
                  </a:cubicBezTo>
                  <a:cubicBezTo>
                    <a:pt x="649487" y="301701"/>
                    <a:pt x="627841" y="284911"/>
                    <a:pt x="595675" y="289564"/>
                  </a:cubicBezTo>
                  <a:cubicBezTo>
                    <a:pt x="560474" y="294823"/>
                    <a:pt x="527499" y="313435"/>
                    <a:pt x="497356" y="331440"/>
                  </a:cubicBezTo>
                  <a:cubicBezTo>
                    <a:pt x="467619" y="349040"/>
                    <a:pt x="438487" y="370281"/>
                    <a:pt x="420077" y="400020"/>
                  </a:cubicBezTo>
                  <a:cubicBezTo>
                    <a:pt x="401263" y="362796"/>
                    <a:pt x="360803" y="336295"/>
                    <a:pt x="318320" y="342971"/>
                  </a:cubicBezTo>
                  <a:cubicBezTo>
                    <a:pt x="279479" y="349242"/>
                    <a:pt x="247313" y="382420"/>
                    <a:pt x="241850" y="421464"/>
                  </a:cubicBezTo>
                  <a:cubicBezTo>
                    <a:pt x="196131" y="399817"/>
                    <a:pt x="140700" y="403257"/>
                    <a:pt x="97206" y="428747"/>
                  </a:cubicBezTo>
                  <a:cubicBezTo>
                    <a:pt x="57352" y="452213"/>
                    <a:pt x="30850" y="493483"/>
                    <a:pt x="20332" y="537787"/>
                  </a:cubicBezTo>
                  <a:cubicBezTo>
                    <a:pt x="17702" y="548711"/>
                    <a:pt x="16083" y="559838"/>
                    <a:pt x="15475" y="571166"/>
                  </a:cubicBezTo>
                  <a:cubicBezTo>
                    <a:pt x="15072" y="578247"/>
                    <a:pt x="15072" y="585530"/>
                    <a:pt x="15475" y="592610"/>
                  </a:cubicBezTo>
                  <a:cubicBezTo>
                    <a:pt x="15678" y="596049"/>
                    <a:pt x="15274" y="612031"/>
                    <a:pt x="18105" y="614257"/>
                  </a:cubicBezTo>
                  <a:cubicBezTo>
                    <a:pt x="18510" y="614459"/>
                    <a:pt x="3055654" y="604344"/>
                    <a:pt x="3055654" y="604344"/>
                  </a:cubicBez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26" name="Freeform: Shape 525">
              <a:extLst>
                <a:ext uri="{FF2B5EF4-FFF2-40B4-BE49-F238E27FC236}">
                  <a16:creationId xmlns:a16="http://schemas.microsoft.com/office/drawing/2014/main" id="{799F780B-8761-43F4-BDF5-4568731B015E}"/>
                </a:ext>
              </a:extLst>
            </p:cNvPr>
            <p:cNvSpPr/>
            <p:nvPr/>
          </p:nvSpPr>
          <p:spPr>
            <a:xfrm>
              <a:off x="21180281" y="4152180"/>
              <a:ext cx="576307" cy="2953571"/>
            </a:xfrm>
            <a:custGeom>
              <a:avLst/>
              <a:gdLst>
                <a:gd name="connsiteX0" fmla="*/ 320849 w 647362"/>
                <a:gd name="connsiteY0" fmla="*/ 3315712 h 3317734"/>
                <a:gd name="connsiteX1" fmla="*/ 317206 w 647362"/>
                <a:gd name="connsiteY1" fmla="*/ 3315712 h 3317734"/>
                <a:gd name="connsiteX2" fmla="*/ 317206 w 647362"/>
                <a:gd name="connsiteY2" fmla="*/ 3289817 h 3317734"/>
                <a:gd name="connsiteX3" fmla="*/ 320849 w 647362"/>
                <a:gd name="connsiteY3" fmla="*/ 3289817 h 3317734"/>
                <a:gd name="connsiteX4" fmla="*/ 457199 w 647362"/>
                <a:gd name="connsiteY4" fmla="*/ 3257854 h 3317734"/>
                <a:gd name="connsiteX5" fmla="*/ 468732 w 647362"/>
                <a:gd name="connsiteY5" fmla="*/ 3280916 h 3317734"/>
                <a:gd name="connsiteX6" fmla="*/ 320849 w 647362"/>
                <a:gd name="connsiteY6" fmla="*/ 3315712 h 3317734"/>
                <a:gd name="connsiteX7" fmla="*/ 166088 w 647362"/>
                <a:gd name="connsiteY7" fmla="*/ 3315712 h 3317734"/>
                <a:gd name="connsiteX8" fmla="*/ 15173 w 647362"/>
                <a:gd name="connsiteY8" fmla="*/ 3315712 h 3317734"/>
                <a:gd name="connsiteX9" fmla="*/ 15173 w 647362"/>
                <a:gd name="connsiteY9" fmla="*/ 3289817 h 3317734"/>
                <a:gd name="connsiteX10" fmla="*/ 166088 w 647362"/>
                <a:gd name="connsiteY10" fmla="*/ 3289817 h 3317734"/>
                <a:gd name="connsiteX11" fmla="*/ 166088 w 647362"/>
                <a:gd name="connsiteY11" fmla="*/ 3315712 h 3317734"/>
                <a:gd name="connsiteX12" fmla="*/ 587685 w 647362"/>
                <a:gd name="connsiteY12" fmla="*/ 3180777 h 3317734"/>
                <a:gd name="connsiteX13" fmla="*/ 566847 w 647362"/>
                <a:gd name="connsiteY13" fmla="*/ 3165402 h 3317734"/>
                <a:gd name="connsiteX14" fmla="*/ 622278 w 647362"/>
                <a:gd name="connsiteY14" fmla="*/ 3033097 h 3317734"/>
                <a:gd name="connsiteX15" fmla="*/ 647768 w 647362"/>
                <a:gd name="connsiteY15" fmla="*/ 3037143 h 3317734"/>
                <a:gd name="connsiteX16" fmla="*/ 587685 w 647362"/>
                <a:gd name="connsiteY16" fmla="*/ 3180777 h 3317734"/>
                <a:gd name="connsiteX17" fmla="*/ 652015 w 647362"/>
                <a:gd name="connsiteY17" fmla="*/ 2884406 h 3317734"/>
                <a:gd name="connsiteX18" fmla="*/ 626120 w 647362"/>
                <a:gd name="connsiteY18" fmla="*/ 2884406 h 3317734"/>
                <a:gd name="connsiteX19" fmla="*/ 626120 w 647362"/>
                <a:gd name="connsiteY19" fmla="*/ 2733490 h 3317734"/>
                <a:gd name="connsiteX20" fmla="*/ 652015 w 647362"/>
                <a:gd name="connsiteY20" fmla="*/ 2733490 h 3317734"/>
                <a:gd name="connsiteX21" fmla="*/ 652015 w 647362"/>
                <a:gd name="connsiteY21" fmla="*/ 2884406 h 3317734"/>
                <a:gd name="connsiteX22" fmla="*/ 652015 w 647362"/>
                <a:gd name="connsiteY22" fmla="*/ 2582371 h 3317734"/>
                <a:gd name="connsiteX23" fmla="*/ 626120 w 647362"/>
                <a:gd name="connsiteY23" fmla="*/ 2582371 h 3317734"/>
                <a:gd name="connsiteX24" fmla="*/ 626120 w 647362"/>
                <a:gd name="connsiteY24" fmla="*/ 2431455 h 3317734"/>
                <a:gd name="connsiteX25" fmla="*/ 652015 w 647362"/>
                <a:gd name="connsiteY25" fmla="*/ 2431455 h 3317734"/>
                <a:gd name="connsiteX26" fmla="*/ 652015 w 647362"/>
                <a:gd name="connsiteY26" fmla="*/ 2582371 h 3317734"/>
                <a:gd name="connsiteX27" fmla="*/ 652015 w 647362"/>
                <a:gd name="connsiteY27" fmla="*/ 2280336 h 3317734"/>
                <a:gd name="connsiteX28" fmla="*/ 626120 w 647362"/>
                <a:gd name="connsiteY28" fmla="*/ 2280336 h 3317734"/>
                <a:gd name="connsiteX29" fmla="*/ 626120 w 647362"/>
                <a:gd name="connsiteY29" fmla="*/ 2129419 h 3317734"/>
                <a:gd name="connsiteX30" fmla="*/ 652015 w 647362"/>
                <a:gd name="connsiteY30" fmla="*/ 2129419 h 3317734"/>
                <a:gd name="connsiteX31" fmla="*/ 652015 w 647362"/>
                <a:gd name="connsiteY31" fmla="*/ 2280336 h 3317734"/>
                <a:gd name="connsiteX32" fmla="*/ 652015 w 647362"/>
                <a:gd name="connsiteY32" fmla="*/ 1978301 h 3317734"/>
                <a:gd name="connsiteX33" fmla="*/ 626120 w 647362"/>
                <a:gd name="connsiteY33" fmla="*/ 1978301 h 3317734"/>
                <a:gd name="connsiteX34" fmla="*/ 626120 w 647362"/>
                <a:gd name="connsiteY34" fmla="*/ 1827384 h 3317734"/>
                <a:gd name="connsiteX35" fmla="*/ 652015 w 647362"/>
                <a:gd name="connsiteY35" fmla="*/ 1827384 h 3317734"/>
                <a:gd name="connsiteX36" fmla="*/ 652015 w 647362"/>
                <a:gd name="connsiteY36" fmla="*/ 1978301 h 3317734"/>
                <a:gd name="connsiteX37" fmla="*/ 652015 w 647362"/>
                <a:gd name="connsiteY37" fmla="*/ 1676265 h 3317734"/>
                <a:gd name="connsiteX38" fmla="*/ 626120 w 647362"/>
                <a:gd name="connsiteY38" fmla="*/ 1676265 h 3317734"/>
                <a:gd name="connsiteX39" fmla="*/ 626120 w 647362"/>
                <a:gd name="connsiteY39" fmla="*/ 1525349 h 3317734"/>
                <a:gd name="connsiteX40" fmla="*/ 652015 w 647362"/>
                <a:gd name="connsiteY40" fmla="*/ 1525349 h 3317734"/>
                <a:gd name="connsiteX41" fmla="*/ 652015 w 647362"/>
                <a:gd name="connsiteY41" fmla="*/ 1676265 h 3317734"/>
                <a:gd name="connsiteX42" fmla="*/ 652015 w 647362"/>
                <a:gd name="connsiteY42" fmla="*/ 1374230 h 3317734"/>
                <a:gd name="connsiteX43" fmla="*/ 626120 w 647362"/>
                <a:gd name="connsiteY43" fmla="*/ 1374230 h 3317734"/>
                <a:gd name="connsiteX44" fmla="*/ 626120 w 647362"/>
                <a:gd name="connsiteY44" fmla="*/ 1223314 h 3317734"/>
                <a:gd name="connsiteX45" fmla="*/ 652015 w 647362"/>
                <a:gd name="connsiteY45" fmla="*/ 1223314 h 3317734"/>
                <a:gd name="connsiteX46" fmla="*/ 652015 w 647362"/>
                <a:gd name="connsiteY46" fmla="*/ 1374230 h 3317734"/>
                <a:gd name="connsiteX47" fmla="*/ 652015 w 647362"/>
                <a:gd name="connsiteY47" fmla="*/ 1072195 h 3317734"/>
                <a:gd name="connsiteX48" fmla="*/ 626120 w 647362"/>
                <a:gd name="connsiteY48" fmla="*/ 1072195 h 3317734"/>
                <a:gd name="connsiteX49" fmla="*/ 626120 w 647362"/>
                <a:gd name="connsiteY49" fmla="*/ 921278 h 3317734"/>
                <a:gd name="connsiteX50" fmla="*/ 652015 w 647362"/>
                <a:gd name="connsiteY50" fmla="*/ 921278 h 3317734"/>
                <a:gd name="connsiteX51" fmla="*/ 652015 w 647362"/>
                <a:gd name="connsiteY51" fmla="*/ 1072195 h 3317734"/>
                <a:gd name="connsiteX52" fmla="*/ 652015 w 647362"/>
                <a:gd name="connsiteY52" fmla="*/ 770160 h 3317734"/>
                <a:gd name="connsiteX53" fmla="*/ 626120 w 647362"/>
                <a:gd name="connsiteY53" fmla="*/ 770160 h 3317734"/>
                <a:gd name="connsiteX54" fmla="*/ 626120 w 647362"/>
                <a:gd name="connsiteY54" fmla="*/ 619243 h 3317734"/>
                <a:gd name="connsiteX55" fmla="*/ 652015 w 647362"/>
                <a:gd name="connsiteY55" fmla="*/ 619243 h 3317734"/>
                <a:gd name="connsiteX56" fmla="*/ 652015 w 647362"/>
                <a:gd name="connsiteY56" fmla="*/ 770160 h 3317734"/>
                <a:gd name="connsiteX57" fmla="*/ 652015 w 647362"/>
                <a:gd name="connsiteY57" fmla="*/ 468124 h 3317734"/>
                <a:gd name="connsiteX58" fmla="*/ 626120 w 647362"/>
                <a:gd name="connsiteY58" fmla="*/ 468124 h 3317734"/>
                <a:gd name="connsiteX59" fmla="*/ 626120 w 647362"/>
                <a:gd name="connsiteY59" fmla="*/ 317208 h 3317734"/>
                <a:gd name="connsiteX60" fmla="*/ 652015 w 647362"/>
                <a:gd name="connsiteY60" fmla="*/ 317208 h 3317734"/>
                <a:gd name="connsiteX61" fmla="*/ 652015 w 647362"/>
                <a:gd name="connsiteY61" fmla="*/ 468124 h 3317734"/>
                <a:gd name="connsiteX62" fmla="*/ 652015 w 647362"/>
                <a:gd name="connsiteY62" fmla="*/ 166089 h 3317734"/>
                <a:gd name="connsiteX63" fmla="*/ 626120 w 647362"/>
                <a:gd name="connsiteY63" fmla="*/ 166089 h 3317734"/>
                <a:gd name="connsiteX64" fmla="*/ 626120 w 647362"/>
                <a:gd name="connsiteY64" fmla="*/ 15173 h 3317734"/>
                <a:gd name="connsiteX65" fmla="*/ 652015 w 647362"/>
                <a:gd name="connsiteY65" fmla="*/ 15173 h 3317734"/>
                <a:gd name="connsiteX66" fmla="*/ 652015 w 647362"/>
                <a:gd name="connsiteY66" fmla="*/ 166089 h 33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47362" h="3317734">
                  <a:moveTo>
                    <a:pt x="320849" y="3315712"/>
                  </a:moveTo>
                  <a:lnTo>
                    <a:pt x="317206" y="3315712"/>
                  </a:lnTo>
                  <a:lnTo>
                    <a:pt x="317206" y="3289817"/>
                  </a:lnTo>
                  <a:lnTo>
                    <a:pt x="320849" y="3289817"/>
                  </a:lnTo>
                  <a:cubicBezTo>
                    <a:pt x="368794" y="3289817"/>
                    <a:pt x="414514" y="3279095"/>
                    <a:pt x="457199" y="3257854"/>
                  </a:cubicBezTo>
                  <a:lnTo>
                    <a:pt x="468732" y="3280916"/>
                  </a:lnTo>
                  <a:cubicBezTo>
                    <a:pt x="422607" y="3303978"/>
                    <a:pt x="372839" y="3315712"/>
                    <a:pt x="320849" y="3315712"/>
                  </a:cubicBezTo>
                  <a:close/>
                  <a:moveTo>
                    <a:pt x="166088" y="3315712"/>
                  </a:moveTo>
                  <a:lnTo>
                    <a:pt x="15173" y="3315712"/>
                  </a:lnTo>
                  <a:lnTo>
                    <a:pt x="15173" y="3289817"/>
                  </a:lnTo>
                  <a:lnTo>
                    <a:pt x="166088" y="3289817"/>
                  </a:lnTo>
                  <a:lnTo>
                    <a:pt x="166088" y="3315712"/>
                  </a:lnTo>
                  <a:close/>
                  <a:moveTo>
                    <a:pt x="587685" y="3180777"/>
                  </a:moveTo>
                  <a:lnTo>
                    <a:pt x="566847" y="3165402"/>
                  </a:lnTo>
                  <a:cubicBezTo>
                    <a:pt x="595573" y="3126560"/>
                    <a:pt x="614590" y="3080638"/>
                    <a:pt x="622278" y="3033097"/>
                  </a:cubicBezTo>
                  <a:lnTo>
                    <a:pt x="647768" y="3037143"/>
                  </a:lnTo>
                  <a:cubicBezTo>
                    <a:pt x="639675" y="3088730"/>
                    <a:pt x="618838" y="3138496"/>
                    <a:pt x="587685" y="3180777"/>
                  </a:cubicBezTo>
                  <a:close/>
                  <a:moveTo>
                    <a:pt x="652015" y="2884406"/>
                  </a:moveTo>
                  <a:lnTo>
                    <a:pt x="626120" y="2884406"/>
                  </a:lnTo>
                  <a:lnTo>
                    <a:pt x="626120" y="2733490"/>
                  </a:lnTo>
                  <a:lnTo>
                    <a:pt x="652015" y="2733490"/>
                  </a:lnTo>
                  <a:lnTo>
                    <a:pt x="652015" y="2884406"/>
                  </a:lnTo>
                  <a:close/>
                  <a:moveTo>
                    <a:pt x="652015" y="2582371"/>
                  </a:moveTo>
                  <a:lnTo>
                    <a:pt x="626120" y="2582371"/>
                  </a:lnTo>
                  <a:lnTo>
                    <a:pt x="626120" y="2431455"/>
                  </a:lnTo>
                  <a:lnTo>
                    <a:pt x="652015" y="2431455"/>
                  </a:lnTo>
                  <a:lnTo>
                    <a:pt x="652015" y="2582371"/>
                  </a:lnTo>
                  <a:close/>
                  <a:moveTo>
                    <a:pt x="652015" y="2280336"/>
                  </a:moveTo>
                  <a:lnTo>
                    <a:pt x="626120" y="2280336"/>
                  </a:lnTo>
                  <a:lnTo>
                    <a:pt x="626120" y="2129419"/>
                  </a:lnTo>
                  <a:lnTo>
                    <a:pt x="652015" y="2129419"/>
                  </a:lnTo>
                  <a:lnTo>
                    <a:pt x="652015" y="2280336"/>
                  </a:lnTo>
                  <a:close/>
                  <a:moveTo>
                    <a:pt x="652015" y="1978301"/>
                  </a:moveTo>
                  <a:lnTo>
                    <a:pt x="626120" y="1978301"/>
                  </a:lnTo>
                  <a:lnTo>
                    <a:pt x="626120" y="1827384"/>
                  </a:lnTo>
                  <a:lnTo>
                    <a:pt x="652015" y="1827384"/>
                  </a:lnTo>
                  <a:lnTo>
                    <a:pt x="652015" y="1978301"/>
                  </a:lnTo>
                  <a:close/>
                  <a:moveTo>
                    <a:pt x="652015" y="1676265"/>
                  </a:moveTo>
                  <a:lnTo>
                    <a:pt x="626120" y="1676265"/>
                  </a:lnTo>
                  <a:lnTo>
                    <a:pt x="626120" y="1525349"/>
                  </a:lnTo>
                  <a:lnTo>
                    <a:pt x="652015" y="1525349"/>
                  </a:lnTo>
                  <a:lnTo>
                    <a:pt x="652015" y="1676265"/>
                  </a:lnTo>
                  <a:close/>
                  <a:moveTo>
                    <a:pt x="652015" y="1374230"/>
                  </a:moveTo>
                  <a:lnTo>
                    <a:pt x="626120" y="1374230"/>
                  </a:lnTo>
                  <a:lnTo>
                    <a:pt x="626120" y="1223314"/>
                  </a:lnTo>
                  <a:lnTo>
                    <a:pt x="652015" y="1223314"/>
                  </a:lnTo>
                  <a:lnTo>
                    <a:pt x="652015" y="1374230"/>
                  </a:lnTo>
                  <a:close/>
                  <a:moveTo>
                    <a:pt x="652015" y="1072195"/>
                  </a:moveTo>
                  <a:lnTo>
                    <a:pt x="626120" y="1072195"/>
                  </a:lnTo>
                  <a:lnTo>
                    <a:pt x="626120" y="921278"/>
                  </a:lnTo>
                  <a:lnTo>
                    <a:pt x="652015" y="921278"/>
                  </a:lnTo>
                  <a:lnTo>
                    <a:pt x="652015" y="1072195"/>
                  </a:lnTo>
                  <a:close/>
                  <a:moveTo>
                    <a:pt x="652015" y="770160"/>
                  </a:moveTo>
                  <a:lnTo>
                    <a:pt x="626120" y="770160"/>
                  </a:lnTo>
                  <a:lnTo>
                    <a:pt x="626120" y="619243"/>
                  </a:lnTo>
                  <a:lnTo>
                    <a:pt x="652015" y="619243"/>
                  </a:lnTo>
                  <a:lnTo>
                    <a:pt x="652015" y="770160"/>
                  </a:lnTo>
                  <a:close/>
                  <a:moveTo>
                    <a:pt x="652015" y="468124"/>
                  </a:moveTo>
                  <a:lnTo>
                    <a:pt x="626120" y="468124"/>
                  </a:lnTo>
                  <a:lnTo>
                    <a:pt x="626120" y="317208"/>
                  </a:lnTo>
                  <a:lnTo>
                    <a:pt x="652015" y="317208"/>
                  </a:lnTo>
                  <a:lnTo>
                    <a:pt x="652015" y="468124"/>
                  </a:lnTo>
                  <a:close/>
                  <a:moveTo>
                    <a:pt x="652015" y="166089"/>
                  </a:moveTo>
                  <a:lnTo>
                    <a:pt x="626120" y="166089"/>
                  </a:lnTo>
                  <a:lnTo>
                    <a:pt x="626120" y="15173"/>
                  </a:lnTo>
                  <a:lnTo>
                    <a:pt x="652015" y="15173"/>
                  </a:lnTo>
                  <a:lnTo>
                    <a:pt x="652015" y="166089"/>
                  </a:lnTo>
                  <a:close/>
                </a:path>
              </a:pathLst>
            </a:custGeom>
            <a:solidFill>
              <a:schemeClr val="bg1">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28" name="Freeform: Shape 527">
              <a:extLst>
                <a:ext uri="{FF2B5EF4-FFF2-40B4-BE49-F238E27FC236}">
                  <a16:creationId xmlns:a16="http://schemas.microsoft.com/office/drawing/2014/main" id="{75CC5636-46EA-4B93-8EB5-0A88208A97CB}"/>
                </a:ext>
              </a:extLst>
            </p:cNvPr>
            <p:cNvSpPr/>
            <p:nvPr/>
          </p:nvSpPr>
          <p:spPr>
            <a:xfrm>
              <a:off x="21629620" y="3355797"/>
              <a:ext cx="234124" cy="756402"/>
            </a:xfrm>
            <a:custGeom>
              <a:avLst/>
              <a:gdLst>
                <a:gd name="connsiteX0" fmla="*/ 259149 w 262991"/>
                <a:gd name="connsiteY0" fmla="*/ 341079 h 849663"/>
                <a:gd name="connsiteX1" fmla="*/ 137161 w 262991"/>
                <a:gd name="connsiteY1" fmla="*/ 851080 h 849663"/>
                <a:gd name="connsiteX2" fmla="*/ 15173 w 262991"/>
                <a:gd name="connsiteY2" fmla="*/ 341079 h 849663"/>
                <a:gd name="connsiteX3" fmla="*/ 137161 w 262991"/>
                <a:gd name="connsiteY3" fmla="*/ 15173 h 849663"/>
                <a:gd name="connsiteX4" fmla="*/ 259149 w 262991"/>
                <a:gd name="connsiteY4" fmla="*/ 341079 h 849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91" h="849663">
                  <a:moveTo>
                    <a:pt x="259149" y="341079"/>
                  </a:moveTo>
                  <a:cubicBezTo>
                    <a:pt x="259149" y="565431"/>
                    <a:pt x="137161" y="851080"/>
                    <a:pt x="137161" y="851080"/>
                  </a:cubicBezTo>
                  <a:cubicBezTo>
                    <a:pt x="137161" y="851080"/>
                    <a:pt x="15173" y="565431"/>
                    <a:pt x="15173" y="341079"/>
                  </a:cubicBezTo>
                  <a:cubicBezTo>
                    <a:pt x="15173" y="116728"/>
                    <a:pt x="69795" y="15173"/>
                    <a:pt x="137161" y="15173"/>
                  </a:cubicBezTo>
                  <a:cubicBezTo>
                    <a:pt x="204526" y="15173"/>
                    <a:pt x="259149" y="116728"/>
                    <a:pt x="259149" y="341079"/>
                  </a:cubicBezTo>
                  <a:close/>
                </a:path>
              </a:pathLst>
            </a:custGeom>
            <a:solidFill>
              <a:schemeClr val="accent4"/>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29" name="Freeform: Shape 528">
              <a:extLst>
                <a:ext uri="{FF2B5EF4-FFF2-40B4-BE49-F238E27FC236}">
                  <a16:creationId xmlns:a16="http://schemas.microsoft.com/office/drawing/2014/main" id="{0F59C7B3-DEB0-425D-9304-BDFFEFB5F6AF}"/>
                </a:ext>
              </a:extLst>
            </p:cNvPr>
            <p:cNvSpPr/>
            <p:nvPr/>
          </p:nvSpPr>
          <p:spPr>
            <a:xfrm>
              <a:off x="21651951" y="3355797"/>
              <a:ext cx="198105" cy="612326"/>
            </a:xfrm>
            <a:custGeom>
              <a:avLst/>
              <a:gdLst>
                <a:gd name="connsiteX0" fmla="*/ 208978 w 222530"/>
                <a:gd name="connsiteY0" fmla="*/ 273916 h 687823"/>
                <a:gd name="connsiteX1" fmla="*/ 112075 w 222530"/>
                <a:gd name="connsiteY1" fmla="*/ 678720 h 687823"/>
                <a:gd name="connsiteX2" fmla="*/ 15173 w 222530"/>
                <a:gd name="connsiteY2" fmla="*/ 273916 h 687823"/>
                <a:gd name="connsiteX3" fmla="*/ 112075 w 222530"/>
                <a:gd name="connsiteY3" fmla="*/ 15173 h 687823"/>
                <a:gd name="connsiteX4" fmla="*/ 208978 w 222530"/>
                <a:gd name="connsiteY4" fmla="*/ 273916 h 687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30" h="687823">
                  <a:moveTo>
                    <a:pt x="208978" y="273916"/>
                  </a:moveTo>
                  <a:cubicBezTo>
                    <a:pt x="208978" y="451940"/>
                    <a:pt x="112075" y="678720"/>
                    <a:pt x="112075" y="678720"/>
                  </a:cubicBezTo>
                  <a:cubicBezTo>
                    <a:pt x="112075" y="678720"/>
                    <a:pt x="15173" y="451940"/>
                    <a:pt x="15173" y="273916"/>
                  </a:cubicBezTo>
                  <a:cubicBezTo>
                    <a:pt x="15173" y="95891"/>
                    <a:pt x="58465" y="15173"/>
                    <a:pt x="112075" y="15173"/>
                  </a:cubicBezTo>
                  <a:cubicBezTo>
                    <a:pt x="165686" y="15173"/>
                    <a:pt x="208978" y="95688"/>
                    <a:pt x="208978" y="273916"/>
                  </a:cubicBezTo>
                  <a:close/>
                </a:path>
              </a:pathLst>
            </a:custGeom>
            <a:solidFill>
              <a:schemeClr val="accent5"/>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0" name="Freeform: Shape 529">
              <a:extLst>
                <a:ext uri="{FF2B5EF4-FFF2-40B4-BE49-F238E27FC236}">
                  <a16:creationId xmlns:a16="http://schemas.microsoft.com/office/drawing/2014/main" id="{951230DC-0722-4F71-A057-32A57AB58894}"/>
                </a:ext>
              </a:extLst>
            </p:cNvPr>
            <p:cNvSpPr/>
            <p:nvPr/>
          </p:nvSpPr>
          <p:spPr>
            <a:xfrm>
              <a:off x="21674105" y="3355797"/>
              <a:ext cx="144077" cy="450239"/>
            </a:xfrm>
            <a:custGeom>
              <a:avLst/>
              <a:gdLst>
                <a:gd name="connsiteX0" fmla="*/ 159211 w 161840"/>
                <a:gd name="connsiteY0" fmla="*/ 207561 h 505752"/>
                <a:gd name="connsiteX1" fmla="*/ 87190 w 161840"/>
                <a:gd name="connsiteY1" fmla="*/ 508787 h 505752"/>
                <a:gd name="connsiteX2" fmla="*/ 15173 w 161840"/>
                <a:gd name="connsiteY2" fmla="*/ 207561 h 505752"/>
                <a:gd name="connsiteX3" fmla="*/ 87190 w 161840"/>
                <a:gd name="connsiteY3" fmla="*/ 15173 h 505752"/>
                <a:gd name="connsiteX4" fmla="*/ 159211 w 161840"/>
                <a:gd name="connsiteY4" fmla="*/ 207561 h 505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40" h="505752">
                  <a:moveTo>
                    <a:pt x="159211" y="207561"/>
                  </a:moveTo>
                  <a:cubicBezTo>
                    <a:pt x="159211" y="340068"/>
                    <a:pt x="87190" y="508787"/>
                    <a:pt x="87190" y="508787"/>
                  </a:cubicBezTo>
                  <a:cubicBezTo>
                    <a:pt x="87190" y="508787"/>
                    <a:pt x="15173" y="340068"/>
                    <a:pt x="15173" y="207561"/>
                  </a:cubicBezTo>
                  <a:cubicBezTo>
                    <a:pt x="15173" y="75054"/>
                    <a:pt x="47540" y="15173"/>
                    <a:pt x="87190" y="15173"/>
                  </a:cubicBezTo>
                  <a:cubicBezTo>
                    <a:pt x="126841" y="15173"/>
                    <a:pt x="159211" y="75054"/>
                    <a:pt x="159211" y="207561"/>
                  </a:cubicBezTo>
                  <a:close/>
                </a:path>
              </a:pathLst>
            </a:custGeom>
            <a:solidFill>
              <a:schemeClr val="accent3">
                <a:lumMod val="20000"/>
                <a:lumOff val="80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1" name="Freeform: Shape 530">
              <a:extLst>
                <a:ext uri="{FF2B5EF4-FFF2-40B4-BE49-F238E27FC236}">
                  <a16:creationId xmlns:a16="http://schemas.microsoft.com/office/drawing/2014/main" id="{B4C37DE5-FFC0-4454-B002-8CAE723B4F24}"/>
                </a:ext>
              </a:extLst>
            </p:cNvPr>
            <p:cNvSpPr/>
            <p:nvPr/>
          </p:nvSpPr>
          <p:spPr>
            <a:xfrm>
              <a:off x="21915612" y="2992724"/>
              <a:ext cx="198105" cy="378201"/>
            </a:xfrm>
            <a:custGeom>
              <a:avLst/>
              <a:gdLst>
                <a:gd name="connsiteX0" fmla="*/ 223138 w 222530"/>
                <a:gd name="connsiteY0" fmla="*/ 204122 h 424831"/>
                <a:gd name="connsiteX1" fmla="*/ 55430 w 222530"/>
                <a:gd name="connsiteY1" fmla="*/ 15173 h 424831"/>
                <a:gd name="connsiteX2" fmla="*/ 15173 w 222530"/>
                <a:gd name="connsiteY2" fmla="*/ 352611 h 424831"/>
                <a:gd name="connsiteX3" fmla="*/ 216666 w 222530"/>
                <a:gd name="connsiteY3" fmla="*/ 425843 h 424831"/>
                <a:gd name="connsiteX4" fmla="*/ 209583 w 222530"/>
                <a:gd name="connsiteY4" fmla="*/ 321659 h 424831"/>
                <a:gd name="connsiteX5" fmla="*/ 223138 w 222530"/>
                <a:gd name="connsiteY5" fmla="*/ 204122 h 42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530" h="424831">
                  <a:moveTo>
                    <a:pt x="223138" y="204122"/>
                  </a:moveTo>
                  <a:lnTo>
                    <a:pt x="55430" y="15173"/>
                  </a:lnTo>
                  <a:cubicBezTo>
                    <a:pt x="44508" y="135946"/>
                    <a:pt x="28120" y="256922"/>
                    <a:pt x="15173" y="352611"/>
                  </a:cubicBezTo>
                  <a:lnTo>
                    <a:pt x="216666" y="425843"/>
                  </a:lnTo>
                  <a:cubicBezTo>
                    <a:pt x="212213" y="395498"/>
                    <a:pt x="209786" y="360096"/>
                    <a:pt x="209583" y="321659"/>
                  </a:cubicBezTo>
                  <a:cubicBezTo>
                    <a:pt x="209583" y="274320"/>
                    <a:pt x="215248" y="235276"/>
                    <a:pt x="223138" y="204122"/>
                  </a:cubicBezTo>
                  <a:close/>
                </a:path>
              </a:pathLst>
            </a:custGeom>
            <a:solidFill>
              <a:schemeClr val="accent4">
                <a:lumMod val="60000"/>
                <a:lumOff val="40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2" name="Freeform: Shape 531">
              <a:extLst>
                <a:ext uri="{FF2B5EF4-FFF2-40B4-BE49-F238E27FC236}">
                  <a16:creationId xmlns:a16="http://schemas.microsoft.com/office/drawing/2014/main" id="{FF195201-5087-4494-AD72-172C65485364}"/>
                </a:ext>
              </a:extLst>
            </p:cNvPr>
            <p:cNvSpPr/>
            <p:nvPr/>
          </p:nvSpPr>
          <p:spPr>
            <a:xfrm>
              <a:off x="22088864" y="3113568"/>
              <a:ext cx="108058" cy="324173"/>
            </a:xfrm>
            <a:custGeom>
              <a:avLst/>
              <a:gdLst>
                <a:gd name="connsiteX0" fmla="*/ 91238 w 121380"/>
                <a:gd name="connsiteY0" fmla="*/ 15173 h 364141"/>
                <a:gd name="connsiteX1" fmla="*/ 68580 w 121380"/>
                <a:gd name="connsiteY1" fmla="*/ 20837 h 364141"/>
                <a:gd name="connsiteX2" fmla="*/ 45923 w 121380"/>
                <a:gd name="connsiteY2" fmla="*/ 15375 h 364141"/>
                <a:gd name="connsiteX3" fmla="*/ 28525 w 121380"/>
                <a:gd name="connsiteY3" fmla="*/ 68580 h 364141"/>
                <a:gd name="connsiteX4" fmla="*/ 15173 w 121380"/>
                <a:gd name="connsiteY4" fmla="*/ 186117 h 364141"/>
                <a:gd name="connsiteX5" fmla="*/ 22255 w 121380"/>
                <a:gd name="connsiteY5" fmla="*/ 290302 h 364141"/>
                <a:gd name="connsiteX6" fmla="*/ 36820 w 121380"/>
                <a:gd name="connsiteY6" fmla="*/ 352610 h 364141"/>
                <a:gd name="connsiteX7" fmla="*/ 69795 w 121380"/>
                <a:gd name="connsiteY7" fmla="*/ 352408 h 364141"/>
                <a:gd name="connsiteX8" fmla="*/ 102770 w 121380"/>
                <a:gd name="connsiteY8" fmla="*/ 352206 h 364141"/>
                <a:gd name="connsiteX9" fmla="*/ 123203 w 121380"/>
                <a:gd name="connsiteY9" fmla="*/ 185510 h 364141"/>
                <a:gd name="connsiteX10" fmla="*/ 91238 w 121380"/>
                <a:gd name="connsiteY10" fmla="*/ 15173 h 36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80" h="364141">
                  <a:moveTo>
                    <a:pt x="91238" y="15173"/>
                  </a:moveTo>
                  <a:cubicBezTo>
                    <a:pt x="84158" y="18814"/>
                    <a:pt x="76470" y="20837"/>
                    <a:pt x="68580" y="20837"/>
                  </a:cubicBezTo>
                  <a:cubicBezTo>
                    <a:pt x="60488" y="20837"/>
                    <a:pt x="53003" y="18814"/>
                    <a:pt x="45923" y="15375"/>
                  </a:cubicBezTo>
                  <a:cubicBezTo>
                    <a:pt x="40055" y="29334"/>
                    <a:pt x="33785" y="47136"/>
                    <a:pt x="28525" y="68580"/>
                  </a:cubicBezTo>
                  <a:cubicBezTo>
                    <a:pt x="20838" y="99734"/>
                    <a:pt x="15173" y="138778"/>
                    <a:pt x="15173" y="186117"/>
                  </a:cubicBezTo>
                  <a:cubicBezTo>
                    <a:pt x="15375" y="224554"/>
                    <a:pt x="17803" y="260159"/>
                    <a:pt x="22255" y="290302"/>
                  </a:cubicBezTo>
                  <a:cubicBezTo>
                    <a:pt x="25895" y="314982"/>
                    <a:pt x="30750" y="336224"/>
                    <a:pt x="36820" y="352610"/>
                  </a:cubicBezTo>
                  <a:lnTo>
                    <a:pt x="69795" y="352408"/>
                  </a:lnTo>
                  <a:lnTo>
                    <a:pt x="102770" y="352206"/>
                  </a:lnTo>
                  <a:cubicBezTo>
                    <a:pt x="116121" y="315589"/>
                    <a:pt x="123606" y="255304"/>
                    <a:pt x="123203" y="185510"/>
                  </a:cubicBezTo>
                  <a:cubicBezTo>
                    <a:pt x="122798" y="106006"/>
                    <a:pt x="106208" y="49564"/>
                    <a:pt x="91238" y="15173"/>
                  </a:cubicBezTo>
                  <a:close/>
                </a:path>
              </a:pathLst>
            </a:custGeom>
            <a:solidFill>
              <a:schemeClr val="accent2"/>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3" name="Freeform: Shape 532">
              <a:extLst>
                <a:ext uri="{FF2B5EF4-FFF2-40B4-BE49-F238E27FC236}">
                  <a16:creationId xmlns:a16="http://schemas.microsoft.com/office/drawing/2014/main" id="{8E153D3D-C787-4EAA-8D42-D89F1A6AF4F3}"/>
                </a:ext>
              </a:extLst>
            </p:cNvPr>
            <p:cNvSpPr/>
            <p:nvPr/>
          </p:nvSpPr>
          <p:spPr>
            <a:xfrm>
              <a:off x="22107955" y="3413788"/>
              <a:ext cx="72038" cy="36019"/>
            </a:xfrm>
            <a:custGeom>
              <a:avLst/>
              <a:gdLst>
                <a:gd name="connsiteX0" fmla="*/ 15173 w 80920"/>
                <a:gd name="connsiteY0" fmla="*/ 15173 h 40460"/>
                <a:gd name="connsiteX1" fmla="*/ 21645 w 80920"/>
                <a:gd name="connsiteY1" fmla="*/ 29940 h 40460"/>
                <a:gd name="connsiteX2" fmla="*/ 48148 w 80920"/>
                <a:gd name="connsiteY2" fmla="*/ 29940 h 40460"/>
                <a:gd name="connsiteX3" fmla="*/ 74648 w 80920"/>
                <a:gd name="connsiteY3" fmla="*/ 29940 h 40460"/>
                <a:gd name="connsiteX4" fmla="*/ 80920 w 80920"/>
                <a:gd name="connsiteY4" fmla="*/ 15173 h 40460"/>
                <a:gd name="connsiteX5" fmla="*/ 47945 w 80920"/>
                <a:gd name="connsiteY5" fmla="*/ 15375 h 40460"/>
                <a:gd name="connsiteX6" fmla="*/ 15173 w 80920"/>
                <a:gd name="connsiteY6" fmla="*/ 15173 h 4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20" h="40460">
                  <a:moveTo>
                    <a:pt x="15173" y="15173"/>
                  </a:moveTo>
                  <a:cubicBezTo>
                    <a:pt x="17195" y="20635"/>
                    <a:pt x="19420" y="25692"/>
                    <a:pt x="21645" y="29940"/>
                  </a:cubicBezTo>
                  <a:lnTo>
                    <a:pt x="48148" y="29940"/>
                  </a:lnTo>
                  <a:lnTo>
                    <a:pt x="74648" y="29940"/>
                  </a:lnTo>
                  <a:cubicBezTo>
                    <a:pt x="76873" y="25490"/>
                    <a:pt x="79100" y="20635"/>
                    <a:pt x="80920" y="15173"/>
                  </a:cubicBezTo>
                  <a:lnTo>
                    <a:pt x="47945" y="15375"/>
                  </a:lnTo>
                  <a:lnTo>
                    <a:pt x="15173" y="15173"/>
                  </a:lnTo>
                  <a:close/>
                </a:path>
              </a:pathLst>
            </a:custGeom>
            <a:solidFill>
              <a:srgbClr val="572B3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4" name="Freeform: Shape 533">
              <a:extLst>
                <a:ext uri="{FF2B5EF4-FFF2-40B4-BE49-F238E27FC236}">
                  <a16:creationId xmlns:a16="http://schemas.microsoft.com/office/drawing/2014/main" id="{4A8AA649-6EC8-4DB6-A17C-971D2DE2D561}"/>
                </a:ext>
              </a:extLst>
            </p:cNvPr>
            <p:cNvSpPr/>
            <p:nvPr/>
          </p:nvSpPr>
          <p:spPr>
            <a:xfrm>
              <a:off x="22116059" y="3076648"/>
              <a:ext cx="54028" cy="54028"/>
            </a:xfrm>
            <a:custGeom>
              <a:avLst/>
              <a:gdLst>
                <a:gd name="connsiteX0" fmla="*/ 60690 w 60690"/>
                <a:gd name="connsiteY0" fmla="*/ 56644 h 60690"/>
                <a:gd name="connsiteX1" fmla="*/ 37830 w 60690"/>
                <a:gd name="connsiteY1" fmla="*/ 15173 h 60690"/>
                <a:gd name="connsiteX2" fmla="*/ 15173 w 60690"/>
                <a:gd name="connsiteY2" fmla="*/ 56847 h 60690"/>
                <a:gd name="connsiteX3" fmla="*/ 37830 w 60690"/>
                <a:gd name="connsiteY3" fmla="*/ 62309 h 60690"/>
                <a:gd name="connsiteX4" fmla="*/ 60690 w 60690"/>
                <a:gd name="connsiteY4" fmla="*/ 56644 h 6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0" h="60690">
                  <a:moveTo>
                    <a:pt x="60690" y="56644"/>
                  </a:moveTo>
                  <a:cubicBezTo>
                    <a:pt x="48755" y="28727"/>
                    <a:pt x="37830" y="15173"/>
                    <a:pt x="37830" y="15173"/>
                  </a:cubicBezTo>
                  <a:cubicBezTo>
                    <a:pt x="37830" y="15173"/>
                    <a:pt x="27110" y="28929"/>
                    <a:pt x="15173" y="56847"/>
                  </a:cubicBezTo>
                  <a:cubicBezTo>
                    <a:pt x="22253" y="60488"/>
                    <a:pt x="29940" y="62309"/>
                    <a:pt x="37830" y="62309"/>
                  </a:cubicBezTo>
                  <a:cubicBezTo>
                    <a:pt x="46125" y="62107"/>
                    <a:pt x="53610" y="60286"/>
                    <a:pt x="60690" y="56644"/>
                  </a:cubicBezTo>
                  <a:close/>
                </a:path>
              </a:pathLst>
            </a:custGeom>
            <a:solidFill>
              <a:srgbClr val="572B3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5" name="Freeform: Shape 534">
              <a:extLst>
                <a:ext uri="{FF2B5EF4-FFF2-40B4-BE49-F238E27FC236}">
                  <a16:creationId xmlns:a16="http://schemas.microsoft.com/office/drawing/2014/main" id="{3CF73CD7-4143-45AD-A1F0-9DFDB69A3FAE}"/>
                </a:ext>
              </a:extLst>
            </p:cNvPr>
            <p:cNvSpPr/>
            <p:nvPr/>
          </p:nvSpPr>
          <p:spPr>
            <a:xfrm>
              <a:off x="21361998" y="2992724"/>
              <a:ext cx="198105" cy="378201"/>
            </a:xfrm>
            <a:custGeom>
              <a:avLst/>
              <a:gdLst>
                <a:gd name="connsiteX0" fmla="*/ 15173 w 222530"/>
                <a:gd name="connsiteY0" fmla="*/ 204122 h 424831"/>
                <a:gd name="connsiteX1" fmla="*/ 183488 w 222530"/>
                <a:gd name="connsiteY1" fmla="*/ 15173 h 424831"/>
                <a:gd name="connsiteX2" fmla="*/ 223138 w 222530"/>
                <a:gd name="connsiteY2" fmla="*/ 352611 h 424831"/>
                <a:gd name="connsiteX3" fmla="*/ 21648 w 222530"/>
                <a:gd name="connsiteY3" fmla="*/ 425843 h 424831"/>
                <a:gd name="connsiteX4" fmla="*/ 28728 w 222530"/>
                <a:gd name="connsiteY4" fmla="*/ 321659 h 424831"/>
                <a:gd name="connsiteX5" fmla="*/ 15173 w 222530"/>
                <a:gd name="connsiteY5" fmla="*/ 204122 h 42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530" h="424831">
                  <a:moveTo>
                    <a:pt x="15173" y="204122"/>
                  </a:moveTo>
                  <a:lnTo>
                    <a:pt x="183488" y="15173"/>
                  </a:lnTo>
                  <a:cubicBezTo>
                    <a:pt x="197446" y="138778"/>
                    <a:pt x="210798" y="220508"/>
                    <a:pt x="223138" y="352611"/>
                  </a:cubicBezTo>
                  <a:lnTo>
                    <a:pt x="21648" y="425843"/>
                  </a:lnTo>
                  <a:cubicBezTo>
                    <a:pt x="26098" y="395498"/>
                    <a:pt x="28525" y="360096"/>
                    <a:pt x="28728" y="321659"/>
                  </a:cubicBezTo>
                  <a:cubicBezTo>
                    <a:pt x="28525" y="274320"/>
                    <a:pt x="22860" y="235276"/>
                    <a:pt x="15173" y="204122"/>
                  </a:cubicBezTo>
                  <a:close/>
                </a:path>
              </a:pathLst>
            </a:custGeom>
            <a:solidFill>
              <a:schemeClr val="accent4">
                <a:lumMod val="60000"/>
                <a:lumOff val="40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6" name="Freeform: Shape 535">
              <a:extLst>
                <a:ext uri="{FF2B5EF4-FFF2-40B4-BE49-F238E27FC236}">
                  <a16:creationId xmlns:a16="http://schemas.microsoft.com/office/drawing/2014/main" id="{B0BA540D-3A32-468D-8084-A509F61264FF}"/>
                </a:ext>
              </a:extLst>
            </p:cNvPr>
            <p:cNvSpPr/>
            <p:nvPr/>
          </p:nvSpPr>
          <p:spPr>
            <a:xfrm>
              <a:off x="21277519" y="3113568"/>
              <a:ext cx="108058" cy="324173"/>
            </a:xfrm>
            <a:custGeom>
              <a:avLst/>
              <a:gdLst>
                <a:gd name="connsiteX0" fmla="*/ 47151 w 121380"/>
                <a:gd name="connsiteY0" fmla="*/ 15173 h 364141"/>
                <a:gd name="connsiteX1" fmla="*/ 69808 w 121380"/>
                <a:gd name="connsiteY1" fmla="*/ 20837 h 364141"/>
                <a:gd name="connsiteX2" fmla="*/ 92466 w 121380"/>
                <a:gd name="connsiteY2" fmla="*/ 15375 h 364141"/>
                <a:gd name="connsiteX3" fmla="*/ 109864 w 121380"/>
                <a:gd name="connsiteY3" fmla="*/ 68580 h 364141"/>
                <a:gd name="connsiteX4" fmla="*/ 123216 w 121380"/>
                <a:gd name="connsiteY4" fmla="*/ 186117 h 364141"/>
                <a:gd name="connsiteX5" fmla="*/ 116136 w 121380"/>
                <a:gd name="connsiteY5" fmla="*/ 290302 h 364141"/>
                <a:gd name="connsiteX6" fmla="*/ 101571 w 121380"/>
                <a:gd name="connsiteY6" fmla="*/ 352610 h 364141"/>
                <a:gd name="connsiteX7" fmla="*/ 68596 w 121380"/>
                <a:gd name="connsiteY7" fmla="*/ 352408 h 364141"/>
                <a:gd name="connsiteX8" fmla="*/ 35621 w 121380"/>
                <a:gd name="connsiteY8" fmla="*/ 352206 h 364141"/>
                <a:gd name="connsiteX9" fmla="*/ 15188 w 121380"/>
                <a:gd name="connsiteY9" fmla="*/ 185510 h 364141"/>
                <a:gd name="connsiteX10" fmla="*/ 47151 w 121380"/>
                <a:gd name="connsiteY10" fmla="*/ 15173 h 36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380" h="364141">
                  <a:moveTo>
                    <a:pt x="47151" y="15173"/>
                  </a:moveTo>
                  <a:cubicBezTo>
                    <a:pt x="54231" y="18814"/>
                    <a:pt x="61918" y="20837"/>
                    <a:pt x="69808" y="20837"/>
                  </a:cubicBezTo>
                  <a:cubicBezTo>
                    <a:pt x="77901" y="20837"/>
                    <a:pt x="85386" y="18814"/>
                    <a:pt x="92466" y="15375"/>
                  </a:cubicBezTo>
                  <a:cubicBezTo>
                    <a:pt x="98334" y="29334"/>
                    <a:pt x="104604" y="47136"/>
                    <a:pt x="109864" y="68580"/>
                  </a:cubicBezTo>
                  <a:cubicBezTo>
                    <a:pt x="117551" y="99734"/>
                    <a:pt x="123216" y="138778"/>
                    <a:pt x="123216" y="186117"/>
                  </a:cubicBezTo>
                  <a:cubicBezTo>
                    <a:pt x="123014" y="224554"/>
                    <a:pt x="120586" y="260159"/>
                    <a:pt x="116136" y="290302"/>
                  </a:cubicBezTo>
                  <a:cubicBezTo>
                    <a:pt x="112494" y="314982"/>
                    <a:pt x="107639" y="336224"/>
                    <a:pt x="101571" y="352610"/>
                  </a:cubicBezTo>
                  <a:lnTo>
                    <a:pt x="68596" y="352408"/>
                  </a:lnTo>
                  <a:lnTo>
                    <a:pt x="35621" y="352206"/>
                  </a:lnTo>
                  <a:cubicBezTo>
                    <a:pt x="22268" y="315589"/>
                    <a:pt x="14783" y="255304"/>
                    <a:pt x="15188" y="185510"/>
                  </a:cubicBezTo>
                  <a:cubicBezTo>
                    <a:pt x="15593" y="106006"/>
                    <a:pt x="32383" y="49564"/>
                    <a:pt x="47151" y="15173"/>
                  </a:cubicBezTo>
                  <a:close/>
                </a:path>
              </a:pathLst>
            </a:custGeom>
            <a:solidFill>
              <a:schemeClr val="accent2"/>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7" name="Freeform: Shape 536">
              <a:extLst>
                <a:ext uri="{FF2B5EF4-FFF2-40B4-BE49-F238E27FC236}">
                  <a16:creationId xmlns:a16="http://schemas.microsoft.com/office/drawing/2014/main" id="{87521FC4-4FAD-4A66-9127-02E66CB60686}"/>
                </a:ext>
              </a:extLst>
            </p:cNvPr>
            <p:cNvSpPr/>
            <p:nvPr/>
          </p:nvSpPr>
          <p:spPr>
            <a:xfrm>
              <a:off x="21296082" y="3413788"/>
              <a:ext cx="72038" cy="36019"/>
            </a:xfrm>
            <a:custGeom>
              <a:avLst/>
              <a:gdLst>
                <a:gd name="connsiteX0" fmla="*/ 80920 w 80920"/>
                <a:gd name="connsiteY0" fmla="*/ 15173 h 40460"/>
                <a:gd name="connsiteX1" fmla="*/ 74448 w 80920"/>
                <a:gd name="connsiteY1" fmla="*/ 29940 h 40460"/>
                <a:gd name="connsiteX2" fmla="*/ 47948 w 80920"/>
                <a:gd name="connsiteY2" fmla="*/ 29940 h 40460"/>
                <a:gd name="connsiteX3" fmla="*/ 21445 w 80920"/>
                <a:gd name="connsiteY3" fmla="*/ 29940 h 40460"/>
                <a:gd name="connsiteX4" fmla="*/ 15173 w 80920"/>
                <a:gd name="connsiteY4" fmla="*/ 15173 h 40460"/>
                <a:gd name="connsiteX5" fmla="*/ 48148 w 80920"/>
                <a:gd name="connsiteY5" fmla="*/ 15375 h 40460"/>
                <a:gd name="connsiteX6" fmla="*/ 80920 w 80920"/>
                <a:gd name="connsiteY6" fmla="*/ 15173 h 4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20" h="40460">
                  <a:moveTo>
                    <a:pt x="80920" y="15173"/>
                  </a:moveTo>
                  <a:cubicBezTo>
                    <a:pt x="78898" y="20635"/>
                    <a:pt x="76673" y="25692"/>
                    <a:pt x="74448" y="29940"/>
                  </a:cubicBezTo>
                  <a:lnTo>
                    <a:pt x="47948" y="29940"/>
                  </a:lnTo>
                  <a:lnTo>
                    <a:pt x="21445" y="29940"/>
                  </a:lnTo>
                  <a:cubicBezTo>
                    <a:pt x="19220" y="25490"/>
                    <a:pt x="16995" y="20635"/>
                    <a:pt x="15173" y="15173"/>
                  </a:cubicBezTo>
                  <a:lnTo>
                    <a:pt x="48148" y="15375"/>
                  </a:lnTo>
                  <a:lnTo>
                    <a:pt x="80920" y="15173"/>
                  </a:lnTo>
                  <a:close/>
                </a:path>
              </a:pathLst>
            </a:custGeom>
            <a:solidFill>
              <a:srgbClr val="572B3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8" name="Freeform: Shape 537">
              <a:extLst>
                <a:ext uri="{FF2B5EF4-FFF2-40B4-BE49-F238E27FC236}">
                  <a16:creationId xmlns:a16="http://schemas.microsoft.com/office/drawing/2014/main" id="{EBD3A6E9-B9F1-4583-B020-052417683AB9}"/>
                </a:ext>
              </a:extLst>
            </p:cNvPr>
            <p:cNvSpPr/>
            <p:nvPr/>
          </p:nvSpPr>
          <p:spPr>
            <a:xfrm>
              <a:off x="21305988" y="3076648"/>
              <a:ext cx="54028" cy="54028"/>
            </a:xfrm>
            <a:custGeom>
              <a:avLst/>
              <a:gdLst>
                <a:gd name="connsiteX0" fmla="*/ 15173 w 60690"/>
                <a:gd name="connsiteY0" fmla="*/ 56644 h 60690"/>
                <a:gd name="connsiteX1" fmla="*/ 38033 w 60690"/>
                <a:gd name="connsiteY1" fmla="*/ 15173 h 60690"/>
                <a:gd name="connsiteX2" fmla="*/ 60690 w 60690"/>
                <a:gd name="connsiteY2" fmla="*/ 56847 h 60690"/>
                <a:gd name="connsiteX3" fmla="*/ 38033 w 60690"/>
                <a:gd name="connsiteY3" fmla="*/ 62309 h 60690"/>
                <a:gd name="connsiteX4" fmla="*/ 15173 w 60690"/>
                <a:gd name="connsiteY4" fmla="*/ 56644 h 6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0" h="60690">
                  <a:moveTo>
                    <a:pt x="15173" y="56644"/>
                  </a:moveTo>
                  <a:cubicBezTo>
                    <a:pt x="27108" y="28727"/>
                    <a:pt x="38033" y="15173"/>
                    <a:pt x="38033" y="15173"/>
                  </a:cubicBezTo>
                  <a:cubicBezTo>
                    <a:pt x="38033" y="15173"/>
                    <a:pt x="48755" y="28929"/>
                    <a:pt x="60690" y="56847"/>
                  </a:cubicBezTo>
                  <a:cubicBezTo>
                    <a:pt x="53610" y="60488"/>
                    <a:pt x="45923" y="62309"/>
                    <a:pt x="38033" y="62309"/>
                  </a:cubicBezTo>
                  <a:cubicBezTo>
                    <a:pt x="29940" y="62107"/>
                    <a:pt x="22253" y="60286"/>
                    <a:pt x="15173" y="56644"/>
                  </a:cubicBezTo>
                  <a:close/>
                </a:path>
              </a:pathLst>
            </a:custGeom>
            <a:solidFill>
              <a:srgbClr val="572B3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39" name="Freeform: Shape 538">
              <a:extLst>
                <a:ext uri="{FF2B5EF4-FFF2-40B4-BE49-F238E27FC236}">
                  <a16:creationId xmlns:a16="http://schemas.microsoft.com/office/drawing/2014/main" id="{F31101C1-240F-486B-B9EE-FB9F1B137863}"/>
                </a:ext>
              </a:extLst>
            </p:cNvPr>
            <p:cNvSpPr/>
            <p:nvPr/>
          </p:nvSpPr>
          <p:spPr>
            <a:xfrm>
              <a:off x="21422111" y="2136729"/>
              <a:ext cx="648345" cy="1008536"/>
            </a:xfrm>
            <a:custGeom>
              <a:avLst/>
              <a:gdLst>
                <a:gd name="connsiteX0" fmla="*/ 707288 w 728283"/>
                <a:gd name="connsiteY0" fmla="*/ 510203 h 1132884"/>
                <a:gd name="connsiteX1" fmla="*/ 676133 w 728283"/>
                <a:gd name="connsiteY1" fmla="*/ 414312 h 1132884"/>
                <a:gd name="connsiteX2" fmla="*/ 628593 w 728283"/>
                <a:gd name="connsiteY2" fmla="*/ 319635 h 1132884"/>
                <a:gd name="connsiteX3" fmla="*/ 568105 w 728283"/>
                <a:gd name="connsiteY3" fmla="*/ 221317 h 1132884"/>
                <a:gd name="connsiteX4" fmla="*/ 504785 w 728283"/>
                <a:gd name="connsiteY4" fmla="*/ 132305 h 1132884"/>
                <a:gd name="connsiteX5" fmla="*/ 466347 w 728283"/>
                <a:gd name="connsiteY5" fmla="*/ 85169 h 1132884"/>
                <a:gd name="connsiteX6" fmla="*/ 446725 w 728283"/>
                <a:gd name="connsiteY6" fmla="*/ 64129 h 1132884"/>
                <a:gd name="connsiteX7" fmla="*/ 428719 w 728283"/>
                <a:gd name="connsiteY7" fmla="*/ 47136 h 1132884"/>
                <a:gd name="connsiteX8" fmla="*/ 364387 w 728283"/>
                <a:gd name="connsiteY8" fmla="*/ 15375 h 1132884"/>
                <a:gd name="connsiteX9" fmla="*/ 364184 w 728283"/>
                <a:gd name="connsiteY9" fmla="*/ 15375 h 1132884"/>
                <a:gd name="connsiteX10" fmla="*/ 364184 w 728283"/>
                <a:gd name="connsiteY10" fmla="*/ 15173 h 1132884"/>
                <a:gd name="connsiteX11" fmla="*/ 363984 w 728283"/>
                <a:gd name="connsiteY11" fmla="*/ 15173 h 1132884"/>
                <a:gd name="connsiteX12" fmla="*/ 299651 w 728283"/>
                <a:gd name="connsiteY12" fmla="*/ 46934 h 1132884"/>
                <a:gd name="connsiteX13" fmla="*/ 281646 w 728283"/>
                <a:gd name="connsiteY13" fmla="*/ 63927 h 1132884"/>
                <a:gd name="connsiteX14" fmla="*/ 262024 w 728283"/>
                <a:gd name="connsiteY14" fmla="*/ 84966 h 1132884"/>
                <a:gd name="connsiteX15" fmla="*/ 223586 w 728283"/>
                <a:gd name="connsiteY15" fmla="*/ 132103 h 1132884"/>
                <a:gd name="connsiteX16" fmla="*/ 160266 w 728283"/>
                <a:gd name="connsiteY16" fmla="*/ 221115 h 1132884"/>
                <a:gd name="connsiteX17" fmla="*/ 99778 w 728283"/>
                <a:gd name="connsiteY17" fmla="*/ 319433 h 1132884"/>
                <a:gd name="connsiteX18" fmla="*/ 52238 w 728283"/>
                <a:gd name="connsiteY18" fmla="*/ 414110 h 1132884"/>
                <a:gd name="connsiteX19" fmla="*/ 21083 w 728283"/>
                <a:gd name="connsiteY19" fmla="*/ 510001 h 1132884"/>
                <a:gd name="connsiteX20" fmla="*/ 16228 w 728283"/>
                <a:gd name="connsiteY20" fmla="*/ 588291 h 1132884"/>
                <a:gd name="connsiteX21" fmla="*/ 33423 w 728283"/>
                <a:gd name="connsiteY21" fmla="*/ 651409 h 1132884"/>
                <a:gd name="connsiteX22" fmla="*/ 80763 w 728283"/>
                <a:gd name="connsiteY22" fmla="*/ 777442 h 1132884"/>
                <a:gd name="connsiteX23" fmla="*/ 105443 w 728283"/>
                <a:gd name="connsiteY23" fmla="*/ 908533 h 1132884"/>
                <a:gd name="connsiteX24" fmla="*/ 98565 w 728283"/>
                <a:gd name="connsiteY24" fmla="*/ 1062080 h 1132884"/>
                <a:gd name="connsiteX25" fmla="*/ 94923 w 728283"/>
                <a:gd name="connsiteY25" fmla="*/ 1079882 h 1132884"/>
                <a:gd name="connsiteX26" fmla="*/ 133361 w 728283"/>
                <a:gd name="connsiteY26" fmla="*/ 1109823 h 1132884"/>
                <a:gd name="connsiteX27" fmla="*/ 364184 w 728283"/>
                <a:gd name="connsiteY27" fmla="*/ 1129851 h 1132884"/>
                <a:gd name="connsiteX28" fmla="*/ 364184 w 728283"/>
                <a:gd name="connsiteY28" fmla="*/ 1130053 h 1132884"/>
                <a:gd name="connsiteX29" fmla="*/ 595010 w 728283"/>
                <a:gd name="connsiteY29" fmla="*/ 1110025 h 1132884"/>
                <a:gd name="connsiteX30" fmla="*/ 633448 w 728283"/>
                <a:gd name="connsiteY30" fmla="*/ 1080084 h 1132884"/>
                <a:gd name="connsiteX31" fmla="*/ 629805 w 728283"/>
                <a:gd name="connsiteY31" fmla="*/ 1062282 h 1132884"/>
                <a:gd name="connsiteX32" fmla="*/ 622928 w 728283"/>
                <a:gd name="connsiteY32" fmla="*/ 908736 h 1132884"/>
                <a:gd name="connsiteX33" fmla="*/ 647608 w 728283"/>
                <a:gd name="connsiteY33" fmla="*/ 777645 h 1132884"/>
                <a:gd name="connsiteX34" fmla="*/ 694948 w 728283"/>
                <a:gd name="connsiteY34" fmla="*/ 651611 h 1132884"/>
                <a:gd name="connsiteX35" fmla="*/ 712143 w 728283"/>
                <a:gd name="connsiteY35" fmla="*/ 588493 h 1132884"/>
                <a:gd name="connsiteX36" fmla="*/ 707288 w 728283"/>
                <a:gd name="connsiteY36" fmla="*/ 510203 h 113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8283" h="1132884">
                  <a:moveTo>
                    <a:pt x="707288" y="510203"/>
                  </a:moveTo>
                  <a:cubicBezTo>
                    <a:pt x="701218" y="479656"/>
                    <a:pt x="690296" y="447490"/>
                    <a:pt x="676133" y="414312"/>
                  </a:cubicBezTo>
                  <a:cubicBezTo>
                    <a:pt x="662578" y="382551"/>
                    <a:pt x="645990" y="350587"/>
                    <a:pt x="628593" y="319635"/>
                  </a:cubicBezTo>
                  <a:cubicBezTo>
                    <a:pt x="609375" y="285447"/>
                    <a:pt x="588538" y="252269"/>
                    <a:pt x="568105" y="221317"/>
                  </a:cubicBezTo>
                  <a:cubicBezTo>
                    <a:pt x="546255" y="188545"/>
                    <a:pt x="525015" y="158604"/>
                    <a:pt x="504785" y="132305"/>
                  </a:cubicBezTo>
                  <a:cubicBezTo>
                    <a:pt x="491432" y="114907"/>
                    <a:pt x="478687" y="99127"/>
                    <a:pt x="466347" y="85169"/>
                  </a:cubicBezTo>
                  <a:cubicBezTo>
                    <a:pt x="459672" y="77481"/>
                    <a:pt x="453197" y="70603"/>
                    <a:pt x="446725" y="64129"/>
                  </a:cubicBezTo>
                  <a:cubicBezTo>
                    <a:pt x="440655" y="57858"/>
                    <a:pt x="434587" y="52194"/>
                    <a:pt x="428719" y="47136"/>
                  </a:cubicBezTo>
                  <a:cubicBezTo>
                    <a:pt x="406669" y="27918"/>
                    <a:pt x="386237" y="16791"/>
                    <a:pt x="364387" y="15375"/>
                  </a:cubicBezTo>
                  <a:cubicBezTo>
                    <a:pt x="364387" y="15375"/>
                    <a:pt x="364184" y="15375"/>
                    <a:pt x="364184" y="15375"/>
                  </a:cubicBezTo>
                  <a:lnTo>
                    <a:pt x="364184" y="15173"/>
                  </a:lnTo>
                  <a:cubicBezTo>
                    <a:pt x="364184" y="15173"/>
                    <a:pt x="363984" y="15173"/>
                    <a:pt x="363984" y="15173"/>
                  </a:cubicBezTo>
                  <a:cubicBezTo>
                    <a:pt x="342134" y="16791"/>
                    <a:pt x="321701" y="27715"/>
                    <a:pt x="299651" y="46934"/>
                  </a:cubicBezTo>
                  <a:cubicBezTo>
                    <a:pt x="293784" y="51991"/>
                    <a:pt x="287716" y="57656"/>
                    <a:pt x="281646" y="63927"/>
                  </a:cubicBezTo>
                  <a:cubicBezTo>
                    <a:pt x="275376" y="70401"/>
                    <a:pt x="268699" y="77481"/>
                    <a:pt x="262024" y="84966"/>
                  </a:cubicBezTo>
                  <a:cubicBezTo>
                    <a:pt x="249886" y="98925"/>
                    <a:pt x="236939" y="114705"/>
                    <a:pt x="223586" y="132103"/>
                  </a:cubicBezTo>
                  <a:cubicBezTo>
                    <a:pt x="203558" y="158402"/>
                    <a:pt x="182113" y="188342"/>
                    <a:pt x="160266" y="221115"/>
                  </a:cubicBezTo>
                  <a:cubicBezTo>
                    <a:pt x="139631" y="252067"/>
                    <a:pt x="118996" y="285244"/>
                    <a:pt x="99778" y="319433"/>
                  </a:cubicBezTo>
                  <a:cubicBezTo>
                    <a:pt x="82178" y="350385"/>
                    <a:pt x="65790" y="382349"/>
                    <a:pt x="52238" y="414110"/>
                  </a:cubicBezTo>
                  <a:cubicBezTo>
                    <a:pt x="38075" y="447287"/>
                    <a:pt x="27153" y="479453"/>
                    <a:pt x="21083" y="510001"/>
                  </a:cubicBezTo>
                  <a:cubicBezTo>
                    <a:pt x="15620" y="537311"/>
                    <a:pt x="13800" y="563610"/>
                    <a:pt x="16228" y="588291"/>
                  </a:cubicBezTo>
                  <a:cubicBezTo>
                    <a:pt x="18453" y="610544"/>
                    <a:pt x="24118" y="631786"/>
                    <a:pt x="33423" y="651409"/>
                  </a:cubicBezTo>
                  <a:cubicBezTo>
                    <a:pt x="51630" y="690048"/>
                    <a:pt x="67815" y="732329"/>
                    <a:pt x="80763" y="777442"/>
                  </a:cubicBezTo>
                  <a:cubicBezTo>
                    <a:pt x="92495" y="819116"/>
                    <a:pt x="101396" y="863016"/>
                    <a:pt x="105443" y="908533"/>
                  </a:cubicBezTo>
                  <a:cubicBezTo>
                    <a:pt x="109893" y="958097"/>
                    <a:pt x="108478" y="1009482"/>
                    <a:pt x="98565" y="1062080"/>
                  </a:cubicBezTo>
                  <a:cubicBezTo>
                    <a:pt x="97350" y="1067947"/>
                    <a:pt x="96136" y="1074015"/>
                    <a:pt x="94923" y="1079882"/>
                  </a:cubicBezTo>
                  <a:cubicBezTo>
                    <a:pt x="91280" y="1096673"/>
                    <a:pt x="125876" y="1094853"/>
                    <a:pt x="133361" y="1109823"/>
                  </a:cubicBezTo>
                  <a:cubicBezTo>
                    <a:pt x="138418" y="1122972"/>
                    <a:pt x="249481" y="1129446"/>
                    <a:pt x="364184" y="1129851"/>
                  </a:cubicBezTo>
                  <a:lnTo>
                    <a:pt x="364184" y="1130053"/>
                  </a:lnTo>
                  <a:cubicBezTo>
                    <a:pt x="478890" y="1129648"/>
                    <a:pt x="589953" y="1123175"/>
                    <a:pt x="595010" y="1110025"/>
                  </a:cubicBezTo>
                  <a:cubicBezTo>
                    <a:pt x="602495" y="1095055"/>
                    <a:pt x="637090" y="1096875"/>
                    <a:pt x="633448" y="1080084"/>
                  </a:cubicBezTo>
                  <a:cubicBezTo>
                    <a:pt x="632233" y="1074015"/>
                    <a:pt x="630818" y="1068149"/>
                    <a:pt x="629805" y="1062282"/>
                  </a:cubicBezTo>
                  <a:cubicBezTo>
                    <a:pt x="619893" y="1009684"/>
                    <a:pt x="618680" y="958300"/>
                    <a:pt x="622928" y="908736"/>
                  </a:cubicBezTo>
                  <a:cubicBezTo>
                    <a:pt x="626975" y="863016"/>
                    <a:pt x="635875" y="819116"/>
                    <a:pt x="647608" y="777645"/>
                  </a:cubicBezTo>
                  <a:cubicBezTo>
                    <a:pt x="660353" y="732532"/>
                    <a:pt x="676741" y="690251"/>
                    <a:pt x="694948" y="651611"/>
                  </a:cubicBezTo>
                  <a:cubicBezTo>
                    <a:pt x="704253" y="631988"/>
                    <a:pt x="709918" y="610746"/>
                    <a:pt x="712143" y="588493"/>
                  </a:cubicBezTo>
                  <a:cubicBezTo>
                    <a:pt x="714571" y="563813"/>
                    <a:pt x="712953" y="537716"/>
                    <a:pt x="707288" y="510203"/>
                  </a:cubicBezTo>
                  <a:close/>
                </a:path>
              </a:pathLst>
            </a:custGeom>
            <a:solidFill>
              <a:schemeClr val="accent5"/>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0" name="Freeform: Shape 539">
              <a:extLst>
                <a:ext uri="{FF2B5EF4-FFF2-40B4-BE49-F238E27FC236}">
                  <a16:creationId xmlns:a16="http://schemas.microsoft.com/office/drawing/2014/main" id="{7F1703E9-F910-4434-85A3-30CF0B2600B7}"/>
                </a:ext>
              </a:extLst>
            </p:cNvPr>
            <p:cNvSpPr/>
            <p:nvPr/>
          </p:nvSpPr>
          <p:spPr>
            <a:xfrm>
              <a:off x="21506435" y="3251522"/>
              <a:ext cx="468249" cy="126067"/>
            </a:xfrm>
            <a:custGeom>
              <a:avLst/>
              <a:gdLst>
                <a:gd name="connsiteX0" fmla="*/ 15173 w 525982"/>
                <a:gd name="connsiteY0" fmla="*/ 18005 h 141610"/>
                <a:gd name="connsiteX1" fmla="*/ 15375 w 525982"/>
                <a:gd name="connsiteY1" fmla="*/ 18814 h 141610"/>
                <a:gd name="connsiteX2" fmla="*/ 148083 w 525982"/>
                <a:gd name="connsiteY2" fmla="*/ 100948 h 141610"/>
                <a:gd name="connsiteX3" fmla="*/ 152333 w 525982"/>
                <a:gd name="connsiteY3" fmla="*/ 101150 h 141610"/>
                <a:gd name="connsiteX4" fmla="*/ 157391 w 525982"/>
                <a:gd name="connsiteY4" fmla="*/ 108231 h 141610"/>
                <a:gd name="connsiteX5" fmla="*/ 231836 w 525982"/>
                <a:gd name="connsiteY5" fmla="*/ 136755 h 141610"/>
                <a:gd name="connsiteX6" fmla="*/ 326514 w 525982"/>
                <a:gd name="connsiteY6" fmla="*/ 135946 h 141610"/>
                <a:gd name="connsiteX7" fmla="*/ 398129 w 525982"/>
                <a:gd name="connsiteY7" fmla="*/ 106208 h 141610"/>
                <a:gd name="connsiteX8" fmla="*/ 402782 w 525982"/>
                <a:gd name="connsiteY8" fmla="*/ 99127 h 141610"/>
                <a:gd name="connsiteX9" fmla="*/ 406827 w 525982"/>
                <a:gd name="connsiteY9" fmla="*/ 98925 h 141610"/>
                <a:gd name="connsiteX10" fmla="*/ 529017 w 525982"/>
                <a:gd name="connsiteY10" fmla="*/ 15982 h 141610"/>
                <a:gd name="connsiteX11" fmla="*/ 529220 w 525982"/>
                <a:gd name="connsiteY11" fmla="*/ 15173 h 141610"/>
                <a:gd name="connsiteX12" fmla="*/ 15173 w 525982"/>
                <a:gd name="connsiteY12" fmla="*/ 18005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982" h="141610">
                  <a:moveTo>
                    <a:pt x="15173" y="18005"/>
                  </a:moveTo>
                  <a:cubicBezTo>
                    <a:pt x="15173" y="18207"/>
                    <a:pt x="15375" y="18409"/>
                    <a:pt x="15375" y="18814"/>
                  </a:cubicBezTo>
                  <a:cubicBezTo>
                    <a:pt x="25490" y="60892"/>
                    <a:pt x="81123" y="97307"/>
                    <a:pt x="148083" y="100948"/>
                  </a:cubicBezTo>
                  <a:cubicBezTo>
                    <a:pt x="149501" y="100948"/>
                    <a:pt x="150916" y="101150"/>
                    <a:pt x="152333" y="101150"/>
                  </a:cubicBezTo>
                  <a:cubicBezTo>
                    <a:pt x="153748" y="103578"/>
                    <a:pt x="155368" y="106005"/>
                    <a:pt x="157391" y="108231"/>
                  </a:cubicBezTo>
                  <a:cubicBezTo>
                    <a:pt x="172361" y="125629"/>
                    <a:pt x="201491" y="136351"/>
                    <a:pt x="231836" y="136755"/>
                  </a:cubicBezTo>
                  <a:cubicBezTo>
                    <a:pt x="263599" y="137160"/>
                    <a:pt x="295156" y="136957"/>
                    <a:pt x="326514" y="135946"/>
                  </a:cubicBezTo>
                  <a:cubicBezTo>
                    <a:pt x="356252" y="134935"/>
                    <a:pt x="384372" y="123808"/>
                    <a:pt x="398129" y="106208"/>
                  </a:cubicBezTo>
                  <a:cubicBezTo>
                    <a:pt x="399949" y="103983"/>
                    <a:pt x="401567" y="101555"/>
                    <a:pt x="402782" y="99127"/>
                  </a:cubicBezTo>
                  <a:cubicBezTo>
                    <a:pt x="404197" y="99127"/>
                    <a:pt x="405412" y="98925"/>
                    <a:pt x="406827" y="98925"/>
                  </a:cubicBezTo>
                  <a:cubicBezTo>
                    <a:pt x="470350" y="94474"/>
                    <a:pt x="520925" y="57656"/>
                    <a:pt x="529017" y="15982"/>
                  </a:cubicBezTo>
                  <a:cubicBezTo>
                    <a:pt x="529017" y="15779"/>
                    <a:pt x="529017" y="15577"/>
                    <a:pt x="529220" y="15173"/>
                  </a:cubicBezTo>
                  <a:cubicBezTo>
                    <a:pt x="366974" y="38639"/>
                    <a:pt x="187128" y="39449"/>
                    <a:pt x="15173" y="18005"/>
                  </a:cubicBezTo>
                  <a:close/>
                </a:path>
              </a:pathLst>
            </a:custGeom>
            <a:solidFill>
              <a:srgbClr val="2C161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1" name="Freeform: Shape 540">
              <a:extLst>
                <a:ext uri="{FF2B5EF4-FFF2-40B4-BE49-F238E27FC236}">
                  <a16:creationId xmlns:a16="http://schemas.microsoft.com/office/drawing/2014/main" id="{3AA894BA-6064-42E5-9F0F-82F2AC434DC0}"/>
                </a:ext>
              </a:extLst>
            </p:cNvPr>
            <p:cNvSpPr/>
            <p:nvPr/>
          </p:nvSpPr>
          <p:spPr>
            <a:xfrm>
              <a:off x="21468565" y="3107098"/>
              <a:ext cx="540288" cy="180096"/>
            </a:xfrm>
            <a:custGeom>
              <a:avLst/>
              <a:gdLst>
                <a:gd name="connsiteX0" fmla="*/ 608981 w 606902"/>
                <a:gd name="connsiteY0" fmla="*/ 143011 h 202300"/>
                <a:gd name="connsiteX1" fmla="*/ 570543 w 606902"/>
                <a:gd name="connsiteY1" fmla="*/ 120961 h 202300"/>
                <a:gd name="connsiteX2" fmla="*/ 571961 w 606902"/>
                <a:gd name="connsiteY2" fmla="*/ 120556 h 202300"/>
                <a:gd name="connsiteX3" fmla="*/ 606958 w 606902"/>
                <a:gd name="connsiteY3" fmla="*/ 88188 h 202300"/>
                <a:gd name="connsiteX4" fmla="*/ 566498 w 606902"/>
                <a:gd name="connsiteY4" fmla="*/ 67958 h 202300"/>
                <a:gd name="connsiteX5" fmla="*/ 600483 w 606902"/>
                <a:gd name="connsiteY5" fmla="*/ 35994 h 202300"/>
                <a:gd name="connsiteX6" fmla="*/ 560631 w 606902"/>
                <a:gd name="connsiteY6" fmla="*/ 15764 h 202300"/>
                <a:gd name="connsiteX7" fmla="*/ 64183 w 606902"/>
                <a:gd name="connsiteY7" fmla="*/ 15764 h 202300"/>
                <a:gd name="connsiteX8" fmla="*/ 20893 w 606902"/>
                <a:gd name="connsiteY8" fmla="*/ 36399 h 202300"/>
                <a:gd name="connsiteX9" fmla="*/ 59531 w 606902"/>
                <a:gd name="connsiteY9" fmla="*/ 68969 h 202300"/>
                <a:gd name="connsiteX10" fmla="*/ 15633 w 606902"/>
                <a:gd name="connsiteY10" fmla="*/ 89806 h 202300"/>
                <a:gd name="connsiteX11" fmla="*/ 55081 w 606902"/>
                <a:gd name="connsiteY11" fmla="*/ 122579 h 202300"/>
                <a:gd name="connsiteX12" fmla="*/ 61556 w 606902"/>
                <a:gd name="connsiteY12" fmla="*/ 123388 h 202300"/>
                <a:gd name="connsiteX13" fmla="*/ 15228 w 606902"/>
                <a:gd name="connsiteY13" fmla="*/ 145641 h 202300"/>
                <a:gd name="connsiteX14" fmla="*/ 57711 w 606902"/>
                <a:gd name="connsiteY14" fmla="*/ 180235 h 202300"/>
                <a:gd name="connsiteX15" fmla="*/ 571353 w 606902"/>
                <a:gd name="connsiteY15" fmla="*/ 177403 h 202300"/>
                <a:gd name="connsiteX16" fmla="*/ 608981 w 606902"/>
                <a:gd name="connsiteY16" fmla="*/ 143011 h 2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6902" h="202300">
                  <a:moveTo>
                    <a:pt x="608981" y="143011"/>
                  </a:moveTo>
                  <a:cubicBezTo>
                    <a:pt x="607363" y="128648"/>
                    <a:pt x="590773" y="119545"/>
                    <a:pt x="570543" y="120961"/>
                  </a:cubicBezTo>
                  <a:cubicBezTo>
                    <a:pt x="570948" y="120758"/>
                    <a:pt x="571353" y="120556"/>
                    <a:pt x="571961" y="120556"/>
                  </a:cubicBezTo>
                  <a:cubicBezTo>
                    <a:pt x="593201" y="117522"/>
                    <a:pt x="608576" y="102754"/>
                    <a:pt x="606958" y="88188"/>
                  </a:cubicBezTo>
                  <a:cubicBezTo>
                    <a:pt x="605138" y="73622"/>
                    <a:pt x="587336" y="64923"/>
                    <a:pt x="566498" y="67958"/>
                  </a:cubicBezTo>
                  <a:cubicBezTo>
                    <a:pt x="587336" y="64923"/>
                    <a:pt x="602306" y="50358"/>
                    <a:pt x="600483" y="35994"/>
                  </a:cubicBezTo>
                  <a:cubicBezTo>
                    <a:pt x="598663" y="21631"/>
                    <a:pt x="581063" y="12932"/>
                    <a:pt x="560631" y="15764"/>
                  </a:cubicBezTo>
                  <a:cubicBezTo>
                    <a:pt x="404455" y="38624"/>
                    <a:pt x="230882" y="38422"/>
                    <a:pt x="64183" y="15764"/>
                  </a:cubicBezTo>
                  <a:cubicBezTo>
                    <a:pt x="41728" y="12730"/>
                    <a:pt x="22511" y="21631"/>
                    <a:pt x="20893" y="36399"/>
                  </a:cubicBezTo>
                  <a:cubicBezTo>
                    <a:pt x="19273" y="50965"/>
                    <a:pt x="36468" y="65935"/>
                    <a:pt x="59531" y="68969"/>
                  </a:cubicBezTo>
                  <a:cubicBezTo>
                    <a:pt x="36671" y="65935"/>
                    <a:pt x="17048" y="75038"/>
                    <a:pt x="15633" y="89806"/>
                  </a:cubicBezTo>
                  <a:cubicBezTo>
                    <a:pt x="14216" y="104574"/>
                    <a:pt x="31816" y="119545"/>
                    <a:pt x="55081" y="122579"/>
                  </a:cubicBezTo>
                  <a:lnTo>
                    <a:pt x="61556" y="123388"/>
                  </a:lnTo>
                  <a:cubicBezTo>
                    <a:pt x="37278" y="120354"/>
                    <a:pt x="16643" y="130064"/>
                    <a:pt x="15228" y="145641"/>
                  </a:cubicBezTo>
                  <a:cubicBezTo>
                    <a:pt x="14013" y="161421"/>
                    <a:pt x="32828" y="177200"/>
                    <a:pt x="57711" y="180235"/>
                  </a:cubicBezTo>
                  <a:cubicBezTo>
                    <a:pt x="229667" y="201679"/>
                    <a:pt x="409715" y="201072"/>
                    <a:pt x="571353" y="177403"/>
                  </a:cubicBezTo>
                  <a:cubicBezTo>
                    <a:pt x="594011" y="174166"/>
                    <a:pt x="610598" y="158386"/>
                    <a:pt x="608981" y="143011"/>
                  </a:cubicBezTo>
                  <a:close/>
                </a:path>
              </a:pathLst>
            </a:custGeom>
            <a:solidFill>
              <a:schemeClr val="accent4"/>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2" name="Freeform: Shape 541">
              <a:extLst>
                <a:ext uri="{FF2B5EF4-FFF2-40B4-BE49-F238E27FC236}">
                  <a16:creationId xmlns:a16="http://schemas.microsoft.com/office/drawing/2014/main" id="{DDC9966C-79BB-49CA-8C2E-A707E2660395}"/>
                </a:ext>
              </a:extLst>
            </p:cNvPr>
            <p:cNvSpPr/>
            <p:nvPr/>
          </p:nvSpPr>
          <p:spPr>
            <a:xfrm>
              <a:off x="21784198" y="2202197"/>
              <a:ext cx="234124" cy="360192"/>
            </a:xfrm>
            <a:custGeom>
              <a:avLst/>
              <a:gdLst>
                <a:gd name="connsiteX0" fmla="*/ 17133 w 262991"/>
                <a:gd name="connsiteY0" fmla="*/ 15270 h 404601"/>
                <a:gd name="connsiteX1" fmla="*/ 20773 w 262991"/>
                <a:gd name="connsiteY1" fmla="*/ 16281 h 404601"/>
                <a:gd name="connsiteX2" fmla="*/ 24618 w 262991"/>
                <a:gd name="connsiteY2" fmla="*/ 17698 h 404601"/>
                <a:gd name="connsiteX3" fmla="*/ 32306 w 262991"/>
                <a:gd name="connsiteY3" fmla="*/ 21946 h 404601"/>
                <a:gd name="connsiteX4" fmla="*/ 65686 w 262991"/>
                <a:gd name="connsiteY4" fmla="*/ 50470 h 404601"/>
                <a:gd name="connsiteX5" fmla="*/ 145189 w 262991"/>
                <a:gd name="connsiteY5" fmla="*/ 151014 h 404601"/>
                <a:gd name="connsiteX6" fmla="*/ 225704 w 262991"/>
                <a:gd name="connsiteY6" fmla="*/ 287769 h 404601"/>
                <a:gd name="connsiteX7" fmla="*/ 253824 w 262991"/>
                <a:gd name="connsiteY7" fmla="*/ 358979 h 404601"/>
                <a:gd name="connsiteX8" fmla="*/ 258679 w 262991"/>
                <a:gd name="connsiteY8" fmla="*/ 376175 h 404601"/>
                <a:gd name="connsiteX9" fmla="*/ 259894 w 262991"/>
                <a:gd name="connsiteY9" fmla="*/ 380423 h 404601"/>
                <a:gd name="connsiteX10" fmla="*/ 260904 w 262991"/>
                <a:gd name="connsiteY10" fmla="*/ 384672 h 404601"/>
                <a:gd name="connsiteX11" fmla="*/ 262727 w 262991"/>
                <a:gd name="connsiteY11" fmla="*/ 393168 h 404601"/>
                <a:gd name="connsiteX12" fmla="*/ 258277 w 262991"/>
                <a:gd name="connsiteY12" fmla="*/ 399844 h 404601"/>
                <a:gd name="connsiteX13" fmla="*/ 255039 w 262991"/>
                <a:gd name="connsiteY13" fmla="*/ 391145 h 404601"/>
                <a:gd name="connsiteX14" fmla="*/ 251802 w 262991"/>
                <a:gd name="connsiteY14" fmla="*/ 382446 h 404601"/>
                <a:gd name="connsiteX15" fmla="*/ 250184 w 262991"/>
                <a:gd name="connsiteY15" fmla="*/ 378198 h 404601"/>
                <a:gd name="connsiteX16" fmla="*/ 248362 w 262991"/>
                <a:gd name="connsiteY16" fmla="*/ 373949 h 404601"/>
                <a:gd name="connsiteX17" fmla="*/ 241484 w 262991"/>
                <a:gd name="connsiteY17" fmla="*/ 356956 h 404601"/>
                <a:gd name="connsiteX18" fmla="*/ 210129 w 262991"/>
                <a:gd name="connsiteY18" fmla="*/ 290197 h 404601"/>
                <a:gd name="connsiteX19" fmla="*/ 137299 w 262991"/>
                <a:gd name="connsiteY19" fmla="*/ 168816 h 404601"/>
                <a:gd name="connsiteX20" fmla="*/ 65686 w 262991"/>
                <a:gd name="connsiteY20" fmla="*/ 72926 h 404601"/>
                <a:gd name="connsiteX21" fmla="*/ 33518 w 262991"/>
                <a:gd name="connsiteY21" fmla="*/ 37928 h 404601"/>
                <a:gd name="connsiteX22" fmla="*/ 25831 w 262991"/>
                <a:gd name="connsiteY22" fmla="*/ 30847 h 404601"/>
                <a:gd name="connsiteX23" fmla="*/ 21988 w 262991"/>
                <a:gd name="connsiteY23" fmla="*/ 27813 h 404601"/>
                <a:gd name="connsiteX24" fmla="*/ 18143 w 262991"/>
                <a:gd name="connsiteY24" fmla="*/ 24778 h 404601"/>
                <a:gd name="connsiteX25" fmla="*/ 17133 w 262991"/>
                <a:gd name="connsiteY25" fmla="*/ 15270 h 40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2991" h="404601">
                  <a:moveTo>
                    <a:pt x="17133" y="15270"/>
                  </a:moveTo>
                  <a:cubicBezTo>
                    <a:pt x="18346" y="15472"/>
                    <a:pt x="19561" y="15877"/>
                    <a:pt x="20773" y="16281"/>
                  </a:cubicBezTo>
                  <a:cubicBezTo>
                    <a:pt x="21988" y="16686"/>
                    <a:pt x="23201" y="17091"/>
                    <a:pt x="24618" y="17698"/>
                  </a:cubicBezTo>
                  <a:cubicBezTo>
                    <a:pt x="27248" y="18911"/>
                    <a:pt x="29676" y="20125"/>
                    <a:pt x="32306" y="21946"/>
                  </a:cubicBezTo>
                  <a:cubicBezTo>
                    <a:pt x="42826" y="28419"/>
                    <a:pt x="53748" y="38130"/>
                    <a:pt x="65686" y="50470"/>
                  </a:cubicBezTo>
                  <a:cubicBezTo>
                    <a:pt x="89151" y="75151"/>
                    <a:pt x="116464" y="109745"/>
                    <a:pt x="145189" y="151014"/>
                  </a:cubicBezTo>
                  <a:cubicBezTo>
                    <a:pt x="173512" y="192081"/>
                    <a:pt x="203249" y="240026"/>
                    <a:pt x="225704" y="287769"/>
                  </a:cubicBezTo>
                  <a:cubicBezTo>
                    <a:pt x="237034" y="311843"/>
                    <a:pt x="246542" y="335715"/>
                    <a:pt x="253824" y="358979"/>
                  </a:cubicBezTo>
                  <a:cubicBezTo>
                    <a:pt x="255444" y="364644"/>
                    <a:pt x="257062" y="370510"/>
                    <a:pt x="258679" y="376175"/>
                  </a:cubicBezTo>
                  <a:cubicBezTo>
                    <a:pt x="259084" y="377591"/>
                    <a:pt x="259489" y="379007"/>
                    <a:pt x="259894" y="380423"/>
                  </a:cubicBezTo>
                  <a:cubicBezTo>
                    <a:pt x="260299" y="381839"/>
                    <a:pt x="260502" y="383255"/>
                    <a:pt x="260904" y="384672"/>
                  </a:cubicBezTo>
                  <a:cubicBezTo>
                    <a:pt x="261512" y="387504"/>
                    <a:pt x="262119" y="390336"/>
                    <a:pt x="262727" y="393168"/>
                  </a:cubicBezTo>
                  <a:cubicBezTo>
                    <a:pt x="265357" y="404497"/>
                    <a:pt x="259287" y="402676"/>
                    <a:pt x="258277" y="399844"/>
                  </a:cubicBezTo>
                  <a:cubicBezTo>
                    <a:pt x="257264" y="397012"/>
                    <a:pt x="256049" y="393977"/>
                    <a:pt x="255039" y="391145"/>
                  </a:cubicBezTo>
                  <a:cubicBezTo>
                    <a:pt x="254027" y="388313"/>
                    <a:pt x="252814" y="385481"/>
                    <a:pt x="251802" y="382446"/>
                  </a:cubicBezTo>
                  <a:cubicBezTo>
                    <a:pt x="251194" y="381030"/>
                    <a:pt x="250789" y="379614"/>
                    <a:pt x="250184" y="378198"/>
                  </a:cubicBezTo>
                  <a:cubicBezTo>
                    <a:pt x="249577" y="376782"/>
                    <a:pt x="248969" y="375366"/>
                    <a:pt x="248362" y="373949"/>
                  </a:cubicBezTo>
                  <a:cubicBezTo>
                    <a:pt x="246137" y="368285"/>
                    <a:pt x="243709" y="362621"/>
                    <a:pt x="241484" y="356956"/>
                  </a:cubicBezTo>
                  <a:cubicBezTo>
                    <a:pt x="231774" y="334298"/>
                    <a:pt x="221254" y="312045"/>
                    <a:pt x="210129" y="290197"/>
                  </a:cubicBezTo>
                  <a:cubicBezTo>
                    <a:pt x="187874" y="246702"/>
                    <a:pt x="162184" y="205635"/>
                    <a:pt x="137299" y="168816"/>
                  </a:cubicBezTo>
                  <a:cubicBezTo>
                    <a:pt x="112214" y="131998"/>
                    <a:pt x="87736" y="99629"/>
                    <a:pt x="65686" y="72926"/>
                  </a:cubicBezTo>
                  <a:cubicBezTo>
                    <a:pt x="54558" y="59574"/>
                    <a:pt x="43836" y="47840"/>
                    <a:pt x="33518" y="37928"/>
                  </a:cubicBezTo>
                  <a:cubicBezTo>
                    <a:pt x="30888" y="35298"/>
                    <a:pt x="28461" y="33275"/>
                    <a:pt x="25831" y="30847"/>
                  </a:cubicBezTo>
                  <a:cubicBezTo>
                    <a:pt x="24618" y="29633"/>
                    <a:pt x="23403" y="28824"/>
                    <a:pt x="21988" y="27813"/>
                  </a:cubicBezTo>
                  <a:cubicBezTo>
                    <a:pt x="20773" y="26801"/>
                    <a:pt x="19561" y="25587"/>
                    <a:pt x="18143" y="24778"/>
                  </a:cubicBezTo>
                  <a:cubicBezTo>
                    <a:pt x="17943" y="24576"/>
                    <a:pt x="12278" y="14056"/>
                    <a:pt x="17133" y="15270"/>
                  </a:cubicBez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3" name="Freeform: Shape 542">
              <a:extLst>
                <a:ext uri="{FF2B5EF4-FFF2-40B4-BE49-F238E27FC236}">
                  <a16:creationId xmlns:a16="http://schemas.microsoft.com/office/drawing/2014/main" id="{FCE3A692-5344-4C1F-B535-D6F8B462076A}"/>
                </a:ext>
              </a:extLst>
            </p:cNvPr>
            <p:cNvSpPr/>
            <p:nvPr/>
          </p:nvSpPr>
          <p:spPr>
            <a:xfrm>
              <a:off x="22001968" y="2569814"/>
              <a:ext cx="36019" cy="54028"/>
            </a:xfrm>
            <a:custGeom>
              <a:avLst/>
              <a:gdLst>
                <a:gd name="connsiteX0" fmla="*/ 21949 w 40460"/>
                <a:gd name="connsiteY0" fmla="*/ 47996 h 60690"/>
                <a:gd name="connsiteX1" fmla="*/ 26602 w 40460"/>
                <a:gd name="connsiteY1" fmla="*/ 53053 h 60690"/>
                <a:gd name="connsiteX2" fmla="*/ 30447 w 40460"/>
                <a:gd name="connsiteY2" fmla="*/ 51435 h 60690"/>
                <a:gd name="connsiteX3" fmla="*/ 21747 w 40460"/>
                <a:gd name="connsiteY3" fmla="*/ 15830 h 60690"/>
                <a:gd name="connsiteX4" fmla="*/ 21949 w 40460"/>
                <a:gd name="connsiteY4" fmla="*/ 47996 h 6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0" h="60690">
                  <a:moveTo>
                    <a:pt x="21949" y="47996"/>
                  </a:moveTo>
                  <a:cubicBezTo>
                    <a:pt x="23569" y="50828"/>
                    <a:pt x="25187" y="52649"/>
                    <a:pt x="26602" y="53053"/>
                  </a:cubicBezTo>
                  <a:cubicBezTo>
                    <a:pt x="27817" y="53660"/>
                    <a:pt x="29435" y="53256"/>
                    <a:pt x="30447" y="51435"/>
                  </a:cubicBezTo>
                  <a:cubicBezTo>
                    <a:pt x="33280" y="46782"/>
                    <a:pt x="34290" y="21292"/>
                    <a:pt x="21747" y="15830"/>
                  </a:cubicBezTo>
                  <a:cubicBezTo>
                    <a:pt x="9204" y="10368"/>
                    <a:pt x="17702" y="40511"/>
                    <a:pt x="21949" y="47996"/>
                  </a:cubicBez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4" name="Freeform: Shape 543">
              <a:extLst>
                <a:ext uri="{FF2B5EF4-FFF2-40B4-BE49-F238E27FC236}">
                  <a16:creationId xmlns:a16="http://schemas.microsoft.com/office/drawing/2014/main" id="{A575BB64-9946-448A-90B8-26AEECB1E7CE}"/>
                </a:ext>
              </a:extLst>
            </p:cNvPr>
            <p:cNvSpPr/>
            <p:nvPr/>
          </p:nvSpPr>
          <p:spPr>
            <a:xfrm>
              <a:off x="21525525" y="2370312"/>
              <a:ext cx="450239" cy="450239"/>
            </a:xfrm>
            <a:custGeom>
              <a:avLst/>
              <a:gdLst>
                <a:gd name="connsiteX0" fmla="*/ 253077 w 505752"/>
                <a:gd name="connsiteY0" fmla="*/ 15174 h 505752"/>
                <a:gd name="connsiteX1" fmla="*/ 15174 w 505752"/>
                <a:gd name="connsiteY1" fmla="*/ 254496 h 505752"/>
                <a:gd name="connsiteX2" fmla="*/ 254495 w 505752"/>
                <a:gd name="connsiteY2" fmla="*/ 492401 h 505752"/>
                <a:gd name="connsiteX3" fmla="*/ 492401 w 505752"/>
                <a:gd name="connsiteY3" fmla="*/ 253080 h 505752"/>
                <a:gd name="connsiteX4" fmla="*/ 253077 w 505752"/>
                <a:gd name="connsiteY4" fmla="*/ 15174 h 505752"/>
                <a:gd name="connsiteX5" fmla="*/ 254495 w 505752"/>
                <a:gd name="connsiteY5" fmla="*/ 448705 h 505752"/>
                <a:gd name="connsiteX6" fmla="*/ 59071 w 505752"/>
                <a:gd name="connsiteY6" fmla="*/ 254496 h 505752"/>
                <a:gd name="connsiteX7" fmla="*/ 253280 w 505752"/>
                <a:gd name="connsiteY7" fmla="*/ 59073 h 505752"/>
                <a:gd name="connsiteX8" fmla="*/ 448703 w 505752"/>
                <a:gd name="connsiteY8" fmla="*/ 253282 h 505752"/>
                <a:gd name="connsiteX9" fmla="*/ 254495 w 505752"/>
                <a:gd name="connsiteY9" fmla="*/ 448705 h 5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752" h="505752">
                  <a:moveTo>
                    <a:pt x="253077" y="15174"/>
                  </a:moveTo>
                  <a:cubicBezTo>
                    <a:pt x="121582" y="15578"/>
                    <a:pt x="14769" y="123000"/>
                    <a:pt x="15174" y="254496"/>
                  </a:cubicBezTo>
                  <a:cubicBezTo>
                    <a:pt x="15576" y="385991"/>
                    <a:pt x="122999" y="492806"/>
                    <a:pt x="254495" y="492401"/>
                  </a:cubicBezTo>
                  <a:cubicBezTo>
                    <a:pt x="385990" y="491997"/>
                    <a:pt x="492806" y="384575"/>
                    <a:pt x="492401" y="253080"/>
                  </a:cubicBezTo>
                  <a:cubicBezTo>
                    <a:pt x="492198" y="121382"/>
                    <a:pt x="384775" y="14769"/>
                    <a:pt x="253077" y="15174"/>
                  </a:cubicBezTo>
                  <a:close/>
                  <a:moveTo>
                    <a:pt x="254495" y="448705"/>
                  </a:moveTo>
                  <a:cubicBezTo>
                    <a:pt x="146869" y="449109"/>
                    <a:pt x="59274" y="362120"/>
                    <a:pt x="59071" y="254496"/>
                  </a:cubicBezTo>
                  <a:cubicBezTo>
                    <a:pt x="58666" y="146872"/>
                    <a:pt x="145657" y="59275"/>
                    <a:pt x="253280" y="59073"/>
                  </a:cubicBezTo>
                  <a:cubicBezTo>
                    <a:pt x="360905" y="58668"/>
                    <a:pt x="448501" y="145658"/>
                    <a:pt x="448703" y="253282"/>
                  </a:cubicBezTo>
                  <a:cubicBezTo>
                    <a:pt x="449108" y="360704"/>
                    <a:pt x="362118" y="448300"/>
                    <a:pt x="254495" y="448705"/>
                  </a:cubicBezTo>
                  <a:close/>
                </a:path>
              </a:pathLst>
            </a:custGeom>
            <a:solidFill>
              <a:srgbClr val="572B3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5" name="Freeform: Shape 544">
              <a:extLst>
                <a:ext uri="{FF2B5EF4-FFF2-40B4-BE49-F238E27FC236}">
                  <a16:creationId xmlns:a16="http://schemas.microsoft.com/office/drawing/2014/main" id="{B45DC71E-9122-4DFA-B61E-06A113E9B5CF}"/>
                </a:ext>
              </a:extLst>
            </p:cNvPr>
            <p:cNvSpPr/>
            <p:nvPr/>
          </p:nvSpPr>
          <p:spPr>
            <a:xfrm>
              <a:off x="21737497" y="2409212"/>
              <a:ext cx="198105" cy="360192"/>
            </a:xfrm>
            <a:custGeom>
              <a:avLst/>
              <a:gdLst>
                <a:gd name="connsiteX0" fmla="*/ 210596 w 222530"/>
                <a:gd name="connsiteY0" fmla="*/ 209383 h 404601"/>
                <a:gd name="connsiteX1" fmla="*/ 15173 w 222530"/>
                <a:gd name="connsiteY1" fmla="*/ 15174 h 404601"/>
                <a:gd name="connsiteX2" fmla="*/ 16388 w 222530"/>
                <a:gd name="connsiteY2" fmla="*/ 404805 h 404601"/>
                <a:gd name="connsiteX3" fmla="*/ 210596 w 222530"/>
                <a:gd name="connsiteY3" fmla="*/ 209383 h 404601"/>
              </a:gdLst>
              <a:ahLst/>
              <a:cxnLst>
                <a:cxn ang="0">
                  <a:pos x="connsiteX0" y="connsiteY0"/>
                </a:cxn>
                <a:cxn ang="0">
                  <a:pos x="connsiteX1" y="connsiteY1"/>
                </a:cxn>
                <a:cxn ang="0">
                  <a:pos x="connsiteX2" y="connsiteY2"/>
                </a:cxn>
                <a:cxn ang="0">
                  <a:pos x="connsiteX3" y="connsiteY3"/>
                </a:cxn>
              </a:cxnLst>
              <a:rect l="l" t="t" r="r" b="b"/>
              <a:pathLst>
                <a:path w="222530" h="404601">
                  <a:moveTo>
                    <a:pt x="210596" y="209383"/>
                  </a:moveTo>
                  <a:cubicBezTo>
                    <a:pt x="210191" y="101759"/>
                    <a:pt x="122798" y="14769"/>
                    <a:pt x="15173" y="15174"/>
                  </a:cubicBezTo>
                  <a:lnTo>
                    <a:pt x="16388" y="404805"/>
                  </a:lnTo>
                  <a:cubicBezTo>
                    <a:pt x="124011" y="404603"/>
                    <a:pt x="211001" y="317007"/>
                    <a:pt x="210596" y="209383"/>
                  </a:cubicBezTo>
                  <a:close/>
                </a:path>
              </a:pathLst>
            </a:custGeom>
            <a:solidFill>
              <a:srgbClr val="CDD7FD"/>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6" name="Freeform: Shape 545">
              <a:extLst>
                <a:ext uri="{FF2B5EF4-FFF2-40B4-BE49-F238E27FC236}">
                  <a16:creationId xmlns:a16="http://schemas.microsoft.com/office/drawing/2014/main" id="{037FFED5-79BE-4918-87C7-1A7253739355}"/>
                </a:ext>
              </a:extLst>
            </p:cNvPr>
            <p:cNvSpPr/>
            <p:nvPr/>
          </p:nvSpPr>
          <p:spPr>
            <a:xfrm>
              <a:off x="21564604" y="2409213"/>
              <a:ext cx="198105" cy="360192"/>
            </a:xfrm>
            <a:custGeom>
              <a:avLst/>
              <a:gdLst>
                <a:gd name="connsiteX0" fmla="*/ 15174 w 222530"/>
                <a:gd name="connsiteY0" fmla="*/ 210595 h 404601"/>
                <a:gd name="connsiteX1" fmla="*/ 210597 w 222530"/>
                <a:gd name="connsiteY1" fmla="*/ 404804 h 404601"/>
                <a:gd name="connsiteX2" fmla="*/ 209382 w 222530"/>
                <a:gd name="connsiteY2" fmla="*/ 15173 h 404601"/>
                <a:gd name="connsiteX3" fmla="*/ 15174 w 222530"/>
                <a:gd name="connsiteY3" fmla="*/ 210595 h 404601"/>
              </a:gdLst>
              <a:ahLst/>
              <a:cxnLst>
                <a:cxn ang="0">
                  <a:pos x="connsiteX0" y="connsiteY0"/>
                </a:cxn>
                <a:cxn ang="0">
                  <a:pos x="connsiteX1" y="connsiteY1"/>
                </a:cxn>
                <a:cxn ang="0">
                  <a:pos x="connsiteX2" y="connsiteY2"/>
                </a:cxn>
                <a:cxn ang="0">
                  <a:pos x="connsiteX3" y="connsiteY3"/>
                </a:cxn>
              </a:cxnLst>
              <a:rect l="l" t="t" r="r" b="b"/>
              <a:pathLst>
                <a:path w="222530" h="404601">
                  <a:moveTo>
                    <a:pt x="15174" y="210595"/>
                  </a:moveTo>
                  <a:cubicBezTo>
                    <a:pt x="15579" y="318219"/>
                    <a:pt x="102972" y="405209"/>
                    <a:pt x="210597" y="404804"/>
                  </a:cubicBezTo>
                  <a:lnTo>
                    <a:pt x="209382" y="15173"/>
                  </a:lnTo>
                  <a:cubicBezTo>
                    <a:pt x="101759" y="15577"/>
                    <a:pt x="14769" y="102971"/>
                    <a:pt x="15174" y="210595"/>
                  </a:cubicBezTo>
                  <a:close/>
                </a:path>
              </a:pathLst>
            </a:custGeom>
            <a:solidFill>
              <a:srgbClr val="DEE5FE"/>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7" name="Freeform: Shape 546">
              <a:extLst>
                <a:ext uri="{FF2B5EF4-FFF2-40B4-BE49-F238E27FC236}">
                  <a16:creationId xmlns:a16="http://schemas.microsoft.com/office/drawing/2014/main" id="{1A7973C0-7815-44A5-A1A6-98FD7B0488CB}"/>
                </a:ext>
              </a:extLst>
            </p:cNvPr>
            <p:cNvSpPr/>
            <p:nvPr/>
          </p:nvSpPr>
          <p:spPr>
            <a:xfrm>
              <a:off x="21595761" y="2469005"/>
              <a:ext cx="90047" cy="252134"/>
            </a:xfrm>
            <a:custGeom>
              <a:avLst/>
              <a:gdLst>
                <a:gd name="connsiteX0" fmla="*/ 34393 w 101150"/>
                <a:gd name="connsiteY0" fmla="*/ 156986 h 283221"/>
                <a:gd name="connsiteX1" fmla="*/ 95285 w 101150"/>
                <a:gd name="connsiteY1" fmla="*/ 31154 h 283221"/>
                <a:gd name="connsiteX2" fmla="*/ 84968 w 101150"/>
                <a:gd name="connsiteY2" fmla="*/ 19421 h 283221"/>
                <a:gd name="connsiteX3" fmla="*/ 81730 w 101150"/>
                <a:gd name="connsiteY3" fmla="*/ 15173 h 283221"/>
                <a:gd name="connsiteX4" fmla="*/ 15173 w 101150"/>
                <a:gd name="connsiteY4" fmla="*/ 145252 h 283221"/>
                <a:gd name="connsiteX5" fmla="*/ 101555 w 101150"/>
                <a:gd name="connsiteY5" fmla="*/ 286660 h 283221"/>
                <a:gd name="connsiteX6" fmla="*/ 34393 w 101150"/>
                <a:gd name="connsiteY6" fmla="*/ 156986 h 28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50" h="283221">
                  <a:moveTo>
                    <a:pt x="34393" y="156986"/>
                  </a:moveTo>
                  <a:cubicBezTo>
                    <a:pt x="34190" y="106006"/>
                    <a:pt x="58060" y="60488"/>
                    <a:pt x="95285" y="31154"/>
                  </a:cubicBezTo>
                  <a:cubicBezTo>
                    <a:pt x="91643" y="27311"/>
                    <a:pt x="88203" y="23467"/>
                    <a:pt x="84968" y="19421"/>
                  </a:cubicBezTo>
                  <a:cubicBezTo>
                    <a:pt x="83753" y="18005"/>
                    <a:pt x="82743" y="16589"/>
                    <a:pt x="81730" y="15173"/>
                  </a:cubicBezTo>
                  <a:cubicBezTo>
                    <a:pt x="41270" y="44304"/>
                    <a:pt x="15173" y="91642"/>
                    <a:pt x="15173" y="145252"/>
                  </a:cubicBezTo>
                  <a:cubicBezTo>
                    <a:pt x="15375" y="206751"/>
                    <a:pt x="50373" y="260159"/>
                    <a:pt x="101555" y="286660"/>
                  </a:cubicBezTo>
                  <a:cubicBezTo>
                    <a:pt x="61095" y="257731"/>
                    <a:pt x="34595" y="210393"/>
                    <a:pt x="34393" y="156986"/>
                  </a:cubicBez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8" name="Freeform: Shape 547">
              <a:extLst>
                <a:ext uri="{FF2B5EF4-FFF2-40B4-BE49-F238E27FC236}">
                  <a16:creationId xmlns:a16="http://schemas.microsoft.com/office/drawing/2014/main" id="{E112EEEA-C8EB-40A0-A689-444063B20414}"/>
                </a:ext>
              </a:extLst>
            </p:cNvPr>
            <p:cNvSpPr/>
            <p:nvPr/>
          </p:nvSpPr>
          <p:spPr>
            <a:xfrm>
              <a:off x="21696076" y="2442169"/>
              <a:ext cx="144077" cy="36019"/>
            </a:xfrm>
            <a:custGeom>
              <a:avLst/>
              <a:gdLst>
                <a:gd name="connsiteX0" fmla="*/ 61903 w 161840"/>
                <a:gd name="connsiteY0" fmla="*/ 15175 h 40460"/>
                <a:gd name="connsiteX1" fmla="*/ 15173 w 161840"/>
                <a:gd name="connsiteY1" fmla="*/ 22256 h 40460"/>
                <a:gd name="connsiteX2" fmla="*/ 21645 w 161840"/>
                <a:gd name="connsiteY2" fmla="*/ 28932 h 40460"/>
                <a:gd name="connsiteX3" fmla="*/ 28323 w 161840"/>
                <a:gd name="connsiteY3" fmla="*/ 35810 h 40460"/>
                <a:gd name="connsiteX4" fmla="*/ 81123 w 161840"/>
                <a:gd name="connsiteY4" fmla="*/ 26706 h 40460"/>
                <a:gd name="connsiteX5" fmla="*/ 154963 w 161840"/>
                <a:gd name="connsiteY5" fmla="*/ 44509 h 40460"/>
                <a:gd name="connsiteX6" fmla="*/ 61903 w 161840"/>
                <a:gd name="connsiteY6" fmla="*/ 15175 h 4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840" h="40460">
                  <a:moveTo>
                    <a:pt x="61903" y="15175"/>
                  </a:moveTo>
                  <a:cubicBezTo>
                    <a:pt x="45720" y="15175"/>
                    <a:pt x="29940" y="17805"/>
                    <a:pt x="15173" y="22256"/>
                  </a:cubicBezTo>
                  <a:cubicBezTo>
                    <a:pt x="17398" y="24481"/>
                    <a:pt x="19420" y="26909"/>
                    <a:pt x="21645" y="28932"/>
                  </a:cubicBezTo>
                  <a:cubicBezTo>
                    <a:pt x="23870" y="31157"/>
                    <a:pt x="26095" y="33585"/>
                    <a:pt x="28323" y="35810"/>
                  </a:cubicBezTo>
                  <a:cubicBezTo>
                    <a:pt x="44910" y="29943"/>
                    <a:pt x="62510" y="26706"/>
                    <a:pt x="81123" y="26706"/>
                  </a:cubicBezTo>
                  <a:cubicBezTo>
                    <a:pt x="107825" y="26706"/>
                    <a:pt x="132911" y="33180"/>
                    <a:pt x="154963" y="44509"/>
                  </a:cubicBezTo>
                  <a:cubicBezTo>
                    <a:pt x="128663" y="25897"/>
                    <a:pt x="96498" y="14973"/>
                    <a:pt x="61903" y="15175"/>
                  </a:cubicBez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49" name="Freeform: Shape 548">
              <a:extLst>
                <a:ext uri="{FF2B5EF4-FFF2-40B4-BE49-F238E27FC236}">
                  <a16:creationId xmlns:a16="http://schemas.microsoft.com/office/drawing/2014/main" id="{6B74275A-6039-4832-88CF-9455B95FF436}"/>
                </a:ext>
              </a:extLst>
            </p:cNvPr>
            <p:cNvSpPr/>
            <p:nvPr/>
          </p:nvSpPr>
          <p:spPr>
            <a:xfrm>
              <a:off x="21692642" y="2951842"/>
              <a:ext cx="72038" cy="486258"/>
            </a:xfrm>
            <a:custGeom>
              <a:avLst/>
              <a:gdLst>
                <a:gd name="connsiteX0" fmla="*/ 15185 w 80920"/>
                <a:gd name="connsiteY0" fmla="*/ 283019 h 546212"/>
                <a:gd name="connsiteX1" fmla="*/ 20647 w 80920"/>
                <a:gd name="connsiteY1" fmla="*/ 399949 h 546212"/>
                <a:gd name="connsiteX2" fmla="*/ 27325 w 80920"/>
                <a:gd name="connsiteY2" fmla="*/ 453356 h 546212"/>
                <a:gd name="connsiteX3" fmla="*/ 66570 w 80920"/>
                <a:gd name="connsiteY3" fmla="*/ 551068 h 546212"/>
                <a:gd name="connsiteX4" fmla="*/ 66165 w 80920"/>
                <a:gd name="connsiteY4" fmla="*/ 453356 h 546212"/>
                <a:gd name="connsiteX5" fmla="*/ 65962 w 80920"/>
                <a:gd name="connsiteY5" fmla="*/ 399949 h 546212"/>
                <a:gd name="connsiteX6" fmla="*/ 64750 w 80920"/>
                <a:gd name="connsiteY6" fmla="*/ 15173 h 546212"/>
                <a:gd name="connsiteX7" fmla="*/ 15185 w 80920"/>
                <a:gd name="connsiteY7" fmla="*/ 283019 h 54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20" h="546212">
                  <a:moveTo>
                    <a:pt x="15185" y="283019"/>
                  </a:moveTo>
                  <a:cubicBezTo>
                    <a:pt x="15387" y="324895"/>
                    <a:pt x="17210" y="364546"/>
                    <a:pt x="20647" y="399949"/>
                  </a:cubicBezTo>
                  <a:cubicBezTo>
                    <a:pt x="22467" y="419168"/>
                    <a:pt x="24695" y="436970"/>
                    <a:pt x="27325" y="453356"/>
                  </a:cubicBezTo>
                  <a:cubicBezTo>
                    <a:pt x="36832" y="513035"/>
                    <a:pt x="50790" y="551068"/>
                    <a:pt x="66570" y="551068"/>
                  </a:cubicBezTo>
                  <a:lnTo>
                    <a:pt x="66165" y="453356"/>
                  </a:lnTo>
                  <a:lnTo>
                    <a:pt x="65962" y="399949"/>
                  </a:lnTo>
                  <a:lnTo>
                    <a:pt x="64750" y="15173"/>
                  </a:lnTo>
                  <a:cubicBezTo>
                    <a:pt x="36832" y="14970"/>
                    <a:pt x="14580" y="135137"/>
                    <a:pt x="15185" y="283019"/>
                  </a:cubicBezTo>
                  <a:close/>
                </a:path>
              </a:pathLst>
            </a:custGeom>
            <a:solidFill>
              <a:schemeClr val="accent4"/>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0" name="Freeform: Shape 549">
              <a:extLst>
                <a:ext uri="{FF2B5EF4-FFF2-40B4-BE49-F238E27FC236}">
                  <a16:creationId xmlns:a16="http://schemas.microsoft.com/office/drawing/2014/main" id="{E0E91CEB-40C4-4295-8222-11360321DE9F}"/>
                </a:ext>
              </a:extLst>
            </p:cNvPr>
            <p:cNvSpPr/>
            <p:nvPr/>
          </p:nvSpPr>
          <p:spPr>
            <a:xfrm>
              <a:off x="21736598" y="2951661"/>
              <a:ext cx="72038" cy="486258"/>
            </a:xfrm>
            <a:custGeom>
              <a:avLst/>
              <a:gdLst>
                <a:gd name="connsiteX0" fmla="*/ 15173 w 80920"/>
                <a:gd name="connsiteY0" fmla="*/ 15173 h 546212"/>
                <a:gd name="connsiteX1" fmla="*/ 16385 w 80920"/>
                <a:gd name="connsiteY1" fmla="*/ 399949 h 546212"/>
                <a:gd name="connsiteX2" fmla="*/ 16588 w 80920"/>
                <a:gd name="connsiteY2" fmla="*/ 453357 h 546212"/>
                <a:gd name="connsiteX3" fmla="*/ 16993 w 80920"/>
                <a:gd name="connsiteY3" fmla="*/ 551068 h 546212"/>
                <a:gd name="connsiteX4" fmla="*/ 55633 w 80920"/>
                <a:gd name="connsiteY4" fmla="*/ 453154 h 546212"/>
                <a:gd name="connsiteX5" fmla="*/ 61903 w 80920"/>
                <a:gd name="connsiteY5" fmla="*/ 399747 h 546212"/>
                <a:gd name="connsiteX6" fmla="*/ 66555 w 80920"/>
                <a:gd name="connsiteY6" fmla="*/ 282817 h 546212"/>
                <a:gd name="connsiteX7" fmla="*/ 15173 w 80920"/>
                <a:gd name="connsiteY7" fmla="*/ 15173 h 54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920" h="546212">
                  <a:moveTo>
                    <a:pt x="15173" y="15173"/>
                  </a:moveTo>
                  <a:lnTo>
                    <a:pt x="16385" y="399949"/>
                  </a:lnTo>
                  <a:lnTo>
                    <a:pt x="16588" y="453357"/>
                  </a:lnTo>
                  <a:lnTo>
                    <a:pt x="16993" y="551068"/>
                  </a:lnTo>
                  <a:cubicBezTo>
                    <a:pt x="32570" y="551068"/>
                    <a:pt x="46528" y="512833"/>
                    <a:pt x="55633" y="453154"/>
                  </a:cubicBezTo>
                  <a:cubicBezTo>
                    <a:pt x="58060" y="436970"/>
                    <a:pt x="60285" y="418966"/>
                    <a:pt x="61903" y="399747"/>
                  </a:cubicBezTo>
                  <a:cubicBezTo>
                    <a:pt x="64938" y="364344"/>
                    <a:pt x="66758" y="324693"/>
                    <a:pt x="66555" y="282817"/>
                  </a:cubicBezTo>
                  <a:cubicBezTo>
                    <a:pt x="65950" y="134935"/>
                    <a:pt x="43090" y="14971"/>
                    <a:pt x="15173" y="15173"/>
                  </a:cubicBezTo>
                  <a:close/>
                </a:path>
              </a:pathLst>
            </a:custGeom>
            <a:solidFill>
              <a:schemeClr val="accent4"/>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1" name="Freeform: Shape 550">
              <a:extLst>
                <a:ext uri="{FF2B5EF4-FFF2-40B4-BE49-F238E27FC236}">
                  <a16:creationId xmlns:a16="http://schemas.microsoft.com/office/drawing/2014/main" id="{83EF11C5-070F-4DBD-8ADB-E8A670B18EF9}"/>
                </a:ext>
              </a:extLst>
            </p:cNvPr>
            <p:cNvSpPr/>
            <p:nvPr/>
          </p:nvSpPr>
          <p:spPr>
            <a:xfrm>
              <a:off x="11394258" y="10417485"/>
              <a:ext cx="10697687" cy="1818967"/>
            </a:xfrm>
            <a:custGeom>
              <a:avLst/>
              <a:gdLst>
                <a:gd name="connsiteX0" fmla="*/ 11991566 w 12016671"/>
                <a:gd name="connsiteY0" fmla="*/ 1996357 h 2043238"/>
                <a:gd name="connsiteX1" fmla="*/ 10981882 w 12016671"/>
                <a:gd name="connsiteY1" fmla="*/ 144696 h 2043238"/>
                <a:gd name="connsiteX2" fmla="*/ 10453269 w 12016671"/>
                <a:gd name="connsiteY2" fmla="*/ 32217 h 2043238"/>
                <a:gd name="connsiteX3" fmla="*/ 1577521 w 12016671"/>
                <a:gd name="connsiteY3" fmla="*/ 32217 h 2043238"/>
                <a:gd name="connsiteX4" fmla="*/ 1048909 w 12016671"/>
                <a:gd name="connsiteY4" fmla="*/ 144696 h 2043238"/>
                <a:gd name="connsiteX5" fmla="*/ 39226 w 12016671"/>
                <a:gd name="connsiteY5" fmla="*/ 1996357 h 2043238"/>
                <a:gd name="connsiteX6" fmla="*/ 32752 w 12016671"/>
                <a:gd name="connsiteY6" fmla="*/ 2029332 h 2043238"/>
                <a:gd name="connsiteX7" fmla="*/ 11998241 w 12016671"/>
                <a:gd name="connsiteY7" fmla="*/ 2029332 h 2043238"/>
                <a:gd name="connsiteX8" fmla="*/ 11991566 w 12016671"/>
                <a:gd name="connsiteY8" fmla="*/ 1996357 h 204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6671" h="2043238">
                  <a:moveTo>
                    <a:pt x="11991566" y="1996357"/>
                  </a:moveTo>
                  <a:lnTo>
                    <a:pt x="10981882" y="144696"/>
                  </a:lnTo>
                  <a:cubicBezTo>
                    <a:pt x="10947694" y="82186"/>
                    <a:pt x="10711406" y="32217"/>
                    <a:pt x="10453269" y="32217"/>
                  </a:cubicBezTo>
                  <a:lnTo>
                    <a:pt x="1577521" y="32217"/>
                  </a:lnTo>
                  <a:cubicBezTo>
                    <a:pt x="1319587" y="32217"/>
                    <a:pt x="1083098" y="82186"/>
                    <a:pt x="1048909" y="144696"/>
                  </a:cubicBezTo>
                  <a:lnTo>
                    <a:pt x="39226" y="1996357"/>
                  </a:lnTo>
                  <a:cubicBezTo>
                    <a:pt x="33156" y="2007686"/>
                    <a:pt x="31134" y="2018609"/>
                    <a:pt x="32752" y="2029332"/>
                  </a:cubicBezTo>
                  <a:lnTo>
                    <a:pt x="11998241" y="2029332"/>
                  </a:lnTo>
                  <a:cubicBezTo>
                    <a:pt x="11999659" y="2018812"/>
                    <a:pt x="11997634" y="2007686"/>
                    <a:pt x="11991566" y="1996357"/>
                  </a:cubicBezTo>
                  <a:close/>
                </a:path>
              </a:pathLst>
            </a:custGeom>
            <a:solidFill>
              <a:schemeClr val="bg2">
                <a:lumMod val="85000"/>
              </a:scheme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2" name="Freeform: Shape 551">
              <a:extLst>
                <a:ext uri="{FF2B5EF4-FFF2-40B4-BE49-F238E27FC236}">
                  <a16:creationId xmlns:a16="http://schemas.microsoft.com/office/drawing/2014/main" id="{5B660DDB-D21E-4218-9684-65BE98681E9C}"/>
                </a:ext>
              </a:extLst>
            </p:cNvPr>
            <p:cNvSpPr/>
            <p:nvPr/>
          </p:nvSpPr>
          <p:spPr>
            <a:xfrm>
              <a:off x="11394554" y="12195391"/>
              <a:ext cx="10697687" cy="270143"/>
            </a:xfrm>
            <a:custGeom>
              <a:avLst/>
              <a:gdLst>
                <a:gd name="connsiteX0" fmla="*/ 32217 w 12016671"/>
                <a:gd name="connsiteY0" fmla="*/ 32217 h 303451"/>
                <a:gd name="connsiteX1" fmla="*/ 525224 w 12016671"/>
                <a:gd name="connsiteY1" fmla="*/ 279428 h 303451"/>
                <a:gd name="connsiteX2" fmla="*/ 11504699 w 12016671"/>
                <a:gd name="connsiteY2" fmla="*/ 279428 h 303451"/>
                <a:gd name="connsiteX3" fmla="*/ 11997706 w 12016671"/>
                <a:gd name="connsiteY3" fmla="*/ 32217 h 303451"/>
                <a:gd name="connsiteX4" fmla="*/ 32217 w 12016671"/>
                <a:gd name="connsiteY4" fmla="*/ 32217 h 303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6671" h="303451">
                  <a:moveTo>
                    <a:pt x="32217" y="32217"/>
                  </a:moveTo>
                  <a:cubicBezTo>
                    <a:pt x="43546" y="108483"/>
                    <a:pt x="245038" y="279428"/>
                    <a:pt x="525224" y="279428"/>
                  </a:cubicBezTo>
                  <a:lnTo>
                    <a:pt x="11504699" y="279428"/>
                  </a:lnTo>
                  <a:cubicBezTo>
                    <a:pt x="11784885" y="279428"/>
                    <a:pt x="11986379" y="108483"/>
                    <a:pt x="11997706" y="32217"/>
                  </a:cubicBezTo>
                  <a:lnTo>
                    <a:pt x="32217" y="32217"/>
                  </a:lnTo>
                  <a:close/>
                </a:path>
              </a:pathLst>
            </a:custGeom>
            <a:solidFill>
              <a:schemeClr val="bg2">
                <a:lumMod val="65000"/>
              </a:scheme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3" name="Freeform: Shape 552">
              <a:extLst>
                <a:ext uri="{FF2B5EF4-FFF2-40B4-BE49-F238E27FC236}">
                  <a16:creationId xmlns:a16="http://schemas.microsoft.com/office/drawing/2014/main" id="{1DB73F5E-027D-4C3E-BD8E-CD38BAE61C25}"/>
                </a:ext>
              </a:extLst>
            </p:cNvPr>
            <p:cNvSpPr/>
            <p:nvPr/>
          </p:nvSpPr>
          <p:spPr>
            <a:xfrm>
              <a:off x="12077892" y="10755706"/>
              <a:ext cx="9328959" cy="936498"/>
            </a:xfrm>
            <a:custGeom>
              <a:avLst/>
              <a:gdLst>
                <a:gd name="connsiteX0" fmla="*/ 10230951 w 10479185"/>
                <a:gd name="connsiteY0" fmla="*/ 1026525 h 1051964"/>
                <a:gd name="connsiteX1" fmla="*/ 268240 w 10479185"/>
                <a:gd name="connsiteY1" fmla="*/ 1026525 h 1051964"/>
                <a:gd name="connsiteX2" fmla="*/ 34583 w 10479185"/>
                <a:gd name="connsiteY2" fmla="*/ 956125 h 1051964"/>
                <a:gd name="connsiteX3" fmla="*/ 472968 w 10479185"/>
                <a:gd name="connsiteY3" fmla="*/ 90480 h 1051964"/>
                <a:gd name="connsiteX4" fmla="*/ 745873 w 10479185"/>
                <a:gd name="connsiteY4" fmla="*/ 32217 h 1051964"/>
                <a:gd name="connsiteX5" fmla="*/ 9753319 w 10479185"/>
                <a:gd name="connsiteY5" fmla="*/ 32217 h 1051964"/>
                <a:gd name="connsiteX6" fmla="*/ 10026222 w 10479185"/>
                <a:gd name="connsiteY6" fmla="*/ 90480 h 1051964"/>
                <a:gd name="connsiteX7" fmla="*/ 10464407 w 10479185"/>
                <a:gd name="connsiteY7" fmla="*/ 956125 h 1051964"/>
                <a:gd name="connsiteX8" fmla="*/ 10230951 w 10479185"/>
                <a:gd name="connsiteY8" fmla="*/ 1026525 h 105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9185" h="1051964">
                  <a:moveTo>
                    <a:pt x="10230951" y="1026525"/>
                  </a:moveTo>
                  <a:lnTo>
                    <a:pt x="268240" y="1026525"/>
                  </a:lnTo>
                  <a:cubicBezTo>
                    <a:pt x="119549" y="1026525"/>
                    <a:pt x="14960" y="994966"/>
                    <a:pt x="34583" y="956125"/>
                  </a:cubicBezTo>
                  <a:lnTo>
                    <a:pt x="472968" y="90480"/>
                  </a:lnTo>
                  <a:cubicBezTo>
                    <a:pt x="489356" y="58313"/>
                    <a:pt x="611545" y="32217"/>
                    <a:pt x="745873" y="32217"/>
                  </a:cubicBezTo>
                  <a:lnTo>
                    <a:pt x="9753319" y="32217"/>
                  </a:lnTo>
                  <a:cubicBezTo>
                    <a:pt x="9887849" y="32217"/>
                    <a:pt x="10009837" y="58111"/>
                    <a:pt x="10026222" y="90480"/>
                  </a:cubicBezTo>
                  <a:lnTo>
                    <a:pt x="10464407" y="956125"/>
                  </a:lnTo>
                  <a:cubicBezTo>
                    <a:pt x="10484232" y="994966"/>
                    <a:pt x="10379644" y="1026525"/>
                    <a:pt x="10230951" y="1026525"/>
                  </a:cubicBezTo>
                  <a:close/>
                </a:path>
              </a:pathLst>
            </a:custGeom>
            <a:solidFill>
              <a:schemeClr val="bg2">
                <a:lumMod val="75000"/>
              </a:scheme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4" name="Freeform: Shape 553">
              <a:extLst>
                <a:ext uri="{FF2B5EF4-FFF2-40B4-BE49-F238E27FC236}">
                  <a16:creationId xmlns:a16="http://schemas.microsoft.com/office/drawing/2014/main" id="{BDF51E6F-DA7B-4ACC-A824-5AAE5BA7BD2D}"/>
                </a:ext>
              </a:extLst>
            </p:cNvPr>
            <p:cNvSpPr/>
            <p:nvPr/>
          </p:nvSpPr>
          <p:spPr>
            <a:xfrm>
              <a:off x="12050694" y="10750123"/>
              <a:ext cx="9400998" cy="954508"/>
            </a:xfrm>
            <a:custGeom>
              <a:avLst/>
              <a:gdLst>
                <a:gd name="connsiteX0" fmla="*/ 10292252 w 10560105"/>
                <a:gd name="connsiteY0" fmla="*/ 1040686 h 1072194"/>
                <a:gd name="connsiteX1" fmla="*/ 268245 w 10560105"/>
                <a:gd name="connsiteY1" fmla="*/ 1040686 h 1072194"/>
                <a:gd name="connsiteX2" fmla="*/ 34587 w 10560105"/>
                <a:gd name="connsiteY2" fmla="*/ 970286 h 1072194"/>
                <a:gd name="connsiteX3" fmla="*/ 482481 w 10560105"/>
                <a:gd name="connsiteY3" fmla="*/ 90480 h 1072194"/>
                <a:gd name="connsiteX4" fmla="*/ 755385 w 10560105"/>
                <a:gd name="connsiteY4" fmla="*/ 32217 h 1072194"/>
                <a:gd name="connsiteX5" fmla="*/ 9805315 w 10560105"/>
                <a:gd name="connsiteY5" fmla="*/ 32217 h 1072194"/>
                <a:gd name="connsiteX6" fmla="*/ 10078219 w 10560105"/>
                <a:gd name="connsiteY6" fmla="*/ 90480 h 1072194"/>
                <a:gd name="connsiteX7" fmla="*/ 10525911 w 10560105"/>
                <a:gd name="connsiteY7" fmla="*/ 970286 h 1072194"/>
                <a:gd name="connsiteX8" fmla="*/ 10292252 w 10560105"/>
                <a:gd name="connsiteY8" fmla="*/ 1040686 h 1072194"/>
                <a:gd name="connsiteX9" fmla="*/ 329542 w 10560105"/>
                <a:gd name="connsiteY9" fmla="*/ 1024907 h 1072194"/>
                <a:gd name="connsiteX10" fmla="*/ 10230754 w 10560105"/>
                <a:gd name="connsiteY10" fmla="*/ 1024907 h 1072194"/>
                <a:gd name="connsiteX11" fmla="*/ 10464410 w 10560105"/>
                <a:gd name="connsiteY11" fmla="*/ 954708 h 1072194"/>
                <a:gd name="connsiteX12" fmla="*/ 10035736 w 10560105"/>
                <a:gd name="connsiteY12" fmla="*/ 103426 h 1072194"/>
                <a:gd name="connsiteX13" fmla="*/ 9762832 w 10560105"/>
                <a:gd name="connsiteY13" fmla="*/ 45164 h 1072194"/>
                <a:gd name="connsiteX14" fmla="*/ 797869 w 10560105"/>
                <a:gd name="connsiteY14" fmla="*/ 45164 h 1072194"/>
                <a:gd name="connsiteX15" fmla="*/ 524762 w 10560105"/>
                <a:gd name="connsiteY15" fmla="*/ 103426 h 1072194"/>
                <a:gd name="connsiteX16" fmla="*/ 95682 w 10560105"/>
                <a:gd name="connsiteY16" fmla="*/ 954708 h 1072194"/>
                <a:gd name="connsiteX17" fmla="*/ 329542 w 10560105"/>
                <a:gd name="connsiteY17" fmla="*/ 1024907 h 107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60105" h="1072194">
                  <a:moveTo>
                    <a:pt x="10292252" y="1040686"/>
                  </a:moveTo>
                  <a:lnTo>
                    <a:pt x="268245" y="1040686"/>
                  </a:lnTo>
                  <a:cubicBezTo>
                    <a:pt x="119351" y="1040686"/>
                    <a:pt x="14964" y="1008925"/>
                    <a:pt x="34587" y="970286"/>
                  </a:cubicBezTo>
                  <a:lnTo>
                    <a:pt x="482481" y="90480"/>
                  </a:lnTo>
                  <a:cubicBezTo>
                    <a:pt x="498867" y="58313"/>
                    <a:pt x="621058" y="32217"/>
                    <a:pt x="755385" y="32217"/>
                  </a:cubicBezTo>
                  <a:lnTo>
                    <a:pt x="9805315" y="32217"/>
                  </a:lnTo>
                  <a:cubicBezTo>
                    <a:pt x="9939643" y="32217"/>
                    <a:pt x="10061831" y="58111"/>
                    <a:pt x="10078219" y="90480"/>
                  </a:cubicBezTo>
                  <a:lnTo>
                    <a:pt x="10525911" y="970286"/>
                  </a:lnTo>
                  <a:cubicBezTo>
                    <a:pt x="10545533" y="1008925"/>
                    <a:pt x="10440943" y="1040686"/>
                    <a:pt x="10292252" y="1040686"/>
                  </a:cubicBezTo>
                  <a:close/>
                  <a:moveTo>
                    <a:pt x="329542" y="1024907"/>
                  </a:moveTo>
                  <a:lnTo>
                    <a:pt x="10230754" y="1024907"/>
                  </a:lnTo>
                  <a:cubicBezTo>
                    <a:pt x="10379445" y="1024907"/>
                    <a:pt x="10483833" y="993349"/>
                    <a:pt x="10464410" y="954708"/>
                  </a:cubicBezTo>
                  <a:lnTo>
                    <a:pt x="10035736" y="103426"/>
                  </a:lnTo>
                  <a:cubicBezTo>
                    <a:pt x="10019551" y="71058"/>
                    <a:pt x="9897360" y="45164"/>
                    <a:pt x="9762832" y="45164"/>
                  </a:cubicBezTo>
                  <a:lnTo>
                    <a:pt x="797869" y="45164"/>
                  </a:lnTo>
                  <a:cubicBezTo>
                    <a:pt x="663338" y="45164"/>
                    <a:pt x="541149" y="71261"/>
                    <a:pt x="524762" y="103426"/>
                  </a:cubicBezTo>
                  <a:lnTo>
                    <a:pt x="95682" y="954708"/>
                  </a:lnTo>
                  <a:cubicBezTo>
                    <a:pt x="76463" y="993349"/>
                    <a:pt x="181053" y="1024907"/>
                    <a:pt x="329542" y="1024907"/>
                  </a:cubicBezTo>
                  <a:close/>
                </a:path>
              </a:pathLst>
            </a:custGeom>
            <a:solidFill>
              <a:srgbClr val="F4F9F8"/>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5" name="Freeform: Shape 554">
              <a:extLst>
                <a:ext uri="{FF2B5EF4-FFF2-40B4-BE49-F238E27FC236}">
                  <a16:creationId xmlns:a16="http://schemas.microsoft.com/office/drawing/2014/main" id="{3A23B102-B0EF-4C54-B89F-20AA43E8CDBB}"/>
                </a:ext>
              </a:extLst>
            </p:cNvPr>
            <p:cNvSpPr/>
            <p:nvPr/>
          </p:nvSpPr>
          <p:spPr>
            <a:xfrm>
              <a:off x="13009230" y="10893344"/>
              <a:ext cx="540288" cy="144077"/>
            </a:xfrm>
            <a:custGeom>
              <a:avLst/>
              <a:gdLst>
                <a:gd name="connsiteX0" fmla="*/ 496567 w 606902"/>
                <a:gd name="connsiteY0" fmla="*/ 151321 h 161840"/>
                <a:gd name="connsiteX1" fmla="*/ 63643 w 606902"/>
                <a:gd name="connsiteY1" fmla="*/ 151321 h 161840"/>
                <a:gd name="connsiteX2" fmla="*/ 15496 w 606902"/>
                <a:gd name="connsiteY2" fmla="*/ 137564 h 161840"/>
                <a:gd name="connsiteX3" fmla="*/ 62834 w 606902"/>
                <a:gd name="connsiteY3" fmla="*/ 28524 h 161840"/>
                <a:gd name="connsiteX4" fmla="*/ 122109 w 606902"/>
                <a:gd name="connsiteY4" fmla="*/ 15173 h 161840"/>
                <a:gd name="connsiteX5" fmla="*/ 548963 w 606902"/>
                <a:gd name="connsiteY5" fmla="*/ 15173 h 161840"/>
                <a:gd name="connsiteX6" fmla="*/ 597313 w 606902"/>
                <a:gd name="connsiteY6" fmla="*/ 28524 h 161840"/>
                <a:gd name="connsiteX7" fmla="*/ 556043 w 606902"/>
                <a:gd name="connsiteY7" fmla="*/ 137564 h 161840"/>
                <a:gd name="connsiteX8" fmla="*/ 496567 w 60690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496567" y="151321"/>
                  </a:moveTo>
                  <a:lnTo>
                    <a:pt x="63643" y="151321"/>
                  </a:lnTo>
                  <a:cubicBezTo>
                    <a:pt x="33702" y="151321"/>
                    <a:pt x="12258" y="145049"/>
                    <a:pt x="15496" y="137564"/>
                  </a:cubicBezTo>
                  <a:lnTo>
                    <a:pt x="62834" y="28524"/>
                  </a:lnTo>
                  <a:cubicBezTo>
                    <a:pt x="66071" y="21039"/>
                    <a:pt x="92572" y="15173"/>
                    <a:pt x="122109" y="15173"/>
                  </a:cubicBezTo>
                  <a:lnTo>
                    <a:pt x="548963" y="15173"/>
                  </a:lnTo>
                  <a:cubicBezTo>
                    <a:pt x="578500" y="15173"/>
                    <a:pt x="599943" y="21241"/>
                    <a:pt x="597313" y="28524"/>
                  </a:cubicBezTo>
                  <a:lnTo>
                    <a:pt x="556043" y="137564"/>
                  </a:lnTo>
                  <a:cubicBezTo>
                    <a:pt x="553009" y="145049"/>
                    <a:pt x="526508" y="151321"/>
                    <a:pt x="496567"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6" name="Freeform: Shape 555">
              <a:extLst>
                <a:ext uri="{FF2B5EF4-FFF2-40B4-BE49-F238E27FC236}">
                  <a16:creationId xmlns:a16="http://schemas.microsoft.com/office/drawing/2014/main" id="{EB197502-8846-481C-B198-133C93579A37}"/>
                </a:ext>
              </a:extLst>
            </p:cNvPr>
            <p:cNvSpPr/>
            <p:nvPr/>
          </p:nvSpPr>
          <p:spPr>
            <a:xfrm>
              <a:off x="13220669" y="11028236"/>
              <a:ext cx="540288" cy="144077"/>
            </a:xfrm>
            <a:custGeom>
              <a:avLst/>
              <a:gdLst>
                <a:gd name="connsiteX0" fmla="*/ 504651 w 606902"/>
                <a:gd name="connsiteY0" fmla="*/ 155772 h 161840"/>
                <a:gd name="connsiteX1" fmla="*/ 64647 w 606902"/>
                <a:gd name="connsiteY1" fmla="*/ 155772 h 161840"/>
                <a:gd name="connsiteX2" fmla="*/ 15488 w 606902"/>
                <a:gd name="connsiteY2" fmla="*/ 141611 h 161840"/>
                <a:gd name="connsiteX3" fmla="*/ 61006 w 606902"/>
                <a:gd name="connsiteY3" fmla="*/ 29131 h 161840"/>
                <a:gd name="connsiteX4" fmla="*/ 120887 w 606902"/>
                <a:gd name="connsiteY4" fmla="*/ 15173 h 161840"/>
                <a:gd name="connsiteX5" fmla="*/ 554620 w 606902"/>
                <a:gd name="connsiteY5" fmla="*/ 15173 h 161840"/>
                <a:gd name="connsiteX6" fmla="*/ 603982 w 606902"/>
                <a:gd name="connsiteY6" fmla="*/ 29131 h 161840"/>
                <a:gd name="connsiteX7" fmla="*/ 564936 w 606902"/>
                <a:gd name="connsiteY7" fmla="*/ 141611 h 161840"/>
                <a:gd name="connsiteX8" fmla="*/ 504651 w 60690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04651" y="155772"/>
                  </a:moveTo>
                  <a:lnTo>
                    <a:pt x="64647" y="155772"/>
                  </a:lnTo>
                  <a:cubicBezTo>
                    <a:pt x="34302" y="155772"/>
                    <a:pt x="12252" y="149298"/>
                    <a:pt x="15488" y="141611"/>
                  </a:cubicBezTo>
                  <a:lnTo>
                    <a:pt x="61006" y="29131"/>
                  </a:lnTo>
                  <a:cubicBezTo>
                    <a:pt x="64041" y="21444"/>
                    <a:pt x="90946" y="15173"/>
                    <a:pt x="120887" y="15173"/>
                  </a:cubicBezTo>
                  <a:lnTo>
                    <a:pt x="554620" y="15173"/>
                  </a:lnTo>
                  <a:cubicBezTo>
                    <a:pt x="584560" y="15173"/>
                    <a:pt x="606612" y="21444"/>
                    <a:pt x="603982" y="29131"/>
                  </a:cubicBezTo>
                  <a:lnTo>
                    <a:pt x="564936" y="141611"/>
                  </a:lnTo>
                  <a:cubicBezTo>
                    <a:pt x="561700" y="149298"/>
                    <a:pt x="534996" y="155772"/>
                    <a:pt x="504651"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7" name="Freeform: Shape 556">
              <a:extLst>
                <a:ext uri="{FF2B5EF4-FFF2-40B4-BE49-F238E27FC236}">
                  <a16:creationId xmlns:a16="http://schemas.microsoft.com/office/drawing/2014/main" id="{C1D5EF6B-D98F-40EA-9587-5E0E20BBABD3}"/>
                </a:ext>
              </a:extLst>
            </p:cNvPr>
            <p:cNvSpPr/>
            <p:nvPr/>
          </p:nvSpPr>
          <p:spPr>
            <a:xfrm>
              <a:off x="13438982" y="11167450"/>
              <a:ext cx="540288" cy="144077"/>
            </a:xfrm>
            <a:custGeom>
              <a:avLst/>
              <a:gdLst>
                <a:gd name="connsiteX0" fmla="*/ 512905 w 606902"/>
                <a:gd name="connsiteY0" fmla="*/ 160424 h 161840"/>
                <a:gd name="connsiteX1" fmla="*/ 65820 w 606902"/>
                <a:gd name="connsiteY1" fmla="*/ 160424 h 161840"/>
                <a:gd name="connsiteX2" fmla="*/ 15447 w 606902"/>
                <a:gd name="connsiteY2" fmla="*/ 145656 h 161840"/>
                <a:gd name="connsiteX3" fmla="*/ 58740 w 606902"/>
                <a:gd name="connsiteY3" fmla="*/ 29535 h 161840"/>
                <a:gd name="connsiteX4" fmla="*/ 119228 w 606902"/>
                <a:gd name="connsiteY4" fmla="*/ 15173 h 161840"/>
                <a:gd name="connsiteX5" fmla="*/ 559839 w 606902"/>
                <a:gd name="connsiteY5" fmla="*/ 15173 h 161840"/>
                <a:gd name="connsiteX6" fmla="*/ 610415 w 606902"/>
                <a:gd name="connsiteY6" fmla="*/ 29535 h 161840"/>
                <a:gd name="connsiteX7" fmla="*/ 573596 w 606902"/>
                <a:gd name="connsiteY7" fmla="*/ 145656 h 161840"/>
                <a:gd name="connsiteX8" fmla="*/ 512905 w 60690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12905" y="160424"/>
                  </a:moveTo>
                  <a:lnTo>
                    <a:pt x="65820" y="160424"/>
                  </a:lnTo>
                  <a:cubicBezTo>
                    <a:pt x="34868" y="160424"/>
                    <a:pt x="12413" y="153748"/>
                    <a:pt x="15447" y="145656"/>
                  </a:cubicBezTo>
                  <a:lnTo>
                    <a:pt x="58740" y="29535"/>
                  </a:lnTo>
                  <a:cubicBezTo>
                    <a:pt x="61774" y="21645"/>
                    <a:pt x="88680" y="15173"/>
                    <a:pt x="119228" y="15173"/>
                  </a:cubicBezTo>
                  <a:lnTo>
                    <a:pt x="559839" y="15173"/>
                  </a:lnTo>
                  <a:cubicBezTo>
                    <a:pt x="590185" y="15173"/>
                    <a:pt x="612842" y="21645"/>
                    <a:pt x="610415" y="29535"/>
                  </a:cubicBezTo>
                  <a:lnTo>
                    <a:pt x="573596" y="145656"/>
                  </a:lnTo>
                  <a:cubicBezTo>
                    <a:pt x="570966" y="153951"/>
                    <a:pt x="543857" y="160424"/>
                    <a:pt x="512905"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8" name="Freeform: Shape 557">
              <a:extLst>
                <a:ext uri="{FF2B5EF4-FFF2-40B4-BE49-F238E27FC236}">
                  <a16:creationId xmlns:a16="http://schemas.microsoft.com/office/drawing/2014/main" id="{CA68FCD5-2F0A-4F73-948F-841E1B4B9FCB}"/>
                </a:ext>
              </a:extLst>
            </p:cNvPr>
            <p:cNvSpPr/>
            <p:nvPr/>
          </p:nvSpPr>
          <p:spPr>
            <a:xfrm>
              <a:off x="13664677" y="11311346"/>
              <a:ext cx="558297" cy="144077"/>
            </a:xfrm>
            <a:custGeom>
              <a:avLst/>
              <a:gdLst>
                <a:gd name="connsiteX0" fmla="*/ 521564 w 627132"/>
                <a:gd name="connsiteY0" fmla="*/ 165279 h 161840"/>
                <a:gd name="connsiteX1" fmla="*/ 66994 w 627132"/>
                <a:gd name="connsiteY1" fmla="*/ 165279 h 161840"/>
                <a:gd name="connsiteX2" fmla="*/ 15408 w 627132"/>
                <a:gd name="connsiteY2" fmla="*/ 150107 h 161840"/>
                <a:gd name="connsiteX3" fmla="*/ 56474 w 627132"/>
                <a:gd name="connsiteY3" fmla="*/ 29940 h 161840"/>
                <a:gd name="connsiteX4" fmla="*/ 117570 w 627132"/>
                <a:gd name="connsiteY4" fmla="*/ 15173 h 161840"/>
                <a:gd name="connsiteX5" fmla="*/ 565464 w 627132"/>
                <a:gd name="connsiteY5" fmla="*/ 15173 h 161840"/>
                <a:gd name="connsiteX6" fmla="*/ 617253 w 627132"/>
                <a:gd name="connsiteY6" fmla="*/ 29940 h 161840"/>
                <a:gd name="connsiteX7" fmla="*/ 583064 w 627132"/>
                <a:gd name="connsiteY7" fmla="*/ 150107 h 161840"/>
                <a:gd name="connsiteX8" fmla="*/ 521564 w 62713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32" h="161840">
                  <a:moveTo>
                    <a:pt x="521564" y="165279"/>
                  </a:moveTo>
                  <a:lnTo>
                    <a:pt x="66994" y="165279"/>
                  </a:lnTo>
                  <a:cubicBezTo>
                    <a:pt x="35638" y="165279"/>
                    <a:pt x="12575" y="158401"/>
                    <a:pt x="15408" y="150107"/>
                  </a:cubicBezTo>
                  <a:lnTo>
                    <a:pt x="56474" y="29940"/>
                  </a:lnTo>
                  <a:cubicBezTo>
                    <a:pt x="59307" y="21848"/>
                    <a:pt x="86617" y="15173"/>
                    <a:pt x="117570" y="15173"/>
                  </a:cubicBezTo>
                  <a:lnTo>
                    <a:pt x="565464" y="15173"/>
                  </a:lnTo>
                  <a:cubicBezTo>
                    <a:pt x="596415" y="15173"/>
                    <a:pt x="619478" y="21848"/>
                    <a:pt x="617253" y="29940"/>
                  </a:cubicBezTo>
                  <a:lnTo>
                    <a:pt x="583064" y="150107"/>
                  </a:lnTo>
                  <a:cubicBezTo>
                    <a:pt x="580232" y="158401"/>
                    <a:pt x="552922" y="165279"/>
                    <a:pt x="521564"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59" name="Freeform: Shape 558">
              <a:extLst>
                <a:ext uri="{FF2B5EF4-FFF2-40B4-BE49-F238E27FC236}">
                  <a16:creationId xmlns:a16="http://schemas.microsoft.com/office/drawing/2014/main" id="{CEB76D30-ADF6-497C-BC4F-949C4B7D42F1}"/>
                </a:ext>
              </a:extLst>
            </p:cNvPr>
            <p:cNvSpPr/>
            <p:nvPr/>
          </p:nvSpPr>
          <p:spPr>
            <a:xfrm>
              <a:off x="14230805" y="11459926"/>
              <a:ext cx="684363" cy="162086"/>
            </a:xfrm>
            <a:custGeom>
              <a:avLst/>
              <a:gdLst>
                <a:gd name="connsiteX0" fmla="*/ 654782 w 768743"/>
                <a:gd name="connsiteY0" fmla="*/ 170540 h 182070"/>
                <a:gd name="connsiteX1" fmla="*/ 82474 w 768743"/>
                <a:gd name="connsiteY1" fmla="*/ 170540 h 182070"/>
                <a:gd name="connsiteX2" fmla="*/ 15309 w 768743"/>
                <a:gd name="connsiteY2" fmla="*/ 154759 h 182070"/>
                <a:gd name="connsiteX3" fmla="*/ 49296 w 768743"/>
                <a:gd name="connsiteY3" fmla="*/ 30548 h 182070"/>
                <a:gd name="connsiteX4" fmla="*/ 123945 w 768743"/>
                <a:gd name="connsiteY4" fmla="*/ 15173 h 182070"/>
                <a:gd name="connsiteX5" fmla="*/ 687555 w 768743"/>
                <a:gd name="connsiteY5" fmla="*/ 15173 h 182070"/>
                <a:gd name="connsiteX6" fmla="*/ 754921 w 768743"/>
                <a:gd name="connsiteY6" fmla="*/ 30548 h 182070"/>
                <a:gd name="connsiteX7" fmla="*/ 729634 w 768743"/>
                <a:gd name="connsiteY7" fmla="*/ 154759 h 182070"/>
                <a:gd name="connsiteX8" fmla="*/ 654782 w 768743"/>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8743" h="182070">
                  <a:moveTo>
                    <a:pt x="654782" y="170540"/>
                  </a:moveTo>
                  <a:lnTo>
                    <a:pt x="82474" y="170540"/>
                  </a:lnTo>
                  <a:cubicBezTo>
                    <a:pt x="43025" y="170540"/>
                    <a:pt x="12882" y="163458"/>
                    <a:pt x="15309" y="154759"/>
                  </a:cubicBezTo>
                  <a:lnTo>
                    <a:pt x="49296" y="30548"/>
                  </a:lnTo>
                  <a:cubicBezTo>
                    <a:pt x="51521" y="22050"/>
                    <a:pt x="85104" y="15173"/>
                    <a:pt x="123945" y="15173"/>
                  </a:cubicBezTo>
                  <a:lnTo>
                    <a:pt x="687555" y="15173"/>
                  </a:lnTo>
                  <a:cubicBezTo>
                    <a:pt x="726396" y="15173"/>
                    <a:pt x="756540" y="22050"/>
                    <a:pt x="754921" y="30548"/>
                  </a:cubicBezTo>
                  <a:lnTo>
                    <a:pt x="729634" y="154759"/>
                  </a:lnTo>
                  <a:cubicBezTo>
                    <a:pt x="727813" y="163458"/>
                    <a:pt x="694434" y="170540"/>
                    <a:pt x="654782"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0" name="Freeform: Shape 559">
              <a:extLst>
                <a:ext uri="{FF2B5EF4-FFF2-40B4-BE49-F238E27FC236}">
                  <a16:creationId xmlns:a16="http://schemas.microsoft.com/office/drawing/2014/main" id="{ACAC7F24-1333-4562-B8CE-48679BE34F1D}"/>
                </a:ext>
              </a:extLst>
            </p:cNvPr>
            <p:cNvSpPr/>
            <p:nvPr/>
          </p:nvSpPr>
          <p:spPr>
            <a:xfrm>
              <a:off x="12474629" y="10893344"/>
              <a:ext cx="540288" cy="144077"/>
            </a:xfrm>
            <a:custGeom>
              <a:avLst/>
              <a:gdLst>
                <a:gd name="connsiteX0" fmla="*/ 495844 w 606902"/>
                <a:gd name="connsiteY0" fmla="*/ 151321 h 161840"/>
                <a:gd name="connsiteX1" fmla="*/ 62920 w 606902"/>
                <a:gd name="connsiteY1" fmla="*/ 151321 h 161840"/>
                <a:gd name="connsiteX2" fmla="*/ 15582 w 606902"/>
                <a:gd name="connsiteY2" fmla="*/ 137564 h 161840"/>
                <a:gd name="connsiteX3" fmla="*/ 69799 w 606902"/>
                <a:gd name="connsiteY3" fmla="*/ 28524 h 161840"/>
                <a:gd name="connsiteX4" fmla="*/ 129881 w 606902"/>
                <a:gd name="connsiteY4" fmla="*/ 15173 h 161840"/>
                <a:gd name="connsiteX5" fmla="*/ 556737 w 606902"/>
                <a:gd name="connsiteY5" fmla="*/ 15173 h 161840"/>
                <a:gd name="connsiteX6" fmla="*/ 604075 w 606902"/>
                <a:gd name="connsiteY6" fmla="*/ 28524 h 161840"/>
                <a:gd name="connsiteX7" fmla="*/ 555927 w 606902"/>
                <a:gd name="connsiteY7" fmla="*/ 137564 h 161840"/>
                <a:gd name="connsiteX8" fmla="*/ 495844 w 60690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495844" y="151321"/>
                  </a:moveTo>
                  <a:lnTo>
                    <a:pt x="62920" y="151321"/>
                  </a:lnTo>
                  <a:cubicBezTo>
                    <a:pt x="32980" y="151321"/>
                    <a:pt x="11941" y="145049"/>
                    <a:pt x="15582" y="137564"/>
                  </a:cubicBezTo>
                  <a:lnTo>
                    <a:pt x="69799" y="28524"/>
                  </a:lnTo>
                  <a:cubicBezTo>
                    <a:pt x="73440" y="21039"/>
                    <a:pt x="100346" y="15173"/>
                    <a:pt x="129881" y="15173"/>
                  </a:cubicBezTo>
                  <a:lnTo>
                    <a:pt x="556737" y="15173"/>
                  </a:lnTo>
                  <a:cubicBezTo>
                    <a:pt x="586272" y="15173"/>
                    <a:pt x="607515" y="21241"/>
                    <a:pt x="604075" y="28524"/>
                  </a:cubicBezTo>
                  <a:lnTo>
                    <a:pt x="555927" y="137564"/>
                  </a:lnTo>
                  <a:cubicBezTo>
                    <a:pt x="552488" y="145049"/>
                    <a:pt x="525582" y="151321"/>
                    <a:pt x="495844"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1" name="Freeform: Shape 560">
              <a:extLst>
                <a:ext uri="{FF2B5EF4-FFF2-40B4-BE49-F238E27FC236}">
                  <a16:creationId xmlns:a16="http://schemas.microsoft.com/office/drawing/2014/main" id="{BF982CDB-2C04-4058-966F-4F30FC9AEAB1}"/>
                </a:ext>
              </a:extLst>
            </p:cNvPr>
            <p:cNvSpPr/>
            <p:nvPr/>
          </p:nvSpPr>
          <p:spPr>
            <a:xfrm>
              <a:off x="13543822" y="10893344"/>
              <a:ext cx="522278" cy="144077"/>
            </a:xfrm>
            <a:custGeom>
              <a:avLst/>
              <a:gdLst>
                <a:gd name="connsiteX0" fmla="*/ 497300 w 586672"/>
                <a:gd name="connsiteY0" fmla="*/ 151321 h 161840"/>
                <a:gd name="connsiteX1" fmla="*/ 64376 w 586672"/>
                <a:gd name="connsiteY1" fmla="*/ 151321 h 161840"/>
                <a:gd name="connsiteX2" fmla="*/ 15420 w 586672"/>
                <a:gd name="connsiteY2" fmla="*/ 137564 h 161840"/>
                <a:gd name="connsiteX3" fmla="*/ 56082 w 586672"/>
                <a:gd name="connsiteY3" fmla="*/ 28524 h 161840"/>
                <a:gd name="connsiteX4" fmla="*/ 114345 w 586672"/>
                <a:gd name="connsiteY4" fmla="*/ 15173 h 161840"/>
                <a:gd name="connsiteX5" fmla="*/ 541199 w 586672"/>
                <a:gd name="connsiteY5" fmla="*/ 15173 h 161840"/>
                <a:gd name="connsiteX6" fmla="*/ 590358 w 586672"/>
                <a:gd name="connsiteY6" fmla="*/ 28524 h 161840"/>
                <a:gd name="connsiteX7" fmla="*/ 555967 w 586672"/>
                <a:gd name="connsiteY7" fmla="*/ 137564 h 161840"/>
                <a:gd name="connsiteX8" fmla="*/ 497300 w 58667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497300" y="151321"/>
                  </a:moveTo>
                  <a:lnTo>
                    <a:pt x="64376" y="151321"/>
                  </a:lnTo>
                  <a:cubicBezTo>
                    <a:pt x="34436" y="151321"/>
                    <a:pt x="12587" y="145049"/>
                    <a:pt x="15420" y="137564"/>
                  </a:cubicBezTo>
                  <a:lnTo>
                    <a:pt x="56082" y="28524"/>
                  </a:lnTo>
                  <a:cubicBezTo>
                    <a:pt x="58915" y="21039"/>
                    <a:pt x="85011" y="15173"/>
                    <a:pt x="114345" y="15173"/>
                  </a:cubicBezTo>
                  <a:lnTo>
                    <a:pt x="541199" y="15173"/>
                  </a:lnTo>
                  <a:cubicBezTo>
                    <a:pt x="570736" y="15173"/>
                    <a:pt x="592585" y="21241"/>
                    <a:pt x="590358" y="28524"/>
                  </a:cubicBezTo>
                  <a:lnTo>
                    <a:pt x="555967" y="137564"/>
                  </a:lnTo>
                  <a:cubicBezTo>
                    <a:pt x="553338" y="145049"/>
                    <a:pt x="527241" y="151321"/>
                    <a:pt x="497300"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2" name="Freeform: Shape 561">
              <a:extLst>
                <a:ext uri="{FF2B5EF4-FFF2-40B4-BE49-F238E27FC236}">
                  <a16:creationId xmlns:a16="http://schemas.microsoft.com/office/drawing/2014/main" id="{75788A08-A8FD-426A-89A0-CF0D3BBA6E86}"/>
                </a:ext>
              </a:extLst>
            </p:cNvPr>
            <p:cNvSpPr/>
            <p:nvPr/>
          </p:nvSpPr>
          <p:spPr>
            <a:xfrm>
              <a:off x="13763753" y="11028236"/>
              <a:ext cx="540288" cy="144077"/>
            </a:xfrm>
            <a:custGeom>
              <a:avLst/>
              <a:gdLst>
                <a:gd name="connsiteX0" fmla="*/ 505557 w 606902"/>
                <a:gd name="connsiteY0" fmla="*/ 155772 h 161840"/>
                <a:gd name="connsiteX1" fmla="*/ 65552 w 606902"/>
                <a:gd name="connsiteY1" fmla="*/ 155772 h 161840"/>
                <a:gd name="connsiteX2" fmla="*/ 15382 w 606902"/>
                <a:gd name="connsiteY2" fmla="*/ 141611 h 161840"/>
                <a:gd name="connsiteX3" fmla="*/ 53818 w 606902"/>
                <a:gd name="connsiteY3" fmla="*/ 29131 h 161840"/>
                <a:gd name="connsiteX4" fmla="*/ 112689 w 606902"/>
                <a:gd name="connsiteY4" fmla="*/ 15173 h 161840"/>
                <a:gd name="connsiteX5" fmla="*/ 546422 w 606902"/>
                <a:gd name="connsiteY5" fmla="*/ 15173 h 161840"/>
                <a:gd name="connsiteX6" fmla="*/ 596592 w 606902"/>
                <a:gd name="connsiteY6" fmla="*/ 29131 h 161840"/>
                <a:gd name="connsiteX7" fmla="*/ 564426 w 606902"/>
                <a:gd name="connsiteY7" fmla="*/ 141611 h 161840"/>
                <a:gd name="connsiteX8" fmla="*/ 505557 w 60690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05557" y="155772"/>
                  </a:moveTo>
                  <a:lnTo>
                    <a:pt x="65552" y="155772"/>
                  </a:lnTo>
                  <a:cubicBezTo>
                    <a:pt x="35207" y="155772"/>
                    <a:pt x="12752" y="149298"/>
                    <a:pt x="15382" y="141611"/>
                  </a:cubicBezTo>
                  <a:lnTo>
                    <a:pt x="53818" y="29131"/>
                  </a:lnTo>
                  <a:cubicBezTo>
                    <a:pt x="56448" y="21444"/>
                    <a:pt x="82747" y="15173"/>
                    <a:pt x="112689" y="15173"/>
                  </a:cubicBezTo>
                  <a:lnTo>
                    <a:pt x="546422" y="15173"/>
                  </a:lnTo>
                  <a:cubicBezTo>
                    <a:pt x="576362" y="15173"/>
                    <a:pt x="598817" y="21444"/>
                    <a:pt x="596592" y="29131"/>
                  </a:cubicBezTo>
                  <a:lnTo>
                    <a:pt x="564426" y="141611"/>
                  </a:lnTo>
                  <a:cubicBezTo>
                    <a:pt x="562403" y="149298"/>
                    <a:pt x="535902" y="155772"/>
                    <a:pt x="505557"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3" name="Freeform: Shape 562">
              <a:extLst>
                <a:ext uri="{FF2B5EF4-FFF2-40B4-BE49-F238E27FC236}">
                  <a16:creationId xmlns:a16="http://schemas.microsoft.com/office/drawing/2014/main" id="{7B6BCD1A-19E1-4D0C-8CD5-1EB315CC2673}"/>
                </a:ext>
              </a:extLst>
            </p:cNvPr>
            <p:cNvSpPr/>
            <p:nvPr/>
          </p:nvSpPr>
          <p:spPr>
            <a:xfrm>
              <a:off x="13991063" y="11167450"/>
              <a:ext cx="540288" cy="144077"/>
            </a:xfrm>
            <a:custGeom>
              <a:avLst/>
              <a:gdLst>
                <a:gd name="connsiteX0" fmla="*/ 513818 w 606902"/>
                <a:gd name="connsiteY0" fmla="*/ 160424 h 161840"/>
                <a:gd name="connsiteX1" fmla="*/ 66733 w 606902"/>
                <a:gd name="connsiteY1" fmla="*/ 160424 h 161840"/>
                <a:gd name="connsiteX2" fmla="*/ 15349 w 606902"/>
                <a:gd name="connsiteY2" fmla="*/ 145656 h 161840"/>
                <a:gd name="connsiteX3" fmla="*/ 51358 w 606902"/>
                <a:gd name="connsiteY3" fmla="*/ 29535 h 161840"/>
                <a:gd name="connsiteX4" fmla="*/ 110835 w 606902"/>
                <a:gd name="connsiteY4" fmla="*/ 15173 h 161840"/>
                <a:gd name="connsiteX5" fmla="*/ 551447 w 606902"/>
                <a:gd name="connsiteY5" fmla="*/ 15173 h 161840"/>
                <a:gd name="connsiteX6" fmla="*/ 602831 w 606902"/>
                <a:gd name="connsiteY6" fmla="*/ 29535 h 161840"/>
                <a:gd name="connsiteX7" fmla="*/ 573294 w 606902"/>
                <a:gd name="connsiteY7" fmla="*/ 145656 h 161840"/>
                <a:gd name="connsiteX8" fmla="*/ 513818 w 60690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13818" y="160424"/>
                  </a:moveTo>
                  <a:lnTo>
                    <a:pt x="66733" y="160424"/>
                  </a:lnTo>
                  <a:cubicBezTo>
                    <a:pt x="35782" y="160424"/>
                    <a:pt x="12922" y="153748"/>
                    <a:pt x="15349" y="145656"/>
                  </a:cubicBezTo>
                  <a:lnTo>
                    <a:pt x="51358" y="29535"/>
                  </a:lnTo>
                  <a:cubicBezTo>
                    <a:pt x="53786" y="21645"/>
                    <a:pt x="80490" y="15173"/>
                    <a:pt x="110835" y="15173"/>
                  </a:cubicBezTo>
                  <a:lnTo>
                    <a:pt x="551447" y="15173"/>
                  </a:lnTo>
                  <a:cubicBezTo>
                    <a:pt x="581792" y="15173"/>
                    <a:pt x="604853" y="21645"/>
                    <a:pt x="602831" y="29535"/>
                  </a:cubicBezTo>
                  <a:lnTo>
                    <a:pt x="573294" y="145656"/>
                  </a:lnTo>
                  <a:cubicBezTo>
                    <a:pt x="571474" y="153951"/>
                    <a:pt x="544770" y="160424"/>
                    <a:pt x="513818"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4" name="Freeform: Shape 563">
              <a:extLst>
                <a:ext uri="{FF2B5EF4-FFF2-40B4-BE49-F238E27FC236}">
                  <a16:creationId xmlns:a16="http://schemas.microsoft.com/office/drawing/2014/main" id="{12960251-1A65-471B-AED8-19E014E05640}"/>
                </a:ext>
              </a:extLst>
            </p:cNvPr>
            <p:cNvSpPr/>
            <p:nvPr/>
          </p:nvSpPr>
          <p:spPr>
            <a:xfrm>
              <a:off x="14225913" y="11311346"/>
              <a:ext cx="540288" cy="144077"/>
            </a:xfrm>
            <a:custGeom>
              <a:avLst/>
              <a:gdLst>
                <a:gd name="connsiteX0" fmla="*/ 522512 w 606902"/>
                <a:gd name="connsiteY0" fmla="*/ 165279 h 161840"/>
                <a:gd name="connsiteX1" fmla="*/ 67942 w 606902"/>
                <a:gd name="connsiteY1" fmla="*/ 165279 h 161840"/>
                <a:gd name="connsiteX2" fmla="*/ 15344 w 606902"/>
                <a:gd name="connsiteY2" fmla="*/ 150107 h 161840"/>
                <a:gd name="connsiteX3" fmla="*/ 48926 w 606902"/>
                <a:gd name="connsiteY3" fmla="*/ 29940 h 161840"/>
                <a:gd name="connsiteX4" fmla="*/ 109009 w 606902"/>
                <a:gd name="connsiteY4" fmla="*/ 15173 h 161840"/>
                <a:gd name="connsiteX5" fmla="*/ 556904 w 606902"/>
                <a:gd name="connsiteY5" fmla="*/ 15173 h 161840"/>
                <a:gd name="connsiteX6" fmla="*/ 609501 w 606902"/>
                <a:gd name="connsiteY6" fmla="*/ 29940 h 161840"/>
                <a:gd name="connsiteX7" fmla="*/ 582798 w 606902"/>
                <a:gd name="connsiteY7" fmla="*/ 150107 h 161840"/>
                <a:gd name="connsiteX8" fmla="*/ 522512 w 60690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22512" y="165279"/>
                  </a:moveTo>
                  <a:lnTo>
                    <a:pt x="67942" y="165279"/>
                  </a:lnTo>
                  <a:cubicBezTo>
                    <a:pt x="36585" y="165279"/>
                    <a:pt x="12916" y="158401"/>
                    <a:pt x="15344" y="150107"/>
                  </a:cubicBezTo>
                  <a:lnTo>
                    <a:pt x="48926" y="29940"/>
                  </a:lnTo>
                  <a:cubicBezTo>
                    <a:pt x="51151" y="21848"/>
                    <a:pt x="78057" y="15173"/>
                    <a:pt x="109009" y="15173"/>
                  </a:cubicBezTo>
                  <a:lnTo>
                    <a:pt x="556904" y="15173"/>
                  </a:lnTo>
                  <a:cubicBezTo>
                    <a:pt x="587855" y="15173"/>
                    <a:pt x="611323" y="21848"/>
                    <a:pt x="609501" y="29940"/>
                  </a:cubicBezTo>
                  <a:lnTo>
                    <a:pt x="582798" y="150107"/>
                  </a:lnTo>
                  <a:cubicBezTo>
                    <a:pt x="580978" y="158401"/>
                    <a:pt x="553869" y="165279"/>
                    <a:pt x="522512"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5" name="Freeform: Shape 564">
              <a:extLst>
                <a:ext uri="{FF2B5EF4-FFF2-40B4-BE49-F238E27FC236}">
                  <a16:creationId xmlns:a16="http://schemas.microsoft.com/office/drawing/2014/main" id="{B8FBAD92-ADED-493D-9D76-906DEE202428}"/>
                </a:ext>
              </a:extLst>
            </p:cNvPr>
            <p:cNvSpPr/>
            <p:nvPr/>
          </p:nvSpPr>
          <p:spPr>
            <a:xfrm>
              <a:off x="14078585" y="10893344"/>
              <a:ext cx="522278" cy="144077"/>
            </a:xfrm>
            <a:custGeom>
              <a:avLst/>
              <a:gdLst>
                <a:gd name="connsiteX0" fmla="*/ 498043 w 586672"/>
                <a:gd name="connsiteY0" fmla="*/ 151321 h 161840"/>
                <a:gd name="connsiteX1" fmla="*/ 65120 w 586672"/>
                <a:gd name="connsiteY1" fmla="*/ 151321 h 161840"/>
                <a:gd name="connsiteX2" fmla="*/ 15354 w 586672"/>
                <a:gd name="connsiteY2" fmla="*/ 137564 h 161840"/>
                <a:gd name="connsiteX3" fmla="*/ 49138 w 586672"/>
                <a:gd name="connsiteY3" fmla="*/ 28524 h 161840"/>
                <a:gd name="connsiteX4" fmla="*/ 106592 w 586672"/>
                <a:gd name="connsiteY4" fmla="*/ 15173 h 161840"/>
                <a:gd name="connsiteX5" fmla="*/ 533446 w 586672"/>
                <a:gd name="connsiteY5" fmla="*/ 15173 h 161840"/>
                <a:gd name="connsiteX6" fmla="*/ 583415 w 586672"/>
                <a:gd name="connsiteY6" fmla="*/ 28524 h 161840"/>
                <a:gd name="connsiteX7" fmla="*/ 555700 w 586672"/>
                <a:gd name="connsiteY7" fmla="*/ 137564 h 161840"/>
                <a:gd name="connsiteX8" fmla="*/ 498043 w 58667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498043" y="151321"/>
                  </a:moveTo>
                  <a:lnTo>
                    <a:pt x="65120" y="151321"/>
                  </a:lnTo>
                  <a:cubicBezTo>
                    <a:pt x="35179" y="151321"/>
                    <a:pt x="12926" y="145049"/>
                    <a:pt x="15354" y="137564"/>
                  </a:cubicBezTo>
                  <a:lnTo>
                    <a:pt x="49138" y="28524"/>
                  </a:lnTo>
                  <a:cubicBezTo>
                    <a:pt x="51363" y="21039"/>
                    <a:pt x="77258" y="15173"/>
                    <a:pt x="106592" y="15173"/>
                  </a:cubicBezTo>
                  <a:lnTo>
                    <a:pt x="533446" y="15173"/>
                  </a:lnTo>
                  <a:cubicBezTo>
                    <a:pt x="562982" y="15173"/>
                    <a:pt x="585235" y="21241"/>
                    <a:pt x="583415" y="28524"/>
                  </a:cubicBezTo>
                  <a:lnTo>
                    <a:pt x="555700" y="137564"/>
                  </a:lnTo>
                  <a:cubicBezTo>
                    <a:pt x="553676" y="145049"/>
                    <a:pt x="527782" y="151321"/>
                    <a:pt x="498043"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6" name="Freeform: Shape 565">
              <a:extLst>
                <a:ext uri="{FF2B5EF4-FFF2-40B4-BE49-F238E27FC236}">
                  <a16:creationId xmlns:a16="http://schemas.microsoft.com/office/drawing/2014/main" id="{BAE79076-8D02-4244-B223-E73C2494AE78}"/>
                </a:ext>
              </a:extLst>
            </p:cNvPr>
            <p:cNvSpPr/>
            <p:nvPr/>
          </p:nvSpPr>
          <p:spPr>
            <a:xfrm>
              <a:off x="14307155" y="11028236"/>
              <a:ext cx="522278" cy="144077"/>
            </a:xfrm>
            <a:custGeom>
              <a:avLst/>
              <a:gdLst>
                <a:gd name="connsiteX0" fmla="*/ 506104 w 586672"/>
                <a:gd name="connsiteY0" fmla="*/ 155772 h 161840"/>
                <a:gd name="connsiteX1" fmla="*/ 66302 w 586672"/>
                <a:gd name="connsiteY1" fmla="*/ 155772 h 161840"/>
                <a:gd name="connsiteX2" fmla="*/ 15322 w 586672"/>
                <a:gd name="connsiteY2" fmla="*/ 141611 h 161840"/>
                <a:gd name="connsiteX3" fmla="*/ 46679 w 586672"/>
                <a:gd name="connsiteY3" fmla="*/ 29131 h 161840"/>
                <a:gd name="connsiteX4" fmla="*/ 104739 w 586672"/>
                <a:gd name="connsiteY4" fmla="*/ 15173 h 161840"/>
                <a:gd name="connsiteX5" fmla="*/ 538269 w 586672"/>
                <a:gd name="connsiteY5" fmla="*/ 15173 h 161840"/>
                <a:gd name="connsiteX6" fmla="*/ 589452 w 586672"/>
                <a:gd name="connsiteY6" fmla="*/ 29131 h 161840"/>
                <a:gd name="connsiteX7" fmla="*/ 564367 w 586672"/>
                <a:gd name="connsiteY7" fmla="*/ 141611 h 161840"/>
                <a:gd name="connsiteX8" fmla="*/ 506104 w 58667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06104" y="155772"/>
                  </a:moveTo>
                  <a:lnTo>
                    <a:pt x="66302" y="155772"/>
                  </a:lnTo>
                  <a:cubicBezTo>
                    <a:pt x="35957" y="155772"/>
                    <a:pt x="13097" y="149298"/>
                    <a:pt x="15322" y="141611"/>
                  </a:cubicBezTo>
                  <a:lnTo>
                    <a:pt x="46679" y="29131"/>
                  </a:lnTo>
                  <a:cubicBezTo>
                    <a:pt x="48904" y="21444"/>
                    <a:pt x="74799" y="15173"/>
                    <a:pt x="104739" y="15173"/>
                  </a:cubicBezTo>
                  <a:lnTo>
                    <a:pt x="538269" y="15173"/>
                  </a:lnTo>
                  <a:cubicBezTo>
                    <a:pt x="568211" y="15173"/>
                    <a:pt x="591071" y="21444"/>
                    <a:pt x="589452" y="29131"/>
                  </a:cubicBezTo>
                  <a:lnTo>
                    <a:pt x="564367" y="141611"/>
                  </a:lnTo>
                  <a:cubicBezTo>
                    <a:pt x="562546" y="149298"/>
                    <a:pt x="536652" y="155772"/>
                    <a:pt x="506104"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7" name="Freeform: Shape 566">
              <a:extLst>
                <a:ext uri="{FF2B5EF4-FFF2-40B4-BE49-F238E27FC236}">
                  <a16:creationId xmlns:a16="http://schemas.microsoft.com/office/drawing/2014/main" id="{B6DA671D-BBFE-4C4B-87F2-5D8DFC407EF4}"/>
                </a:ext>
              </a:extLst>
            </p:cNvPr>
            <p:cNvSpPr/>
            <p:nvPr/>
          </p:nvSpPr>
          <p:spPr>
            <a:xfrm>
              <a:off x="14543284" y="11167450"/>
              <a:ext cx="540288" cy="144077"/>
            </a:xfrm>
            <a:custGeom>
              <a:avLst/>
              <a:gdLst>
                <a:gd name="connsiteX0" fmla="*/ 514573 w 606902"/>
                <a:gd name="connsiteY0" fmla="*/ 160424 h 161840"/>
                <a:gd name="connsiteX1" fmla="*/ 67489 w 606902"/>
                <a:gd name="connsiteY1" fmla="*/ 160424 h 161840"/>
                <a:gd name="connsiteX2" fmla="*/ 15295 w 606902"/>
                <a:gd name="connsiteY2" fmla="*/ 145656 h 161840"/>
                <a:gd name="connsiteX3" fmla="*/ 44021 w 606902"/>
                <a:gd name="connsiteY3" fmla="*/ 29535 h 161840"/>
                <a:gd name="connsiteX4" fmla="*/ 102689 w 606902"/>
                <a:gd name="connsiteY4" fmla="*/ 15173 h 161840"/>
                <a:gd name="connsiteX5" fmla="*/ 543301 w 606902"/>
                <a:gd name="connsiteY5" fmla="*/ 15173 h 161840"/>
                <a:gd name="connsiteX6" fmla="*/ 595696 w 606902"/>
                <a:gd name="connsiteY6" fmla="*/ 29535 h 161840"/>
                <a:gd name="connsiteX7" fmla="*/ 573444 w 606902"/>
                <a:gd name="connsiteY7" fmla="*/ 145656 h 161840"/>
                <a:gd name="connsiteX8" fmla="*/ 514573 w 60690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14573" y="160424"/>
                  </a:moveTo>
                  <a:lnTo>
                    <a:pt x="67489" y="160424"/>
                  </a:lnTo>
                  <a:cubicBezTo>
                    <a:pt x="36536" y="160424"/>
                    <a:pt x="13273" y="153748"/>
                    <a:pt x="15295" y="145656"/>
                  </a:cubicBezTo>
                  <a:lnTo>
                    <a:pt x="44021" y="29535"/>
                  </a:lnTo>
                  <a:cubicBezTo>
                    <a:pt x="46045" y="21645"/>
                    <a:pt x="72142" y="15173"/>
                    <a:pt x="102689" y="15173"/>
                  </a:cubicBezTo>
                  <a:lnTo>
                    <a:pt x="543301" y="15173"/>
                  </a:lnTo>
                  <a:cubicBezTo>
                    <a:pt x="573646" y="15173"/>
                    <a:pt x="597113" y="21645"/>
                    <a:pt x="595696" y="29535"/>
                  </a:cubicBezTo>
                  <a:lnTo>
                    <a:pt x="573444" y="145656"/>
                  </a:lnTo>
                  <a:cubicBezTo>
                    <a:pt x="571825" y="153951"/>
                    <a:pt x="545526" y="160424"/>
                    <a:pt x="514573"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8" name="Freeform: Shape 567">
              <a:extLst>
                <a:ext uri="{FF2B5EF4-FFF2-40B4-BE49-F238E27FC236}">
                  <a16:creationId xmlns:a16="http://schemas.microsoft.com/office/drawing/2014/main" id="{6B159EBE-AB93-4157-89BA-DBB6B4C4937E}"/>
                </a:ext>
              </a:extLst>
            </p:cNvPr>
            <p:cNvSpPr/>
            <p:nvPr/>
          </p:nvSpPr>
          <p:spPr>
            <a:xfrm>
              <a:off x="14787336" y="11311346"/>
              <a:ext cx="540288" cy="144077"/>
            </a:xfrm>
            <a:custGeom>
              <a:avLst/>
              <a:gdLst>
                <a:gd name="connsiteX0" fmla="*/ 523449 w 606902"/>
                <a:gd name="connsiteY0" fmla="*/ 165279 h 161840"/>
                <a:gd name="connsiteX1" fmla="*/ 68880 w 606902"/>
                <a:gd name="connsiteY1" fmla="*/ 165279 h 161840"/>
                <a:gd name="connsiteX2" fmla="*/ 15269 w 606902"/>
                <a:gd name="connsiteY2" fmla="*/ 150107 h 161840"/>
                <a:gd name="connsiteX3" fmla="*/ 41367 w 606902"/>
                <a:gd name="connsiteY3" fmla="*/ 29940 h 161840"/>
                <a:gd name="connsiteX4" fmla="*/ 100641 w 606902"/>
                <a:gd name="connsiteY4" fmla="*/ 15173 h 161840"/>
                <a:gd name="connsiteX5" fmla="*/ 548535 w 606902"/>
                <a:gd name="connsiteY5" fmla="*/ 15173 h 161840"/>
                <a:gd name="connsiteX6" fmla="*/ 602144 w 606902"/>
                <a:gd name="connsiteY6" fmla="*/ 29940 h 161840"/>
                <a:gd name="connsiteX7" fmla="*/ 582926 w 606902"/>
                <a:gd name="connsiteY7" fmla="*/ 150107 h 161840"/>
                <a:gd name="connsiteX8" fmla="*/ 523449 w 60690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23449" y="165279"/>
                  </a:moveTo>
                  <a:lnTo>
                    <a:pt x="68880" y="165279"/>
                  </a:lnTo>
                  <a:cubicBezTo>
                    <a:pt x="37523" y="165279"/>
                    <a:pt x="13449" y="158401"/>
                    <a:pt x="15269" y="150107"/>
                  </a:cubicBezTo>
                  <a:lnTo>
                    <a:pt x="41367" y="29940"/>
                  </a:lnTo>
                  <a:cubicBezTo>
                    <a:pt x="43187" y="21848"/>
                    <a:pt x="69688" y="15173"/>
                    <a:pt x="100641" y="15173"/>
                  </a:cubicBezTo>
                  <a:lnTo>
                    <a:pt x="548535" y="15173"/>
                  </a:lnTo>
                  <a:cubicBezTo>
                    <a:pt x="579487" y="15173"/>
                    <a:pt x="603358" y="21848"/>
                    <a:pt x="602144" y="29940"/>
                  </a:cubicBezTo>
                  <a:lnTo>
                    <a:pt x="582926" y="150107"/>
                  </a:lnTo>
                  <a:cubicBezTo>
                    <a:pt x="581308" y="158401"/>
                    <a:pt x="554807" y="165279"/>
                    <a:pt x="523449"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69" name="Freeform: Shape 568">
              <a:extLst>
                <a:ext uri="{FF2B5EF4-FFF2-40B4-BE49-F238E27FC236}">
                  <a16:creationId xmlns:a16="http://schemas.microsoft.com/office/drawing/2014/main" id="{910E1F73-9678-4D3F-B061-CA5F02041BC7}"/>
                </a:ext>
              </a:extLst>
            </p:cNvPr>
            <p:cNvSpPr/>
            <p:nvPr/>
          </p:nvSpPr>
          <p:spPr>
            <a:xfrm>
              <a:off x="12185457" y="11459926"/>
              <a:ext cx="918488" cy="162086"/>
            </a:xfrm>
            <a:custGeom>
              <a:avLst/>
              <a:gdLst>
                <a:gd name="connsiteX0" fmla="*/ 874482 w 1031734"/>
                <a:gd name="connsiteY0" fmla="*/ 170540 h 182070"/>
                <a:gd name="connsiteX1" fmla="*/ 103919 w 1031734"/>
                <a:gd name="connsiteY1" fmla="*/ 170540 h 182070"/>
                <a:gd name="connsiteX2" fmla="*/ 15514 w 1031734"/>
                <a:gd name="connsiteY2" fmla="*/ 154759 h 182070"/>
                <a:gd name="connsiteX3" fmla="*/ 77215 w 1031734"/>
                <a:gd name="connsiteY3" fmla="*/ 30548 h 182070"/>
                <a:gd name="connsiteX4" fmla="*/ 179782 w 1031734"/>
                <a:gd name="connsiteY4" fmla="*/ 15173 h 182070"/>
                <a:gd name="connsiteX5" fmla="*/ 938814 w 1031734"/>
                <a:gd name="connsiteY5" fmla="*/ 15173 h 182070"/>
                <a:gd name="connsiteX6" fmla="*/ 1027422 w 1031734"/>
                <a:gd name="connsiteY6" fmla="*/ 30548 h 182070"/>
                <a:gd name="connsiteX7" fmla="*/ 977251 w 1031734"/>
                <a:gd name="connsiteY7" fmla="*/ 154759 h 182070"/>
                <a:gd name="connsiteX8" fmla="*/ 874482 w 1031734"/>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734" h="182070">
                  <a:moveTo>
                    <a:pt x="874482" y="170540"/>
                  </a:moveTo>
                  <a:lnTo>
                    <a:pt x="103919" y="170540"/>
                  </a:lnTo>
                  <a:cubicBezTo>
                    <a:pt x="50714" y="170540"/>
                    <a:pt x="11062" y="163458"/>
                    <a:pt x="15514" y="154759"/>
                  </a:cubicBezTo>
                  <a:lnTo>
                    <a:pt x="77215" y="30548"/>
                  </a:lnTo>
                  <a:cubicBezTo>
                    <a:pt x="81464" y="22050"/>
                    <a:pt x="127385" y="15173"/>
                    <a:pt x="179782" y="15173"/>
                  </a:cubicBezTo>
                  <a:lnTo>
                    <a:pt x="938814" y="15173"/>
                  </a:lnTo>
                  <a:cubicBezTo>
                    <a:pt x="991210" y="15173"/>
                    <a:pt x="1030862" y="22050"/>
                    <a:pt x="1027422" y="30548"/>
                  </a:cubicBezTo>
                  <a:lnTo>
                    <a:pt x="977251" y="154759"/>
                  </a:lnTo>
                  <a:cubicBezTo>
                    <a:pt x="973610" y="163458"/>
                    <a:pt x="927485" y="170540"/>
                    <a:pt x="874482"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0" name="Freeform: Shape 569">
              <a:extLst>
                <a:ext uri="{FF2B5EF4-FFF2-40B4-BE49-F238E27FC236}">
                  <a16:creationId xmlns:a16="http://schemas.microsoft.com/office/drawing/2014/main" id="{3A66CDF5-8F0B-433E-B7F7-5B3B0B54048A}"/>
                </a:ext>
              </a:extLst>
            </p:cNvPr>
            <p:cNvSpPr/>
            <p:nvPr/>
          </p:nvSpPr>
          <p:spPr>
            <a:xfrm>
              <a:off x="13088998" y="11459926"/>
              <a:ext cx="576307" cy="162086"/>
            </a:xfrm>
            <a:custGeom>
              <a:avLst/>
              <a:gdLst>
                <a:gd name="connsiteX0" fmla="*/ 529357 w 647362"/>
                <a:gd name="connsiteY0" fmla="*/ 170540 h 182070"/>
                <a:gd name="connsiteX1" fmla="*/ 67099 w 647362"/>
                <a:gd name="connsiteY1" fmla="*/ 170540 h 182070"/>
                <a:gd name="connsiteX2" fmla="*/ 15512 w 647362"/>
                <a:gd name="connsiteY2" fmla="*/ 154759 h 182070"/>
                <a:gd name="connsiteX3" fmla="*/ 65076 w 647362"/>
                <a:gd name="connsiteY3" fmla="*/ 30548 h 182070"/>
                <a:gd name="connsiteX4" fmla="*/ 128194 w 647362"/>
                <a:gd name="connsiteY4" fmla="*/ 15173 h 182070"/>
                <a:gd name="connsiteX5" fmla="*/ 583573 w 647362"/>
                <a:gd name="connsiteY5" fmla="*/ 15173 h 182070"/>
                <a:gd name="connsiteX6" fmla="*/ 635160 w 647362"/>
                <a:gd name="connsiteY6" fmla="*/ 30548 h 182070"/>
                <a:gd name="connsiteX7" fmla="*/ 592677 w 647362"/>
                <a:gd name="connsiteY7" fmla="*/ 154759 h 182070"/>
                <a:gd name="connsiteX8" fmla="*/ 529357 w 647362"/>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362" h="182070">
                  <a:moveTo>
                    <a:pt x="529357" y="170540"/>
                  </a:moveTo>
                  <a:lnTo>
                    <a:pt x="67099" y="170540"/>
                  </a:lnTo>
                  <a:cubicBezTo>
                    <a:pt x="35135" y="170540"/>
                    <a:pt x="12073" y="163458"/>
                    <a:pt x="15512" y="154759"/>
                  </a:cubicBezTo>
                  <a:lnTo>
                    <a:pt x="65076" y="30548"/>
                  </a:lnTo>
                  <a:cubicBezTo>
                    <a:pt x="68515" y="22050"/>
                    <a:pt x="96635" y="15173"/>
                    <a:pt x="128194" y="15173"/>
                  </a:cubicBezTo>
                  <a:lnTo>
                    <a:pt x="583573" y="15173"/>
                  </a:lnTo>
                  <a:cubicBezTo>
                    <a:pt x="614930" y="15173"/>
                    <a:pt x="638195" y="22050"/>
                    <a:pt x="635160" y="30548"/>
                  </a:cubicBezTo>
                  <a:lnTo>
                    <a:pt x="592677" y="154759"/>
                  </a:lnTo>
                  <a:cubicBezTo>
                    <a:pt x="589642" y="163458"/>
                    <a:pt x="561320" y="170540"/>
                    <a:pt x="529357"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1" name="Freeform: Shape 570">
              <a:extLst>
                <a:ext uri="{FF2B5EF4-FFF2-40B4-BE49-F238E27FC236}">
                  <a16:creationId xmlns:a16="http://schemas.microsoft.com/office/drawing/2014/main" id="{0DE57E7B-22CC-44E9-BC11-55678825953A}"/>
                </a:ext>
              </a:extLst>
            </p:cNvPr>
            <p:cNvSpPr/>
            <p:nvPr/>
          </p:nvSpPr>
          <p:spPr>
            <a:xfrm>
              <a:off x="13659818" y="11459926"/>
              <a:ext cx="558297" cy="162086"/>
            </a:xfrm>
            <a:custGeom>
              <a:avLst/>
              <a:gdLst>
                <a:gd name="connsiteX0" fmla="*/ 530463 w 627132"/>
                <a:gd name="connsiteY0" fmla="*/ 170540 h 182070"/>
                <a:gd name="connsiteX1" fmla="*/ 68002 w 627132"/>
                <a:gd name="connsiteY1" fmla="*/ 170540 h 182070"/>
                <a:gd name="connsiteX2" fmla="*/ 15404 w 627132"/>
                <a:gd name="connsiteY2" fmla="*/ 154759 h 182070"/>
                <a:gd name="connsiteX3" fmla="*/ 57078 w 627132"/>
                <a:gd name="connsiteY3" fmla="*/ 30548 h 182070"/>
                <a:gd name="connsiteX4" fmla="*/ 119185 w 627132"/>
                <a:gd name="connsiteY4" fmla="*/ 15173 h 182070"/>
                <a:gd name="connsiteX5" fmla="*/ 574564 w 627132"/>
                <a:gd name="connsiteY5" fmla="*/ 15173 h 182070"/>
                <a:gd name="connsiteX6" fmla="*/ 627162 w 627132"/>
                <a:gd name="connsiteY6" fmla="*/ 30548 h 182070"/>
                <a:gd name="connsiteX7" fmla="*/ 592367 w 627132"/>
                <a:gd name="connsiteY7" fmla="*/ 154759 h 182070"/>
                <a:gd name="connsiteX8" fmla="*/ 530463 w 627132"/>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32" h="182070">
                  <a:moveTo>
                    <a:pt x="530463" y="170540"/>
                  </a:moveTo>
                  <a:lnTo>
                    <a:pt x="68002" y="170540"/>
                  </a:lnTo>
                  <a:cubicBezTo>
                    <a:pt x="36039" y="170540"/>
                    <a:pt x="12572" y="163458"/>
                    <a:pt x="15404" y="154759"/>
                  </a:cubicBezTo>
                  <a:lnTo>
                    <a:pt x="57078" y="30548"/>
                  </a:lnTo>
                  <a:cubicBezTo>
                    <a:pt x="59911" y="22050"/>
                    <a:pt x="87626" y="15173"/>
                    <a:pt x="119185" y="15173"/>
                  </a:cubicBezTo>
                  <a:lnTo>
                    <a:pt x="574564" y="15173"/>
                  </a:lnTo>
                  <a:cubicBezTo>
                    <a:pt x="605921" y="15173"/>
                    <a:pt x="629589" y="22050"/>
                    <a:pt x="627162" y="30548"/>
                  </a:cubicBezTo>
                  <a:lnTo>
                    <a:pt x="592367" y="154759"/>
                  </a:lnTo>
                  <a:cubicBezTo>
                    <a:pt x="590140" y="163458"/>
                    <a:pt x="562425" y="170540"/>
                    <a:pt x="530463"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2" name="Freeform: Shape 571">
              <a:extLst>
                <a:ext uri="{FF2B5EF4-FFF2-40B4-BE49-F238E27FC236}">
                  <a16:creationId xmlns:a16="http://schemas.microsoft.com/office/drawing/2014/main" id="{93DA1651-AF3A-4497-9958-F70071CA564E}"/>
                </a:ext>
              </a:extLst>
            </p:cNvPr>
            <p:cNvSpPr/>
            <p:nvPr/>
          </p:nvSpPr>
          <p:spPr>
            <a:xfrm>
              <a:off x="14612999" y="10893344"/>
              <a:ext cx="522278" cy="144077"/>
            </a:xfrm>
            <a:custGeom>
              <a:avLst/>
              <a:gdLst>
                <a:gd name="connsiteX0" fmla="*/ 498977 w 586672"/>
                <a:gd name="connsiteY0" fmla="*/ 151321 h 161840"/>
                <a:gd name="connsiteX1" fmla="*/ 66053 w 586672"/>
                <a:gd name="connsiteY1" fmla="*/ 151321 h 161840"/>
                <a:gd name="connsiteX2" fmla="*/ 15275 w 586672"/>
                <a:gd name="connsiteY2" fmla="*/ 137564 h 161840"/>
                <a:gd name="connsiteX3" fmla="*/ 42384 w 586672"/>
                <a:gd name="connsiteY3" fmla="*/ 28524 h 161840"/>
                <a:gd name="connsiteX4" fmla="*/ 99028 w 586672"/>
                <a:gd name="connsiteY4" fmla="*/ 15173 h 161840"/>
                <a:gd name="connsiteX5" fmla="*/ 525882 w 586672"/>
                <a:gd name="connsiteY5" fmla="*/ 15173 h 161840"/>
                <a:gd name="connsiteX6" fmla="*/ 576660 w 586672"/>
                <a:gd name="connsiteY6" fmla="*/ 28524 h 161840"/>
                <a:gd name="connsiteX7" fmla="*/ 555824 w 586672"/>
                <a:gd name="connsiteY7" fmla="*/ 137564 h 161840"/>
                <a:gd name="connsiteX8" fmla="*/ 498977 w 58667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498977" y="151321"/>
                  </a:moveTo>
                  <a:lnTo>
                    <a:pt x="66053" y="151321"/>
                  </a:lnTo>
                  <a:cubicBezTo>
                    <a:pt x="36113" y="151321"/>
                    <a:pt x="13455" y="145049"/>
                    <a:pt x="15275" y="137564"/>
                  </a:cubicBezTo>
                  <a:lnTo>
                    <a:pt x="42384" y="28524"/>
                  </a:lnTo>
                  <a:cubicBezTo>
                    <a:pt x="44204" y="21039"/>
                    <a:pt x="69694" y="15173"/>
                    <a:pt x="99028" y="15173"/>
                  </a:cubicBezTo>
                  <a:lnTo>
                    <a:pt x="525882" y="15173"/>
                  </a:lnTo>
                  <a:cubicBezTo>
                    <a:pt x="555419" y="15173"/>
                    <a:pt x="578076" y="21241"/>
                    <a:pt x="576660" y="28524"/>
                  </a:cubicBezTo>
                  <a:lnTo>
                    <a:pt x="555824" y="137564"/>
                  </a:lnTo>
                  <a:cubicBezTo>
                    <a:pt x="554205" y="145049"/>
                    <a:pt x="528917" y="151321"/>
                    <a:pt x="498977"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3" name="Freeform: Shape 572">
              <a:extLst>
                <a:ext uri="{FF2B5EF4-FFF2-40B4-BE49-F238E27FC236}">
                  <a16:creationId xmlns:a16="http://schemas.microsoft.com/office/drawing/2014/main" id="{00149EEE-2B15-4D36-AF2C-1ABC97407138}"/>
                </a:ext>
              </a:extLst>
            </p:cNvPr>
            <p:cNvSpPr/>
            <p:nvPr/>
          </p:nvSpPr>
          <p:spPr>
            <a:xfrm>
              <a:off x="14850206" y="11028236"/>
              <a:ext cx="522278" cy="144077"/>
            </a:xfrm>
            <a:custGeom>
              <a:avLst/>
              <a:gdLst>
                <a:gd name="connsiteX0" fmla="*/ 507247 w 586672"/>
                <a:gd name="connsiteY0" fmla="*/ 155772 h 161840"/>
                <a:gd name="connsiteX1" fmla="*/ 67242 w 586672"/>
                <a:gd name="connsiteY1" fmla="*/ 155772 h 161840"/>
                <a:gd name="connsiteX2" fmla="*/ 15252 w 586672"/>
                <a:gd name="connsiteY2" fmla="*/ 141611 h 161840"/>
                <a:gd name="connsiteX3" fmla="*/ 39730 w 586672"/>
                <a:gd name="connsiteY3" fmla="*/ 29131 h 161840"/>
                <a:gd name="connsiteX4" fmla="*/ 96981 w 586672"/>
                <a:gd name="connsiteY4" fmla="*/ 15173 h 161840"/>
                <a:gd name="connsiteX5" fmla="*/ 530512 w 586672"/>
                <a:gd name="connsiteY5" fmla="*/ 15173 h 161840"/>
                <a:gd name="connsiteX6" fmla="*/ 582503 w 586672"/>
                <a:gd name="connsiteY6" fmla="*/ 29131 h 161840"/>
                <a:gd name="connsiteX7" fmla="*/ 564498 w 586672"/>
                <a:gd name="connsiteY7" fmla="*/ 141611 h 161840"/>
                <a:gd name="connsiteX8" fmla="*/ 507247 w 58667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07247" y="155772"/>
                  </a:moveTo>
                  <a:lnTo>
                    <a:pt x="67242" y="155772"/>
                  </a:lnTo>
                  <a:cubicBezTo>
                    <a:pt x="36897" y="155772"/>
                    <a:pt x="13633" y="149298"/>
                    <a:pt x="15252" y="141611"/>
                  </a:cubicBezTo>
                  <a:lnTo>
                    <a:pt x="39730" y="29131"/>
                  </a:lnTo>
                  <a:cubicBezTo>
                    <a:pt x="41349" y="21444"/>
                    <a:pt x="67041" y="15173"/>
                    <a:pt x="96981" y="15173"/>
                  </a:cubicBezTo>
                  <a:lnTo>
                    <a:pt x="530512" y="15173"/>
                  </a:lnTo>
                  <a:cubicBezTo>
                    <a:pt x="560452" y="15173"/>
                    <a:pt x="583717" y="21444"/>
                    <a:pt x="582503" y="29131"/>
                  </a:cubicBezTo>
                  <a:lnTo>
                    <a:pt x="564498" y="141611"/>
                  </a:lnTo>
                  <a:cubicBezTo>
                    <a:pt x="563285" y="149298"/>
                    <a:pt x="537592" y="155772"/>
                    <a:pt x="507247"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4" name="Freeform: Shape 573">
              <a:extLst>
                <a:ext uri="{FF2B5EF4-FFF2-40B4-BE49-F238E27FC236}">
                  <a16:creationId xmlns:a16="http://schemas.microsoft.com/office/drawing/2014/main" id="{8D7C42FF-A70B-4C62-B564-C8CF0D1D703C}"/>
                </a:ext>
              </a:extLst>
            </p:cNvPr>
            <p:cNvSpPr/>
            <p:nvPr/>
          </p:nvSpPr>
          <p:spPr>
            <a:xfrm>
              <a:off x="15095333" y="11167450"/>
              <a:ext cx="522278" cy="144077"/>
            </a:xfrm>
            <a:custGeom>
              <a:avLst/>
              <a:gdLst>
                <a:gd name="connsiteX0" fmla="*/ 515523 w 586672"/>
                <a:gd name="connsiteY0" fmla="*/ 160424 h 161840"/>
                <a:gd name="connsiteX1" fmla="*/ 68438 w 586672"/>
                <a:gd name="connsiteY1" fmla="*/ 160424 h 161840"/>
                <a:gd name="connsiteX2" fmla="*/ 15233 w 586672"/>
                <a:gd name="connsiteY2" fmla="*/ 145656 h 161840"/>
                <a:gd name="connsiteX3" fmla="*/ 36879 w 586672"/>
                <a:gd name="connsiteY3" fmla="*/ 29535 h 161840"/>
                <a:gd name="connsiteX4" fmla="*/ 94535 w 586672"/>
                <a:gd name="connsiteY4" fmla="*/ 15173 h 161840"/>
                <a:gd name="connsiteX5" fmla="*/ 535146 w 586672"/>
                <a:gd name="connsiteY5" fmla="*/ 15173 h 161840"/>
                <a:gd name="connsiteX6" fmla="*/ 588350 w 586672"/>
                <a:gd name="connsiteY6" fmla="*/ 29535 h 161840"/>
                <a:gd name="connsiteX7" fmla="*/ 573380 w 586672"/>
                <a:gd name="connsiteY7" fmla="*/ 145656 h 161840"/>
                <a:gd name="connsiteX8" fmla="*/ 515523 w 58667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15523" y="160424"/>
                  </a:moveTo>
                  <a:lnTo>
                    <a:pt x="68438" y="160424"/>
                  </a:lnTo>
                  <a:cubicBezTo>
                    <a:pt x="37486" y="160424"/>
                    <a:pt x="13817" y="153748"/>
                    <a:pt x="15233" y="145656"/>
                  </a:cubicBezTo>
                  <a:lnTo>
                    <a:pt x="36879" y="29535"/>
                  </a:lnTo>
                  <a:cubicBezTo>
                    <a:pt x="38296" y="21645"/>
                    <a:pt x="64189" y="15173"/>
                    <a:pt x="94535" y="15173"/>
                  </a:cubicBezTo>
                  <a:lnTo>
                    <a:pt x="535146" y="15173"/>
                  </a:lnTo>
                  <a:cubicBezTo>
                    <a:pt x="565492" y="15173"/>
                    <a:pt x="589363" y="21645"/>
                    <a:pt x="588350" y="29535"/>
                  </a:cubicBezTo>
                  <a:lnTo>
                    <a:pt x="573380" y="145656"/>
                  </a:lnTo>
                  <a:cubicBezTo>
                    <a:pt x="572369" y="153951"/>
                    <a:pt x="546475" y="160424"/>
                    <a:pt x="515523"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5" name="Freeform: Shape 574">
              <a:extLst>
                <a:ext uri="{FF2B5EF4-FFF2-40B4-BE49-F238E27FC236}">
                  <a16:creationId xmlns:a16="http://schemas.microsoft.com/office/drawing/2014/main" id="{C341DCEB-7F9F-4116-8DA8-6A223E81928D}"/>
                </a:ext>
              </a:extLst>
            </p:cNvPr>
            <p:cNvSpPr/>
            <p:nvPr/>
          </p:nvSpPr>
          <p:spPr>
            <a:xfrm>
              <a:off x="15348729" y="11311346"/>
              <a:ext cx="540288" cy="144077"/>
            </a:xfrm>
            <a:custGeom>
              <a:avLst/>
              <a:gdLst>
                <a:gd name="connsiteX0" fmla="*/ 524220 w 606902"/>
                <a:gd name="connsiteY0" fmla="*/ 165279 h 161840"/>
                <a:gd name="connsiteX1" fmla="*/ 69650 w 606902"/>
                <a:gd name="connsiteY1" fmla="*/ 165279 h 161840"/>
                <a:gd name="connsiteX2" fmla="*/ 15231 w 606902"/>
                <a:gd name="connsiteY2" fmla="*/ 150107 h 161840"/>
                <a:gd name="connsiteX3" fmla="*/ 33842 w 606902"/>
                <a:gd name="connsiteY3" fmla="*/ 29940 h 161840"/>
                <a:gd name="connsiteX4" fmla="*/ 92105 w 606902"/>
                <a:gd name="connsiteY4" fmla="*/ 15173 h 161840"/>
                <a:gd name="connsiteX5" fmla="*/ 540000 w 606902"/>
                <a:gd name="connsiteY5" fmla="*/ 15173 h 161840"/>
                <a:gd name="connsiteX6" fmla="*/ 594620 w 606902"/>
                <a:gd name="connsiteY6" fmla="*/ 29940 h 161840"/>
                <a:gd name="connsiteX7" fmla="*/ 582887 w 606902"/>
                <a:gd name="connsiteY7" fmla="*/ 150107 h 161840"/>
                <a:gd name="connsiteX8" fmla="*/ 524220 w 60690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24220" y="165279"/>
                  </a:moveTo>
                  <a:lnTo>
                    <a:pt x="69650" y="165279"/>
                  </a:lnTo>
                  <a:cubicBezTo>
                    <a:pt x="38292" y="165279"/>
                    <a:pt x="13815" y="158401"/>
                    <a:pt x="15231" y="150107"/>
                  </a:cubicBezTo>
                  <a:lnTo>
                    <a:pt x="33842" y="29940"/>
                  </a:lnTo>
                  <a:cubicBezTo>
                    <a:pt x="35056" y="21848"/>
                    <a:pt x="61153" y="15173"/>
                    <a:pt x="92105" y="15173"/>
                  </a:cubicBezTo>
                  <a:lnTo>
                    <a:pt x="540000" y="15173"/>
                  </a:lnTo>
                  <a:cubicBezTo>
                    <a:pt x="570951" y="15173"/>
                    <a:pt x="595430" y="21848"/>
                    <a:pt x="594620" y="29940"/>
                  </a:cubicBezTo>
                  <a:lnTo>
                    <a:pt x="582887" y="150107"/>
                  </a:lnTo>
                  <a:cubicBezTo>
                    <a:pt x="581674" y="158401"/>
                    <a:pt x="555576" y="165279"/>
                    <a:pt x="524220"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6" name="Freeform: Shape 575">
              <a:extLst>
                <a:ext uri="{FF2B5EF4-FFF2-40B4-BE49-F238E27FC236}">
                  <a16:creationId xmlns:a16="http://schemas.microsoft.com/office/drawing/2014/main" id="{B1156F13-B128-4EA9-B9AD-1542EADCBCAD}"/>
                </a:ext>
              </a:extLst>
            </p:cNvPr>
            <p:cNvSpPr/>
            <p:nvPr/>
          </p:nvSpPr>
          <p:spPr>
            <a:xfrm>
              <a:off x="15393406" y="11028236"/>
              <a:ext cx="522278" cy="144077"/>
            </a:xfrm>
            <a:custGeom>
              <a:avLst/>
              <a:gdLst>
                <a:gd name="connsiteX0" fmla="*/ 508022 w 586672"/>
                <a:gd name="connsiteY0" fmla="*/ 155772 h 161840"/>
                <a:gd name="connsiteX1" fmla="*/ 68017 w 586672"/>
                <a:gd name="connsiteY1" fmla="*/ 155772 h 161840"/>
                <a:gd name="connsiteX2" fmla="*/ 15217 w 586672"/>
                <a:gd name="connsiteY2" fmla="*/ 141611 h 161840"/>
                <a:gd name="connsiteX3" fmla="*/ 32615 w 586672"/>
                <a:gd name="connsiteY3" fmla="*/ 29131 h 161840"/>
                <a:gd name="connsiteX4" fmla="*/ 89058 w 586672"/>
                <a:gd name="connsiteY4" fmla="*/ 15173 h 161840"/>
                <a:gd name="connsiteX5" fmla="*/ 522791 w 586672"/>
                <a:gd name="connsiteY5" fmla="*/ 15173 h 161840"/>
                <a:gd name="connsiteX6" fmla="*/ 575591 w 586672"/>
                <a:gd name="connsiteY6" fmla="*/ 29131 h 161840"/>
                <a:gd name="connsiteX7" fmla="*/ 564465 w 586672"/>
                <a:gd name="connsiteY7" fmla="*/ 141611 h 161840"/>
                <a:gd name="connsiteX8" fmla="*/ 508022 w 58667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08022" y="155772"/>
                  </a:moveTo>
                  <a:lnTo>
                    <a:pt x="68017" y="155772"/>
                  </a:lnTo>
                  <a:cubicBezTo>
                    <a:pt x="37672" y="155772"/>
                    <a:pt x="14003" y="149298"/>
                    <a:pt x="15217" y="141611"/>
                  </a:cubicBezTo>
                  <a:lnTo>
                    <a:pt x="32615" y="29131"/>
                  </a:lnTo>
                  <a:cubicBezTo>
                    <a:pt x="33829" y="21444"/>
                    <a:pt x="59116" y="15173"/>
                    <a:pt x="89058" y="15173"/>
                  </a:cubicBezTo>
                  <a:lnTo>
                    <a:pt x="522791" y="15173"/>
                  </a:lnTo>
                  <a:cubicBezTo>
                    <a:pt x="552731" y="15173"/>
                    <a:pt x="576400" y="21444"/>
                    <a:pt x="575591" y="29131"/>
                  </a:cubicBezTo>
                  <a:lnTo>
                    <a:pt x="564465" y="141611"/>
                  </a:lnTo>
                  <a:cubicBezTo>
                    <a:pt x="563655" y="149298"/>
                    <a:pt x="538367" y="155772"/>
                    <a:pt x="508022"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7" name="Freeform: Shape 576">
              <a:extLst>
                <a:ext uri="{FF2B5EF4-FFF2-40B4-BE49-F238E27FC236}">
                  <a16:creationId xmlns:a16="http://schemas.microsoft.com/office/drawing/2014/main" id="{3CF5808B-4931-406B-B57C-C548F07F8474}"/>
                </a:ext>
              </a:extLst>
            </p:cNvPr>
            <p:cNvSpPr/>
            <p:nvPr/>
          </p:nvSpPr>
          <p:spPr>
            <a:xfrm>
              <a:off x="15647713" y="11167450"/>
              <a:ext cx="522278" cy="144077"/>
            </a:xfrm>
            <a:custGeom>
              <a:avLst/>
              <a:gdLst>
                <a:gd name="connsiteX0" fmla="*/ 516303 w 586672"/>
                <a:gd name="connsiteY0" fmla="*/ 160424 h 161840"/>
                <a:gd name="connsiteX1" fmla="*/ 69217 w 586672"/>
                <a:gd name="connsiteY1" fmla="*/ 160424 h 161840"/>
                <a:gd name="connsiteX2" fmla="*/ 15203 w 586672"/>
                <a:gd name="connsiteY2" fmla="*/ 145656 h 161840"/>
                <a:gd name="connsiteX3" fmla="*/ 29567 w 586672"/>
                <a:gd name="connsiteY3" fmla="*/ 29535 h 161840"/>
                <a:gd name="connsiteX4" fmla="*/ 86414 w 586672"/>
                <a:gd name="connsiteY4" fmla="*/ 15173 h 161840"/>
                <a:gd name="connsiteX5" fmla="*/ 527024 w 586672"/>
                <a:gd name="connsiteY5" fmla="*/ 15173 h 161840"/>
                <a:gd name="connsiteX6" fmla="*/ 581241 w 586672"/>
                <a:gd name="connsiteY6" fmla="*/ 29535 h 161840"/>
                <a:gd name="connsiteX7" fmla="*/ 573352 w 586672"/>
                <a:gd name="connsiteY7" fmla="*/ 145656 h 161840"/>
                <a:gd name="connsiteX8" fmla="*/ 516303 w 58667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16303" y="160424"/>
                  </a:moveTo>
                  <a:lnTo>
                    <a:pt x="69217" y="160424"/>
                  </a:lnTo>
                  <a:cubicBezTo>
                    <a:pt x="38266" y="160424"/>
                    <a:pt x="14192" y="153748"/>
                    <a:pt x="15203" y="145656"/>
                  </a:cubicBezTo>
                  <a:lnTo>
                    <a:pt x="29567" y="29535"/>
                  </a:lnTo>
                  <a:cubicBezTo>
                    <a:pt x="30578" y="21645"/>
                    <a:pt x="56068" y="15173"/>
                    <a:pt x="86414" y="15173"/>
                  </a:cubicBezTo>
                  <a:lnTo>
                    <a:pt x="527024" y="15173"/>
                  </a:lnTo>
                  <a:cubicBezTo>
                    <a:pt x="557369" y="15173"/>
                    <a:pt x="581646" y="21645"/>
                    <a:pt x="581241" y="29535"/>
                  </a:cubicBezTo>
                  <a:lnTo>
                    <a:pt x="573352" y="145656"/>
                  </a:lnTo>
                  <a:cubicBezTo>
                    <a:pt x="572542" y="153951"/>
                    <a:pt x="547052" y="160424"/>
                    <a:pt x="516303"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8" name="Freeform: Shape 577">
              <a:extLst>
                <a:ext uri="{FF2B5EF4-FFF2-40B4-BE49-F238E27FC236}">
                  <a16:creationId xmlns:a16="http://schemas.microsoft.com/office/drawing/2014/main" id="{5C23BE71-B0CD-42F6-8EC0-B4E77516BE25}"/>
                </a:ext>
              </a:extLst>
            </p:cNvPr>
            <p:cNvSpPr/>
            <p:nvPr/>
          </p:nvSpPr>
          <p:spPr>
            <a:xfrm>
              <a:off x="15909943" y="11311346"/>
              <a:ext cx="522278" cy="144077"/>
            </a:xfrm>
            <a:custGeom>
              <a:avLst/>
              <a:gdLst>
                <a:gd name="connsiteX0" fmla="*/ 525193 w 586672"/>
                <a:gd name="connsiteY0" fmla="*/ 165279 h 161840"/>
                <a:gd name="connsiteX1" fmla="*/ 70622 w 586672"/>
                <a:gd name="connsiteY1" fmla="*/ 165279 h 161840"/>
                <a:gd name="connsiteX2" fmla="*/ 15192 w 586672"/>
                <a:gd name="connsiteY2" fmla="*/ 150107 h 161840"/>
                <a:gd name="connsiteX3" fmla="*/ 26318 w 586672"/>
                <a:gd name="connsiteY3" fmla="*/ 29940 h 161840"/>
                <a:gd name="connsiteX4" fmla="*/ 83772 w 586672"/>
                <a:gd name="connsiteY4" fmla="*/ 15173 h 161840"/>
                <a:gd name="connsiteX5" fmla="*/ 531666 w 586672"/>
                <a:gd name="connsiteY5" fmla="*/ 15173 h 161840"/>
                <a:gd name="connsiteX6" fmla="*/ 587097 w 586672"/>
                <a:gd name="connsiteY6" fmla="*/ 29940 h 161840"/>
                <a:gd name="connsiteX7" fmla="*/ 582848 w 586672"/>
                <a:gd name="connsiteY7" fmla="*/ 150107 h 161840"/>
                <a:gd name="connsiteX8" fmla="*/ 525193 w 58667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25193" y="165279"/>
                  </a:moveTo>
                  <a:lnTo>
                    <a:pt x="70622" y="165279"/>
                  </a:lnTo>
                  <a:cubicBezTo>
                    <a:pt x="39266" y="165279"/>
                    <a:pt x="14383" y="158401"/>
                    <a:pt x="15192" y="150107"/>
                  </a:cubicBezTo>
                  <a:lnTo>
                    <a:pt x="26318" y="29940"/>
                  </a:lnTo>
                  <a:cubicBezTo>
                    <a:pt x="27128" y="21848"/>
                    <a:pt x="52819" y="15173"/>
                    <a:pt x="83772" y="15173"/>
                  </a:cubicBezTo>
                  <a:lnTo>
                    <a:pt x="531666" y="15173"/>
                  </a:lnTo>
                  <a:cubicBezTo>
                    <a:pt x="562618" y="15173"/>
                    <a:pt x="587500" y="21848"/>
                    <a:pt x="587097" y="29940"/>
                  </a:cubicBezTo>
                  <a:lnTo>
                    <a:pt x="582848" y="150107"/>
                  </a:lnTo>
                  <a:cubicBezTo>
                    <a:pt x="582242" y="158401"/>
                    <a:pt x="556549" y="165279"/>
                    <a:pt x="525193"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79" name="Freeform: Shape 578">
              <a:extLst>
                <a:ext uri="{FF2B5EF4-FFF2-40B4-BE49-F238E27FC236}">
                  <a16:creationId xmlns:a16="http://schemas.microsoft.com/office/drawing/2014/main" id="{6498762F-A974-4C52-A1C1-D7FC12E3F58F}"/>
                </a:ext>
              </a:extLst>
            </p:cNvPr>
            <p:cNvSpPr/>
            <p:nvPr/>
          </p:nvSpPr>
          <p:spPr>
            <a:xfrm>
              <a:off x="15682291" y="10893344"/>
              <a:ext cx="504268" cy="144077"/>
            </a:xfrm>
            <a:custGeom>
              <a:avLst/>
              <a:gdLst>
                <a:gd name="connsiteX0" fmla="*/ 500524 w 566442"/>
                <a:gd name="connsiteY0" fmla="*/ 151321 h 161840"/>
                <a:gd name="connsiteX1" fmla="*/ 67601 w 566442"/>
                <a:gd name="connsiteY1" fmla="*/ 151321 h 161840"/>
                <a:gd name="connsiteX2" fmla="*/ 15204 w 566442"/>
                <a:gd name="connsiteY2" fmla="*/ 137564 h 161840"/>
                <a:gd name="connsiteX3" fmla="*/ 28557 w 566442"/>
                <a:gd name="connsiteY3" fmla="*/ 28524 h 161840"/>
                <a:gd name="connsiteX4" fmla="*/ 83582 w 566442"/>
                <a:gd name="connsiteY4" fmla="*/ 15173 h 161840"/>
                <a:gd name="connsiteX5" fmla="*/ 510437 w 566442"/>
                <a:gd name="connsiteY5" fmla="*/ 15173 h 161840"/>
                <a:gd name="connsiteX6" fmla="*/ 562833 w 566442"/>
                <a:gd name="connsiteY6" fmla="*/ 28524 h 161840"/>
                <a:gd name="connsiteX7" fmla="*/ 555550 w 566442"/>
                <a:gd name="connsiteY7" fmla="*/ 137564 h 161840"/>
                <a:gd name="connsiteX8" fmla="*/ 500524 w 56644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00524" y="151321"/>
                  </a:moveTo>
                  <a:lnTo>
                    <a:pt x="67601" y="151321"/>
                  </a:lnTo>
                  <a:cubicBezTo>
                    <a:pt x="37660" y="151321"/>
                    <a:pt x="14193" y="145049"/>
                    <a:pt x="15204" y="137564"/>
                  </a:cubicBezTo>
                  <a:lnTo>
                    <a:pt x="28557" y="28524"/>
                  </a:lnTo>
                  <a:cubicBezTo>
                    <a:pt x="29568" y="21039"/>
                    <a:pt x="54047" y="15173"/>
                    <a:pt x="83582" y="15173"/>
                  </a:cubicBezTo>
                  <a:lnTo>
                    <a:pt x="510437" y="15173"/>
                  </a:lnTo>
                  <a:cubicBezTo>
                    <a:pt x="539973" y="15173"/>
                    <a:pt x="563440" y="21241"/>
                    <a:pt x="562833" y="28524"/>
                  </a:cubicBezTo>
                  <a:lnTo>
                    <a:pt x="555550" y="137564"/>
                  </a:lnTo>
                  <a:cubicBezTo>
                    <a:pt x="554943" y="145049"/>
                    <a:pt x="530263" y="151321"/>
                    <a:pt x="500524"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0" name="Freeform: Shape 579">
              <a:extLst>
                <a:ext uri="{FF2B5EF4-FFF2-40B4-BE49-F238E27FC236}">
                  <a16:creationId xmlns:a16="http://schemas.microsoft.com/office/drawing/2014/main" id="{BD84B684-DA4B-4800-B3CC-4F4CAF90AB3D}"/>
                </a:ext>
              </a:extLst>
            </p:cNvPr>
            <p:cNvSpPr/>
            <p:nvPr/>
          </p:nvSpPr>
          <p:spPr>
            <a:xfrm>
              <a:off x="15147559" y="10893344"/>
              <a:ext cx="504268" cy="144077"/>
            </a:xfrm>
            <a:custGeom>
              <a:avLst/>
              <a:gdLst>
                <a:gd name="connsiteX0" fmla="*/ 499745 w 566442"/>
                <a:gd name="connsiteY0" fmla="*/ 151321 h 161840"/>
                <a:gd name="connsiteX1" fmla="*/ 66822 w 566442"/>
                <a:gd name="connsiteY1" fmla="*/ 151321 h 161840"/>
                <a:gd name="connsiteX2" fmla="*/ 15234 w 566442"/>
                <a:gd name="connsiteY2" fmla="*/ 137564 h 161840"/>
                <a:gd name="connsiteX3" fmla="*/ 35465 w 566442"/>
                <a:gd name="connsiteY3" fmla="*/ 28524 h 161840"/>
                <a:gd name="connsiteX4" fmla="*/ 91300 w 566442"/>
                <a:gd name="connsiteY4" fmla="*/ 15173 h 161840"/>
                <a:gd name="connsiteX5" fmla="*/ 518155 w 566442"/>
                <a:gd name="connsiteY5" fmla="*/ 15173 h 161840"/>
                <a:gd name="connsiteX6" fmla="*/ 569742 w 566442"/>
                <a:gd name="connsiteY6" fmla="*/ 28524 h 161840"/>
                <a:gd name="connsiteX7" fmla="*/ 555581 w 566442"/>
                <a:gd name="connsiteY7" fmla="*/ 137564 h 161840"/>
                <a:gd name="connsiteX8" fmla="*/ 499745 w 56644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499745" y="151321"/>
                  </a:moveTo>
                  <a:lnTo>
                    <a:pt x="66822" y="151321"/>
                  </a:lnTo>
                  <a:cubicBezTo>
                    <a:pt x="36881" y="151321"/>
                    <a:pt x="13818" y="145049"/>
                    <a:pt x="15234" y="137564"/>
                  </a:cubicBezTo>
                  <a:lnTo>
                    <a:pt x="35465" y="28524"/>
                  </a:lnTo>
                  <a:cubicBezTo>
                    <a:pt x="36881" y="21039"/>
                    <a:pt x="61765" y="15173"/>
                    <a:pt x="91300" y="15173"/>
                  </a:cubicBezTo>
                  <a:lnTo>
                    <a:pt x="518155" y="15173"/>
                  </a:lnTo>
                  <a:cubicBezTo>
                    <a:pt x="547691" y="15173"/>
                    <a:pt x="570753" y="21241"/>
                    <a:pt x="569742" y="28524"/>
                  </a:cubicBezTo>
                  <a:lnTo>
                    <a:pt x="555581" y="137564"/>
                  </a:lnTo>
                  <a:cubicBezTo>
                    <a:pt x="554772" y="145049"/>
                    <a:pt x="529685" y="151321"/>
                    <a:pt x="499745"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1" name="Freeform: Shape 580">
              <a:extLst>
                <a:ext uri="{FF2B5EF4-FFF2-40B4-BE49-F238E27FC236}">
                  <a16:creationId xmlns:a16="http://schemas.microsoft.com/office/drawing/2014/main" id="{ADD2E4F0-143A-4A4B-9F12-044E60545A37}"/>
                </a:ext>
              </a:extLst>
            </p:cNvPr>
            <p:cNvSpPr/>
            <p:nvPr/>
          </p:nvSpPr>
          <p:spPr>
            <a:xfrm>
              <a:off x="15936776" y="11028236"/>
              <a:ext cx="504268" cy="144077"/>
            </a:xfrm>
            <a:custGeom>
              <a:avLst/>
              <a:gdLst>
                <a:gd name="connsiteX0" fmla="*/ 508807 w 566442"/>
                <a:gd name="connsiteY0" fmla="*/ 155772 h 161840"/>
                <a:gd name="connsiteX1" fmla="*/ 68803 w 566442"/>
                <a:gd name="connsiteY1" fmla="*/ 155772 h 161840"/>
                <a:gd name="connsiteX2" fmla="*/ 15192 w 566442"/>
                <a:gd name="connsiteY2" fmla="*/ 141611 h 161840"/>
                <a:gd name="connsiteX3" fmla="*/ 25510 w 566442"/>
                <a:gd name="connsiteY3" fmla="*/ 29131 h 161840"/>
                <a:gd name="connsiteX4" fmla="*/ 80940 w 566442"/>
                <a:gd name="connsiteY4" fmla="*/ 15173 h 161840"/>
                <a:gd name="connsiteX5" fmla="*/ 514471 w 566442"/>
                <a:gd name="connsiteY5" fmla="*/ 15173 h 161840"/>
                <a:gd name="connsiteX6" fmla="*/ 568081 w 566442"/>
                <a:gd name="connsiteY6" fmla="*/ 29131 h 161840"/>
                <a:gd name="connsiteX7" fmla="*/ 564035 w 566442"/>
                <a:gd name="connsiteY7" fmla="*/ 141611 h 161840"/>
                <a:gd name="connsiteX8" fmla="*/ 508807 w 56644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08807" y="155772"/>
                  </a:moveTo>
                  <a:lnTo>
                    <a:pt x="68803" y="155772"/>
                  </a:lnTo>
                  <a:cubicBezTo>
                    <a:pt x="38457" y="155772"/>
                    <a:pt x="14384" y="149298"/>
                    <a:pt x="15192" y="141611"/>
                  </a:cubicBezTo>
                  <a:lnTo>
                    <a:pt x="25510" y="29131"/>
                  </a:lnTo>
                  <a:cubicBezTo>
                    <a:pt x="26117" y="21444"/>
                    <a:pt x="51000" y="15173"/>
                    <a:pt x="80940" y="15173"/>
                  </a:cubicBezTo>
                  <a:lnTo>
                    <a:pt x="514471" y="15173"/>
                  </a:lnTo>
                  <a:cubicBezTo>
                    <a:pt x="544412" y="15173"/>
                    <a:pt x="568486" y="21444"/>
                    <a:pt x="568081" y="29131"/>
                  </a:cubicBezTo>
                  <a:lnTo>
                    <a:pt x="564035" y="141611"/>
                  </a:lnTo>
                  <a:cubicBezTo>
                    <a:pt x="564035" y="149298"/>
                    <a:pt x="539152" y="155772"/>
                    <a:pt x="508807"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2" name="Freeform: Shape 581">
              <a:extLst>
                <a:ext uri="{FF2B5EF4-FFF2-40B4-BE49-F238E27FC236}">
                  <a16:creationId xmlns:a16="http://schemas.microsoft.com/office/drawing/2014/main" id="{C8ECD232-CB6F-4B46-B75A-7AA7D4752EC1}"/>
                </a:ext>
              </a:extLst>
            </p:cNvPr>
            <p:cNvSpPr/>
            <p:nvPr/>
          </p:nvSpPr>
          <p:spPr>
            <a:xfrm>
              <a:off x="16199730" y="11167450"/>
              <a:ext cx="522278" cy="144077"/>
            </a:xfrm>
            <a:custGeom>
              <a:avLst/>
              <a:gdLst>
                <a:gd name="connsiteX0" fmla="*/ 517288 w 586672"/>
                <a:gd name="connsiteY0" fmla="*/ 160424 h 161840"/>
                <a:gd name="connsiteX1" fmla="*/ 70203 w 586672"/>
                <a:gd name="connsiteY1" fmla="*/ 160424 h 161840"/>
                <a:gd name="connsiteX2" fmla="*/ 15178 w 586672"/>
                <a:gd name="connsiteY2" fmla="*/ 145656 h 161840"/>
                <a:gd name="connsiteX3" fmla="*/ 22258 w 586672"/>
                <a:gd name="connsiteY3" fmla="*/ 29535 h 161840"/>
                <a:gd name="connsiteX4" fmla="*/ 78295 w 586672"/>
                <a:gd name="connsiteY4" fmla="*/ 15173 h 161840"/>
                <a:gd name="connsiteX5" fmla="*/ 518906 w 586672"/>
                <a:gd name="connsiteY5" fmla="*/ 15173 h 161840"/>
                <a:gd name="connsiteX6" fmla="*/ 573932 w 586672"/>
                <a:gd name="connsiteY6" fmla="*/ 29535 h 161840"/>
                <a:gd name="connsiteX7" fmla="*/ 573325 w 586672"/>
                <a:gd name="connsiteY7" fmla="*/ 145656 h 161840"/>
                <a:gd name="connsiteX8" fmla="*/ 517288 w 58667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17288" y="160424"/>
                  </a:moveTo>
                  <a:lnTo>
                    <a:pt x="70203" y="160424"/>
                  </a:lnTo>
                  <a:cubicBezTo>
                    <a:pt x="39251" y="160424"/>
                    <a:pt x="14773" y="153748"/>
                    <a:pt x="15178" y="145656"/>
                  </a:cubicBezTo>
                  <a:lnTo>
                    <a:pt x="22258" y="29535"/>
                  </a:lnTo>
                  <a:cubicBezTo>
                    <a:pt x="22663" y="21645"/>
                    <a:pt x="47748" y="15173"/>
                    <a:pt x="78295" y="15173"/>
                  </a:cubicBezTo>
                  <a:lnTo>
                    <a:pt x="518906" y="15173"/>
                  </a:lnTo>
                  <a:cubicBezTo>
                    <a:pt x="549251" y="15173"/>
                    <a:pt x="573932" y="21645"/>
                    <a:pt x="573932" y="29535"/>
                  </a:cubicBezTo>
                  <a:lnTo>
                    <a:pt x="573325" y="145656"/>
                  </a:lnTo>
                  <a:cubicBezTo>
                    <a:pt x="573122" y="153951"/>
                    <a:pt x="548037" y="160424"/>
                    <a:pt x="517288"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3" name="Freeform: Shape 582">
              <a:extLst>
                <a:ext uri="{FF2B5EF4-FFF2-40B4-BE49-F238E27FC236}">
                  <a16:creationId xmlns:a16="http://schemas.microsoft.com/office/drawing/2014/main" id="{AB2D81F6-A085-4F4A-9B03-EC5870B10469}"/>
                </a:ext>
              </a:extLst>
            </p:cNvPr>
            <p:cNvSpPr/>
            <p:nvPr/>
          </p:nvSpPr>
          <p:spPr>
            <a:xfrm>
              <a:off x="16471317" y="11311346"/>
              <a:ext cx="522278" cy="144077"/>
            </a:xfrm>
            <a:custGeom>
              <a:avLst/>
              <a:gdLst>
                <a:gd name="connsiteX0" fmla="*/ 526186 w 586672"/>
                <a:gd name="connsiteY0" fmla="*/ 165279 h 161840"/>
                <a:gd name="connsiteX1" fmla="*/ 71616 w 586672"/>
                <a:gd name="connsiteY1" fmla="*/ 165279 h 161840"/>
                <a:gd name="connsiteX2" fmla="*/ 15174 w 586672"/>
                <a:gd name="connsiteY2" fmla="*/ 150107 h 161840"/>
                <a:gd name="connsiteX3" fmla="*/ 18815 w 586672"/>
                <a:gd name="connsiteY3" fmla="*/ 29940 h 161840"/>
                <a:gd name="connsiteX4" fmla="*/ 75258 w 586672"/>
                <a:gd name="connsiteY4" fmla="*/ 15173 h 161840"/>
                <a:gd name="connsiteX5" fmla="*/ 523152 w 586672"/>
                <a:gd name="connsiteY5" fmla="*/ 15173 h 161840"/>
                <a:gd name="connsiteX6" fmla="*/ 579594 w 586672"/>
                <a:gd name="connsiteY6" fmla="*/ 29940 h 161840"/>
                <a:gd name="connsiteX7" fmla="*/ 582830 w 586672"/>
                <a:gd name="connsiteY7" fmla="*/ 150107 h 161840"/>
                <a:gd name="connsiteX8" fmla="*/ 526186 w 58667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26186" y="165279"/>
                  </a:moveTo>
                  <a:lnTo>
                    <a:pt x="71616" y="165279"/>
                  </a:lnTo>
                  <a:cubicBezTo>
                    <a:pt x="40260" y="165279"/>
                    <a:pt x="14972" y="158401"/>
                    <a:pt x="15174" y="150107"/>
                  </a:cubicBezTo>
                  <a:lnTo>
                    <a:pt x="18815" y="29940"/>
                  </a:lnTo>
                  <a:cubicBezTo>
                    <a:pt x="19018" y="21848"/>
                    <a:pt x="44305" y="15173"/>
                    <a:pt x="75258" y="15173"/>
                  </a:cubicBezTo>
                  <a:lnTo>
                    <a:pt x="523152" y="15173"/>
                  </a:lnTo>
                  <a:cubicBezTo>
                    <a:pt x="554104" y="15173"/>
                    <a:pt x="579391" y="21848"/>
                    <a:pt x="579594" y="29940"/>
                  </a:cubicBezTo>
                  <a:lnTo>
                    <a:pt x="582830" y="150107"/>
                  </a:lnTo>
                  <a:cubicBezTo>
                    <a:pt x="582830" y="158401"/>
                    <a:pt x="557542" y="165279"/>
                    <a:pt x="526186"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4" name="Freeform: Shape 583">
              <a:extLst>
                <a:ext uri="{FF2B5EF4-FFF2-40B4-BE49-F238E27FC236}">
                  <a16:creationId xmlns:a16="http://schemas.microsoft.com/office/drawing/2014/main" id="{87C1D685-B7F7-44BB-9363-A86B764107FC}"/>
                </a:ext>
              </a:extLst>
            </p:cNvPr>
            <p:cNvSpPr/>
            <p:nvPr/>
          </p:nvSpPr>
          <p:spPr>
            <a:xfrm>
              <a:off x="16216832" y="10893344"/>
              <a:ext cx="504268" cy="144077"/>
            </a:xfrm>
            <a:custGeom>
              <a:avLst/>
              <a:gdLst>
                <a:gd name="connsiteX0" fmla="*/ 501313 w 566442"/>
                <a:gd name="connsiteY0" fmla="*/ 151321 h 161840"/>
                <a:gd name="connsiteX1" fmla="*/ 68389 w 566442"/>
                <a:gd name="connsiteY1" fmla="*/ 151321 h 161840"/>
                <a:gd name="connsiteX2" fmla="*/ 15184 w 566442"/>
                <a:gd name="connsiteY2" fmla="*/ 137564 h 161840"/>
                <a:gd name="connsiteX3" fmla="*/ 21860 w 566442"/>
                <a:gd name="connsiteY3" fmla="*/ 28524 h 161840"/>
                <a:gd name="connsiteX4" fmla="*/ 76077 w 566442"/>
                <a:gd name="connsiteY4" fmla="*/ 15173 h 161840"/>
                <a:gd name="connsiteX5" fmla="*/ 502932 w 566442"/>
                <a:gd name="connsiteY5" fmla="*/ 15173 h 161840"/>
                <a:gd name="connsiteX6" fmla="*/ 556137 w 566442"/>
                <a:gd name="connsiteY6" fmla="*/ 28524 h 161840"/>
                <a:gd name="connsiteX7" fmla="*/ 555530 w 566442"/>
                <a:gd name="connsiteY7" fmla="*/ 137564 h 161840"/>
                <a:gd name="connsiteX8" fmla="*/ 501313 w 56644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01313" y="151321"/>
                  </a:moveTo>
                  <a:lnTo>
                    <a:pt x="68389" y="151321"/>
                  </a:lnTo>
                  <a:cubicBezTo>
                    <a:pt x="38449" y="151321"/>
                    <a:pt x="14578" y="145049"/>
                    <a:pt x="15184" y="137564"/>
                  </a:cubicBezTo>
                  <a:lnTo>
                    <a:pt x="21860" y="28524"/>
                  </a:lnTo>
                  <a:cubicBezTo>
                    <a:pt x="22265" y="21039"/>
                    <a:pt x="46541" y="15173"/>
                    <a:pt x="76077" y="15173"/>
                  </a:cubicBezTo>
                  <a:lnTo>
                    <a:pt x="502932" y="15173"/>
                  </a:lnTo>
                  <a:cubicBezTo>
                    <a:pt x="532467" y="15173"/>
                    <a:pt x="556339" y="21241"/>
                    <a:pt x="556137" y="28524"/>
                  </a:cubicBezTo>
                  <a:lnTo>
                    <a:pt x="555530" y="137564"/>
                  </a:lnTo>
                  <a:cubicBezTo>
                    <a:pt x="555530" y="145049"/>
                    <a:pt x="531254" y="151321"/>
                    <a:pt x="501313"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5" name="Freeform: Shape 584">
              <a:extLst>
                <a:ext uri="{FF2B5EF4-FFF2-40B4-BE49-F238E27FC236}">
                  <a16:creationId xmlns:a16="http://schemas.microsoft.com/office/drawing/2014/main" id="{59C826EE-2662-4B40-905A-71CCCAA38632}"/>
                </a:ext>
              </a:extLst>
            </p:cNvPr>
            <p:cNvSpPr/>
            <p:nvPr/>
          </p:nvSpPr>
          <p:spPr>
            <a:xfrm>
              <a:off x="16479782" y="11028236"/>
              <a:ext cx="504268" cy="144077"/>
            </a:xfrm>
            <a:custGeom>
              <a:avLst/>
              <a:gdLst>
                <a:gd name="connsiteX0" fmla="*/ 509800 w 566442"/>
                <a:gd name="connsiteY0" fmla="*/ 155772 h 161840"/>
                <a:gd name="connsiteX1" fmla="*/ 69795 w 566442"/>
                <a:gd name="connsiteY1" fmla="*/ 155772 h 161840"/>
                <a:gd name="connsiteX2" fmla="*/ 15174 w 566442"/>
                <a:gd name="connsiteY2" fmla="*/ 141611 h 161840"/>
                <a:gd name="connsiteX3" fmla="*/ 18613 w 566442"/>
                <a:gd name="connsiteY3" fmla="*/ 29131 h 161840"/>
                <a:gd name="connsiteX4" fmla="*/ 73234 w 566442"/>
                <a:gd name="connsiteY4" fmla="*/ 15173 h 161840"/>
                <a:gd name="connsiteX5" fmla="*/ 506765 w 566442"/>
                <a:gd name="connsiteY5" fmla="*/ 15173 h 161840"/>
                <a:gd name="connsiteX6" fmla="*/ 561386 w 566442"/>
                <a:gd name="connsiteY6" fmla="*/ 29131 h 161840"/>
                <a:gd name="connsiteX7" fmla="*/ 564420 w 566442"/>
                <a:gd name="connsiteY7" fmla="*/ 141611 h 161840"/>
                <a:gd name="connsiteX8" fmla="*/ 509800 w 56644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09800" y="155772"/>
                  </a:moveTo>
                  <a:lnTo>
                    <a:pt x="69795" y="155772"/>
                  </a:lnTo>
                  <a:cubicBezTo>
                    <a:pt x="39450" y="155772"/>
                    <a:pt x="14971" y="149298"/>
                    <a:pt x="15174" y="141611"/>
                  </a:cubicBezTo>
                  <a:lnTo>
                    <a:pt x="18613" y="29131"/>
                  </a:lnTo>
                  <a:cubicBezTo>
                    <a:pt x="18815" y="21444"/>
                    <a:pt x="43294" y="15173"/>
                    <a:pt x="73234" y="15173"/>
                  </a:cubicBezTo>
                  <a:lnTo>
                    <a:pt x="506765" y="15173"/>
                  </a:lnTo>
                  <a:cubicBezTo>
                    <a:pt x="536705" y="15173"/>
                    <a:pt x="561184" y="21444"/>
                    <a:pt x="561386" y="29131"/>
                  </a:cubicBezTo>
                  <a:lnTo>
                    <a:pt x="564420" y="141611"/>
                  </a:lnTo>
                  <a:cubicBezTo>
                    <a:pt x="564622" y="149298"/>
                    <a:pt x="540145" y="155772"/>
                    <a:pt x="509800"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6" name="Freeform: Shape 585">
              <a:extLst>
                <a:ext uri="{FF2B5EF4-FFF2-40B4-BE49-F238E27FC236}">
                  <a16:creationId xmlns:a16="http://schemas.microsoft.com/office/drawing/2014/main" id="{79BEA166-8390-4C1D-A29B-798EA80ECBDD}"/>
                </a:ext>
              </a:extLst>
            </p:cNvPr>
            <p:cNvSpPr/>
            <p:nvPr/>
          </p:nvSpPr>
          <p:spPr>
            <a:xfrm>
              <a:off x="16751727" y="11167450"/>
              <a:ext cx="522278" cy="144077"/>
            </a:xfrm>
            <a:custGeom>
              <a:avLst/>
              <a:gdLst>
                <a:gd name="connsiteX0" fmla="*/ 518295 w 586672"/>
                <a:gd name="connsiteY0" fmla="*/ 160424 h 161840"/>
                <a:gd name="connsiteX1" fmla="*/ 71210 w 586672"/>
                <a:gd name="connsiteY1" fmla="*/ 160424 h 161840"/>
                <a:gd name="connsiteX2" fmla="*/ 15375 w 586672"/>
                <a:gd name="connsiteY2" fmla="*/ 145656 h 161840"/>
                <a:gd name="connsiteX3" fmla="*/ 15173 w 586672"/>
                <a:gd name="connsiteY3" fmla="*/ 29535 h 161840"/>
                <a:gd name="connsiteX4" fmla="*/ 70199 w 586672"/>
                <a:gd name="connsiteY4" fmla="*/ 15173 h 161840"/>
                <a:gd name="connsiteX5" fmla="*/ 510810 w 586672"/>
                <a:gd name="connsiteY5" fmla="*/ 15173 h 161840"/>
                <a:gd name="connsiteX6" fmla="*/ 566645 w 586672"/>
                <a:gd name="connsiteY6" fmla="*/ 29535 h 161840"/>
                <a:gd name="connsiteX7" fmla="*/ 573321 w 586672"/>
                <a:gd name="connsiteY7" fmla="*/ 145656 h 161840"/>
                <a:gd name="connsiteX8" fmla="*/ 518295 w 58667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18295" y="160424"/>
                  </a:moveTo>
                  <a:lnTo>
                    <a:pt x="71210" y="160424"/>
                  </a:lnTo>
                  <a:cubicBezTo>
                    <a:pt x="40258" y="160424"/>
                    <a:pt x="15375" y="153748"/>
                    <a:pt x="15375" y="145656"/>
                  </a:cubicBezTo>
                  <a:lnTo>
                    <a:pt x="15173" y="29535"/>
                  </a:lnTo>
                  <a:cubicBezTo>
                    <a:pt x="15173" y="21645"/>
                    <a:pt x="39854" y="15173"/>
                    <a:pt x="70199" y="15173"/>
                  </a:cubicBezTo>
                  <a:lnTo>
                    <a:pt x="510810" y="15173"/>
                  </a:lnTo>
                  <a:cubicBezTo>
                    <a:pt x="541155" y="15173"/>
                    <a:pt x="566240" y="21645"/>
                    <a:pt x="566645" y="29535"/>
                  </a:cubicBezTo>
                  <a:lnTo>
                    <a:pt x="573321" y="145656"/>
                  </a:lnTo>
                  <a:cubicBezTo>
                    <a:pt x="573725" y="153951"/>
                    <a:pt x="549045" y="160424"/>
                    <a:pt x="518295"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7" name="Freeform: Shape 586">
              <a:extLst>
                <a:ext uri="{FF2B5EF4-FFF2-40B4-BE49-F238E27FC236}">
                  <a16:creationId xmlns:a16="http://schemas.microsoft.com/office/drawing/2014/main" id="{2F988190-666F-4D23-AFD0-B644CD96F7A5}"/>
                </a:ext>
              </a:extLst>
            </p:cNvPr>
            <p:cNvSpPr/>
            <p:nvPr/>
          </p:nvSpPr>
          <p:spPr>
            <a:xfrm>
              <a:off x="17029254" y="11311346"/>
              <a:ext cx="522278" cy="144077"/>
            </a:xfrm>
            <a:custGeom>
              <a:avLst/>
              <a:gdLst>
                <a:gd name="connsiteX0" fmla="*/ 530839 w 586672"/>
                <a:gd name="connsiteY0" fmla="*/ 165279 h 161840"/>
                <a:gd name="connsiteX1" fmla="*/ 76268 w 586672"/>
                <a:gd name="connsiteY1" fmla="*/ 165279 h 161840"/>
                <a:gd name="connsiteX2" fmla="*/ 19018 w 586672"/>
                <a:gd name="connsiteY2" fmla="*/ 150107 h 161840"/>
                <a:gd name="connsiteX3" fmla="*/ 15174 w 586672"/>
                <a:gd name="connsiteY3" fmla="*/ 29940 h 161840"/>
                <a:gd name="connsiteX4" fmla="*/ 70604 w 586672"/>
                <a:gd name="connsiteY4" fmla="*/ 15173 h 161840"/>
                <a:gd name="connsiteX5" fmla="*/ 518498 w 586672"/>
                <a:gd name="connsiteY5" fmla="*/ 15173 h 161840"/>
                <a:gd name="connsiteX6" fmla="*/ 575749 w 586672"/>
                <a:gd name="connsiteY6" fmla="*/ 29940 h 161840"/>
                <a:gd name="connsiteX7" fmla="*/ 586471 w 586672"/>
                <a:gd name="connsiteY7" fmla="*/ 150107 h 161840"/>
                <a:gd name="connsiteX8" fmla="*/ 530839 w 58667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30839" y="165279"/>
                  </a:moveTo>
                  <a:lnTo>
                    <a:pt x="76268" y="165279"/>
                  </a:lnTo>
                  <a:cubicBezTo>
                    <a:pt x="44911" y="165279"/>
                    <a:pt x="19219" y="158401"/>
                    <a:pt x="19018" y="150107"/>
                  </a:cubicBezTo>
                  <a:lnTo>
                    <a:pt x="15174" y="29940"/>
                  </a:lnTo>
                  <a:cubicBezTo>
                    <a:pt x="14971" y="21848"/>
                    <a:pt x="39854" y="15173"/>
                    <a:pt x="70604" y="15173"/>
                  </a:cubicBezTo>
                  <a:lnTo>
                    <a:pt x="518498" y="15173"/>
                  </a:lnTo>
                  <a:cubicBezTo>
                    <a:pt x="549450" y="15173"/>
                    <a:pt x="575142" y="21848"/>
                    <a:pt x="575749" y="29940"/>
                  </a:cubicBezTo>
                  <a:lnTo>
                    <a:pt x="586471" y="150107"/>
                  </a:lnTo>
                  <a:cubicBezTo>
                    <a:pt x="587078" y="158401"/>
                    <a:pt x="562195" y="165279"/>
                    <a:pt x="530839"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8" name="Freeform: Shape 587">
              <a:extLst>
                <a:ext uri="{FF2B5EF4-FFF2-40B4-BE49-F238E27FC236}">
                  <a16:creationId xmlns:a16="http://schemas.microsoft.com/office/drawing/2014/main" id="{C044D35C-B78F-449B-A0EC-0425F845F0F2}"/>
                </a:ext>
              </a:extLst>
            </p:cNvPr>
            <p:cNvSpPr/>
            <p:nvPr/>
          </p:nvSpPr>
          <p:spPr>
            <a:xfrm>
              <a:off x="16751007" y="10893344"/>
              <a:ext cx="504268" cy="144077"/>
            </a:xfrm>
            <a:custGeom>
              <a:avLst/>
              <a:gdLst>
                <a:gd name="connsiteX0" fmla="*/ 502515 w 566442"/>
                <a:gd name="connsiteY0" fmla="*/ 151321 h 161840"/>
                <a:gd name="connsiteX1" fmla="*/ 69592 w 566442"/>
                <a:gd name="connsiteY1" fmla="*/ 151321 h 161840"/>
                <a:gd name="connsiteX2" fmla="*/ 15375 w 566442"/>
                <a:gd name="connsiteY2" fmla="*/ 137564 h 161840"/>
                <a:gd name="connsiteX3" fmla="*/ 15173 w 566442"/>
                <a:gd name="connsiteY3" fmla="*/ 28524 h 161840"/>
                <a:gd name="connsiteX4" fmla="*/ 68580 w 566442"/>
                <a:gd name="connsiteY4" fmla="*/ 15173 h 161840"/>
                <a:gd name="connsiteX5" fmla="*/ 495435 w 566442"/>
                <a:gd name="connsiteY5" fmla="*/ 15173 h 161840"/>
                <a:gd name="connsiteX6" fmla="*/ 549651 w 566442"/>
                <a:gd name="connsiteY6" fmla="*/ 28524 h 161840"/>
                <a:gd name="connsiteX7" fmla="*/ 555922 w 566442"/>
                <a:gd name="connsiteY7" fmla="*/ 137564 h 161840"/>
                <a:gd name="connsiteX8" fmla="*/ 502515 w 56644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02515" y="151321"/>
                  </a:moveTo>
                  <a:lnTo>
                    <a:pt x="69592" y="151321"/>
                  </a:lnTo>
                  <a:cubicBezTo>
                    <a:pt x="39651" y="151321"/>
                    <a:pt x="15375" y="145049"/>
                    <a:pt x="15375" y="137564"/>
                  </a:cubicBezTo>
                  <a:lnTo>
                    <a:pt x="15173" y="28524"/>
                  </a:lnTo>
                  <a:cubicBezTo>
                    <a:pt x="15173" y="21039"/>
                    <a:pt x="39044" y="15173"/>
                    <a:pt x="68580" y="15173"/>
                  </a:cubicBezTo>
                  <a:lnTo>
                    <a:pt x="495435" y="15173"/>
                  </a:lnTo>
                  <a:cubicBezTo>
                    <a:pt x="524971" y="15173"/>
                    <a:pt x="549045" y="21241"/>
                    <a:pt x="549651" y="28524"/>
                  </a:cubicBezTo>
                  <a:lnTo>
                    <a:pt x="555922" y="137564"/>
                  </a:lnTo>
                  <a:cubicBezTo>
                    <a:pt x="556327" y="145049"/>
                    <a:pt x="532456" y="151321"/>
                    <a:pt x="502515"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89" name="Freeform: Shape 588">
              <a:extLst>
                <a:ext uri="{FF2B5EF4-FFF2-40B4-BE49-F238E27FC236}">
                  <a16:creationId xmlns:a16="http://schemas.microsoft.com/office/drawing/2014/main" id="{FB943E26-9FED-4D83-83F4-2D44A7156610}"/>
                </a:ext>
              </a:extLst>
            </p:cNvPr>
            <p:cNvSpPr/>
            <p:nvPr/>
          </p:nvSpPr>
          <p:spPr>
            <a:xfrm>
              <a:off x="17019889" y="11028236"/>
              <a:ext cx="504268" cy="144077"/>
            </a:xfrm>
            <a:custGeom>
              <a:avLst/>
              <a:gdLst>
                <a:gd name="connsiteX0" fmla="*/ 514250 w 566442"/>
                <a:gd name="connsiteY0" fmla="*/ 155772 h 161840"/>
                <a:gd name="connsiteX1" fmla="*/ 74245 w 566442"/>
                <a:gd name="connsiteY1" fmla="*/ 155772 h 161840"/>
                <a:gd name="connsiteX2" fmla="*/ 18815 w 566442"/>
                <a:gd name="connsiteY2" fmla="*/ 141611 h 161840"/>
                <a:gd name="connsiteX3" fmla="*/ 15174 w 566442"/>
                <a:gd name="connsiteY3" fmla="*/ 29131 h 161840"/>
                <a:gd name="connsiteX4" fmla="*/ 68985 w 566442"/>
                <a:gd name="connsiteY4" fmla="*/ 15173 h 161840"/>
                <a:gd name="connsiteX5" fmla="*/ 502517 w 566442"/>
                <a:gd name="connsiteY5" fmla="*/ 15173 h 161840"/>
                <a:gd name="connsiteX6" fmla="*/ 557947 w 566442"/>
                <a:gd name="connsiteY6" fmla="*/ 29131 h 161840"/>
                <a:gd name="connsiteX7" fmla="*/ 567860 w 566442"/>
                <a:gd name="connsiteY7" fmla="*/ 141611 h 161840"/>
                <a:gd name="connsiteX8" fmla="*/ 514250 w 56644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14250" y="155772"/>
                  </a:moveTo>
                  <a:lnTo>
                    <a:pt x="74245" y="155772"/>
                  </a:lnTo>
                  <a:cubicBezTo>
                    <a:pt x="43900" y="155772"/>
                    <a:pt x="19018" y="149298"/>
                    <a:pt x="18815" y="141611"/>
                  </a:cubicBezTo>
                  <a:lnTo>
                    <a:pt x="15174" y="29131"/>
                  </a:lnTo>
                  <a:cubicBezTo>
                    <a:pt x="14971" y="21444"/>
                    <a:pt x="39045" y="15173"/>
                    <a:pt x="68985" y="15173"/>
                  </a:cubicBezTo>
                  <a:lnTo>
                    <a:pt x="502517" y="15173"/>
                  </a:lnTo>
                  <a:cubicBezTo>
                    <a:pt x="532457" y="15173"/>
                    <a:pt x="557340" y="21444"/>
                    <a:pt x="557947" y="29131"/>
                  </a:cubicBezTo>
                  <a:lnTo>
                    <a:pt x="567860" y="141611"/>
                  </a:lnTo>
                  <a:cubicBezTo>
                    <a:pt x="568669" y="149298"/>
                    <a:pt x="544595" y="155772"/>
                    <a:pt x="514250"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0" name="Freeform: Shape 589">
              <a:extLst>
                <a:ext uri="{FF2B5EF4-FFF2-40B4-BE49-F238E27FC236}">
                  <a16:creationId xmlns:a16="http://schemas.microsoft.com/office/drawing/2014/main" id="{396EEFC8-772F-4D8C-B4ED-D732933FA26C}"/>
                </a:ext>
              </a:extLst>
            </p:cNvPr>
            <p:cNvSpPr/>
            <p:nvPr/>
          </p:nvSpPr>
          <p:spPr>
            <a:xfrm>
              <a:off x="17297233" y="11167450"/>
              <a:ext cx="522278" cy="144077"/>
            </a:xfrm>
            <a:custGeom>
              <a:avLst/>
              <a:gdLst>
                <a:gd name="connsiteX0" fmla="*/ 526594 w 586672"/>
                <a:gd name="connsiteY0" fmla="*/ 160424 h 161840"/>
                <a:gd name="connsiteX1" fmla="*/ 79509 w 586672"/>
                <a:gd name="connsiteY1" fmla="*/ 160424 h 161840"/>
                <a:gd name="connsiteX2" fmla="*/ 22663 w 586672"/>
                <a:gd name="connsiteY2" fmla="*/ 145656 h 161840"/>
                <a:gd name="connsiteX3" fmla="*/ 15178 w 586672"/>
                <a:gd name="connsiteY3" fmla="*/ 29535 h 161840"/>
                <a:gd name="connsiteX4" fmla="*/ 69394 w 586672"/>
                <a:gd name="connsiteY4" fmla="*/ 15173 h 161840"/>
                <a:gd name="connsiteX5" fmla="*/ 510005 w 586672"/>
                <a:gd name="connsiteY5" fmla="*/ 15173 h 161840"/>
                <a:gd name="connsiteX6" fmla="*/ 566851 w 586672"/>
                <a:gd name="connsiteY6" fmla="*/ 29535 h 161840"/>
                <a:gd name="connsiteX7" fmla="*/ 580810 w 586672"/>
                <a:gd name="connsiteY7" fmla="*/ 145656 h 161840"/>
                <a:gd name="connsiteX8" fmla="*/ 526594 w 58667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26594" y="160424"/>
                  </a:moveTo>
                  <a:lnTo>
                    <a:pt x="79509" y="160424"/>
                  </a:lnTo>
                  <a:cubicBezTo>
                    <a:pt x="48557" y="160424"/>
                    <a:pt x="23269" y="153748"/>
                    <a:pt x="22663" y="145656"/>
                  </a:cubicBezTo>
                  <a:lnTo>
                    <a:pt x="15178" y="29535"/>
                  </a:lnTo>
                  <a:cubicBezTo>
                    <a:pt x="14773" y="21645"/>
                    <a:pt x="38846" y="15173"/>
                    <a:pt x="69394" y="15173"/>
                  </a:cubicBezTo>
                  <a:lnTo>
                    <a:pt x="510005" y="15173"/>
                  </a:lnTo>
                  <a:cubicBezTo>
                    <a:pt x="540350" y="15173"/>
                    <a:pt x="565840" y="21645"/>
                    <a:pt x="566851" y="29535"/>
                  </a:cubicBezTo>
                  <a:lnTo>
                    <a:pt x="580810" y="145656"/>
                  </a:lnTo>
                  <a:cubicBezTo>
                    <a:pt x="581620" y="153951"/>
                    <a:pt x="557344" y="160424"/>
                    <a:pt x="526594"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1" name="Freeform: Shape 590">
              <a:extLst>
                <a:ext uri="{FF2B5EF4-FFF2-40B4-BE49-F238E27FC236}">
                  <a16:creationId xmlns:a16="http://schemas.microsoft.com/office/drawing/2014/main" id="{1CF20AF6-02FE-444F-A018-66030C9434B7}"/>
                </a:ext>
              </a:extLst>
            </p:cNvPr>
            <p:cNvSpPr/>
            <p:nvPr/>
          </p:nvSpPr>
          <p:spPr>
            <a:xfrm>
              <a:off x="17583752" y="11311346"/>
              <a:ext cx="540288" cy="144077"/>
            </a:xfrm>
            <a:custGeom>
              <a:avLst/>
              <a:gdLst>
                <a:gd name="connsiteX0" fmla="*/ 539353 w 606902"/>
                <a:gd name="connsiteY0" fmla="*/ 165279 h 161840"/>
                <a:gd name="connsiteX1" fmla="*/ 84784 w 606902"/>
                <a:gd name="connsiteY1" fmla="*/ 165279 h 161840"/>
                <a:gd name="connsiteX2" fmla="*/ 26521 w 606902"/>
                <a:gd name="connsiteY2" fmla="*/ 150107 h 161840"/>
                <a:gd name="connsiteX3" fmla="*/ 15192 w 606902"/>
                <a:gd name="connsiteY3" fmla="*/ 29940 h 161840"/>
                <a:gd name="connsiteX4" fmla="*/ 69814 w 606902"/>
                <a:gd name="connsiteY4" fmla="*/ 15173 h 161840"/>
                <a:gd name="connsiteX5" fmla="*/ 517708 w 606902"/>
                <a:gd name="connsiteY5" fmla="*/ 15173 h 161840"/>
                <a:gd name="connsiteX6" fmla="*/ 575971 w 606902"/>
                <a:gd name="connsiteY6" fmla="*/ 29940 h 161840"/>
                <a:gd name="connsiteX7" fmla="*/ 594177 w 606902"/>
                <a:gd name="connsiteY7" fmla="*/ 150107 h 161840"/>
                <a:gd name="connsiteX8" fmla="*/ 539353 w 60690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39353" y="165279"/>
                  </a:moveTo>
                  <a:lnTo>
                    <a:pt x="84784" y="165279"/>
                  </a:lnTo>
                  <a:cubicBezTo>
                    <a:pt x="53427" y="165279"/>
                    <a:pt x="27330" y="158401"/>
                    <a:pt x="26521" y="150107"/>
                  </a:cubicBezTo>
                  <a:lnTo>
                    <a:pt x="15192" y="29940"/>
                  </a:lnTo>
                  <a:cubicBezTo>
                    <a:pt x="14383" y="21848"/>
                    <a:pt x="38861" y="15173"/>
                    <a:pt x="69814" y="15173"/>
                  </a:cubicBezTo>
                  <a:lnTo>
                    <a:pt x="517708" y="15173"/>
                  </a:lnTo>
                  <a:cubicBezTo>
                    <a:pt x="548659" y="15173"/>
                    <a:pt x="574756" y="21848"/>
                    <a:pt x="575971" y="29940"/>
                  </a:cubicBezTo>
                  <a:lnTo>
                    <a:pt x="594177" y="150107"/>
                  </a:lnTo>
                  <a:cubicBezTo>
                    <a:pt x="595188" y="158401"/>
                    <a:pt x="570711" y="165279"/>
                    <a:pt x="539353"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2" name="Freeform: Shape 591">
              <a:extLst>
                <a:ext uri="{FF2B5EF4-FFF2-40B4-BE49-F238E27FC236}">
                  <a16:creationId xmlns:a16="http://schemas.microsoft.com/office/drawing/2014/main" id="{9803A47E-7147-4217-8C82-E4E9749C6EE1}"/>
                </a:ext>
              </a:extLst>
            </p:cNvPr>
            <p:cNvSpPr/>
            <p:nvPr/>
          </p:nvSpPr>
          <p:spPr>
            <a:xfrm>
              <a:off x="17691629" y="11459926"/>
              <a:ext cx="540288" cy="162086"/>
            </a:xfrm>
            <a:custGeom>
              <a:avLst/>
              <a:gdLst>
                <a:gd name="connsiteX0" fmla="*/ 550278 w 606902"/>
                <a:gd name="connsiteY0" fmla="*/ 170540 h 182070"/>
                <a:gd name="connsiteX1" fmla="*/ 87818 w 606902"/>
                <a:gd name="connsiteY1" fmla="*/ 170540 h 182070"/>
                <a:gd name="connsiteX2" fmla="*/ 28342 w 606902"/>
                <a:gd name="connsiteY2" fmla="*/ 154759 h 182070"/>
                <a:gd name="connsiteX3" fmla="*/ 15192 w 606902"/>
                <a:gd name="connsiteY3" fmla="*/ 30548 h 182070"/>
                <a:gd name="connsiteX4" fmla="*/ 70421 w 606902"/>
                <a:gd name="connsiteY4" fmla="*/ 15173 h 182070"/>
                <a:gd name="connsiteX5" fmla="*/ 525799 w 606902"/>
                <a:gd name="connsiteY5" fmla="*/ 15173 h 182070"/>
                <a:gd name="connsiteX6" fmla="*/ 585276 w 606902"/>
                <a:gd name="connsiteY6" fmla="*/ 30548 h 182070"/>
                <a:gd name="connsiteX7" fmla="*/ 605303 w 606902"/>
                <a:gd name="connsiteY7" fmla="*/ 154759 h 182070"/>
                <a:gd name="connsiteX8" fmla="*/ 550278 w 606902"/>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82070">
                  <a:moveTo>
                    <a:pt x="550278" y="170540"/>
                  </a:moveTo>
                  <a:lnTo>
                    <a:pt x="87818" y="170540"/>
                  </a:lnTo>
                  <a:cubicBezTo>
                    <a:pt x="55855" y="170540"/>
                    <a:pt x="29353" y="163458"/>
                    <a:pt x="28342" y="154759"/>
                  </a:cubicBezTo>
                  <a:lnTo>
                    <a:pt x="15192" y="30548"/>
                  </a:lnTo>
                  <a:cubicBezTo>
                    <a:pt x="14383" y="22050"/>
                    <a:pt x="39063" y="15173"/>
                    <a:pt x="70421" y="15173"/>
                  </a:cubicBezTo>
                  <a:lnTo>
                    <a:pt x="525799" y="15173"/>
                  </a:lnTo>
                  <a:cubicBezTo>
                    <a:pt x="557157" y="15173"/>
                    <a:pt x="583859" y="22050"/>
                    <a:pt x="585276" y="30548"/>
                  </a:cubicBezTo>
                  <a:lnTo>
                    <a:pt x="605303" y="154759"/>
                  </a:lnTo>
                  <a:cubicBezTo>
                    <a:pt x="606922" y="163458"/>
                    <a:pt x="582242" y="170540"/>
                    <a:pt x="550278"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3" name="Freeform: Shape 592">
              <a:extLst>
                <a:ext uri="{FF2B5EF4-FFF2-40B4-BE49-F238E27FC236}">
                  <a16:creationId xmlns:a16="http://schemas.microsoft.com/office/drawing/2014/main" id="{1717DF5C-BF95-4436-865C-4038C853BCAF}"/>
                </a:ext>
              </a:extLst>
            </p:cNvPr>
            <p:cNvSpPr/>
            <p:nvPr/>
          </p:nvSpPr>
          <p:spPr>
            <a:xfrm>
              <a:off x="17279763" y="10893344"/>
              <a:ext cx="504268" cy="144077"/>
            </a:xfrm>
            <a:custGeom>
              <a:avLst/>
              <a:gdLst>
                <a:gd name="connsiteX0" fmla="*/ 510006 w 566442"/>
                <a:gd name="connsiteY0" fmla="*/ 151321 h 161840"/>
                <a:gd name="connsiteX1" fmla="*/ 77082 w 566442"/>
                <a:gd name="connsiteY1" fmla="*/ 151321 h 161840"/>
                <a:gd name="connsiteX2" fmla="*/ 22057 w 566442"/>
                <a:gd name="connsiteY2" fmla="*/ 137564 h 161840"/>
                <a:gd name="connsiteX3" fmla="*/ 15178 w 566442"/>
                <a:gd name="connsiteY3" fmla="*/ 28524 h 161840"/>
                <a:gd name="connsiteX4" fmla="*/ 67574 w 566442"/>
                <a:gd name="connsiteY4" fmla="*/ 15173 h 161840"/>
                <a:gd name="connsiteX5" fmla="*/ 494429 w 566442"/>
                <a:gd name="connsiteY5" fmla="*/ 15173 h 161840"/>
                <a:gd name="connsiteX6" fmla="*/ 549455 w 566442"/>
                <a:gd name="connsiteY6" fmla="*/ 28524 h 161840"/>
                <a:gd name="connsiteX7" fmla="*/ 562604 w 566442"/>
                <a:gd name="connsiteY7" fmla="*/ 137564 h 161840"/>
                <a:gd name="connsiteX8" fmla="*/ 510006 w 56644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10006" y="151321"/>
                  </a:moveTo>
                  <a:lnTo>
                    <a:pt x="77082" y="151321"/>
                  </a:lnTo>
                  <a:cubicBezTo>
                    <a:pt x="47142" y="151321"/>
                    <a:pt x="22663" y="145049"/>
                    <a:pt x="22057" y="137564"/>
                  </a:cubicBezTo>
                  <a:lnTo>
                    <a:pt x="15178" y="28524"/>
                  </a:lnTo>
                  <a:cubicBezTo>
                    <a:pt x="14773" y="21039"/>
                    <a:pt x="38240" y="15173"/>
                    <a:pt x="67574" y="15173"/>
                  </a:cubicBezTo>
                  <a:lnTo>
                    <a:pt x="494429" y="15173"/>
                  </a:lnTo>
                  <a:cubicBezTo>
                    <a:pt x="523965" y="15173"/>
                    <a:pt x="548443" y="21241"/>
                    <a:pt x="549455" y="28524"/>
                  </a:cubicBezTo>
                  <a:lnTo>
                    <a:pt x="562604" y="137564"/>
                  </a:lnTo>
                  <a:cubicBezTo>
                    <a:pt x="563414" y="145049"/>
                    <a:pt x="539744" y="151321"/>
                    <a:pt x="510006"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4" name="Freeform: Shape 593">
              <a:extLst>
                <a:ext uri="{FF2B5EF4-FFF2-40B4-BE49-F238E27FC236}">
                  <a16:creationId xmlns:a16="http://schemas.microsoft.com/office/drawing/2014/main" id="{DAB5F502-8319-45F0-9CF1-18309C6B8CC3}"/>
                </a:ext>
              </a:extLst>
            </p:cNvPr>
            <p:cNvSpPr/>
            <p:nvPr/>
          </p:nvSpPr>
          <p:spPr>
            <a:xfrm>
              <a:off x="17556557" y="11028236"/>
              <a:ext cx="522278" cy="144077"/>
            </a:xfrm>
            <a:custGeom>
              <a:avLst/>
              <a:gdLst>
                <a:gd name="connsiteX0" fmla="*/ 522361 w 586672"/>
                <a:gd name="connsiteY0" fmla="*/ 155772 h 161840"/>
                <a:gd name="connsiteX1" fmla="*/ 82357 w 586672"/>
                <a:gd name="connsiteY1" fmla="*/ 155772 h 161840"/>
                <a:gd name="connsiteX2" fmla="*/ 25915 w 586672"/>
                <a:gd name="connsiteY2" fmla="*/ 141611 h 161840"/>
                <a:gd name="connsiteX3" fmla="*/ 15193 w 586672"/>
                <a:gd name="connsiteY3" fmla="*/ 29131 h 161840"/>
                <a:gd name="connsiteX4" fmla="*/ 67993 w 586672"/>
                <a:gd name="connsiteY4" fmla="*/ 15173 h 161840"/>
                <a:gd name="connsiteX5" fmla="*/ 501525 w 586672"/>
                <a:gd name="connsiteY5" fmla="*/ 15173 h 161840"/>
                <a:gd name="connsiteX6" fmla="*/ 557764 w 586672"/>
                <a:gd name="connsiteY6" fmla="*/ 29131 h 161840"/>
                <a:gd name="connsiteX7" fmla="*/ 574758 w 586672"/>
                <a:gd name="connsiteY7" fmla="*/ 141611 h 161840"/>
                <a:gd name="connsiteX8" fmla="*/ 522361 w 58667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22361" y="155772"/>
                  </a:moveTo>
                  <a:lnTo>
                    <a:pt x="82357" y="155772"/>
                  </a:lnTo>
                  <a:cubicBezTo>
                    <a:pt x="52012" y="155772"/>
                    <a:pt x="26724" y="149298"/>
                    <a:pt x="25915" y="141611"/>
                  </a:cubicBezTo>
                  <a:lnTo>
                    <a:pt x="15193" y="29131"/>
                  </a:lnTo>
                  <a:cubicBezTo>
                    <a:pt x="14384" y="21444"/>
                    <a:pt x="38053" y="15173"/>
                    <a:pt x="67993" y="15173"/>
                  </a:cubicBezTo>
                  <a:lnTo>
                    <a:pt x="501525" y="15173"/>
                  </a:lnTo>
                  <a:cubicBezTo>
                    <a:pt x="531465" y="15173"/>
                    <a:pt x="556753" y="21444"/>
                    <a:pt x="557764" y="29131"/>
                  </a:cubicBezTo>
                  <a:lnTo>
                    <a:pt x="574758" y="141611"/>
                  </a:lnTo>
                  <a:cubicBezTo>
                    <a:pt x="576375" y="149298"/>
                    <a:pt x="552706" y="155772"/>
                    <a:pt x="522361"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5" name="Freeform: Shape 594">
              <a:extLst>
                <a:ext uri="{FF2B5EF4-FFF2-40B4-BE49-F238E27FC236}">
                  <a16:creationId xmlns:a16="http://schemas.microsoft.com/office/drawing/2014/main" id="{D376712A-904F-411A-83BC-EA473671F021}"/>
                </a:ext>
              </a:extLst>
            </p:cNvPr>
            <p:cNvSpPr/>
            <p:nvPr/>
          </p:nvSpPr>
          <p:spPr>
            <a:xfrm>
              <a:off x="17843080" y="11167450"/>
              <a:ext cx="522278" cy="144077"/>
            </a:xfrm>
            <a:custGeom>
              <a:avLst/>
              <a:gdLst>
                <a:gd name="connsiteX0" fmla="*/ 534510 w 586672"/>
                <a:gd name="connsiteY0" fmla="*/ 160424 h 161840"/>
                <a:gd name="connsiteX1" fmla="*/ 87425 w 586672"/>
                <a:gd name="connsiteY1" fmla="*/ 160424 h 161840"/>
                <a:gd name="connsiteX2" fmla="*/ 29769 w 586672"/>
                <a:gd name="connsiteY2" fmla="*/ 145656 h 161840"/>
                <a:gd name="connsiteX3" fmla="*/ 15204 w 586672"/>
                <a:gd name="connsiteY3" fmla="*/ 29535 h 161840"/>
                <a:gd name="connsiteX4" fmla="*/ 68409 w 586672"/>
                <a:gd name="connsiteY4" fmla="*/ 15173 h 161840"/>
                <a:gd name="connsiteX5" fmla="*/ 509020 w 586672"/>
                <a:gd name="connsiteY5" fmla="*/ 15173 h 161840"/>
                <a:gd name="connsiteX6" fmla="*/ 566675 w 586672"/>
                <a:gd name="connsiteY6" fmla="*/ 29535 h 161840"/>
                <a:gd name="connsiteX7" fmla="*/ 587917 w 586672"/>
                <a:gd name="connsiteY7" fmla="*/ 145656 h 161840"/>
                <a:gd name="connsiteX8" fmla="*/ 534510 w 58667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34510" y="160424"/>
                  </a:moveTo>
                  <a:lnTo>
                    <a:pt x="87425" y="160424"/>
                  </a:lnTo>
                  <a:cubicBezTo>
                    <a:pt x="56473" y="160424"/>
                    <a:pt x="30780" y="153748"/>
                    <a:pt x="29769" y="145656"/>
                  </a:cubicBezTo>
                  <a:lnTo>
                    <a:pt x="15204" y="29535"/>
                  </a:lnTo>
                  <a:cubicBezTo>
                    <a:pt x="14191" y="21645"/>
                    <a:pt x="38064" y="15173"/>
                    <a:pt x="68409" y="15173"/>
                  </a:cubicBezTo>
                  <a:lnTo>
                    <a:pt x="509020" y="15173"/>
                  </a:lnTo>
                  <a:cubicBezTo>
                    <a:pt x="539365" y="15173"/>
                    <a:pt x="565260" y="21645"/>
                    <a:pt x="566675" y="29535"/>
                  </a:cubicBezTo>
                  <a:lnTo>
                    <a:pt x="587917" y="145656"/>
                  </a:lnTo>
                  <a:cubicBezTo>
                    <a:pt x="589131" y="153951"/>
                    <a:pt x="565260" y="160424"/>
                    <a:pt x="534510"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6" name="Freeform: Shape 595">
              <a:extLst>
                <a:ext uri="{FF2B5EF4-FFF2-40B4-BE49-F238E27FC236}">
                  <a16:creationId xmlns:a16="http://schemas.microsoft.com/office/drawing/2014/main" id="{F960D362-4E0F-47BE-B7EF-D43920BAAE9E}"/>
                </a:ext>
              </a:extLst>
            </p:cNvPr>
            <p:cNvSpPr/>
            <p:nvPr/>
          </p:nvSpPr>
          <p:spPr>
            <a:xfrm>
              <a:off x="18138424" y="11311346"/>
              <a:ext cx="540288" cy="144077"/>
            </a:xfrm>
            <a:custGeom>
              <a:avLst/>
              <a:gdLst>
                <a:gd name="connsiteX0" fmla="*/ 547875 w 606902"/>
                <a:gd name="connsiteY0" fmla="*/ 165279 h 161840"/>
                <a:gd name="connsiteX1" fmla="*/ 93305 w 606902"/>
                <a:gd name="connsiteY1" fmla="*/ 165279 h 161840"/>
                <a:gd name="connsiteX2" fmla="*/ 34031 w 606902"/>
                <a:gd name="connsiteY2" fmla="*/ 150107 h 161840"/>
                <a:gd name="connsiteX3" fmla="*/ 15217 w 606902"/>
                <a:gd name="connsiteY3" fmla="*/ 29940 h 161840"/>
                <a:gd name="connsiteX4" fmla="*/ 68827 w 606902"/>
                <a:gd name="connsiteY4" fmla="*/ 15173 h 161840"/>
                <a:gd name="connsiteX5" fmla="*/ 516722 w 606902"/>
                <a:gd name="connsiteY5" fmla="*/ 15173 h 161840"/>
                <a:gd name="connsiteX6" fmla="*/ 575793 w 606902"/>
                <a:gd name="connsiteY6" fmla="*/ 29940 h 161840"/>
                <a:gd name="connsiteX7" fmla="*/ 601486 w 606902"/>
                <a:gd name="connsiteY7" fmla="*/ 150107 h 161840"/>
                <a:gd name="connsiteX8" fmla="*/ 547875 w 60690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47875" y="165279"/>
                  </a:moveTo>
                  <a:lnTo>
                    <a:pt x="93305" y="165279"/>
                  </a:lnTo>
                  <a:cubicBezTo>
                    <a:pt x="61948" y="165279"/>
                    <a:pt x="35447" y="158401"/>
                    <a:pt x="34031" y="150107"/>
                  </a:cubicBezTo>
                  <a:lnTo>
                    <a:pt x="15217" y="29940"/>
                  </a:lnTo>
                  <a:cubicBezTo>
                    <a:pt x="14003" y="21848"/>
                    <a:pt x="37874" y="15173"/>
                    <a:pt x="68827" y="15173"/>
                  </a:cubicBezTo>
                  <a:lnTo>
                    <a:pt x="516722" y="15173"/>
                  </a:lnTo>
                  <a:cubicBezTo>
                    <a:pt x="547673" y="15173"/>
                    <a:pt x="574174" y="21848"/>
                    <a:pt x="575793" y="29940"/>
                  </a:cubicBezTo>
                  <a:lnTo>
                    <a:pt x="601486" y="150107"/>
                  </a:lnTo>
                  <a:cubicBezTo>
                    <a:pt x="603103" y="158401"/>
                    <a:pt x="579232" y="165279"/>
                    <a:pt x="547875"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7" name="Freeform: Shape 596">
              <a:extLst>
                <a:ext uri="{FF2B5EF4-FFF2-40B4-BE49-F238E27FC236}">
                  <a16:creationId xmlns:a16="http://schemas.microsoft.com/office/drawing/2014/main" id="{D0B8285A-A30D-4ECE-B549-25D1B3CFAD8A}"/>
                </a:ext>
              </a:extLst>
            </p:cNvPr>
            <p:cNvSpPr/>
            <p:nvPr/>
          </p:nvSpPr>
          <p:spPr>
            <a:xfrm>
              <a:off x="17808141" y="10893344"/>
              <a:ext cx="504268" cy="144077"/>
            </a:xfrm>
            <a:custGeom>
              <a:avLst/>
              <a:gdLst>
                <a:gd name="connsiteX0" fmla="*/ 517719 w 566442"/>
                <a:gd name="connsiteY0" fmla="*/ 151321 h 161840"/>
                <a:gd name="connsiteX1" fmla="*/ 84796 w 566442"/>
                <a:gd name="connsiteY1" fmla="*/ 151321 h 161840"/>
                <a:gd name="connsiteX2" fmla="*/ 28961 w 566442"/>
                <a:gd name="connsiteY2" fmla="*/ 137564 h 161840"/>
                <a:gd name="connsiteX3" fmla="*/ 15204 w 566442"/>
                <a:gd name="connsiteY3" fmla="*/ 28524 h 161840"/>
                <a:gd name="connsiteX4" fmla="*/ 66791 w 566442"/>
                <a:gd name="connsiteY4" fmla="*/ 15173 h 161840"/>
                <a:gd name="connsiteX5" fmla="*/ 493645 w 566442"/>
                <a:gd name="connsiteY5" fmla="*/ 15173 h 161840"/>
                <a:gd name="connsiteX6" fmla="*/ 549481 w 566442"/>
                <a:gd name="connsiteY6" fmla="*/ 28524 h 161840"/>
                <a:gd name="connsiteX7" fmla="*/ 569306 w 566442"/>
                <a:gd name="connsiteY7" fmla="*/ 137564 h 161840"/>
                <a:gd name="connsiteX8" fmla="*/ 517719 w 56644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161840">
                  <a:moveTo>
                    <a:pt x="517719" y="151321"/>
                  </a:moveTo>
                  <a:lnTo>
                    <a:pt x="84796" y="151321"/>
                  </a:lnTo>
                  <a:cubicBezTo>
                    <a:pt x="54855" y="151321"/>
                    <a:pt x="29972" y="145049"/>
                    <a:pt x="28961" y="137564"/>
                  </a:cubicBezTo>
                  <a:lnTo>
                    <a:pt x="15204" y="28524"/>
                  </a:lnTo>
                  <a:cubicBezTo>
                    <a:pt x="14192" y="21039"/>
                    <a:pt x="37457" y="15173"/>
                    <a:pt x="66791" y="15173"/>
                  </a:cubicBezTo>
                  <a:lnTo>
                    <a:pt x="493645" y="15173"/>
                  </a:lnTo>
                  <a:cubicBezTo>
                    <a:pt x="523182" y="15173"/>
                    <a:pt x="548064" y="21241"/>
                    <a:pt x="549481" y="28524"/>
                  </a:cubicBezTo>
                  <a:lnTo>
                    <a:pt x="569306" y="137564"/>
                  </a:lnTo>
                  <a:cubicBezTo>
                    <a:pt x="570722" y="145049"/>
                    <a:pt x="547660" y="151321"/>
                    <a:pt x="517719"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8" name="Freeform: Shape 597">
              <a:extLst>
                <a:ext uri="{FF2B5EF4-FFF2-40B4-BE49-F238E27FC236}">
                  <a16:creationId xmlns:a16="http://schemas.microsoft.com/office/drawing/2014/main" id="{7CF19C03-DE2A-41A2-B1F5-9E157D539397}"/>
                </a:ext>
              </a:extLst>
            </p:cNvPr>
            <p:cNvSpPr/>
            <p:nvPr/>
          </p:nvSpPr>
          <p:spPr>
            <a:xfrm>
              <a:off x="18093580" y="11028236"/>
              <a:ext cx="522278" cy="144077"/>
            </a:xfrm>
            <a:custGeom>
              <a:avLst/>
              <a:gdLst>
                <a:gd name="connsiteX0" fmla="*/ 530074 w 586672"/>
                <a:gd name="connsiteY0" fmla="*/ 155772 h 161840"/>
                <a:gd name="connsiteX1" fmla="*/ 90070 w 586672"/>
                <a:gd name="connsiteY1" fmla="*/ 155772 h 161840"/>
                <a:gd name="connsiteX2" fmla="*/ 32818 w 586672"/>
                <a:gd name="connsiteY2" fmla="*/ 141611 h 161840"/>
                <a:gd name="connsiteX3" fmla="*/ 15218 w 586672"/>
                <a:gd name="connsiteY3" fmla="*/ 29131 h 161840"/>
                <a:gd name="connsiteX4" fmla="*/ 67209 w 586672"/>
                <a:gd name="connsiteY4" fmla="*/ 15173 h 161840"/>
                <a:gd name="connsiteX5" fmla="*/ 500740 w 586672"/>
                <a:gd name="connsiteY5" fmla="*/ 15173 h 161840"/>
                <a:gd name="connsiteX6" fmla="*/ 557992 w 586672"/>
                <a:gd name="connsiteY6" fmla="*/ 29131 h 161840"/>
                <a:gd name="connsiteX7" fmla="*/ 582065 w 586672"/>
                <a:gd name="connsiteY7" fmla="*/ 141611 h 161840"/>
                <a:gd name="connsiteX8" fmla="*/ 530074 w 58667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30074" y="155772"/>
                  </a:moveTo>
                  <a:lnTo>
                    <a:pt x="90070" y="155772"/>
                  </a:lnTo>
                  <a:cubicBezTo>
                    <a:pt x="59724" y="155772"/>
                    <a:pt x="34032" y="149298"/>
                    <a:pt x="32818" y="141611"/>
                  </a:cubicBezTo>
                  <a:lnTo>
                    <a:pt x="15218" y="29131"/>
                  </a:lnTo>
                  <a:cubicBezTo>
                    <a:pt x="14004" y="21444"/>
                    <a:pt x="37269" y="15173"/>
                    <a:pt x="67209" y="15173"/>
                  </a:cubicBezTo>
                  <a:lnTo>
                    <a:pt x="500740" y="15173"/>
                  </a:lnTo>
                  <a:cubicBezTo>
                    <a:pt x="530680" y="15173"/>
                    <a:pt x="556170" y="21444"/>
                    <a:pt x="557992" y="29131"/>
                  </a:cubicBezTo>
                  <a:lnTo>
                    <a:pt x="582065" y="141611"/>
                  </a:lnTo>
                  <a:cubicBezTo>
                    <a:pt x="583683" y="149298"/>
                    <a:pt x="560419" y="155772"/>
                    <a:pt x="530074"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599" name="Freeform: Shape 598">
              <a:extLst>
                <a:ext uri="{FF2B5EF4-FFF2-40B4-BE49-F238E27FC236}">
                  <a16:creationId xmlns:a16="http://schemas.microsoft.com/office/drawing/2014/main" id="{6563DA1D-ACA9-4120-A891-BD42BC407E8A}"/>
                </a:ext>
              </a:extLst>
            </p:cNvPr>
            <p:cNvSpPr/>
            <p:nvPr/>
          </p:nvSpPr>
          <p:spPr>
            <a:xfrm>
              <a:off x="18388563" y="11167450"/>
              <a:ext cx="540288" cy="144077"/>
            </a:xfrm>
            <a:custGeom>
              <a:avLst/>
              <a:gdLst>
                <a:gd name="connsiteX0" fmla="*/ 542834 w 606902"/>
                <a:gd name="connsiteY0" fmla="*/ 160424 h 161840"/>
                <a:gd name="connsiteX1" fmla="*/ 95749 w 606902"/>
                <a:gd name="connsiteY1" fmla="*/ 160424 h 161840"/>
                <a:gd name="connsiteX2" fmla="*/ 37082 w 606902"/>
                <a:gd name="connsiteY2" fmla="*/ 145656 h 161840"/>
                <a:gd name="connsiteX3" fmla="*/ 15233 w 606902"/>
                <a:gd name="connsiteY3" fmla="*/ 29535 h 161840"/>
                <a:gd name="connsiteX4" fmla="*/ 67630 w 606902"/>
                <a:gd name="connsiteY4" fmla="*/ 15173 h 161840"/>
                <a:gd name="connsiteX5" fmla="*/ 508241 w 606902"/>
                <a:gd name="connsiteY5" fmla="*/ 15173 h 161840"/>
                <a:gd name="connsiteX6" fmla="*/ 566908 w 606902"/>
                <a:gd name="connsiteY6" fmla="*/ 29535 h 161840"/>
                <a:gd name="connsiteX7" fmla="*/ 595230 w 606902"/>
                <a:gd name="connsiteY7" fmla="*/ 145656 h 161840"/>
                <a:gd name="connsiteX8" fmla="*/ 542834 w 60690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42834" y="160424"/>
                  </a:moveTo>
                  <a:lnTo>
                    <a:pt x="95749" y="160424"/>
                  </a:lnTo>
                  <a:cubicBezTo>
                    <a:pt x="64797" y="160424"/>
                    <a:pt x="38700" y="153748"/>
                    <a:pt x="37082" y="145656"/>
                  </a:cubicBezTo>
                  <a:lnTo>
                    <a:pt x="15233" y="29535"/>
                  </a:lnTo>
                  <a:cubicBezTo>
                    <a:pt x="13817" y="21645"/>
                    <a:pt x="37285" y="15173"/>
                    <a:pt x="67630" y="15173"/>
                  </a:cubicBezTo>
                  <a:lnTo>
                    <a:pt x="508241" y="15173"/>
                  </a:lnTo>
                  <a:cubicBezTo>
                    <a:pt x="538586" y="15173"/>
                    <a:pt x="564885" y="21645"/>
                    <a:pt x="566908" y="29535"/>
                  </a:cubicBezTo>
                  <a:lnTo>
                    <a:pt x="595230" y="145656"/>
                  </a:lnTo>
                  <a:cubicBezTo>
                    <a:pt x="597051" y="153951"/>
                    <a:pt x="573583" y="160424"/>
                    <a:pt x="542834"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0" name="Freeform: Shape 599">
              <a:extLst>
                <a:ext uri="{FF2B5EF4-FFF2-40B4-BE49-F238E27FC236}">
                  <a16:creationId xmlns:a16="http://schemas.microsoft.com/office/drawing/2014/main" id="{0383DB5E-E45C-4160-AC9D-92D741051989}"/>
                </a:ext>
              </a:extLst>
            </p:cNvPr>
            <p:cNvSpPr/>
            <p:nvPr/>
          </p:nvSpPr>
          <p:spPr>
            <a:xfrm>
              <a:off x="18693071" y="11311346"/>
              <a:ext cx="540288" cy="144077"/>
            </a:xfrm>
            <a:custGeom>
              <a:avLst/>
              <a:gdLst>
                <a:gd name="connsiteX0" fmla="*/ 556224 w 606902"/>
                <a:gd name="connsiteY0" fmla="*/ 165279 h 161840"/>
                <a:gd name="connsiteX1" fmla="*/ 101654 w 606902"/>
                <a:gd name="connsiteY1" fmla="*/ 165279 h 161840"/>
                <a:gd name="connsiteX2" fmla="*/ 41571 w 606902"/>
                <a:gd name="connsiteY2" fmla="*/ 150107 h 161840"/>
                <a:gd name="connsiteX3" fmla="*/ 15271 w 606902"/>
                <a:gd name="connsiteY3" fmla="*/ 29940 h 161840"/>
                <a:gd name="connsiteX4" fmla="*/ 68072 w 606902"/>
                <a:gd name="connsiteY4" fmla="*/ 15173 h 161840"/>
                <a:gd name="connsiteX5" fmla="*/ 515966 w 606902"/>
                <a:gd name="connsiteY5" fmla="*/ 15173 h 161840"/>
                <a:gd name="connsiteX6" fmla="*/ 576050 w 606902"/>
                <a:gd name="connsiteY6" fmla="*/ 29940 h 161840"/>
                <a:gd name="connsiteX7" fmla="*/ 609227 w 606902"/>
                <a:gd name="connsiteY7" fmla="*/ 150107 h 161840"/>
                <a:gd name="connsiteX8" fmla="*/ 556224 w 60690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56224" y="165279"/>
                  </a:moveTo>
                  <a:lnTo>
                    <a:pt x="101654" y="165279"/>
                  </a:lnTo>
                  <a:cubicBezTo>
                    <a:pt x="70297" y="165279"/>
                    <a:pt x="43391" y="158401"/>
                    <a:pt x="41571" y="150107"/>
                  </a:cubicBezTo>
                  <a:lnTo>
                    <a:pt x="15271" y="29940"/>
                  </a:lnTo>
                  <a:cubicBezTo>
                    <a:pt x="13451" y="21848"/>
                    <a:pt x="37120" y="15173"/>
                    <a:pt x="68072" y="15173"/>
                  </a:cubicBezTo>
                  <a:lnTo>
                    <a:pt x="515966" y="15173"/>
                  </a:lnTo>
                  <a:cubicBezTo>
                    <a:pt x="546918" y="15173"/>
                    <a:pt x="573825" y="21848"/>
                    <a:pt x="576050" y="29940"/>
                  </a:cubicBezTo>
                  <a:lnTo>
                    <a:pt x="609227" y="150107"/>
                  </a:lnTo>
                  <a:cubicBezTo>
                    <a:pt x="611250" y="158401"/>
                    <a:pt x="587581" y="165279"/>
                    <a:pt x="556224"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1" name="Freeform: Shape 600">
              <a:extLst>
                <a:ext uri="{FF2B5EF4-FFF2-40B4-BE49-F238E27FC236}">
                  <a16:creationId xmlns:a16="http://schemas.microsoft.com/office/drawing/2014/main" id="{4F3398B2-99A4-48E2-AB02-8D302BA837F1}"/>
                </a:ext>
              </a:extLst>
            </p:cNvPr>
            <p:cNvSpPr/>
            <p:nvPr/>
          </p:nvSpPr>
          <p:spPr>
            <a:xfrm>
              <a:off x="18336694" y="10893344"/>
              <a:ext cx="522278" cy="144077"/>
            </a:xfrm>
            <a:custGeom>
              <a:avLst/>
              <a:gdLst>
                <a:gd name="connsiteX0" fmla="*/ 525236 w 586672"/>
                <a:gd name="connsiteY0" fmla="*/ 151321 h 161840"/>
                <a:gd name="connsiteX1" fmla="*/ 92312 w 586672"/>
                <a:gd name="connsiteY1" fmla="*/ 151321 h 161840"/>
                <a:gd name="connsiteX2" fmla="*/ 35668 w 586672"/>
                <a:gd name="connsiteY2" fmla="*/ 137564 h 161840"/>
                <a:gd name="connsiteX3" fmla="*/ 15235 w 586672"/>
                <a:gd name="connsiteY3" fmla="*/ 28524 h 161840"/>
                <a:gd name="connsiteX4" fmla="*/ 66013 w 586672"/>
                <a:gd name="connsiteY4" fmla="*/ 15173 h 161840"/>
                <a:gd name="connsiteX5" fmla="*/ 492867 w 586672"/>
                <a:gd name="connsiteY5" fmla="*/ 15173 h 161840"/>
                <a:gd name="connsiteX6" fmla="*/ 549512 w 586672"/>
                <a:gd name="connsiteY6" fmla="*/ 28524 h 161840"/>
                <a:gd name="connsiteX7" fmla="*/ 576215 w 586672"/>
                <a:gd name="connsiteY7" fmla="*/ 137564 h 161840"/>
                <a:gd name="connsiteX8" fmla="*/ 525236 w 58667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25236" y="151321"/>
                  </a:moveTo>
                  <a:lnTo>
                    <a:pt x="92312" y="151321"/>
                  </a:lnTo>
                  <a:cubicBezTo>
                    <a:pt x="62371" y="151321"/>
                    <a:pt x="37084" y="145049"/>
                    <a:pt x="35668" y="137564"/>
                  </a:cubicBezTo>
                  <a:lnTo>
                    <a:pt x="15235" y="28524"/>
                  </a:lnTo>
                  <a:cubicBezTo>
                    <a:pt x="13819" y="21039"/>
                    <a:pt x="36679" y="15173"/>
                    <a:pt x="66013" y="15173"/>
                  </a:cubicBezTo>
                  <a:lnTo>
                    <a:pt x="492867" y="15173"/>
                  </a:lnTo>
                  <a:cubicBezTo>
                    <a:pt x="522403" y="15173"/>
                    <a:pt x="547691" y="21241"/>
                    <a:pt x="549512" y="28524"/>
                  </a:cubicBezTo>
                  <a:lnTo>
                    <a:pt x="576215" y="137564"/>
                  </a:lnTo>
                  <a:cubicBezTo>
                    <a:pt x="577834" y="145049"/>
                    <a:pt x="555176" y="151321"/>
                    <a:pt x="525236"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2" name="Freeform: Shape 601">
              <a:extLst>
                <a:ext uri="{FF2B5EF4-FFF2-40B4-BE49-F238E27FC236}">
                  <a16:creationId xmlns:a16="http://schemas.microsoft.com/office/drawing/2014/main" id="{8B47A36F-CEB1-4DA2-8489-7786B5C5F6F7}"/>
                </a:ext>
              </a:extLst>
            </p:cNvPr>
            <p:cNvSpPr/>
            <p:nvPr/>
          </p:nvSpPr>
          <p:spPr>
            <a:xfrm>
              <a:off x="18630594" y="11028236"/>
              <a:ext cx="522278" cy="144077"/>
            </a:xfrm>
            <a:custGeom>
              <a:avLst/>
              <a:gdLst>
                <a:gd name="connsiteX0" fmla="*/ 538000 w 586672"/>
                <a:gd name="connsiteY0" fmla="*/ 155772 h 161840"/>
                <a:gd name="connsiteX1" fmla="*/ 97995 w 586672"/>
                <a:gd name="connsiteY1" fmla="*/ 155772 h 161840"/>
                <a:gd name="connsiteX2" fmla="*/ 39934 w 586672"/>
                <a:gd name="connsiteY2" fmla="*/ 141611 h 161840"/>
                <a:gd name="connsiteX3" fmla="*/ 15253 w 586672"/>
                <a:gd name="connsiteY3" fmla="*/ 29131 h 161840"/>
                <a:gd name="connsiteX4" fmla="*/ 66435 w 586672"/>
                <a:gd name="connsiteY4" fmla="*/ 15173 h 161840"/>
                <a:gd name="connsiteX5" fmla="*/ 499967 w 586672"/>
                <a:gd name="connsiteY5" fmla="*/ 15173 h 161840"/>
                <a:gd name="connsiteX6" fmla="*/ 558027 w 586672"/>
                <a:gd name="connsiteY6" fmla="*/ 29131 h 161840"/>
                <a:gd name="connsiteX7" fmla="*/ 588979 w 586672"/>
                <a:gd name="connsiteY7" fmla="*/ 141611 h 161840"/>
                <a:gd name="connsiteX8" fmla="*/ 538000 w 58667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38000" y="155772"/>
                  </a:moveTo>
                  <a:lnTo>
                    <a:pt x="97995" y="155772"/>
                  </a:lnTo>
                  <a:cubicBezTo>
                    <a:pt x="67650" y="155772"/>
                    <a:pt x="41552" y="149298"/>
                    <a:pt x="39934" y="141611"/>
                  </a:cubicBezTo>
                  <a:lnTo>
                    <a:pt x="15253" y="29131"/>
                  </a:lnTo>
                  <a:cubicBezTo>
                    <a:pt x="13635" y="21444"/>
                    <a:pt x="36495" y="15173"/>
                    <a:pt x="66435" y="15173"/>
                  </a:cubicBezTo>
                  <a:lnTo>
                    <a:pt x="499967" y="15173"/>
                  </a:lnTo>
                  <a:cubicBezTo>
                    <a:pt x="529907" y="15173"/>
                    <a:pt x="555801" y="21444"/>
                    <a:pt x="558027" y="29131"/>
                  </a:cubicBezTo>
                  <a:lnTo>
                    <a:pt x="588979" y="141611"/>
                  </a:lnTo>
                  <a:cubicBezTo>
                    <a:pt x="591204" y="149298"/>
                    <a:pt x="568345" y="155772"/>
                    <a:pt x="538000"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3" name="Freeform: Shape 602">
              <a:extLst>
                <a:ext uri="{FF2B5EF4-FFF2-40B4-BE49-F238E27FC236}">
                  <a16:creationId xmlns:a16="http://schemas.microsoft.com/office/drawing/2014/main" id="{ED3AB776-D688-48DD-AB41-07F41E04FF16}"/>
                </a:ext>
              </a:extLst>
            </p:cNvPr>
            <p:cNvSpPr/>
            <p:nvPr/>
          </p:nvSpPr>
          <p:spPr>
            <a:xfrm>
              <a:off x="18934017" y="11167450"/>
              <a:ext cx="540288" cy="144077"/>
            </a:xfrm>
            <a:custGeom>
              <a:avLst/>
              <a:gdLst>
                <a:gd name="connsiteX0" fmla="*/ 551192 w 606902"/>
                <a:gd name="connsiteY0" fmla="*/ 160424 h 161840"/>
                <a:gd name="connsiteX1" fmla="*/ 104106 w 606902"/>
                <a:gd name="connsiteY1" fmla="*/ 160424 h 161840"/>
                <a:gd name="connsiteX2" fmla="*/ 44427 w 606902"/>
                <a:gd name="connsiteY2" fmla="*/ 145656 h 161840"/>
                <a:gd name="connsiteX3" fmla="*/ 15296 w 606902"/>
                <a:gd name="connsiteY3" fmla="*/ 29535 h 161840"/>
                <a:gd name="connsiteX4" fmla="*/ 66681 w 606902"/>
                <a:gd name="connsiteY4" fmla="*/ 15173 h 161840"/>
                <a:gd name="connsiteX5" fmla="*/ 507292 w 606902"/>
                <a:gd name="connsiteY5" fmla="*/ 15173 h 161840"/>
                <a:gd name="connsiteX6" fmla="*/ 566768 w 606902"/>
                <a:gd name="connsiteY6" fmla="*/ 29535 h 161840"/>
                <a:gd name="connsiteX7" fmla="*/ 602374 w 606902"/>
                <a:gd name="connsiteY7" fmla="*/ 145656 h 161840"/>
                <a:gd name="connsiteX8" fmla="*/ 551192 w 60690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51192" y="160424"/>
                  </a:moveTo>
                  <a:lnTo>
                    <a:pt x="104106" y="160424"/>
                  </a:lnTo>
                  <a:cubicBezTo>
                    <a:pt x="73155" y="160424"/>
                    <a:pt x="46654" y="153748"/>
                    <a:pt x="44427" y="145656"/>
                  </a:cubicBezTo>
                  <a:lnTo>
                    <a:pt x="15296" y="29535"/>
                  </a:lnTo>
                  <a:cubicBezTo>
                    <a:pt x="13274" y="21645"/>
                    <a:pt x="36336" y="15173"/>
                    <a:pt x="66681" y="15173"/>
                  </a:cubicBezTo>
                  <a:lnTo>
                    <a:pt x="507292" y="15173"/>
                  </a:lnTo>
                  <a:cubicBezTo>
                    <a:pt x="537637" y="15173"/>
                    <a:pt x="564341" y="21645"/>
                    <a:pt x="566768" y="29535"/>
                  </a:cubicBezTo>
                  <a:lnTo>
                    <a:pt x="602374" y="145656"/>
                  </a:lnTo>
                  <a:cubicBezTo>
                    <a:pt x="605004" y="153951"/>
                    <a:pt x="581941" y="160424"/>
                    <a:pt x="551192"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4" name="Freeform: Shape 603">
              <a:extLst>
                <a:ext uri="{FF2B5EF4-FFF2-40B4-BE49-F238E27FC236}">
                  <a16:creationId xmlns:a16="http://schemas.microsoft.com/office/drawing/2014/main" id="{9A3DE74D-33DF-4EB6-883F-315D38BD4370}"/>
                </a:ext>
              </a:extLst>
            </p:cNvPr>
            <p:cNvSpPr/>
            <p:nvPr/>
          </p:nvSpPr>
          <p:spPr>
            <a:xfrm>
              <a:off x="18865058" y="10893344"/>
              <a:ext cx="522278" cy="144077"/>
            </a:xfrm>
            <a:custGeom>
              <a:avLst/>
              <a:gdLst>
                <a:gd name="connsiteX0" fmla="*/ 533167 w 586672"/>
                <a:gd name="connsiteY0" fmla="*/ 151321 h 161840"/>
                <a:gd name="connsiteX1" fmla="*/ 100242 w 586672"/>
                <a:gd name="connsiteY1" fmla="*/ 151321 h 161840"/>
                <a:gd name="connsiteX2" fmla="*/ 42587 w 586672"/>
                <a:gd name="connsiteY2" fmla="*/ 137564 h 161840"/>
                <a:gd name="connsiteX3" fmla="*/ 15277 w 586672"/>
                <a:gd name="connsiteY3" fmla="*/ 28524 h 161840"/>
                <a:gd name="connsiteX4" fmla="*/ 65245 w 586672"/>
                <a:gd name="connsiteY4" fmla="*/ 15173 h 161840"/>
                <a:gd name="connsiteX5" fmla="*/ 492100 w 586672"/>
                <a:gd name="connsiteY5" fmla="*/ 15173 h 161840"/>
                <a:gd name="connsiteX6" fmla="*/ 549553 w 586672"/>
                <a:gd name="connsiteY6" fmla="*/ 28524 h 161840"/>
                <a:gd name="connsiteX7" fmla="*/ 582933 w 586672"/>
                <a:gd name="connsiteY7" fmla="*/ 137564 h 161840"/>
                <a:gd name="connsiteX8" fmla="*/ 533167 w 586672"/>
                <a:gd name="connsiteY8" fmla="*/ 15132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72" h="161840">
                  <a:moveTo>
                    <a:pt x="533167" y="151321"/>
                  </a:moveTo>
                  <a:lnTo>
                    <a:pt x="100242" y="151321"/>
                  </a:lnTo>
                  <a:cubicBezTo>
                    <a:pt x="70302" y="151321"/>
                    <a:pt x="44609" y="145049"/>
                    <a:pt x="42587" y="137564"/>
                  </a:cubicBezTo>
                  <a:lnTo>
                    <a:pt x="15277" y="28524"/>
                  </a:lnTo>
                  <a:cubicBezTo>
                    <a:pt x="13456" y="21039"/>
                    <a:pt x="35708" y="15173"/>
                    <a:pt x="65245" y="15173"/>
                  </a:cubicBezTo>
                  <a:lnTo>
                    <a:pt x="492100" y="15173"/>
                  </a:lnTo>
                  <a:cubicBezTo>
                    <a:pt x="521635" y="15173"/>
                    <a:pt x="547328" y="21241"/>
                    <a:pt x="549553" y="28524"/>
                  </a:cubicBezTo>
                  <a:lnTo>
                    <a:pt x="582933" y="137564"/>
                  </a:lnTo>
                  <a:cubicBezTo>
                    <a:pt x="585361" y="145049"/>
                    <a:pt x="562905" y="151321"/>
                    <a:pt x="533167" y="15132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5" name="Freeform: Shape 604">
              <a:extLst>
                <a:ext uri="{FF2B5EF4-FFF2-40B4-BE49-F238E27FC236}">
                  <a16:creationId xmlns:a16="http://schemas.microsoft.com/office/drawing/2014/main" id="{97EEE77B-93B9-41B2-AF20-1E6DA0D99FF2}"/>
                </a:ext>
              </a:extLst>
            </p:cNvPr>
            <p:cNvSpPr/>
            <p:nvPr/>
          </p:nvSpPr>
          <p:spPr>
            <a:xfrm>
              <a:off x="20103424" y="11313867"/>
              <a:ext cx="558297" cy="144077"/>
            </a:xfrm>
            <a:custGeom>
              <a:avLst/>
              <a:gdLst>
                <a:gd name="connsiteX0" fmla="*/ 578046 w 627132"/>
                <a:gd name="connsiteY0" fmla="*/ 165281 h 161840"/>
                <a:gd name="connsiteX1" fmla="*/ 123274 w 627132"/>
                <a:gd name="connsiteY1" fmla="*/ 165281 h 161840"/>
                <a:gd name="connsiteX2" fmla="*/ 60762 w 627132"/>
                <a:gd name="connsiteY2" fmla="*/ 150108 h 161840"/>
                <a:gd name="connsiteX3" fmla="*/ 15447 w 627132"/>
                <a:gd name="connsiteY3" fmla="*/ 29941 h 161840"/>
                <a:gd name="connsiteX4" fmla="*/ 65820 w 627132"/>
                <a:gd name="connsiteY4" fmla="*/ 15173 h 161840"/>
                <a:gd name="connsiteX5" fmla="*/ 513917 w 627132"/>
                <a:gd name="connsiteY5" fmla="*/ 15173 h 161840"/>
                <a:gd name="connsiteX6" fmla="*/ 576428 w 627132"/>
                <a:gd name="connsiteY6" fmla="*/ 29941 h 161840"/>
                <a:gd name="connsiteX7" fmla="*/ 628621 w 627132"/>
                <a:gd name="connsiteY7" fmla="*/ 150108 h 161840"/>
                <a:gd name="connsiteX8" fmla="*/ 578046 w 627132"/>
                <a:gd name="connsiteY8" fmla="*/ 165281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32" h="161840">
                  <a:moveTo>
                    <a:pt x="578046" y="165281"/>
                  </a:moveTo>
                  <a:lnTo>
                    <a:pt x="123274" y="165281"/>
                  </a:lnTo>
                  <a:cubicBezTo>
                    <a:pt x="91917" y="165281"/>
                    <a:pt x="63797" y="158402"/>
                    <a:pt x="60762" y="150108"/>
                  </a:cubicBezTo>
                  <a:lnTo>
                    <a:pt x="15447" y="29941"/>
                  </a:lnTo>
                  <a:cubicBezTo>
                    <a:pt x="12413" y="21849"/>
                    <a:pt x="34868" y="15173"/>
                    <a:pt x="65820" y="15173"/>
                  </a:cubicBezTo>
                  <a:lnTo>
                    <a:pt x="513917" y="15173"/>
                  </a:lnTo>
                  <a:cubicBezTo>
                    <a:pt x="544869" y="15173"/>
                    <a:pt x="572787" y="21849"/>
                    <a:pt x="576428" y="29941"/>
                  </a:cubicBezTo>
                  <a:lnTo>
                    <a:pt x="628621" y="150108"/>
                  </a:lnTo>
                  <a:cubicBezTo>
                    <a:pt x="632061" y="158402"/>
                    <a:pt x="609605" y="165281"/>
                    <a:pt x="578046" y="165281"/>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6" name="Freeform: Shape 605">
              <a:extLst>
                <a:ext uri="{FF2B5EF4-FFF2-40B4-BE49-F238E27FC236}">
                  <a16:creationId xmlns:a16="http://schemas.microsoft.com/office/drawing/2014/main" id="{99D3C564-7CDD-496A-AF46-DAA305591ECF}"/>
                </a:ext>
              </a:extLst>
            </p:cNvPr>
            <p:cNvSpPr/>
            <p:nvPr/>
          </p:nvSpPr>
          <p:spPr>
            <a:xfrm>
              <a:off x="19035754" y="11459926"/>
              <a:ext cx="558297" cy="162086"/>
            </a:xfrm>
            <a:custGeom>
              <a:avLst/>
              <a:gdLst>
                <a:gd name="connsiteX0" fmla="*/ 571036 w 627132"/>
                <a:gd name="connsiteY0" fmla="*/ 170540 h 182070"/>
                <a:gd name="connsiteX1" fmla="*/ 108577 w 627132"/>
                <a:gd name="connsiteY1" fmla="*/ 170540 h 182070"/>
                <a:gd name="connsiteX2" fmla="*/ 46875 w 627132"/>
                <a:gd name="connsiteY2" fmla="*/ 154759 h 182070"/>
                <a:gd name="connsiteX3" fmla="*/ 15316 w 627132"/>
                <a:gd name="connsiteY3" fmla="*/ 30548 h 182070"/>
                <a:gd name="connsiteX4" fmla="*/ 68319 w 627132"/>
                <a:gd name="connsiteY4" fmla="*/ 15173 h 182070"/>
                <a:gd name="connsiteX5" fmla="*/ 523699 w 627132"/>
                <a:gd name="connsiteY5" fmla="*/ 15173 h 182070"/>
                <a:gd name="connsiteX6" fmla="*/ 585400 w 627132"/>
                <a:gd name="connsiteY6" fmla="*/ 30548 h 182070"/>
                <a:gd name="connsiteX7" fmla="*/ 623838 w 627132"/>
                <a:gd name="connsiteY7" fmla="*/ 154759 h 182070"/>
                <a:gd name="connsiteX8" fmla="*/ 571036 w 627132"/>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32" h="182070">
                  <a:moveTo>
                    <a:pt x="571036" y="170540"/>
                  </a:moveTo>
                  <a:lnTo>
                    <a:pt x="108577" y="170540"/>
                  </a:lnTo>
                  <a:cubicBezTo>
                    <a:pt x="76613" y="170540"/>
                    <a:pt x="48898" y="163458"/>
                    <a:pt x="46875" y="154759"/>
                  </a:cubicBezTo>
                  <a:lnTo>
                    <a:pt x="15316" y="30548"/>
                  </a:lnTo>
                  <a:cubicBezTo>
                    <a:pt x="13091" y="22050"/>
                    <a:pt x="36963" y="15173"/>
                    <a:pt x="68319" y="15173"/>
                  </a:cubicBezTo>
                  <a:lnTo>
                    <a:pt x="523699" y="15173"/>
                  </a:lnTo>
                  <a:cubicBezTo>
                    <a:pt x="555055" y="15173"/>
                    <a:pt x="582770" y="22050"/>
                    <a:pt x="585400" y="30548"/>
                  </a:cubicBezTo>
                  <a:lnTo>
                    <a:pt x="623838" y="154759"/>
                  </a:lnTo>
                  <a:cubicBezTo>
                    <a:pt x="626669" y="163458"/>
                    <a:pt x="602798" y="170540"/>
                    <a:pt x="571036"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7" name="Freeform: Shape 606">
              <a:extLst>
                <a:ext uri="{FF2B5EF4-FFF2-40B4-BE49-F238E27FC236}">
                  <a16:creationId xmlns:a16="http://schemas.microsoft.com/office/drawing/2014/main" id="{38077009-76EB-4FF2-93EF-E1C1C20C3885}"/>
                </a:ext>
              </a:extLst>
            </p:cNvPr>
            <p:cNvSpPr/>
            <p:nvPr/>
          </p:nvSpPr>
          <p:spPr>
            <a:xfrm>
              <a:off x="19599581" y="11459926"/>
              <a:ext cx="558297" cy="162086"/>
            </a:xfrm>
            <a:custGeom>
              <a:avLst/>
              <a:gdLst>
                <a:gd name="connsiteX0" fmla="*/ 579795 w 627132"/>
                <a:gd name="connsiteY0" fmla="*/ 170540 h 182070"/>
                <a:gd name="connsiteX1" fmla="*/ 117334 w 627132"/>
                <a:gd name="connsiteY1" fmla="*/ 170540 h 182070"/>
                <a:gd name="connsiteX2" fmla="*/ 54622 w 627132"/>
                <a:gd name="connsiteY2" fmla="*/ 154759 h 182070"/>
                <a:gd name="connsiteX3" fmla="*/ 15375 w 627132"/>
                <a:gd name="connsiteY3" fmla="*/ 30548 h 182070"/>
                <a:gd name="connsiteX4" fmla="*/ 67367 w 627132"/>
                <a:gd name="connsiteY4" fmla="*/ 15173 h 182070"/>
                <a:gd name="connsiteX5" fmla="*/ 522746 w 627132"/>
                <a:gd name="connsiteY5" fmla="*/ 15173 h 182070"/>
                <a:gd name="connsiteX6" fmla="*/ 585459 w 627132"/>
                <a:gd name="connsiteY6" fmla="*/ 30548 h 182070"/>
                <a:gd name="connsiteX7" fmla="*/ 631584 w 627132"/>
                <a:gd name="connsiteY7" fmla="*/ 154759 h 182070"/>
                <a:gd name="connsiteX8" fmla="*/ 579795 w 627132"/>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32" h="182070">
                  <a:moveTo>
                    <a:pt x="579795" y="170540"/>
                  </a:moveTo>
                  <a:lnTo>
                    <a:pt x="117334" y="170540"/>
                  </a:lnTo>
                  <a:cubicBezTo>
                    <a:pt x="85372" y="170540"/>
                    <a:pt x="57252" y="163458"/>
                    <a:pt x="54622" y="154759"/>
                  </a:cubicBezTo>
                  <a:lnTo>
                    <a:pt x="15375" y="30548"/>
                  </a:lnTo>
                  <a:cubicBezTo>
                    <a:pt x="12745" y="22050"/>
                    <a:pt x="36010" y="15173"/>
                    <a:pt x="67367" y="15173"/>
                  </a:cubicBezTo>
                  <a:lnTo>
                    <a:pt x="522746" y="15173"/>
                  </a:lnTo>
                  <a:cubicBezTo>
                    <a:pt x="554103" y="15173"/>
                    <a:pt x="582223" y="22050"/>
                    <a:pt x="585459" y="30548"/>
                  </a:cubicBezTo>
                  <a:lnTo>
                    <a:pt x="631584" y="154759"/>
                  </a:lnTo>
                  <a:cubicBezTo>
                    <a:pt x="635023" y="163458"/>
                    <a:pt x="611758" y="170540"/>
                    <a:pt x="579795"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8" name="Freeform: Shape 607">
              <a:extLst>
                <a:ext uri="{FF2B5EF4-FFF2-40B4-BE49-F238E27FC236}">
                  <a16:creationId xmlns:a16="http://schemas.microsoft.com/office/drawing/2014/main" id="{4273DDE7-7F4D-46BB-A9CF-FEB8680E76B2}"/>
                </a:ext>
              </a:extLst>
            </p:cNvPr>
            <p:cNvSpPr/>
            <p:nvPr/>
          </p:nvSpPr>
          <p:spPr>
            <a:xfrm>
              <a:off x="20158686" y="11459926"/>
              <a:ext cx="576307" cy="162086"/>
            </a:xfrm>
            <a:custGeom>
              <a:avLst/>
              <a:gdLst>
                <a:gd name="connsiteX0" fmla="*/ 588597 w 647362"/>
                <a:gd name="connsiteY0" fmla="*/ 170540 h 182070"/>
                <a:gd name="connsiteX1" fmla="*/ 126137 w 647362"/>
                <a:gd name="connsiteY1" fmla="*/ 170540 h 182070"/>
                <a:gd name="connsiteX2" fmla="*/ 62412 w 647362"/>
                <a:gd name="connsiteY2" fmla="*/ 154759 h 182070"/>
                <a:gd name="connsiteX3" fmla="*/ 15478 w 647362"/>
                <a:gd name="connsiteY3" fmla="*/ 30548 h 182070"/>
                <a:gd name="connsiteX4" fmla="*/ 66661 w 647362"/>
                <a:gd name="connsiteY4" fmla="*/ 15173 h 182070"/>
                <a:gd name="connsiteX5" fmla="*/ 522040 w 647362"/>
                <a:gd name="connsiteY5" fmla="*/ 15173 h 182070"/>
                <a:gd name="connsiteX6" fmla="*/ 585562 w 647362"/>
                <a:gd name="connsiteY6" fmla="*/ 30548 h 182070"/>
                <a:gd name="connsiteX7" fmla="*/ 639374 w 647362"/>
                <a:gd name="connsiteY7" fmla="*/ 154759 h 182070"/>
                <a:gd name="connsiteX8" fmla="*/ 588597 w 647362"/>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362" h="182070">
                  <a:moveTo>
                    <a:pt x="588597" y="170540"/>
                  </a:moveTo>
                  <a:lnTo>
                    <a:pt x="126137" y="170540"/>
                  </a:lnTo>
                  <a:cubicBezTo>
                    <a:pt x="94173" y="170540"/>
                    <a:pt x="65649" y="163458"/>
                    <a:pt x="62412" y="154759"/>
                  </a:cubicBezTo>
                  <a:lnTo>
                    <a:pt x="15478" y="30548"/>
                  </a:lnTo>
                  <a:cubicBezTo>
                    <a:pt x="12242" y="22050"/>
                    <a:pt x="35102" y="15173"/>
                    <a:pt x="66661" y="15173"/>
                  </a:cubicBezTo>
                  <a:lnTo>
                    <a:pt x="522040" y="15173"/>
                  </a:lnTo>
                  <a:cubicBezTo>
                    <a:pt x="553396" y="15173"/>
                    <a:pt x="581922" y="22050"/>
                    <a:pt x="585562" y="30548"/>
                  </a:cubicBezTo>
                  <a:lnTo>
                    <a:pt x="639374" y="154759"/>
                  </a:lnTo>
                  <a:cubicBezTo>
                    <a:pt x="643419" y="163458"/>
                    <a:pt x="620559" y="170540"/>
                    <a:pt x="588597"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09" name="Freeform: Shape 608">
              <a:extLst>
                <a:ext uri="{FF2B5EF4-FFF2-40B4-BE49-F238E27FC236}">
                  <a16:creationId xmlns:a16="http://schemas.microsoft.com/office/drawing/2014/main" id="{E4D4AF0D-8157-455D-8564-733A662C3A3E}"/>
                </a:ext>
              </a:extLst>
            </p:cNvPr>
            <p:cNvSpPr/>
            <p:nvPr/>
          </p:nvSpPr>
          <p:spPr>
            <a:xfrm>
              <a:off x="20722493" y="11459926"/>
              <a:ext cx="576307" cy="162086"/>
            </a:xfrm>
            <a:custGeom>
              <a:avLst/>
              <a:gdLst>
                <a:gd name="connsiteX0" fmla="*/ 597377 w 647362"/>
                <a:gd name="connsiteY0" fmla="*/ 170540 h 182070"/>
                <a:gd name="connsiteX1" fmla="*/ 134917 w 647362"/>
                <a:gd name="connsiteY1" fmla="*/ 170540 h 182070"/>
                <a:gd name="connsiteX2" fmla="*/ 70182 w 647362"/>
                <a:gd name="connsiteY2" fmla="*/ 154759 h 182070"/>
                <a:gd name="connsiteX3" fmla="*/ 15559 w 647362"/>
                <a:gd name="connsiteY3" fmla="*/ 30548 h 182070"/>
                <a:gd name="connsiteX4" fmla="*/ 65730 w 647362"/>
                <a:gd name="connsiteY4" fmla="*/ 15173 h 182070"/>
                <a:gd name="connsiteX5" fmla="*/ 521109 w 647362"/>
                <a:gd name="connsiteY5" fmla="*/ 15173 h 182070"/>
                <a:gd name="connsiteX6" fmla="*/ 585644 w 647362"/>
                <a:gd name="connsiteY6" fmla="*/ 30548 h 182070"/>
                <a:gd name="connsiteX7" fmla="*/ 647345 w 647362"/>
                <a:gd name="connsiteY7" fmla="*/ 154759 h 182070"/>
                <a:gd name="connsiteX8" fmla="*/ 597377 w 647362"/>
                <a:gd name="connsiteY8" fmla="*/ 170540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362" h="182070">
                  <a:moveTo>
                    <a:pt x="597377" y="170540"/>
                  </a:moveTo>
                  <a:lnTo>
                    <a:pt x="134917" y="170540"/>
                  </a:lnTo>
                  <a:cubicBezTo>
                    <a:pt x="102955" y="170540"/>
                    <a:pt x="74025" y="163458"/>
                    <a:pt x="70182" y="154759"/>
                  </a:cubicBezTo>
                  <a:lnTo>
                    <a:pt x="15559" y="30548"/>
                  </a:lnTo>
                  <a:cubicBezTo>
                    <a:pt x="11919" y="22050"/>
                    <a:pt x="34374" y="15173"/>
                    <a:pt x="65730" y="15173"/>
                  </a:cubicBezTo>
                  <a:lnTo>
                    <a:pt x="521109" y="15173"/>
                  </a:lnTo>
                  <a:cubicBezTo>
                    <a:pt x="552467" y="15173"/>
                    <a:pt x="581394" y="22050"/>
                    <a:pt x="585644" y="30548"/>
                  </a:cubicBezTo>
                  <a:lnTo>
                    <a:pt x="647345" y="154759"/>
                  </a:lnTo>
                  <a:cubicBezTo>
                    <a:pt x="651797" y="163458"/>
                    <a:pt x="629340" y="170540"/>
                    <a:pt x="597377" y="1705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0" name="Freeform: Shape 609">
              <a:extLst>
                <a:ext uri="{FF2B5EF4-FFF2-40B4-BE49-F238E27FC236}">
                  <a16:creationId xmlns:a16="http://schemas.microsoft.com/office/drawing/2014/main" id="{FFE8F871-A816-49FF-B871-FD1E11241979}"/>
                </a:ext>
              </a:extLst>
            </p:cNvPr>
            <p:cNvSpPr/>
            <p:nvPr/>
          </p:nvSpPr>
          <p:spPr>
            <a:xfrm>
              <a:off x="19167217" y="11028236"/>
              <a:ext cx="540288" cy="144077"/>
            </a:xfrm>
            <a:custGeom>
              <a:avLst/>
              <a:gdLst>
                <a:gd name="connsiteX0" fmla="*/ 546161 w 606902"/>
                <a:gd name="connsiteY0" fmla="*/ 155772 h 161840"/>
                <a:gd name="connsiteX1" fmla="*/ 106156 w 606902"/>
                <a:gd name="connsiteY1" fmla="*/ 155772 h 161840"/>
                <a:gd name="connsiteX2" fmla="*/ 47085 w 606902"/>
                <a:gd name="connsiteY2" fmla="*/ 141611 h 161840"/>
                <a:gd name="connsiteX3" fmla="*/ 15323 w 606902"/>
                <a:gd name="connsiteY3" fmla="*/ 29131 h 161840"/>
                <a:gd name="connsiteX4" fmla="*/ 65696 w 606902"/>
                <a:gd name="connsiteY4" fmla="*/ 15173 h 161840"/>
                <a:gd name="connsiteX5" fmla="*/ 499429 w 606902"/>
                <a:gd name="connsiteY5" fmla="*/ 15173 h 161840"/>
                <a:gd name="connsiteX6" fmla="*/ 558300 w 606902"/>
                <a:gd name="connsiteY6" fmla="*/ 29131 h 161840"/>
                <a:gd name="connsiteX7" fmla="*/ 596332 w 606902"/>
                <a:gd name="connsiteY7" fmla="*/ 141611 h 161840"/>
                <a:gd name="connsiteX8" fmla="*/ 546161 w 60690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46161" y="155772"/>
                  </a:moveTo>
                  <a:lnTo>
                    <a:pt x="106156" y="155772"/>
                  </a:lnTo>
                  <a:cubicBezTo>
                    <a:pt x="75811" y="155772"/>
                    <a:pt x="49310" y="149298"/>
                    <a:pt x="47085" y="141611"/>
                  </a:cubicBezTo>
                  <a:lnTo>
                    <a:pt x="15323" y="29131"/>
                  </a:lnTo>
                  <a:cubicBezTo>
                    <a:pt x="13098" y="21444"/>
                    <a:pt x="35756" y="15173"/>
                    <a:pt x="65696" y="15173"/>
                  </a:cubicBezTo>
                  <a:lnTo>
                    <a:pt x="499429" y="15173"/>
                  </a:lnTo>
                  <a:cubicBezTo>
                    <a:pt x="529371" y="15173"/>
                    <a:pt x="555670" y="21444"/>
                    <a:pt x="558300" y="29131"/>
                  </a:cubicBezTo>
                  <a:lnTo>
                    <a:pt x="596332" y="141611"/>
                  </a:lnTo>
                  <a:cubicBezTo>
                    <a:pt x="598962" y="149298"/>
                    <a:pt x="576506" y="155772"/>
                    <a:pt x="546161"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1" name="Freeform: Shape 610">
              <a:extLst>
                <a:ext uri="{FF2B5EF4-FFF2-40B4-BE49-F238E27FC236}">
                  <a16:creationId xmlns:a16="http://schemas.microsoft.com/office/drawing/2014/main" id="{B50EBD63-262B-4BA1-82DA-FDE978F53D86}"/>
                </a:ext>
              </a:extLst>
            </p:cNvPr>
            <p:cNvSpPr/>
            <p:nvPr/>
          </p:nvSpPr>
          <p:spPr>
            <a:xfrm>
              <a:off x="12545365" y="10814102"/>
              <a:ext cx="504268" cy="72038"/>
            </a:xfrm>
            <a:custGeom>
              <a:avLst/>
              <a:gdLst>
                <a:gd name="connsiteX0" fmla="*/ 481327 w 566442"/>
                <a:gd name="connsiteY0" fmla="*/ 81325 h 80920"/>
                <a:gd name="connsiteX1" fmla="*/ 67419 w 566442"/>
                <a:gd name="connsiteY1" fmla="*/ 81325 h 80920"/>
                <a:gd name="connsiteX2" fmla="*/ 15630 w 566442"/>
                <a:gd name="connsiteY2" fmla="*/ 66558 h 80920"/>
                <a:gd name="connsiteX3" fmla="*/ 34039 w 566442"/>
                <a:gd name="connsiteY3" fmla="*/ 29739 h 80920"/>
                <a:gd name="connsiteX4" fmla="*/ 99989 w 566442"/>
                <a:gd name="connsiteY4" fmla="*/ 15173 h 80920"/>
                <a:gd name="connsiteX5" fmla="*/ 511064 w 566442"/>
                <a:gd name="connsiteY5" fmla="*/ 15173 h 80920"/>
                <a:gd name="connsiteX6" fmla="*/ 563258 w 566442"/>
                <a:gd name="connsiteY6" fmla="*/ 29739 h 80920"/>
                <a:gd name="connsiteX7" fmla="*/ 547075 w 566442"/>
                <a:gd name="connsiteY7" fmla="*/ 66558 h 80920"/>
                <a:gd name="connsiteX8" fmla="*/ 481327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481327" y="81325"/>
                  </a:moveTo>
                  <a:lnTo>
                    <a:pt x="67419" y="81325"/>
                  </a:lnTo>
                  <a:cubicBezTo>
                    <a:pt x="34849" y="81325"/>
                    <a:pt x="11584" y="74649"/>
                    <a:pt x="15630" y="66558"/>
                  </a:cubicBezTo>
                  <a:lnTo>
                    <a:pt x="34039" y="29739"/>
                  </a:lnTo>
                  <a:cubicBezTo>
                    <a:pt x="38085" y="21646"/>
                    <a:pt x="67621" y="15173"/>
                    <a:pt x="99989" y="15173"/>
                  </a:cubicBezTo>
                  <a:lnTo>
                    <a:pt x="511064" y="15173"/>
                  </a:lnTo>
                  <a:cubicBezTo>
                    <a:pt x="543432" y="15173"/>
                    <a:pt x="566900" y="21646"/>
                    <a:pt x="563258" y="29739"/>
                  </a:cubicBezTo>
                  <a:lnTo>
                    <a:pt x="547075" y="66558"/>
                  </a:lnTo>
                  <a:cubicBezTo>
                    <a:pt x="543432" y="74649"/>
                    <a:pt x="514099" y="81325"/>
                    <a:pt x="481327"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2" name="Freeform: Shape 611">
              <a:extLst>
                <a:ext uri="{FF2B5EF4-FFF2-40B4-BE49-F238E27FC236}">
                  <a16:creationId xmlns:a16="http://schemas.microsoft.com/office/drawing/2014/main" id="{FEB497D0-A9EE-448D-A693-9A2FB1F5D421}"/>
                </a:ext>
              </a:extLst>
            </p:cNvPr>
            <p:cNvSpPr/>
            <p:nvPr/>
          </p:nvSpPr>
          <p:spPr>
            <a:xfrm>
              <a:off x="13071322" y="10814102"/>
              <a:ext cx="504268" cy="72038"/>
            </a:xfrm>
            <a:custGeom>
              <a:avLst/>
              <a:gdLst>
                <a:gd name="connsiteX0" fmla="*/ 482048 w 566442"/>
                <a:gd name="connsiteY0" fmla="*/ 81325 h 80920"/>
                <a:gd name="connsiteX1" fmla="*/ 68140 w 566442"/>
                <a:gd name="connsiteY1" fmla="*/ 81325 h 80920"/>
                <a:gd name="connsiteX2" fmla="*/ 15542 w 566442"/>
                <a:gd name="connsiteY2" fmla="*/ 66558 h 80920"/>
                <a:gd name="connsiteX3" fmla="*/ 31524 w 566442"/>
                <a:gd name="connsiteY3" fmla="*/ 29739 h 80920"/>
                <a:gd name="connsiteX4" fmla="*/ 96665 w 566442"/>
                <a:gd name="connsiteY4" fmla="*/ 15173 h 80920"/>
                <a:gd name="connsiteX5" fmla="*/ 507739 w 566442"/>
                <a:gd name="connsiteY5" fmla="*/ 15173 h 80920"/>
                <a:gd name="connsiteX6" fmla="*/ 560945 w 566442"/>
                <a:gd name="connsiteY6" fmla="*/ 29739 h 80920"/>
                <a:gd name="connsiteX7" fmla="*/ 546986 w 566442"/>
                <a:gd name="connsiteY7" fmla="*/ 66558 h 80920"/>
                <a:gd name="connsiteX8" fmla="*/ 482048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482048" y="81325"/>
                  </a:moveTo>
                  <a:lnTo>
                    <a:pt x="68140" y="81325"/>
                  </a:lnTo>
                  <a:cubicBezTo>
                    <a:pt x="35570" y="81325"/>
                    <a:pt x="11901" y="74649"/>
                    <a:pt x="15542" y="66558"/>
                  </a:cubicBezTo>
                  <a:lnTo>
                    <a:pt x="31524" y="29739"/>
                  </a:lnTo>
                  <a:cubicBezTo>
                    <a:pt x="34962" y="21646"/>
                    <a:pt x="64094" y="15173"/>
                    <a:pt x="96665" y="15173"/>
                  </a:cubicBezTo>
                  <a:lnTo>
                    <a:pt x="507739" y="15173"/>
                  </a:lnTo>
                  <a:cubicBezTo>
                    <a:pt x="540108" y="15173"/>
                    <a:pt x="563980" y="21646"/>
                    <a:pt x="560945" y="29739"/>
                  </a:cubicBezTo>
                  <a:lnTo>
                    <a:pt x="546986" y="66558"/>
                  </a:lnTo>
                  <a:cubicBezTo>
                    <a:pt x="543750" y="74649"/>
                    <a:pt x="514618" y="81325"/>
                    <a:pt x="482048"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3" name="Freeform: Shape 612">
              <a:extLst>
                <a:ext uri="{FF2B5EF4-FFF2-40B4-BE49-F238E27FC236}">
                  <a16:creationId xmlns:a16="http://schemas.microsoft.com/office/drawing/2014/main" id="{26A1446C-19A1-46D5-BC89-23469C66E3E9}"/>
                </a:ext>
              </a:extLst>
            </p:cNvPr>
            <p:cNvSpPr/>
            <p:nvPr/>
          </p:nvSpPr>
          <p:spPr>
            <a:xfrm>
              <a:off x="13596941" y="10814102"/>
              <a:ext cx="504268" cy="72038"/>
            </a:xfrm>
            <a:custGeom>
              <a:avLst/>
              <a:gdLst>
                <a:gd name="connsiteX0" fmla="*/ 482948 w 566442"/>
                <a:gd name="connsiteY0" fmla="*/ 81325 h 80920"/>
                <a:gd name="connsiteX1" fmla="*/ 69040 w 566442"/>
                <a:gd name="connsiteY1" fmla="*/ 81325 h 80920"/>
                <a:gd name="connsiteX2" fmla="*/ 15431 w 566442"/>
                <a:gd name="connsiteY2" fmla="*/ 66558 h 80920"/>
                <a:gd name="connsiteX3" fmla="*/ 29187 w 566442"/>
                <a:gd name="connsiteY3" fmla="*/ 29739 h 80920"/>
                <a:gd name="connsiteX4" fmla="*/ 93316 w 566442"/>
                <a:gd name="connsiteY4" fmla="*/ 15173 h 80920"/>
                <a:gd name="connsiteX5" fmla="*/ 504392 w 566442"/>
                <a:gd name="connsiteY5" fmla="*/ 15173 h 80920"/>
                <a:gd name="connsiteX6" fmla="*/ 558406 w 566442"/>
                <a:gd name="connsiteY6" fmla="*/ 29739 h 80920"/>
                <a:gd name="connsiteX7" fmla="*/ 546673 w 566442"/>
                <a:gd name="connsiteY7" fmla="*/ 66558 h 80920"/>
                <a:gd name="connsiteX8" fmla="*/ 482948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482948" y="81325"/>
                  </a:moveTo>
                  <a:lnTo>
                    <a:pt x="69040" y="81325"/>
                  </a:lnTo>
                  <a:cubicBezTo>
                    <a:pt x="36470" y="81325"/>
                    <a:pt x="12396" y="74649"/>
                    <a:pt x="15431" y="66558"/>
                  </a:cubicBezTo>
                  <a:lnTo>
                    <a:pt x="29187" y="29739"/>
                  </a:lnTo>
                  <a:cubicBezTo>
                    <a:pt x="32222" y="21646"/>
                    <a:pt x="60948" y="15173"/>
                    <a:pt x="93316" y="15173"/>
                  </a:cubicBezTo>
                  <a:lnTo>
                    <a:pt x="504392" y="15173"/>
                  </a:lnTo>
                  <a:cubicBezTo>
                    <a:pt x="536759" y="15173"/>
                    <a:pt x="561036" y="21646"/>
                    <a:pt x="558406" y="29739"/>
                  </a:cubicBezTo>
                  <a:lnTo>
                    <a:pt x="546673" y="66558"/>
                  </a:lnTo>
                  <a:cubicBezTo>
                    <a:pt x="544246" y="74649"/>
                    <a:pt x="515720" y="81325"/>
                    <a:pt x="482948"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4" name="Freeform: Shape 613">
              <a:extLst>
                <a:ext uri="{FF2B5EF4-FFF2-40B4-BE49-F238E27FC236}">
                  <a16:creationId xmlns:a16="http://schemas.microsoft.com/office/drawing/2014/main" id="{C29C7538-A7AE-4BAD-8800-F4A92D5AEC0B}"/>
                </a:ext>
              </a:extLst>
            </p:cNvPr>
            <p:cNvSpPr/>
            <p:nvPr/>
          </p:nvSpPr>
          <p:spPr>
            <a:xfrm>
              <a:off x="14122542" y="10814102"/>
              <a:ext cx="504268" cy="72038"/>
            </a:xfrm>
            <a:custGeom>
              <a:avLst/>
              <a:gdLst>
                <a:gd name="connsiteX0" fmla="*/ 483867 w 566442"/>
                <a:gd name="connsiteY0" fmla="*/ 81325 h 80920"/>
                <a:gd name="connsiteX1" fmla="*/ 69960 w 566442"/>
                <a:gd name="connsiteY1" fmla="*/ 81325 h 80920"/>
                <a:gd name="connsiteX2" fmla="*/ 15339 w 566442"/>
                <a:gd name="connsiteY2" fmla="*/ 66558 h 80920"/>
                <a:gd name="connsiteX3" fmla="*/ 26870 w 566442"/>
                <a:gd name="connsiteY3" fmla="*/ 29739 h 80920"/>
                <a:gd name="connsiteX4" fmla="*/ 90190 w 566442"/>
                <a:gd name="connsiteY4" fmla="*/ 15173 h 80920"/>
                <a:gd name="connsiteX5" fmla="*/ 501266 w 566442"/>
                <a:gd name="connsiteY5" fmla="*/ 15173 h 80920"/>
                <a:gd name="connsiteX6" fmla="*/ 556291 w 566442"/>
                <a:gd name="connsiteY6" fmla="*/ 29739 h 80920"/>
                <a:gd name="connsiteX7" fmla="*/ 546985 w 566442"/>
                <a:gd name="connsiteY7" fmla="*/ 66558 h 80920"/>
                <a:gd name="connsiteX8" fmla="*/ 483867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483867" y="81325"/>
                  </a:moveTo>
                  <a:lnTo>
                    <a:pt x="69960" y="81325"/>
                  </a:lnTo>
                  <a:cubicBezTo>
                    <a:pt x="37389" y="81325"/>
                    <a:pt x="12911" y="74649"/>
                    <a:pt x="15339" y="66558"/>
                  </a:cubicBezTo>
                  <a:lnTo>
                    <a:pt x="26870" y="29739"/>
                  </a:lnTo>
                  <a:cubicBezTo>
                    <a:pt x="29297" y="21646"/>
                    <a:pt x="57619" y="15173"/>
                    <a:pt x="90190" y="15173"/>
                  </a:cubicBezTo>
                  <a:lnTo>
                    <a:pt x="501266" y="15173"/>
                  </a:lnTo>
                  <a:cubicBezTo>
                    <a:pt x="533633" y="15173"/>
                    <a:pt x="558313" y="21646"/>
                    <a:pt x="556291" y="29739"/>
                  </a:cubicBezTo>
                  <a:lnTo>
                    <a:pt x="546985" y="66558"/>
                  </a:lnTo>
                  <a:cubicBezTo>
                    <a:pt x="544760" y="74649"/>
                    <a:pt x="516640" y="81325"/>
                    <a:pt x="483867"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5" name="Freeform: Shape 614">
              <a:extLst>
                <a:ext uri="{FF2B5EF4-FFF2-40B4-BE49-F238E27FC236}">
                  <a16:creationId xmlns:a16="http://schemas.microsoft.com/office/drawing/2014/main" id="{393283EC-3288-4B08-8243-842A34224C15}"/>
                </a:ext>
              </a:extLst>
            </p:cNvPr>
            <p:cNvSpPr/>
            <p:nvPr/>
          </p:nvSpPr>
          <p:spPr>
            <a:xfrm>
              <a:off x="14648467" y="10814102"/>
              <a:ext cx="504268" cy="72038"/>
            </a:xfrm>
            <a:custGeom>
              <a:avLst/>
              <a:gdLst>
                <a:gd name="connsiteX0" fmla="*/ 484626 w 566442"/>
                <a:gd name="connsiteY0" fmla="*/ 81325 h 80920"/>
                <a:gd name="connsiteX1" fmla="*/ 70718 w 566442"/>
                <a:gd name="connsiteY1" fmla="*/ 81325 h 80920"/>
                <a:gd name="connsiteX2" fmla="*/ 15288 w 566442"/>
                <a:gd name="connsiteY2" fmla="*/ 66558 h 80920"/>
                <a:gd name="connsiteX3" fmla="*/ 24392 w 566442"/>
                <a:gd name="connsiteY3" fmla="*/ 29739 h 80920"/>
                <a:gd name="connsiteX4" fmla="*/ 86699 w 566442"/>
                <a:gd name="connsiteY4" fmla="*/ 15173 h 80920"/>
                <a:gd name="connsiteX5" fmla="*/ 497775 w 566442"/>
                <a:gd name="connsiteY5" fmla="*/ 15173 h 80920"/>
                <a:gd name="connsiteX6" fmla="*/ 553610 w 566442"/>
                <a:gd name="connsiteY6" fmla="*/ 29739 h 80920"/>
                <a:gd name="connsiteX7" fmla="*/ 546530 w 566442"/>
                <a:gd name="connsiteY7" fmla="*/ 66558 h 80920"/>
                <a:gd name="connsiteX8" fmla="*/ 484626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484626" y="81325"/>
                  </a:moveTo>
                  <a:lnTo>
                    <a:pt x="70718" y="81325"/>
                  </a:lnTo>
                  <a:cubicBezTo>
                    <a:pt x="38148" y="81325"/>
                    <a:pt x="13264" y="74649"/>
                    <a:pt x="15288" y="66558"/>
                  </a:cubicBezTo>
                  <a:lnTo>
                    <a:pt x="24392" y="29739"/>
                  </a:lnTo>
                  <a:cubicBezTo>
                    <a:pt x="26414" y="21646"/>
                    <a:pt x="54332" y="15173"/>
                    <a:pt x="86699" y="15173"/>
                  </a:cubicBezTo>
                  <a:lnTo>
                    <a:pt x="497775" y="15173"/>
                  </a:lnTo>
                  <a:cubicBezTo>
                    <a:pt x="530144" y="15173"/>
                    <a:pt x="555229" y="21646"/>
                    <a:pt x="553610" y="29739"/>
                  </a:cubicBezTo>
                  <a:lnTo>
                    <a:pt x="546530" y="66558"/>
                  </a:lnTo>
                  <a:cubicBezTo>
                    <a:pt x="545114" y="74649"/>
                    <a:pt x="517196" y="81325"/>
                    <a:pt x="484626"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6" name="Freeform: Shape 615">
              <a:extLst>
                <a:ext uri="{FF2B5EF4-FFF2-40B4-BE49-F238E27FC236}">
                  <a16:creationId xmlns:a16="http://schemas.microsoft.com/office/drawing/2014/main" id="{90FA95D2-6561-4611-A82E-E5FFEFE64884}"/>
                </a:ext>
              </a:extLst>
            </p:cNvPr>
            <p:cNvSpPr/>
            <p:nvPr/>
          </p:nvSpPr>
          <p:spPr>
            <a:xfrm>
              <a:off x="15174038" y="10814102"/>
              <a:ext cx="504268" cy="72038"/>
            </a:xfrm>
            <a:custGeom>
              <a:avLst/>
              <a:gdLst>
                <a:gd name="connsiteX0" fmla="*/ 485579 w 566442"/>
                <a:gd name="connsiteY0" fmla="*/ 81325 h 80920"/>
                <a:gd name="connsiteX1" fmla="*/ 71671 w 566442"/>
                <a:gd name="connsiteY1" fmla="*/ 81325 h 80920"/>
                <a:gd name="connsiteX2" fmla="*/ 15229 w 566442"/>
                <a:gd name="connsiteY2" fmla="*/ 66558 h 80920"/>
                <a:gd name="connsiteX3" fmla="*/ 22107 w 566442"/>
                <a:gd name="connsiteY3" fmla="*/ 29739 h 80920"/>
                <a:gd name="connsiteX4" fmla="*/ 83607 w 566442"/>
                <a:gd name="connsiteY4" fmla="*/ 15173 h 80920"/>
                <a:gd name="connsiteX5" fmla="*/ 494683 w 566442"/>
                <a:gd name="connsiteY5" fmla="*/ 15173 h 80920"/>
                <a:gd name="connsiteX6" fmla="*/ 551529 w 566442"/>
                <a:gd name="connsiteY6" fmla="*/ 29739 h 80920"/>
                <a:gd name="connsiteX7" fmla="*/ 546674 w 566442"/>
                <a:gd name="connsiteY7" fmla="*/ 66558 h 80920"/>
                <a:gd name="connsiteX8" fmla="*/ 485579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485579" y="81325"/>
                  </a:moveTo>
                  <a:lnTo>
                    <a:pt x="71671" y="81325"/>
                  </a:lnTo>
                  <a:cubicBezTo>
                    <a:pt x="39101" y="81325"/>
                    <a:pt x="13813" y="74649"/>
                    <a:pt x="15229" y="66558"/>
                  </a:cubicBezTo>
                  <a:lnTo>
                    <a:pt x="22107" y="29739"/>
                  </a:lnTo>
                  <a:cubicBezTo>
                    <a:pt x="23523" y="21646"/>
                    <a:pt x="51037" y="15173"/>
                    <a:pt x="83607" y="15173"/>
                  </a:cubicBezTo>
                  <a:lnTo>
                    <a:pt x="494683" y="15173"/>
                  </a:lnTo>
                  <a:cubicBezTo>
                    <a:pt x="527050" y="15173"/>
                    <a:pt x="552540" y="21646"/>
                    <a:pt x="551529" y="29739"/>
                  </a:cubicBezTo>
                  <a:lnTo>
                    <a:pt x="546674" y="66558"/>
                  </a:lnTo>
                  <a:cubicBezTo>
                    <a:pt x="545662" y="74649"/>
                    <a:pt x="518351" y="81325"/>
                    <a:pt x="485579"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7" name="Freeform: Shape 616">
              <a:extLst>
                <a:ext uri="{FF2B5EF4-FFF2-40B4-BE49-F238E27FC236}">
                  <a16:creationId xmlns:a16="http://schemas.microsoft.com/office/drawing/2014/main" id="{E11BDC4D-A371-4C84-A992-F94B1BDD2855}"/>
                </a:ext>
              </a:extLst>
            </p:cNvPr>
            <p:cNvSpPr/>
            <p:nvPr/>
          </p:nvSpPr>
          <p:spPr>
            <a:xfrm>
              <a:off x="15699943" y="10814102"/>
              <a:ext cx="486258" cy="72038"/>
            </a:xfrm>
            <a:custGeom>
              <a:avLst/>
              <a:gdLst>
                <a:gd name="connsiteX0" fmla="*/ 486360 w 546212"/>
                <a:gd name="connsiteY0" fmla="*/ 81325 h 80920"/>
                <a:gd name="connsiteX1" fmla="*/ 72452 w 546212"/>
                <a:gd name="connsiteY1" fmla="*/ 81325 h 80920"/>
                <a:gd name="connsiteX2" fmla="*/ 15201 w 546212"/>
                <a:gd name="connsiteY2" fmla="*/ 66558 h 80920"/>
                <a:gd name="connsiteX3" fmla="*/ 19652 w 546212"/>
                <a:gd name="connsiteY3" fmla="*/ 29739 h 80920"/>
                <a:gd name="connsiteX4" fmla="*/ 80139 w 546212"/>
                <a:gd name="connsiteY4" fmla="*/ 15173 h 80920"/>
                <a:gd name="connsiteX5" fmla="*/ 491215 w 546212"/>
                <a:gd name="connsiteY5" fmla="*/ 15173 h 80920"/>
                <a:gd name="connsiteX6" fmla="*/ 548871 w 546212"/>
                <a:gd name="connsiteY6" fmla="*/ 29739 h 80920"/>
                <a:gd name="connsiteX7" fmla="*/ 546443 w 546212"/>
                <a:gd name="connsiteY7" fmla="*/ 66558 h 80920"/>
                <a:gd name="connsiteX8" fmla="*/ 486360 w 54621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12" h="80920">
                  <a:moveTo>
                    <a:pt x="486360" y="81325"/>
                  </a:moveTo>
                  <a:lnTo>
                    <a:pt x="72452" y="81325"/>
                  </a:lnTo>
                  <a:cubicBezTo>
                    <a:pt x="39882" y="81325"/>
                    <a:pt x="14189" y="74649"/>
                    <a:pt x="15201" y="66558"/>
                  </a:cubicBezTo>
                  <a:lnTo>
                    <a:pt x="19652" y="29739"/>
                  </a:lnTo>
                  <a:cubicBezTo>
                    <a:pt x="20663" y="21646"/>
                    <a:pt x="47772" y="15173"/>
                    <a:pt x="80139" y="15173"/>
                  </a:cubicBezTo>
                  <a:lnTo>
                    <a:pt x="491215" y="15173"/>
                  </a:lnTo>
                  <a:cubicBezTo>
                    <a:pt x="523584" y="15173"/>
                    <a:pt x="549478" y="21646"/>
                    <a:pt x="548871" y="29739"/>
                  </a:cubicBezTo>
                  <a:lnTo>
                    <a:pt x="546443" y="66558"/>
                  </a:lnTo>
                  <a:cubicBezTo>
                    <a:pt x="545836" y="74649"/>
                    <a:pt x="518930" y="81325"/>
                    <a:pt x="486360"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8" name="Freeform: Shape 617">
              <a:extLst>
                <a:ext uri="{FF2B5EF4-FFF2-40B4-BE49-F238E27FC236}">
                  <a16:creationId xmlns:a16="http://schemas.microsoft.com/office/drawing/2014/main" id="{55467E63-A258-4AF0-9C2D-96A6B6830A4B}"/>
                </a:ext>
              </a:extLst>
            </p:cNvPr>
            <p:cNvSpPr/>
            <p:nvPr/>
          </p:nvSpPr>
          <p:spPr>
            <a:xfrm>
              <a:off x="16225484" y="10814102"/>
              <a:ext cx="486258" cy="72038"/>
            </a:xfrm>
            <a:custGeom>
              <a:avLst/>
              <a:gdLst>
                <a:gd name="connsiteX0" fmla="*/ 487347 w 546212"/>
                <a:gd name="connsiteY0" fmla="*/ 81325 h 80920"/>
                <a:gd name="connsiteX1" fmla="*/ 73440 w 546212"/>
                <a:gd name="connsiteY1" fmla="*/ 81325 h 80920"/>
                <a:gd name="connsiteX2" fmla="*/ 15177 w 546212"/>
                <a:gd name="connsiteY2" fmla="*/ 66558 h 80920"/>
                <a:gd name="connsiteX3" fmla="*/ 17402 w 546212"/>
                <a:gd name="connsiteY3" fmla="*/ 29739 h 80920"/>
                <a:gd name="connsiteX4" fmla="*/ 77081 w 546212"/>
                <a:gd name="connsiteY4" fmla="*/ 15173 h 80920"/>
                <a:gd name="connsiteX5" fmla="*/ 488157 w 546212"/>
                <a:gd name="connsiteY5" fmla="*/ 15173 h 80920"/>
                <a:gd name="connsiteX6" fmla="*/ 546823 w 546212"/>
                <a:gd name="connsiteY6" fmla="*/ 29739 h 80920"/>
                <a:gd name="connsiteX7" fmla="*/ 546621 w 546212"/>
                <a:gd name="connsiteY7" fmla="*/ 66558 h 80920"/>
                <a:gd name="connsiteX8" fmla="*/ 487347 w 54621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12" h="80920">
                  <a:moveTo>
                    <a:pt x="487347" y="81325"/>
                  </a:moveTo>
                  <a:lnTo>
                    <a:pt x="73440" y="81325"/>
                  </a:lnTo>
                  <a:cubicBezTo>
                    <a:pt x="40869" y="81325"/>
                    <a:pt x="14772" y="74649"/>
                    <a:pt x="15177" y="66558"/>
                  </a:cubicBezTo>
                  <a:lnTo>
                    <a:pt x="17402" y="29739"/>
                  </a:lnTo>
                  <a:cubicBezTo>
                    <a:pt x="17807" y="21646"/>
                    <a:pt x="44511" y="15173"/>
                    <a:pt x="77081" y="15173"/>
                  </a:cubicBezTo>
                  <a:lnTo>
                    <a:pt x="488157" y="15173"/>
                  </a:lnTo>
                  <a:cubicBezTo>
                    <a:pt x="520524" y="15173"/>
                    <a:pt x="546823" y="21646"/>
                    <a:pt x="546823" y="29739"/>
                  </a:cubicBezTo>
                  <a:lnTo>
                    <a:pt x="546621" y="66558"/>
                  </a:lnTo>
                  <a:cubicBezTo>
                    <a:pt x="546420" y="74649"/>
                    <a:pt x="519918" y="81325"/>
                    <a:pt x="487347"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19" name="Freeform: Shape 618">
              <a:extLst>
                <a:ext uri="{FF2B5EF4-FFF2-40B4-BE49-F238E27FC236}">
                  <a16:creationId xmlns:a16="http://schemas.microsoft.com/office/drawing/2014/main" id="{99F6345C-A8DE-4ADD-91A9-B5EA9C93AEED}"/>
                </a:ext>
              </a:extLst>
            </p:cNvPr>
            <p:cNvSpPr/>
            <p:nvPr/>
          </p:nvSpPr>
          <p:spPr>
            <a:xfrm>
              <a:off x="16751187" y="10814102"/>
              <a:ext cx="486258" cy="72038"/>
            </a:xfrm>
            <a:custGeom>
              <a:avLst/>
              <a:gdLst>
                <a:gd name="connsiteX0" fmla="*/ 488152 w 546212"/>
                <a:gd name="connsiteY0" fmla="*/ 81325 h 80920"/>
                <a:gd name="connsiteX1" fmla="*/ 74244 w 546212"/>
                <a:gd name="connsiteY1" fmla="*/ 81325 h 80920"/>
                <a:gd name="connsiteX2" fmla="*/ 15173 w 546212"/>
                <a:gd name="connsiteY2" fmla="*/ 66558 h 80920"/>
                <a:gd name="connsiteX3" fmla="*/ 15173 w 546212"/>
                <a:gd name="connsiteY3" fmla="*/ 29739 h 80920"/>
                <a:gd name="connsiteX4" fmla="*/ 73839 w 546212"/>
                <a:gd name="connsiteY4" fmla="*/ 15173 h 80920"/>
                <a:gd name="connsiteX5" fmla="*/ 484915 w 546212"/>
                <a:gd name="connsiteY5" fmla="*/ 15173 h 80920"/>
                <a:gd name="connsiteX6" fmla="*/ 544391 w 546212"/>
                <a:gd name="connsiteY6" fmla="*/ 29739 h 80920"/>
                <a:gd name="connsiteX7" fmla="*/ 546415 w 546212"/>
                <a:gd name="connsiteY7" fmla="*/ 66558 h 80920"/>
                <a:gd name="connsiteX8" fmla="*/ 488152 w 54621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12" h="80920">
                  <a:moveTo>
                    <a:pt x="488152" y="81325"/>
                  </a:moveTo>
                  <a:lnTo>
                    <a:pt x="74244" y="81325"/>
                  </a:lnTo>
                  <a:cubicBezTo>
                    <a:pt x="41674" y="81325"/>
                    <a:pt x="15173" y="74649"/>
                    <a:pt x="15173" y="66558"/>
                  </a:cubicBezTo>
                  <a:lnTo>
                    <a:pt x="15173" y="29739"/>
                  </a:lnTo>
                  <a:cubicBezTo>
                    <a:pt x="15173" y="21646"/>
                    <a:pt x="41471" y="15173"/>
                    <a:pt x="73839" y="15173"/>
                  </a:cubicBezTo>
                  <a:lnTo>
                    <a:pt x="484915" y="15173"/>
                  </a:lnTo>
                  <a:cubicBezTo>
                    <a:pt x="517284" y="15173"/>
                    <a:pt x="543986" y="21646"/>
                    <a:pt x="544391" y="29739"/>
                  </a:cubicBezTo>
                  <a:lnTo>
                    <a:pt x="546415" y="66558"/>
                  </a:lnTo>
                  <a:cubicBezTo>
                    <a:pt x="547021" y="74649"/>
                    <a:pt x="520925" y="81325"/>
                    <a:pt x="488152"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0" name="Freeform: Shape 619">
              <a:extLst>
                <a:ext uri="{FF2B5EF4-FFF2-40B4-BE49-F238E27FC236}">
                  <a16:creationId xmlns:a16="http://schemas.microsoft.com/office/drawing/2014/main" id="{A263D625-38A4-4183-9F2A-AB71773AF380}"/>
                </a:ext>
              </a:extLst>
            </p:cNvPr>
            <p:cNvSpPr/>
            <p:nvPr/>
          </p:nvSpPr>
          <p:spPr>
            <a:xfrm>
              <a:off x="17274716" y="10814102"/>
              <a:ext cx="486258" cy="72038"/>
            </a:xfrm>
            <a:custGeom>
              <a:avLst/>
              <a:gdLst>
                <a:gd name="connsiteX0" fmla="*/ 491601 w 546212"/>
                <a:gd name="connsiteY0" fmla="*/ 81325 h 80920"/>
                <a:gd name="connsiteX1" fmla="*/ 77693 w 546212"/>
                <a:gd name="connsiteY1" fmla="*/ 81325 h 80920"/>
                <a:gd name="connsiteX2" fmla="*/ 17611 w 546212"/>
                <a:gd name="connsiteY2" fmla="*/ 66558 h 80920"/>
                <a:gd name="connsiteX3" fmla="*/ 15183 w 546212"/>
                <a:gd name="connsiteY3" fmla="*/ 29739 h 80920"/>
                <a:gd name="connsiteX4" fmla="*/ 73041 w 546212"/>
                <a:gd name="connsiteY4" fmla="*/ 15173 h 80920"/>
                <a:gd name="connsiteX5" fmla="*/ 484116 w 546212"/>
                <a:gd name="connsiteY5" fmla="*/ 15173 h 80920"/>
                <a:gd name="connsiteX6" fmla="*/ 544604 w 546212"/>
                <a:gd name="connsiteY6" fmla="*/ 29739 h 80920"/>
                <a:gd name="connsiteX7" fmla="*/ 549054 w 546212"/>
                <a:gd name="connsiteY7" fmla="*/ 66558 h 80920"/>
                <a:gd name="connsiteX8" fmla="*/ 491601 w 54621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12" h="80920">
                  <a:moveTo>
                    <a:pt x="491601" y="81325"/>
                  </a:moveTo>
                  <a:lnTo>
                    <a:pt x="77693" y="81325"/>
                  </a:lnTo>
                  <a:cubicBezTo>
                    <a:pt x="45123" y="81325"/>
                    <a:pt x="18217" y="74649"/>
                    <a:pt x="17611" y="66558"/>
                  </a:cubicBezTo>
                  <a:lnTo>
                    <a:pt x="15183" y="29739"/>
                  </a:lnTo>
                  <a:cubicBezTo>
                    <a:pt x="14576" y="21646"/>
                    <a:pt x="40471" y="15173"/>
                    <a:pt x="73041" y="15173"/>
                  </a:cubicBezTo>
                  <a:lnTo>
                    <a:pt x="484116" y="15173"/>
                  </a:lnTo>
                  <a:cubicBezTo>
                    <a:pt x="516484" y="15173"/>
                    <a:pt x="543593" y="21646"/>
                    <a:pt x="544604" y="29739"/>
                  </a:cubicBezTo>
                  <a:lnTo>
                    <a:pt x="549054" y="66558"/>
                  </a:lnTo>
                  <a:cubicBezTo>
                    <a:pt x="549864" y="74649"/>
                    <a:pt x="524172" y="81325"/>
                    <a:pt x="491601"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1" name="Freeform: Shape 620">
              <a:extLst>
                <a:ext uri="{FF2B5EF4-FFF2-40B4-BE49-F238E27FC236}">
                  <a16:creationId xmlns:a16="http://schemas.microsoft.com/office/drawing/2014/main" id="{A7A2C29A-C4F6-48EB-AB41-D2F42C078481}"/>
                </a:ext>
              </a:extLst>
            </p:cNvPr>
            <p:cNvSpPr/>
            <p:nvPr/>
          </p:nvSpPr>
          <p:spPr>
            <a:xfrm>
              <a:off x="17798237" y="10814102"/>
              <a:ext cx="486258" cy="72038"/>
            </a:xfrm>
            <a:custGeom>
              <a:avLst/>
              <a:gdLst>
                <a:gd name="connsiteX0" fmla="*/ 494857 w 546212"/>
                <a:gd name="connsiteY0" fmla="*/ 81325 h 80920"/>
                <a:gd name="connsiteX1" fmla="*/ 80949 w 546212"/>
                <a:gd name="connsiteY1" fmla="*/ 81325 h 80920"/>
                <a:gd name="connsiteX2" fmla="*/ 19855 w 546212"/>
                <a:gd name="connsiteY2" fmla="*/ 66558 h 80920"/>
                <a:gd name="connsiteX3" fmla="*/ 15202 w 546212"/>
                <a:gd name="connsiteY3" fmla="*/ 29739 h 80920"/>
                <a:gd name="connsiteX4" fmla="*/ 72049 w 546212"/>
                <a:gd name="connsiteY4" fmla="*/ 15173 h 80920"/>
                <a:gd name="connsiteX5" fmla="*/ 483124 w 546212"/>
                <a:gd name="connsiteY5" fmla="*/ 15173 h 80920"/>
                <a:gd name="connsiteX6" fmla="*/ 544421 w 546212"/>
                <a:gd name="connsiteY6" fmla="*/ 29739 h 80920"/>
                <a:gd name="connsiteX7" fmla="*/ 551098 w 546212"/>
                <a:gd name="connsiteY7" fmla="*/ 66558 h 80920"/>
                <a:gd name="connsiteX8" fmla="*/ 494857 w 54621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12" h="80920">
                  <a:moveTo>
                    <a:pt x="494857" y="81325"/>
                  </a:moveTo>
                  <a:lnTo>
                    <a:pt x="80949" y="81325"/>
                  </a:lnTo>
                  <a:cubicBezTo>
                    <a:pt x="48379" y="81325"/>
                    <a:pt x="21069" y="74649"/>
                    <a:pt x="19855" y="66558"/>
                  </a:cubicBezTo>
                  <a:lnTo>
                    <a:pt x="15202" y="29739"/>
                  </a:lnTo>
                  <a:cubicBezTo>
                    <a:pt x="14190" y="21646"/>
                    <a:pt x="39680" y="15173"/>
                    <a:pt x="72049" y="15173"/>
                  </a:cubicBezTo>
                  <a:lnTo>
                    <a:pt x="483124" y="15173"/>
                  </a:lnTo>
                  <a:cubicBezTo>
                    <a:pt x="515493" y="15173"/>
                    <a:pt x="543005" y="21646"/>
                    <a:pt x="544421" y="29739"/>
                  </a:cubicBezTo>
                  <a:lnTo>
                    <a:pt x="551098" y="66558"/>
                  </a:lnTo>
                  <a:cubicBezTo>
                    <a:pt x="552715" y="74649"/>
                    <a:pt x="527630" y="81325"/>
                    <a:pt x="494857"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2" name="Freeform: Shape 621">
              <a:extLst>
                <a:ext uri="{FF2B5EF4-FFF2-40B4-BE49-F238E27FC236}">
                  <a16:creationId xmlns:a16="http://schemas.microsoft.com/office/drawing/2014/main" id="{92B2FEAB-F4F7-45BF-981D-A5C51E02BC55}"/>
                </a:ext>
              </a:extLst>
            </p:cNvPr>
            <p:cNvSpPr/>
            <p:nvPr/>
          </p:nvSpPr>
          <p:spPr>
            <a:xfrm>
              <a:off x="18321915" y="10814102"/>
              <a:ext cx="504268" cy="72038"/>
            </a:xfrm>
            <a:custGeom>
              <a:avLst/>
              <a:gdLst>
                <a:gd name="connsiteX0" fmla="*/ 497936 w 566442"/>
                <a:gd name="connsiteY0" fmla="*/ 81325 h 80920"/>
                <a:gd name="connsiteX1" fmla="*/ 84029 w 566442"/>
                <a:gd name="connsiteY1" fmla="*/ 81325 h 80920"/>
                <a:gd name="connsiteX2" fmla="*/ 22125 w 566442"/>
                <a:gd name="connsiteY2" fmla="*/ 66558 h 80920"/>
                <a:gd name="connsiteX3" fmla="*/ 15247 w 566442"/>
                <a:gd name="connsiteY3" fmla="*/ 29739 h 80920"/>
                <a:gd name="connsiteX4" fmla="*/ 71284 w 566442"/>
                <a:gd name="connsiteY4" fmla="*/ 15173 h 80920"/>
                <a:gd name="connsiteX5" fmla="*/ 482360 w 566442"/>
                <a:gd name="connsiteY5" fmla="*/ 15173 h 80920"/>
                <a:gd name="connsiteX6" fmla="*/ 544668 w 566442"/>
                <a:gd name="connsiteY6" fmla="*/ 29739 h 80920"/>
                <a:gd name="connsiteX7" fmla="*/ 553772 w 566442"/>
                <a:gd name="connsiteY7" fmla="*/ 66558 h 80920"/>
                <a:gd name="connsiteX8" fmla="*/ 497936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497936" y="81325"/>
                  </a:moveTo>
                  <a:lnTo>
                    <a:pt x="84029" y="81325"/>
                  </a:lnTo>
                  <a:cubicBezTo>
                    <a:pt x="51459" y="81325"/>
                    <a:pt x="23542" y="74649"/>
                    <a:pt x="22125" y="66558"/>
                  </a:cubicBezTo>
                  <a:lnTo>
                    <a:pt x="15247" y="29739"/>
                  </a:lnTo>
                  <a:cubicBezTo>
                    <a:pt x="13628" y="21646"/>
                    <a:pt x="38714" y="15173"/>
                    <a:pt x="71284" y="15173"/>
                  </a:cubicBezTo>
                  <a:lnTo>
                    <a:pt x="482360" y="15173"/>
                  </a:lnTo>
                  <a:cubicBezTo>
                    <a:pt x="514728" y="15173"/>
                    <a:pt x="542645" y="21646"/>
                    <a:pt x="544668" y="29739"/>
                  </a:cubicBezTo>
                  <a:lnTo>
                    <a:pt x="553772" y="66558"/>
                  </a:lnTo>
                  <a:cubicBezTo>
                    <a:pt x="555593" y="74649"/>
                    <a:pt x="530710" y="81325"/>
                    <a:pt x="497936"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3" name="Freeform: Shape 622">
              <a:extLst>
                <a:ext uri="{FF2B5EF4-FFF2-40B4-BE49-F238E27FC236}">
                  <a16:creationId xmlns:a16="http://schemas.microsoft.com/office/drawing/2014/main" id="{B4928104-80C2-4609-ACF2-9A25E824032F}"/>
                </a:ext>
              </a:extLst>
            </p:cNvPr>
            <p:cNvSpPr/>
            <p:nvPr/>
          </p:nvSpPr>
          <p:spPr>
            <a:xfrm>
              <a:off x="18845417" y="10814102"/>
              <a:ext cx="504268" cy="72038"/>
            </a:xfrm>
            <a:custGeom>
              <a:avLst/>
              <a:gdLst>
                <a:gd name="connsiteX0" fmla="*/ 501418 w 566442"/>
                <a:gd name="connsiteY0" fmla="*/ 81325 h 80920"/>
                <a:gd name="connsiteX1" fmla="*/ 87510 w 566442"/>
                <a:gd name="connsiteY1" fmla="*/ 81325 h 80920"/>
                <a:gd name="connsiteX2" fmla="*/ 24595 w 566442"/>
                <a:gd name="connsiteY2" fmla="*/ 66558 h 80920"/>
                <a:gd name="connsiteX3" fmla="*/ 15289 w 566442"/>
                <a:gd name="connsiteY3" fmla="*/ 29739 h 80920"/>
                <a:gd name="connsiteX4" fmla="*/ 70315 w 566442"/>
                <a:gd name="connsiteY4" fmla="*/ 15173 h 80920"/>
                <a:gd name="connsiteX5" fmla="*/ 481389 w 566442"/>
                <a:gd name="connsiteY5" fmla="*/ 15173 h 80920"/>
                <a:gd name="connsiteX6" fmla="*/ 544710 w 566442"/>
                <a:gd name="connsiteY6" fmla="*/ 29739 h 80920"/>
                <a:gd name="connsiteX7" fmla="*/ 556038 w 566442"/>
                <a:gd name="connsiteY7" fmla="*/ 66558 h 80920"/>
                <a:gd name="connsiteX8" fmla="*/ 501418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501418" y="81325"/>
                  </a:moveTo>
                  <a:lnTo>
                    <a:pt x="87510" y="81325"/>
                  </a:lnTo>
                  <a:cubicBezTo>
                    <a:pt x="54940" y="81325"/>
                    <a:pt x="26617" y="74649"/>
                    <a:pt x="24595" y="66558"/>
                  </a:cubicBezTo>
                  <a:lnTo>
                    <a:pt x="15289" y="29739"/>
                  </a:lnTo>
                  <a:cubicBezTo>
                    <a:pt x="13266" y="21646"/>
                    <a:pt x="37946" y="15173"/>
                    <a:pt x="70315" y="15173"/>
                  </a:cubicBezTo>
                  <a:lnTo>
                    <a:pt x="481389" y="15173"/>
                  </a:lnTo>
                  <a:cubicBezTo>
                    <a:pt x="513758" y="15173"/>
                    <a:pt x="542080" y="21646"/>
                    <a:pt x="544710" y="29739"/>
                  </a:cubicBezTo>
                  <a:lnTo>
                    <a:pt x="556038" y="66558"/>
                  </a:lnTo>
                  <a:cubicBezTo>
                    <a:pt x="558466" y="74649"/>
                    <a:pt x="533988" y="81325"/>
                    <a:pt x="501418"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4" name="Freeform: Shape 623">
              <a:extLst>
                <a:ext uri="{FF2B5EF4-FFF2-40B4-BE49-F238E27FC236}">
                  <a16:creationId xmlns:a16="http://schemas.microsoft.com/office/drawing/2014/main" id="{D4F429D1-A59D-45EB-A5F1-1288CAADE580}"/>
                </a:ext>
              </a:extLst>
            </p:cNvPr>
            <p:cNvSpPr/>
            <p:nvPr/>
          </p:nvSpPr>
          <p:spPr>
            <a:xfrm>
              <a:off x="19369065" y="10814102"/>
              <a:ext cx="504268" cy="72038"/>
            </a:xfrm>
            <a:custGeom>
              <a:avLst/>
              <a:gdLst>
                <a:gd name="connsiteX0" fmla="*/ 504531 w 566442"/>
                <a:gd name="connsiteY0" fmla="*/ 81325 h 80920"/>
                <a:gd name="connsiteX1" fmla="*/ 90623 w 566442"/>
                <a:gd name="connsiteY1" fmla="*/ 81325 h 80920"/>
                <a:gd name="connsiteX2" fmla="*/ 26899 w 566442"/>
                <a:gd name="connsiteY2" fmla="*/ 66558 h 80920"/>
                <a:gd name="connsiteX3" fmla="*/ 15368 w 566442"/>
                <a:gd name="connsiteY3" fmla="*/ 29739 h 80920"/>
                <a:gd name="connsiteX4" fmla="*/ 69584 w 566442"/>
                <a:gd name="connsiteY4" fmla="*/ 15173 h 80920"/>
                <a:gd name="connsiteX5" fmla="*/ 480660 w 566442"/>
                <a:gd name="connsiteY5" fmla="*/ 15173 h 80920"/>
                <a:gd name="connsiteX6" fmla="*/ 544789 w 566442"/>
                <a:gd name="connsiteY6" fmla="*/ 29739 h 80920"/>
                <a:gd name="connsiteX7" fmla="*/ 558342 w 566442"/>
                <a:gd name="connsiteY7" fmla="*/ 66558 h 80920"/>
                <a:gd name="connsiteX8" fmla="*/ 504531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504531" y="81325"/>
                  </a:moveTo>
                  <a:lnTo>
                    <a:pt x="90623" y="81325"/>
                  </a:lnTo>
                  <a:cubicBezTo>
                    <a:pt x="58053" y="81325"/>
                    <a:pt x="29326" y="74649"/>
                    <a:pt x="26899" y="66558"/>
                  </a:cubicBezTo>
                  <a:lnTo>
                    <a:pt x="15368" y="29739"/>
                  </a:lnTo>
                  <a:cubicBezTo>
                    <a:pt x="12738" y="21646"/>
                    <a:pt x="37014" y="15173"/>
                    <a:pt x="69584" y="15173"/>
                  </a:cubicBezTo>
                  <a:lnTo>
                    <a:pt x="480660" y="15173"/>
                  </a:lnTo>
                  <a:cubicBezTo>
                    <a:pt x="513027" y="15173"/>
                    <a:pt x="541754" y="21646"/>
                    <a:pt x="544789" y="29739"/>
                  </a:cubicBezTo>
                  <a:lnTo>
                    <a:pt x="558342" y="66558"/>
                  </a:lnTo>
                  <a:cubicBezTo>
                    <a:pt x="561175" y="74649"/>
                    <a:pt x="537304" y="81325"/>
                    <a:pt x="504531"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5" name="Freeform: Shape 624">
              <a:extLst>
                <a:ext uri="{FF2B5EF4-FFF2-40B4-BE49-F238E27FC236}">
                  <a16:creationId xmlns:a16="http://schemas.microsoft.com/office/drawing/2014/main" id="{A7F754C4-9257-486D-80A5-B9011B7BDB1E}"/>
                </a:ext>
              </a:extLst>
            </p:cNvPr>
            <p:cNvSpPr/>
            <p:nvPr/>
          </p:nvSpPr>
          <p:spPr>
            <a:xfrm>
              <a:off x="19901190" y="10814102"/>
              <a:ext cx="504268" cy="72038"/>
            </a:xfrm>
            <a:custGeom>
              <a:avLst/>
              <a:gdLst>
                <a:gd name="connsiteX0" fmla="*/ 508035 w 566442"/>
                <a:gd name="connsiteY0" fmla="*/ 81325 h 80920"/>
                <a:gd name="connsiteX1" fmla="*/ 94128 w 566442"/>
                <a:gd name="connsiteY1" fmla="*/ 81325 h 80920"/>
                <a:gd name="connsiteX2" fmla="*/ 29392 w 566442"/>
                <a:gd name="connsiteY2" fmla="*/ 66558 h 80920"/>
                <a:gd name="connsiteX3" fmla="*/ 15433 w 566442"/>
                <a:gd name="connsiteY3" fmla="*/ 29739 h 80920"/>
                <a:gd name="connsiteX4" fmla="*/ 68638 w 566442"/>
                <a:gd name="connsiteY4" fmla="*/ 15173 h 80920"/>
                <a:gd name="connsiteX5" fmla="*/ 479713 w 566442"/>
                <a:gd name="connsiteY5" fmla="*/ 15173 h 80920"/>
                <a:gd name="connsiteX6" fmla="*/ 544854 w 566442"/>
                <a:gd name="connsiteY6" fmla="*/ 29739 h 80920"/>
                <a:gd name="connsiteX7" fmla="*/ 560836 w 566442"/>
                <a:gd name="connsiteY7" fmla="*/ 66558 h 80920"/>
                <a:gd name="connsiteX8" fmla="*/ 508035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508035" y="81325"/>
                  </a:moveTo>
                  <a:lnTo>
                    <a:pt x="94128" y="81325"/>
                  </a:lnTo>
                  <a:cubicBezTo>
                    <a:pt x="61558" y="81325"/>
                    <a:pt x="32427" y="74649"/>
                    <a:pt x="29392" y="66558"/>
                  </a:cubicBezTo>
                  <a:lnTo>
                    <a:pt x="15433" y="29739"/>
                  </a:lnTo>
                  <a:cubicBezTo>
                    <a:pt x="12398" y="21646"/>
                    <a:pt x="36270" y="15173"/>
                    <a:pt x="68638" y="15173"/>
                  </a:cubicBezTo>
                  <a:lnTo>
                    <a:pt x="479713" y="15173"/>
                  </a:lnTo>
                  <a:cubicBezTo>
                    <a:pt x="512081" y="15173"/>
                    <a:pt x="541213" y="21646"/>
                    <a:pt x="544854" y="29739"/>
                  </a:cubicBezTo>
                  <a:lnTo>
                    <a:pt x="560836" y="66558"/>
                  </a:lnTo>
                  <a:cubicBezTo>
                    <a:pt x="564275" y="74649"/>
                    <a:pt x="540808" y="81325"/>
                    <a:pt x="508035"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6" name="Freeform: Shape 625">
              <a:extLst>
                <a:ext uri="{FF2B5EF4-FFF2-40B4-BE49-F238E27FC236}">
                  <a16:creationId xmlns:a16="http://schemas.microsoft.com/office/drawing/2014/main" id="{17016F74-B0D3-4EA9-8D90-0BCFB7019A53}"/>
                </a:ext>
              </a:extLst>
            </p:cNvPr>
            <p:cNvSpPr/>
            <p:nvPr/>
          </p:nvSpPr>
          <p:spPr>
            <a:xfrm>
              <a:off x="20424988" y="10814102"/>
              <a:ext cx="504268" cy="72038"/>
            </a:xfrm>
            <a:custGeom>
              <a:avLst/>
              <a:gdLst>
                <a:gd name="connsiteX0" fmla="*/ 511181 w 566442"/>
                <a:gd name="connsiteY0" fmla="*/ 81325 h 80920"/>
                <a:gd name="connsiteX1" fmla="*/ 97274 w 566442"/>
                <a:gd name="connsiteY1" fmla="*/ 81325 h 80920"/>
                <a:gd name="connsiteX2" fmla="*/ 31729 w 566442"/>
                <a:gd name="connsiteY2" fmla="*/ 66558 h 80920"/>
                <a:gd name="connsiteX3" fmla="*/ 15545 w 566442"/>
                <a:gd name="connsiteY3" fmla="*/ 29739 h 80920"/>
                <a:gd name="connsiteX4" fmla="*/ 67941 w 566442"/>
                <a:gd name="connsiteY4" fmla="*/ 15173 h 80920"/>
                <a:gd name="connsiteX5" fmla="*/ 479016 w 566442"/>
                <a:gd name="connsiteY5" fmla="*/ 15173 h 80920"/>
                <a:gd name="connsiteX6" fmla="*/ 544966 w 566442"/>
                <a:gd name="connsiteY6" fmla="*/ 29739 h 80920"/>
                <a:gd name="connsiteX7" fmla="*/ 563174 w 566442"/>
                <a:gd name="connsiteY7" fmla="*/ 66558 h 80920"/>
                <a:gd name="connsiteX8" fmla="*/ 511181 w 566442"/>
                <a:gd name="connsiteY8" fmla="*/ 8132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442" h="80920">
                  <a:moveTo>
                    <a:pt x="511181" y="81325"/>
                  </a:moveTo>
                  <a:lnTo>
                    <a:pt x="97274" y="81325"/>
                  </a:lnTo>
                  <a:cubicBezTo>
                    <a:pt x="64704" y="81325"/>
                    <a:pt x="35168" y="74649"/>
                    <a:pt x="31729" y="66558"/>
                  </a:cubicBezTo>
                  <a:lnTo>
                    <a:pt x="15545" y="29739"/>
                  </a:lnTo>
                  <a:cubicBezTo>
                    <a:pt x="11903" y="21646"/>
                    <a:pt x="35370" y="15173"/>
                    <a:pt x="67941" y="15173"/>
                  </a:cubicBezTo>
                  <a:lnTo>
                    <a:pt x="479016" y="15173"/>
                  </a:lnTo>
                  <a:cubicBezTo>
                    <a:pt x="511384" y="15173"/>
                    <a:pt x="540921" y="21646"/>
                    <a:pt x="544966" y="29739"/>
                  </a:cubicBezTo>
                  <a:lnTo>
                    <a:pt x="563174" y="66558"/>
                  </a:lnTo>
                  <a:cubicBezTo>
                    <a:pt x="567016" y="74649"/>
                    <a:pt x="543751" y="81325"/>
                    <a:pt x="511181" y="81325"/>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7" name="Freeform: Shape 626">
              <a:extLst>
                <a:ext uri="{FF2B5EF4-FFF2-40B4-BE49-F238E27FC236}">
                  <a16:creationId xmlns:a16="http://schemas.microsoft.com/office/drawing/2014/main" id="{19B678B9-44BB-4C58-9CD5-D35D75C42A0F}"/>
                </a:ext>
              </a:extLst>
            </p:cNvPr>
            <p:cNvSpPr/>
            <p:nvPr/>
          </p:nvSpPr>
          <p:spPr>
            <a:xfrm>
              <a:off x="12406262" y="11028236"/>
              <a:ext cx="810431" cy="144077"/>
            </a:xfrm>
            <a:custGeom>
              <a:avLst/>
              <a:gdLst>
                <a:gd name="connsiteX0" fmla="*/ 802252 w 910353"/>
                <a:gd name="connsiteY0" fmla="*/ 155772 h 161840"/>
                <a:gd name="connsiteX1" fmla="*/ 68911 w 910353"/>
                <a:gd name="connsiteY1" fmla="*/ 155772 h 161840"/>
                <a:gd name="connsiteX2" fmla="*/ 15706 w 910353"/>
                <a:gd name="connsiteY2" fmla="*/ 139992 h 161840"/>
                <a:gd name="connsiteX3" fmla="*/ 70125 w 910353"/>
                <a:gd name="connsiteY3" fmla="*/ 30548 h 161840"/>
                <a:gd name="connsiteX4" fmla="*/ 138099 w 910353"/>
                <a:gd name="connsiteY4" fmla="*/ 15173 h 161840"/>
                <a:gd name="connsiteX5" fmla="*/ 860920 w 910353"/>
                <a:gd name="connsiteY5" fmla="*/ 15173 h 161840"/>
                <a:gd name="connsiteX6" fmla="*/ 914731 w 910353"/>
                <a:gd name="connsiteY6" fmla="*/ 30548 h 161840"/>
                <a:gd name="connsiteX7" fmla="*/ 869821 w 910353"/>
                <a:gd name="connsiteY7" fmla="*/ 139992 h 161840"/>
                <a:gd name="connsiteX8" fmla="*/ 802252 w 910353"/>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53" h="161840">
                  <a:moveTo>
                    <a:pt x="802252" y="155772"/>
                  </a:moveTo>
                  <a:lnTo>
                    <a:pt x="68911" y="155772"/>
                  </a:lnTo>
                  <a:cubicBezTo>
                    <a:pt x="35128" y="155772"/>
                    <a:pt x="11256" y="148692"/>
                    <a:pt x="15706" y="139992"/>
                  </a:cubicBezTo>
                  <a:lnTo>
                    <a:pt x="70125" y="30548"/>
                  </a:lnTo>
                  <a:cubicBezTo>
                    <a:pt x="74374" y="22051"/>
                    <a:pt x="104719" y="15173"/>
                    <a:pt x="138099" y="15173"/>
                  </a:cubicBezTo>
                  <a:lnTo>
                    <a:pt x="860920" y="15173"/>
                  </a:lnTo>
                  <a:cubicBezTo>
                    <a:pt x="894098" y="15173"/>
                    <a:pt x="918373" y="22051"/>
                    <a:pt x="914731" y="30548"/>
                  </a:cubicBezTo>
                  <a:lnTo>
                    <a:pt x="869821" y="139992"/>
                  </a:lnTo>
                  <a:cubicBezTo>
                    <a:pt x="866180" y="148692"/>
                    <a:pt x="836037" y="155772"/>
                    <a:pt x="802252"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8" name="Freeform: Shape 627">
              <a:extLst>
                <a:ext uri="{FF2B5EF4-FFF2-40B4-BE49-F238E27FC236}">
                  <a16:creationId xmlns:a16="http://schemas.microsoft.com/office/drawing/2014/main" id="{FF8D2599-ACAF-4336-B4B0-16EFF13CD9DE}"/>
                </a:ext>
              </a:extLst>
            </p:cNvPr>
            <p:cNvSpPr/>
            <p:nvPr/>
          </p:nvSpPr>
          <p:spPr>
            <a:xfrm>
              <a:off x="12335308" y="11167450"/>
              <a:ext cx="1098584" cy="144077"/>
            </a:xfrm>
            <a:custGeom>
              <a:avLst/>
              <a:gdLst>
                <a:gd name="connsiteX0" fmla="*/ 1125526 w 1234035"/>
                <a:gd name="connsiteY0" fmla="*/ 160424 h 161840"/>
                <a:gd name="connsiteX1" fmla="*/ 69717 w 1234035"/>
                <a:gd name="connsiteY1" fmla="*/ 160424 h 161840"/>
                <a:gd name="connsiteX2" fmla="*/ 15702 w 1234035"/>
                <a:gd name="connsiteY2" fmla="*/ 144038 h 161840"/>
                <a:gd name="connsiteX3" fmla="*/ 71942 w 1234035"/>
                <a:gd name="connsiteY3" fmla="*/ 31154 h 161840"/>
                <a:gd name="connsiteX4" fmla="*/ 141129 w 1234035"/>
                <a:gd name="connsiteY4" fmla="*/ 15173 h 161840"/>
                <a:gd name="connsiteX5" fmla="*/ 1181562 w 1234035"/>
                <a:gd name="connsiteY5" fmla="*/ 15173 h 161840"/>
                <a:gd name="connsiteX6" fmla="*/ 1236791 w 1234035"/>
                <a:gd name="connsiteY6" fmla="*/ 31154 h 161840"/>
                <a:gd name="connsiteX7" fmla="*/ 1193904 w 1234035"/>
                <a:gd name="connsiteY7" fmla="*/ 144038 h 161840"/>
                <a:gd name="connsiteX8" fmla="*/ 1125526 w 1234035"/>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035" h="161840">
                  <a:moveTo>
                    <a:pt x="1125526" y="160424"/>
                  </a:moveTo>
                  <a:lnTo>
                    <a:pt x="69717" y="160424"/>
                  </a:lnTo>
                  <a:cubicBezTo>
                    <a:pt x="35326" y="160424"/>
                    <a:pt x="11252" y="153141"/>
                    <a:pt x="15702" y="144038"/>
                  </a:cubicBezTo>
                  <a:lnTo>
                    <a:pt x="71942" y="31154"/>
                  </a:lnTo>
                  <a:cubicBezTo>
                    <a:pt x="76393" y="22253"/>
                    <a:pt x="107345" y="15173"/>
                    <a:pt x="141129" y="15173"/>
                  </a:cubicBezTo>
                  <a:lnTo>
                    <a:pt x="1181562" y="15173"/>
                  </a:lnTo>
                  <a:cubicBezTo>
                    <a:pt x="1215347" y="15173"/>
                    <a:pt x="1240028" y="22253"/>
                    <a:pt x="1236791" y="31154"/>
                  </a:cubicBezTo>
                  <a:lnTo>
                    <a:pt x="1193904" y="144038"/>
                  </a:lnTo>
                  <a:cubicBezTo>
                    <a:pt x="1190261" y="153141"/>
                    <a:pt x="1159715" y="160424"/>
                    <a:pt x="1125526"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29" name="Freeform: Shape 628">
              <a:extLst>
                <a:ext uri="{FF2B5EF4-FFF2-40B4-BE49-F238E27FC236}">
                  <a16:creationId xmlns:a16="http://schemas.microsoft.com/office/drawing/2014/main" id="{A587DCC4-369F-443D-A56B-0F9196278A4E}"/>
                </a:ext>
              </a:extLst>
            </p:cNvPr>
            <p:cNvSpPr/>
            <p:nvPr/>
          </p:nvSpPr>
          <p:spPr>
            <a:xfrm>
              <a:off x="12261620" y="11311346"/>
              <a:ext cx="1404747" cy="144077"/>
            </a:xfrm>
            <a:custGeom>
              <a:avLst/>
              <a:gdLst>
                <a:gd name="connsiteX0" fmla="*/ 1459760 w 1577946"/>
                <a:gd name="connsiteY0" fmla="*/ 165279 h 161840"/>
                <a:gd name="connsiteX1" fmla="*/ 70560 w 1577946"/>
                <a:gd name="connsiteY1" fmla="*/ 165279 h 161840"/>
                <a:gd name="connsiteX2" fmla="*/ 15736 w 1577946"/>
                <a:gd name="connsiteY2" fmla="*/ 148286 h 161840"/>
                <a:gd name="connsiteX3" fmla="*/ 73796 w 1577946"/>
                <a:gd name="connsiteY3" fmla="*/ 31559 h 161840"/>
                <a:gd name="connsiteX4" fmla="*/ 144197 w 1577946"/>
                <a:gd name="connsiteY4" fmla="*/ 15173 h 161840"/>
                <a:gd name="connsiteX5" fmla="*/ 1512763 w 1577946"/>
                <a:gd name="connsiteY5" fmla="*/ 15173 h 161840"/>
                <a:gd name="connsiteX6" fmla="*/ 1569204 w 1577946"/>
                <a:gd name="connsiteY6" fmla="*/ 31559 h 161840"/>
                <a:gd name="connsiteX7" fmla="*/ 1528541 w 1577946"/>
                <a:gd name="connsiteY7" fmla="*/ 148286 h 161840"/>
                <a:gd name="connsiteX8" fmla="*/ 1459760 w 1577946"/>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7946" h="161840">
                  <a:moveTo>
                    <a:pt x="1459760" y="165279"/>
                  </a:moveTo>
                  <a:lnTo>
                    <a:pt x="70560" y="165279"/>
                  </a:lnTo>
                  <a:cubicBezTo>
                    <a:pt x="35764" y="165279"/>
                    <a:pt x="11083" y="157794"/>
                    <a:pt x="15736" y="148286"/>
                  </a:cubicBezTo>
                  <a:lnTo>
                    <a:pt x="73796" y="31559"/>
                  </a:lnTo>
                  <a:cubicBezTo>
                    <a:pt x="78246" y="22455"/>
                    <a:pt x="109805" y="15173"/>
                    <a:pt x="144197" y="15173"/>
                  </a:cubicBezTo>
                  <a:lnTo>
                    <a:pt x="1512763" y="15173"/>
                  </a:lnTo>
                  <a:cubicBezTo>
                    <a:pt x="1547154" y="15173"/>
                    <a:pt x="1572442" y="22455"/>
                    <a:pt x="1569204" y="31559"/>
                  </a:cubicBezTo>
                  <a:lnTo>
                    <a:pt x="1528541" y="148286"/>
                  </a:lnTo>
                  <a:cubicBezTo>
                    <a:pt x="1525508" y="157794"/>
                    <a:pt x="1494757" y="165279"/>
                    <a:pt x="1459760"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0" name="Freeform: Shape 629">
              <a:extLst>
                <a:ext uri="{FF2B5EF4-FFF2-40B4-BE49-F238E27FC236}">
                  <a16:creationId xmlns:a16="http://schemas.microsoft.com/office/drawing/2014/main" id="{174810A3-6A54-408A-BCE6-92994C868B32}"/>
                </a:ext>
              </a:extLst>
            </p:cNvPr>
            <p:cNvSpPr/>
            <p:nvPr/>
          </p:nvSpPr>
          <p:spPr>
            <a:xfrm>
              <a:off x="19420213" y="10893163"/>
              <a:ext cx="1062565" cy="144077"/>
            </a:xfrm>
            <a:custGeom>
              <a:avLst/>
              <a:gdLst>
                <a:gd name="connsiteX0" fmla="*/ 1136114 w 1193575"/>
                <a:gd name="connsiteY0" fmla="*/ 151523 h 161840"/>
                <a:gd name="connsiteX1" fmla="*/ 113887 w 1193575"/>
                <a:gd name="connsiteY1" fmla="*/ 151523 h 161840"/>
                <a:gd name="connsiteX2" fmla="*/ 48949 w 1193575"/>
                <a:gd name="connsiteY2" fmla="*/ 136149 h 161840"/>
                <a:gd name="connsiteX3" fmla="*/ 15366 w 1193575"/>
                <a:gd name="connsiteY3" fmla="*/ 30143 h 161840"/>
                <a:gd name="connsiteX4" fmla="*/ 69988 w 1193575"/>
                <a:gd name="connsiteY4" fmla="*/ 15173 h 161840"/>
                <a:gd name="connsiteX5" fmla="*/ 1077851 w 1193575"/>
                <a:gd name="connsiteY5" fmla="*/ 15173 h 161840"/>
                <a:gd name="connsiteX6" fmla="*/ 1143599 w 1193575"/>
                <a:gd name="connsiteY6" fmla="*/ 30143 h 161840"/>
                <a:gd name="connsiteX7" fmla="*/ 1189724 w 1193575"/>
                <a:gd name="connsiteY7" fmla="*/ 136149 h 161840"/>
                <a:gd name="connsiteX8" fmla="*/ 1136114 w 1193575"/>
                <a:gd name="connsiteY8" fmla="*/ 151523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3575" h="161840">
                  <a:moveTo>
                    <a:pt x="1136114" y="151523"/>
                  </a:moveTo>
                  <a:lnTo>
                    <a:pt x="113887" y="151523"/>
                  </a:lnTo>
                  <a:cubicBezTo>
                    <a:pt x="80710" y="151523"/>
                    <a:pt x="51579" y="144646"/>
                    <a:pt x="48949" y="136149"/>
                  </a:cubicBezTo>
                  <a:lnTo>
                    <a:pt x="15366" y="30143"/>
                  </a:lnTo>
                  <a:cubicBezTo>
                    <a:pt x="12736" y="21849"/>
                    <a:pt x="37215" y="15173"/>
                    <a:pt x="69988" y="15173"/>
                  </a:cubicBezTo>
                  <a:lnTo>
                    <a:pt x="1077851" y="15173"/>
                  </a:lnTo>
                  <a:cubicBezTo>
                    <a:pt x="1110623" y="15173"/>
                    <a:pt x="1139957" y="21849"/>
                    <a:pt x="1143599" y="30143"/>
                  </a:cubicBezTo>
                  <a:lnTo>
                    <a:pt x="1189724" y="136149"/>
                  </a:lnTo>
                  <a:cubicBezTo>
                    <a:pt x="1193365" y="144646"/>
                    <a:pt x="1169291" y="151523"/>
                    <a:pt x="1136114" y="151523"/>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1" name="Freeform: Shape 630">
              <a:extLst>
                <a:ext uri="{FF2B5EF4-FFF2-40B4-BE49-F238E27FC236}">
                  <a16:creationId xmlns:a16="http://schemas.microsoft.com/office/drawing/2014/main" id="{230B7D50-9AF2-4C86-B135-77DC550E73BD}"/>
                </a:ext>
              </a:extLst>
            </p:cNvPr>
            <p:cNvSpPr/>
            <p:nvPr/>
          </p:nvSpPr>
          <p:spPr>
            <a:xfrm>
              <a:off x="19731547" y="11028412"/>
              <a:ext cx="810431" cy="144077"/>
            </a:xfrm>
            <a:custGeom>
              <a:avLst/>
              <a:gdLst>
                <a:gd name="connsiteX0" fmla="*/ 15425 w 910353"/>
                <a:gd name="connsiteY0" fmla="*/ 30349 h 161840"/>
                <a:gd name="connsiteX1" fmla="*/ 53458 w 910353"/>
                <a:gd name="connsiteY1" fmla="*/ 139794 h 161840"/>
                <a:gd name="connsiteX2" fmla="*/ 120014 w 910353"/>
                <a:gd name="connsiteY2" fmla="*/ 155574 h 161840"/>
                <a:gd name="connsiteX3" fmla="*/ 853355 w 910353"/>
                <a:gd name="connsiteY3" fmla="*/ 155574 h 161840"/>
                <a:gd name="connsiteX4" fmla="*/ 907571 w 910353"/>
                <a:gd name="connsiteY4" fmla="*/ 139794 h 161840"/>
                <a:gd name="connsiteX5" fmla="*/ 887139 w 910353"/>
                <a:gd name="connsiteY5" fmla="*/ 92659 h 161840"/>
                <a:gd name="connsiteX6" fmla="*/ 860031 w 910353"/>
                <a:gd name="connsiteY6" fmla="*/ 30552 h 161840"/>
                <a:gd name="connsiteX7" fmla="*/ 793070 w 910353"/>
                <a:gd name="connsiteY7" fmla="*/ 15177 h 161840"/>
                <a:gd name="connsiteX8" fmla="*/ 70248 w 910353"/>
                <a:gd name="connsiteY8" fmla="*/ 15177 h 161840"/>
                <a:gd name="connsiteX9" fmla="*/ 15425 w 910353"/>
                <a:gd name="connsiteY9" fmla="*/ 3034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0353" h="161840">
                  <a:moveTo>
                    <a:pt x="15425" y="30349"/>
                  </a:moveTo>
                  <a:lnTo>
                    <a:pt x="53458" y="139794"/>
                  </a:lnTo>
                  <a:cubicBezTo>
                    <a:pt x="56492" y="148494"/>
                    <a:pt x="86230" y="155574"/>
                    <a:pt x="120014" y="155574"/>
                  </a:cubicBezTo>
                  <a:lnTo>
                    <a:pt x="853355" y="155574"/>
                  </a:lnTo>
                  <a:cubicBezTo>
                    <a:pt x="887139" y="155574"/>
                    <a:pt x="911415" y="148494"/>
                    <a:pt x="907571" y="139794"/>
                  </a:cubicBezTo>
                  <a:lnTo>
                    <a:pt x="887139" y="92659"/>
                  </a:lnTo>
                  <a:lnTo>
                    <a:pt x="860031" y="30552"/>
                  </a:lnTo>
                  <a:cubicBezTo>
                    <a:pt x="856390" y="22056"/>
                    <a:pt x="826449" y="15177"/>
                    <a:pt x="793070" y="15177"/>
                  </a:cubicBezTo>
                  <a:lnTo>
                    <a:pt x="70248" y="15177"/>
                  </a:lnTo>
                  <a:cubicBezTo>
                    <a:pt x="37071" y="14974"/>
                    <a:pt x="12390" y="21853"/>
                    <a:pt x="15425" y="3034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2" name="Freeform: Shape 631">
              <a:extLst>
                <a:ext uri="{FF2B5EF4-FFF2-40B4-BE49-F238E27FC236}">
                  <a16:creationId xmlns:a16="http://schemas.microsoft.com/office/drawing/2014/main" id="{8873032B-1A1E-4DE3-AEAA-CB825A2C2944}"/>
                </a:ext>
              </a:extLst>
            </p:cNvPr>
            <p:cNvSpPr/>
            <p:nvPr/>
          </p:nvSpPr>
          <p:spPr>
            <a:xfrm>
              <a:off x="19287913" y="11311346"/>
              <a:ext cx="828440" cy="144077"/>
            </a:xfrm>
            <a:custGeom>
              <a:avLst/>
              <a:gdLst>
                <a:gd name="connsiteX0" fmla="*/ 887407 w 930584"/>
                <a:gd name="connsiteY0" fmla="*/ 165279 h 161840"/>
                <a:gd name="connsiteX1" fmla="*/ 89938 w 930584"/>
                <a:gd name="connsiteY1" fmla="*/ 165279 h 161840"/>
                <a:gd name="connsiteX2" fmla="*/ 48870 w 930584"/>
                <a:gd name="connsiteY2" fmla="*/ 148286 h 161840"/>
                <a:gd name="connsiteX3" fmla="*/ 15491 w 930584"/>
                <a:gd name="connsiteY3" fmla="*/ 31559 h 161840"/>
                <a:gd name="connsiteX4" fmla="*/ 46442 w 930584"/>
                <a:gd name="connsiteY4" fmla="*/ 15173 h 161840"/>
                <a:gd name="connsiteX5" fmla="*/ 832180 w 930584"/>
                <a:gd name="connsiteY5" fmla="*/ 15173 h 161840"/>
                <a:gd name="connsiteX6" fmla="*/ 874056 w 930584"/>
                <a:gd name="connsiteY6" fmla="*/ 31559 h 161840"/>
                <a:gd name="connsiteX7" fmla="*/ 917550 w 930584"/>
                <a:gd name="connsiteY7" fmla="*/ 148286 h 161840"/>
                <a:gd name="connsiteX8" fmla="*/ 887407 w 930584"/>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84" h="161840">
                  <a:moveTo>
                    <a:pt x="887407" y="165279"/>
                  </a:moveTo>
                  <a:lnTo>
                    <a:pt x="89938" y="165279"/>
                  </a:lnTo>
                  <a:cubicBezTo>
                    <a:pt x="69910" y="165279"/>
                    <a:pt x="51500" y="157794"/>
                    <a:pt x="48870" y="148286"/>
                  </a:cubicBezTo>
                  <a:lnTo>
                    <a:pt x="15491" y="31559"/>
                  </a:lnTo>
                  <a:cubicBezTo>
                    <a:pt x="12861" y="22455"/>
                    <a:pt x="26820" y="15173"/>
                    <a:pt x="46442" y="15173"/>
                  </a:cubicBezTo>
                  <a:lnTo>
                    <a:pt x="832180" y="15173"/>
                  </a:lnTo>
                  <a:cubicBezTo>
                    <a:pt x="851802" y="15173"/>
                    <a:pt x="870616" y="22455"/>
                    <a:pt x="874056" y="31559"/>
                  </a:cubicBezTo>
                  <a:lnTo>
                    <a:pt x="917550" y="148286"/>
                  </a:lnTo>
                  <a:cubicBezTo>
                    <a:pt x="920787" y="157794"/>
                    <a:pt x="907435" y="165279"/>
                    <a:pt x="887407"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3" name="Freeform: Shape 632">
              <a:extLst>
                <a:ext uri="{FF2B5EF4-FFF2-40B4-BE49-F238E27FC236}">
                  <a16:creationId xmlns:a16="http://schemas.microsoft.com/office/drawing/2014/main" id="{63D080AD-B47E-4181-8B43-52942EA13E63}"/>
                </a:ext>
              </a:extLst>
            </p:cNvPr>
            <p:cNvSpPr/>
            <p:nvPr/>
          </p:nvSpPr>
          <p:spPr>
            <a:xfrm>
              <a:off x="19507128" y="11167450"/>
              <a:ext cx="1098584" cy="144077"/>
            </a:xfrm>
            <a:custGeom>
              <a:avLst/>
              <a:gdLst>
                <a:gd name="connsiteX0" fmla="*/ 1187376 w 1234035"/>
                <a:gd name="connsiteY0" fmla="*/ 160424 h 161840"/>
                <a:gd name="connsiteX1" fmla="*/ 105674 w 1234035"/>
                <a:gd name="connsiteY1" fmla="*/ 160424 h 161840"/>
                <a:gd name="connsiteX2" fmla="*/ 51255 w 1234035"/>
                <a:gd name="connsiteY2" fmla="*/ 144038 h 161840"/>
                <a:gd name="connsiteX3" fmla="*/ 15447 w 1234035"/>
                <a:gd name="connsiteY3" fmla="*/ 31154 h 161840"/>
                <a:gd name="connsiteX4" fmla="*/ 58942 w 1234035"/>
                <a:gd name="connsiteY4" fmla="*/ 15173 h 161840"/>
                <a:gd name="connsiteX5" fmla="*/ 1124865 w 1234035"/>
                <a:gd name="connsiteY5" fmla="*/ 15173 h 161840"/>
                <a:gd name="connsiteX6" fmla="*/ 1180296 w 1234035"/>
                <a:gd name="connsiteY6" fmla="*/ 31154 h 161840"/>
                <a:gd name="connsiteX7" fmla="*/ 1229455 w 1234035"/>
                <a:gd name="connsiteY7" fmla="*/ 144038 h 161840"/>
                <a:gd name="connsiteX8" fmla="*/ 1187376 w 1234035"/>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4035" h="161840">
                  <a:moveTo>
                    <a:pt x="1187376" y="160424"/>
                  </a:moveTo>
                  <a:lnTo>
                    <a:pt x="105674" y="160424"/>
                  </a:lnTo>
                  <a:cubicBezTo>
                    <a:pt x="78565" y="160424"/>
                    <a:pt x="54288" y="153141"/>
                    <a:pt x="51255" y="144038"/>
                  </a:cubicBezTo>
                  <a:lnTo>
                    <a:pt x="15447" y="31154"/>
                  </a:lnTo>
                  <a:cubicBezTo>
                    <a:pt x="12614" y="22253"/>
                    <a:pt x="32036" y="15173"/>
                    <a:pt x="58942" y="15173"/>
                  </a:cubicBezTo>
                  <a:lnTo>
                    <a:pt x="1124865" y="15173"/>
                  </a:lnTo>
                  <a:cubicBezTo>
                    <a:pt x="1151569" y="15173"/>
                    <a:pt x="1176452" y="22253"/>
                    <a:pt x="1180296" y="31154"/>
                  </a:cubicBezTo>
                  <a:lnTo>
                    <a:pt x="1229455" y="144038"/>
                  </a:lnTo>
                  <a:cubicBezTo>
                    <a:pt x="1233298" y="153141"/>
                    <a:pt x="1214485" y="160424"/>
                    <a:pt x="1187376"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4" name="Freeform: Shape 633">
              <a:extLst>
                <a:ext uri="{FF2B5EF4-FFF2-40B4-BE49-F238E27FC236}">
                  <a16:creationId xmlns:a16="http://schemas.microsoft.com/office/drawing/2014/main" id="{2A5FC4D4-1C71-4A96-9A05-324640A1539E}"/>
                </a:ext>
              </a:extLst>
            </p:cNvPr>
            <p:cNvSpPr/>
            <p:nvPr/>
          </p:nvSpPr>
          <p:spPr>
            <a:xfrm>
              <a:off x="14935185" y="11460106"/>
              <a:ext cx="2737455" cy="162086"/>
            </a:xfrm>
            <a:custGeom>
              <a:avLst/>
              <a:gdLst>
                <a:gd name="connsiteX0" fmla="*/ 3014797 w 3074973"/>
                <a:gd name="connsiteY0" fmla="*/ 170337 h 182070"/>
                <a:gd name="connsiteX1" fmla="*/ 62822 w 3074973"/>
                <a:gd name="connsiteY1" fmla="*/ 170337 h 182070"/>
                <a:gd name="connsiteX2" fmla="*/ 15281 w 3074973"/>
                <a:gd name="connsiteY2" fmla="*/ 152939 h 182070"/>
                <a:gd name="connsiteX3" fmla="*/ 39153 w 3074973"/>
                <a:gd name="connsiteY3" fmla="*/ 32165 h 182070"/>
                <a:gd name="connsiteX4" fmla="*/ 92561 w 3074973"/>
                <a:gd name="connsiteY4" fmla="*/ 15173 h 182070"/>
                <a:gd name="connsiteX5" fmla="*/ 3000231 w 3074973"/>
                <a:gd name="connsiteY5" fmla="*/ 15173 h 182070"/>
                <a:gd name="connsiteX6" fmla="*/ 3052020 w 3074973"/>
                <a:gd name="connsiteY6" fmla="*/ 32165 h 182070"/>
                <a:gd name="connsiteX7" fmla="*/ 3063956 w 3074973"/>
                <a:gd name="connsiteY7" fmla="*/ 152939 h 182070"/>
                <a:gd name="connsiteX8" fmla="*/ 3014797 w 3074973"/>
                <a:gd name="connsiteY8" fmla="*/ 170337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4973" h="182070">
                  <a:moveTo>
                    <a:pt x="3014797" y="170337"/>
                  </a:moveTo>
                  <a:lnTo>
                    <a:pt x="62822" y="170337"/>
                  </a:lnTo>
                  <a:cubicBezTo>
                    <a:pt x="34703" y="170337"/>
                    <a:pt x="13460" y="162447"/>
                    <a:pt x="15281" y="152939"/>
                  </a:cubicBezTo>
                  <a:lnTo>
                    <a:pt x="39153" y="32165"/>
                  </a:lnTo>
                  <a:cubicBezTo>
                    <a:pt x="40974" y="22859"/>
                    <a:pt x="65048" y="15173"/>
                    <a:pt x="92561" y="15173"/>
                  </a:cubicBezTo>
                  <a:lnTo>
                    <a:pt x="3000231" y="15173"/>
                  </a:lnTo>
                  <a:cubicBezTo>
                    <a:pt x="3027946" y="15173"/>
                    <a:pt x="3051211" y="22859"/>
                    <a:pt x="3052020" y="32165"/>
                  </a:cubicBezTo>
                  <a:lnTo>
                    <a:pt x="3063956" y="152939"/>
                  </a:lnTo>
                  <a:cubicBezTo>
                    <a:pt x="3064967" y="162447"/>
                    <a:pt x="3042916" y="170337"/>
                    <a:pt x="3014797" y="170337"/>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5" name="Freeform: Shape 634">
              <a:extLst>
                <a:ext uri="{FF2B5EF4-FFF2-40B4-BE49-F238E27FC236}">
                  <a16:creationId xmlns:a16="http://schemas.microsoft.com/office/drawing/2014/main" id="{8F8845AC-4E5A-49BB-987C-43254E105C5D}"/>
                </a:ext>
              </a:extLst>
            </p:cNvPr>
            <p:cNvSpPr/>
            <p:nvPr/>
          </p:nvSpPr>
          <p:spPr>
            <a:xfrm>
              <a:off x="18265377" y="11460106"/>
              <a:ext cx="738393" cy="162086"/>
            </a:xfrm>
            <a:custGeom>
              <a:avLst/>
              <a:gdLst>
                <a:gd name="connsiteX0" fmla="*/ 758488 w 829433"/>
                <a:gd name="connsiteY0" fmla="*/ 170337 h 182070"/>
                <a:gd name="connsiteX1" fmla="*/ 110518 w 829433"/>
                <a:gd name="connsiteY1" fmla="*/ 170337 h 182070"/>
                <a:gd name="connsiteX2" fmla="*/ 35667 w 829433"/>
                <a:gd name="connsiteY2" fmla="*/ 152939 h 182070"/>
                <a:gd name="connsiteX3" fmla="*/ 15234 w 829433"/>
                <a:gd name="connsiteY3" fmla="*/ 32165 h 182070"/>
                <a:gd name="connsiteX4" fmla="*/ 83208 w 829433"/>
                <a:gd name="connsiteY4" fmla="*/ 15173 h 182070"/>
                <a:gd name="connsiteX5" fmla="*/ 721467 w 829433"/>
                <a:gd name="connsiteY5" fmla="*/ 15173 h 182070"/>
                <a:gd name="connsiteX6" fmla="*/ 796521 w 829433"/>
                <a:gd name="connsiteY6" fmla="*/ 32165 h 182070"/>
                <a:gd name="connsiteX7" fmla="*/ 826056 w 829433"/>
                <a:gd name="connsiteY7" fmla="*/ 152939 h 182070"/>
                <a:gd name="connsiteX8" fmla="*/ 758488 w 829433"/>
                <a:gd name="connsiteY8" fmla="*/ 170337 h 182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433" h="182070">
                  <a:moveTo>
                    <a:pt x="758488" y="170337"/>
                  </a:moveTo>
                  <a:lnTo>
                    <a:pt x="110518" y="170337"/>
                  </a:lnTo>
                  <a:cubicBezTo>
                    <a:pt x="70665" y="170337"/>
                    <a:pt x="37285" y="162447"/>
                    <a:pt x="35667" y="152939"/>
                  </a:cubicBezTo>
                  <a:lnTo>
                    <a:pt x="15234" y="32165"/>
                  </a:lnTo>
                  <a:cubicBezTo>
                    <a:pt x="13616" y="22859"/>
                    <a:pt x="44164" y="15173"/>
                    <a:pt x="83208" y="15173"/>
                  </a:cubicBezTo>
                  <a:lnTo>
                    <a:pt x="721467" y="15173"/>
                  </a:lnTo>
                  <a:cubicBezTo>
                    <a:pt x="760713" y="15173"/>
                    <a:pt x="794295" y="22859"/>
                    <a:pt x="796521" y="32165"/>
                  </a:cubicBezTo>
                  <a:lnTo>
                    <a:pt x="826056" y="152939"/>
                  </a:lnTo>
                  <a:cubicBezTo>
                    <a:pt x="828686" y="162447"/>
                    <a:pt x="798341" y="170337"/>
                    <a:pt x="758488" y="170337"/>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6" name="Freeform: Shape 635">
              <a:extLst>
                <a:ext uri="{FF2B5EF4-FFF2-40B4-BE49-F238E27FC236}">
                  <a16:creationId xmlns:a16="http://schemas.microsoft.com/office/drawing/2014/main" id="{19D83D62-FAD7-4493-9B20-BF41755139AD}"/>
                </a:ext>
              </a:extLst>
            </p:cNvPr>
            <p:cNvSpPr/>
            <p:nvPr/>
          </p:nvSpPr>
          <p:spPr>
            <a:xfrm>
              <a:off x="20597354" y="11167450"/>
              <a:ext cx="558297" cy="144077"/>
            </a:xfrm>
            <a:custGeom>
              <a:avLst/>
              <a:gdLst>
                <a:gd name="connsiteX0" fmla="*/ 576105 w 627132"/>
                <a:gd name="connsiteY0" fmla="*/ 160424 h 161840"/>
                <a:gd name="connsiteX1" fmla="*/ 129020 w 627132"/>
                <a:gd name="connsiteY1" fmla="*/ 160424 h 161840"/>
                <a:gd name="connsiteX2" fmla="*/ 66711 w 627132"/>
                <a:gd name="connsiteY2" fmla="*/ 145656 h 161840"/>
                <a:gd name="connsiteX3" fmla="*/ 15529 w 627132"/>
                <a:gd name="connsiteY3" fmla="*/ 29535 h 161840"/>
                <a:gd name="connsiteX4" fmla="*/ 64284 w 627132"/>
                <a:gd name="connsiteY4" fmla="*/ 15173 h 161840"/>
                <a:gd name="connsiteX5" fmla="*/ 504895 w 627132"/>
                <a:gd name="connsiteY5" fmla="*/ 15173 h 161840"/>
                <a:gd name="connsiteX6" fmla="*/ 567002 w 627132"/>
                <a:gd name="connsiteY6" fmla="*/ 29535 h 161840"/>
                <a:gd name="connsiteX7" fmla="*/ 624658 w 627132"/>
                <a:gd name="connsiteY7" fmla="*/ 145656 h 161840"/>
                <a:gd name="connsiteX8" fmla="*/ 576105 w 627132"/>
                <a:gd name="connsiteY8" fmla="*/ 160424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32" h="161840">
                  <a:moveTo>
                    <a:pt x="576105" y="160424"/>
                  </a:moveTo>
                  <a:lnTo>
                    <a:pt x="129020" y="160424"/>
                  </a:lnTo>
                  <a:cubicBezTo>
                    <a:pt x="98068" y="160424"/>
                    <a:pt x="70150" y="153748"/>
                    <a:pt x="66711" y="145656"/>
                  </a:cubicBezTo>
                  <a:lnTo>
                    <a:pt x="15529" y="29535"/>
                  </a:lnTo>
                  <a:cubicBezTo>
                    <a:pt x="12090" y="21645"/>
                    <a:pt x="33939" y="15173"/>
                    <a:pt x="64284" y="15173"/>
                  </a:cubicBezTo>
                  <a:lnTo>
                    <a:pt x="504895" y="15173"/>
                  </a:lnTo>
                  <a:cubicBezTo>
                    <a:pt x="535240" y="15173"/>
                    <a:pt x="563157" y="21645"/>
                    <a:pt x="567002" y="29535"/>
                  </a:cubicBezTo>
                  <a:lnTo>
                    <a:pt x="624658" y="145656"/>
                  </a:lnTo>
                  <a:cubicBezTo>
                    <a:pt x="628703" y="153951"/>
                    <a:pt x="607058" y="160424"/>
                    <a:pt x="576105" y="160424"/>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7" name="Freeform: Shape 636">
              <a:extLst>
                <a:ext uri="{FF2B5EF4-FFF2-40B4-BE49-F238E27FC236}">
                  <a16:creationId xmlns:a16="http://schemas.microsoft.com/office/drawing/2014/main" id="{51A6D17C-F58A-4A5D-A2AF-0DA501A06555}"/>
                </a:ext>
              </a:extLst>
            </p:cNvPr>
            <p:cNvSpPr/>
            <p:nvPr/>
          </p:nvSpPr>
          <p:spPr>
            <a:xfrm>
              <a:off x="20469514" y="10895325"/>
              <a:ext cx="540288" cy="144077"/>
            </a:xfrm>
            <a:custGeom>
              <a:avLst/>
              <a:gdLst>
                <a:gd name="connsiteX0" fmla="*/ 556854 w 606902"/>
                <a:gd name="connsiteY0" fmla="*/ 151523 h 161840"/>
                <a:gd name="connsiteX1" fmla="*/ 123729 w 606902"/>
                <a:gd name="connsiteY1" fmla="*/ 151523 h 161840"/>
                <a:gd name="connsiteX2" fmla="*/ 63444 w 606902"/>
                <a:gd name="connsiteY2" fmla="*/ 137767 h 161840"/>
                <a:gd name="connsiteX3" fmla="*/ 15498 w 606902"/>
                <a:gd name="connsiteY3" fmla="*/ 28728 h 161840"/>
                <a:gd name="connsiteX4" fmla="*/ 63039 w 606902"/>
                <a:gd name="connsiteY4" fmla="*/ 15173 h 161840"/>
                <a:gd name="connsiteX5" fmla="*/ 489894 w 606902"/>
                <a:gd name="connsiteY5" fmla="*/ 15173 h 161840"/>
                <a:gd name="connsiteX6" fmla="*/ 549977 w 606902"/>
                <a:gd name="connsiteY6" fmla="*/ 28728 h 161840"/>
                <a:gd name="connsiteX7" fmla="*/ 603992 w 606902"/>
                <a:gd name="connsiteY7" fmla="*/ 137767 h 161840"/>
                <a:gd name="connsiteX8" fmla="*/ 556854 w 606902"/>
                <a:gd name="connsiteY8" fmla="*/ 151523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902" h="161840">
                  <a:moveTo>
                    <a:pt x="556854" y="151523"/>
                  </a:moveTo>
                  <a:lnTo>
                    <a:pt x="123729" y="151523"/>
                  </a:lnTo>
                  <a:cubicBezTo>
                    <a:pt x="93789" y="151523"/>
                    <a:pt x="66882" y="145252"/>
                    <a:pt x="63444" y="137767"/>
                  </a:cubicBezTo>
                  <a:lnTo>
                    <a:pt x="15498" y="28728"/>
                  </a:lnTo>
                  <a:cubicBezTo>
                    <a:pt x="12262" y="21241"/>
                    <a:pt x="33503" y="15173"/>
                    <a:pt x="63039" y="15173"/>
                  </a:cubicBezTo>
                  <a:lnTo>
                    <a:pt x="489894" y="15173"/>
                  </a:lnTo>
                  <a:cubicBezTo>
                    <a:pt x="519429" y="15173"/>
                    <a:pt x="546337" y="21241"/>
                    <a:pt x="549977" y="28728"/>
                  </a:cubicBezTo>
                  <a:lnTo>
                    <a:pt x="603992" y="137767"/>
                  </a:lnTo>
                  <a:cubicBezTo>
                    <a:pt x="608037" y="145454"/>
                    <a:pt x="586797" y="151523"/>
                    <a:pt x="556854" y="151523"/>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8" name="Freeform: Shape 637">
              <a:extLst>
                <a:ext uri="{FF2B5EF4-FFF2-40B4-BE49-F238E27FC236}">
                  <a16:creationId xmlns:a16="http://schemas.microsoft.com/office/drawing/2014/main" id="{D894A405-2564-4F23-A547-C5A56558175A}"/>
                </a:ext>
              </a:extLst>
            </p:cNvPr>
            <p:cNvSpPr/>
            <p:nvPr/>
          </p:nvSpPr>
          <p:spPr>
            <a:xfrm>
              <a:off x="20535579" y="11028236"/>
              <a:ext cx="558297" cy="144077"/>
            </a:xfrm>
            <a:custGeom>
              <a:avLst/>
              <a:gdLst>
                <a:gd name="connsiteX0" fmla="*/ 566397 w 627132"/>
                <a:gd name="connsiteY0" fmla="*/ 155772 h 161840"/>
                <a:gd name="connsiteX1" fmla="*/ 126393 w 627132"/>
                <a:gd name="connsiteY1" fmla="*/ 155772 h 161840"/>
                <a:gd name="connsiteX2" fmla="*/ 65096 w 627132"/>
                <a:gd name="connsiteY2" fmla="*/ 141611 h 161840"/>
                <a:gd name="connsiteX3" fmla="*/ 15532 w 627132"/>
                <a:gd name="connsiteY3" fmla="*/ 29131 h 161840"/>
                <a:gd name="connsiteX4" fmla="*/ 63679 w 627132"/>
                <a:gd name="connsiteY4" fmla="*/ 15173 h 161840"/>
                <a:gd name="connsiteX5" fmla="*/ 497211 w 627132"/>
                <a:gd name="connsiteY5" fmla="*/ 15173 h 161840"/>
                <a:gd name="connsiteX6" fmla="*/ 558307 w 627132"/>
                <a:gd name="connsiteY6" fmla="*/ 29131 h 161840"/>
                <a:gd name="connsiteX7" fmla="*/ 614139 w 627132"/>
                <a:gd name="connsiteY7" fmla="*/ 141611 h 161840"/>
                <a:gd name="connsiteX8" fmla="*/ 566397 w 627132"/>
                <a:gd name="connsiteY8" fmla="*/ 155772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132" h="161840">
                  <a:moveTo>
                    <a:pt x="566397" y="155772"/>
                  </a:moveTo>
                  <a:lnTo>
                    <a:pt x="126393" y="155772"/>
                  </a:lnTo>
                  <a:cubicBezTo>
                    <a:pt x="96048" y="155772"/>
                    <a:pt x="68534" y="149298"/>
                    <a:pt x="65096" y="141611"/>
                  </a:cubicBezTo>
                  <a:lnTo>
                    <a:pt x="15532" y="29131"/>
                  </a:lnTo>
                  <a:cubicBezTo>
                    <a:pt x="12093" y="21444"/>
                    <a:pt x="33739" y="15173"/>
                    <a:pt x="63679" y="15173"/>
                  </a:cubicBezTo>
                  <a:lnTo>
                    <a:pt x="497211" y="15173"/>
                  </a:lnTo>
                  <a:cubicBezTo>
                    <a:pt x="527151" y="15173"/>
                    <a:pt x="554462" y="21444"/>
                    <a:pt x="558307" y="29131"/>
                  </a:cubicBezTo>
                  <a:lnTo>
                    <a:pt x="614139" y="141611"/>
                  </a:lnTo>
                  <a:cubicBezTo>
                    <a:pt x="618187" y="149298"/>
                    <a:pt x="596742" y="155772"/>
                    <a:pt x="566397" y="155772"/>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39" name="Freeform: Shape 638">
              <a:extLst>
                <a:ext uri="{FF2B5EF4-FFF2-40B4-BE49-F238E27FC236}">
                  <a16:creationId xmlns:a16="http://schemas.microsoft.com/office/drawing/2014/main" id="{9F384389-D123-4B58-8E90-88A49C8E472E}"/>
                </a:ext>
              </a:extLst>
            </p:cNvPr>
            <p:cNvSpPr/>
            <p:nvPr/>
          </p:nvSpPr>
          <p:spPr>
            <a:xfrm>
              <a:off x="20660719" y="11311346"/>
              <a:ext cx="576307" cy="144077"/>
            </a:xfrm>
            <a:custGeom>
              <a:avLst/>
              <a:gdLst>
                <a:gd name="connsiteX0" fmla="*/ 586658 w 647362"/>
                <a:gd name="connsiteY0" fmla="*/ 165279 h 161840"/>
                <a:gd name="connsiteX1" fmla="*/ 132086 w 647362"/>
                <a:gd name="connsiteY1" fmla="*/ 165279 h 161840"/>
                <a:gd name="connsiteX2" fmla="*/ 68566 w 647362"/>
                <a:gd name="connsiteY2" fmla="*/ 150107 h 161840"/>
                <a:gd name="connsiteX3" fmla="*/ 15563 w 647362"/>
                <a:gd name="connsiteY3" fmla="*/ 29940 h 161840"/>
                <a:gd name="connsiteX4" fmla="*/ 65126 w 647362"/>
                <a:gd name="connsiteY4" fmla="*/ 15173 h 161840"/>
                <a:gd name="connsiteX5" fmla="*/ 513020 w 647362"/>
                <a:gd name="connsiteY5" fmla="*/ 15173 h 161840"/>
                <a:gd name="connsiteX6" fmla="*/ 576341 w 647362"/>
                <a:gd name="connsiteY6" fmla="*/ 29940 h 161840"/>
                <a:gd name="connsiteX7" fmla="*/ 636018 w 647362"/>
                <a:gd name="connsiteY7" fmla="*/ 150107 h 161840"/>
                <a:gd name="connsiteX8" fmla="*/ 586658 w 647362"/>
                <a:gd name="connsiteY8" fmla="*/ 165279 h 16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362" h="161840">
                  <a:moveTo>
                    <a:pt x="586658" y="165279"/>
                  </a:moveTo>
                  <a:lnTo>
                    <a:pt x="132086" y="165279"/>
                  </a:lnTo>
                  <a:cubicBezTo>
                    <a:pt x="100731" y="165279"/>
                    <a:pt x="72206" y="158401"/>
                    <a:pt x="68566" y="150107"/>
                  </a:cubicBezTo>
                  <a:lnTo>
                    <a:pt x="15563" y="29940"/>
                  </a:lnTo>
                  <a:cubicBezTo>
                    <a:pt x="11921" y="21848"/>
                    <a:pt x="34173" y="15173"/>
                    <a:pt x="65126" y="15173"/>
                  </a:cubicBezTo>
                  <a:lnTo>
                    <a:pt x="513020" y="15173"/>
                  </a:lnTo>
                  <a:cubicBezTo>
                    <a:pt x="543973" y="15173"/>
                    <a:pt x="572293" y="21848"/>
                    <a:pt x="576341" y="29940"/>
                  </a:cubicBezTo>
                  <a:lnTo>
                    <a:pt x="636018" y="150107"/>
                  </a:lnTo>
                  <a:cubicBezTo>
                    <a:pt x="640268" y="158401"/>
                    <a:pt x="618216" y="165279"/>
                    <a:pt x="586658" y="165279"/>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0" name="Freeform: Shape 639">
              <a:extLst>
                <a:ext uri="{FF2B5EF4-FFF2-40B4-BE49-F238E27FC236}">
                  <a16:creationId xmlns:a16="http://schemas.microsoft.com/office/drawing/2014/main" id="{52957ADB-E678-406F-8D6F-EEB35DF2BB15}"/>
                </a:ext>
              </a:extLst>
            </p:cNvPr>
            <p:cNvSpPr/>
            <p:nvPr/>
          </p:nvSpPr>
          <p:spPr>
            <a:xfrm>
              <a:off x="14558302" y="11728448"/>
              <a:ext cx="2575369" cy="432230"/>
            </a:xfrm>
            <a:custGeom>
              <a:avLst/>
              <a:gdLst>
                <a:gd name="connsiteX0" fmla="*/ 2875750 w 2892902"/>
                <a:gd name="connsiteY0" fmla="*/ 65748 h 485522"/>
                <a:gd name="connsiteX1" fmla="*/ 2895171 w 2892902"/>
                <a:gd name="connsiteY1" fmla="*/ 425641 h 485522"/>
                <a:gd name="connsiteX2" fmla="*/ 2666167 w 2892902"/>
                <a:gd name="connsiteY2" fmla="*/ 481881 h 485522"/>
                <a:gd name="connsiteX3" fmla="*/ 230465 w 2892902"/>
                <a:gd name="connsiteY3" fmla="*/ 481881 h 485522"/>
                <a:gd name="connsiteX4" fmla="*/ 15823 w 2892902"/>
                <a:gd name="connsiteY4" fmla="*/ 425641 h 485522"/>
                <a:gd name="connsiteX5" fmla="*/ 126482 w 2892902"/>
                <a:gd name="connsiteY5" fmla="*/ 65748 h 485522"/>
                <a:gd name="connsiteX6" fmla="*/ 360544 w 2892902"/>
                <a:gd name="connsiteY6" fmla="*/ 15173 h 485522"/>
                <a:gd name="connsiteX7" fmla="*/ 2654434 w 2892902"/>
                <a:gd name="connsiteY7" fmla="*/ 15173 h 485522"/>
                <a:gd name="connsiteX8" fmla="*/ 2875750 w 2892902"/>
                <a:gd name="connsiteY8" fmla="*/ 65748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2902" h="485522">
                  <a:moveTo>
                    <a:pt x="2875750" y="65748"/>
                  </a:moveTo>
                  <a:lnTo>
                    <a:pt x="2895171" y="425641"/>
                  </a:lnTo>
                  <a:cubicBezTo>
                    <a:pt x="2896790" y="456593"/>
                    <a:pt x="2794426" y="481881"/>
                    <a:pt x="2666167" y="481881"/>
                  </a:cubicBezTo>
                  <a:lnTo>
                    <a:pt x="230465" y="481881"/>
                  </a:lnTo>
                  <a:cubicBezTo>
                    <a:pt x="102206" y="481881"/>
                    <a:pt x="6315" y="456593"/>
                    <a:pt x="15823" y="425641"/>
                  </a:cubicBezTo>
                  <a:lnTo>
                    <a:pt x="126482" y="65748"/>
                  </a:lnTo>
                  <a:cubicBezTo>
                    <a:pt x="135181" y="37628"/>
                    <a:pt x="239770" y="15173"/>
                    <a:pt x="360544" y="15173"/>
                  </a:cubicBezTo>
                  <a:lnTo>
                    <a:pt x="2654434" y="15173"/>
                  </a:lnTo>
                  <a:cubicBezTo>
                    <a:pt x="2775207" y="15173"/>
                    <a:pt x="2874335" y="37830"/>
                    <a:pt x="2875750" y="65748"/>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1" name="Freeform: Shape 640">
              <a:extLst>
                <a:ext uri="{FF2B5EF4-FFF2-40B4-BE49-F238E27FC236}">
                  <a16:creationId xmlns:a16="http://schemas.microsoft.com/office/drawing/2014/main" id="{CFAA2499-238A-49F1-B667-E97E10205045}"/>
                </a:ext>
              </a:extLst>
            </p:cNvPr>
            <p:cNvSpPr/>
            <p:nvPr/>
          </p:nvSpPr>
          <p:spPr>
            <a:xfrm>
              <a:off x="14558304" y="12050820"/>
              <a:ext cx="1314699" cy="108058"/>
            </a:xfrm>
            <a:custGeom>
              <a:avLst/>
              <a:gdLst>
                <a:gd name="connsiteX0" fmla="*/ 30793 w 1476796"/>
                <a:gd name="connsiteY0" fmla="*/ 15173 h 121380"/>
                <a:gd name="connsiteX1" fmla="*/ 15821 w 1476796"/>
                <a:gd name="connsiteY1" fmla="*/ 63724 h 121380"/>
                <a:gd name="connsiteX2" fmla="*/ 230464 w 1476796"/>
                <a:gd name="connsiteY2" fmla="*/ 119964 h 121380"/>
                <a:gd name="connsiteX3" fmla="*/ 1448314 w 1476796"/>
                <a:gd name="connsiteY3" fmla="*/ 119964 h 121380"/>
                <a:gd name="connsiteX4" fmla="*/ 1461667 w 1476796"/>
                <a:gd name="connsiteY4" fmla="*/ 15173 h 121380"/>
                <a:gd name="connsiteX5" fmla="*/ 30793 w 1476796"/>
                <a:gd name="connsiteY5" fmla="*/ 15173 h 12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796" h="121380">
                  <a:moveTo>
                    <a:pt x="30793" y="15173"/>
                  </a:moveTo>
                  <a:lnTo>
                    <a:pt x="15821" y="63724"/>
                  </a:lnTo>
                  <a:cubicBezTo>
                    <a:pt x="6314" y="94677"/>
                    <a:pt x="102407" y="119964"/>
                    <a:pt x="230464" y="119964"/>
                  </a:cubicBezTo>
                  <a:lnTo>
                    <a:pt x="1448314" y="119964"/>
                  </a:lnTo>
                  <a:lnTo>
                    <a:pt x="1461667" y="15173"/>
                  </a:lnTo>
                  <a:lnTo>
                    <a:pt x="30793" y="15173"/>
                  </a:lnTo>
                  <a:close/>
                </a:path>
              </a:pathLst>
            </a:custGeom>
            <a:solidFill>
              <a:srgbClr val="E7E9E9"/>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2" name="Freeform: Shape 641">
              <a:extLst>
                <a:ext uri="{FF2B5EF4-FFF2-40B4-BE49-F238E27FC236}">
                  <a16:creationId xmlns:a16="http://schemas.microsoft.com/office/drawing/2014/main" id="{65253EBD-96FB-453D-B6CD-54EA1D1A9374}"/>
                </a:ext>
              </a:extLst>
            </p:cNvPr>
            <p:cNvSpPr/>
            <p:nvPr/>
          </p:nvSpPr>
          <p:spPr>
            <a:xfrm>
              <a:off x="15834139" y="12050820"/>
              <a:ext cx="1314699" cy="108058"/>
            </a:xfrm>
            <a:custGeom>
              <a:avLst/>
              <a:gdLst>
                <a:gd name="connsiteX0" fmla="*/ 28525 w 1476796"/>
                <a:gd name="connsiteY0" fmla="*/ 15173 h 121380"/>
                <a:gd name="connsiteX1" fmla="*/ 15173 w 1476796"/>
                <a:gd name="connsiteY1" fmla="*/ 119964 h 121380"/>
                <a:gd name="connsiteX2" fmla="*/ 1233024 w 1476796"/>
                <a:gd name="connsiteY2" fmla="*/ 119964 h 121380"/>
                <a:gd name="connsiteX3" fmla="*/ 1462029 w 1476796"/>
                <a:gd name="connsiteY3" fmla="*/ 63724 h 121380"/>
                <a:gd name="connsiteX4" fmla="*/ 1459399 w 1476796"/>
                <a:gd name="connsiteY4" fmla="*/ 15173 h 121380"/>
                <a:gd name="connsiteX5" fmla="*/ 28525 w 1476796"/>
                <a:gd name="connsiteY5" fmla="*/ 15173 h 12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796" h="121380">
                  <a:moveTo>
                    <a:pt x="28525" y="15173"/>
                  </a:moveTo>
                  <a:lnTo>
                    <a:pt x="15173" y="119964"/>
                  </a:lnTo>
                  <a:lnTo>
                    <a:pt x="1233024" y="119964"/>
                  </a:lnTo>
                  <a:cubicBezTo>
                    <a:pt x="1361283" y="119964"/>
                    <a:pt x="1463648" y="94677"/>
                    <a:pt x="1462029" y="63724"/>
                  </a:cubicBezTo>
                  <a:lnTo>
                    <a:pt x="1459399" y="15173"/>
                  </a:lnTo>
                  <a:lnTo>
                    <a:pt x="28525" y="15173"/>
                  </a:lnTo>
                  <a:close/>
                </a:path>
              </a:pathLst>
            </a:custGeom>
            <a:solidFill>
              <a:srgbClr val="D7DADB"/>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3" name="Freeform: Shape 642">
              <a:extLst>
                <a:ext uri="{FF2B5EF4-FFF2-40B4-BE49-F238E27FC236}">
                  <a16:creationId xmlns:a16="http://schemas.microsoft.com/office/drawing/2014/main" id="{B13F4FB4-AEB1-41A0-8E47-94554B58EE6D}"/>
                </a:ext>
              </a:extLst>
            </p:cNvPr>
            <p:cNvSpPr/>
            <p:nvPr/>
          </p:nvSpPr>
          <p:spPr>
            <a:xfrm>
              <a:off x="19378327" y="10672366"/>
              <a:ext cx="378201" cy="90047"/>
            </a:xfrm>
            <a:custGeom>
              <a:avLst/>
              <a:gdLst>
                <a:gd name="connsiteX0" fmla="*/ 321767 w 424831"/>
                <a:gd name="connsiteY0" fmla="*/ 86383 h 101150"/>
                <a:gd name="connsiteX1" fmla="*/ 127761 w 424831"/>
                <a:gd name="connsiteY1" fmla="*/ 86383 h 101150"/>
                <a:gd name="connsiteX2" fmla="*/ 23170 w 424831"/>
                <a:gd name="connsiteY2" fmla="*/ 62512 h 101150"/>
                <a:gd name="connsiteX3" fmla="*/ 15483 w 424831"/>
                <a:gd name="connsiteY3" fmla="*/ 38843 h 101150"/>
                <a:gd name="connsiteX4" fmla="*/ 104091 w 424831"/>
                <a:gd name="connsiteY4" fmla="*/ 15173 h 101150"/>
                <a:gd name="connsiteX5" fmla="*/ 296479 w 424831"/>
                <a:gd name="connsiteY5" fmla="*/ 15173 h 101150"/>
                <a:gd name="connsiteX6" fmla="*/ 401271 w 424831"/>
                <a:gd name="connsiteY6" fmla="*/ 38843 h 101150"/>
                <a:gd name="connsiteX7" fmla="*/ 409768 w 424831"/>
                <a:gd name="connsiteY7" fmla="*/ 62512 h 101150"/>
                <a:gd name="connsiteX8" fmla="*/ 321767 w 424831"/>
                <a:gd name="connsiteY8" fmla="*/ 86383 h 1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831" h="101150">
                  <a:moveTo>
                    <a:pt x="321767" y="86383"/>
                  </a:moveTo>
                  <a:lnTo>
                    <a:pt x="127761" y="86383"/>
                  </a:lnTo>
                  <a:cubicBezTo>
                    <a:pt x="74151" y="86383"/>
                    <a:pt x="27419" y="75662"/>
                    <a:pt x="23170" y="62512"/>
                  </a:cubicBezTo>
                  <a:lnTo>
                    <a:pt x="15483" y="38843"/>
                  </a:lnTo>
                  <a:cubicBezTo>
                    <a:pt x="11235" y="25693"/>
                    <a:pt x="51088" y="15173"/>
                    <a:pt x="104091" y="15173"/>
                  </a:cubicBezTo>
                  <a:lnTo>
                    <a:pt x="296479" y="15173"/>
                  </a:lnTo>
                  <a:cubicBezTo>
                    <a:pt x="349684" y="15173"/>
                    <a:pt x="396618" y="25693"/>
                    <a:pt x="401271" y="38843"/>
                  </a:cubicBezTo>
                  <a:lnTo>
                    <a:pt x="409768" y="62512"/>
                  </a:lnTo>
                  <a:cubicBezTo>
                    <a:pt x="415027" y="75662"/>
                    <a:pt x="375377" y="86383"/>
                    <a:pt x="321767" y="86383"/>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4" name="Freeform: Shape 643">
              <a:extLst>
                <a:ext uri="{FF2B5EF4-FFF2-40B4-BE49-F238E27FC236}">
                  <a16:creationId xmlns:a16="http://schemas.microsoft.com/office/drawing/2014/main" id="{FDBDE2E5-E2A4-468E-BB21-A1C8E086D4F6}"/>
                </a:ext>
              </a:extLst>
            </p:cNvPr>
            <p:cNvSpPr/>
            <p:nvPr/>
          </p:nvSpPr>
          <p:spPr>
            <a:xfrm>
              <a:off x="19928044" y="10672366"/>
              <a:ext cx="378201" cy="90047"/>
            </a:xfrm>
            <a:custGeom>
              <a:avLst/>
              <a:gdLst>
                <a:gd name="connsiteX0" fmla="*/ 324931 w 424831"/>
                <a:gd name="connsiteY0" fmla="*/ 86383 h 101150"/>
                <a:gd name="connsiteX1" fmla="*/ 130925 w 424831"/>
                <a:gd name="connsiteY1" fmla="*/ 86383 h 101150"/>
                <a:gd name="connsiteX2" fmla="*/ 24717 w 424831"/>
                <a:gd name="connsiteY2" fmla="*/ 62512 h 101150"/>
                <a:gd name="connsiteX3" fmla="*/ 15613 w 424831"/>
                <a:gd name="connsiteY3" fmla="*/ 38843 h 101150"/>
                <a:gd name="connsiteX4" fmla="*/ 102805 w 424831"/>
                <a:gd name="connsiteY4" fmla="*/ 15173 h 101150"/>
                <a:gd name="connsiteX5" fmla="*/ 295193 w 424831"/>
                <a:gd name="connsiteY5" fmla="*/ 15173 h 101150"/>
                <a:gd name="connsiteX6" fmla="*/ 401604 w 424831"/>
                <a:gd name="connsiteY6" fmla="*/ 38843 h 101150"/>
                <a:gd name="connsiteX7" fmla="*/ 411719 w 424831"/>
                <a:gd name="connsiteY7" fmla="*/ 62512 h 101150"/>
                <a:gd name="connsiteX8" fmla="*/ 324931 w 424831"/>
                <a:gd name="connsiteY8" fmla="*/ 86383 h 1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831" h="101150">
                  <a:moveTo>
                    <a:pt x="324931" y="86383"/>
                  </a:moveTo>
                  <a:lnTo>
                    <a:pt x="130925" y="86383"/>
                  </a:lnTo>
                  <a:cubicBezTo>
                    <a:pt x="77315" y="86383"/>
                    <a:pt x="29775" y="75662"/>
                    <a:pt x="24717" y="62512"/>
                  </a:cubicBezTo>
                  <a:lnTo>
                    <a:pt x="15613" y="38843"/>
                  </a:lnTo>
                  <a:cubicBezTo>
                    <a:pt x="10556" y="25693"/>
                    <a:pt x="49600" y="15173"/>
                    <a:pt x="102805" y="15173"/>
                  </a:cubicBezTo>
                  <a:lnTo>
                    <a:pt x="295193" y="15173"/>
                  </a:lnTo>
                  <a:cubicBezTo>
                    <a:pt x="348399" y="15173"/>
                    <a:pt x="395939" y="25693"/>
                    <a:pt x="401604" y="38843"/>
                  </a:cubicBezTo>
                  <a:lnTo>
                    <a:pt x="411719" y="62512"/>
                  </a:lnTo>
                  <a:cubicBezTo>
                    <a:pt x="417383" y="75662"/>
                    <a:pt x="378541" y="86383"/>
                    <a:pt x="324931" y="86383"/>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5" name="Freeform: Shape 644">
              <a:extLst>
                <a:ext uri="{FF2B5EF4-FFF2-40B4-BE49-F238E27FC236}">
                  <a16:creationId xmlns:a16="http://schemas.microsoft.com/office/drawing/2014/main" id="{F0CCD4A7-F0E2-4B22-924F-1F4EB6B33A69}"/>
                </a:ext>
              </a:extLst>
            </p:cNvPr>
            <p:cNvSpPr/>
            <p:nvPr/>
          </p:nvSpPr>
          <p:spPr>
            <a:xfrm>
              <a:off x="20477559" y="10672366"/>
              <a:ext cx="378201" cy="90047"/>
            </a:xfrm>
            <a:custGeom>
              <a:avLst/>
              <a:gdLst>
                <a:gd name="connsiteX0" fmla="*/ 328321 w 424831"/>
                <a:gd name="connsiteY0" fmla="*/ 86383 h 101150"/>
                <a:gd name="connsiteX1" fmla="*/ 134315 w 424831"/>
                <a:gd name="connsiteY1" fmla="*/ 86383 h 101150"/>
                <a:gd name="connsiteX2" fmla="*/ 26488 w 424831"/>
                <a:gd name="connsiteY2" fmla="*/ 62512 h 101150"/>
                <a:gd name="connsiteX3" fmla="*/ 15767 w 424831"/>
                <a:gd name="connsiteY3" fmla="*/ 38843 h 101150"/>
                <a:gd name="connsiteX4" fmla="*/ 101340 w 424831"/>
                <a:gd name="connsiteY4" fmla="*/ 15173 h 101150"/>
                <a:gd name="connsiteX5" fmla="*/ 293728 w 424831"/>
                <a:gd name="connsiteY5" fmla="*/ 15173 h 101150"/>
                <a:gd name="connsiteX6" fmla="*/ 401554 w 424831"/>
                <a:gd name="connsiteY6" fmla="*/ 38843 h 101150"/>
                <a:gd name="connsiteX7" fmla="*/ 413289 w 424831"/>
                <a:gd name="connsiteY7" fmla="*/ 62512 h 101150"/>
                <a:gd name="connsiteX8" fmla="*/ 328321 w 424831"/>
                <a:gd name="connsiteY8" fmla="*/ 86383 h 10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831" h="101150">
                  <a:moveTo>
                    <a:pt x="328321" y="86383"/>
                  </a:moveTo>
                  <a:lnTo>
                    <a:pt x="134315" y="86383"/>
                  </a:lnTo>
                  <a:cubicBezTo>
                    <a:pt x="80705" y="86383"/>
                    <a:pt x="32557" y="75662"/>
                    <a:pt x="26488" y="62512"/>
                  </a:cubicBezTo>
                  <a:lnTo>
                    <a:pt x="15767" y="38843"/>
                  </a:lnTo>
                  <a:cubicBezTo>
                    <a:pt x="9899" y="25693"/>
                    <a:pt x="48135" y="15173"/>
                    <a:pt x="101340" y="15173"/>
                  </a:cubicBezTo>
                  <a:lnTo>
                    <a:pt x="293728" y="15173"/>
                  </a:lnTo>
                  <a:cubicBezTo>
                    <a:pt x="346933" y="15173"/>
                    <a:pt x="395081" y="25693"/>
                    <a:pt x="401554" y="38843"/>
                  </a:cubicBezTo>
                  <a:lnTo>
                    <a:pt x="413289" y="62512"/>
                  </a:lnTo>
                  <a:cubicBezTo>
                    <a:pt x="419964" y="75662"/>
                    <a:pt x="381729" y="86383"/>
                    <a:pt x="328321" y="86383"/>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6" name="Freeform: Shape 645">
              <a:extLst>
                <a:ext uri="{FF2B5EF4-FFF2-40B4-BE49-F238E27FC236}">
                  <a16:creationId xmlns:a16="http://schemas.microsoft.com/office/drawing/2014/main" id="{5A2F9488-86B3-4173-B7EF-D23BB922E43E}"/>
                </a:ext>
              </a:extLst>
            </p:cNvPr>
            <p:cNvSpPr/>
            <p:nvPr/>
          </p:nvSpPr>
          <p:spPr>
            <a:xfrm>
              <a:off x="12787820" y="10677409"/>
              <a:ext cx="612326" cy="36019"/>
            </a:xfrm>
            <a:custGeom>
              <a:avLst/>
              <a:gdLst>
                <a:gd name="connsiteX0" fmla="*/ 15173 w 687822"/>
                <a:gd name="connsiteY0" fmla="*/ 32165 h 40460"/>
                <a:gd name="connsiteX1" fmla="*/ 113086 w 687822"/>
                <a:gd name="connsiteY1" fmla="*/ 15173 h 40460"/>
                <a:gd name="connsiteX2" fmla="*/ 607308 w 687822"/>
                <a:gd name="connsiteY2" fmla="*/ 15173 h 40460"/>
                <a:gd name="connsiteX3" fmla="*/ 690251 w 687822"/>
                <a:gd name="connsiteY3" fmla="*/ 32165 h 40460"/>
                <a:gd name="connsiteX4" fmla="*/ 15173 w 687822"/>
                <a:gd name="connsiteY4" fmla="*/ 32165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822" h="40460">
                  <a:moveTo>
                    <a:pt x="15173" y="32165"/>
                  </a:moveTo>
                  <a:cubicBezTo>
                    <a:pt x="19623" y="22860"/>
                    <a:pt x="63523" y="15173"/>
                    <a:pt x="113086" y="15173"/>
                  </a:cubicBezTo>
                  <a:lnTo>
                    <a:pt x="607308" y="15173"/>
                  </a:lnTo>
                  <a:cubicBezTo>
                    <a:pt x="656870" y="15173"/>
                    <a:pt x="694094" y="22658"/>
                    <a:pt x="690251" y="32165"/>
                  </a:cubicBezTo>
                  <a:lnTo>
                    <a:pt x="15173" y="32165"/>
                  </a:ln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7" name="Freeform: Shape 646">
              <a:extLst>
                <a:ext uri="{FF2B5EF4-FFF2-40B4-BE49-F238E27FC236}">
                  <a16:creationId xmlns:a16="http://schemas.microsoft.com/office/drawing/2014/main" id="{7AF003B4-F8E1-4CBD-8381-603DC9C9B462}"/>
                </a:ext>
              </a:extLst>
            </p:cNvPr>
            <p:cNvSpPr/>
            <p:nvPr/>
          </p:nvSpPr>
          <p:spPr>
            <a:xfrm>
              <a:off x="11858903" y="11459926"/>
              <a:ext cx="162086" cy="180096"/>
            </a:xfrm>
            <a:custGeom>
              <a:avLst/>
              <a:gdLst>
                <a:gd name="connsiteX0" fmla="*/ 49545 w 182070"/>
                <a:gd name="connsiteY0" fmla="*/ 188140 h 202300"/>
                <a:gd name="connsiteX1" fmla="*/ 50557 w 182070"/>
                <a:gd name="connsiteY1" fmla="*/ 188140 h 202300"/>
                <a:gd name="connsiteX2" fmla="*/ 95872 w 182070"/>
                <a:gd name="connsiteY2" fmla="*/ 177216 h 202300"/>
                <a:gd name="connsiteX3" fmla="*/ 175175 w 182070"/>
                <a:gd name="connsiteY3" fmla="*/ 25691 h 202300"/>
                <a:gd name="connsiteX4" fmla="*/ 141592 w 182070"/>
                <a:gd name="connsiteY4" fmla="*/ 15173 h 202300"/>
                <a:gd name="connsiteX5" fmla="*/ 140581 w 182070"/>
                <a:gd name="connsiteY5" fmla="*/ 15173 h 202300"/>
                <a:gd name="connsiteX6" fmla="*/ 96074 w 182070"/>
                <a:gd name="connsiteY6" fmla="*/ 25691 h 202300"/>
                <a:gd name="connsiteX7" fmla="*/ 15559 w 182070"/>
                <a:gd name="connsiteY7" fmla="*/ 177216 h 202300"/>
                <a:gd name="connsiteX8" fmla="*/ 49545 w 182070"/>
                <a:gd name="connsiteY8" fmla="*/ 188140 h 2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70" h="202300">
                  <a:moveTo>
                    <a:pt x="49545" y="188140"/>
                  </a:moveTo>
                  <a:lnTo>
                    <a:pt x="50557" y="188140"/>
                  </a:lnTo>
                  <a:cubicBezTo>
                    <a:pt x="72405" y="188140"/>
                    <a:pt x="92838" y="183285"/>
                    <a:pt x="95872" y="177216"/>
                  </a:cubicBezTo>
                  <a:lnTo>
                    <a:pt x="175175" y="25691"/>
                  </a:lnTo>
                  <a:cubicBezTo>
                    <a:pt x="178208" y="19825"/>
                    <a:pt x="163238" y="15173"/>
                    <a:pt x="141592" y="15173"/>
                  </a:cubicBezTo>
                  <a:lnTo>
                    <a:pt x="140581" y="15173"/>
                  </a:lnTo>
                  <a:cubicBezTo>
                    <a:pt x="119137" y="15173"/>
                    <a:pt x="99109" y="19825"/>
                    <a:pt x="96074" y="25691"/>
                  </a:cubicBezTo>
                  <a:lnTo>
                    <a:pt x="15559" y="177216"/>
                  </a:lnTo>
                  <a:cubicBezTo>
                    <a:pt x="12524" y="183285"/>
                    <a:pt x="27697" y="188140"/>
                    <a:pt x="49545" y="1881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8" name="Freeform: Shape 647">
              <a:extLst>
                <a:ext uri="{FF2B5EF4-FFF2-40B4-BE49-F238E27FC236}">
                  <a16:creationId xmlns:a16="http://schemas.microsoft.com/office/drawing/2014/main" id="{CE5D58F6-448B-45B4-87B1-330D2BBB3729}"/>
                </a:ext>
              </a:extLst>
            </p:cNvPr>
            <p:cNvSpPr/>
            <p:nvPr/>
          </p:nvSpPr>
          <p:spPr>
            <a:xfrm>
              <a:off x="21470071" y="11459926"/>
              <a:ext cx="162086" cy="180096"/>
            </a:xfrm>
            <a:custGeom>
              <a:avLst/>
              <a:gdLst>
                <a:gd name="connsiteX0" fmla="*/ 139975 w 182070"/>
                <a:gd name="connsiteY0" fmla="*/ 188140 h 202300"/>
                <a:gd name="connsiteX1" fmla="*/ 140985 w 182070"/>
                <a:gd name="connsiteY1" fmla="*/ 188140 h 202300"/>
                <a:gd name="connsiteX2" fmla="*/ 174972 w 182070"/>
                <a:gd name="connsiteY2" fmla="*/ 177216 h 202300"/>
                <a:gd name="connsiteX3" fmla="*/ 94660 w 182070"/>
                <a:gd name="connsiteY3" fmla="*/ 25691 h 202300"/>
                <a:gd name="connsiteX4" fmla="*/ 50152 w 182070"/>
                <a:gd name="connsiteY4" fmla="*/ 15173 h 202300"/>
                <a:gd name="connsiteX5" fmla="*/ 49142 w 182070"/>
                <a:gd name="connsiteY5" fmla="*/ 15173 h 202300"/>
                <a:gd name="connsiteX6" fmla="*/ 15559 w 182070"/>
                <a:gd name="connsiteY6" fmla="*/ 25691 h 202300"/>
                <a:gd name="connsiteX7" fmla="*/ 94862 w 182070"/>
                <a:gd name="connsiteY7" fmla="*/ 177216 h 202300"/>
                <a:gd name="connsiteX8" fmla="*/ 139975 w 182070"/>
                <a:gd name="connsiteY8" fmla="*/ 188140 h 2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070" h="202300">
                  <a:moveTo>
                    <a:pt x="139975" y="188140"/>
                  </a:moveTo>
                  <a:lnTo>
                    <a:pt x="140985" y="188140"/>
                  </a:lnTo>
                  <a:cubicBezTo>
                    <a:pt x="162835" y="188140"/>
                    <a:pt x="178007" y="183285"/>
                    <a:pt x="174972" y="177216"/>
                  </a:cubicBezTo>
                  <a:lnTo>
                    <a:pt x="94660" y="25691"/>
                  </a:lnTo>
                  <a:cubicBezTo>
                    <a:pt x="91625" y="19825"/>
                    <a:pt x="71597" y="15173"/>
                    <a:pt x="50152" y="15173"/>
                  </a:cubicBezTo>
                  <a:lnTo>
                    <a:pt x="49142" y="15173"/>
                  </a:lnTo>
                  <a:cubicBezTo>
                    <a:pt x="27697" y="15173"/>
                    <a:pt x="12524" y="19825"/>
                    <a:pt x="15559" y="25691"/>
                  </a:cubicBezTo>
                  <a:lnTo>
                    <a:pt x="94862" y="177216"/>
                  </a:lnTo>
                  <a:cubicBezTo>
                    <a:pt x="97695" y="183285"/>
                    <a:pt x="118125" y="188140"/>
                    <a:pt x="139975" y="188140"/>
                  </a:cubicBezTo>
                  <a:close/>
                </a:path>
              </a:pathLst>
            </a:custGeom>
            <a:solidFill>
              <a:srgbClr val="F4F9F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49" name="Freeform: Shape 648">
              <a:extLst>
                <a:ext uri="{FF2B5EF4-FFF2-40B4-BE49-F238E27FC236}">
                  <a16:creationId xmlns:a16="http://schemas.microsoft.com/office/drawing/2014/main" id="{6ADB80F6-48D2-435F-AE75-DFC9E7C4F8E9}"/>
                </a:ext>
              </a:extLst>
            </p:cNvPr>
            <p:cNvSpPr/>
            <p:nvPr/>
          </p:nvSpPr>
          <p:spPr>
            <a:xfrm>
              <a:off x="13166670" y="10541618"/>
              <a:ext cx="450239" cy="72038"/>
            </a:xfrm>
            <a:custGeom>
              <a:avLst/>
              <a:gdLst>
                <a:gd name="connsiteX0" fmla="*/ 432194 w 505752"/>
                <a:gd name="connsiteY0" fmla="*/ 70805 h 80920"/>
                <a:gd name="connsiteX1" fmla="*/ 57331 w 505752"/>
                <a:gd name="connsiteY1" fmla="*/ 70805 h 80920"/>
                <a:gd name="connsiteX2" fmla="*/ 15455 w 505752"/>
                <a:gd name="connsiteY2" fmla="*/ 59678 h 80920"/>
                <a:gd name="connsiteX3" fmla="*/ 30222 w 505752"/>
                <a:gd name="connsiteY3" fmla="*/ 26299 h 80920"/>
                <a:gd name="connsiteX4" fmla="*/ 81810 w 505752"/>
                <a:gd name="connsiteY4" fmla="*/ 15173 h 80920"/>
                <a:gd name="connsiteX5" fmla="*/ 454448 w 505752"/>
                <a:gd name="connsiteY5" fmla="*/ 15173 h 80920"/>
                <a:gd name="connsiteX6" fmla="*/ 496728 w 505752"/>
                <a:gd name="connsiteY6" fmla="*/ 26299 h 80920"/>
                <a:gd name="connsiteX7" fmla="*/ 483579 w 505752"/>
                <a:gd name="connsiteY7" fmla="*/ 59678 h 80920"/>
                <a:gd name="connsiteX8" fmla="*/ 432194 w 505752"/>
                <a:gd name="connsiteY8" fmla="*/ 7080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52" h="80920">
                  <a:moveTo>
                    <a:pt x="432194" y="70805"/>
                  </a:moveTo>
                  <a:lnTo>
                    <a:pt x="57331" y="70805"/>
                  </a:lnTo>
                  <a:cubicBezTo>
                    <a:pt x="31436" y="70805"/>
                    <a:pt x="12622" y="65748"/>
                    <a:pt x="15455" y="59678"/>
                  </a:cubicBezTo>
                  <a:lnTo>
                    <a:pt x="30222" y="26299"/>
                  </a:lnTo>
                  <a:cubicBezTo>
                    <a:pt x="32852" y="20230"/>
                    <a:pt x="55915" y="15173"/>
                    <a:pt x="81810" y="15173"/>
                  </a:cubicBezTo>
                  <a:lnTo>
                    <a:pt x="454448" y="15173"/>
                  </a:lnTo>
                  <a:cubicBezTo>
                    <a:pt x="480141" y="15173"/>
                    <a:pt x="499156" y="20028"/>
                    <a:pt x="496728" y="26299"/>
                  </a:cubicBezTo>
                  <a:lnTo>
                    <a:pt x="483579" y="59678"/>
                  </a:lnTo>
                  <a:cubicBezTo>
                    <a:pt x="480949" y="65748"/>
                    <a:pt x="458089" y="70805"/>
                    <a:pt x="432194" y="70805"/>
                  </a:cubicBezTo>
                  <a:close/>
                </a:path>
              </a:pathLst>
            </a:custGeom>
            <a:solidFill>
              <a:srgbClr val="DEE5FE"/>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0" name="Freeform: Shape 649">
              <a:extLst>
                <a:ext uri="{FF2B5EF4-FFF2-40B4-BE49-F238E27FC236}">
                  <a16:creationId xmlns:a16="http://schemas.microsoft.com/office/drawing/2014/main" id="{966C1198-6678-4FD7-A9C8-400B874D0F13}"/>
                </a:ext>
              </a:extLst>
            </p:cNvPr>
            <p:cNvSpPr/>
            <p:nvPr/>
          </p:nvSpPr>
          <p:spPr>
            <a:xfrm>
              <a:off x="19822534" y="10541618"/>
              <a:ext cx="450239" cy="72038"/>
            </a:xfrm>
            <a:custGeom>
              <a:avLst/>
              <a:gdLst>
                <a:gd name="connsiteX0" fmla="*/ 454375 w 505752"/>
                <a:gd name="connsiteY0" fmla="*/ 70805 h 80920"/>
                <a:gd name="connsiteX1" fmla="*/ 79510 w 505752"/>
                <a:gd name="connsiteY1" fmla="*/ 70805 h 80920"/>
                <a:gd name="connsiteX2" fmla="*/ 28329 w 505752"/>
                <a:gd name="connsiteY2" fmla="*/ 59678 h 80920"/>
                <a:gd name="connsiteX3" fmla="*/ 15381 w 505752"/>
                <a:gd name="connsiteY3" fmla="*/ 26299 h 80920"/>
                <a:gd name="connsiteX4" fmla="*/ 57662 w 505752"/>
                <a:gd name="connsiteY4" fmla="*/ 15173 h 80920"/>
                <a:gd name="connsiteX5" fmla="*/ 430301 w 505752"/>
                <a:gd name="connsiteY5" fmla="*/ 15173 h 80920"/>
                <a:gd name="connsiteX6" fmla="*/ 481685 w 505752"/>
                <a:gd name="connsiteY6" fmla="*/ 26299 h 80920"/>
                <a:gd name="connsiteX7" fmla="*/ 496251 w 505752"/>
                <a:gd name="connsiteY7" fmla="*/ 59678 h 80920"/>
                <a:gd name="connsiteX8" fmla="*/ 454375 w 505752"/>
                <a:gd name="connsiteY8" fmla="*/ 70805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52" h="80920">
                  <a:moveTo>
                    <a:pt x="454375" y="70805"/>
                  </a:moveTo>
                  <a:lnTo>
                    <a:pt x="79510" y="70805"/>
                  </a:lnTo>
                  <a:cubicBezTo>
                    <a:pt x="53617" y="70805"/>
                    <a:pt x="30756" y="65748"/>
                    <a:pt x="28329" y="59678"/>
                  </a:cubicBezTo>
                  <a:lnTo>
                    <a:pt x="15381" y="26299"/>
                  </a:lnTo>
                  <a:cubicBezTo>
                    <a:pt x="12954" y="20230"/>
                    <a:pt x="31970" y="15173"/>
                    <a:pt x="57662" y="15173"/>
                  </a:cubicBezTo>
                  <a:lnTo>
                    <a:pt x="430301" y="15173"/>
                  </a:lnTo>
                  <a:cubicBezTo>
                    <a:pt x="455992" y="15173"/>
                    <a:pt x="479055" y="20028"/>
                    <a:pt x="481685" y="26299"/>
                  </a:cubicBezTo>
                  <a:lnTo>
                    <a:pt x="496251" y="59678"/>
                  </a:lnTo>
                  <a:cubicBezTo>
                    <a:pt x="499082" y="65748"/>
                    <a:pt x="480268" y="70805"/>
                    <a:pt x="454375" y="70805"/>
                  </a:cubicBezTo>
                  <a:close/>
                </a:path>
              </a:pathLst>
            </a:custGeom>
            <a:solidFill>
              <a:srgbClr val="DEE5FE"/>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1" name="Freeform: Shape 650">
              <a:extLst>
                <a:ext uri="{FF2B5EF4-FFF2-40B4-BE49-F238E27FC236}">
                  <a16:creationId xmlns:a16="http://schemas.microsoft.com/office/drawing/2014/main" id="{3D805FEA-F834-46DF-A45B-C4CEEDEECC35}"/>
                </a:ext>
              </a:extLst>
            </p:cNvPr>
            <p:cNvSpPr/>
            <p:nvPr/>
          </p:nvSpPr>
          <p:spPr>
            <a:xfrm>
              <a:off x="12305479" y="5418749"/>
              <a:ext cx="8878720" cy="5150738"/>
            </a:xfrm>
            <a:custGeom>
              <a:avLst/>
              <a:gdLst>
                <a:gd name="connsiteX0" fmla="*/ 9734970 w 9973433"/>
                <a:gd name="connsiteY0" fmla="*/ 32217 h 5785805"/>
                <a:gd name="connsiteX1" fmla="*/ 253939 w 9973433"/>
                <a:gd name="connsiteY1" fmla="*/ 32217 h 5785805"/>
                <a:gd name="connsiteX2" fmla="*/ 32217 w 9973433"/>
                <a:gd name="connsiteY2" fmla="*/ 253938 h 5785805"/>
                <a:gd name="connsiteX3" fmla="*/ 32217 w 9973433"/>
                <a:gd name="connsiteY3" fmla="*/ 5769874 h 5785805"/>
                <a:gd name="connsiteX4" fmla="*/ 9956491 w 9973433"/>
                <a:gd name="connsiteY4" fmla="*/ 5769874 h 5785805"/>
                <a:gd name="connsiteX5" fmla="*/ 9956491 w 9973433"/>
                <a:gd name="connsiteY5" fmla="*/ 253938 h 5785805"/>
                <a:gd name="connsiteX6" fmla="*/ 9734970 w 9973433"/>
                <a:gd name="connsiteY6" fmla="*/ 32217 h 57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3433" h="5785805">
                  <a:moveTo>
                    <a:pt x="9734970" y="32217"/>
                  </a:moveTo>
                  <a:lnTo>
                    <a:pt x="253939" y="32217"/>
                  </a:lnTo>
                  <a:cubicBezTo>
                    <a:pt x="131546" y="32217"/>
                    <a:pt x="32217" y="131546"/>
                    <a:pt x="32217" y="253938"/>
                  </a:cubicBezTo>
                  <a:lnTo>
                    <a:pt x="32217" y="5769874"/>
                  </a:lnTo>
                  <a:lnTo>
                    <a:pt x="9956491" y="5769874"/>
                  </a:lnTo>
                  <a:lnTo>
                    <a:pt x="9956491" y="253938"/>
                  </a:lnTo>
                  <a:cubicBezTo>
                    <a:pt x="9956491" y="131344"/>
                    <a:pt x="9857363" y="32217"/>
                    <a:pt x="9734970" y="32217"/>
                  </a:cubicBezTo>
                  <a:close/>
                </a:path>
              </a:pathLst>
            </a:custGeom>
            <a:solidFill>
              <a:schemeClr val="bg2">
                <a:lumMod val="65000"/>
              </a:scheme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2" name="Freeform: Shape 651">
              <a:extLst>
                <a:ext uri="{FF2B5EF4-FFF2-40B4-BE49-F238E27FC236}">
                  <a16:creationId xmlns:a16="http://schemas.microsoft.com/office/drawing/2014/main" id="{28AF747B-BB98-40B1-8C65-B48AC9C77FC8}"/>
                </a:ext>
              </a:extLst>
            </p:cNvPr>
            <p:cNvSpPr/>
            <p:nvPr/>
          </p:nvSpPr>
          <p:spPr>
            <a:xfrm>
              <a:off x="12666030" y="5779119"/>
              <a:ext cx="8158337" cy="4484384"/>
            </a:xfrm>
            <a:custGeom>
              <a:avLst/>
              <a:gdLst>
                <a:gd name="connsiteX0" fmla="*/ 32217 w 9164229"/>
                <a:gd name="connsiteY0" fmla="*/ 32217 h 5037292"/>
                <a:gd name="connsiteX1" fmla="*/ 9146883 w 9164229"/>
                <a:gd name="connsiteY1" fmla="*/ 32217 h 5037292"/>
                <a:gd name="connsiteX2" fmla="*/ 9146883 w 9164229"/>
                <a:gd name="connsiteY2" fmla="*/ 5009830 h 5037292"/>
                <a:gd name="connsiteX3" fmla="*/ 32217 w 9164229"/>
                <a:gd name="connsiteY3" fmla="*/ 5009830 h 5037292"/>
              </a:gdLst>
              <a:ahLst/>
              <a:cxnLst>
                <a:cxn ang="0">
                  <a:pos x="connsiteX0" y="connsiteY0"/>
                </a:cxn>
                <a:cxn ang="0">
                  <a:pos x="connsiteX1" y="connsiteY1"/>
                </a:cxn>
                <a:cxn ang="0">
                  <a:pos x="connsiteX2" y="connsiteY2"/>
                </a:cxn>
                <a:cxn ang="0">
                  <a:pos x="connsiteX3" y="connsiteY3"/>
                </a:cxn>
              </a:cxnLst>
              <a:rect l="l" t="t" r="r" b="b"/>
              <a:pathLst>
                <a:path w="9164229" h="5037292">
                  <a:moveTo>
                    <a:pt x="32217" y="32217"/>
                  </a:moveTo>
                  <a:lnTo>
                    <a:pt x="9146883" y="32217"/>
                  </a:lnTo>
                  <a:lnTo>
                    <a:pt x="9146883" y="5009830"/>
                  </a:lnTo>
                  <a:lnTo>
                    <a:pt x="32217" y="5009830"/>
                  </a:lnTo>
                  <a:close/>
                </a:path>
              </a:pathLst>
            </a:custGeom>
            <a:solidFill>
              <a:srgbClr val="F1F4FA"/>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4" name="Freeform: Shape 653">
              <a:extLst>
                <a:ext uri="{FF2B5EF4-FFF2-40B4-BE49-F238E27FC236}">
                  <a16:creationId xmlns:a16="http://schemas.microsoft.com/office/drawing/2014/main" id="{F5E3AF55-E410-4C16-999D-3BEDAE2FDA9F}"/>
                </a:ext>
              </a:extLst>
            </p:cNvPr>
            <p:cNvSpPr/>
            <p:nvPr/>
          </p:nvSpPr>
          <p:spPr>
            <a:xfrm>
              <a:off x="12884712" y="5876957"/>
              <a:ext cx="3511867" cy="180096"/>
            </a:xfrm>
            <a:custGeom>
              <a:avLst/>
              <a:gdLst>
                <a:gd name="connsiteX0" fmla="*/ 15173 w 3944867"/>
                <a:gd name="connsiteY0" fmla="*/ 15172 h 202300"/>
                <a:gd name="connsiteX1" fmla="*/ 3933539 w 3944867"/>
                <a:gd name="connsiteY1" fmla="*/ 15172 h 202300"/>
                <a:gd name="connsiteX2" fmla="*/ 3933539 w 3944867"/>
                <a:gd name="connsiteY2" fmla="*/ 200683 h 202300"/>
                <a:gd name="connsiteX3" fmla="*/ 15173 w 3944867"/>
                <a:gd name="connsiteY3" fmla="*/ 200683 h 202300"/>
              </a:gdLst>
              <a:ahLst/>
              <a:cxnLst>
                <a:cxn ang="0">
                  <a:pos x="connsiteX0" y="connsiteY0"/>
                </a:cxn>
                <a:cxn ang="0">
                  <a:pos x="connsiteX1" y="connsiteY1"/>
                </a:cxn>
                <a:cxn ang="0">
                  <a:pos x="connsiteX2" y="connsiteY2"/>
                </a:cxn>
                <a:cxn ang="0">
                  <a:pos x="connsiteX3" y="connsiteY3"/>
                </a:cxn>
              </a:cxnLst>
              <a:rect l="l" t="t" r="r" b="b"/>
              <a:pathLst>
                <a:path w="3944867" h="202300">
                  <a:moveTo>
                    <a:pt x="15173" y="15172"/>
                  </a:moveTo>
                  <a:lnTo>
                    <a:pt x="3933539" y="15172"/>
                  </a:lnTo>
                  <a:lnTo>
                    <a:pt x="3933539" y="200683"/>
                  </a:lnTo>
                  <a:lnTo>
                    <a:pt x="15173" y="200683"/>
                  </a:lnTo>
                  <a:close/>
                </a:path>
              </a:pathLst>
            </a:custGeom>
            <a:solidFill>
              <a:srgbClr val="F7F8FC"/>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5" name="Freeform: Shape 654">
              <a:extLst>
                <a:ext uri="{FF2B5EF4-FFF2-40B4-BE49-F238E27FC236}">
                  <a16:creationId xmlns:a16="http://schemas.microsoft.com/office/drawing/2014/main" id="{3A958430-D329-480E-8567-CBDAB05620FD}"/>
                </a:ext>
              </a:extLst>
            </p:cNvPr>
            <p:cNvSpPr/>
            <p:nvPr/>
          </p:nvSpPr>
          <p:spPr>
            <a:xfrm>
              <a:off x="19925375" y="5872995"/>
              <a:ext cx="198105" cy="198105"/>
            </a:xfrm>
            <a:custGeom>
              <a:avLst/>
              <a:gdLst>
                <a:gd name="connsiteX0" fmla="*/ 209381 w 222530"/>
                <a:gd name="connsiteY0" fmla="*/ 112277 h 222530"/>
                <a:gd name="connsiteX1" fmla="*/ 112277 w 222530"/>
                <a:gd name="connsiteY1" fmla="*/ 209382 h 222530"/>
                <a:gd name="connsiteX2" fmla="*/ 15173 w 222530"/>
                <a:gd name="connsiteY2" fmla="*/ 112277 h 222530"/>
                <a:gd name="connsiteX3" fmla="*/ 112277 w 222530"/>
                <a:gd name="connsiteY3" fmla="*/ 15173 h 222530"/>
                <a:gd name="connsiteX4" fmla="*/ 209381 w 222530"/>
                <a:gd name="connsiteY4" fmla="*/ 112277 h 22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30" h="222530">
                  <a:moveTo>
                    <a:pt x="209381" y="112277"/>
                  </a:moveTo>
                  <a:cubicBezTo>
                    <a:pt x="209381" y="165887"/>
                    <a:pt x="165887" y="209382"/>
                    <a:pt x="112277" y="209382"/>
                  </a:cubicBezTo>
                  <a:cubicBezTo>
                    <a:pt x="58667" y="209382"/>
                    <a:pt x="15173" y="165887"/>
                    <a:pt x="15173" y="112277"/>
                  </a:cubicBezTo>
                  <a:cubicBezTo>
                    <a:pt x="15173" y="58668"/>
                    <a:pt x="58667" y="15173"/>
                    <a:pt x="112277" y="15173"/>
                  </a:cubicBezTo>
                  <a:cubicBezTo>
                    <a:pt x="166088" y="15173"/>
                    <a:pt x="209381" y="58668"/>
                    <a:pt x="209381" y="112277"/>
                  </a:cubicBezTo>
                  <a:close/>
                </a:path>
              </a:pathLst>
            </a:custGeom>
            <a:solidFill>
              <a:schemeClr val="bg1">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6" name="Freeform: Shape 655">
              <a:extLst>
                <a:ext uri="{FF2B5EF4-FFF2-40B4-BE49-F238E27FC236}">
                  <a16:creationId xmlns:a16="http://schemas.microsoft.com/office/drawing/2014/main" id="{21E1B385-5C52-4860-B0AB-434BC72CF2DF}"/>
                </a:ext>
              </a:extLst>
            </p:cNvPr>
            <p:cNvSpPr/>
            <p:nvPr/>
          </p:nvSpPr>
          <p:spPr>
            <a:xfrm>
              <a:off x="20177328" y="5872995"/>
              <a:ext cx="198105" cy="198105"/>
            </a:xfrm>
            <a:custGeom>
              <a:avLst/>
              <a:gdLst>
                <a:gd name="connsiteX0" fmla="*/ 209381 w 222530"/>
                <a:gd name="connsiteY0" fmla="*/ 112277 h 222530"/>
                <a:gd name="connsiteX1" fmla="*/ 112277 w 222530"/>
                <a:gd name="connsiteY1" fmla="*/ 209382 h 222530"/>
                <a:gd name="connsiteX2" fmla="*/ 15173 w 222530"/>
                <a:gd name="connsiteY2" fmla="*/ 112277 h 222530"/>
                <a:gd name="connsiteX3" fmla="*/ 112277 w 222530"/>
                <a:gd name="connsiteY3" fmla="*/ 15173 h 222530"/>
                <a:gd name="connsiteX4" fmla="*/ 209381 w 222530"/>
                <a:gd name="connsiteY4" fmla="*/ 112277 h 22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30" h="222530">
                  <a:moveTo>
                    <a:pt x="209381" y="112277"/>
                  </a:moveTo>
                  <a:cubicBezTo>
                    <a:pt x="209381" y="165887"/>
                    <a:pt x="165887" y="209382"/>
                    <a:pt x="112277" y="209382"/>
                  </a:cubicBezTo>
                  <a:cubicBezTo>
                    <a:pt x="58667" y="209382"/>
                    <a:pt x="15173" y="165887"/>
                    <a:pt x="15173" y="112277"/>
                  </a:cubicBezTo>
                  <a:cubicBezTo>
                    <a:pt x="15173" y="58668"/>
                    <a:pt x="58667" y="15173"/>
                    <a:pt x="112277" y="15173"/>
                  </a:cubicBezTo>
                  <a:cubicBezTo>
                    <a:pt x="165887" y="15173"/>
                    <a:pt x="209381" y="58668"/>
                    <a:pt x="209381" y="11227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7" name="Freeform: Shape 656">
              <a:extLst>
                <a:ext uri="{FF2B5EF4-FFF2-40B4-BE49-F238E27FC236}">
                  <a16:creationId xmlns:a16="http://schemas.microsoft.com/office/drawing/2014/main" id="{C5FF2684-3183-48FC-BF91-0ED2A59FFF6A}"/>
                </a:ext>
              </a:extLst>
            </p:cNvPr>
            <p:cNvSpPr/>
            <p:nvPr/>
          </p:nvSpPr>
          <p:spPr>
            <a:xfrm>
              <a:off x="20429102" y="5872995"/>
              <a:ext cx="198105" cy="198105"/>
            </a:xfrm>
            <a:custGeom>
              <a:avLst/>
              <a:gdLst>
                <a:gd name="connsiteX0" fmla="*/ 209382 w 222530"/>
                <a:gd name="connsiteY0" fmla="*/ 112277 h 222530"/>
                <a:gd name="connsiteX1" fmla="*/ 112277 w 222530"/>
                <a:gd name="connsiteY1" fmla="*/ 209382 h 222530"/>
                <a:gd name="connsiteX2" fmla="*/ 15173 w 222530"/>
                <a:gd name="connsiteY2" fmla="*/ 112277 h 222530"/>
                <a:gd name="connsiteX3" fmla="*/ 112277 w 222530"/>
                <a:gd name="connsiteY3" fmla="*/ 15173 h 222530"/>
                <a:gd name="connsiteX4" fmla="*/ 209382 w 222530"/>
                <a:gd name="connsiteY4" fmla="*/ 112277 h 222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30" h="222530">
                  <a:moveTo>
                    <a:pt x="209382" y="112277"/>
                  </a:moveTo>
                  <a:cubicBezTo>
                    <a:pt x="209382" y="165887"/>
                    <a:pt x="165887" y="209382"/>
                    <a:pt x="112277" y="209382"/>
                  </a:cubicBezTo>
                  <a:cubicBezTo>
                    <a:pt x="58668" y="209382"/>
                    <a:pt x="15173" y="165887"/>
                    <a:pt x="15173" y="112277"/>
                  </a:cubicBezTo>
                  <a:cubicBezTo>
                    <a:pt x="15173" y="58668"/>
                    <a:pt x="58668" y="15173"/>
                    <a:pt x="112277" y="15173"/>
                  </a:cubicBezTo>
                  <a:cubicBezTo>
                    <a:pt x="165887" y="15173"/>
                    <a:pt x="209382" y="58668"/>
                    <a:pt x="209382" y="11227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1" name="Freeform: Shape 660">
              <a:extLst>
                <a:ext uri="{FF2B5EF4-FFF2-40B4-BE49-F238E27FC236}">
                  <a16:creationId xmlns:a16="http://schemas.microsoft.com/office/drawing/2014/main" id="{8DA13D0B-4449-436F-A710-F03A19FEF4FF}"/>
                </a:ext>
              </a:extLst>
            </p:cNvPr>
            <p:cNvSpPr/>
            <p:nvPr/>
          </p:nvSpPr>
          <p:spPr>
            <a:xfrm>
              <a:off x="13344136" y="6475956"/>
              <a:ext cx="2305225" cy="2305225"/>
            </a:xfrm>
            <a:custGeom>
              <a:avLst/>
              <a:gdLst>
                <a:gd name="connsiteX0" fmla="*/ 2583584 w 2589451"/>
                <a:gd name="connsiteY0" fmla="*/ 1299581 h 2589451"/>
                <a:gd name="connsiteX1" fmla="*/ 2228546 w 2589451"/>
                <a:gd name="connsiteY1" fmla="*/ 2186266 h 2589451"/>
                <a:gd name="connsiteX2" fmla="*/ 2074595 w 2589451"/>
                <a:gd name="connsiteY2" fmla="*/ 2323223 h 2589451"/>
                <a:gd name="connsiteX3" fmla="*/ 1373016 w 2589451"/>
                <a:gd name="connsiteY3" fmla="*/ 2581764 h 2589451"/>
                <a:gd name="connsiteX4" fmla="*/ 1358855 w 2589451"/>
                <a:gd name="connsiteY4" fmla="*/ 2582573 h 2589451"/>
                <a:gd name="connsiteX5" fmla="*/ 1299378 w 2589451"/>
                <a:gd name="connsiteY5" fmla="*/ 2583787 h 2589451"/>
                <a:gd name="connsiteX6" fmla="*/ 406624 w 2589451"/>
                <a:gd name="connsiteY6" fmla="*/ 2223085 h 2589451"/>
                <a:gd name="connsiteX7" fmla="*/ 383359 w 2589451"/>
                <a:gd name="connsiteY7" fmla="*/ 2200022 h 2589451"/>
                <a:gd name="connsiteX8" fmla="*/ 15173 w 2589451"/>
                <a:gd name="connsiteY8" fmla="*/ 1299379 h 2589451"/>
                <a:gd name="connsiteX9" fmla="*/ 1299378 w 2589451"/>
                <a:gd name="connsiteY9" fmla="*/ 15173 h 2589451"/>
                <a:gd name="connsiteX10" fmla="*/ 2583584 w 2589451"/>
                <a:gd name="connsiteY10" fmla="*/ 1299581 h 258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451" h="2589451">
                  <a:moveTo>
                    <a:pt x="2583584" y="1299581"/>
                  </a:moveTo>
                  <a:cubicBezTo>
                    <a:pt x="2583584" y="1643695"/>
                    <a:pt x="2448244" y="1956047"/>
                    <a:pt x="2228546" y="2186266"/>
                  </a:cubicBezTo>
                  <a:cubicBezTo>
                    <a:pt x="2181006" y="2236234"/>
                    <a:pt x="2129621" y="2282156"/>
                    <a:pt x="2074595" y="2323223"/>
                  </a:cubicBezTo>
                  <a:cubicBezTo>
                    <a:pt x="1877756" y="2473331"/>
                    <a:pt x="1636411" y="2566591"/>
                    <a:pt x="1373016" y="2581764"/>
                  </a:cubicBezTo>
                  <a:cubicBezTo>
                    <a:pt x="1368362" y="2582169"/>
                    <a:pt x="1363507" y="2582169"/>
                    <a:pt x="1358855" y="2582573"/>
                  </a:cubicBezTo>
                  <a:cubicBezTo>
                    <a:pt x="1339030" y="2583383"/>
                    <a:pt x="1319203" y="2583787"/>
                    <a:pt x="1299378" y="2583787"/>
                  </a:cubicBezTo>
                  <a:cubicBezTo>
                    <a:pt x="952229" y="2583787"/>
                    <a:pt x="637854" y="2446425"/>
                    <a:pt x="406624" y="2223085"/>
                  </a:cubicBezTo>
                  <a:cubicBezTo>
                    <a:pt x="398734" y="2215599"/>
                    <a:pt x="391249" y="2207710"/>
                    <a:pt x="383359" y="2200022"/>
                  </a:cubicBezTo>
                  <a:cubicBezTo>
                    <a:pt x="155367" y="1968387"/>
                    <a:pt x="15173" y="1650169"/>
                    <a:pt x="15173" y="1299379"/>
                  </a:cubicBezTo>
                  <a:cubicBezTo>
                    <a:pt x="15173" y="590314"/>
                    <a:pt x="589909" y="15173"/>
                    <a:pt x="1299378" y="15173"/>
                  </a:cubicBezTo>
                  <a:cubicBezTo>
                    <a:pt x="2008848" y="15173"/>
                    <a:pt x="2583584" y="590516"/>
                    <a:pt x="2583584" y="1299581"/>
                  </a:cubicBezTo>
                  <a:close/>
                </a:path>
              </a:pathLst>
            </a:custGeom>
            <a:solidFill>
              <a:srgbClr val="DEE1E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2" name="Freeform: Shape 661">
              <a:extLst>
                <a:ext uri="{FF2B5EF4-FFF2-40B4-BE49-F238E27FC236}">
                  <a16:creationId xmlns:a16="http://schemas.microsoft.com/office/drawing/2014/main" id="{29D060CD-BB55-4C6A-9F79-89E153761DF4}"/>
                </a:ext>
              </a:extLst>
            </p:cNvPr>
            <p:cNvSpPr/>
            <p:nvPr/>
          </p:nvSpPr>
          <p:spPr>
            <a:xfrm>
              <a:off x="14265506" y="7633971"/>
              <a:ext cx="396211" cy="882469"/>
            </a:xfrm>
            <a:custGeom>
              <a:avLst/>
              <a:gdLst>
                <a:gd name="connsiteX0" fmla="*/ 438183 w 445061"/>
                <a:gd name="connsiteY0" fmla="*/ 968010 h 991274"/>
                <a:gd name="connsiteX1" fmla="*/ 72222 w 445061"/>
                <a:gd name="connsiteY1" fmla="*/ 976709 h 991274"/>
                <a:gd name="connsiteX2" fmla="*/ 15173 w 445061"/>
                <a:gd name="connsiteY2" fmla="*/ 24681 h 991274"/>
                <a:gd name="connsiteX3" fmla="*/ 415728 w 445061"/>
                <a:gd name="connsiteY3" fmla="*/ 15173 h 991274"/>
              </a:gdLst>
              <a:ahLst/>
              <a:cxnLst>
                <a:cxn ang="0">
                  <a:pos x="connsiteX0" y="connsiteY0"/>
                </a:cxn>
                <a:cxn ang="0">
                  <a:pos x="connsiteX1" y="connsiteY1"/>
                </a:cxn>
                <a:cxn ang="0">
                  <a:pos x="connsiteX2" y="connsiteY2"/>
                </a:cxn>
                <a:cxn ang="0">
                  <a:pos x="connsiteX3" y="connsiteY3"/>
                </a:cxn>
              </a:cxnLst>
              <a:rect l="l" t="t" r="r" b="b"/>
              <a:pathLst>
                <a:path w="445061" h="991274">
                  <a:moveTo>
                    <a:pt x="438183" y="968010"/>
                  </a:moveTo>
                  <a:lnTo>
                    <a:pt x="72222" y="976709"/>
                  </a:lnTo>
                  <a:lnTo>
                    <a:pt x="15173" y="24681"/>
                  </a:lnTo>
                  <a:lnTo>
                    <a:pt x="415728" y="15173"/>
                  </a:ln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3" name="Freeform: Shape 662">
              <a:extLst>
                <a:ext uri="{FF2B5EF4-FFF2-40B4-BE49-F238E27FC236}">
                  <a16:creationId xmlns:a16="http://schemas.microsoft.com/office/drawing/2014/main" id="{2BDDA9CA-F68D-43F6-8494-EB983FD9562C}"/>
                </a:ext>
              </a:extLst>
            </p:cNvPr>
            <p:cNvSpPr/>
            <p:nvPr/>
          </p:nvSpPr>
          <p:spPr>
            <a:xfrm>
              <a:off x="14129973" y="6997873"/>
              <a:ext cx="756402" cy="1026546"/>
            </a:xfrm>
            <a:custGeom>
              <a:avLst/>
              <a:gdLst>
                <a:gd name="connsiteX0" fmla="*/ 15286 w 849663"/>
                <a:gd name="connsiteY0" fmla="*/ 433935 h 1153115"/>
                <a:gd name="connsiteX1" fmla="*/ 35516 w 849663"/>
                <a:gd name="connsiteY1" fmla="*/ 573321 h 1153115"/>
                <a:gd name="connsiteX2" fmla="*/ 161145 w 849663"/>
                <a:gd name="connsiteY2" fmla="*/ 746086 h 1153115"/>
                <a:gd name="connsiteX3" fmla="*/ 291629 w 849663"/>
                <a:gd name="connsiteY3" fmla="*/ 1017573 h 1153115"/>
                <a:gd name="connsiteX4" fmla="*/ 475925 w 849663"/>
                <a:gd name="connsiteY4" fmla="*/ 1146844 h 1153115"/>
                <a:gd name="connsiteX5" fmla="*/ 541471 w 849663"/>
                <a:gd name="connsiteY5" fmla="*/ 1149271 h 1153115"/>
                <a:gd name="connsiteX6" fmla="*/ 590226 w 849663"/>
                <a:gd name="connsiteY6" fmla="*/ 1127827 h 1153115"/>
                <a:gd name="connsiteX7" fmla="*/ 755303 w 849663"/>
                <a:gd name="connsiteY7" fmla="*/ 918446 h 1153115"/>
                <a:gd name="connsiteX8" fmla="*/ 807699 w 849663"/>
                <a:gd name="connsiteY8" fmla="*/ 788568 h 1153115"/>
                <a:gd name="connsiteX9" fmla="*/ 813768 w 849663"/>
                <a:gd name="connsiteY9" fmla="*/ 652218 h 1153115"/>
                <a:gd name="connsiteX10" fmla="*/ 829547 w 849663"/>
                <a:gd name="connsiteY10" fmla="*/ 560171 h 1153115"/>
                <a:gd name="connsiteX11" fmla="*/ 831773 w 849663"/>
                <a:gd name="connsiteY11" fmla="*/ 544189 h 1153115"/>
                <a:gd name="connsiteX12" fmla="*/ 847552 w 849663"/>
                <a:gd name="connsiteY12" fmla="*/ 391857 h 1153115"/>
                <a:gd name="connsiteX13" fmla="*/ 455695 w 849663"/>
                <a:gd name="connsiteY13" fmla="*/ 15173 h 1153115"/>
                <a:gd name="connsiteX14" fmla="*/ 362435 w 849663"/>
                <a:gd name="connsiteY14" fmla="*/ 17398 h 1153115"/>
                <a:gd name="connsiteX15" fmla="*/ 331078 w 849663"/>
                <a:gd name="connsiteY15" fmla="*/ 18814 h 1153115"/>
                <a:gd name="connsiteX16" fmla="*/ 15286 w 849663"/>
                <a:gd name="connsiteY16" fmla="*/ 433935 h 115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9663" h="1153115">
                  <a:moveTo>
                    <a:pt x="15286" y="433935"/>
                  </a:moveTo>
                  <a:cubicBezTo>
                    <a:pt x="16702" y="490984"/>
                    <a:pt x="24187" y="536502"/>
                    <a:pt x="35516" y="573321"/>
                  </a:cubicBezTo>
                  <a:cubicBezTo>
                    <a:pt x="72740" y="695915"/>
                    <a:pt x="151435" y="719989"/>
                    <a:pt x="161145" y="746086"/>
                  </a:cubicBezTo>
                  <a:cubicBezTo>
                    <a:pt x="179554" y="795245"/>
                    <a:pt x="223252" y="958704"/>
                    <a:pt x="291629" y="1017573"/>
                  </a:cubicBezTo>
                  <a:cubicBezTo>
                    <a:pt x="313478" y="1036590"/>
                    <a:pt x="443961" y="1142798"/>
                    <a:pt x="475925" y="1146844"/>
                  </a:cubicBezTo>
                  <a:cubicBezTo>
                    <a:pt x="487052" y="1148259"/>
                    <a:pt x="518004" y="1148866"/>
                    <a:pt x="541471" y="1149271"/>
                  </a:cubicBezTo>
                  <a:cubicBezTo>
                    <a:pt x="560082" y="1149473"/>
                    <a:pt x="577683" y="1141786"/>
                    <a:pt x="590226" y="1127827"/>
                  </a:cubicBezTo>
                  <a:cubicBezTo>
                    <a:pt x="636957" y="1075027"/>
                    <a:pt x="721114" y="977316"/>
                    <a:pt x="755303" y="918446"/>
                  </a:cubicBezTo>
                  <a:cubicBezTo>
                    <a:pt x="794752" y="850068"/>
                    <a:pt x="807699" y="788568"/>
                    <a:pt x="807699" y="788568"/>
                  </a:cubicBezTo>
                  <a:lnTo>
                    <a:pt x="813768" y="652218"/>
                  </a:lnTo>
                  <a:lnTo>
                    <a:pt x="829547" y="560171"/>
                  </a:lnTo>
                  <a:cubicBezTo>
                    <a:pt x="830357" y="554911"/>
                    <a:pt x="831166" y="549651"/>
                    <a:pt x="831773" y="544189"/>
                  </a:cubicBezTo>
                  <a:lnTo>
                    <a:pt x="847552" y="391857"/>
                  </a:lnTo>
                  <a:cubicBezTo>
                    <a:pt x="844922" y="282412"/>
                    <a:pt x="802237" y="19218"/>
                    <a:pt x="455695" y="15173"/>
                  </a:cubicBezTo>
                  <a:cubicBezTo>
                    <a:pt x="448816" y="15173"/>
                    <a:pt x="369312" y="17398"/>
                    <a:pt x="362435" y="17398"/>
                  </a:cubicBezTo>
                  <a:cubicBezTo>
                    <a:pt x="351712" y="17600"/>
                    <a:pt x="341193" y="18004"/>
                    <a:pt x="331078" y="18814"/>
                  </a:cubicBezTo>
                  <a:cubicBezTo>
                    <a:pt x="35315" y="42685"/>
                    <a:pt x="13263" y="352610"/>
                    <a:pt x="15286" y="433935"/>
                  </a:cubicBez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4" name="Freeform: Shape 663">
              <a:extLst>
                <a:ext uri="{FF2B5EF4-FFF2-40B4-BE49-F238E27FC236}">
                  <a16:creationId xmlns:a16="http://schemas.microsoft.com/office/drawing/2014/main" id="{06197B7D-AD7B-4D19-88D9-8E2C27921AF0}"/>
                </a:ext>
              </a:extLst>
            </p:cNvPr>
            <p:cNvSpPr/>
            <p:nvPr/>
          </p:nvSpPr>
          <p:spPr>
            <a:xfrm>
              <a:off x="14078653" y="6952749"/>
              <a:ext cx="846450" cy="828440"/>
            </a:xfrm>
            <a:custGeom>
              <a:avLst/>
              <a:gdLst>
                <a:gd name="connsiteX0" fmla="*/ 15884 w 950814"/>
                <a:gd name="connsiteY0" fmla="*/ 364052 h 930584"/>
                <a:gd name="connsiteX1" fmla="*/ 150212 w 950814"/>
                <a:gd name="connsiteY1" fmla="*/ 858071 h 930584"/>
                <a:gd name="connsiteX2" fmla="*/ 235381 w 950814"/>
                <a:gd name="connsiteY2" fmla="*/ 924223 h 930584"/>
                <a:gd name="connsiteX3" fmla="*/ 218185 w 950814"/>
                <a:gd name="connsiteY3" fmla="*/ 754492 h 930584"/>
                <a:gd name="connsiteX4" fmla="*/ 265928 w 950814"/>
                <a:gd name="connsiteY4" fmla="*/ 769867 h 930584"/>
                <a:gd name="connsiteX5" fmla="*/ 246710 w 950814"/>
                <a:gd name="connsiteY5" fmla="*/ 497368 h 930584"/>
                <a:gd name="connsiteX6" fmla="*/ 380633 w 950814"/>
                <a:gd name="connsiteY6" fmla="*/ 304373 h 930584"/>
                <a:gd name="connsiteX7" fmla="*/ 464789 w 950814"/>
                <a:gd name="connsiteY7" fmla="*/ 328042 h 930584"/>
                <a:gd name="connsiteX8" fmla="*/ 885171 w 950814"/>
                <a:gd name="connsiteY8" fmla="*/ 347868 h 930584"/>
                <a:gd name="connsiteX9" fmla="*/ 889015 w 950814"/>
                <a:gd name="connsiteY9" fmla="*/ 533984 h 930584"/>
                <a:gd name="connsiteX10" fmla="*/ 890431 w 950814"/>
                <a:gd name="connsiteY10" fmla="*/ 590224 h 930584"/>
                <a:gd name="connsiteX11" fmla="*/ 902569 w 950814"/>
                <a:gd name="connsiteY11" fmla="*/ 534591 h 930584"/>
                <a:gd name="connsiteX12" fmla="*/ 940196 w 950814"/>
                <a:gd name="connsiteY12" fmla="*/ 363041 h 930584"/>
                <a:gd name="connsiteX13" fmla="*/ 927654 w 950814"/>
                <a:gd name="connsiteY13" fmla="*/ 156896 h 930584"/>
                <a:gd name="connsiteX14" fmla="*/ 323179 w 950814"/>
                <a:gd name="connsiteY14" fmla="*/ 28637 h 930584"/>
                <a:gd name="connsiteX15" fmla="*/ 272806 w 950814"/>
                <a:gd name="connsiteY15" fmla="*/ 70918 h 930584"/>
                <a:gd name="connsiteX16" fmla="*/ 15884 w 950814"/>
                <a:gd name="connsiteY16" fmla="*/ 364052 h 93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0814" h="930584">
                  <a:moveTo>
                    <a:pt x="15884" y="364052"/>
                  </a:moveTo>
                  <a:cubicBezTo>
                    <a:pt x="75360" y="585572"/>
                    <a:pt x="150212" y="858071"/>
                    <a:pt x="150212" y="858071"/>
                  </a:cubicBezTo>
                  <a:lnTo>
                    <a:pt x="235381" y="924223"/>
                  </a:lnTo>
                  <a:lnTo>
                    <a:pt x="218185" y="754492"/>
                  </a:lnTo>
                  <a:lnTo>
                    <a:pt x="265928" y="769867"/>
                  </a:lnTo>
                  <a:cubicBezTo>
                    <a:pt x="228098" y="629471"/>
                    <a:pt x="246710" y="497368"/>
                    <a:pt x="246710" y="497368"/>
                  </a:cubicBezTo>
                  <a:cubicBezTo>
                    <a:pt x="181367" y="312870"/>
                    <a:pt x="326619" y="290010"/>
                    <a:pt x="380633" y="304373"/>
                  </a:cubicBezTo>
                  <a:cubicBezTo>
                    <a:pt x="409967" y="312263"/>
                    <a:pt x="438087" y="320152"/>
                    <a:pt x="464789" y="328042"/>
                  </a:cubicBezTo>
                  <a:cubicBezTo>
                    <a:pt x="632700" y="376392"/>
                    <a:pt x="754889" y="416043"/>
                    <a:pt x="885171" y="347868"/>
                  </a:cubicBezTo>
                  <a:lnTo>
                    <a:pt x="889015" y="533984"/>
                  </a:lnTo>
                  <a:lnTo>
                    <a:pt x="890431" y="590224"/>
                  </a:lnTo>
                  <a:lnTo>
                    <a:pt x="902569" y="534591"/>
                  </a:lnTo>
                  <a:lnTo>
                    <a:pt x="940196" y="363041"/>
                  </a:lnTo>
                  <a:lnTo>
                    <a:pt x="927654" y="156896"/>
                  </a:lnTo>
                  <a:cubicBezTo>
                    <a:pt x="889420" y="80831"/>
                    <a:pt x="472477" y="-21938"/>
                    <a:pt x="323179" y="28637"/>
                  </a:cubicBezTo>
                  <a:cubicBezTo>
                    <a:pt x="296880" y="37740"/>
                    <a:pt x="278875" y="51295"/>
                    <a:pt x="272806" y="70918"/>
                  </a:cubicBezTo>
                  <a:cubicBezTo>
                    <a:pt x="84666" y="10430"/>
                    <a:pt x="6781" y="330065"/>
                    <a:pt x="15884" y="364052"/>
                  </a:cubicBezTo>
                  <a:close/>
                </a:path>
              </a:pathLst>
            </a:custGeom>
            <a:solidFill>
              <a:schemeClr val="bg1">
                <a:lumMod val="8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5" name="Freeform: Shape 664">
              <a:extLst>
                <a:ext uri="{FF2B5EF4-FFF2-40B4-BE49-F238E27FC236}">
                  <a16:creationId xmlns:a16="http://schemas.microsoft.com/office/drawing/2014/main" id="{A2C6729D-46DF-4461-9357-AB17C592D3BF}"/>
                </a:ext>
              </a:extLst>
            </p:cNvPr>
            <p:cNvSpPr/>
            <p:nvPr/>
          </p:nvSpPr>
          <p:spPr>
            <a:xfrm>
              <a:off x="14142553" y="7487198"/>
              <a:ext cx="144077" cy="252134"/>
            </a:xfrm>
            <a:custGeom>
              <a:avLst/>
              <a:gdLst>
                <a:gd name="connsiteX0" fmla="*/ 144587 w 161840"/>
                <a:gd name="connsiteY0" fmla="*/ 273909 h 283221"/>
                <a:gd name="connsiteX1" fmla="*/ 38985 w 161840"/>
                <a:gd name="connsiteY1" fmla="*/ 173972 h 283221"/>
                <a:gd name="connsiteX2" fmla="*/ 53956 w 161840"/>
                <a:gd name="connsiteY2" fmla="*/ 16380 h 283221"/>
                <a:gd name="connsiteX3" fmla="*/ 128403 w 161840"/>
                <a:gd name="connsiteY3" fmla="*/ 54615 h 283221"/>
                <a:gd name="connsiteX4" fmla="*/ 166233 w 161840"/>
                <a:gd name="connsiteY4" fmla="*/ 262176 h 283221"/>
                <a:gd name="connsiteX5" fmla="*/ 144587 w 161840"/>
                <a:gd name="connsiteY5" fmla="*/ 273909 h 28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840" h="283221">
                  <a:moveTo>
                    <a:pt x="144587" y="273909"/>
                  </a:moveTo>
                  <a:cubicBezTo>
                    <a:pt x="131234" y="274314"/>
                    <a:pt x="68319" y="235674"/>
                    <a:pt x="38985" y="173972"/>
                  </a:cubicBezTo>
                  <a:cubicBezTo>
                    <a:pt x="1155" y="94468"/>
                    <a:pt x="10056" y="25686"/>
                    <a:pt x="53956" y="16380"/>
                  </a:cubicBezTo>
                  <a:cubicBezTo>
                    <a:pt x="97855" y="7074"/>
                    <a:pt x="128403" y="54615"/>
                    <a:pt x="128403" y="54615"/>
                  </a:cubicBezTo>
                  <a:lnTo>
                    <a:pt x="166233" y="262176"/>
                  </a:lnTo>
                  <a:cubicBezTo>
                    <a:pt x="162996" y="270470"/>
                    <a:pt x="152072" y="273707"/>
                    <a:pt x="144587" y="273909"/>
                  </a:cubicBez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6" name="Freeform: Shape 665">
              <a:extLst>
                <a:ext uri="{FF2B5EF4-FFF2-40B4-BE49-F238E27FC236}">
                  <a16:creationId xmlns:a16="http://schemas.microsoft.com/office/drawing/2014/main" id="{C5B01CF4-D404-403B-9443-240DA7EDC78F}"/>
                </a:ext>
              </a:extLst>
            </p:cNvPr>
            <p:cNvSpPr/>
            <p:nvPr/>
          </p:nvSpPr>
          <p:spPr>
            <a:xfrm>
              <a:off x="14269077" y="7479854"/>
              <a:ext cx="342182" cy="198105"/>
            </a:xfrm>
            <a:custGeom>
              <a:avLst/>
              <a:gdLst>
                <a:gd name="connsiteX0" fmla="*/ 16219 w 384371"/>
                <a:gd name="connsiteY0" fmla="*/ 69946 h 222530"/>
                <a:gd name="connsiteX1" fmla="*/ 71043 w 384371"/>
                <a:gd name="connsiteY1" fmla="*/ 202453 h 222530"/>
                <a:gd name="connsiteX2" fmla="*/ 96533 w 384371"/>
                <a:gd name="connsiteY2" fmla="*/ 217625 h 222530"/>
                <a:gd name="connsiteX3" fmla="*/ 343339 w 384371"/>
                <a:gd name="connsiteY3" fmla="*/ 209938 h 222530"/>
                <a:gd name="connsiteX4" fmla="*/ 373685 w 384371"/>
                <a:gd name="connsiteY4" fmla="*/ 54975 h 222530"/>
                <a:gd name="connsiteX5" fmla="*/ 344149 w 384371"/>
                <a:gd name="connsiteY5" fmla="*/ 22405 h 222530"/>
                <a:gd name="connsiteX6" fmla="*/ 43328 w 384371"/>
                <a:gd name="connsiteY6" fmla="*/ 28474 h 222530"/>
                <a:gd name="connsiteX7" fmla="*/ 16219 w 384371"/>
                <a:gd name="connsiteY7" fmla="*/ 69946 h 2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71" h="222530">
                  <a:moveTo>
                    <a:pt x="16219" y="69946"/>
                  </a:moveTo>
                  <a:cubicBezTo>
                    <a:pt x="28964" y="120319"/>
                    <a:pt x="46564" y="165027"/>
                    <a:pt x="71043" y="202453"/>
                  </a:cubicBezTo>
                  <a:cubicBezTo>
                    <a:pt x="76707" y="211151"/>
                    <a:pt x="86216" y="216816"/>
                    <a:pt x="96533" y="217625"/>
                  </a:cubicBezTo>
                  <a:cubicBezTo>
                    <a:pt x="176644" y="223896"/>
                    <a:pt x="258980" y="221065"/>
                    <a:pt x="343339" y="209938"/>
                  </a:cubicBezTo>
                  <a:cubicBezTo>
                    <a:pt x="350421" y="211354"/>
                    <a:pt x="375303" y="129827"/>
                    <a:pt x="373685" y="54975"/>
                  </a:cubicBezTo>
                  <a:cubicBezTo>
                    <a:pt x="373281" y="38184"/>
                    <a:pt x="360738" y="24428"/>
                    <a:pt x="344149" y="22405"/>
                  </a:cubicBezTo>
                  <a:cubicBezTo>
                    <a:pt x="246033" y="10874"/>
                    <a:pt x="141241" y="13301"/>
                    <a:pt x="43328" y="28474"/>
                  </a:cubicBezTo>
                  <a:cubicBezTo>
                    <a:pt x="23907" y="31913"/>
                    <a:pt x="11364" y="50929"/>
                    <a:pt x="16219" y="69946"/>
                  </a:cubicBezTo>
                  <a:close/>
                </a:path>
              </a:pathLst>
            </a:custGeom>
            <a:solidFill>
              <a:srgbClr val="EAEFF5">
                <a:alpha val="50000"/>
              </a:srgb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7" name="Freeform: Shape 666">
              <a:extLst>
                <a:ext uri="{FF2B5EF4-FFF2-40B4-BE49-F238E27FC236}">
                  <a16:creationId xmlns:a16="http://schemas.microsoft.com/office/drawing/2014/main" id="{05BCCA48-628A-419C-8157-7CC9DE3A1E65}"/>
                </a:ext>
              </a:extLst>
            </p:cNvPr>
            <p:cNvSpPr/>
            <p:nvPr/>
          </p:nvSpPr>
          <p:spPr>
            <a:xfrm>
              <a:off x="14640276" y="7472095"/>
              <a:ext cx="324173" cy="198105"/>
            </a:xfrm>
            <a:custGeom>
              <a:avLst/>
              <a:gdLst>
                <a:gd name="connsiteX0" fmla="*/ 353834 w 364141"/>
                <a:gd name="connsiteY0" fmla="*/ 60859 h 222530"/>
                <a:gd name="connsiteX1" fmla="*/ 296381 w 364141"/>
                <a:gd name="connsiteY1" fmla="*/ 196198 h 222530"/>
                <a:gd name="connsiteX2" fmla="*/ 271497 w 364141"/>
                <a:gd name="connsiteY2" fmla="*/ 212585 h 222530"/>
                <a:gd name="connsiteX3" fmla="*/ 33390 w 364141"/>
                <a:gd name="connsiteY3" fmla="*/ 216429 h 222530"/>
                <a:gd name="connsiteX4" fmla="*/ 15183 w 364141"/>
                <a:gd name="connsiteY4" fmla="*/ 64500 h 222530"/>
                <a:gd name="connsiteX5" fmla="*/ 43100 w 364141"/>
                <a:gd name="connsiteY5" fmla="*/ 30514 h 222530"/>
                <a:gd name="connsiteX6" fmla="*/ 324500 w 364141"/>
                <a:gd name="connsiteY6" fmla="*/ 21208 h 222530"/>
                <a:gd name="connsiteX7" fmla="*/ 353834 w 364141"/>
                <a:gd name="connsiteY7" fmla="*/ 60859 h 2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141" h="222530">
                  <a:moveTo>
                    <a:pt x="353834" y="60859"/>
                  </a:moveTo>
                  <a:cubicBezTo>
                    <a:pt x="343517" y="111636"/>
                    <a:pt x="319039" y="157559"/>
                    <a:pt x="296381" y="196198"/>
                  </a:cubicBezTo>
                  <a:cubicBezTo>
                    <a:pt x="291121" y="205302"/>
                    <a:pt x="282017" y="211169"/>
                    <a:pt x="271497" y="212585"/>
                  </a:cubicBezTo>
                  <a:cubicBezTo>
                    <a:pt x="191791" y="222700"/>
                    <a:pt x="118154" y="223307"/>
                    <a:pt x="33390" y="216429"/>
                  </a:cubicBezTo>
                  <a:cubicBezTo>
                    <a:pt x="26511" y="218249"/>
                    <a:pt x="17004" y="139352"/>
                    <a:pt x="15183" y="64500"/>
                  </a:cubicBezTo>
                  <a:cubicBezTo>
                    <a:pt x="14778" y="47710"/>
                    <a:pt x="26714" y="33346"/>
                    <a:pt x="43100" y="30514"/>
                  </a:cubicBezTo>
                  <a:cubicBezTo>
                    <a:pt x="140609" y="14330"/>
                    <a:pt x="225980" y="10486"/>
                    <a:pt x="324500" y="21208"/>
                  </a:cubicBezTo>
                  <a:cubicBezTo>
                    <a:pt x="344327" y="23029"/>
                    <a:pt x="357678" y="41640"/>
                    <a:pt x="353834" y="60859"/>
                  </a:cubicBezTo>
                  <a:close/>
                </a:path>
              </a:pathLst>
            </a:custGeom>
            <a:solidFill>
              <a:srgbClr val="EAEFF5">
                <a:alpha val="50000"/>
              </a:srgb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8" name="Freeform: Shape 667">
              <a:extLst>
                <a:ext uri="{FF2B5EF4-FFF2-40B4-BE49-F238E27FC236}">
                  <a16:creationId xmlns:a16="http://schemas.microsoft.com/office/drawing/2014/main" id="{349819EC-B7FD-4945-8C85-C082ABCDB48E}"/>
                </a:ext>
              </a:extLst>
            </p:cNvPr>
            <p:cNvSpPr/>
            <p:nvPr/>
          </p:nvSpPr>
          <p:spPr>
            <a:xfrm>
              <a:off x="14269077" y="7472005"/>
              <a:ext cx="684363" cy="216115"/>
            </a:xfrm>
            <a:custGeom>
              <a:avLst/>
              <a:gdLst>
                <a:gd name="connsiteX0" fmla="*/ 16219 w 768743"/>
                <a:gd name="connsiteY0" fmla="*/ 78763 h 242761"/>
                <a:gd name="connsiteX1" fmla="*/ 71043 w 768743"/>
                <a:gd name="connsiteY1" fmla="*/ 211270 h 242761"/>
                <a:gd name="connsiteX2" fmla="*/ 96533 w 768743"/>
                <a:gd name="connsiteY2" fmla="*/ 226442 h 242761"/>
                <a:gd name="connsiteX3" fmla="*/ 208202 w 768743"/>
                <a:gd name="connsiteY3" fmla="*/ 229477 h 242761"/>
                <a:gd name="connsiteX4" fmla="*/ 343339 w 768743"/>
                <a:gd name="connsiteY4" fmla="*/ 218957 h 242761"/>
                <a:gd name="connsiteX5" fmla="*/ 343541 w 768743"/>
                <a:gd name="connsiteY5" fmla="*/ 218957 h 242761"/>
                <a:gd name="connsiteX6" fmla="*/ 372673 w 768743"/>
                <a:gd name="connsiteY6" fmla="*/ 99397 h 242761"/>
                <a:gd name="connsiteX7" fmla="*/ 433363 w 768743"/>
                <a:gd name="connsiteY7" fmla="*/ 98386 h 242761"/>
                <a:gd name="connsiteX8" fmla="*/ 450154 w 768743"/>
                <a:gd name="connsiteY8" fmla="*/ 216530 h 242761"/>
                <a:gd name="connsiteX9" fmla="*/ 450357 w 768743"/>
                <a:gd name="connsiteY9" fmla="*/ 216530 h 242761"/>
                <a:gd name="connsiteX10" fmla="*/ 580840 w 768743"/>
                <a:gd name="connsiteY10" fmla="*/ 220778 h 242761"/>
                <a:gd name="connsiteX11" fmla="*/ 688464 w 768743"/>
                <a:gd name="connsiteY11" fmla="*/ 212686 h 242761"/>
                <a:gd name="connsiteX12" fmla="*/ 713348 w 768743"/>
                <a:gd name="connsiteY12" fmla="*/ 196300 h 242761"/>
                <a:gd name="connsiteX13" fmla="*/ 770801 w 768743"/>
                <a:gd name="connsiteY13" fmla="*/ 60960 h 242761"/>
                <a:gd name="connsiteX14" fmla="*/ 741669 w 768743"/>
                <a:gd name="connsiteY14" fmla="*/ 21107 h 242761"/>
                <a:gd name="connsiteX15" fmla="*/ 612197 w 768743"/>
                <a:gd name="connsiteY15" fmla="*/ 15442 h 242761"/>
                <a:gd name="connsiteX16" fmla="*/ 460269 w 768743"/>
                <a:gd name="connsiteY16" fmla="*/ 30413 h 242761"/>
                <a:gd name="connsiteX17" fmla="*/ 432757 w 768743"/>
                <a:gd name="connsiteY17" fmla="*/ 61971 h 242761"/>
                <a:gd name="connsiteX18" fmla="*/ 373684 w 768743"/>
                <a:gd name="connsiteY18" fmla="*/ 62578 h 242761"/>
                <a:gd name="connsiteX19" fmla="*/ 344351 w 768743"/>
                <a:gd name="connsiteY19" fmla="*/ 31424 h 242761"/>
                <a:gd name="connsiteX20" fmla="*/ 191209 w 768743"/>
                <a:gd name="connsiteY20" fmla="*/ 24546 h 242761"/>
                <a:gd name="connsiteX21" fmla="*/ 43529 w 768743"/>
                <a:gd name="connsiteY21" fmla="*/ 37493 h 242761"/>
                <a:gd name="connsiteX22" fmla="*/ 16219 w 768743"/>
                <a:gd name="connsiteY22" fmla="*/ 78763 h 242761"/>
                <a:gd name="connsiteX23" fmla="*/ 453593 w 768743"/>
                <a:gd name="connsiteY23" fmla="*/ 63995 h 242761"/>
                <a:gd name="connsiteX24" fmla="*/ 463708 w 768743"/>
                <a:gd name="connsiteY24" fmla="*/ 51655 h 242761"/>
                <a:gd name="connsiteX25" fmla="*/ 612601 w 768743"/>
                <a:gd name="connsiteY25" fmla="*/ 36886 h 242761"/>
                <a:gd name="connsiteX26" fmla="*/ 739444 w 768743"/>
                <a:gd name="connsiteY26" fmla="*/ 42348 h 242761"/>
                <a:gd name="connsiteX27" fmla="*/ 747738 w 768743"/>
                <a:gd name="connsiteY27" fmla="*/ 47204 h 242761"/>
                <a:gd name="connsiteX28" fmla="*/ 749762 w 768743"/>
                <a:gd name="connsiteY28" fmla="*/ 56712 h 242761"/>
                <a:gd name="connsiteX29" fmla="*/ 694938 w 768743"/>
                <a:gd name="connsiteY29" fmla="*/ 185375 h 242761"/>
                <a:gd name="connsiteX30" fmla="*/ 685834 w 768743"/>
                <a:gd name="connsiteY30" fmla="*/ 191444 h 242761"/>
                <a:gd name="connsiteX31" fmla="*/ 580436 w 768743"/>
                <a:gd name="connsiteY31" fmla="*/ 199334 h 242761"/>
                <a:gd name="connsiteX32" fmla="*/ 464922 w 768743"/>
                <a:gd name="connsiteY32" fmla="*/ 196097 h 242761"/>
                <a:gd name="connsiteX33" fmla="*/ 453593 w 768743"/>
                <a:gd name="connsiteY33" fmla="*/ 63995 h 242761"/>
                <a:gd name="connsiteX34" fmla="*/ 36854 w 768743"/>
                <a:gd name="connsiteY34" fmla="*/ 73503 h 242761"/>
                <a:gd name="connsiteX35" fmla="*/ 38471 w 768743"/>
                <a:gd name="connsiteY35" fmla="*/ 63995 h 242761"/>
                <a:gd name="connsiteX36" fmla="*/ 46564 w 768743"/>
                <a:gd name="connsiteY36" fmla="*/ 58735 h 242761"/>
                <a:gd name="connsiteX37" fmla="*/ 191613 w 768743"/>
                <a:gd name="connsiteY37" fmla="*/ 45989 h 242761"/>
                <a:gd name="connsiteX38" fmla="*/ 341721 w 768743"/>
                <a:gd name="connsiteY38" fmla="*/ 52666 h 242761"/>
                <a:gd name="connsiteX39" fmla="*/ 352443 w 768743"/>
                <a:gd name="connsiteY39" fmla="*/ 64399 h 242761"/>
                <a:gd name="connsiteX40" fmla="*/ 331404 w 768743"/>
                <a:gd name="connsiteY40" fmla="*/ 198727 h 242761"/>
                <a:gd name="connsiteX41" fmla="*/ 207999 w 768743"/>
                <a:gd name="connsiteY41" fmla="*/ 208033 h 242761"/>
                <a:gd name="connsiteX42" fmla="*/ 98555 w 768743"/>
                <a:gd name="connsiteY42" fmla="*/ 205201 h 242761"/>
                <a:gd name="connsiteX43" fmla="*/ 89249 w 768743"/>
                <a:gd name="connsiteY43" fmla="*/ 199738 h 242761"/>
                <a:gd name="connsiteX44" fmla="*/ 36854 w 768743"/>
                <a:gd name="connsiteY44" fmla="*/ 73503 h 2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68743" h="242761">
                  <a:moveTo>
                    <a:pt x="16219" y="78763"/>
                  </a:moveTo>
                  <a:cubicBezTo>
                    <a:pt x="28964" y="129135"/>
                    <a:pt x="46564" y="173844"/>
                    <a:pt x="71043" y="211270"/>
                  </a:cubicBezTo>
                  <a:cubicBezTo>
                    <a:pt x="76706" y="219968"/>
                    <a:pt x="86215" y="225633"/>
                    <a:pt x="96533" y="226442"/>
                  </a:cubicBezTo>
                  <a:cubicBezTo>
                    <a:pt x="133350" y="229275"/>
                    <a:pt x="170574" y="230286"/>
                    <a:pt x="208202" y="229477"/>
                  </a:cubicBezTo>
                  <a:cubicBezTo>
                    <a:pt x="252708" y="228465"/>
                    <a:pt x="297821" y="224824"/>
                    <a:pt x="343339" y="218957"/>
                  </a:cubicBezTo>
                  <a:cubicBezTo>
                    <a:pt x="343339" y="218957"/>
                    <a:pt x="343541" y="218957"/>
                    <a:pt x="343541" y="218957"/>
                  </a:cubicBezTo>
                  <a:cubicBezTo>
                    <a:pt x="349610" y="218755"/>
                    <a:pt x="368020" y="161706"/>
                    <a:pt x="372673" y="99397"/>
                  </a:cubicBezTo>
                  <a:cubicBezTo>
                    <a:pt x="375910" y="98386"/>
                    <a:pt x="402613" y="90293"/>
                    <a:pt x="433363" y="98386"/>
                  </a:cubicBezTo>
                  <a:cubicBezTo>
                    <a:pt x="436600" y="160694"/>
                    <a:pt x="444287" y="216732"/>
                    <a:pt x="450154" y="216530"/>
                  </a:cubicBezTo>
                  <a:cubicBezTo>
                    <a:pt x="450154" y="216530"/>
                    <a:pt x="450357" y="216530"/>
                    <a:pt x="450357" y="216530"/>
                  </a:cubicBezTo>
                  <a:cubicBezTo>
                    <a:pt x="496278" y="220373"/>
                    <a:pt x="538762" y="221789"/>
                    <a:pt x="580840" y="220778"/>
                  </a:cubicBezTo>
                  <a:cubicBezTo>
                    <a:pt x="616445" y="219968"/>
                    <a:pt x="651848" y="217338"/>
                    <a:pt x="688464" y="212686"/>
                  </a:cubicBezTo>
                  <a:cubicBezTo>
                    <a:pt x="698782" y="211270"/>
                    <a:pt x="707885" y="205403"/>
                    <a:pt x="713348" y="196300"/>
                  </a:cubicBezTo>
                  <a:cubicBezTo>
                    <a:pt x="736006" y="157660"/>
                    <a:pt x="760483" y="111940"/>
                    <a:pt x="770801" y="60960"/>
                  </a:cubicBezTo>
                  <a:cubicBezTo>
                    <a:pt x="774644" y="41741"/>
                    <a:pt x="761293" y="23130"/>
                    <a:pt x="741669" y="21107"/>
                  </a:cubicBezTo>
                  <a:cubicBezTo>
                    <a:pt x="696557" y="16252"/>
                    <a:pt x="654074" y="14431"/>
                    <a:pt x="612197" y="15442"/>
                  </a:cubicBezTo>
                  <a:cubicBezTo>
                    <a:pt x="562431" y="16656"/>
                    <a:pt x="513070" y="21714"/>
                    <a:pt x="460269" y="30413"/>
                  </a:cubicBezTo>
                  <a:cubicBezTo>
                    <a:pt x="444692" y="33043"/>
                    <a:pt x="433363" y="46192"/>
                    <a:pt x="432757" y="61971"/>
                  </a:cubicBezTo>
                  <a:cubicBezTo>
                    <a:pt x="408278" y="57521"/>
                    <a:pt x="386834" y="59948"/>
                    <a:pt x="373684" y="62578"/>
                  </a:cubicBezTo>
                  <a:cubicBezTo>
                    <a:pt x="372673" y="46394"/>
                    <a:pt x="360535" y="33245"/>
                    <a:pt x="344351" y="31424"/>
                  </a:cubicBezTo>
                  <a:cubicBezTo>
                    <a:pt x="294382" y="25558"/>
                    <a:pt x="242796" y="23332"/>
                    <a:pt x="191209" y="24546"/>
                  </a:cubicBezTo>
                  <a:cubicBezTo>
                    <a:pt x="141443" y="25759"/>
                    <a:pt x="91676" y="30210"/>
                    <a:pt x="43529" y="37493"/>
                  </a:cubicBezTo>
                  <a:cubicBezTo>
                    <a:pt x="23906" y="40730"/>
                    <a:pt x="11364" y="59746"/>
                    <a:pt x="16219" y="78763"/>
                  </a:cubicBezTo>
                  <a:close/>
                  <a:moveTo>
                    <a:pt x="453593" y="63995"/>
                  </a:moveTo>
                  <a:cubicBezTo>
                    <a:pt x="453391" y="57926"/>
                    <a:pt x="457639" y="52666"/>
                    <a:pt x="463708" y="51655"/>
                  </a:cubicBezTo>
                  <a:cubicBezTo>
                    <a:pt x="516913" y="42753"/>
                    <a:pt x="565667" y="37898"/>
                    <a:pt x="612601" y="36886"/>
                  </a:cubicBezTo>
                  <a:cubicBezTo>
                    <a:pt x="653871" y="35874"/>
                    <a:pt x="695343" y="37696"/>
                    <a:pt x="739444" y="42348"/>
                  </a:cubicBezTo>
                  <a:cubicBezTo>
                    <a:pt x="744097" y="42753"/>
                    <a:pt x="746727" y="45585"/>
                    <a:pt x="747738" y="47204"/>
                  </a:cubicBezTo>
                  <a:cubicBezTo>
                    <a:pt x="748953" y="48822"/>
                    <a:pt x="750773" y="52261"/>
                    <a:pt x="749762" y="56712"/>
                  </a:cubicBezTo>
                  <a:cubicBezTo>
                    <a:pt x="740052" y="104252"/>
                    <a:pt x="716584" y="148354"/>
                    <a:pt x="694938" y="185375"/>
                  </a:cubicBezTo>
                  <a:cubicBezTo>
                    <a:pt x="692915" y="188612"/>
                    <a:pt x="689678" y="190837"/>
                    <a:pt x="685834" y="191444"/>
                  </a:cubicBezTo>
                  <a:cubicBezTo>
                    <a:pt x="650028" y="195895"/>
                    <a:pt x="615636" y="198525"/>
                    <a:pt x="580436" y="199334"/>
                  </a:cubicBezTo>
                  <a:cubicBezTo>
                    <a:pt x="544022" y="200143"/>
                    <a:pt x="506192" y="199131"/>
                    <a:pt x="464922" y="196097"/>
                  </a:cubicBezTo>
                  <a:cubicBezTo>
                    <a:pt x="460674" y="174451"/>
                    <a:pt x="455009" y="121852"/>
                    <a:pt x="453593" y="63995"/>
                  </a:cubicBezTo>
                  <a:close/>
                  <a:moveTo>
                    <a:pt x="36854" y="73503"/>
                  </a:moveTo>
                  <a:cubicBezTo>
                    <a:pt x="35640" y="69052"/>
                    <a:pt x="37460" y="65613"/>
                    <a:pt x="38471" y="63995"/>
                  </a:cubicBezTo>
                  <a:cubicBezTo>
                    <a:pt x="39484" y="62376"/>
                    <a:pt x="42114" y="59544"/>
                    <a:pt x="46564" y="58735"/>
                  </a:cubicBezTo>
                  <a:cubicBezTo>
                    <a:pt x="93903" y="51452"/>
                    <a:pt x="142657" y="47001"/>
                    <a:pt x="191613" y="45989"/>
                  </a:cubicBezTo>
                  <a:cubicBezTo>
                    <a:pt x="242796" y="44776"/>
                    <a:pt x="293371" y="47001"/>
                    <a:pt x="341721" y="52666"/>
                  </a:cubicBezTo>
                  <a:cubicBezTo>
                    <a:pt x="347790" y="53475"/>
                    <a:pt x="352240" y="58330"/>
                    <a:pt x="352443" y="64399"/>
                  </a:cubicBezTo>
                  <a:cubicBezTo>
                    <a:pt x="353656" y="120639"/>
                    <a:pt x="339294" y="178901"/>
                    <a:pt x="331404" y="198727"/>
                  </a:cubicBezTo>
                  <a:cubicBezTo>
                    <a:pt x="289325" y="203987"/>
                    <a:pt x="247853" y="207021"/>
                    <a:pt x="207999" y="208033"/>
                  </a:cubicBezTo>
                  <a:cubicBezTo>
                    <a:pt x="170777" y="208842"/>
                    <a:pt x="133958" y="208033"/>
                    <a:pt x="98555" y="205201"/>
                  </a:cubicBezTo>
                  <a:cubicBezTo>
                    <a:pt x="94711" y="204998"/>
                    <a:pt x="91273" y="202975"/>
                    <a:pt x="89249" y="199738"/>
                  </a:cubicBezTo>
                  <a:cubicBezTo>
                    <a:pt x="66794" y="165752"/>
                    <a:pt x="49800" y="124482"/>
                    <a:pt x="36854" y="73503"/>
                  </a:cubicBezTo>
                  <a:close/>
                </a:path>
              </a:pathLst>
            </a:custGeom>
            <a:solidFill>
              <a:schemeClr val="bg1">
                <a:lumMod val="8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9" name="Freeform: Shape 668">
              <a:extLst>
                <a:ext uri="{FF2B5EF4-FFF2-40B4-BE49-F238E27FC236}">
                  <a16:creationId xmlns:a16="http://schemas.microsoft.com/office/drawing/2014/main" id="{76B14C93-915F-4F56-90B4-691EA3F3240C}"/>
                </a:ext>
              </a:extLst>
            </p:cNvPr>
            <p:cNvSpPr/>
            <p:nvPr/>
          </p:nvSpPr>
          <p:spPr>
            <a:xfrm>
              <a:off x="14352851" y="6952912"/>
              <a:ext cx="576307" cy="486258"/>
            </a:xfrm>
            <a:custGeom>
              <a:avLst/>
              <a:gdLst>
                <a:gd name="connsiteX0" fmla="*/ 15173 w 647362"/>
                <a:gd name="connsiteY0" fmla="*/ 28655 h 546212"/>
                <a:gd name="connsiteX1" fmla="*/ 156986 w 647362"/>
                <a:gd name="connsiteY1" fmla="*/ 328061 h 546212"/>
                <a:gd name="connsiteX2" fmla="*/ 581211 w 647362"/>
                <a:gd name="connsiteY2" fmla="*/ 533801 h 546212"/>
                <a:gd name="connsiteX3" fmla="*/ 594563 w 647362"/>
                <a:gd name="connsiteY3" fmla="*/ 534408 h 546212"/>
                <a:gd name="connsiteX4" fmla="*/ 632190 w 647362"/>
                <a:gd name="connsiteY4" fmla="*/ 362857 h 546212"/>
                <a:gd name="connsiteX5" fmla="*/ 619648 w 647362"/>
                <a:gd name="connsiteY5" fmla="*/ 156712 h 546212"/>
                <a:gd name="connsiteX6" fmla="*/ 15173 w 647362"/>
                <a:gd name="connsiteY6" fmla="*/ 28655 h 54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362" h="546212">
                  <a:moveTo>
                    <a:pt x="15173" y="28655"/>
                  </a:moveTo>
                  <a:cubicBezTo>
                    <a:pt x="33785" y="142753"/>
                    <a:pt x="84563" y="245320"/>
                    <a:pt x="156986" y="328061"/>
                  </a:cubicBezTo>
                  <a:cubicBezTo>
                    <a:pt x="261777" y="447419"/>
                    <a:pt x="412897" y="525304"/>
                    <a:pt x="581211" y="533801"/>
                  </a:cubicBezTo>
                  <a:cubicBezTo>
                    <a:pt x="585459" y="534206"/>
                    <a:pt x="590113" y="534408"/>
                    <a:pt x="594563" y="534408"/>
                  </a:cubicBezTo>
                  <a:lnTo>
                    <a:pt x="632190" y="362857"/>
                  </a:lnTo>
                  <a:lnTo>
                    <a:pt x="619648" y="156712"/>
                  </a:lnTo>
                  <a:cubicBezTo>
                    <a:pt x="581211" y="80647"/>
                    <a:pt x="164269" y="-21920"/>
                    <a:pt x="15173" y="28655"/>
                  </a:cubicBezTo>
                  <a:close/>
                </a:path>
              </a:pathLst>
            </a:custGeom>
            <a:solidFill>
              <a:srgbClr val="F2F2F2">
                <a:alpha val="20000"/>
              </a:srgb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0" name="Freeform: Shape 669">
              <a:extLst>
                <a:ext uri="{FF2B5EF4-FFF2-40B4-BE49-F238E27FC236}">
                  <a16:creationId xmlns:a16="http://schemas.microsoft.com/office/drawing/2014/main" id="{827CF695-271F-4A4A-97DB-6E72F1392B36}"/>
                </a:ext>
              </a:extLst>
            </p:cNvPr>
            <p:cNvSpPr/>
            <p:nvPr/>
          </p:nvSpPr>
          <p:spPr>
            <a:xfrm>
              <a:off x="14259382" y="7610739"/>
              <a:ext cx="594316" cy="432230"/>
            </a:xfrm>
            <a:custGeom>
              <a:avLst/>
              <a:gdLst>
                <a:gd name="connsiteX0" fmla="*/ 463270 w 667592"/>
                <a:gd name="connsiteY0" fmla="*/ 174990 h 485522"/>
                <a:gd name="connsiteX1" fmla="*/ 558756 w 667592"/>
                <a:gd name="connsiteY1" fmla="*/ 215653 h 485522"/>
                <a:gd name="connsiteX2" fmla="*/ 571096 w 667592"/>
                <a:gd name="connsiteY2" fmla="*/ 286458 h 485522"/>
                <a:gd name="connsiteX3" fmla="*/ 661727 w 667592"/>
                <a:gd name="connsiteY3" fmla="*/ 100745 h 485522"/>
                <a:gd name="connsiteX4" fmla="*/ 630370 w 667592"/>
                <a:gd name="connsiteY4" fmla="*/ 268453 h 485522"/>
                <a:gd name="connsiteX5" fmla="*/ 579593 w 667592"/>
                <a:gd name="connsiteY5" fmla="*/ 375875 h 485522"/>
                <a:gd name="connsiteX6" fmla="*/ 449918 w 667592"/>
                <a:gd name="connsiteY6" fmla="*/ 464078 h 485522"/>
                <a:gd name="connsiteX7" fmla="*/ 341889 w 667592"/>
                <a:gd name="connsiteY7" fmla="*/ 472373 h 485522"/>
                <a:gd name="connsiteX8" fmla="*/ 248629 w 667592"/>
                <a:gd name="connsiteY8" fmla="*/ 450524 h 485522"/>
                <a:gd name="connsiteX9" fmla="*/ 106613 w 667592"/>
                <a:gd name="connsiteY9" fmla="*/ 349373 h 485522"/>
                <a:gd name="connsiteX10" fmla="*/ 50980 w 667592"/>
                <a:gd name="connsiteY10" fmla="*/ 259147 h 485522"/>
                <a:gd name="connsiteX11" fmla="*/ 15173 w 667592"/>
                <a:gd name="connsiteY11" fmla="*/ 15173 h 485522"/>
                <a:gd name="connsiteX12" fmla="*/ 62917 w 667592"/>
                <a:gd name="connsiteY12" fmla="*/ 30547 h 485522"/>
                <a:gd name="connsiteX13" fmla="*/ 92654 w 667592"/>
                <a:gd name="connsiteY13" fmla="*/ 164066 h 485522"/>
                <a:gd name="connsiteX14" fmla="*/ 125629 w 667592"/>
                <a:gd name="connsiteY14" fmla="*/ 208572 h 485522"/>
                <a:gd name="connsiteX15" fmla="*/ 251865 w 667592"/>
                <a:gd name="connsiteY15" fmla="*/ 291313 h 485522"/>
                <a:gd name="connsiteX16" fmla="*/ 273106 w 667592"/>
                <a:gd name="connsiteY16" fmla="*/ 221924 h 485522"/>
                <a:gd name="connsiteX17" fmla="*/ 401163 w 667592"/>
                <a:gd name="connsiteY17" fmla="*/ 176204 h 485522"/>
                <a:gd name="connsiteX18" fmla="*/ 435757 w 667592"/>
                <a:gd name="connsiteY18" fmla="*/ 181261 h 485522"/>
                <a:gd name="connsiteX19" fmla="*/ 463270 w 667592"/>
                <a:gd name="connsiteY19" fmla="*/ 174990 h 4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7592" h="485522">
                  <a:moveTo>
                    <a:pt x="463270" y="174990"/>
                  </a:moveTo>
                  <a:lnTo>
                    <a:pt x="558756" y="215653"/>
                  </a:lnTo>
                  <a:lnTo>
                    <a:pt x="571096" y="286458"/>
                  </a:lnTo>
                  <a:cubicBezTo>
                    <a:pt x="608724" y="234467"/>
                    <a:pt x="642104" y="168314"/>
                    <a:pt x="661727" y="100745"/>
                  </a:cubicBezTo>
                  <a:cubicBezTo>
                    <a:pt x="657478" y="159615"/>
                    <a:pt x="647565" y="213427"/>
                    <a:pt x="630370" y="268453"/>
                  </a:cubicBezTo>
                  <a:cubicBezTo>
                    <a:pt x="619648" y="302642"/>
                    <a:pt x="594563" y="341079"/>
                    <a:pt x="579593" y="375875"/>
                  </a:cubicBezTo>
                  <a:cubicBezTo>
                    <a:pt x="556530" y="430091"/>
                    <a:pt x="508585" y="459628"/>
                    <a:pt x="449918" y="464078"/>
                  </a:cubicBezTo>
                  <a:lnTo>
                    <a:pt x="341889" y="472373"/>
                  </a:lnTo>
                  <a:cubicBezTo>
                    <a:pt x="309319" y="474800"/>
                    <a:pt x="276749" y="467315"/>
                    <a:pt x="248629" y="450524"/>
                  </a:cubicBezTo>
                  <a:cubicBezTo>
                    <a:pt x="201695" y="422606"/>
                    <a:pt x="154356" y="388215"/>
                    <a:pt x="106613" y="349373"/>
                  </a:cubicBezTo>
                  <a:cubicBezTo>
                    <a:pt x="78292" y="326513"/>
                    <a:pt x="58263" y="294752"/>
                    <a:pt x="50980" y="259147"/>
                  </a:cubicBezTo>
                  <a:cubicBezTo>
                    <a:pt x="38033" y="195625"/>
                    <a:pt x="26503" y="103982"/>
                    <a:pt x="15173" y="15173"/>
                  </a:cubicBezTo>
                  <a:lnTo>
                    <a:pt x="62917" y="30547"/>
                  </a:lnTo>
                  <a:lnTo>
                    <a:pt x="92654" y="164066"/>
                  </a:lnTo>
                  <a:cubicBezTo>
                    <a:pt x="100139" y="181261"/>
                    <a:pt x="111468" y="196434"/>
                    <a:pt x="125629" y="208572"/>
                  </a:cubicBezTo>
                  <a:lnTo>
                    <a:pt x="251865" y="291313"/>
                  </a:lnTo>
                  <a:lnTo>
                    <a:pt x="273106" y="221924"/>
                  </a:lnTo>
                  <a:lnTo>
                    <a:pt x="401163" y="176204"/>
                  </a:lnTo>
                  <a:lnTo>
                    <a:pt x="435757" y="181261"/>
                  </a:lnTo>
                  <a:lnTo>
                    <a:pt x="463270" y="174990"/>
                  </a:lnTo>
                  <a:close/>
                </a:path>
              </a:pathLst>
            </a:custGeom>
            <a:solidFill>
              <a:schemeClr val="bg1">
                <a:lumMod val="8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1" name="Freeform: Shape 670">
              <a:extLst>
                <a:ext uri="{FF2B5EF4-FFF2-40B4-BE49-F238E27FC236}">
                  <a16:creationId xmlns:a16="http://schemas.microsoft.com/office/drawing/2014/main" id="{E7378510-60A1-461C-876C-1D87D2889389}"/>
                </a:ext>
              </a:extLst>
            </p:cNvPr>
            <p:cNvSpPr/>
            <p:nvPr/>
          </p:nvSpPr>
          <p:spPr>
            <a:xfrm>
              <a:off x="14521043" y="7806143"/>
              <a:ext cx="216115" cy="108058"/>
            </a:xfrm>
            <a:custGeom>
              <a:avLst/>
              <a:gdLst>
                <a:gd name="connsiteX0" fmla="*/ 221338 w 242761"/>
                <a:gd name="connsiteY0" fmla="*/ 27917 h 121380"/>
                <a:gd name="connsiteX1" fmla="*/ 227204 w 242761"/>
                <a:gd name="connsiteY1" fmla="*/ 81122 h 121380"/>
                <a:gd name="connsiteX2" fmla="*/ 180472 w 242761"/>
                <a:gd name="connsiteY2" fmla="*/ 115716 h 121380"/>
                <a:gd name="connsiteX3" fmla="*/ 158017 w 242761"/>
                <a:gd name="connsiteY3" fmla="*/ 95485 h 121380"/>
                <a:gd name="connsiteX4" fmla="*/ 137585 w 242761"/>
                <a:gd name="connsiteY4" fmla="*/ 96700 h 121380"/>
                <a:gd name="connsiteX5" fmla="*/ 106836 w 242761"/>
                <a:gd name="connsiteY5" fmla="*/ 125022 h 121380"/>
                <a:gd name="connsiteX6" fmla="*/ 29960 w 242761"/>
                <a:gd name="connsiteY6" fmla="*/ 98520 h 121380"/>
                <a:gd name="connsiteX7" fmla="*/ 15193 w 242761"/>
                <a:gd name="connsiteY7" fmla="*/ 73435 h 121380"/>
                <a:gd name="connsiteX8" fmla="*/ 21262 w 242761"/>
                <a:gd name="connsiteY8" fmla="*/ 35200 h 121380"/>
                <a:gd name="connsiteX9" fmla="*/ 118366 w 242761"/>
                <a:gd name="connsiteY9" fmla="*/ 16386 h 121380"/>
                <a:gd name="connsiteX10" fmla="*/ 147296 w 242761"/>
                <a:gd name="connsiteY10" fmla="*/ 20634 h 121380"/>
                <a:gd name="connsiteX11" fmla="*/ 172785 w 242761"/>
                <a:gd name="connsiteY11" fmla="*/ 15173 h 121380"/>
                <a:gd name="connsiteX12" fmla="*/ 221338 w 242761"/>
                <a:gd name="connsiteY12" fmla="*/ 27917 h 121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761" h="121380">
                  <a:moveTo>
                    <a:pt x="221338" y="27917"/>
                  </a:moveTo>
                  <a:cubicBezTo>
                    <a:pt x="232666" y="61297"/>
                    <a:pt x="227204" y="81122"/>
                    <a:pt x="227204" y="81122"/>
                  </a:cubicBezTo>
                  <a:cubicBezTo>
                    <a:pt x="227204" y="81122"/>
                    <a:pt x="210414" y="109849"/>
                    <a:pt x="180472" y="115716"/>
                  </a:cubicBezTo>
                  <a:cubicBezTo>
                    <a:pt x="169144" y="117941"/>
                    <a:pt x="163277" y="104185"/>
                    <a:pt x="158017" y="95485"/>
                  </a:cubicBezTo>
                  <a:cubicBezTo>
                    <a:pt x="155995" y="92249"/>
                    <a:pt x="139608" y="93463"/>
                    <a:pt x="137585" y="96700"/>
                  </a:cubicBezTo>
                  <a:cubicBezTo>
                    <a:pt x="131111" y="107017"/>
                    <a:pt x="121806" y="127045"/>
                    <a:pt x="106836" y="125022"/>
                  </a:cubicBezTo>
                  <a:cubicBezTo>
                    <a:pt x="76288" y="120976"/>
                    <a:pt x="48371" y="107422"/>
                    <a:pt x="29960" y="98520"/>
                  </a:cubicBezTo>
                  <a:cubicBezTo>
                    <a:pt x="20453" y="93867"/>
                    <a:pt x="14788" y="84157"/>
                    <a:pt x="15193" y="73435"/>
                  </a:cubicBezTo>
                  <a:cubicBezTo>
                    <a:pt x="15598" y="60488"/>
                    <a:pt x="17215" y="43696"/>
                    <a:pt x="21262" y="35200"/>
                  </a:cubicBezTo>
                  <a:lnTo>
                    <a:pt x="118366" y="16386"/>
                  </a:lnTo>
                  <a:lnTo>
                    <a:pt x="147296" y="20634"/>
                  </a:lnTo>
                  <a:lnTo>
                    <a:pt x="172785" y="15173"/>
                  </a:lnTo>
                  <a:lnTo>
                    <a:pt x="221338" y="27917"/>
                  </a:lnTo>
                  <a:close/>
                </a:path>
              </a:pathLst>
            </a:custGeom>
            <a:solidFill>
              <a:srgbClr val="FFFF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2" name="Freeform: Shape 671">
              <a:extLst>
                <a:ext uri="{FF2B5EF4-FFF2-40B4-BE49-F238E27FC236}">
                  <a16:creationId xmlns:a16="http://schemas.microsoft.com/office/drawing/2014/main" id="{C26AD19A-46AC-4D5C-99D6-7AF1ECF99462}"/>
                </a:ext>
              </a:extLst>
            </p:cNvPr>
            <p:cNvSpPr/>
            <p:nvPr/>
          </p:nvSpPr>
          <p:spPr>
            <a:xfrm>
              <a:off x="13677133" y="8020817"/>
              <a:ext cx="1530813" cy="756402"/>
            </a:xfrm>
            <a:custGeom>
              <a:avLst/>
              <a:gdLst>
                <a:gd name="connsiteX0" fmla="*/ 1706407 w 1719557"/>
                <a:gd name="connsiteY0" fmla="*/ 588089 h 849663"/>
                <a:gd name="connsiteX1" fmla="*/ 931190 w 1719557"/>
                <a:gd name="connsiteY1" fmla="*/ 848652 h 849663"/>
                <a:gd name="connsiteX2" fmla="*/ 38639 w 1719557"/>
                <a:gd name="connsiteY2" fmla="*/ 487950 h 849663"/>
                <a:gd name="connsiteX3" fmla="*/ 15173 w 1719557"/>
                <a:gd name="connsiteY3" fmla="*/ 464685 h 849663"/>
                <a:gd name="connsiteX4" fmla="*/ 99734 w 1719557"/>
                <a:gd name="connsiteY4" fmla="*/ 407232 h 849663"/>
                <a:gd name="connsiteX5" fmla="*/ 99937 w 1719557"/>
                <a:gd name="connsiteY5" fmla="*/ 407434 h 849663"/>
                <a:gd name="connsiteX6" fmla="*/ 99734 w 1719557"/>
                <a:gd name="connsiteY6" fmla="*/ 405006 h 849663"/>
                <a:gd name="connsiteX7" fmla="*/ 658084 w 1719557"/>
                <a:gd name="connsiteY7" fmla="*/ 221722 h 849663"/>
                <a:gd name="connsiteX8" fmla="*/ 658084 w 1719557"/>
                <a:gd name="connsiteY8" fmla="*/ 15173 h 849663"/>
                <a:gd name="connsiteX9" fmla="*/ 910960 w 1719557"/>
                <a:gd name="connsiteY9" fmla="*/ 106612 h 849663"/>
                <a:gd name="connsiteX10" fmla="*/ 981362 w 1719557"/>
                <a:gd name="connsiteY10" fmla="*/ 426046 h 849663"/>
                <a:gd name="connsiteX11" fmla="*/ 1012516 w 1719557"/>
                <a:gd name="connsiteY11" fmla="*/ 120976 h 849663"/>
                <a:gd name="connsiteX12" fmla="*/ 1113261 w 1719557"/>
                <a:gd name="connsiteY12" fmla="*/ 65950 h 849663"/>
                <a:gd name="connsiteX13" fmla="*/ 1129850 w 1719557"/>
                <a:gd name="connsiteY13" fmla="*/ 234062 h 849663"/>
                <a:gd name="connsiteX14" fmla="*/ 1576328 w 1719557"/>
                <a:gd name="connsiteY14" fmla="*/ 441825 h 849663"/>
                <a:gd name="connsiteX15" fmla="*/ 1706407 w 1719557"/>
                <a:gd name="connsiteY15" fmla="*/ 588089 h 84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9557" h="849663">
                  <a:moveTo>
                    <a:pt x="1706407" y="588089"/>
                  </a:moveTo>
                  <a:cubicBezTo>
                    <a:pt x="1491159" y="751548"/>
                    <a:pt x="1222504" y="848652"/>
                    <a:pt x="931190" y="848652"/>
                  </a:cubicBezTo>
                  <a:cubicBezTo>
                    <a:pt x="584245" y="848652"/>
                    <a:pt x="269869" y="711088"/>
                    <a:pt x="38639" y="487950"/>
                  </a:cubicBezTo>
                  <a:cubicBezTo>
                    <a:pt x="30749" y="480465"/>
                    <a:pt x="22860" y="472575"/>
                    <a:pt x="15173" y="464685"/>
                  </a:cubicBezTo>
                  <a:cubicBezTo>
                    <a:pt x="45315" y="434340"/>
                    <a:pt x="75255" y="411682"/>
                    <a:pt x="99734" y="407232"/>
                  </a:cubicBezTo>
                  <a:cubicBezTo>
                    <a:pt x="99734" y="407232"/>
                    <a:pt x="99734" y="407434"/>
                    <a:pt x="99937" y="407434"/>
                  </a:cubicBezTo>
                  <a:lnTo>
                    <a:pt x="99734" y="405006"/>
                  </a:lnTo>
                  <a:lnTo>
                    <a:pt x="658084" y="221722"/>
                  </a:lnTo>
                  <a:lnTo>
                    <a:pt x="658084" y="15173"/>
                  </a:lnTo>
                  <a:lnTo>
                    <a:pt x="910960" y="106612"/>
                  </a:lnTo>
                  <a:lnTo>
                    <a:pt x="981362" y="426046"/>
                  </a:lnTo>
                  <a:lnTo>
                    <a:pt x="1012516" y="120976"/>
                  </a:lnTo>
                  <a:lnTo>
                    <a:pt x="1113261" y="65950"/>
                  </a:lnTo>
                  <a:lnTo>
                    <a:pt x="1129850" y="234062"/>
                  </a:lnTo>
                  <a:lnTo>
                    <a:pt x="1576328" y="441825"/>
                  </a:lnTo>
                  <a:cubicBezTo>
                    <a:pt x="1646931" y="489163"/>
                    <a:pt x="1686177" y="547831"/>
                    <a:pt x="1706407" y="588089"/>
                  </a:cubicBezTo>
                  <a:close/>
                </a:path>
              </a:pathLst>
            </a:custGeom>
            <a:solidFill>
              <a:schemeClr val="accent5"/>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3" name="Freeform: Shape 672">
              <a:extLst>
                <a:ext uri="{FF2B5EF4-FFF2-40B4-BE49-F238E27FC236}">
                  <a16:creationId xmlns:a16="http://schemas.microsoft.com/office/drawing/2014/main" id="{851C6609-F81E-430E-8071-D452272C8080}"/>
                </a:ext>
              </a:extLst>
            </p:cNvPr>
            <p:cNvSpPr/>
            <p:nvPr/>
          </p:nvSpPr>
          <p:spPr>
            <a:xfrm>
              <a:off x="14249477" y="8020817"/>
              <a:ext cx="270143" cy="288153"/>
            </a:xfrm>
            <a:custGeom>
              <a:avLst/>
              <a:gdLst>
                <a:gd name="connsiteX0" fmla="*/ 267846 w 303451"/>
                <a:gd name="connsiteY0" fmla="*/ 104387 h 323681"/>
                <a:gd name="connsiteX1" fmla="*/ 288481 w 303451"/>
                <a:gd name="connsiteY1" fmla="*/ 326918 h 323681"/>
                <a:gd name="connsiteX2" fmla="*/ 15173 w 303451"/>
                <a:gd name="connsiteY2" fmla="*/ 221722 h 323681"/>
                <a:gd name="connsiteX3" fmla="*/ 15173 w 303451"/>
                <a:gd name="connsiteY3" fmla="*/ 15173 h 323681"/>
              </a:gdLst>
              <a:ahLst/>
              <a:cxnLst>
                <a:cxn ang="0">
                  <a:pos x="connsiteX0" y="connsiteY0"/>
                </a:cxn>
                <a:cxn ang="0">
                  <a:pos x="connsiteX1" y="connsiteY1"/>
                </a:cxn>
                <a:cxn ang="0">
                  <a:pos x="connsiteX2" y="connsiteY2"/>
                </a:cxn>
                <a:cxn ang="0">
                  <a:pos x="connsiteX3" y="connsiteY3"/>
                </a:cxn>
              </a:cxnLst>
              <a:rect l="l" t="t" r="r" b="b"/>
              <a:pathLst>
                <a:path w="303451" h="323681">
                  <a:moveTo>
                    <a:pt x="267846" y="104387"/>
                  </a:moveTo>
                  <a:lnTo>
                    <a:pt x="288481" y="326918"/>
                  </a:lnTo>
                  <a:lnTo>
                    <a:pt x="15173" y="221722"/>
                  </a:lnTo>
                  <a:lnTo>
                    <a:pt x="15173" y="15173"/>
                  </a:lnTo>
                  <a:close/>
                </a:path>
              </a:pathLst>
            </a:custGeom>
            <a:solidFill>
              <a:srgbClr val="FFFC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4" name="Freeform: Shape 673">
              <a:extLst>
                <a:ext uri="{FF2B5EF4-FFF2-40B4-BE49-F238E27FC236}">
                  <a16:creationId xmlns:a16="http://schemas.microsoft.com/office/drawing/2014/main" id="{35986DBE-A8FA-492E-8AB6-F975126972CB}"/>
                </a:ext>
              </a:extLst>
            </p:cNvPr>
            <p:cNvSpPr/>
            <p:nvPr/>
          </p:nvSpPr>
          <p:spPr>
            <a:xfrm>
              <a:off x="14559602" y="8046570"/>
              <a:ext cx="144077" cy="288153"/>
            </a:xfrm>
            <a:custGeom>
              <a:avLst/>
              <a:gdLst>
                <a:gd name="connsiteX0" fmla="*/ 156176 w 161840"/>
                <a:gd name="connsiteY0" fmla="*/ 15173 h 323681"/>
                <a:gd name="connsiteX1" fmla="*/ 163661 w 161840"/>
                <a:gd name="connsiteY1" fmla="*/ 216462 h 323681"/>
                <a:gd name="connsiteX2" fmla="*/ 39246 w 161840"/>
                <a:gd name="connsiteY2" fmla="*/ 310936 h 323681"/>
                <a:gd name="connsiteX3" fmla="*/ 15173 w 161840"/>
                <a:gd name="connsiteY3" fmla="*/ 92047 h 323681"/>
              </a:gdLst>
              <a:ahLst/>
              <a:cxnLst>
                <a:cxn ang="0">
                  <a:pos x="connsiteX0" y="connsiteY0"/>
                </a:cxn>
                <a:cxn ang="0">
                  <a:pos x="connsiteX1" y="connsiteY1"/>
                </a:cxn>
                <a:cxn ang="0">
                  <a:pos x="connsiteX2" y="connsiteY2"/>
                </a:cxn>
                <a:cxn ang="0">
                  <a:pos x="connsiteX3" y="connsiteY3"/>
                </a:cxn>
              </a:cxnLst>
              <a:rect l="l" t="t" r="r" b="b"/>
              <a:pathLst>
                <a:path w="161840" h="323681">
                  <a:moveTo>
                    <a:pt x="156176" y="15173"/>
                  </a:moveTo>
                  <a:lnTo>
                    <a:pt x="163661" y="216462"/>
                  </a:lnTo>
                  <a:lnTo>
                    <a:pt x="39246" y="310936"/>
                  </a:lnTo>
                  <a:lnTo>
                    <a:pt x="15173" y="92047"/>
                  </a:lnTo>
                  <a:close/>
                </a:path>
              </a:pathLst>
            </a:custGeom>
            <a:solidFill>
              <a:srgbClr val="FFFCFF"/>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5" name="Freeform: Shape 674">
              <a:extLst>
                <a:ext uri="{FF2B5EF4-FFF2-40B4-BE49-F238E27FC236}">
                  <a16:creationId xmlns:a16="http://schemas.microsoft.com/office/drawing/2014/main" id="{6EF7F440-D245-4A11-88E8-642AA81E8B4C}"/>
                </a:ext>
              </a:extLst>
            </p:cNvPr>
            <p:cNvSpPr/>
            <p:nvPr/>
          </p:nvSpPr>
          <p:spPr>
            <a:xfrm>
              <a:off x="14530427" y="8385691"/>
              <a:ext cx="36019" cy="396211"/>
            </a:xfrm>
            <a:custGeom>
              <a:avLst/>
              <a:gdLst>
                <a:gd name="connsiteX0" fmla="*/ 40663 w 40460"/>
                <a:gd name="connsiteY0" fmla="*/ 438993 h 445061"/>
                <a:gd name="connsiteX1" fmla="*/ 26299 w 40460"/>
                <a:gd name="connsiteY1" fmla="*/ 439802 h 445061"/>
                <a:gd name="connsiteX2" fmla="*/ 15173 w 40460"/>
                <a:gd name="connsiteY2" fmla="*/ 15173 h 445061"/>
                <a:gd name="connsiteX3" fmla="*/ 16790 w 40460"/>
                <a:gd name="connsiteY3" fmla="*/ 15173 h 445061"/>
                <a:gd name="connsiteX4" fmla="*/ 40663 w 40460"/>
                <a:gd name="connsiteY4" fmla="*/ 438993 h 445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0" h="445061">
                  <a:moveTo>
                    <a:pt x="40663" y="438993"/>
                  </a:moveTo>
                  <a:cubicBezTo>
                    <a:pt x="35806" y="439195"/>
                    <a:pt x="31154" y="439599"/>
                    <a:pt x="26299" y="439802"/>
                  </a:cubicBezTo>
                  <a:cubicBezTo>
                    <a:pt x="19218" y="298191"/>
                    <a:pt x="15173" y="156783"/>
                    <a:pt x="15173" y="15173"/>
                  </a:cubicBezTo>
                  <a:lnTo>
                    <a:pt x="16790" y="15173"/>
                  </a:lnTo>
                  <a:cubicBezTo>
                    <a:pt x="28524" y="156176"/>
                    <a:pt x="36009" y="297787"/>
                    <a:pt x="40663" y="438993"/>
                  </a:cubicBezTo>
                  <a:close/>
                </a:path>
              </a:pathLst>
            </a:custGeom>
            <a:solidFill>
              <a:srgbClr val="000000">
                <a:alpha val="10000"/>
              </a:srgb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7" name="Freeform: Shape 676">
              <a:extLst>
                <a:ext uri="{FF2B5EF4-FFF2-40B4-BE49-F238E27FC236}">
                  <a16:creationId xmlns:a16="http://schemas.microsoft.com/office/drawing/2014/main" id="{FD24E5F5-148F-4C02-8D34-32D635EC8D00}"/>
                </a:ext>
              </a:extLst>
            </p:cNvPr>
            <p:cNvSpPr/>
            <p:nvPr/>
          </p:nvSpPr>
          <p:spPr>
            <a:xfrm>
              <a:off x="19064157" y="7805782"/>
              <a:ext cx="1260670" cy="252134"/>
            </a:xfrm>
            <a:custGeom>
              <a:avLst/>
              <a:gdLst>
                <a:gd name="connsiteX0" fmla="*/ 1346110 w 1416106"/>
                <a:gd name="connsiteY0" fmla="*/ 270274 h 283221"/>
                <a:gd name="connsiteX1" fmla="*/ 75255 w 1416106"/>
                <a:gd name="connsiteY1" fmla="*/ 270274 h 283221"/>
                <a:gd name="connsiteX2" fmla="*/ 15173 w 1416106"/>
                <a:gd name="connsiteY2" fmla="*/ 210191 h 283221"/>
                <a:gd name="connsiteX3" fmla="*/ 15173 w 1416106"/>
                <a:gd name="connsiteY3" fmla="*/ 75256 h 283221"/>
                <a:gd name="connsiteX4" fmla="*/ 75255 w 1416106"/>
                <a:gd name="connsiteY4" fmla="*/ 15173 h 283221"/>
                <a:gd name="connsiteX5" fmla="*/ 1346110 w 1416106"/>
                <a:gd name="connsiteY5" fmla="*/ 15173 h 283221"/>
                <a:gd name="connsiteX6" fmla="*/ 1406194 w 1416106"/>
                <a:gd name="connsiteY6" fmla="*/ 75256 h 283221"/>
                <a:gd name="connsiteX7" fmla="*/ 1406194 w 1416106"/>
                <a:gd name="connsiteY7" fmla="*/ 210191 h 283221"/>
                <a:gd name="connsiteX8" fmla="*/ 1346110 w 1416106"/>
                <a:gd name="connsiteY8" fmla="*/ 270274 h 28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106" h="283221">
                  <a:moveTo>
                    <a:pt x="1346110" y="270274"/>
                  </a:moveTo>
                  <a:lnTo>
                    <a:pt x="75255" y="270274"/>
                  </a:lnTo>
                  <a:cubicBezTo>
                    <a:pt x="42079" y="270274"/>
                    <a:pt x="15173" y="243368"/>
                    <a:pt x="15173" y="210191"/>
                  </a:cubicBezTo>
                  <a:lnTo>
                    <a:pt x="15173" y="75256"/>
                  </a:lnTo>
                  <a:cubicBezTo>
                    <a:pt x="15173" y="42079"/>
                    <a:pt x="42079" y="15173"/>
                    <a:pt x="75255" y="15173"/>
                  </a:cubicBezTo>
                  <a:lnTo>
                    <a:pt x="1346110" y="15173"/>
                  </a:lnTo>
                  <a:cubicBezTo>
                    <a:pt x="1379287" y="15173"/>
                    <a:pt x="1406194" y="42079"/>
                    <a:pt x="1406194" y="75256"/>
                  </a:cubicBezTo>
                  <a:lnTo>
                    <a:pt x="1406194" y="210191"/>
                  </a:lnTo>
                  <a:cubicBezTo>
                    <a:pt x="1406194" y="243368"/>
                    <a:pt x="1379287" y="270274"/>
                    <a:pt x="1346110" y="270274"/>
                  </a:cubicBezTo>
                  <a:close/>
                </a:path>
              </a:pathLst>
            </a:custGeom>
            <a:solidFill>
              <a:srgbClr val="F7F8FC"/>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grpSp>
          <p:nvGrpSpPr>
            <p:cNvPr id="3" name="Group 2">
              <a:extLst>
                <a:ext uri="{FF2B5EF4-FFF2-40B4-BE49-F238E27FC236}">
                  <a16:creationId xmlns:a16="http://schemas.microsoft.com/office/drawing/2014/main" id="{8852951A-7AFA-449D-BBA6-9A05DD2AB1C5}"/>
                </a:ext>
              </a:extLst>
            </p:cNvPr>
            <p:cNvGrpSpPr/>
            <p:nvPr/>
          </p:nvGrpSpPr>
          <p:grpSpPr>
            <a:xfrm>
              <a:off x="12681204" y="5794293"/>
              <a:ext cx="8140328" cy="4015595"/>
              <a:chOff x="12681204" y="5794293"/>
              <a:chExt cx="8140328" cy="4015595"/>
            </a:xfrm>
            <a:solidFill>
              <a:schemeClr val="tx1">
                <a:alpha val="20000"/>
              </a:schemeClr>
            </a:solidFill>
          </p:grpSpPr>
          <p:sp>
            <p:nvSpPr>
              <p:cNvPr id="653" name="Freeform: Shape 652">
                <a:extLst>
                  <a:ext uri="{FF2B5EF4-FFF2-40B4-BE49-F238E27FC236}">
                    <a16:creationId xmlns:a16="http://schemas.microsoft.com/office/drawing/2014/main" id="{037927B6-FDF4-4D05-9A50-59403B5C5A62}"/>
                  </a:ext>
                </a:extLst>
              </p:cNvPr>
              <p:cNvSpPr/>
              <p:nvPr/>
            </p:nvSpPr>
            <p:spPr>
              <a:xfrm>
                <a:off x="12681204" y="5794293"/>
                <a:ext cx="8140328" cy="342182"/>
              </a:xfrm>
              <a:custGeom>
                <a:avLst/>
                <a:gdLst>
                  <a:gd name="connsiteX0" fmla="*/ 15173 w 9143999"/>
                  <a:gd name="connsiteY0" fmla="*/ 15172 h 384371"/>
                  <a:gd name="connsiteX1" fmla="*/ 9129839 w 9143999"/>
                  <a:gd name="connsiteY1" fmla="*/ 15172 h 384371"/>
                  <a:gd name="connsiteX2" fmla="*/ 9129839 w 9143999"/>
                  <a:gd name="connsiteY2" fmla="*/ 386192 h 384371"/>
                  <a:gd name="connsiteX3" fmla="*/ 15173 w 9143999"/>
                  <a:gd name="connsiteY3" fmla="*/ 386192 h 384371"/>
                </a:gdLst>
                <a:ahLst/>
                <a:cxnLst>
                  <a:cxn ang="0">
                    <a:pos x="connsiteX0" y="connsiteY0"/>
                  </a:cxn>
                  <a:cxn ang="0">
                    <a:pos x="connsiteX1" y="connsiteY1"/>
                  </a:cxn>
                  <a:cxn ang="0">
                    <a:pos x="connsiteX2" y="connsiteY2"/>
                  </a:cxn>
                  <a:cxn ang="0">
                    <a:pos x="connsiteX3" y="connsiteY3"/>
                  </a:cxn>
                </a:cxnLst>
                <a:rect l="l" t="t" r="r" b="b"/>
                <a:pathLst>
                  <a:path w="9143999" h="384371">
                    <a:moveTo>
                      <a:pt x="15173" y="15172"/>
                    </a:moveTo>
                    <a:lnTo>
                      <a:pt x="9129839" y="15172"/>
                    </a:lnTo>
                    <a:lnTo>
                      <a:pt x="9129839" y="386192"/>
                    </a:lnTo>
                    <a:lnTo>
                      <a:pt x="15173" y="386192"/>
                    </a:ln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8" name="Freeform: Shape 657">
                <a:extLst>
                  <a:ext uri="{FF2B5EF4-FFF2-40B4-BE49-F238E27FC236}">
                    <a16:creationId xmlns:a16="http://schemas.microsoft.com/office/drawing/2014/main" id="{550571E8-5B30-466D-A991-5FE1AD570AF5}"/>
                  </a:ext>
                </a:extLst>
              </p:cNvPr>
              <p:cNvSpPr/>
              <p:nvPr/>
            </p:nvSpPr>
            <p:spPr>
              <a:xfrm>
                <a:off x="13121358" y="9149477"/>
                <a:ext cx="1260670" cy="252134"/>
              </a:xfrm>
              <a:custGeom>
                <a:avLst/>
                <a:gdLst>
                  <a:gd name="connsiteX0" fmla="*/ 1346110 w 1416106"/>
                  <a:gd name="connsiteY0" fmla="*/ 270274 h 283221"/>
                  <a:gd name="connsiteX1" fmla="*/ 75255 w 1416106"/>
                  <a:gd name="connsiteY1" fmla="*/ 270274 h 283221"/>
                  <a:gd name="connsiteX2" fmla="*/ 15173 w 1416106"/>
                  <a:gd name="connsiteY2" fmla="*/ 210190 h 283221"/>
                  <a:gd name="connsiteX3" fmla="*/ 15173 w 1416106"/>
                  <a:gd name="connsiteY3" fmla="*/ 75256 h 283221"/>
                  <a:gd name="connsiteX4" fmla="*/ 75255 w 1416106"/>
                  <a:gd name="connsiteY4" fmla="*/ 15173 h 283221"/>
                  <a:gd name="connsiteX5" fmla="*/ 1346110 w 1416106"/>
                  <a:gd name="connsiteY5" fmla="*/ 15173 h 283221"/>
                  <a:gd name="connsiteX6" fmla="*/ 1406192 w 1416106"/>
                  <a:gd name="connsiteY6" fmla="*/ 75256 h 283221"/>
                  <a:gd name="connsiteX7" fmla="*/ 1406192 w 1416106"/>
                  <a:gd name="connsiteY7" fmla="*/ 210190 h 283221"/>
                  <a:gd name="connsiteX8" fmla="*/ 1346110 w 1416106"/>
                  <a:gd name="connsiteY8" fmla="*/ 270274 h 28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106" h="283221">
                    <a:moveTo>
                      <a:pt x="1346110" y="270274"/>
                    </a:moveTo>
                    <a:lnTo>
                      <a:pt x="75255" y="270274"/>
                    </a:lnTo>
                    <a:cubicBezTo>
                      <a:pt x="42078" y="270274"/>
                      <a:pt x="15173" y="243368"/>
                      <a:pt x="15173" y="210190"/>
                    </a:cubicBezTo>
                    <a:lnTo>
                      <a:pt x="15173" y="75256"/>
                    </a:lnTo>
                    <a:cubicBezTo>
                      <a:pt x="15173" y="42078"/>
                      <a:pt x="42078" y="15173"/>
                      <a:pt x="75255" y="15173"/>
                    </a:cubicBezTo>
                    <a:lnTo>
                      <a:pt x="1346110" y="15173"/>
                    </a:lnTo>
                    <a:cubicBezTo>
                      <a:pt x="1379287" y="15173"/>
                      <a:pt x="1406192" y="42078"/>
                      <a:pt x="1406192" y="75256"/>
                    </a:cubicBezTo>
                    <a:lnTo>
                      <a:pt x="1406192" y="210190"/>
                    </a:lnTo>
                    <a:cubicBezTo>
                      <a:pt x="1406192" y="243368"/>
                      <a:pt x="1379287" y="270274"/>
                      <a:pt x="1346110" y="270274"/>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59" name="Freeform: Shape 658">
                <a:extLst>
                  <a:ext uri="{FF2B5EF4-FFF2-40B4-BE49-F238E27FC236}">
                    <a16:creationId xmlns:a16="http://schemas.microsoft.com/office/drawing/2014/main" id="{45AC9F4B-C24E-4777-B835-4E71E4682B91}"/>
                  </a:ext>
                </a:extLst>
              </p:cNvPr>
              <p:cNvSpPr/>
              <p:nvPr/>
            </p:nvSpPr>
            <p:spPr>
              <a:xfrm>
                <a:off x="13121177" y="9492379"/>
                <a:ext cx="2755464" cy="126067"/>
              </a:xfrm>
              <a:custGeom>
                <a:avLst/>
                <a:gdLst>
                  <a:gd name="connsiteX0" fmla="*/ 3033703 w 3095203"/>
                  <a:gd name="connsiteY0" fmla="*/ 131293 h 141610"/>
                  <a:gd name="connsiteX1" fmla="*/ 73233 w 3095203"/>
                  <a:gd name="connsiteY1" fmla="*/ 131293 h 141610"/>
                  <a:gd name="connsiteX2" fmla="*/ 15173 w 3095203"/>
                  <a:gd name="connsiteY2" fmla="*/ 73233 h 141610"/>
                  <a:gd name="connsiteX3" fmla="*/ 15173 w 3095203"/>
                  <a:gd name="connsiteY3" fmla="*/ 73233 h 141610"/>
                  <a:gd name="connsiteX4" fmla="*/ 73233 w 3095203"/>
                  <a:gd name="connsiteY4" fmla="*/ 15173 h 141610"/>
                  <a:gd name="connsiteX5" fmla="*/ 3033703 w 3095203"/>
                  <a:gd name="connsiteY5" fmla="*/ 15173 h 141610"/>
                  <a:gd name="connsiteX6" fmla="*/ 3091562 w 3095203"/>
                  <a:gd name="connsiteY6" fmla="*/ 73233 h 141610"/>
                  <a:gd name="connsiteX7" fmla="*/ 3091562 w 3095203"/>
                  <a:gd name="connsiteY7" fmla="*/ 73233 h 141610"/>
                  <a:gd name="connsiteX8" fmla="*/ 3033703 w 3095203"/>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203" h="141610">
                    <a:moveTo>
                      <a:pt x="3033703" y="131293"/>
                    </a:moveTo>
                    <a:lnTo>
                      <a:pt x="73233" y="131293"/>
                    </a:lnTo>
                    <a:cubicBezTo>
                      <a:pt x="41269" y="131293"/>
                      <a:pt x="15173" y="105398"/>
                      <a:pt x="15173" y="73233"/>
                    </a:cubicBezTo>
                    <a:lnTo>
                      <a:pt x="15173" y="73233"/>
                    </a:lnTo>
                    <a:cubicBezTo>
                      <a:pt x="15173" y="41269"/>
                      <a:pt x="41066" y="15173"/>
                      <a:pt x="73233" y="15173"/>
                    </a:cubicBezTo>
                    <a:lnTo>
                      <a:pt x="3033703" y="15173"/>
                    </a:lnTo>
                    <a:cubicBezTo>
                      <a:pt x="3065667" y="15173"/>
                      <a:pt x="3091562" y="41066"/>
                      <a:pt x="3091562" y="73233"/>
                    </a:cubicBezTo>
                    <a:lnTo>
                      <a:pt x="3091562" y="73233"/>
                    </a:lnTo>
                    <a:cubicBezTo>
                      <a:pt x="3091764" y="105398"/>
                      <a:pt x="3065870" y="131293"/>
                      <a:pt x="3033703"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60" name="Freeform: Shape 659">
                <a:extLst>
                  <a:ext uri="{FF2B5EF4-FFF2-40B4-BE49-F238E27FC236}">
                    <a16:creationId xmlns:a16="http://schemas.microsoft.com/office/drawing/2014/main" id="{D9AC4DF8-4953-4AB2-AA11-783EB243734B}"/>
                  </a:ext>
                </a:extLst>
              </p:cNvPr>
              <p:cNvSpPr/>
              <p:nvPr/>
            </p:nvSpPr>
            <p:spPr>
              <a:xfrm>
                <a:off x="13121177" y="9657527"/>
                <a:ext cx="2755464" cy="126067"/>
              </a:xfrm>
              <a:custGeom>
                <a:avLst/>
                <a:gdLst>
                  <a:gd name="connsiteX0" fmla="*/ 3033703 w 3095203"/>
                  <a:gd name="connsiteY0" fmla="*/ 131293 h 141610"/>
                  <a:gd name="connsiteX1" fmla="*/ 73233 w 3095203"/>
                  <a:gd name="connsiteY1" fmla="*/ 131293 h 141610"/>
                  <a:gd name="connsiteX2" fmla="*/ 15173 w 3095203"/>
                  <a:gd name="connsiteY2" fmla="*/ 73233 h 141610"/>
                  <a:gd name="connsiteX3" fmla="*/ 15173 w 3095203"/>
                  <a:gd name="connsiteY3" fmla="*/ 73233 h 141610"/>
                  <a:gd name="connsiteX4" fmla="*/ 73233 w 3095203"/>
                  <a:gd name="connsiteY4" fmla="*/ 15173 h 141610"/>
                  <a:gd name="connsiteX5" fmla="*/ 3033703 w 3095203"/>
                  <a:gd name="connsiteY5" fmla="*/ 15173 h 141610"/>
                  <a:gd name="connsiteX6" fmla="*/ 3091562 w 3095203"/>
                  <a:gd name="connsiteY6" fmla="*/ 73233 h 141610"/>
                  <a:gd name="connsiteX7" fmla="*/ 3091562 w 3095203"/>
                  <a:gd name="connsiteY7" fmla="*/ 73233 h 141610"/>
                  <a:gd name="connsiteX8" fmla="*/ 3033703 w 3095203"/>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203" h="141610">
                    <a:moveTo>
                      <a:pt x="3033703" y="131293"/>
                    </a:moveTo>
                    <a:lnTo>
                      <a:pt x="73233" y="131293"/>
                    </a:lnTo>
                    <a:cubicBezTo>
                      <a:pt x="41269" y="131293"/>
                      <a:pt x="15173" y="105399"/>
                      <a:pt x="15173" y="73233"/>
                    </a:cubicBezTo>
                    <a:lnTo>
                      <a:pt x="15173" y="73233"/>
                    </a:lnTo>
                    <a:cubicBezTo>
                      <a:pt x="15173" y="41269"/>
                      <a:pt x="41066" y="15173"/>
                      <a:pt x="73233" y="15173"/>
                    </a:cubicBezTo>
                    <a:lnTo>
                      <a:pt x="3033703" y="15173"/>
                    </a:lnTo>
                    <a:cubicBezTo>
                      <a:pt x="3065667" y="15173"/>
                      <a:pt x="3091562" y="41066"/>
                      <a:pt x="3091562" y="73233"/>
                    </a:cubicBezTo>
                    <a:lnTo>
                      <a:pt x="3091562" y="73233"/>
                    </a:lnTo>
                    <a:cubicBezTo>
                      <a:pt x="3091764" y="105399"/>
                      <a:pt x="3065870" y="131293"/>
                      <a:pt x="3033703"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6" name="Freeform: Shape 675">
                <a:extLst>
                  <a:ext uri="{FF2B5EF4-FFF2-40B4-BE49-F238E27FC236}">
                    <a16:creationId xmlns:a16="http://schemas.microsoft.com/office/drawing/2014/main" id="{A8B8D176-DA26-4A82-9B38-ED104E0EE6ED}"/>
                  </a:ext>
                </a:extLst>
              </p:cNvPr>
              <p:cNvSpPr/>
              <p:nvPr/>
            </p:nvSpPr>
            <p:spPr>
              <a:xfrm>
                <a:off x="18878298" y="7682057"/>
                <a:ext cx="1584843" cy="468249"/>
              </a:xfrm>
              <a:custGeom>
                <a:avLst/>
                <a:gdLst>
                  <a:gd name="connsiteX0" fmla="*/ 1717130 w 1780247"/>
                  <a:gd name="connsiteY0" fmla="*/ 525173 h 525982"/>
                  <a:gd name="connsiteX1" fmla="*/ 75255 w 1780247"/>
                  <a:gd name="connsiteY1" fmla="*/ 525173 h 525982"/>
                  <a:gd name="connsiteX2" fmla="*/ 15173 w 1780247"/>
                  <a:gd name="connsiteY2" fmla="*/ 465090 h 525982"/>
                  <a:gd name="connsiteX3" fmla="*/ 15173 w 1780247"/>
                  <a:gd name="connsiteY3" fmla="*/ 75256 h 525982"/>
                  <a:gd name="connsiteX4" fmla="*/ 75255 w 1780247"/>
                  <a:gd name="connsiteY4" fmla="*/ 15173 h 525982"/>
                  <a:gd name="connsiteX5" fmla="*/ 1717130 w 1780247"/>
                  <a:gd name="connsiteY5" fmla="*/ 15173 h 525982"/>
                  <a:gd name="connsiteX6" fmla="*/ 1777213 w 1780247"/>
                  <a:gd name="connsiteY6" fmla="*/ 75256 h 525982"/>
                  <a:gd name="connsiteX7" fmla="*/ 1777213 w 1780247"/>
                  <a:gd name="connsiteY7" fmla="*/ 465090 h 525982"/>
                  <a:gd name="connsiteX8" fmla="*/ 1717130 w 1780247"/>
                  <a:gd name="connsiteY8" fmla="*/ 525173 h 52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247" h="525982">
                    <a:moveTo>
                      <a:pt x="1717130" y="525173"/>
                    </a:moveTo>
                    <a:lnTo>
                      <a:pt x="75255" y="525173"/>
                    </a:lnTo>
                    <a:cubicBezTo>
                      <a:pt x="42079" y="525173"/>
                      <a:pt x="15173" y="498267"/>
                      <a:pt x="15173" y="465090"/>
                    </a:cubicBezTo>
                    <a:lnTo>
                      <a:pt x="15173" y="75256"/>
                    </a:lnTo>
                    <a:cubicBezTo>
                      <a:pt x="15173" y="42078"/>
                      <a:pt x="42079" y="15173"/>
                      <a:pt x="75255" y="15173"/>
                    </a:cubicBezTo>
                    <a:lnTo>
                      <a:pt x="1717130" y="15173"/>
                    </a:lnTo>
                    <a:cubicBezTo>
                      <a:pt x="1750308" y="15173"/>
                      <a:pt x="1777213" y="42078"/>
                      <a:pt x="1777213" y="75256"/>
                    </a:cubicBezTo>
                    <a:lnTo>
                      <a:pt x="1777213" y="465090"/>
                    </a:lnTo>
                    <a:cubicBezTo>
                      <a:pt x="1777213" y="498267"/>
                      <a:pt x="1750308" y="525173"/>
                      <a:pt x="1717130" y="52517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8" name="Freeform: Shape 677">
                <a:extLst>
                  <a:ext uri="{FF2B5EF4-FFF2-40B4-BE49-F238E27FC236}">
                    <a16:creationId xmlns:a16="http://schemas.microsoft.com/office/drawing/2014/main" id="{1DD10BCE-208A-4465-8F0D-CA00CBD90DE6}"/>
                  </a:ext>
                </a:extLst>
              </p:cNvPr>
              <p:cNvSpPr/>
              <p:nvPr/>
            </p:nvSpPr>
            <p:spPr>
              <a:xfrm>
                <a:off x="18900990" y="8197852"/>
                <a:ext cx="1260670" cy="126067"/>
              </a:xfrm>
              <a:custGeom>
                <a:avLst/>
                <a:gdLst>
                  <a:gd name="connsiteX0" fmla="*/ 1345705 w 1416106"/>
                  <a:gd name="connsiteY0" fmla="*/ 131293 h 141610"/>
                  <a:gd name="connsiteX1" fmla="*/ 73030 w 1416106"/>
                  <a:gd name="connsiteY1" fmla="*/ 131293 h 141610"/>
                  <a:gd name="connsiteX2" fmla="*/ 15173 w 1416106"/>
                  <a:gd name="connsiteY2" fmla="*/ 73233 h 141610"/>
                  <a:gd name="connsiteX3" fmla="*/ 15173 w 1416106"/>
                  <a:gd name="connsiteY3" fmla="*/ 73233 h 141610"/>
                  <a:gd name="connsiteX4" fmla="*/ 73030 w 1416106"/>
                  <a:gd name="connsiteY4" fmla="*/ 15173 h 141610"/>
                  <a:gd name="connsiteX5" fmla="*/ 1345705 w 1416106"/>
                  <a:gd name="connsiteY5" fmla="*/ 15173 h 141610"/>
                  <a:gd name="connsiteX6" fmla="*/ 1403766 w 1416106"/>
                  <a:gd name="connsiteY6" fmla="*/ 73233 h 141610"/>
                  <a:gd name="connsiteX7" fmla="*/ 1403766 w 1416106"/>
                  <a:gd name="connsiteY7" fmla="*/ 73233 h 141610"/>
                  <a:gd name="connsiteX8" fmla="*/ 1345705 w 1416106"/>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106" h="141610">
                    <a:moveTo>
                      <a:pt x="1345705" y="131293"/>
                    </a:moveTo>
                    <a:lnTo>
                      <a:pt x="73030" y="131293"/>
                    </a:lnTo>
                    <a:cubicBezTo>
                      <a:pt x="41066" y="131293"/>
                      <a:pt x="15173" y="105399"/>
                      <a:pt x="15173" y="73233"/>
                    </a:cubicBezTo>
                    <a:lnTo>
                      <a:pt x="15173" y="73233"/>
                    </a:lnTo>
                    <a:cubicBezTo>
                      <a:pt x="15173" y="41269"/>
                      <a:pt x="41066" y="15173"/>
                      <a:pt x="73030" y="15173"/>
                    </a:cubicBezTo>
                    <a:lnTo>
                      <a:pt x="1345705" y="15173"/>
                    </a:lnTo>
                    <a:cubicBezTo>
                      <a:pt x="1377669" y="15173"/>
                      <a:pt x="1403766" y="41067"/>
                      <a:pt x="1403766" y="73233"/>
                    </a:cubicBezTo>
                    <a:lnTo>
                      <a:pt x="1403766" y="73233"/>
                    </a:lnTo>
                    <a:cubicBezTo>
                      <a:pt x="1403766" y="105196"/>
                      <a:pt x="1377871" y="131293"/>
                      <a:pt x="1345705"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79" name="Freeform: Shape 678">
                <a:extLst>
                  <a:ext uri="{FF2B5EF4-FFF2-40B4-BE49-F238E27FC236}">
                    <a16:creationId xmlns:a16="http://schemas.microsoft.com/office/drawing/2014/main" id="{39DB3DAE-126A-43F0-9D0A-D4D941A556D0}"/>
                  </a:ext>
                </a:extLst>
              </p:cNvPr>
              <p:cNvSpPr/>
              <p:nvPr/>
            </p:nvSpPr>
            <p:spPr>
              <a:xfrm>
                <a:off x="18900990" y="8342288"/>
                <a:ext cx="1260670" cy="126067"/>
              </a:xfrm>
              <a:custGeom>
                <a:avLst/>
                <a:gdLst>
                  <a:gd name="connsiteX0" fmla="*/ 1345705 w 1416106"/>
                  <a:gd name="connsiteY0" fmla="*/ 131293 h 141610"/>
                  <a:gd name="connsiteX1" fmla="*/ 73030 w 1416106"/>
                  <a:gd name="connsiteY1" fmla="*/ 131293 h 141610"/>
                  <a:gd name="connsiteX2" fmla="*/ 15173 w 1416106"/>
                  <a:gd name="connsiteY2" fmla="*/ 73233 h 141610"/>
                  <a:gd name="connsiteX3" fmla="*/ 15173 w 1416106"/>
                  <a:gd name="connsiteY3" fmla="*/ 73233 h 141610"/>
                  <a:gd name="connsiteX4" fmla="*/ 73030 w 1416106"/>
                  <a:gd name="connsiteY4" fmla="*/ 15173 h 141610"/>
                  <a:gd name="connsiteX5" fmla="*/ 1345705 w 1416106"/>
                  <a:gd name="connsiteY5" fmla="*/ 15173 h 141610"/>
                  <a:gd name="connsiteX6" fmla="*/ 1403766 w 1416106"/>
                  <a:gd name="connsiteY6" fmla="*/ 73233 h 141610"/>
                  <a:gd name="connsiteX7" fmla="*/ 1403766 w 1416106"/>
                  <a:gd name="connsiteY7" fmla="*/ 73233 h 141610"/>
                  <a:gd name="connsiteX8" fmla="*/ 1345705 w 1416106"/>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106" h="141610">
                    <a:moveTo>
                      <a:pt x="1345705" y="131293"/>
                    </a:moveTo>
                    <a:lnTo>
                      <a:pt x="73030" y="131293"/>
                    </a:lnTo>
                    <a:cubicBezTo>
                      <a:pt x="41066" y="131293"/>
                      <a:pt x="15173" y="105399"/>
                      <a:pt x="15173" y="73233"/>
                    </a:cubicBezTo>
                    <a:lnTo>
                      <a:pt x="15173" y="73233"/>
                    </a:lnTo>
                    <a:cubicBezTo>
                      <a:pt x="15173" y="41270"/>
                      <a:pt x="41066" y="15173"/>
                      <a:pt x="73030" y="15173"/>
                    </a:cubicBezTo>
                    <a:lnTo>
                      <a:pt x="1345705" y="15173"/>
                    </a:lnTo>
                    <a:cubicBezTo>
                      <a:pt x="1377669" y="15173"/>
                      <a:pt x="1403766" y="41067"/>
                      <a:pt x="1403766" y="73233"/>
                    </a:cubicBezTo>
                    <a:lnTo>
                      <a:pt x="1403766" y="73233"/>
                    </a:lnTo>
                    <a:cubicBezTo>
                      <a:pt x="1403766" y="105399"/>
                      <a:pt x="1377871" y="131293"/>
                      <a:pt x="1345705"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0" name="Freeform: Shape 679">
                <a:extLst>
                  <a:ext uri="{FF2B5EF4-FFF2-40B4-BE49-F238E27FC236}">
                    <a16:creationId xmlns:a16="http://schemas.microsoft.com/office/drawing/2014/main" id="{CF7BB8DD-6E6F-4C3D-8B39-6EA7AF668D2B}"/>
                  </a:ext>
                </a:extLst>
              </p:cNvPr>
              <p:cNvSpPr/>
              <p:nvPr/>
            </p:nvSpPr>
            <p:spPr>
              <a:xfrm>
                <a:off x="18881720" y="8713826"/>
                <a:ext cx="1584843" cy="126067"/>
              </a:xfrm>
              <a:custGeom>
                <a:avLst/>
                <a:gdLst>
                  <a:gd name="connsiteX0" fmla="*/ 1721378 w 1780247"/>
                  <a:gd name="connsiteY0" fmla="*/ 131293 h 141610"/>
                  <a:gd name="connsiteX1" fmla="*/ 73233 w 1780247"/>
                  <a:gd name="connsiteY1" fmla="*/ 131293 h 141610"/>
                  <a:gd name="connsiteX2" fmla="*/ 15173 w 1780247"/>
                  <a:gd name="connsiteY2" fmla="*/ 73233 h 141610"/>
                  <a:gd name="connsiteX3" fmla="*/ 15173 w 1780247"/>
                  <a:gd name="connsiteY3" fmla="*/ 73233 h 141610"/>
                  <a:gd name="connsiteX4" fmla="*/ 73233 w 1780247"/>
                  <a:gd name="connsiteY4" fmla="*/ 15173 h 141610"/>
                  <a:gd name="connsiteX5" fmla="*/ 1721378 w 1780247"/>
                  <a:gd name="connsiteY5" fmla="*/ 15173 h 141610"/>
                  <a:gd name="connsiteX6" fmla="*/ 1779237 w 1780247"/>
                  <a:gd name="connsiteY6" fmla="*/ 73233 h 141610"/>
                  <a:gd name="connsiteX7" fmla="*/ 1779237 w 1780247"/>
                  <a:gd name="connsiteY7" fmla="*/ 73233 h 141610"/>
                  <a:gd name="connsiteX8" fmla="*/ 1721378 w 1780247"/>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247" h="141610">
                    <a:moveTo>
                      <a:pt x="1721378" y="131293"/>
                    </a:moveTo>
                    <a:lnTo>
                      <a:pt x="73233" y="131293"/>
                    </a:lnTo>
                    <a:cubicBezTo>
                      <a:pt x="41269" y="131293"/>
                      <a:pt x="15173" y="105399"/>
                      <a:pt x="15173" y="73233"/>
                    </a:cubicBezTo>
                    <a:lnTo>
                      <a:pt x="15173" y="73233"/>
                    </a:lnTo>
                    <a:cubicBezTo>
                      <a:pt x="15173" y="41269"/>
                      <a:pt x="41066" y="15173"/>
                      <a:pt x="73233" y="15173"/>
                    </a:cubicBezTo>
                    <a:lnTo>
                      <a:pt x="1721378" y="15173"/>
                    </a:lnTo>
                    <a:cubicBezTo>
                      <a:pt x="1753341" y="15173"/>
                      <a:pt x="1779237" y="41067"/>
                      <a:pt x="1779237" y="73233"/>
                    </a:cubicBezTo>
                    <a:lnTo>
                      <a:pt x="1779237" y="73233"/>
                    </a:lnTo>
                    <a:cubicBezTo>
                      <a:pt x="1779439" y="105196"/>
                      <a:pt x="1753341" y="131293"/>
                      <a:pt x="1721378"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1" name="Freeform: Shape 680">
                <a:extLst>
                  <a:ext uri="{FF2B5EF4-FFF2-40B4-BE49-F238E27FC236}">
                    <a16:creationId xmlns:a16="http://schemas.microsoft.com/office/drawing/2014/main" id="{8E485B35-58F4-4196-8E87-BF15D45334D7}"/>
                  </a:ext>
                </a:extLst>
              </p:cNvPr>
              <p:cNvSpPr/>
              <p:nvPr/>
            </p:nvSpPr>
            <p:spPr>
              <a:xfrm>
                <a:off x="16453489" y="8878973"/>
                <a:ext cx="4052154" cy="126067"/>
              </a:xfrm>
              <a:custGeom>
                <a:avLst/>
                <a:gdLst>
                  <a:gd name="connsiteX0" fmla="*/ 4481370 w 4551769"/>
                  <a:gd name="connsiteY0" fmla="*/ 131294 h 141610"/>
                  <a:gd name="connsiteX1" fmla="*/ 73233 w 4551769"/>
                  <a:gd name="connsiteY1" fmla="*/ 131294 h 141610"/>
                  <a:gd name="connsiteX2" fmla="*/ 15173 w 4551769"/>
                  <a:gd name="connsiteY2" fmla="*/ 73233 h 141610"/>
                  <a:gd name="connsiteX3" fmla="*/ 15173 w 4551769"/>
                  <a:gd name="connsiteY3" fmla="*/ 73233 h 141610"/>
                  <a:gd name="connsiteX4" fmla="*/ 73233 w 4551769"/>
                  <a:gd name="connsiteY4" fmla="*/ 15173 h 141610"/>
                  <a:gd name="connsiteX5" fmla="*/ 4481370 w 4551769"/>
                  <a:gd name="connsiteY5" fmla="*/ 15173 h 141610"/>
                  <a:gd name="connsiteX6" fmla="*/ 4539430 w 4551769"/>
                  <a:gd name="connsiteY6" fmla="*/ 73233 h 141610"/>
                  <a:gd name="connsiteX7" fmla="*/ 4539430 w 4551769"/>
                  <a:gd name="connsiteY7" fmla="*/ 73233 h 141610"/>
                  <a:gd name="connsiteX8" fmla="*/ 4481370 w 4551769"/>
                  <a:gd name="connsiteY8" fmla="*/ 131294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1769" h="141610">
                    <a:moveTo>
                      <a:pt x="4481370" y="131294"/>
                    </a:moveTo>
                    <a:lnTo>
                      <a:pt x="73233" y="131294"/>
                    </a:lnTo>
                    <a:cubicBezTo>
                      <a:pt x="41270" y="131294"/>
                      <a:pt x="15173" y="105399"/>
                      <a:pt x="15173" y="73233"/>
                    </a:cubicBezTo>
                    <a:lnTo>
                      <a:pt x="15173" y="73233"/>
                    </a:lnTo>
                    <a:cubicBezTo>
                      <a:pt x="15173" y="41270"/>
                      <a:pt x="41068" y="15173"/>
                      <a:pt x="73233" y="15173"/>
                    </a:cubicBezTo>
                    <a:lnTo>
                      <a:pt x="4481370" y="15173"/>
                    </a:lnTo>
                    <a:cubicBezTo>
                      <a:pt x="4513334" y="15173"/>
                      <a:pt x="4539430" y="41067"/>
                      <a:pt x="4539430" y="73233"/>
                    </a:cubicBezTo>
                    <a:lnTo>
                      <a:pt x="4539430" y="73233"/>
                    </a:lnTo>
                    <a:cubicBezTo>
                      <a:pt x="4539227" y="105197"/>
                      <a:pt x="4513334" y="131294"/>
                      <a:pt x="4481370" y="131294"/>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2" name="Freeform: Shape 681">
                <a:extLst>
                  <a:ext uri="{FF2B5EF4-FFF2-40B4-BE49-F238E27FC236}">
                    <a16:creationId xmlns:a16="http://schemas.microsoft.com/office/drawing/2014/main" id="{BDB32716-40AC-4360-98C2-1417720489C4}"/>
                  </a:ext>
                </a:extLst>
              </p:cNvPr>
              <p:cNvSpPr/>
              <p:nvPr/>
            </p:nvSpPr>
            <p:spPr>
              <a:xfrm>
                <a:off x="16453489" y="9043941"/>
                <a:ext cx="4052154" cy="126067"/>
              </a:xfrm>
              <a:custGeom>
                <a:avLst/>
                <a:gdLst>
                  <a:gd name="connsiteX0" fmla="*/ 4481370 w 4551769"/>
                  <a:gd name="connsiteY0" fmla="*/ 131293 h 141610"/>
                  <a:gd name="connsiteX1" fmla="*/ 73233 w 4551769"/>
                  <a:gd name="connsiteY1" fmla="*/ 131293 h 141610"/>
                  <a:gd name="connsiteX2" fmla="*/ 15173 w 4551769"/>
                  <a:gd name="connsiteY2" fmla="*/ 73233 h 141610"/>
                  <a:gd name="connsiteX3" fmla="*/ 15173 w 4551769"/>
                  <a:gd name="connsiteY3" fmla="*/ 73233 h 141610"/>
                  <a:gd name="connsiteX4" fmla="*/ 73233 w 4551769"/>
                  <a:gd name="connsiteY4" fmla="*/ 15173 h 141610"/>
                  <a:gd name="connsiteX5" fmla="*/ 4481370 w 4551769"/>
                  <a:gd name="connsiteY5" fmla="*/ 15173 h 141610"/>
                  <a:gd name="connsiteX6" fmla="*/ 4539430 w 4551769"/>
                  <a:gd name="connsiteY6" fmla="*/ 73233 h 141610"/>
                  <a:gd name="connsiteX7" fmla="*/ 4539430 w 4551769"/>
                  <a:gd name="connsiteY7" fmla="*/ 73233 h 141610"/>
                  <a:gd name="connsiteX8" fmla="*/ 4481370 w 4551769"/>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1769" h="141610">
                    <a:moveTo>
                      <a:pt x="4481370" y="131293"/>
                    </a:moveTo>
                    <a:lnTo>
                      <a:pt x="73233" y="131293"/>
                    </a:lnTo>
                    <a:cubicBezTo>
                      <a:pt x="41270" y="131293"/>
                      <a:pt x="15173" y="105399"/>
                      <a:pt x="15173" y="73233"/>
                    </a:cubicBezTo>
                    <a:lnTo>
                      <a:pt x="15173" y="73233"/>
                    </a:lnTo>
                    <a:cubicBezTo>
                      <a:pt x="15173" y="41270"/>
                      <a:pt x="41068" y="15173"/>
                      <a:pt x="73233" y="15173"/>
                    </a:cubicBezTo>
                    <a:lnTo>
                      <a:pt x="4481370" y="15173"/>
                    </a:lnTo>
                    <a:cubicBezTo>
                      <a:pt x="4513334" y="15173"/>
                      <a:pt x="4539430" y="41067"/>
                      <a:pt x="4539430" y="73233"/>
                    </a:cubicBezTo>
                    <a:lnTo>
                      <a:pt x="4539430" y="73233"/>
                    </a:lnTo>
                    <a:cubicBezTo>
                      <a:pt x="4539227" y="105399"/>
                      <a:pt x="4513334" y="131293"/>
                      <a:pt x="4481370"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3" name="Freeform: Shape 682">
                <a:extLst>
                  <a:ext uri="{FF2B5EF4-FFF2-40B4-BE49-F238E27FC236}">
                    <a16:creationId xmlns:a16="http://schemas.microsoft.com/office/drawing/2014/main" id="{A14B5848-04D8-4A88-9828-693C4B31DB65}"/>
                  </a:ext>
                </a:extLst>
              </p:cNvPr>
              <p:cNvSpPr/>
              <p:nvPr/>
            </p:nvSpPr>
            <p:spPr>
              <a:xfrm>
                <a:off x="16453489" y="9188557"/>
                <a:ext cx="4052154" cy="126067"/>
              </a:xfrm>
              <a:custGeom>
                <a:avLst/>
                <a:gdLst>
                  <a:gd name="connsiteX0" fmla="*/ 4481370 w 4551769"/>
                  <a:gd name="connsiteY0" fmla="*/ 131294 h 141610"/>
                  <a:gd name="connsiteX1" fmla="*/ 73233 w 4551769"/>
                  <a:gd name="connsiteY1" fmla="*/ 131294 h 141610"/>
                  <a:gd name="connsiteX2" fmla="*/ 15173 w 4551769"/>
                  <a:gd name="connsiteY2" fmla="*/ 73233 h 141610"/>
                  <a:gd name="connsiteX3" fmla="*/ 15173 w 4551769"/>
                  <a:gd name="connsiteY3" fmla="*/ 73233 h 141610"/>
                  <a:gd name="connsiteX4" fmla="*/ 73233 w 4551769"/>
                  <a:gd name="connsiteY4" fmla="*/ 15173 h 141610"/>
                  <a:gd name="connsiteX5" fmla="*/ 4481370 w 4551769"/>
                  <a:gd name="connsiteY5" fmla="*/ 15173 h 141610"/>
                  <a:gd name="connsiteX6" fmla="*/ 4539430 w 4551769"/>
                  <a:gd name="connsiteY6" fmla="*/ 73233 h 141610"/>
                  <a:gd name="connsiteX7" fmla="*/ 4539430 w 4551769"/>
                  <a:gd name="connsiteY7" fmla="*/ 73233 h 141610"/>
                  <a:gd name="connsiteX8" fmla="*/ 4481370 w 4551769"/>
                  <a:gd name="connsiteY8" fmla="*/ 131294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1769" h="141610">
                    <a:moveTo>
                      <a:pt x="4481370" y="131294"/>
                    </a:moveTo>
                    <a:lnTo>
                      <a:pt x="73233" y="131294"/>
                    </a:lnTo>
                    <a:cubicBezTo>
                      <a:pt x="41270" y="131294"/>
                      <a:pt x="15173" y="105399"/>
                      <a:pt x="15173" y="73233"/>
                    </a:cubicBezTo>
                    <a:lnTo>
                      <a:pt x="15173" y="73233"/>
                    </a:lnTo>
                    <a:cubicBezTo>
                      <a:pt x="15173" y="41270"/>
                      <a:pt x="41068" y="15173"/>
                      <a:pt x="73233" y="15173"/>
                    </a:cubicBezTo>
                    <a:lnTo>
                      <a:pt x="4481370" y="15173"/>
                    </a:lnTo>
                    <a:cubicBezTo>
                      <a:pt x="4513334" y="15173"/>
                      <a:pt x="4539430" y="41067"/>
                      <a:pt x="4539430" y="73233"/>
                    </a:cubicBezTo>
                    <a:lnTo>
                      <a:pt x="4539430" y="73233"/>
                    </a:lnTo>
                    <a:cubicBezTo>
                      <a:pt x="4539227" y="105197"/>
                      <a:pt x="4513334" y="131294"/>
                      <a:pt x="4481370" y="131294"/>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4" name="Freeform: Shape 683">
                <a:extLst>
                  <a:ext uri="{FF2B5EF4-FFF2-40B4-BE49-F238E27FC236}">
                    <a16:creationId xmlns:a16="http://schemas.microsoft.com/office/drawing/2014/main" id="{CD82E8E7-49FF-44E2-B8C2-E18726267A34}"/>
                  </a:ext>
                </a:extLst>
              </p:cNvPr>
              <p:cNvSpPr/>
              <p:nvPr/>
            </p:nvSpPr>
            <p:spPr>
              <a:xfrm>
                <a:off x="16453489" y="9353525"/>
                <a:ext cx="3565895" cy="126067"/>
              </a:xfrm>
              <a:custGeom>
                <a:avLst/>
                <a:gdLst>
                  <a:gd name="connsiteX0" fmla="*/ 3935157 w 4005557"/>
                  <a:gd name="connsiteY0" fmla="*/ 131293 h 141610"/>
                  <a:gd name="connsiteX1" fmla="*/ 73233 w 4005557"/>
                  <a:gd name="connsiteY1" fmla="*/ 131293 h 141610"/>
                  <a:gd name="connsiteX2" fmla="*/ 15173 w 4005557"/>
                  <a:gd name="connsiteY2" fmla="*/ 73233 h 141610"/>
                  <a:gd name="connsiteX3" fmla="*/ 15173 w 4005557"/>
                  <a:gd name="connsiteY3" fmla="*/ 73233 h 141610"/>
                  <a:gd name="connsiteX4" fmla="*/ 73233 w 4005557"/>
                  <a:gd name="connsiteY4" fmla="*/ 15173 h 141610"/>
                  <a:gd name="connsiteX5" fmla="*/ 3935157 w 4005557"/>
                  <a:gd name="connsiteY5" fmla="*/ 15173 h 141610"/>
                  <a:gd name="connsiteX6" fmla="*/ 3993015 w 4005557"/>
                  <a:gd name="connsiteY6" fmla="*/ 73233 h 141610"/>
                  <a:gd name="connsiteX7" fmla="*/ 3993015 w 4005557"/>
                  <a:gd name="connsiteY7" fmla="*/ 73233 h 141610"/>
                  <a:gd name="connsiteX8" fmla="*/ 3935157 w 4005557"/>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5557" h="141610">
                    <a:moveTo>
                      <a:pt x="3935157" y="131293"/>
                    </a:moveTo>
                    <a:lnTo>
                      <a:pt x="73233" y="131293"/>
                    </a:lnTo>
                    <a:cubicBezTo>
                      <a:pt x="41270" y="131293"/>
                      <a:pt x="15173" y="105399"/>
                      <a:pt x="15173" y="73233"/>
                    </a:cubicBezTo>
                    <a:lnTo>
                      <a:pt x="15173" y="73233"/>
                    </a:lnTo>
                    <a:cubicBezTo>
                      <a:pt x="15173" y="41270"/>
                      <a:pt x="41068" y="15173"/>
                      <a:pt x="73233" y="15173"/>
                    </a:cubicBezTo>
                    <a:lnTo>
                      <a:pt x="3935157" y="15173"/>
                    </a:lnTo>
                    <a:cubicBezTo>
                      <a:pt x="3967121" y="15173"/>
                      <a:pt x="3993015" y="41067"/>
                      <a:pt x="3993015" y="73233"/>
                    </a:cubicBezTo>
                    <a:lnTo>
                      <a:pt x="3993015" y="73233"/>
                    </a:lnTo>
                    <a:cubicBezTo>
                      <a:pt x="3993217" y="105399"/>
                      <a:pt x="3967121" y="131293"/>
                      <a:pt x="3935157"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5" name="Freeform: Shape 684">
                <a:extLst>
                  <a:ext uri="{FF2B5EF4-FFF2-40B4-BE49-F238E27FC236}">
                    <a16:creationId xmlns:a16="http://schemas.microsoft.com/office/drawing/2014/main" id="{BC70904B-8275-450E-AA39-FE752840E32E}"/>
                  </a:ext>
                </a:extLst>
              </p:cNvPr>
              <p:cNvSpPr/>
              <p:nvPr/>
            </p:nvSpPr>
            <p:spPr>
              <a:xfrm>
                <a:off x="18881720" y="9518673"/>
                <a:ext cx="1584843" cy="126067"/>
              </a:xfrm>
              <a:custGeom>
                <a:avLst/>
                <a:gdLst>
                  <a:gd name="connsiteX0" fmla="*/ 1721378 w 1780247"/>
                  <a:gd name="connsiteY0" fmla="*/ 131293 h 141610"/>
                  <a:gd name="connsiteX1" fmla="*/ 73233 w 1780247"/>
                  <a:gd name="connsiteY1" fmla="*/ 131293 h 141610"/>
                  <a:gd name="connsiteX2" fmla="*/ 15173 w 1780247"/>
                  <a:gd name="connsiteY2" fmla="*/ 73233 h 141610"/>
                  <a:gd name="connsiteX3" fmla="*/ 15173 w 1780247"/>
                  <a:gd name="connsiteY3" fmla="*/ 73233 h 141610"/>
                  <a:gd name="connsiteX4" fmla="*/ 73233 w 1780247"/>
                  <a:gd name="connsiteY4" fmla="*/ 15173 h 141610"/>
                  <a:gd name="connsiteX5" fmla="*/ 1721378 w 1780247"/>
                  <a:gd name="connsiteY5" fmla="*/ 15173 h 141610"/>
                  <a:gd name="connsiteX6" fmla="*/ 1779237 w 1780247"/>
                  <a:gd name="connsiteY6" fmla="*/ 73233 h 141610"/>
                  <a:gd name="connsiteX7" fmla="*/ 1779237 w 1780247"/>
                  <a:gd name="connsiteY7" fmla="*/ 73233 h 141610"/>
                  <a:gd name="connsiteX8" fmla="*/ 1721378 w 1780247"/>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247" h="141610">
                    <a:moveTo>
                      <a:pt x="1721378" y="131293"/>
                    </a:moveTo>
                    <a:lnTo>
                      <a:pt x="73233" y="131293"/>
                    </a:lnTo>
                    <a:cubicBezTo>
                      <a:pt x="41269" y="131293"/>
                      <a:pt x="15173" y="105399"/>
                      <a:pt x="15173" y="73233"/>
                    </a:cubicBezTo>
                    <a:lnTo>
                      <a:pt x="15173" y="73233"/>
                    </a:lnTo>
                    <a:cubicBezTo>
                      <a:pt x="15173" y="41270"/>
                      <a:pt x="41066" y="15173"/>
                      <a:pt x="73233" y="15173"/>
                    </a:cubicBezTo>
                    <a:lnTo>
                      <a:pt x="1721378" y="15173"/>
                    </a:lnTo>
                    <a:cubicBezTo>
                      <a:pt x="1753341" y="15173"/>
                      <a:pt x="1779237" y="41068"/>
                      <a:pt x="1779237" y="73233"/>
                    </a:cubicBezTo>
                    <a:lnTo>
                      <a:pt x="1779237" y="73233"/>
                    </a:lnTo>
                    <a:cubicBezTo>
                      <a:pt x="1779439" y="105399"/>
                      <a:pt x="1753341" y="131293"/>
                      <a:pt x="1721378"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6" name="Freeform: Shape 685">
                <a:extLst>
                  <a:ext uri="{FF2B5EF4-FFF2-40B4-BE49-F238E27FC236}">
                    <a16:creationId xmlns:a16="http://schemas.microsoft.com/office/drawing/2014/main" id="{ABEB88AE-A25E-4EF7-BE2E-01DE5E4DECB7}"/>
                  </a:ext>
                </a:extLst>
              </p:cNvPr>
              <p:cNvSpPr/>
              <p:nvPr/>
            </p:nvSpPr>
            <p:spPr>
              <a:xfrm>
                <a:off x="19134393" y="9683821"/>
                <a:ext cx="1080574" cy="126067"/>
              </a:xfrm>
              <a:custGeom>
                <a:avLst/>
                <a:gdLst>
                  <a:gd name="connsiteX0" fmla="*/ 1153925 w 1213805"/>
                  <a:gd name="connsiteY0" fmla="*/ 131293 h 141610"/>
                  <a:gd name="connsiteX1" fmla="*/ 73234 w 1213805"/>
                  <a:gd name="connsiteY1" fmla="*/ 131293 h 141610"/>
                  <a:gd name="connsiteX2" fmla="*/ 15173 w 1213805"/>
                  <a:gd name="connsiteY2" fmla="*/ 73233 h 141610"/>
                  <a:gd name="connsiteX3" fmla="*/ 15173 w 1213805"/>
                  <a:gd name="connsiteY3" fmla="*/ 73233 h 141610"/>
                  <a:gd name="connsiteX4" fmla="*/ 73234 w 1213805"/>
                  <a:gd name="connsiteY4" fmla="*/ 15173 h 141610"/>
                  <a:gd name="connsiteX5" fmla="*/ 1153925 w 1213805"/>
                  <a:gd name="connsiteY5" fmla="*/ 15173 h 141610"/>
                  <a:gd name="connsiteX6" fmla="*/ 1211783 w 1213805"/>
                  <a:gd name="connsiteY6" fmla="*/ 73233 h 141610"/>
                  <a:gd name="connsiteX7" fmla="*/ 1211783 w 1213805"/>
                  <a:gd name="connsiteY7" fmla="*/ 73233 h 141610"/>
                  <a:gd name="connsiteX8" fmla="*/ 1153925 w 1213805"/>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05" h="141610">
                    <a:moveTo>
                      <a:pt x="1153925" y="131293"/>
                    </a:moveTo>
                    <a:lnTo>
                      <a:pt x="73234" y="131293"/>
                    </a:lnTo>
                    <a:cubicBezTo>
                      <a:pt x="41270" y="131293"/>
                      <a:pt x="15173" y="105398"/>
                      <a:pt x="15173" y="73233"/>
                    </a:cubicBezTo>
                    <a:lnTo>
                      <a:pt x="15173" y="73233"/>
                    </a:lnTo>
                    <a:cubicBezTo>
                      <a:pt x="15173" y="41269"/>
                      <a:pt x="41068" y="15173"/>
                      <a:pt x="73234" y="15173"/>
                    </a:cubicBezTo>
                    <a:lnTo>
                      <a:pt x="1153925" y="15173"/>
                    </a:lnTo>
                    <a:cubicBezTo>
                      <a:pt x="1185889" y="15173"/>
                      <a:pt x="1211783" y="41066"/>
                      <a:pt x="1211783" y="73233"/>
                    </a:cubicBezTo>
                    <a:lnTo>
                      <a:pt x="1211783" y="73233"/>
                    </a:lnTo>
                    <a:cubicBezTo>
                      <a:pt x="1211783" y="105398"/>
                      <a:pt x="1185889" y="131293"/>
                      <a:pt x="1153925"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7" name="Freeform: Shape 686">
                <a:extLst>
                  <a:ext uri="{FF2B5EF4-FFF2-40B4-BE49-F238E27FC236}">
                    <a16:creationId xmlns:a16="http://schemas.microsoft.com/office/drawing/2014/main" id="{EF53827A-ECA4-4420-AD25-DF848FB404FF}"/>
                  </a:ext>
                </a:extLst>
              </p:cNvPr>
              <p:cNvSpPr/>
              <p:nvPr/>
            </p:nvSpPr>
            <p:spPr>
              <a:xfrm>
                <a:off x="18888923" y="6621293"/>
                <a:ext cx="1584843" cy="126067"/>
              </a:xfrm>
              <a:custGeom>
                <a:avLst/>
                <a:gdLst>
                  <a:gd name="connsiteX0" fmla="*/ 1721378 w 1780247"/>
                  <a:gd name="connsiteY0" fmla="*/ 131091 h 141610"/>
                  <a:gd name="connsiteX1" fmla="*/ 73233 w 1780247"/>
                  <a:gd name="connsiteY1" fmla="*/ 131091 h 141610"/>
                  <a:gd name="connsiteX2" fmla="*/ 15173 w 1780247"/>
                  <a:gd name="connsiteY2" fmla="*/ 73030 h 141610"/>
                  <a:gd name="connsiteX3" fmla="*/ 15173 w 1780247"/>
                  <a:gd name="connsiteY3" fmla="*/ 73030 h 141610"/>
                  <a:gd name="connsiteX4" fmla="*/ 73233 w 1780247"/>
                  <a:gd name="connsiteY4" fmla="*/ 15173 h 141610"/>
                  <a:gd name="connsiteX5" fmla="*/ 1721378 w 1780247"/>
                  <a:gd name="connsiteY5" fmla="*/ 15173 h 141610"/>
                  <a:gd name="connsiteX6" fmla="*/ 1779235 w 1780247"/>
                  <a:gd name="connsiteY6" fmla="*/ 73233 h 141610"/>
                  <a:gd name="connsiteX7" fmla="*/ 1779235 w 1780247"/>
                  <a:gd name="connsiteY7" fmla="*/ 73233 h 141610"/>
                  <a:gd name="connsiteX8" fmla="*/ 1721378 w 1780247"/>
                  <a:gd name="connsiteY8" fmla="*/ 131091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0247" h="141610">
                    <a:moveTo>
                      <a:pt x="1721378" y="131091"/>
                    </a:moveTo>
                    <a:lnTo>
                      <a:pt x="73233" y="131091"/>
                    </a:lnTo>
                    <a:cubicBezTo>
                      <a:pt x="41269" y="131091"/>
                      <a:pt x="15173" y="105196"/>
                      <a:pt x="15173" y="73030"/>
                    </a:cubicBezTo>
                    <a:lnTo>
                      <a:pt x="15173" y="73030"/>
                    </a:lnTo>
                    <a:cubicBezTo>
                      <a:pt x="15173" y="41067"/>
                      <a:pt x="41066" y="15173"/>
                      <a:pt x="73233" y="15173"/>
                    </a:cubicBezTo>
                    <a:lnTo>
                      <a:pt x="1721378" y="15173"/>
                    </a:lnTo>
                    <a:cubicBezTo>
                      <a:pt x="1753341" y="15173"/>
                      <a:pt x="1779235" y="41067"/>
                      <a:pt x="1779235" y="73233"/>
                    </a:cubicBezTo>
                    <a:lnTo>
                      <a:pt x="1779235" y="73233"/>
                    </a:lnTo>
                    <a:cubicBezTo>
                      <a:pt x="1779438" y="105196"/>
                      <a:pt x="1753544" y="131091"/>
                      <a:pt x="1721378" y="131091"/>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8" name="Freeform: Shape 687">
                <a:extLst>
                  <a:ext uri="{FF2B5EF4-FFF2-40B4-BE49-F238E27FC236}">
                    <a16:creationId xmlns:a16="http://schemas.microsoft.com/office/drawing/2014/main" id="{72A5BB1C-1228-4BC1-AEC6-E6FD46A6FF08}"/>
                  </a:ext>
                </a:extLst>
              </p:cNvPr>
              <p:cNvSpPr/>
              <p:nvPr/>
            </p:nvSpPr>
            <p:spPr>
              <a:xfrm>
                <a:off x="16460692" y="6951408"/>
                <a:ext cx="4052154" cy="126067"/>
              </a:xfrm>
              <a:custGeom>
                <a:avLst/>
                <a:gdLst>
                  <a:gd name="connsiteX0" fmla="*/ 4481368 w 4551769"/>
                  <a:gd name="connsiteY0" fmla="*/ 131294 h 141610"/>
                  <a:gd name="connsiteX1" fmla="*/ 73233 w 4551769"/>
                  <a:gd name="connsiteY1" fmla="*/ 131294 h 141610"/>
                  <a:gd name="connsiteX2" fmla="*/ 15173 w 4551769"/>
                  <a:gd name="connsiteY2" fmla="*/ 73233 h 141610"/>
                  <a:gd name="connsiteX3" fmla="*/ 15173 w 4551769"/>
                  <a:gd name="connsiteY3" fmla="*/ 73233 h 141610"/>
                  <a:gd name="connsiteX4" fmla="*/ 73233 w 4551769"/>
                  <a:gd name="connsiteY4" fmla="*/ 15173 h 141610"/>
                  <a:gd name="connsiteX5" fmla="*/ 4481368 w 4551769"/>
                  <a:gd name="connsiteY5" fmla="*/ 15173 h 141610"/>
                  <a:gd name="connsiteX6" fmla="*/ 4539430 w 4551769"/>
                  <a:gd name="connsiteY6" fmla="*/ 73031 h 141610"/>
                  <a:gd name="connsiteX7" fmla="*/ 4539430 w 4551769"/>
                  <a:gd name="connsiteY7" fmla="*/ 73031 h 141610"/>
                  <a:gd name="connsiteX8" fmla="*/ 4481368 w 4551769"/>
                  <a:gd name="connsiteY8" fmla="*/ 131294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1769" h="141610">
                    <a:moveTo>
                      <a:pt x="4481368" y="131294"/>
                    </a:moveTo>
                    <a:lnTo>
                      <a:pt x="73233" y="131294"/>
                    </a:lnTo>
                    <a:cubicBezTo>
                      <a:pt x="41269" y="131294"/>
                      <a:pt x="15173" y="105399"/>
                      <a:pt x="15173" y="73233"/>
                    </a:cubicBezTo>
                    <a:lnTo>
                      <a:pt x="15173" y="73233"/>
                    </a:lnTo>
                    <a:cubicBezTo>
                      <a:pt x="15173" y="41270"/>
                      <a:pt x="41066" y="15173"/>
                      <a:pt x="73233" y="15173"/>
                    </a:cubicBezTo>
                    <a:lnTo>
                      <a:pt x="4481368" y="15173"/>
                    </a:lnTo>
                    <a:cubicBezTo>
                      <a:pt x="4513332" y="15173"/>
                      <a:pt x="4539430" y="41067"/>
                      <a:pt x="4539430" y="73031"/>
                    </a:cubicBezTo>
                    <a:lnTo>
                      <a:pt x="4539430" y="73031"/>
                    </a:lnTo>
                    <a:cubicBezTo>
                      <a:pt x="4539430" y="105399"/>
                      <a:pt x="4513332" y="131294"/>
                      <a:pt x="4481368" y="131294"/>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89" name="Freeform: Shape 688">
                <a:extLst>
                  <a:ext uri="{FF2B5EF4-FFF2-40B4-BE49-F238E27FC236}">
                    <a16:creationId xmlns:a16="http://schemas.microsoft.com/office/drawing/2014/main" id="{EEBCB5F2-84E3-443A-B4F9-9D4F40F6921C}"/>
                  </a:ext>
                </a:extLst>
              </p:cNvPr>
              <p:cNvSpPr/>
              <p:nvPr/>
            </p:nvSpPr>
            <p:spPr>
              <a:xfrm>
                <a:off x="16460692" y="7116556"/>
                <a:ext cx="4052154" cy="126067"/>
              </a:xfrm>
              <a:custGeom>
                <a:avLst/>
                <a:gdLst>
                  <a:gd name="connsiteX0" fmla="*/ 4481368 w 4551769"/>
                  <a:gd name="connsiteY0" fmla="*/ 131293 h 141610"/>
                  <a:gd name="connsiteX1" fmla="*/ 73233 w 4551769"/>
                  <a:gd name="connsiteY1" fmla="*/ 131293 h 141610"/>
                  <a:gd name="connsiteX2" fmla="*/ 15173 w 4551769"/>
                  <a:gd name="connsiteY2" fmla="*/ 73233 h 141610"/>
                  <a:gd name="connsiteX3" fmla="*/ 15173 w 4551769"/>
                  <a:gd name="connsiteY3" fmla="*/ 73233 h 141610"/>
                  <a:gd name="connsiteX4" fmla="*/ 73233 w 4551769"/>
                  <a:gd name="connsiteY4" fmla="*/ 15173 h 141610"/>
                  <a:gd name="connsiteX5" fmla="*/ 4481368 w 4551769"/>
                  <a:gd name="connsiteY5" fmla="*/ 15173 h 141610"/>
                  <a:gd name="connsiteX6" fmla="*/ 4539430 w 4551769"/>
                  <a:gd name="connsiteY6" fmla="*/ 73030 h 141610"/>
                  <a:gd name="connsiteX7" fmla="*/ 4539430 w 4551769"/>
                  <a:gd name="connsiteY7" fmla="*/ 73030 h 141610"/>
                  <a:gd name="connsiteX8" fmla="*/ 4481368 w 4551769"/>
                  <a:gd name="connsiteY8" fmla="*/ 131293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1769" h="141610">
                    <a:moveTo>
                      <a:pt x="4481368" y="131293"/>
                    </a:moveTo>
                    <a:lnTo>
                      <a:pt x="73233" y="131293"/>
                    </a:lnTo>
                    <a:cubicBezTo>
                      <a:pt x="41269" y="131293"/>
                      <a:pt x="15173" y="105399"/>
                      <a:pt x="15173" y="73233"/>
                    </a:cubicBezTo>
                    <a:lnTo>
                      <a:pt x="15173" y="73233"/>
                    </a:lnTo>
                    <a:cubicBezTo>
                      <a:pt x="15173" y="41270"/>
                      <a:pt x="41066" y="15173"/>
                      <a:pt x="73233" y="15173"/>
                    </a:cubicBezTo>
                    <a:lnTo>
                      <a:pt x="4481368" y="15173"/>
                    </a:lnTo>
                    <a:cubicBezTo>
                      <a:pt x="4513332" y="15173"/>
                      <a:pt x="4539430" y="41067"/>
                      <a:pt x="4539430" y="73030"/>
                    </a:cubicBezTo>
                    <a:lnTo>
                      <a:pt x="4539430" y="73030"/>
                    </a:lnTo>
                    <a:cubicBezTo>
                      <a:pt x="4539430" y="105399"/>
                      <a:pt x="4513332" y="131293"/>
                      <a:pt x="4481368" y="131293"/>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0" name="Freeform: Shape 689">
                <a:extLst>
                  <a:ext uri="{FF2B5EF4-FFF2-40B4-BE49-F238E27FC236}">
                    <a16:creationId xmlns:a16="http://schemas.microsoft.com/office/drawing/2014/main" id="{C6155005-D1E5-4001-B785-F533F405655B}"/>
                  </a:ext>
                </a:extLst>
              </p:cNvPr>
              <p:cNvSpPr/>
              <p:nvPr/>
            </p:nvSpPr>
            <p:spPr>
              <a:xfrm>
                <a:off x="16460692" y="7281884"/>
                <a:ext cx="3565895" cy="126067"/>
              </a:xfrm>
              <a:custGeom>
                <a:avLst/>
                <a:gdLst>
                  <a:gd name="connsiteX0" fmla="*/ 3935156 w 4005557"/>
                  <a:gd name="connsiteY0" fmla="*/ 131091 h 141610"/>
                  <a:gd name="connsiteX1" fmla="*/ 73233 w 4005557"/>
                  <a:gd name="connsiteY1" fmla="*/ 131091 h 141610"/>
                  <a:gd name="connsiteX2" fmla="*/ 15173 w 4005557"/>
                  <a:gd name="connsiteY2" fmla="*/ 73233 h 141610"/>
                  <a:gd name="connsiteX3" fmla="*/ 15173 w 4005557"/>
                  <a:gd name="connsiteY3" fmla="*/ 73233 h 141610"/>
                  <a:gd name="connsiteX4" fmla="*/ 73233 w 4005557"/>
                  <a:gd name="connsiteY4" fmla="*/ 15173 h 141610"/>
                  <a:gd name="connsiteX5" fmla="*/ 3935156 w 4005557"/>
                  <a:gd name="connsiteY5" fmla="*/ 15173 h 141610"/>
                  <a:gd name="connsiteX6" fmla="*/ 3993217 w 4005557"/>
                  <a:gd name="connsiteY6" fmla="*/ 73233 h 141610"/>
                  <a:gd name="connsiteX7" fmla="*/ 3993217 w 4005557"/>
                  <a:gd name="connsiteY7" fmla="*/ 73233 h 141610"/>
                  <a:gd name="connsiteX8" fmla="*/ 3935156 w 4005557"/>
                  <a:gd name="connsiteY8" fmla="*/ 131091 h 1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5557" h="141610">
                    <a:moveTo>
                      <a:pt x="3935156" y="131091"/>
                    </a:moveTo>
                    <a:lnTo>
                      <a:pt x="73233" y="131091"/>
                    </a:lnTo>
                    <a:cubicBezTo>
                      <a:pt x="41269" y="131091"/>
                      <a:pt x="15173" y="105197"/>
                      <a:pt x="15173" y="73233"/>
                    </a:cubicBezTo>
                    <a:lnTo>
                      <a:pt x="15173" y="73233"/>
                    </a:lnTo>
                    <a:cubicBezTo>
                      <a:pt x="15173" y="41270"/>
                      <a:pt x="41066" y="15173"/>
                      <a:pt x="73233" y="15173"/>
                    </a:cubicBezTo>
                    <a:lnTo>
                      <a:pt x="3935156" y="15173"/>
                    </a:lnTo>
                    <a:cubicBezTo>
                      <a:pt x="3967120" y="15173"/>
                      <a:pt x="3993217" y="41067"/>
                      <a:pt x="3993217" y="73233"/>
                    </a:cubicBezTo>
                    <a:lnTo>
                      <a:pt x="3993217" y="73233"/>
                    </a:lnTo>
                    <a:cubicBezTo>
                      <a:pt x="3993217" y="104994"/>
                      <a:pt x="3967120" y="131091"/>
                      <a:pt x="3935156" y="131091"/>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1" name="Freeform: Shape 690">
                <a:extLst>
                  <a:ext uri="{FF2B5EF4-FFF2-40B4-BE49-F238E27FC236}">
                    <a16:creationId xmlns:a16="http://schemas.microsoft.com/office/drawing/2014/main" id="{B4B45997-C501-4445-908C-D97061851387}"/>
                  </a:ext>
                </a:extLst>
              </p:cNvPr>
              <p:cNvSpPr/>
              <p:nvPr/>
            </p:nvSpPr>
            <p:spPr>
              <a:xfrm>
                <a:off x="16463574" y="7599393"/>
                <a:ext cx="2323235" cy="1242661"/>
              </a:xfrm>
              <a:custGeom>
                <a:avLst/>
                <a:gdLst>
                  <a:gd name="connsiteX0" fmla="*/ 2510555 w 2609681"/>
                  <a:gd name="connsiteY0" fmla="*/ 1383131 h 1395876"/>
                  <a:gd name="connsiteX1" fmla="*/ 116323 w 2609681"/>
                  <a:gd name="connsiteY1" fmla="*/ 1383131 h 1395876"/>
                  <a:gd name="connsiteX2" fmla="*/ 15173 w 2609681"/>
                  <a:gd name="connsiteY2" fmla="*/ 1281981 h 1395876"/>
                  <a:gd name="connsiteX3" fmla="*/ 15173 w 2609681"/>
                  <a:gd name="connsiteY3" fmla="*/ 116323 h 1395876"/>
                  <a:gd name="connsiteX4" fmla="*/ 116323 w 2609681"/>
                  <a:gd name="connsiteY4" fmla="*/ 15173 h 1395876"/>
                  <a:gd name="connsiteX5" fmla="*/ 2510756 w 2609681"/>
                  <a:gd name="connsiteY5" fmla="*/ 15173 h 1395876"/>
                  <a:gd name="connsiteX6" fmla="*/ 2611906 w 2609681"/>
                  <a:gd name="connsiteY6" fmla="*/ 116323 h 1395876"/>
                  <a:gd name="connsiteX7" fmla="*/ 2611906 w 2609681"/>
                  <a:gd name="connsiteY7" fmla="*/ 1281981 h 1395876"/>
                  <a:gd name="connsiteX8" fmla="*/ 2510555 w 2609681"/>
                  <a:gd name="connsiteY8" fmla="*/ 1383131 h 139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9681" h="1395876">
                    <a:moveTo>
                      <a:pt x="2510555" y="1383131"/>
                    </a:moveTo>
                    <a:lnTo>
                      <a:pt x="116323" y="1383131"/>
                    </a:lnTo>
                    <a:cubicBezTo>
                      <a:pt x="60488" y="1383131"/>
                      <a:pt x="15173" y="1337816"/>
                      <a:pt x="15173" y="1281981"/>
                    </a:cubicBezTo>
                    <a:lnTo>
                      <a:pt x="15173" y="116323"/>
                    </a:lnTo>
                    <a:cubicBezTo>
                      <a:pt x="15173" y="60488"/>
                      <a:pt x="60488" y="15173"/>
                      <a:pt x="116323" y="15173"/>
                    </a:cubicBezTo>
                    <a:lnTo>
                      <a:pt x="2510756" y="15173"/>
                    </a:lnTo>
                    <a:cubicBezTo>
                      <a:pt x="2566591" y="15173"/>
                      <a:pt x="2611906" y="60488"/>
                      <a:pt x="2611906" y="116323"/>
                    </a:cubicBezTo>
                    <a:lnTo>
                      <a:pt x="2611906" y="1281981"/>
                    </a:lnTo>
                    <a:cubicBezTo>
                      <a:pt x="2611705" y="1337816"/>
                      <a:pt x="2566591" y="1383131"/>
                      <a:pt x="2510555" y="1383131"/>
                    </a:cubicBezTo>
                    <a:close/>
                  </a:path>
                </a:pathLst>
              </a:custGeom>
              <a:grp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grpSp>
        <p:sp>
          <p:nvSpPr>
            <p:cNvPr id="692" name="Freeform: Shape 691">
              <a:extLst>
                <a:ext uri="{FF2B5EF4-FFF2-40B4-BE49-F238E27FC236}">
                  <a16:creationId xmlns:a16="http://schemas.microsoft.com/office/drawing/2014/main" id="{443A6FD4-8EBE-46B7-8309-F0CDC6EF803F}"/>
                </a:ext>
              </a:extLst>
            </p:cNvPr>
            <p:cNvSpPr/>
            <p:nvPr/>
          </p:nvSpPr>
          <p:spPr>
            <a:xfrm>
              <a:off x="17383998" y="7811860"/>
              <a:ext cx="702373" cy="810431"/>
            </a:xfrm>
            <a:custGeom>
              <a:avLst/>
              <a:gdLst>
                <a:gd name="connsiteX0" fmla="*/ 774054 w 788973"/>
                <a:gd name="connsiteY0" fmla="*/ 460488 h 910353"/>
                <a:gd name="connsiteX1" fmla="*/ 32217 w 788973"/>
                <a:gd name="connsiteY1" fmla="*/ 32217 h 910353"/>
                <a:gd name="connsiteX2" fmla="*/ 32217 w 788973"/>
                <a:gd name="connsiteY2" fmla="*/ 888759 h 910353"/>
              </a:gdLst>
              <a:ahLst/>
              <a:cxnLst>
                <a:cxn ang="0">
                  <a:pos x="connsiteX0" y="connsiteY0"/>
                </a:cxn>
                <a:cxn ang="0">
                  <a:pos x="connsiteX1" y="connsiteY1"/>
                </a:cxn>
                <a:cxn ang="0">
                  <a:pos x="connsiteX2" y="connsiteY2"/>
                </a:cxn>
              </a:cxnLst>
              <a:rect l="l" t="t" r="r" b="b"/>
              <a:pathLst>
                <a:path w="788973" h="910353">
                  <a:moveTo>
                    <a:pt x="774054" y="460488"/>
                  </a:moveTo>
                  <a:lnTo>
                    <a:pt x="32217" y="32217"/>
                  </a:lnTo>
                  <a:lnTo>
                    <a:pt x="32217" y="888759"/>
                  </a:lnTo>
                  <a:close/>
                </a:path>
              </a:pathLst>
            </a:custGeom>
            <a:solidFill>
              <a:srgbClr val="F4F6FB"/>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3" name="Freeform: Shape 692">
              <a:extLst>
                <a:ext uri="{FF2B5EF4-FFF2-40B4-BE49-F238E27FC236}">
                  <a16:creationId xmlns:a16="http://schemas.microsoft.com/office/drawing/2014/main" id="{08634EE4-AD6A-45D1-AACF-CA7F83DBB74C}"/>
                </a:ext>
              </a:extLst>
            </p:cNvPr>
            <p:cNvSpPr/>
            <p:nvPr/>
          </p:nvSpPr>
          <p:spPr>
            <a:xfrm>
              <a:off x="16768251" y="5403981"/>
              <a:ext cx="2449302" cy="1656881"/>
            </a:xfrm>
            <a:custGeom>
              <a:avLst/>
              <a:gdLst>
                <a:gd name="connsiteX0" fmla="*/ 713971 w 2751291"/>
                <a:gd name="connsiteY0" fmla="*/ 32217 h 1861168"/>
                <a:gd name="connsiteX1" fmla="*/ 32217 w 2751291"/>
                <a:gd name="connsiteY1" fmla="*/ 1678946 h 1861168"/>
                <a:gd name="connsiteX2" fmla="*/ 146517 w 2751291"/>
                <a:gd name="connsiteY2" fmla="*/ 1765531 h 1861168"/>
                <a:gd name="connsiteX3" fmla="*/ 820381 w 2751291"/>
                <a:gd name="connsiteY3" fmla="*/ 897458 h 1861168"/>
                <a:gd name="connsiteX4" fmla="*/ 979390 w 2751291"/>
                <a:gd name="connsiteY4" fmla="*/ 483550 h 1861168"/>
                <a:gd name="connsiteX5" fmla="*/ 1007712 w 2751291"/>
                <a:gd name="connsiteY5" fmla="*/ 351448 h 1861168"/>
                <a:gd name="connsiteX6" fmla="*/ 951877 w 2751291"/>
                <a:gd name="connsiteY6" fmla="*/ 1740647 h 1861168"/>
                <a:gd name="connsiteX7" fmla="*/ 1076494 w 2751291"/>
                <a:gd name="connsiteY7" fmla="*/ 1844024 h 1861168"/>
                <a:gd name="connsiteX8" fmla="*/ 1399770 w 2751291"/>
                <a:gd name="connsiteY8" fmla="*/ 924566 h 1861168"/>
                <a:gd name="connsiteX9" fmla="*/ 1415145 w 2751291"/>
                <a:gd name="connsiteY9" fmla="*/ 405462 h 1861168"/>
                <a:gd name="connsiteX10" fmla="*/ 2516471 w 2751291"/>
                <a:gd name="connsiteY10" fmla="*/ 253938 h 1861168"/>
                <a:gd name="connsiteX11" fmla="*/ 2729292 w 2751291"/>
                <a:gd name="connsiteY11" fmla="*/ 48199 h 1861168"/>
                <a:gd name="connsiteX12" fmla="*/ 2567654 w 2751291"/>
                <a:gd name="connsiteY12" fmla="*/ 49008 h 1861168"/>
                <a:gd name="connsiteX13" fmla="*/ 713971 w 2751291"/>
                <a:gd name="connsiteY13" fmla="*/ 32217 h 186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1291" h="1861168">
                  <a:moveTo>
                    <a:pt x="713971" y="32217"/>
                  </a:moveTo>
                  <a:cubicBezTo>
                    <a:pt x="674117" y="132355"/>
                    <a:pt x="214693" y="1196458"/>
                    <a:pt x="32217" y="1678946"/>
                  </a:cubicBezTo>
                  <a:lnTo>
                    <a:pt x="146517" y="1765531"/>
                  </a:lnTo>
                  <a:lnTo>
                    <a:pt x="820381" y="897458"/>
                  </a:lnTo>
                  <a:cubicBezTo>
                    <a:pt x="894423" y="768592"/>
                    <a:pt x="948033" y="629004"/>
                    <a:pt x="979390" y="483550"/>
                  </a:cubicBezTo>
                  <a:lnTo>
                    <a:pt x="1007712" y="351448"/>
                  </a:lnTo>
                  <a:cubicBezTo>
                    <a:pt x="998406" y="637096"/>
                    <a:pt x="965633" y="1397343"/>
                    <a:pt x="951877" y="1740647"/>
                  </a:cubicBezTo>
                  <a:lnTo>
                    <a:pt x="1076494" y="1844024"/>
                  </a:lnTo>
                  <a:lnTo>
                    <a:pt x="1399770" y="924566"/>
                  </a:lnTo>
                  <a:cubicBezTo>
                    <a:pt x="1426879" y="777089"/>
                    <a:pt x="1415145" y="405462"/>
                    <a:pt x="1415145" y="405462"/>
                  </a:cubicBezTo>
                  <a:cubicBezTo>
                    <a:pt x="1415145" y="405462"/>
                    <a:pt x="2203715" y="351245"/>
                    <a:pt x="2516471" y="253938"/>
                  </a:cubicBezTo>
                  <a:cubicBezTo>
                    <a:pt x="2662331" y="208623"/>
                    <a:pt x="2751747" y="182122"/>
                    <a:pt x="2729292" y="48199"/>
                  </a:cubicBezTo>
                  <a:lnTo>
                    <a:pt x="2567654" y="49008"/>
                  </a:lnTo>
                  <a:lnTo>
                    <a:pt x="713971" y="32217"/>
                  </a:lnTo>
                  <a:close/>
                </a:path>
              </a:pathLst>
            </a:custGeom>
            <a:solidFill>
              <a:srgbClr val="1B1F3F">
                <a:alpha val="50000"/>
              </a:srgb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4" name="Freeform: Shape 693">
              <a:extLst>
                <a:ext uri="{FF2B5EF4-FFF2-40B4-BE49-F238E27FC236}">
                  <a16:creationId xmlns:a16="http://schemas.microsoft.com/office/drawing/2014/main" id="{C6E8B0C9-BB76-432D-987E-E96C2C9EF079}"/>
                </a:ext>
              </a:extLst>
            </p:cNvPr>
            <p:cNvSpPr/>
            <p:nvPr/>
          </p:nvSpPr>
          <p:spPr>
            <a:xfrm>
              <a:off x="16765235" y="4297338"/>
              <a:ext cx="900478" cy="774412"/>
            </a:xfrm>
            <a:custGeom>
              <a:avLst/>
              <a:gdLst>
                <a:gd name="connsiteX0" fmla="*/ 1012112 w 1011504"/>
                <a:gd name="connsiteY0" fmla="*/ 811429 h 869893"/>
                <a:gd name="connsiteX1" fmla="*/ 543380 w 1011504"/>
                <a:gd name="connsiteY1" fmla="*/ 873738 h 869893"/>
                <a:gd name="connsiteX2" fmla="*/ 15173 w 1011504"/>
                <a:gd name="connsiteY2" fmla="*/ 15173 h 869893"/>
                <a:gd name="connsiteX3" fmla="*/ 514250 w 1011504"/>
                <a:gd name="connsiteY3" fmla="*/ 56037 h 869893"/>
              </a:gdLst>
              <a:ahLst/>
              <a:cxnLst>
                <a:cxn ang="0">
                  <a:pos x="connsiteX0" y="connsiteY0"/>
                </a:cxn>
                <a:cxn ang="0">
                  <a:pos x="connsiteX1" y="connsiteY1"/>
                </a:cxn>
                <a:cxn ang="0">
                  <a:pos x="connsiteX2" y="connsiteY2"/>
                </a:cxn>
                <a:cxn ang="0">
                  <a:pos x="connsiteX3" y="connsiteY3"/>
                </a:cxn>
              </a:cxnLst>
              <a:rect l="l" t="t" r="r" b="b"/>
              <a:pathLst>
                <a:path w="1011504" h="869893">
                  <a:moveTo>
                    <a:pt x="1012112" y="811429"/>
                  </a:moveTo>
                  <a:lnTo>
                    <a:pt x="543380" y="873738"/>
                  </a:lnTo>
                  <a:lnTo>
                    <a:pt x="15173" y="15173"/>
                  </a:lnTo>
                  <a:lnTo>
                    <a:pt x="514250" y="56037"/>
                  </a:lnTo>
                  <a:close/>
                </a:path>
              </a:pathLst>
            </a:custGeom>
            <a:solidFill>
              <a:srgbClr val="F1F4FA"/>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5" name="Freeform: Shape 694">
              <a:extLst>
                <a:ext uri="{FF2B5EF4-FFF2-40B4-BE49-F238E27FC236}">
                  <a16:creationId xmlns:a16="http://schemas.microsoft.com/office/drawing/2014/main" id="{1BF444F6-C8E6-4A74-BD72-064CA62D6E7F}"/>
                </a:ext>
              </a:extLst>
            </p:cNvPr>
            <p:cNvSpPr/>
            <p:nvPr/>
          </p:nvSpPr>
          <p:spPr>
            <a:xfrm>
              <a:off x="17235104" y="4940279"/>
              <a:ext cx="954508" cy="180096"/>
            </a:xfrm>
            <a:custGeom>
              <a:avLst/>
              <a:gdLst>
                <a:gd name="connsiteX0" fmla="*/ 1040838 w 1072194"/>
                <a:gd name="connsiteY0" fmla="*/ 69996 h 202300"/>
                <a:gd name="connsiteX1" fmla="*/ 51991 w 1072194"/>
                <a:gd name="connsiteY1" fmla="*/ 196231 h 202300"/>
                <a:gd name="connsiteX2" fmla="*/ 17803 w 1072194"/>
                <a:gd name="connsiteY2" fmla="*/ 169730 h 202300"/>
                <a:gd name="connsiteX3" fmla="*/ 15173 w 1072194"/>
                <a:gd name="connsiteY3" fmla="*/ 149096 h 202300"/>
                <a:gd name="connsiteX4" fmla="*/ 1064912 w 1072194"/>
                <a:gd name="connsiteY4" fmla="*/ 15173 h 202300"/>
                <a:gd name="connsiteX5" fmla="*/ 1067541 w 1072194"/>
                <a:gd name="connsiteY5" fmla="*/ 35807 h 202300"/>
                <a:gd name="connsiteX6" fmla="*/ 1040838 w 1072194"/>
                <a:gd name="connsiteY6" fmla="*/ 69996 h 20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2194" h="202300">
                  <a:moveTo>
                    <a:pt x="1040838" y="69996"/>
                  </a:moveTo>
                  <a:lnTo>
                    <a:pt x="51991" y="196231"/>
                  </a:lnTo>
                  <a:cubicBezTo>
                    <a:pt x="35200" y="198457"/>
                    <a:pt x="19825" y="186521"/>
                    <a:pt x="17803" y="169730"/>
                  </a:cubicBezTo>
                  <a:lnTo>
                    <a:pt x="15173" y="149096"/>
                  </a:lnTo>
                  <a:lnTo>
                    <a:pt x="1064912" y="15173"/>
                  </a:lnTo>
                  <a:lnTo>
                    <a:pt x="1067541" y="35807"/>
                  </a:lnTo>
                  <a:cubicBezTo>
                    <a:pt x="1069565" y="52598"/>
                    <a:pt x="1057628" y="67770"/>
                    <a:pt x="1040838" y="69996"/>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6" name="Freeform: Shape 695">
              <a:extLst>
                <a:ext uri="{FF2B5EF4-FFF2-40B4-BE49-F238E27FC236}">
                  <a16:creationId xmlns:a16="http://schemas.microsoft.com/office/drawing/2014/main" id="{CC03D270-FD88-4B8E-9E4B-E0A06533ED2D}"/>
                </a:ext>
              </a:extLst>
            </p:cNvPr>
            <p:cNvSpPr/>
            <p:nvPr/>
          </p:nvSpPr>
          <p:spPr>
            <a:xfrm>
              <a:off x="16740101" y="4305802"/>
              <a:ext cx="504268" cy="792421"/>
            </a:xfrm>
            <a:custGeom>
              <a:avLst/>
              <a:gdLst>
                <a:gd name="connsiteX0" fmla="*/ 518811 w 566442"/>
                <a:gd name="connsiteY0" fmla="*/ 862409 h 890123"/>
                <a:gd name="connsiteX1" fmla="*/ 19128 w 566442"/>
                <a:gd name="connsiteY1" fmla="*/ 51789 h 890123"/>
                <a:gd name="connsiteX2" fmla="*/ 27828 w 566442"/>
                <a:gd name="connsiteY2" fmla="*/ 15173 h 890123"/>
                <a:gd name="connsiteX3" fmla="*/ 27828 w 566442"/>
                <a:gd name="connsiteY3" fmla="*/ 15173 h 890123"/>
                <a:gd name="connsiteX4" fmla="*/ 555428 w 566442"/>
                <a:gd name="connsiteY4" fmla="*/ 870905 h 890123"/>
                <a:gd name="connsiteX5" fmla="*/ 555428 w 566442"/>
                <a:gd name="connsiteY5" fmla="*/ 870905 h 890123"/>
                <a:gd name="connsiteX6" fmla="*/ 518811 w 566442"/>
                <a:gd name="connsiteY6" fmla="*/ 862409 h 89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442" h="890123">
                  <a:moveTo>
                    <a:pt x="518811" y="862409"/>
                  </a:moveTo>
                  <a:lnTo>
                    <a:pt x="19128" y="51789"/>
                  </a:lnTo>
                  <a:cubicBezTo>
                    <a:pt x="11441" y="39246"/>
                    <a:pt x="15284" y="22860"/>
                    <a:pt x="27828" y="15173"/>
                  </a:cubicBezTo>
                  <a:lnTo>
                    <a:pt x="27828" y="15173"/>
                  </a:lnTo>
                  <a:lnTo>
                    <a:pt x="555428" y="870905"/>
                  </a:lnTo>
                  <a:lnTo>
                    <a:pt x="555428" y="870905"/>
                  </a:lnTo>
                  <a:cubicBezTo>
                    <a:pt x="542885" y="878795"/>
                    <a:pt x="526499" y="874951"/>
                    <a:pt x="518811" y="862409"/>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7" name="Freeform: Shape 696">
              <a:extLst>
                <a:ext uri="{FF2B5EF4-FFF2-40B4-BE49-F238E27FC236}">
                  <a16:creationId xmlns:a16="http://schemas.microsoft.com/office/drawing/2014/main" id="{82A88C25-C828-42D5-9EBD-4FD40AF5C747}"/>
                </a:ext>
              </a:extLst>
            </p:cNvPr>
            <p:cNvSpPr/>
            <p:nvPr/>
          </p:nvSpPr>
          <p:spPr>
            <a:xfrm>
              <a:off x="16751367" y="4297338"/>
              <a:ext cx="504268" cy="792421"/>
            </a:xfrm>
            <a:custGeom>
              <a:avLst/>
              <a:gdLst>
                <a:gd name="connsiteX0" fmla="*/ 558350 w 566442"/>
                <a:gd name="connsiteY0" fmla="*/ 870905 h 890123"/>
                <a:gd name="connsiteX1" fmla="*/ 30749 w 566442"/>
                <a:gd name="connsiteY1" fmla="*/ 15173 h 890123"/>
                <a:gd name="connsiteX2" fmla="*/ 15173 w 566442"/>
                <a:gd name="connsiteY2" fmla="*/ 24883 h 890123"/>
                <a:gd name="connsiteX3" fmla="*/ 542772 w 566442"/>
                <a:gd name="connsiteY3" fmla="*/ 880616 h 890123"/>
              </a:gdLst>
              <a:ahLst/>
              <a:cxnLst>
                <a:cxn ang="0">
                  <a:pos x="connsiteX0" y="connsiteY0"/>
                </a:cxn>
                <a:cxn ang="0">
                  <a:pos x="connsiteX1" y="connsiteY1"/>
                </a:cxn>
                <a:cxn ang="0">
                  <a:pos x="connsiteX2" y="connsiteY2"/>
                </a:cxn>
                <a:cxn ang="0">
                  <a:pos x="connsiteX3" y="connsiteY3"/>
                </a:cxn>
              </a:cxnLst>
              <a:rect l="l" t="t" r="r" b="b"/>
              <a:pathLst>
                <a:path w="566442" h="890123">
                  <a:moveTo>
                    <a:pt x="558350" y="870905"/>
                  </a:moveTo>
                  <a:lnTo>
                    <a:pt x="30749" y="15173"/>
                  </a:lnTo>
                  <a:lnTo>
                    <a:pt x="15173" y="24883"/>
                  </a:lnTo>
                  <a:lnTo>
                    <a:pt x="542772" y="880616"/>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8" name="Freeform: Shape 697">
              <a:extLst>
                <a:ext uri="{FF2B5EF4-FFF2-40B4-BE49-F238E27FC236}">
                  <a16:creationId xmlns:a16="http://schemas.microsoft.com/office/drawing/2014/main" id="{D3B1EC0C-5726-4B62-9793-D0A322DB9DC1}"/>
                </a:ext>
              </a:extLst>
            </p:cNvPr>
            <p:cNvSpPr/>
            <p:nvPr/>
          </p:nvSpPr>
          <p:spPr>
            <a:xfrm>
              <a:off x="16842675" y="4303281"/>
              <a:ext cx="414220" cy="108058"/>
            </a:xfrm>
            <a:custGeom>
              <a:avLst/>
              <a:gdLst>
                <a:gd name="connsiteX0" fmla="*/ 467518 w 465292"/>
                <a:gd name="connsiteY0" fmla="*/ 110861 h 121380"/>
                <a:gd name="connsiteX1" fmla="*/ 58870 w 465292"/>
                <a:gd name="connsiteY1" fmla="*/ 85573 h 121380"/>
                <a:gd name="connsiteX2" fmla="*/ 15173 w 465292"/>
                <a:gd name="connsiteY2" fmla="*/ 15173 h 121380"/>
                <a:gd name="connsiteX3" fmla="*/ 426856 w 465292"/>
                <a:gd name="connsiteY3" fmla="*/ 48957 h 121380"/>
              </a:gdLst>
              <a:ahLst/>
              <a:cxnLst>
                <a:cxn ang="0">
                  <a:pos x="connsiteX0" y="connsiteY0"/>
                </a:cxn>
                <a:cxn ang="0">
                  <a:pos x="connsiteX1" y="connsiteY1"/>
                </a:cxn>
                <a:cxn ang="0">
                  <a:pos x="connsiteX2" y="connsiteY2"/>
                </a:cxn>
                <a:cxn ang="0">
                  <a:pos x="connsiteX3" y="connsiteY3"/>
                </a:cxn>
              </a:cxnLst>
              <a:rect l="l" t="t" r="r" b="b"/>
              <a:pathLst>
                <a:path w="465292" h="121380">
                  <a:moveTo>
                    <a:pt x="467518" y="110861"/>
                  </a:moveTo>
                  <a:lnTo>
                    <a:pt x="58870" y="85573"/>
                  </a:lnTo>
                  <a:lnTo>
                    <a:pt x="15173" y="15173"/>
                  </a:lnTo>
                  <a:lnTo>
                    <a:pt x="426856" y="48957"/>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699" name="Freeform: Shape 698">
              <a:extLst>
                <a:ext uri="{FF2B5EF4-FFF2-40B4-BE49-F238E27FC236}">
                  <a16:creationId xmlns:a16="http://schemas.microsoft.com/office/drawing/2014/main" id="{38720CBB-7A4E-4289-B2FB-A2108B0D4873}"/>
                </a:ext>
              </a:extLst>
            </p:cNvPr>
            <p:cNvSpPr/>
            <p:nvPr/>
          </p:nvSpPr>
          <p:spPr>
            <a:xfrm>
              <a:off x="16881576" y="4365953"/>
              <a:ext cx="396211" cy="72038"/>
            </a:xfrm>
            <a:custGeom>
              <a:avLst/>
              <a:gdLst>
                <a:gd name="connsiteX0" fmla="*/ 448096 w 445061"/>
                <a:gd name="connsiteY0" fmla="*/ 77481 h 80920"/>
                <a:gd name="connsiteX1" fmla="*/ 40460 w 445061"/>
                <a:gd name="connsiteY1" fmla="*/ 55835 h 80920"/>
                <a:gd name="connsiteX2" fmla="*/ 15173 w 445061"/>
                <a:gd name="connsiteY2" fmla="*/ 15173 h 80920"/>
                <a:gd name="connsiteX3" fmla="*/ 423821 w 445061"/>
                <a:gd name="connsiteY3" fmla="*/ 40460 h 80920"/>
              </a:gdLst>
              <a:ahLst/>
              <a:cxnLst>
                <a:cxn ang="0">
                  <a:pos x="connsiteX0" y="connsiteY0"/>
                </a:cxn>
                <a:cxn ang="0">
                  <a:pos x="connsiteX1" y="connsiteY1"/>
                </a:cxn>
                <a:cxn ang="0">
                  <a:pos x="connsiteX2" y="connsiteY2"/>
                </a:cxn>
                <a:cxn ang="0">
                  <a:pos x="connsiteX3" y="connsiteY3"/>
                </a:cxn>
              </a:cxnLst>
              <a:rect l="l" t="t" r="r" b="b"/>
              <a:pathLst>
                <a:path w="445061" h="80920">
                  <a:moveTo>
                    <a:pt x="448096" y="77481"/>
                  </a:moveTo>
                  <a:lnTo>
                    <a:pt x="40460" y="55835"/>
                  </a:lnTo>
                  <a:lnTo>
                    <a:pt x="15173" y="15173"/>
                  </a:lnTo>
                  <a:lnTo>
                    <a:pt x="423821" y="40460"/>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0" name="Freeform: Shape 699">
              <a:extLst>
                <a:ext uri="{FF2B5EF4-FFF2-40B4-BE49-F238E27FC236}">
                  <a16:creationId xmlns:a16="http://schemas.microsoft.com/office/drawing/2014/main" id="{1A3CFE66-4C0B-454A-8F8D-FF7DD0201E86}"/>
                </a:ext>
              </a:extLst>
            </p:cNvPr>
            <p:cNvSpPr/>
            <p:nvPr/>
          </p:nvSpPr>
          <p:spPr>
            <a:xfrm>
              <a:off x="16873429" y="4343254"/>
              <a:ext cx="108058" cy="54028"/>
            </a:xfrm>
            <a:custGeom>
              <a:avLst/>
              <a:gdLst>
                <a:gd name="connsiteX0" fmla="*/ 86634 w 121380"/>
                <a:gd name="connsiteY0" fmla="*/ 19833 h 60690"/>
                <a:gd name="connsiteX1" fmla="*/ 18863 w 121380"/>
                <a:gd name="connsiteY1" fmla="*/ 15181 h 60690"/>
                <a:gd name="connsiteX2" fmla="*/ 16638 w 121380"/>
                <a:gd name="connsiteY2" fmla="*/ 24284 h 60690"/>
                <a:gd name="connsiteX3" fmla="*/ 24325 w 121380"/>
                <a:gd name="connsiteY3" fmla="*/ 40670 h 60690"/>
                <a:gd name="connsiteX4" fmla="*/ 113136 w 121380"/>
                <a:gd name="connsiteY4" fmla="*/ 46133 h 60690"/>
                <a:gd name="connsiteX5" fmla="*/ 100391 w 121380"/>
                <a:gd name="connsiteY5" fmla="*/ 29746 h 60690"/>
                <a:gd name="connsiteX6" fmla="*/ 86634 w 121380"/>
                <a:gd name="connsiteY6" fmla="*/ 19833 h 6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380" h="60690">
                  <a:moveTo>
                    <a:pt x="86634" y="19833"/>
                  </a:moveTo>
                  <a:lnTo>
                    <a:pt x="18863" y="15181"/>
                  </a:lnTo>
                  <a:cubicBezTo>
                    <a:pt x="15019" y="14978"/>
                    <a:pt x="14008" y="18620"/>
                    <a:pt x="16638" y="24284"/>
                  </a:cubicBezTo>
                  <a:lnTo>
                    <a:pt x="24325" y="40670"/>
                  </a:lnTo>
                  <a:lnTo>
                    <a:pt x="113136" y="46133"/>
                  </a:lnTo>
                  <a:lnTo>
                    <a:pt x="100391" y="29746"/>
                  </a:lnTo>
                  <a:cubicBezTo>
                    <a:pt x="96142" y="24082"/>
                    <a:pt x="90478" y="20036"/>
                    <a:pt x="86634" y="19833"/>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1" name="Freeform: Shape 700">
              <a:extLst>
                <a:ext uri="{FF2B5EF4-FFF2-40B4-BE49-F238E27FC236}">
                  <a16:creationId xmlns:a16="http://schemas.microsoft.com/office/drawing/2014/main" id="{145376D9-06FF-4A46-869F-90A623A64DDA}"/>
                </a:ext>
              </a:extLst>
            </p:cNvPr>
            <p:cNvSpPr/>
            <p:nvPr/>
          </p:nvSpPr>
          <p:spPr>
            <a:xfrm>
              <a:off x="16923539" y="4433670"/>
              <a:ext cx="432230" cy="108058"/>
            </a:xfrm>
            <a:custGeom>
              <a:avLst/>
              <a:gdLst>
                <a:gd name="connsiteX0" fmla="*/ 475205 w 485522"/>
                <a:gd name="connsiteY0" fmla="*/ 114502 h 121380"/>
                <a:gd name="connsiteX1" fmla="*/ 70400 w 485522"/>
                <a:gd name="connsiteY1" fmla="*/ 104185 h 121380"/>
                <a:gd name="connsiteX2" fmla="*/ 15173 w 485522"/>
                <a:gd name="connsiteY2" fmla="*/ 15173 h 121380"/>
                <a:gd name="connsiteX3" fmla="*/ 421999 w 485522"/>
                <a:gd name="connsiteY3" fmla="*/ 33784 h 121380"/>
              </a:gdLst>
              <a:ahLst/>
              <a:cxnLst>
                <a:cxn ang="0">
                  <a:pos x="connsiteX0" y="connsiteY0"/>
                </a:cxn>
                <a:cxn ang="0">
                  <a:pos x="connsiteX1" y="connsiteY1"/>
                </a:cxn>
                <a:cxn ang="0">
                  <a:pos x="connsiteX2" y="connsiteY2"/>
                </a:cxn>
                <a:cxn ang="0">
                  <a:pos x="connsiteX3" y="connsiteY3"/>
                </a:cxn>
              </a:cxnLst>
              <a:rect l="l" t="t" r="r" b="b"/>
              <a:pathLst>
                <a:path w="485522" h="121380">
                  <a:moveTo>
                    <a:pt x="475205" y="114502"/>
                  </a:moveTo>
                  <a:lnTo>
                    <a:pt x="70400" y="104185"/>
                  </a:lnTo>
                  <a:lnTo>
                    <a:pt x="15173" y="15173"/>
                  </a:lnTo>
                  <a:lnTo>
                    <a:pt x="421999" y="33784"/>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2" name="Freeform: Shape 701">
              <a:extLst>
                <a:ext uri="{FF2B5EF4-FFF2-40B4-BE49-F238E27FC236}">
                  <a16:creationId xmlns:a16="http://schemas.microsoft.com/office/drawing/2014/main" id="{6322529B-B57A-46C7-9CD6-C1B4D586921C}"/>
                </a:ext>
              </a:extLst>
            </p:cNvPr>
            <p:cNvSpPr/>
            <p:nvPr/>
          </p:nvSpPr>
          <p:spPr>
            <a:xfrm>
              <a:off x="16952715" y="4456902"/>
              <a:ext cx="306162" cy="54028"/>
            </a:xfrm>
            <a:custGeom>
              <a:avLst/>
              <a:gdLst>
                <a:gd name="connsiteX0" fmla="*/ 336628 w 343911"/>
                <a:gd name="connsiteY0" fmla="*/ 59881 h 60690"/>
                <a:gd name="connsiteX1" fmla="*/ 37020 w 343911"/>
                <a:gd name="connsiteY1" fmla="*/ 50373 h 60690"/>
                <a:gd name="connsiteX2" fmla="*/ 15173 w 343911"/>
                <a:gd name="connsiteY2" fmla="*/ 15173 h 60690"/>
                <a:gd name="connsiteX3" fmla="*/ 315386 w 343911"/>
                <a:gd name="connsiteY3" fmla="*/ 27108 h 60690"/>
              </a:gdLst>
              <a:ahLst/>
              <a:cxnLst>
                <a:cxn ang="0">
                  <a:pos x="connsiteX0" y="connsiteY0"/>
                </a:cxn>
                <a:cxn ang="0">
                  <a:pos x="connsiteX1" y="connsiteY1"/>
                </a:cxn>
                <a:cxn ang="0">
                  <a:pos x="connsiteX2" y="connsiteY2"/>
                </a:cxn>
                <a:cxn ang="0">
                  <a:pos x="connsiteX3" y="connsiteY3"/>
                </a:cxn>
              </a:cxnLst>
              <a:rect l="l" t="t" r="r" b="b"/>
              <a:pathLst>
                <a:path w="343911" h="60690">
                  <a:moveTo>
                    <a:pt x="336628" y="59881"/>
                  </a:moveTo>
                  <a:lnTo>
                    <a:pt x="37020" y="50373"/>
                  </a:lnTo>
                  <a:lnTo>
                    <a:pt x="15173" y="15173"/>
                  </a:lnTo>
                  <a:lnTo>
                    <a:pt x="315386" y="27108"/>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3" name="Freeform: Shape 702">
              <a:extLst>
                <a:ext uri="{FF2B5EF4-FFF2-40B4-BE49-F238E27FC236}">
                  <a16:creationId xmlns:a16="http://schemas.microsoft.com/office/drawing/2014/main" id="{10860051-9240-4B8C-8B1D-D62BC0C16694}"/>
                </a:ext>
              </a:extLst>
            </p:cNvPr>
            <p:cNvSpPr/>
            <p:nvPr/>
          </p:nvSpPr>
          <p:spPr>
            <a:xfrm>
              <a:off x="17242848" y="4468429"/>
              <a:ext cx="54028" cy="54028"/>
            </a:xfrm>
            <a:custGeom>
              <a:avLst/>
              <a:gdLst>
                <a:gd name="connsiteX0" fmla="*/ 62510 w 60690"/>
                <a:gd name="connsiteY0" fmla="*/ 48755 h 60690"/>
                <a:gd name="connsiteX1" fmla="*/ 36414 w 60690"/>
                <a:gd name="connsiteY1" fmla="*/ 47945 h 60690"/>
                <a:gd name="connsiteX2" fmla="*/ 15173 w 60690"/>
                <a:gd name="connsiteY2" fmla="*/ 15173 h 60690"/>
                <a:gd name="connsiteX3" fmla="*/ 41269 w 60690"/>
                <a:gd name="connsiteY3" fmla="*/ 16184 h 60690"/>
              </a:gdLst>
              <a:ahLst/>
              <a:cxnLst>
                <a:cxn ang="0">
                  <a:pos x="connsiteX0" y="connsiteY0"/>
                </a:cxn>
                <a:cxn ang="0">
                  <a:pos x="connsiteX1" y="connsiteY1"/>
                </a:cxn>
                <a:cxn ang="0">
                  <a:pos x="connsiteX2" y="connsiteY2"/>
                </a:cxn>
                <a:cxn ang="0">
                  <a:pos x="connsiteX3" y="connsiteY3"/>
                </a:cxn>
              </a:cxnLst>
              <a:rect l="l" t="t" r="r" b="b"/>
              <a:pathLst>
                <a:path w="60690" h="60690">
                  <a:moveTo>
                    <a:pt x="62510" y="48755"/>
                  </a:moveTo>
                  <a:lnTo>
                    <a:pt x="36414" y="47945"/>
                  </a:lnTo>
                  <a:lnTo>
                    <a:pt x="15173" y="15173"/>
                  </a:lnTo>
                  <a:lnTo>
                    <a:pt x="41269" y="16184"/>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4" name="Freeform: Shape 703">
              <a:extLst>
                <a:ext uri="{FF2B5EF4-FFF2-40B4-BE49-F238E27FC236}">
                  <a16:creationId xmlns:a16="http://schemas.microsoft.com/office/drawing/2014/main" id="{184A809F-13B0-432E-B491-5E29133A3FC0}"/>
                </a:ext>
              </a:extLst>
            </p:cNvPr>
            <p:cNvSpPr/>
            <p:nvPr/>
          </p:nvSpPr>
          <p:spPr>
            <a:xfrm>
              <a:off x="17173512" y="4596476"/>
              <a:ext cx="360192" cy="306163"/>
            </a:xfrm>
            <a:custGeom>
              <a:avLst/>
              <a:gdLst>
                <a:gd name="connsiteX0" fmla="*/ 395093 w 404601"/>
                <a:gd name="connsiteY0" fmla="*/ 314174 h 343911"/>
                <a:gd name="connsiteX1" fmla="*/ 215855 w 404601"/>
                <a:gd name="connsiteY1" fmla="*/ 329548 h 343911"/>
                <a:gd name="connsiteX2" fmla="*/ 15173 w 404601"/>
                <a:gd name="connsiteY2" fmla="*/ 15173 h 343911"/>
                <a:gd name="connsiteX3" fmla="*/ 203312 w 404601"/>
                <a:gd name="connsiteY3" fmla="*/ 17600 h 343911"/>
              </a:gdLst>
              <a:ahLst/>
              <a:cxnLst>
                <a:cxn ang="0">
                  <a:pos x="connsiteX0" y="connsiteY0"/>
                </a:cxn>
                <a:cxn ang="0">
                  <a:pos x="connsiteX1" y="connsiteY1"/>
                </a:cxn>
                <a:cxn ang="0">
                  <a:pos x="connsiteX2" y="connsiteY2"/>
                </a:cxn>
                <a:cxn ang="0">
                  <a:pos x="connsiteX3" y="connsiteY3"/>
                </a:cxn>
              </a:cxnLst>
              <a:rect l="l" t="t" r="r" b="b"/>
              <a:pathLst>
                <a:path w="404601" h="343911">
                  <a:moveTo>
                    <a:pt x="395093" y="314174"/>
                  </a:moveTo>
                  <a:lnTo>
                    <a:pt x="215855" y="329548"/>
                  </a:lnTo>
                  <a:lnTo>
                    <a:pt x="15173" y="15173"/>
                  </a:lnTo>
                  <a:lnTo>
                    <a:pt x="203312" y="17600"/>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5" name="Freeform: Shape 704">
              <a:extLst>
                <a:ext uri="{FF2B5EF4-FFF2-40B4-BE49-F238E27FC236}">
                  <a16:creationId xmlns:a16="http://schemas.microsoft.com/office/drawing/2014/main" id="{62710E6C-8CF8-48A1-BE11-5AFDF2A2D17A}"/>
                </a:ext>
              </a:extLst>
            </p:cNvPr>
            <p:cNvSpPr/>
            <p:nvPr/>
          </p:nvSpPr>
          <p:spPr>
            <a:xfrm>
              <a:off x="17055909" y="4555235"/>
              <a:ext cx="90047" cy="36019"/>
            </a:xfrm>
            <a:custGeom>
              <a:avLst/>
              <a:gdLst>
                <a:gd name="connsiteX0" fmla="*/ 97509 w 101150"/>
                <a:gd name="connsiteY0" fmla="*/ 31761 h 40460"/>
                <a:gd name="connsiteX1" fmla="*/ 25085 w 101150"/>
                <a:gd name="connsiteY1" fmla="*/ 30952 h 40460"/>
                <a:gd name="connsiteX2" fmla="*/ 15173 w 101150"/>
                <a:gd name="connsiteY2" fmla="*/ 15173 h 40460"/>
                <a:gd name="connsiteX3" fmla="*/ 87597 w 101150"/>
                <a:gd name="connsiteY3" fmla="*/ 16184 h 40460"/>
              </a:gdLst>
              <a:ahLst/>
              <a:cxnLst>
                <a:cxn ang="0">
                  <a:pos x="connsiteX0" y="connsiteY0"/>
                </a:cxn>
                <a:cxn ang="0">
                  <a:pos x="connsiteX1" y="connsiteY1"/>
                </a:cxn>
                <a:cxn ang="0">
                  <a:pos x="connsiteX2" y="connsiteY2"/>
                </a:cxn>
                <a:cxn ang="0">
                  <a:pos x="connsiteX3" y="connsiteY3"/>
                </a:cxn>
              </a:cxnLst>
              <a:rect l="l" t="t" r="r" b="b"/>
              <a:pathLst>
                <a:path w="101150" h="40460">
                  <a:moveTo>
                    <a:pt x="97509" y="31761"/>
                  </a:moveTo>
                  <a:lnTo>
                    <a:pt x="25085" y="30952"/>
                  </a:lnTo>
                  <a:lnTo>
                    <a:pt x="15173" y="15173"/>
                  </a:lnTo>
                  <a:lnTo>
                    <a:pt x="87597" y="16184"/>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6" name="Freeform: Shape 705">
              <a:extLst>
                <a:ext uri="{FF2B5EF4-FFF2-40B4-BE49-F238E27FC236}">
                  <a16:creationId xmlns:a16="http://schemas.microsoft.com/office/drawing/2014/main" id="{7F9CE108-FAFE-4D57-AEFF-3DBACE385261}"/>
                </a:ext>
              </a:extLst>
            </p:cNvPr>
            <p:cNvSpPr/>
            <p:nvPr/>
          </p:nvSpPr>
          <p:spPr>
            <a:xfrm>
              <a:off x="17042402" y="4601880"/>
              <a:ext cx="108058" cy="36019"/>
            </a:xfrm>
            <a:custGeom>
              <a:avLst/>
              <a:gdLst>
                <a:gd name="connsiteX0" fmla="*/ 118144 w 121380"/>
                <a:gd name="connsiteY0" fmla="*/ 32368 h 40460"/>
                <a:gd name="connsiteX1" fmla="*/ 25693 w 121380"/>
                <a:gd name="connsiteY1" fmla="*/ 32368 h 40460"/>
                <a:gd name="connsiteX2" fmla="*/ 15173 w 121380"/>
                <a:gd name="connsiteY2" fmla="*/ 15173 h 40460"/>
                <a:gd name="connsiteX3" fmla="*/ 107624 w 121380"/>
                <a:gd name="connsiteY3" fmla="*/ 15577 h 40460"/>
              </a:gdLst>
              <a:ahLst/>
              <a:cxnLst>
                <a:cxn ang="0">
                  <a:pos x="connsiteX0" y="connsiteY0"/>
                </a:cxn>
                <a:cxn ang="0">
                  <a:pos x="connsiteX1" y="connsiteY1"/>
                </a:cxn>
                <a:cxn ang="0">
                  <a:pos x="connsiteX2" y="connsiteY2"/>
                </a:cxn>
                <a:cxn ang="0">
                  <a:pos x="connsiteX3" y="connsiteY3"/>
                </a:cxn>
              </a:cxnLst>
              <a:rect l="l" t="t" r="r" b="b"/>
              <a:pathLst>
                <a:path w="121380" h="40460">
                  <a:moveTo>
                    <a:pt x="118144" y="32368"/>
                  </a:moveTo>
                  <a:lnTo>
                    <a:pt x="25693" y="32368"/>
                  </a:lnTo>
                  <a:lnTo>
                    <a:pt x="15173" y="15173"/>
                  </a:lnTo>
                  <a:lnTo>
                    <a:pt x="107624" y="15577"/>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7" name="Freeform: Shape 706">
              <a:extLst>
                <a:ext uri="{FF2B5EF4-FFF2-40B4-BE49-F238E27FC236}">
                  <a16:creationId xmlns:a16="http://schemas.microsoft.com/office/drawing/2014/main" id="{30D188B5-88CD-4973-9273-46644AE0CB16}"/>
                </a:ext>
              </a:extLst>
            </p:cNvPr>
            <p:cNvSpPr/>
            <p:nvPr/>
          </p:nvSpPr>
          <p:spPr>
            <a:xfrm>
              <a:off x="17077160" y="4639159"/>
              <a:ext cx="108058" cy="36019"/>
            </a:xfrm>
            <a:custGeom>
              <a:avLst/>
              <a:gdLst>
                <a:gd name="connsiteX0" fmla="*/ 124819 w 121380"/>
                <a:gd name="connsiteY0" fmla="*/ 25085 h 40460"/>
                <a:gd name="connsiteX1" fmla="*/ 21646 w 121380"/>
                <a:gd name="connsiteY1" fmla="*/ 26097 h 40460"/>
                <a:gd name="connsiteX2" fmla="*/ 15173 w 121380"/>
                <a:gd name="connsiteY2" fmla="*/ 15780 h 40460"/>
                <a:gd name="connsiteX3" fmla="*/ 118548 w 12138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21380" h="40460">
                  <a:moveTo>
                    <a:pt x="124819" y="25085"/>
                  </a:moveTo>
                  <a:lnTo>
                    <a:pt x="21646" y="26097"/>
                  </a:lnTo>
                  <a:lnTo>
                    <a:pt x="15173" y="15780"/>
                  </a:lnTo>
                  <a:lnTo>
                    <a:pt x="118548"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8" name="Freeform: Shape 707">
              <a:extLst>
                <a:ext uri="{FF2B5EF4-FFF2-40B4-BE49-F238E27FC236}">
                  <a16:creationId xmlns:a16="http://schemas.microsoft.com/office/drawing/2014/main" id="{494794F3-9507-4A3B-954E-49BBA814EA10}"/>
                </a:ext>
              </a:extLst>
            </p:cNvPr>
            <p:cNvSpPr/>
            <p:nvPr/>
          </p:nvSpPr>
          <p:spPr>
            <a:xfrm>
              <a:off x="17075900" y="4654827"/>
              <a:ext cx="126067" cy="36019"/>
            </a:xfrm>
            <a:custGeom>
              <a:avLst/>
              <a:gdLst>
                <a:gd name="connsiteX0" fmla="*/ 137363 w 141610"/>
                <a:gd name="connsiteY0" fmla="*/ 25288 h 40460"/>
                <a:gd name="connsiteX1" fmla="*/ 21646 w 141610"/>
                <a:gd name="connsiteY1" fmla="*/ 26704 h 40460"/>
                <a:gd name="connsiteX2" fmla="*/ 15173 w 141610"/>
                <a:gd name="connsiteY2" fmla="*/ 16386 h 40460"/>
                <a:gd name="connsiteX3" fmla="*/ 131092 w 14161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41610" h="40460">
                  <a:moveTo>
                    <a:pt x="137363" y="25288"/>
                  </a:moveTo>
                  <a:lnTo>
                    <a:pt x="21646" y="26704"/>
                  </a:lnTo>
                  <a:lnTo>
                    <a:pt x="15173" y="16386"/>
                  </a:lnTo>
                  <a:lnTo>
                    <a:pt x="131092"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09" name="Freeform: Shape 708">
              <a:extLst>
                <a:ext uri="{FF2B5EF4-FFF2-40B4-BE49-F238E27FC236}">
                  <a16:creationId xmlns:a16="http://schemas.microsoft.com/office/drawing/2014/main" id="{4BAE4E8B-621A-4A89-B5EF-B7275DFB20A6}"/>
                </a:ext>
              </a:extLst>
            </p:cNvPr>
            <p:cNvSpPr/>
            <p:nvPr/>
          </p:nvSpPr>
          <p:spPr>
            <a:xfrm>
              <a:off x="17085984" y="4670675"/>
              <a:ext cx="126067" cy="36019"/>
            </a:xfrm>
            <a:custGeom>
              <a:avLst/>
              <a:gdLst>
                <a:gd name="connsiteX0" fmla="*/ 137363 w 141610"/>
                <a:gd name="connsiteY0" fmla="*/ 25085 h 40460"/>
                <a:gd name="connsiteX1" fmla="*/ 21646 w 141610"/>
                <a:gd name="connsiteY1" fmla="*/ 27311 h 40460"/>
                <a:gd name="connsiteX2" fmla="*/ 15173 w 141610"/>
                <a:gd name="connsiteY2" fmla="*/ 16791 h 40460"/>
                <a:gd name="connsiteX3" fmla="*/ 130889 w 14161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41610" h="40460">
                  <a:moveTo>
                    <a:pt x="137363" y="25085"/>
                  </a:moveTo>
                  <a:lnTo>
                    <a:pt x="21646" y="27311"/>
                  </a:lnTo>
                  <a:lnTo>
                    <a:pt x="15173" y="16791"/>
                  </a:lnTo>
                  <a:lnTo>
                    <a:pt x="130889"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0" name="Freeform: Shape 709">
              <a:extLst>
                <a:ext uri="{FF2B5EF4-FFF2-40B4-BE49-F238E27FC236}">
                  <a16:creationId xmlns:a16="http://schemas.microsoft.com/office/drawing/2014/main" id="{17407B51-F4B5-424E-9969-FEF8E8DCE79F}"/>
                </a:ext>
              </a:extLst>
            </p:cNvPr>
            <p:cNvSpPr/>
            <p:nvPr/>
          </p:nvSpPr>
          <p:spPr>
            <a:xfrm>
              <a:off x="17096070" y="4686704"/>
              <a:ext cx="108058" cy="36019"/>
            </a:xfrm>
            <a:custGeom>
              <a:avLst/>
              <a:gdLst>
                <a:gd name="connsiteX0" fmla="*/ 121786 w 121380"/>
                <a:gd name="connsiteY0" fmla="*/ 25288 h 40460"/>
                <a:gd name="connsiteX1" fmla="*/ 21646 w 121380"/>
                <a:gd name="connsiteY1" fmla="*/ 27513 h 40460"/>
                <a:gd name="connsiteX2" fmla="*/ 15173 w 121380"/>
                <a:gd name="connsiteY2" fmla="*/ 17196 h 40460"/>
                <a:gd name="connsiteX3" fmla="*/ 115514 w 12138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21380" h="40460">
                  <a:moveTo>
                    <a:pt x="121786" y="25288"/>
                  </a:moveTo>
                  <a:lnTo>
                    <a:pt x="21646" y="27513"/>
                  </a:lnTo>
                  <a:lnTo>
                    <a:pt x="15173" y="17196"/>
                  </a:lnTo>
                  <a:lnTo>
                    <a:pt x="115514"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1" name="Freeform: Shape 710">
              <a:extLst>
                <a:ext uri="{FF2B5EF4-FFF2-40B4-BE49-F238E27FC236}">
                  <a16:creationId xmlns:a16="http://schemas.microsoft.com/office/drawing/2014/main" id="{DF8D74CD-6A3C-43D4-9014-A7905D8056BD}"/>
                </a:ext>
              </a:extLst>
            </p:cNvPr>
            <p:cNvSpPr/>
            <p:nvPr/>
          </p:nvSpPr>
          <p:spPr>
            <a:xfrm>
              <a:off x="17117501" y="4702373"/>
              <a:ext cx="108058" cy="36019"/>
            </a:xfrm>
            <a:custGeom>
              <a:avLst/>
              <a:gdLst>
                <a:gd name="connsiteX0" fmla="*/ 124416 w 121380"/>
                <a:gd name="connsiteY0" fmla="*/ 25288 h 40460"/>
                <a:gd name="connsiteX1" fmla="*/ 21646 w 121380"/>
                <a:gd name="connsiteY1" fmla="*/ 27917 h 40460"/>
                <a:gd name="connsiteX2" fmla="*/ 15173 w 121380"/>
                <a:gd name="connsiteY2" fmla="*/ 17600 h 40460"/>
                <a:gd name="connsiteX3" fmla="*/ 117942 w 12138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21380" h="40460">
                  <a:moveTo>
                    <a:pt x="124416" y="25288"/>
                  </a:moveTo>
                  <a:lnTo>
                    <a:pt x="21646" y="27917"/>
                  </a:lnTo>
                  <a:lnTo>
                    <a:pt x="15173" y="17600"/>
                  </a:lnTo>
                  <a:lnTo>
                    <a:pt x="117942"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2" name="Freeform: Shape 711">
              <a:extLst>
                <a:ext uri="{FF2B5EF4-FFF2-40B4-BE49-F238E27FC236}">
                  <a16:creationId xmlns:a16="http://schemas.microsoft.com/office/drawing/2014/main" id="{62567852-D27D-42F7-90EE-D6D5F5B8F165}"/>
                </a:ext>
              </a:extLst>
            </p:cNvPr>
            <p:cNvSpPr/>
            <p:nvPr/>
          </p:nvSpPr>
          <p:spPr>
            <a:xfrm>
              <a:off x="17116421" y="4718221"/>
              <a:ext cx="126067" cy="36019"/>
            </a:xfrm>
            <a:custGeom>
              <a:avLst/>
              <a:gdLst>
                <a:gd name="connsiteX0" fmla="*/ 136958 w 141610"/>
                <a:gd name="connsiteY0" fmla="*/ 25288 h 40460"/>
                <a:gd name="connsiteX1" fmla="*/ 21646 w 141610"/>
                <a:gd name="connsiteY1" fmla="*/ 28929 h 40460"/>
                <a:gd name="connsiteX2" fmla="*/ 15173 w 141610"/>
                <a:gd name="connsiteY2" fmla="*/ 18409 h 40460"/>
                <a:gd name="connsiteX3" fmla="*/ 130484 w 14161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41610" h="40460">
                  <a:moveTo>
                    <a:pt x="136958" y="25288"/>
                  </a:moveTo>
                  <a:lnTo>
                    <a:pt x="21646" y="28929"/>
                  </a:lnTo>
                  <a:lnTo>
                    <a:pt x="15173" y="18409"/>
                  </a:lnTo>
                  <a:lnTo>
                    <a:pt x="130484"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3" name="Freeform: Shape 712">
              <a:extLst>
                <a:ext uri="{FF2B5EF4-FFF2-40B4-BE49-F238E27FC236}">
                  <a16:creationId xmlns:a16="http://schemas.microsoft.com/office/drawing/2014/main" id="{6A75E14C-7E21-4637-B44E-EA5061ACC42D}"/>
                </a:ext>
              </a:extLst>
            </p:cNvPr>
            <p:cNvSpPr/>
            <p:nvPr/>
          </p:nvSpPr>
          <p:spPr>
            <a:xfrm>
              <a:off x="17126687" y="4734250"/>
              <a:ext cx="126067" cy="36019"/>
            </a:xfrm>
            <a:custGeom>
              <a:avLst/>
              <a:gdLst>
                <a:gd name="connsiteX0" fmla="*/ 136756 w 141610"/>
                <a:gd name="connsiteY0" fmla="*/ 25288 h 40460"/>
                <a:gd name="connsiteX1" fmla="*/ 21646 w 141610"/>
                <a:gd name="connsiteY1" fmla="*/ 29334 h 40460"/>
                <a:gd name="connsiteX2" fmla="*/ 15173 w 141610"/>
                <a:gd name="connsiteY2" fmla="*/ 18814 h 40460"/>
                <a:gd name="connsiteX3" fmla="*/ 130282 w 14161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41610" h="40460">
                  <a:moveTo>
                    <a:pt x="136756" y="25288"/>
                  </a:moveTo>
                  <a:lnTo>
                    <a:pt x="21646" y="29334"/>
                  </a:lnTo>
                  <a:lnTo>
                    <a:pt x="15173" y="18814"/>
                  </a:lnTo>
                  <a:lnTo>
                    <a:pt x="130282"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4" name="Freeform: Shape 713">
              <a:extLst>
                <a:ext uri="{FF2B5EF4-FFF2-40B4-BE49-F238E27FC236}">
                  <a16:creationId xmlns:a16="http://schemas.microsoft.com/office/drawing/2014/main" id="{B9F1AB41-5D36-45A2-A3A6-94926A39CBE6}"/>
                </a:ext>
              </a:extLst>
            </p:cNvPr>
            <p:cNvSpPr/>
            <p:nvPr/>
          </p:nvSpPr>
          <p:spPr>
            <a:xfrm>
              <a:off x="17136952" y="4750098"/>
              <a:ext cx="126067" cy="36019"/>
            </a:xfrm>
            <a:custGeom>
              <a:avLst/>
              <a:gdLst>
                <a:gd name="connsiteX0" fmla="*/ 136553 w 141610"/>
                <a:gd name="connsiteY0" fmla="*/ 25490 h 40460"/>
                <a:gd name="connsiteX1" fmla="*/ 21646 w 141610"/>
                <a:gd name="connsiteY1" fmla="*/ 30143 h 40460"/>
                <a:gd name="connsiteX2" fmla="*/ 15173 w 141610"/>
                <a:gd name="connsiteY2" fmla="*/ 19623 h 40460"/>
                <a:gd name="connsiteX3" fmla="*/ 130079 w 14161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41610" h="40460">
                  <a:moveTo>
                    <a:pt x="136553" y="25490"/>
                  </a:moveTo>
                  <a:lnTo>
                    <a:pt x="21646" y="30143"/>
                  </a:lnTo>
                  <a:lnTo>
                    <a:pt x="15173" y="19623"/>
                  </a:lnTo>
                  <a:lnTo>
                    <a:pt x="130079"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5" name="Freeform: Shape 714">
              <a:extLst>
                <a:ext uri="{FF2B5EF4-FFF2-40B4-BE49-F238E27FC236}">
                  <a16:creationId xmlns:a16="http://schemas.microsoft.com/office/drawing/2014/main" id="{E69C7BF9-DD38-44EE-9D32-FE8B6C622A58}"/>
                </a:ext>
              </a:extLst>
            </p:cNvPr>
            <p:cNvSpPr/>
            <p:nvPr/>
          </p:nvSpPr>
          <p:spPr>
            <a:xfrm>
              <a:off x="17147217" y="4766306"/>
              <a:ext cx="126067" cy="36019"/>
            </a:xfrm>
            <a:custGeom>
              <a:avLst/>
              <a:gdLst>
                <a:gd name="connsiteX0" fmla="*/ 136553 w 141610"/>
                <a:gd name="connsiteY0" fmla="*/ 25288 h 40460"/>
                <a:gd name="connsiteX1" fmla="*/ 21646 w 141610"/>
                <a:gd name="connsiteY1" fmla="*/ 30547 h 40460"/>
                <a:gd name="connsiteX2" fmla="*/ 15173 w 141610"/>
                <a:gd name="connsiteY2" fmla="*/ 20028 h 40460"/>
                <a:gd name="connsiteX3" fmla="*/ 130079 w 14161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41610" h="40460">
                  <a:moveTo>
                    <a:pt x="136553" y="25288"/>
                  </a:moveTo>
                  <a:lnTo>
                    <a:pt x="21646" y="30547"/>
                  </a:lnTo>
                  <a:lnTo>
                    <a:pt x="15173" y="20028"/>
                  </a:lnTo>
                  <a:lnTo>
                    <a:pt x="130079"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6" name="Freeform: Shape 715">
              <a:extLst>
                <a:ext uri="{FF2B5EF4-FFF2-40B4-BE49-F238E27FC236}">
                  <a16:creationId xmlns:a16="http://schemas.microsoft.com/office/drawing/2014/main" id="{842B3C47-9ACD-4CC2-898F-82C51B9C62E1}"/>
                </a:ext>
              </a:extLst>
            </p:cNvPr>
            <p:cNvSpPr/>
            <p:nvPr/>
          </p:nvSpPr>
          <p:spPr>
            <a:xfrm>
              <a:off x="17157484" y="4782335"/>
              <a:ext cx="126067" cy="36019"/>
            </a:xfrm>
            <a:custGeom>
              <a:avLst/>
              <a:gdLst>
                <a:gd name="connsiteX0" fmla="*/ 136553 w 141610"/>
                <a:gd name="connsiteY0" fmla="*/ 25490 h 40460"/>
                <a:gd name="connsiteX1" fmla="*/ 21848 w 141610"/>
                <a:gd name="connsiteY1" fmla="*/ 31154 h 40460"/>
                <a:gd name="connsiteX2" fmla="*/ 15173 w 141610"/>
                <a:gd name="connsiteY2" fmla="*/ 20634 h 40460"/>
                <a:gd name="connsiteX3" fmla="*/ 129877 w 14161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41610" h="40460">
                  <a:moveTo>
                    <a:pt x="136553" y="25490"/>
                  </a:moveTo>
                  <a:lnTo>
                    <a:pt x="21848" y="31154"/>
                  </a:lnTo>
                  <a:lnTo>
                    <a:pt x="15173" y="20634"/>
                  </a:lnTo>
                  <a:lnTo>
                    <a:pt x="129877"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7" name="Freeform: Shape 716">
              <a:extLst>
                <a:ext uri="{FF2B5EF4-FFF2-40B4-BE49-F238E27FC236}">
                  <a16:creationId xmlns:a16="http://schemas.microsoft.com/office/drawing/2014/main" id="{E7ED121A-778B-4287-8280-0DA17E1E7BBD}"/>
                </a:ext>
              </a:extLst>
            </p:cNvPr>
            <p:cNvSpPr/>
            <p:nvPr/>
          </p:nvSpPr>
          <p:spPr>
            <a:xfrm>
              <a:off x="17167928" y="4799985"/>
              <a:ext cx="90047" cy="36019"/>
            </a:xfrm>
            <a:custGeom>
              <a:avLst/>
              <a:gdLst>
                <a:gd name="connsiteX0" fmla="*/ 105197 w 101150"/>
                <a:gd name="connsiteY0" fmla="*/ 25490 h 40460"/>
                <a:gd name="connsiteX1" fmla="*/ 21646 w 101150"/>
                <a:gd name="connsiteY1" fmla="*/ 30143 h 40460"/>
                <a:gd name="connsiteX2" fmla="*/ 15173 w 101150"/>
                <a:gd name="connsiteY2" fmla="*/ 19421 h 40460"/>
                <a:gd name="connsiteX3" fmla="*/ 98522 w 10115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101150" h="40460">
                  <a:moveTo>
                    <a:pt x="105197" y="25490"/>
                  </a:moveTo>
                  <a:lnTo>
                    <a:pt x="21646" y="30143"/>
                  </a:lnTo>
                  <a:lnTo>
                    <a:pt x="15173" y="19421"/>
                  </a:lnTo>
                  <a:lnTo>
                    <a:pt x="98522"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8" name="Freeform: Shape 717">
              <a:extLst>
                <a:ext uri="{FF2B5EF4-FFF2-40B4-BE49-F238E27FC236}">
                  <a16:creationId xmlns:a16="http://schemas.microsoft.com/office/drawing/2014/main" id="{F8715930-F072-4E3C-96B1-564B3AE23EDB}"/>
                </a:ext>
              </a:extLst>
            </p:cNvPr>
            <p:cNvSpPr/>
            <p:nvPr/>
          </p:nvSpPr>
          <p:spPr>
            <a:xfrm>
              <a:off x="17242668" y="4814752"/>
              <a:ext cx="54028" cy="36019"/>
            </a:xfrm>
            <a:custGeom>
              <a:avLst/>
              <a:gdLst>
                <a:gd name="connsiteX0" fmla="*/ 63928 w 60690"/>
                <a:gd name="connsiteY0" fmla="*/ 25490 h 40460"/>
                <a:gd name="connsiteX1" fmla="*/ 21849 w 60690"/>
                <a:gd name="connsiteY1" fmla="*/ 27918 h 40460"/>
                <a:gd name="connsiteX2" fmla="*/ 15173 w 60690"/>
                <a:gd name="connsiteY2" fmla="*/ 17600 h 40460"/>
                <a:gd name="connsiteX3" fmla="*/ 57251 w 6069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60690" h="40460">
                  <a:moveTo>
                    <a:pt x="63928" y="25490"/>
                  </a:moveTo>
                  <a:lnTo>
                    <a:pt x="21849" y="27918"/>
                  </a:lnTo>
                  <a:lnTo>
                    <a:pt x="15173" y="17600"/>
                  </a:lnTo>
                  <a:lnTo>
                    <a:pt x="57251"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19" name="Freeform: Shape 718">
              <a:extLst>
                <a:ext uri="{FF2B5EF4-FFF2-40B4-BE49-F238E27FC236}">
                  <a16:creationId xmlns:a16="http://schemas.microsoft.com/office/drawing/2014/main" id="{D29BE62C-5DA5-448B-8B6C-F0EA3743FAF8}"/>
                </a:ext>
              </a:extLst>
            </p:cNvPr>
            <p:cNvSpPr/>
            <p:nvPr/>
          </p:nvSpPr>
          <p:spPr>
            <a:xfrm>
              <a:off x="17259597" y="4831141"/>
              <a:ext cx="54028" cy="36019"/>
            </a:xfrm>
            <a:custGeom>
              <a:avLst/>
              <a:gdLst>
                <a:gd name="connsiteX0" fmla="*/ 53205 w 60690"/>
                <a:gd name="connsiteY0" fmla="*/ 25692 h 40460"/>
                <a:gd name="connsiteX1" fmla="*/ 21849 w 60690"/>
                <a:gd name="connsiteY1" fmla="*/ 27715 h 40460"/>
                <a:gd name="connsiteX2" fmla="*/ 15173 w 60690"/>
                <a:gd name="connsiteY2" fmla="*/ 17195 h 40460"/>
                <a:gd name="connsiteX3" fmla="*/ 46529 w 60690"/>
                <a:gd name="connsiteY3" fmla="*/ 15173 h 40460"/>
              </a:gdLst>
              <a:ahLst/>
              <a:cxnLst>
                <a:cxn ang="0">
                  <a:pos x="connsiteX0" y="connsiteY0"/>
                </a:cxn>
                <a:cxn ang="0">
                  <a:pos x="connsiteX1" y="connsiteY1"/>
                </a:cxn>
                <a:cxn ang="0">
                  <a:pos x="connsiteX2" y="connsiteY2"/>
                </a:cxn>
                <a:cxn ang="0">
                  <a:pos x="connsiteX3" y="connsiteY3"/>
                </a:cxn>
              </a:cxnLst>
              <a:rect l="l" t="t" r="r" b="b"/>
              <a:pathLst>
                <a:path w="60690" h="40460">
                  <a:moveTo>
                    <a:pt x="53205" y="25692"/>
                  </a:moveTo>
                  <a:lnTo>
                    <a:pt x="21849" y="27715"/>
                  </a:lnTo>
                  <a:lnTo>
                    <a:pt x="15173" y="17195"/>
                  </a:lnTo>
                  <a:lnTo>
                    <a:pt x="46529" y="15173"/>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0" name="Freeform: Shape 719">
              <a:extLst>
                <a:ext uri="{FF2B5EF4-FFF2-40B4-BE49-F238E27FC236}">
                  <a16:creationId xmlns:a16="http://schemas.microsoft.com/office/drawing/2014/main" id="{CEDA33BD-B18E-49C9-AE97-DA63C907A420}"/>
                </a:ext>
              </a:extLst>
            </p:cNvPr>
            <p:cNvSpPr/>
            <p:nvPr/>
          </p:nvSpPr>
          <p:spPr>
            <a:xfrm>
              <a:off x="17205734" y="4852389"/>
              <a:ext cx="126067" cy="54028"/>
            </a:xfrm>
            <a:custGeom>
              <a:avLst/>
              <a:gdLst>
                <a:gd name="connsiteX0" fmla="*/ 141830 w 141610"/>
                <a:gd name="connsiteY0" fmla="*/ 50377 h 60690"/>
                <a:gd name="connsiteX1" fmla="*/ 39264 w 141610"/>
                <a:gd name="connsiteY1" fmla="*/ 58267 h 60690"/>
                <a:gd name="connsiteX2" fmla="*/ 22067 w 141610"/>
                <a:gd name="connsiteY2" fmla="*/ 40464 h 60690"/>
                <a:gd name="connsiteX3" fmla="*/ 22067 w 141610"/>
                <a:gd name="connsiteY3" fmla="*/ 40464 h 60690"/>
                <a:gd name="connsiteX4" fmla="*/ 16606 w 141610"/>
                <a:gd name="connsiteY4" fmla="*/ 22055 h 60690"/>
                <a:gd name="connsiteX5" fmla="*/ 119374 w 141610"/>
                <a:gd name="connsiteY5" fmla="*/ 15176 h 60690"/>
                <a:gd name="connsiteX6" fmla="*/ 136165 w 141610"/>
                <a:gd name="connsiteY6" fmla="*/ 32372 h 60690"/>
                <a:gd name="connsiteX7" fmla="*/ 136165 w 141610"/>
                <a:gd name="connsiteY7" fmla="*/ 32372 h 60690"/>
                <a:gd name="connsiteX8" fmla="*/ 141830 w 141610"/>
                <a:gd name="connsiteY8" fmla="*/ 50377 h 6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10" h="60690">
                  <a:moveTo>
                    <a:pt x="141830" y="50377"/>
                  </a:moveTo>
                  <a:lnTo>
                    <a:pt x="39264" y="58267"/>
                  </a:lnTo>
                  <a:cubicBezTo>
                    <a:pt x="36026" y="58469"/>
                    <a:pt x="28339" y="50579"/>
                    <a:pt x="22067" y="40464"/>
                  </a:cubicBezTo>
                  <a:lnTo>
                    <a:pt x="22067" y="40464"/>
                  </a:lnTo>
                  <a:cubicBezTo>
                    <a:pt x="15796" y="30552"/>
                    <a:pt x="13368" y="22257"/>
                    <a:pt x="16606" y="22055"/>
                  </a:cubicBezTo>
                  <a:lnTo>
                    <a:pt x="119374" y="15176"/>
                  </a:lnTo>
                  <a:cubicBezTo>
                    <a:pt x="122409" y="14974"/>
                    <a:pt x="129894" y="22662"/>
                    <a:pt x="136165" y="32372"/>
                  </a:cubicBezTo>
                  <a:lnTo>
                    <a:pt x="136165" y="32372"/>
                  </a:lnTo>
                  <a:cubicBezTo>
                    <a:pt x="142436" y="41880"/>
                    <a:pt x="144864" y="49972"/>
                    <a:pt x="141830" y="5037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1" name="Freeform: Shape 720">
              <a:extLst>
                <a:ext uri="{FF2B5EF4-FFF2-40B4-BE49-F238E27FC236}">
                  <a16:creationId xmlns:a16="http://schemas.microsoft.com/office/drawing/2014/main" id="{727AA9FF-0E48-41B6-88CB-A4FABBA10365}"/>
                </a:ext>
              </a:extLst>
            </p:cNvPr>
            <p:cNvSpPr/>
            <p:nvPr/>
          </p:nvSpPr>
          <p:spPr>
            <a:xfrm>
              <a:off x="16765235" y="4297338"/>
              <a:ext cx="558297" cy="774412"/>
            </a:xfrm>
            <a:custGeom>
              <a:avLst/>
              <a:gdLst>
                <a:gd name="connsiteX0" fmla="*/ 540144 w 627132"/>
                <a:gd name="connsiteY0" fmla="*/ 871917 h 869893"/>
                <a:gd name="connsiteX1" fmla="*/ 15173 w 627132"/>
                <a:gd name="connsiteY1" fmla="*/ 15173 h 869893"/>
                <a:gd name="connsiteX2" fmla="*/ 102162 w 627132"/>
                <a:gd name="connsiteY2" fmla="*/ 21849 h 869893"/>
                <a:gd name="connsiteX3" fmla="*/ 623289 w 627132"/>
                <a:gd name="connsiteY3" fmla="*/ 861599 h 869893"/>
              </a:gdLst>
              <a:ahLst/>
              <a:cxnLst>
                <a:cxn ang="0">
                  <a:pos x="connsiteX0" y="connsiteY0"/>
                </a:cxn>
                <a:cxn ang="0">
                  <a:pos x="connsiteX1" y="connsiteY1"/>
                </a:cxn>
                <a:cxn ang="0">
                  <a:pos x="connsiteX2" y="connsiteY2"/>
                </a:cxn>
                <a:cxn ang="0">
                  <a:pos x="connsiteX3" y="connsiteY3"/>
                </a:cxn>
              </a:cxnLst>
              <a:rect l="l" t="t" r="r" b="b"/>
              <a:pathLst>
                <a:path w="627132" h="869893">
                  <a:moveTo>
                    <a:pt x="540144" y="871917"/>
                  </a:moveTo>
                  <a:lnTo>
                    <a:pt x="15173" y="15173"/>
                  </a:lnTo>
                  <a:lnTo>
                    <a:pt x="102162" y="21849"/>
                  </a:lnTo>
                  <a:lnTo>
                    <a:pt x="623289" y="861599"/>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2" name="Freeform: Shape 721">
              <a:extLst>
                <a:ext uri="{FF2B5EF4-FFF2-40B4-BE49-F238E27FC236}">
                  <a16:creationId xmlns:a16="http://schemas.microsoft.com/office/drawing/2014/main" id="{261D07E4-54D6-4E41-83A8-60A5A4FBAC6E}"/>
                </a:ext>
              </a:extLst>
            </p:cNvPr>
            <p:cNvSpPr/>
            <p:nvPr/>
          </p:nvSpPr>
          <p:spPr>
            <a:xfrm>
              <a:off x="16815121" y="4344882"/>
              <a:ext cx="108058" cy="108058"/>
            </a:xfrm>
            <a:custGeom>
              <a:avLst/>
              <a:gdLst>
                <a:gd name="connsiteX0" fmla="*/ 108433 w 121380"/>
                <a:gd name="connsiteY0" fmla="*/ 108433 h 121380"/>
                <a:gd name="connsiteX1" fmla="*/ 71412 w 121380"/>
                <a:gd name="connsiteY1" fmla="*/ 106815 h 121380"/>
                <a:gd name="connsiteX2" fmla="*/ 15173 w 121380"/>
                <a:gd name="connsiteY2" fmla="*/ 15173 h 121380"/>
                <a:gd name="connsiteX3" fmla="*/ 52194 w 121380"/>
                <a:gd name="connsiteY3" fmla="*/ 17600 h 121380"/>
              </a:gdLst>
              <a:ahLst/>
              <a:cxnLst>
                <a:cxn ang="0">
                  <a:pos x="connsiteX0" y="connsiteY0"/>
                </a:cxn>
                <a:cxn ang="0">
                  <a:pos x="connsiteX1" y="connsiteY1"/>
                </a:cxn>
                <a:cxn ang="0">
                  <a:pos x="connsiteX2" y="connsiteY2"/>
                </a:cxn>
                <a:cxn ang="0">
                  <a:pos x="connsiteX3" y="connsiteY3"/>
                </a:cxn>
              </a:cxnLst>
              <a:rect l="l" t="t" r="r" b="b"/>
              <a:pathLst>
                <a:path w="121380" h="121380">
                  <a:moveTo>
                    <a:pt x="108433" y="108433"/>
                  </a:moveTo>
                  <a:lnTo>
                    <a:pt x="71412" y="106815"/>
                  </a:lnTo>
                  <a:lnTo>
                    <a:pt x="15173" y="15173"/>
                  </a:lnTo>
                  <a:lnTo>
                    <a:pt x="52194" y="17600"/>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3" name="Freeform: Shape 722">
              <a:extLst>
                <a:ext uri="{FF2B5EF4-FFF2-40B4-BE49-F238E27FC236}">
                  <a16:creationId xmlns:a16="http://schemas.microsoft.com/office/drawing/2014/main" id="{41CE242A-B14E-4461-B1A2-F506CE627CAE}"/>
                </a:ext>
              </a:extLst>
            </p:cNvPr>
            <p:cNvSpPr/>
            <p:nvPr/>
          </p:nvSpPr>
          <p:spPr>
            <a:xfrm>
              <a:off x="16867709" y="4453300"/>
              <a:ext cx="54028" cy="54028"/>
            </a:xfrm>
            <a:custGeom>
              <a:avLst/>
              <a:gdLst>
                <a:gd name="connsiteX0" fmla="*/ 47945 w 60690"/>
                <a:gd name="connsiteY0" fmla="*/ 51587 h 60690"/>
                <a:gd name="connsiteX1" fmla="*/ 37426 w 60690"/>
                <a:gd name="connsiteY1" fmla="*/ 51182 h 60690"/>
                <a:gd name="connsiteX2" fmla="*/ 15173 w 60690"/>
                <a:gd name="connsiteY2" fmla="*/ 15173 h 60690"/>
                <a:gd name="connsiteX3" fmla="*/ 25693 w 60690"/>
                <a:gd name="connsiteY3" fmla="*/ 15577 h 60690"/>
              </a:gdLst>
              <a:ahLst/>
              <a:cxnLst>
                <a:cxn ang="0">
                  <a:pos x="connsiteX0" y="connsiteY0"/>
                </a:cxn>
                <a:cxn ang="0">
                  <a:pos x="connsiteX1" y="connsiteY1"/>
                </a:cxn>
                <a:cxn ang="0">
                  <a:pos x="connsiteX2" y="connsiteY2"/>
                </a:cxn>
                <a:cxn ang="0">
                  <a:pos x="connsiteX3" y="connsiteY3"/>
                </a:cxn>
              </a:cxnLst>
              <a:rect l="l" t="t" r="r" b="b"/>
              <a:pathLst>
                <a:path w="60690" h="60690">
                  <a:moveTo>
                    <a:pt x="47945" y="51587"/>
                  </a:moveTo>
                  <a:lnTo>
                    <a:pt x="37426" y="51182"/>
                  </a:lnTo>
                  <a:lnTo>
                    <a:pt x="15173" y="15173"/>
                  </a:lnTo>
                  <a:lnTo>
                    <a:pt x="25693" y="15577"/>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4" name="Freeform: Shape 723">
              <a:extLst>
                <a:ext uri="{FF2B5EF4-FFF2-40B4-BE49-F238E27FC236}">
                  <a16:creationId xmlns:a16="http://schemas.microsoft.com/office/drawing/2014/main" id="{CF1CD85F-3B95-4FAD-B0DB-3CCF488A61AD}"/>
                </a:ext>
              </a:extLst>
            </p:cNvPr>
            <p:cNvSpPr/>
            <p:nvPr/>
          </p:nvSpPr>
          <p:spPr>
            <a:xfrm>
              <a:off x="16878694" y="4453661"/>
              <a:ext cx="90047" cy="54028"/>
            </a:xfrm>
            <a:custGeom>
              <a:avLst/>
              <a:gdLst>
                <a:gd name="connsiteX0" fmla="*/ 95082 w 101150"/>
                <a:gd name="connsiteY0" fmla="*/ 53003 h 60690"/>
                <a:gd name="connsiteX1" fmla="*/ 37224 w 101150"/>
                <a:gd name="connsiteY1" fmla="*/ 51182 h 60690"/>
                <a:gd name="connsiteX2" fmla="*/ 15173 w 101150"/>
                <a:gd name="connsiteY2" fmla="*/ 15173 h 60690"/>
                <a:gd name="connsiteX3" fmla="*/ 73032 w 101150"/>
                <a:gd name="connsiteY3" fmla="*/ 17600 h 60690"/>
              </a:gdLst>
              <a:ahLst/>
              <a:cxnLst>
                <a:cxn ang="0">
                  <a:pos x="connsiteX0" y="connsiteY0"/>
                </a:cxn>
                <a:cxn ang="0">
                  <a:pos x="connsiteX1" y="connsiteY1"/>
                </a:cxn>
                <a:cxn ang="0">
                  <a:pos x="connsiteX2" y="connsiteY2"/>
                </a:cxn>
                <a:cxn ang="0">
                  <a:pos x="connsiteX3" y="connsiteY3"/>
                </a:cxn>
              </a:cxnLst>
              <a:rect l="l" t="t" r="r" b="b"/>
              <a:pathLst>
                <a:path w="101150" h="60690">
                  <a:moveTo>
                    <a:pt x="95082" y="53003"/>
                  </a:moveTo>
                  <a:lnTo>
                    <a:pt x="37224" y="51182"/>
                  </a:lnTo>
                  <a:lnTo>
                    <a:pt x="15173" y="15173"/>
                  </a:lnTo>
                  <a:lnTo>
                    <a:pt x="73032" y="17600"/>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5" name="Freeform: Shape 724">
              <a:extLst>
                <a:ext uri="{FF2B5EF4-FFF2-40B4-BE49-F238E27FC236}">
                  <a16:creationId xmlns:a16="http://schemas.microsoft.com/office/drawing/2014/main" id="{8D0D7AAB-441C-4352-8C26-7C34B6DA0CB6}"/>
                </a:ext>
              </a:extLst>
            </p:cNvPr>
            <p:cNvSpPr/>
            <p:nvPr/>
          </p:nvSpPr>
          <p:spPr>
            <a:xfrm>
              <a:off x="16897785" y="4502286"/>
              <a:ext cx="90047" cy="18009"/>
            </a:xfrm>
            <a:custGeom>
              <a:avLst/>
              <a:gdLst>
                <a:gd name="connsiteX0" fmla="*/ 90227 w 101150"/>
                <a:gd name="connsiteY0" fmla="*/ 25085 h 20230"/>
                <a:gd name="connsiteX1" fmla="*/ 20230 w 101150"/>
                <a:gd name="connsiteY1" fmla="*/ 23264 h 20230"/>
                <a:gd name="connsiteX2" fmla="*/ 15173 w 101150"/>
                <a:gd name="connsiteY2" fmla="*/ 15173 h 20230"/>
                <a:gd name="connsiteX3" fmla="*/ 85169 w 101150"/>
                <a:gd name="connsiteY3" fmla="*/ 17195 h 20230"/>
              </a:gdLst>
              <a:ahLst/>
              <a:cxnLst>
                <a:cxn ang="0">
                  <a:pos x="connsiteX0" y="connsiteY0"/>
                </a:cxn>
                <a:cxn ang="0">
                  <a:pos x="connsiteX1" y="connsiteY1"/>
                </a:cxn>
                <a:cxn ang="0">
                  <a:pos x="connsiteX2" y="connsiteY2"/>
                </a:cxn>
                <a:cxn ang="0">
                  <a:pos x="connsiteX3" y="connsiteY3"/>
                </a:cxn>
              </a:cxnLst>
              <a:rect l="l" t="t" r="r" b="b"/>
              <a:pathLst>
                <a:path w="101150" h="20230">
                  <a:moveTo>
                    <a:pt x="90227" y="25085"/>
                  </a:moveTo>
                  <a:lnTo>
                    <a:pt x="20230" y="23264"/>
                  </a:lnTo>
                  <a:lnTo>
                    <a:pt x="15173" y="15173"/>
                  </a:lnTo>
                  <a:lnTo>
                    <a:pt x="85169" y="17195"/>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6" name="Freeform: Shape 725">
              <a:extLst>
                <a:ext uri="{FF2B5EF4-FFF2-40B4-BE49-F238E27FC236}">
                  <a16:creationId xmlns:a16="http://schemas.microsoft.com/office/drawing/2014/main" id="{864AF606-C472-4550-8449-35DEB3E0678F}"/>
                </a:ext>
              </a:extLst>
            </p:cNvPr>
            <p:cNvSpPr/>
            <p:nvPr/>
          </p:nvSpPr>
          <p:spPr>
            <a:xfrm>
              <a:off x="16914713" y="4529841"/>
              <a:ext cx="90047" cy="18009"/>
            </a:xfrm>
            <a:custGeom>
              <a:avLst/>
              <a:gdLst>
                <a:gd name="connsiteX0" fmla="*/ 90024 w 101150"/>
                <a:gd name="connsiteY0" fmla="*/ 24681 h 20230"/>
                <a:gd name="connsiteX1" fmla="*/ 20230 w 101150"/>
                <a:gd name="connsiteY1" fmla="*/ 23264 h 20230"/>
                <a:gd name="connsiteX2" fmla="*/ 15173 w 101150"/>
                <a:gd name="connsiteY2" fmla="*/ 15173 h 20230"/>
                <a:gd name="connsiteX3" fmla="*/ 85169 w 101150"/>
                <a:gd name="connsiteY3" fmla="*/ 16589 h 20230"/>
              </a:gdLst>
              <a:ahLst/>
              <a:cxnLst>
                <a:cxn ang="0">
                  <a:pos x="connsiteX0" y="connsiteY0"/>
                </a:cxn>
                <a:cxn ang="0">
                  <a:pos x="connsiteX1" y="connsiteY1"/>
                </a:cxn>
                <a:cxn ang="0">
                  <a:pos x="connsiteX2" y="connsiteY2"/>
                </a:cxn>
                <a:cxn ang="0">
                  <a:pos x="connsiteX3" y="connsiteY3"/>
                </a:cxn>
              </a:cxnLst>
              <a:rect l="l" t="t" r="r" b="b"/>
              <a:pathLst>
                <a:path w="101150" h="20230">
                  <a:moveTo>
                    <a:pt x="90024" y="24681"/>
                  </a:moveTo>
                  <a:lnTo>
                    <a:pt x="20230" y="23264"/>
                  </a:lnTo>
                  <a:lnTo>
                    <a:pt x="15173" y="15173"/>
                  </a:lnTo>
                  <a:lnTo>
                    <a:pt x="85169" y="16589"/>
                  </a:ln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7" name="Freeform: Shape 726">
              <a:extLst>
                <a:ext uri="{FF2B5EF4-FFF2-40B4-BE49-F238E27FC236}">
                  <a16:creationId xmlns:a16="http://schemas.microsoft.com/office/drawing/2014/main" id="{660421B2-8885-4A97-86D8-6D69A0751C6B}"/>
                </a:ext>
              </a:extLst>
            </p:cNvPr>
            <p:cNvSpPr/>
            <p:nvPr/>
          </p:nvSpPr>
          <p:spPr>
            <a:xfrm>
              <a:off x="16932750" y="4556495"/>
              <a:ext cx="18009" cy="36019"/>
            </a:xfrm>
            <a:custGeom>
              <a:avLst/>
              <a:gdLst>
                <a:gd name="connsiteX0" fmla="*/ 21212 w 20230"/>
                <a:gd name="connsiteY0" fmla="*/ 20837 h 40460"/>
                <a:gd name="connsiteX1" fmla="*/ 22629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235" y="23872"/>
                    <a:pt x="23842" y="26501"/>
                    <a:pt x="22629" y="26501"/>
                  </a:cubicBezTo>
                  <a:cubicBezTo>
                    <a:pt x="21414" y="26501"/>
                    <a:pt x="18986" y="23872"/>
                    <a:pt x="17166" y="20837"/>
                  </a:cubicBezTo>
                  <a:cubicBezTo>
                    <a:pt x="15345" y="17803"/>
                    <a:pt x="14536" y="15173"/>
                    <a:pt x="15750" y="15173"/>
                  </a:cubicBezTo>
                  <a:cubicBezTo>
                    <a:pt x="16761" y="15173"/>
                    <a:pt x="19189" y="17600"/>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8" name="Freeform: Shape 727">
              <a:extLst>
                <a:ext uri="{FF2B5EF4-FFF2-40B4-BE49-F238E27FC236}">
                  <a16:creationId xmlns:a16="http://schemas.microsoft.com/office/drawing/2014/main" id="{420965A2-3741-46D9-B879-21F4559A8FE6}"/>
                </a:ext>
              </a:extLst>
            </p:cNvPr>
            <p:cNvSpPr/>
            <p:nvPr/>
          </p:nvSpPr>
          <p:spPr>
            <a:xfrm>
              <a:off x="16937432" y="4556495"/>
              <a:ext cx="18009" cy="36019"/>
            </a:xfrm>
            <a:custGeom>
              <a:avLst/>
              <a:gdLst>
                <a:gd name="connsiteX0" fmla="*/ 21211 w 20230"/>
                <a:gd name="connsiteY0" fmla="*/ 20837 h 40460"/>
                <a:gd name="connsiteX1" fmla="*/ 22627 w 20230"/>
                <a:gd name="connsiteY1" fmla="*/ 26501 h 40460"/>
                <a:gd name="connsiteX2" fmla="*/ 17166 w 20230"/>
                <a:gd name="connsiteY2" fmla="*/ 20837 h 40460"/>
                <a:gd name="connsiteX3" fmla="*/ 15750 w 20230"/>
                <a:gd name="connsiteY3" fmla="*/ 15173 h 40460"/>
                <a:gd name="connsiteX4" fmla="*/ 21211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1" y="20837"/>
                  </a:moveTo>
                  <a:cubicBezTo>
                    <a:pt x="23032" y="23872"/>
                    <a:pt x="23841" y="26501"/>
                    <a:pt x="22627" y="26501"/>
                  </a:cubicBezTo>
                  <a:cubicBezTo>
                    <a:pt x="21414" y="26501"/>
                    <a:pt x="18986" y="23872"/>
                    <a:pt x="17166" y="20837"/>
                  </a:cubicBezTo>
                  <a:cubicBezTo>
                    <a:pt x="15345" y="17803"/>
                    <a:pt x="14536" y="15173"/>
                    <a:pt x="15750" y="15173"/>
                  </a:cubicBezTo>
                  <a:cubicBezTo>
                    <a:pt x="16761" y="15173"/>
                    <a:pt x="19189" y="17803"/>
                    <a:pt x="21211"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29" name="Freeform: Shape 728">
              <a:extLst>
                <a:ext uri="{FF2B5EF4-FFF2-40B4-BE49-F238E27FC236}">
                  <a16:creationId xmlns:a16="http://schemas.microsoft.com/office/drawing/2014/main" id="{14A6FFF4-1B29-439D-A9FE-E0F0619E0CC4}"/>
                </a:ext>
              </a:extLst>
            </p:cNvPr>
            <p:cNvSpPr/>
            <p:nvPr/>
          </p:nvSpPr>
          <p:spPr>
            <a:xfrm>
              <a:off x="16941935" y="4556495"/>
              <a:ext cx="18009" cy="36019"/>
            </a:xfrm>
            <a:custGeom>
              <a:avLst/>
              <a:gdLst>
                <a:gd name="connsiteX0" fmla="*/ 21211 w 20230"/>
                <a:gd name="connsiteY0" fmla="*/ 20837 h 40460"/>
                <a:gd name="connsiteX1" fmla="*/ 22627 w 20230"/>
                <a:gd name="connsiteY1" fmla="*/ 26501 h 40460"/>
                <a:gd name="connsiteX2" fmla="*/ 17166 w 20230"/>
                <a:gd name="connsiteY2" fmla="*/ 20837 h 40460"/>
                <a:gd name="connsiteX3" fmla="*/ 15750 w 20230"/>
                <a:gd name="connsiteY3" fmla="*/ 15173 h 40460"/>
                <a:gd name="connsiteX4" fmla="*/ 21211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1" y="20837"/>
                  </a:moveTo>
                  <a:cubicBezTo>
                    <a:pt x="23032" y="23872"/>
                    <a:pt x="23841" y="26501"/>
                    <a:pt x="22627" y="26501"/>
                  </a:cubicBezTo>
                  <a:cubicBezTo>
                    <a:pt x="21414" y="26501"/>
                    <a:pt x="18986" y="23872"/>
                    <a:pt x="17166" y="20837"/>
                  </a:cubicBezTo>
                  <a:cubicBezTo>
                    <a:pt x="15345" y="17803"/>
                    <a:pt x="14536" y="15173"/>
                    <a:pt x="15750" y="15173"/>
                  </a:cubicBezTo>
                  <a:cubicBezTo>
                    <a:pt x="16964" y="15375"/>
                    <a:pt x="19391" y="17803"/>
                    <a:pt x="21211"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0" name="Freeform: Shape 729">
              <a:extLst>
                <a:ext uri="{FF2B5EF4-FFF2-40B4-BE49-F238E27FC236}">
                  <a16:creationId xmlns:a16="http://schemas.microsoft.com/office/drawing/2014/main" id="{B18322FD-8A22-4E7E-ADCF-99B9C1683494}"/>
                </a:ext>
              </a:extLst>
            </p:cNvPr>
            <p:cNvSpPr/>
            <p:nvPr/>
          </p:nvSpPr>
          <p:spPr>
            <a:xfrm>
              <a:off x="16946618" y="4556675"/>
              <a:ext cx="18009" cy="36019"/>
            </a:xfrm>
            <a:custGeom>
              <a:avLst/>
              <a:gdLst>
                <a:gd name="connsiteX0" fmla="*/ 21211 w 20230"/>
                <a:gd name="connsiteY0" fmla="*/ 20837 h 40460"/>
                <a:gd name="connsiteX1" fmla="*/ 22627 w 20230"/>
                <a:gd name="connsiteY1" fmla="*/ 26501 h 40460"/>
                <a:gd name="connsiteX2" fmla="*/ 17166 w 20230"/>
                <a:gd name="connsiteY2" fmla="*/ 20837 h 40460"/>
                <a:gd name="connsiteX3" fmla="*/ 15750 w 20230"/>
                <a:gd name="connsiteY3" fmla="*/ 15173 h 40460"/>
                <a:gd name="connsiteX4" fmla="*/ 21211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1" y="20837"/>
                  </a:moveTo>
                  <a:cubicBezTo>
                    <a:pt x="23032" y="23871"/>
                    <a:pt x="23841" y="26501"/>
                    <a:pt x="22627" y="26501"/>
                  </a:cubicBezTo>
                  <a:cubicBezTo>
                    <a:pt x="21414" y="26501"/>
                    <a:pt x="18986" y="23871"/>
                    <a:pt x="17166" y="20837"/>
                  </a:cubicBezTo>
                  <a:cubicBezTo>
                    <a:pt x="15345" y="17802"/>
                    <a:pt x="14536" y="15173"/>
                    <a:pt x="15750" y="15173"/>
                  </a:cubicBezTo>
                  <a:cubicBezTo>
                    <a:pt x="16964" y="15173"/>
                    <a:pt x="19391" y="17600"/>
                    <a:pt x="21211"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1" name="Freeform: Shape 730">
              <a:extLst>
                <a:ext uri="{FF2B5EF4-FFF2-40B4-BE49-F238E27FC236}">
                  <a16:creationId xmlns:a16="http://schemas.microsoft.com/office/drawing/2014/main" id="{FBF8A3F3-BDB6-4B56-B8AA-EB7FABE7E0EF}"/>
                </a:ext>
              </a:extLst>
            </p:cNvPr>
            <p:cNvSpPr/>
            <p:nvPr/>
          </p:nvSpPr>
          <p:spPr>
            <a:xfrm>
              <a:off x="16951299" y="4556675"/>
              <a:ext cx="18009" cy="36019"/>
            </a:xfrm>
            <a:custGeom>
              <a:avLst/>
              <a:gdLst>
                <a:gd name="connsiteX0" fmla="*/ 21212 w 20230"/>
                <a:gd name="connsiteY0" fmla="*/ 20837 h 40460"/>
                <a:gd name="connsiteX1" fmla="*/ 22628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3" y="23871"/>
                    <a:pt x="23842" y="26501"/>
                    <a:pt x="22628" y="26501"/>
                  </a:cubicBezTo>
                  <a:cubicBezTo>
                    <a:pt x="21617" y="26501"/>
                    <a:pt x="18987" y="23871"/>
                    <a:pt x="17166" y="20837"/>
                  </a:cubicBezTo>
                  <a:cubicBezTo>
                    <a:pt x="15346" y="17802"/>
                    <a:pt x="14536" y="15173"/>
                    <a:pt x="15750" y="15173"/>
                  </a:cubicBezTo>
                  <a:cubicBezTo>
                    <a:pt x="16762" y="15173"/>
                    <a:pt x="19392" y="17802"/>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2" name="Freeform: Shape 731">
              <a:extLst>
                <a:ext uri="{FF2B5EF4-FFF2-40B4-BE49-F238E27FC236}">
                  <a16:creationId xmlns:a16="http://schemas.microsoft.com/office/drawing/2014/main" id="{455B7570-D60F-4C1D-8641-A9C168484708}"/>
                </a:ext>
              </a:extLst>
            </p:cNvPr>
            <p:cNvSpPr/>
            <p:nvPr/>
          </p:nvSpPr>
          <p:spPr>
            <a:xfrm>
              <a:off x="16955982" y="4556855"/>
              <a:ext cx="18009" cy="36019"/>
            </a:xfrm>
            <a:custGeom>
              <a:avLst/>
              <a:gdLst>
                <a:gd name="connsiteX0" fmla="*/ 21212 w 20230"/>
                <a:gd name="connsiteY0" fmla="*/ 20837 h 40460"/>
                <a:gd name="connsiteX1" fmla="*/ 22628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3" y="23871"/>
                    <a:pt x="23842" y="26501"/>
                    <a:pt x="22628" y="26501"/>
                  </a:cubicBezTo>
                  <a:cubicBezTo>
                    <a:pt x="21617" y="26501"/>
                    <a:pt x="18987" y="23871"/>
                    <a:pt x="17166" y="20837"/>
                  </a:cubicBezTo>
                  <a:cubicBezTo>
                    <a:pt x="15346" y="17803"/>
                    <a:pt x="14536" y="15173"/>
                    <a:pt x="15750" y="15173"/>
                  </a:cubicBezTo>
                  <a:cubicBezTo>
                    <a:pt x="16762" y="15173"/>
                    <a:pt x="19190" y="17600"/>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3" name="Freeform: Shape 732">
              <a:extLst>
                <a:ext uri="{FF2B5EF4-FFF2-40B4-BE49-F238E27FC236}">
                  <a16:creationId xmlns:a16="http://schemas.microsoft.com/office/drawing/2014/main" id="{0A1DEB6D-B4D7-446D-9C85-B97B9B3956C0}"/>
                </a:ext>
              </a:extLst>
            </p:cNvPr>
            <p:cNvSpPr/>
            <p:nvPr/>
          </p:nvSpPr>
          <p:spPr>
            <a:xfrm>
              <a:off x="16960485" y="4556855"/>
              <a:ext cx="18009" cy="36019"/>
            </a:xfrm>
            <a:custGeom>
              <a:avLst/>
              <a:gdLst>
                <a:gd name="connsiteX0" fmla="*/ 21212 w 20230"/>
                <a:gd name="connsiteY0" fmla="*/ 20837 h 40460"/>
                <a:gd name="connsiteX1" fmla="*/ 22628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3" y="23871"/>
                    <a:pt x="23842" y="26501"/>
                    <a:pt x="22628" y="26501"/>
                  </a:cubicBezTo>
                  <a:cubicBezTo>
                    <a:pt x="21617" y="26501"/>
                    <a:pt x="18987" y="23871"/>
                    <a:pt x="17166" y="20837"/>
                  </a:cubicBezTo>
                  <a:cubicBezTo>
                    <a:pt x="15346" y="17803"/>
                    <a:pt x="14536" y="15173"/>
                    <a:pt x="15750" y="15173"/>
                  </a:cubicBezTo>
                  <a:cubicBezTo>
                    <a:pt x="16963" y="15173"/>
                    <a:pt x="19391" y="17803"/>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4" name="Freeform: Shape 733">
              <a:extLst>
                <a:ext uri="{FF2B5EF4-FFF2-40B4-BE49-F238E27FC236}">
                  <a16:creationId xmlns:a16="http://schemas.microsoft.com/office/drawing/2014/main" id="{136C686A-0CA9-4EDA-A788-A713A555CFDA}"/>
                </a:ext>
              </a:extLst>
            </p:cNvPr>
            <p:cNvSpPr/>
            <p:nvPr/>
          </p:nvSpPr>
          <p:spPr>
            <a:xfrm>
              <a:off x="16965167" y="4556855"/>
              <a:ext cx="18009" cy="36019"/>
            </a:xfrm>
            <a:custGeom>
              <a:avLst/>
              <a:gdLst>
                <a:gd name="connsiteX0" fmla="*/ 21212 w 20230"/>
                <a:gd name="connsiteY0" fmla="*/ 20837 h 40460"/>
                <a:gd name="connsiteX1" fmla="*/ 22629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2" y="23871"/>
                    <a:pt x="23842" y="26501"/>
                    <a:pt x="22629" y="26501"/>
                  </a:cubicBezTo>
                  <a:cubicBezTo>
                    <a:pt x="21617" y="26501"/>
                    <a:pt x="18987" y="23871"/>
                    <a:pt x="17166" y="20837"/>
                  </a:cubicBezTo>
                  <a:cubicBezTo>
                    <a:pt x="15345" y="17803"/>
                    <a:pt x="14536" y="15173"/>
                    <a:pt x="15750" y="15173"/>
                  </a:cubicBezTo>
                  <a:cubicBezTo>
                    <a:pt x="16761" y="15173"/>
                    <a:pt x="19189" y="17803"/>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5" name="Freeform: Shape 734">
              <a:extLst>
                <a:ext uri="{FF2B5EF4-FFF2-40B4-BE49-F238E27FC236}">
                  <a16:creationId xmlns:a16="http://schemas.microsoft.com/office/drawing/2014/main" id="{509C5577-5F14-44E9-98A8-7F2736F06337}"/>
                </a:ext>
              </a:extLst>
            </p:cNvPr>
            <p:cNvSpPr/>
            <p:nvPr/>
          </p:nvSpPr>
          <p:spPr>
            <a:xfrm>
              <a:off x="16969669" y="4557036"/>
              <a:ext cx="18009" cy="36019"/>
            </a:xfrm>
            <a:custGeom>
              <a:avLst/>
              <a:gdLst>
                <a:gd name="connsiteX0" fmla="*/ 21212 w 20230"/>
                <a:gd name="connsiteY0" fmla="*/ 20837 h 40460"/>
                <a:gd name="connsiteX1" fmla="*/ 22629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2" y="23872"/>
                    <a:pt x="23842" y="26501"/>
                    <a:pt x="22629" y="26501"/>
                  </a:cubicBezTo>
                  <a:cubicBezTo>
                    <a:pt x="21617" y="26501"/>
                    <a:pt x="18987" y="23872"/>
                    <a:pt x="17166" y="20837"/>
                  </a:cubicBezTo>
                  <a:cubicBezTo>
                    <a:pt x="15345" y="17803"/>
                    <a:pt x="14536" y="15173"/>
                    <a:pt x="15750" y="15173"/>
                  </a:cubicBezTo>
                  <a:cubicBezTo>
                    <a:pt x="16964" y="15173"/>
                    <a:pt x="19391" y="17600"/>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6" name="Freeform: Shape 735">
              <a:extLst>
                <a:ext uri="{FF2B5EF4-FFF2-40B4-BE49-F238E27FC236}">
                  <a16:creationId xmlns:a16="http://schemas.microsoft.com/office/drawing/2014/main" id="{9974F65B-437F-4608-B3D9-212289F85B0D}"/>
                </a:ext>
              </a:extLst>
            </p:cNvPr>
            <p:cNvSpPr/>
            <p:nvPr/>
          </p:nvSpPr>
          <p:spPr>
            <a:xfrm>
              <a:off x="16974352" y="4557036"/>
              <a:ext cx="18009" cy="36019"/>
            </a:xfrm>
            <a:custGeom>
              <a:avLst/>
              <a:gdLst>
                <a:gd name="connsiteX0" fmla="*/ 21212 w 20230"/>
                <a:gd name="connsiteY0" fmla="*/ 20837 h 40460"/>
                <a:gd name="connsiteX1" fmla="*/ 22629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2" y="23872"/>
                    <a:pt x="23842" y="26501"/>
                    <a:pt x="22629" y="26501"/>
                  </a:cubicBezTo>
                  <a:cubicBezTo>
                    <a:pt x="21616" y="26501"/>
                    <a:pt x="19189" y="23872"/>
                    <a:pt x="17166" y="20837"/>
                  </a:cubicBezTo>
                  <a:cubicBezTo>
                    <a:pt x="15345" y="17803"/>
                    <a:pt x="14536" y="15173"/>
                    <a:pt x="15750" y="15173"/>
                  </a:cubicBezTo>
                  <a:cubicBezTo>
                    <a:pt x="16761" y="15173"/>
                    <a:pt x="19189" y="17803"/>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7" name="Freeform: Shape 736">
              <a:extLst>
                <a:ext uri="{FF2B5EF4-FFF2-40B4-BE49-F238E27FC236}">
                  <a16:creationId xmlns:a16="http://schemas.microsoft.com/office/drawing/2014/main" id="{78D45362-E8A1-464A-AE65-8B9A3C5BBE29}"/>
                </a:ext>
              </a:extLst>
            </p:cNvPr>
            <p:cNvSpPr/>
            <p:nvPr/>
          </p:nvSpPr>
          <p:spPr>
            <a:xfrm>
              <a:off x="16978854" y="4557036"/>
              <a:ext cx="18009" cy="36019"/>
            </a:xfrm>
            <a:custGeom>
              <a:avLst/>
              <a:gdLst>
                <a:gd name="connsiteX0" fmla="*/ 21212 w 20230"/>
                <a:gd name="connsiteY0" fmla="*/ 20837 h 40460"/>
                <a:gd name="connsiteX1" fmla="*/ 22629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2" y="23872"/>
                    <a:pt x="23842" y="26501"/>
                    <a:pt x="22629" y="26501"/>
                  </a:cubicBezTo>
                  <a:cubicBezTo>
                    <a:pt x="21616" y="26501"/>
                    <a:pt x="19189" y="23872"/>
                    <a:pt x="17166" y="20837"/>
                  </a:cubicBezTo>
                  <a:cubicBezTo>
                    <a:pt x="15345" y="17803"/>
                    <a:pt x="14536" y="15173"/>
                    <a:pt x="15750" y="15173"/>
                  </a:cubicBezTo>
                  <a:cubicBezTo>
                    <a:pt x="16964" y="15375"/>
                    <a:pt x="19391" y="17803"/>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8" name="Freeform: Shape 737">
              <a:extLst>
                <a:ext uri="{FF2B5EF4-FFF2-40B4-BE49-F238E27FC236}">
                  <a16:creationId xmlns:a16="http://schemas.microsoft.com/office/drawing/2014/main" id="{4417976D-C75B-4146-86AA-32C10FD19DFA}"/>
                </a:ext>
              </a:extLst>
            </p:cNvPr>
            <p:cNvSpPr/>
            <p:nvPr/>
          </p:nvSpPr>
          <p:spPr>
            <a:xfrm>
              <a:off x="16944595" y="4575935"/>
              <a:ext cx="18009" cy="36019"/>
            </a:xfrm>
            <a:custGeom>
              <a:avLst/>
              <a:gdLst>
                <a:gd name="connsiteX0" fmla="*/ 21258 w 20230"/>
                <a:gd name="connsiteY0" fmla="*/ 20848 h 40460"/>
                <a:gd name="connsiteX1" fmla="*/ 22674 w 20230"/>
                <a:gd name="connsiteY1" fmla="*/ 26512 h 40460"/>
                <a:gd name="connsiteX2" fmla="*/ 17211 w 20230"/>
                <a:gd name="connsiteY2" fmla="*/ 20848 h 40460"/>
                <a:gd name="connsiteX3" fmla="*/ 15795 w 20230"/>
                <a:gd name="connsiteY3" fmla="*/ 15183 h 40460"/>
                <a:gd name="connsiteX4" fmla="*/ 21258 w 20230"/>
                <a:gd name="connsiteY4" fmla="*/ 20848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58" y="20848"/>
                  </a:moveTo>
                  <a:cubicBezTo>
                    <a:pt x="23280" y="24085"/>
                    <a:pt x="23888" y="26512"/>
                    <a:pt x="22674" y="26512"/>
                  </a:cubicBezTo>
                  <a:cubicBezTo>
                    <a:pt x="21460" y="26512"/>
                    <a:pt x="19033" y="23883"/>
                    <a:pt x="17211" y="20848"/>
                  </a:cubicBezTo>
                  <a:cubicBezTo>
                    <a:pt x="15189" y="17611"/>
                    <a:pt x="14581" y="15183"/>
                    <a:pt x="15795" y="15183"/>
                  </a:cubicBezTo>
                  <a:cubicBezTo>
                    <a:pt x="16808" y="14981"/>
                    <a:pt x="19235" y="17611"/>
                    <a:pt x="21258" y="20848"/>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39" name="Freeform: Shape 738">
              <a:extLst>
                <a:ext uri="{FF2B5EF4-FFF2-40B4-BE49-F238E27FC236}">
                  <a16:creationId xmlns:a16="http://schemas.microsoft.com/office/drawing/2014/main" id="{315709E6-C83C-4184-89C9-5D0FF04E7DEB}"/>
                </a:ext>
              </a:extLst>
            </p:cNvPr>
            <p:cNvSpPr/>
            <p:nvPr/>
          </p:nvSpPr>
          <p:spPr>
            <a:xfrm>
              <a:off x="16949278" y="4575945"/>
              <a:ext cx="18009" cy="36019"/>
            </a:xfrm>
            <a:custGeom>
              <a:avLst/>
              <a:gdLst>
                <a:gd name="connsiteX0" fmla="*/ 21258 w 20230"/>
                <a:gd name="connsiteY0" fmla="*/ 20837 h 40460"/>
                <a:gd name="connsiteX1" fmla="*/ 22674 w 20230"/>
                <a:gd name="connsiteY1" fmla="*/ 26501 h 40460"/>
                <a:gd name="connsiteX2" fmla="*/ 17211 w 20230"/>
                <a:gd name="connsiteY2" fmla="*/ 20837 h 40460"/>
                <a:gd name="connsiteX3" fmla="*/ 15795 w 20230"/>
                <a:gd name="connsiteY3" fmla="*/ 15173 h 40460"/>
                <a:gd name="connsiteX4" fmla="*/ 21258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58" y="20837"/>
                  </a:moveTo>
                  <a:cubicBezTo>
                    <a:pt x="23280" y="23872"/>
                    <a:pt x="23888" y="26501"/>
                    <a:pt x="22674" y="26501"/>
                  </a:cubicBezTo>
                  <a:cubicBezTo>
                    <a:pt x="21460" y="26501"/>
                    <a:pt x="19033" y="23872"/>
                    <a:pt x="17211" y="20837"/>
                  </a:cubicBezTo>
                  <a:cubicBezTo>
                    <a:pt x="15189" y="17803"/>
                    <a:pt x="14581" y="15173"/>
                    <a:pt x="15795" y="15173"/>
                  </a:cubicBezTo>
                  <a:cubicBezTo>
                    <a:pt x="16806" y="15173"/>
                    <a:pt x="19235" y="17600"/>
                    <a:pt x="21258"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0" name="Freeform: Shape 739">
              <a:extLst>
                <a:ext uri="{FF2B5EF4-FFF2-40B4-BE49-F238E27FC236}">
                  <a16:creationId xmlns:a16="http://schemas.microsoft.com/office/drawing/2014/main" id="{AB51C91E-01A5-4467-B691-3DCA171D42A3}"/>
                </a:ext>
              </a:extLst>
            </p:cNvPr>
            <p:cNvSpPr/>
            <p:nvPr/>
          </p:nvSpPr>
          <p:spPr>
            <a:xfrm>
              <a:off x="16953960" y="4575945"/>
              <a:ext cx="18009" cy="36019"/>
            </a:xfrm>
            <a:custGeom>
              <a:avLst/>
              <a:gdLst>
                <a:gd name="connsiteX0" fmla="*/ 21258 w 20230"/>
                <a:gd name="connsiteY0" fmla="*/ 20837 h 40460"/>
                <a:gd name="connsiteX1" fmla="*/ 22674 w 20230"/>
                <a:gd name="connsiteY1" fmla="*/ 26501 h 40460"/>
                <a:gd name="connsiteX2" fmla="*/ 17211 w 20230"/>
                <a:gd name="connsiteY2" fmla="*/ 20837 h 40460"/>
                <a:gd name="connsiteX3" fmla="*/ 15795 w 20230"/>
                <a:gd name="connsiteY3" fmla="*/ 15173 h 40460"/>
                <a:gd name="connsiteX4" fmla="*/ 21258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58" y="20837"/>
                  </a:moveTo>
                  <a:cubicBezTo>
                    <a:pt x="23280" y="23872"/>
                    <a:pt x="23888" y="26501"/>
                    <a:pt x="22674" y="26501"/>
                  </a:cubicBezTo>
                  <a:cubicBezTo>
                    <a:pt x="21460" y="26501"/>
                    <a:pt x="19033" y="23872"/>
                    <a:pt x="17211" y="20837"/>
                  </a:cubicBezTo>
                  <a:cubicBezTo>
                    <a:pt x="15189" y="17600"/>
                    <a:pt x="14581" y="15173"/>
                    <a:pt x="15795" y="15173"/>
                  </a:cubicBezTo>
                  <a:cubicBezTo>
                    <a:pt x="16806" y="15173"/>
                    <a:pt x="19234" y="17803"/>
                    <a:pt x="21258"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1" name="Freeform: Shape 740">
              <a:extLst>
                <a:ext uri="{FF2B5EF4-FFF2-40B4-BE49-F238E27FC236}">
                  <a16:creationId xmlns:a16="http://schemas.microsoft.com/office/drawing/2014/main" id="{01D47226-6A34-450A-81D0-965DF920688D}"/>
                </a:ext>
              </a:extLst>
            </p:cNvPr>
            <p:cNvSpPr/>
            <p:nvPr/>
          </p:nvSpPr>
          <p:spPr>
            <a:xfrm>
              <a:off x="16958463" y="4575945"/>
              <a:ext cx="18009" cy="36019"/>
            </a:xfrm>
            <a:custGeom>
              <a:avLst/>
              <a:gdLst>
                <a:gd name="connsiteX0" fmla="*/ 21258 w 20230"/>
                <a:gd name="connsiteY0" fmla="*/ 20837 h 40460"/>
                <a:gd name="connsiteX1" fmla="*/ 22674 w 20230"/>
                <a:gd name="connsiteY1" fmla="*/ 26501 h 40460"/>
                <a:gd name="connsiteX2" fmla="*/ 17211 w 20230"/>
                <a:gd name="connsiteY2" fmla="*/ 20837 h 40460"/>
                <a:gd name="connsiteX3" fmla="*/ 15795 w 20230"/>
                <a:gd name="connsiteY3" fmla="*/ 15173 h 40460"/>
                <a:gd name="connsiteX4" fmla="*/ 21258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58" y="20837"/>
                  </a:moveTo>
                  <a:cubicBezTo>
                    <a:pt x="23280" y="23872"/>
                    <a:pt x="23888" y="26501"/>
                    <a:pt x="22674" y="26501"/>
                  </a:cubicBezTo>
                  <a:cubicBezTo>
                    <a:pt x="21460" y="26501"/>
                    <a:pt x="19033" y="23872"/>
                    <a:pt x="17211" y="20837"/>
                  </a:cubicBezTo>
                  <a:cubicBezTo>
                    <a:pt x="15189" y="17803"/>
                    <a:pt x="14581" y="15173"/>
                    <a:pt x="15795" y="15173"/>
                  </a:cubicBezTo>
                  <a:cubicBezTo>
                    <a:pt x="17009" y="15173"/>
                    <a:pt x="19436" y="17803"/>
                    <a:pt x="21258"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2" name="Freeform: Shape 741">
              <a:extLst>
                <a:ext uri="{FF2B5EF4-FFF2-40B4-BE49-F238E27FC236}">
                  <a16:creationId xmlns:a16="http://schemas.microsoft.com/office/drawing/2014/main" id="{F8EA4FF9-7B05-47FB-BE7A-D2D4ECED7EBD}"/>
                </a:ext>
              </a:extLst>
            </p:cNvPr>
            <p:cNvSpPr/>
            <p:nvPr/>
          </p:nvSpPr>
          <p:spPr>
            <a:xfrm>
              <a:off x="16963146" y="4575945"/>
              <a:ext cx="18009" cy="36019"/>
            </a:xfrm>
            <a:custGeom>
              <a:avLst/>
              <a:gdLst>
                <a:gd name="connsiteX0" fmla="*/ 21258 w 20230"/>
                <a:gd name="connsiteY0" fmla="*/ 20837 h 40460"/>
                <a:gd name="connsiteX1" fmla="*/ 22673 w 20230"/>
                <a:gd name="connsiteY1" fmla="*/ 26501 h 40460"/>
                <a:gd name="connsiteX2" fmla="*/ 17212 w 20230"/>
                <a:gd name="connsiteY2" fmla="*/ 20837 h 40460"/>
                <a:gd name="connsiteX3" fmla="*/ 15795 w 20230"/>
                <a:gd name="connsiteY3" fmla="*/ 15173 h 40460"/>
                <a:gd name="connsiteX4" fmla="*/ 21258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58" y="20837"/>
                  </a:moveTo>
                  <a:cubicBezTo>
                    <a:pt x="23280" y="23872"/>
                    <a:pt x="23888" y="26501"/>
                    <a:pt x="22673" y="26501"/>
                  </a:cubicBezTo>
                  <a:cubicBezTo>
                    <a:pt x="21662" y="26501"/>
                    <a:pt x="19032" y="23872"/>
                    <a:pt x="17212" y="20837"/>
                  </a:cubicBezTo>
                  <a:cubicBezTo>
                    <a:pt x="15188" y="17803"/>
                    <a:pt x="14582" y="15173"/>
                    <a:pt x="15795" y="15173"/>
                  </a:cubicBezTo>
                  <a:cubicBezTo>
                    <a:pt x="16807" y="15173"/>
                    <a:pt x="19437" y="17803"/>
                    <a:pt x="21258"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3" name="Freeform: Shape 742">
              <a:extLst>
                <a:ext uri="{FF2B5EF4-FFF2-40B4-BE49-F238E27FC236}">
                  <a16:creationId xmlns:a16="http://schemas.microsoft.com/office/drawing/2014/main" id="{567163BC-6654-4C9E-A32A-78125C48F335}"/>
                </a:ext>
              </a:extLst>
            </p:cNvPr>
            <p:cNvSpPr/>
            <p:nvPr/>
          </p:nvSpPr>
          <p:spPr>
            <a:xfrm>
              <a:off x="16967828" y="4576125"/>
              <a:ext cx="18009" cy="36019"/>
            </a:xfrm>
            <a:custGeom>
              <a:avLst/>
              <a:gdLst>
                <a:gd name="connsiteX0" fmla="*/ 21257 w 20230"/>
                <a:gd name="connsiteY0" fmla="*/ 20837 h 40460"/>
                <a:gd name="connsiteX1" fmla="*/ 22673 w 20230"/>
                <a:gd name="connsiteY1" fmla="*/ 26502 h 40460"/>
                <a:gd name="connsiteX2" fmla="*/ 17212 w 20230"/>
                <a:gd name="connsiteY2" fmla="*/ 20837 h 40460"/>
                <a:gd name="connsiteX3" fmla="*/ 15795 w 20230"/>
                <a:gd name="connsiteY3" fmla="*/ 15173 h 40460"/>
                <a:gd name="connsiteX4" fmla="*/ 21257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57" y="20837"/>
                  </a:moveTo>
                  <a:cubicBezTo>
                    <a:pt x="23280" y="23872"/>
                    <a:pt x="23887" y="26502"/>
                    <a:pt x="22673" y="26502"/>
                  </a:cubicBezTo>
                  <a:cubicBezTo>
                    <a:pt x="21662" y="26502"/>
                    <a:pt x="19032" y="23872"/>
                    <a:pt x="17212" y="20837"/>
                  </a:cubicBezTo>
                  <a:cubicBezTo>
                    <a:pt x="15188" y="17803"/>
                    <a:pt x="14582" y="15173"/>
                    <a:pt x="15795" y="15173"/>
                  </a:cubicBezTo>
                  <a:cubicBezTo>
                    <a:pt x="16807" y="15173"/>
                    <a:pt x="19234" y="17600"/>
                    <a:pt x="21257"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4" name="Freeform: Shape 743">
              <a:extLst>
                <a:ext uri="{FF2B5EF4-FFF2-40B4-BE49-F238E27FC236}">
                  <a16:creationId xmlns:a16="http://schemas.microsoft.com/office/drawing/2014/main" id="{EC0809DB-362A-4577-990E-2308233130BF}"/>
                </a:ext>
              </a:extLst>
            </p:cNvPr>
            <p:cNvSpPr/>
            <p:nvPr/>
          </p:nvSpPr>
          <p:spPr>
            <a:xfrm>
              <a:off x="16972371" y="4576125"/>
              <a:ext cx="18009" cy="36019"/>
            </a:xfrm>
            <a:custGeom>
              <a:avLst/>
              <a:gdLst>
                <a:gd name="connsiteX0" fmla="*/ 21211 w 20230"/>
                <a:gd name="connsiteY0" fmla="*/ 20837 h 40460"/>
                <a:gd name="connsiteX1" fmla="*/ 22627 w 20230"/>
                <a:gd name="connsiteY1" fmla="*/ 26502 h 40460"/>
                <a:gd name="connsiteX2" fmla="*/ 17166 w 20230"/>
                <a:gd name="connsiteY2" fmla="*/ 20837 h 40460"/>
                <a:gd name="connsiteX3" fmla="*/ 15750 w 20230"/>
                <a:gd name="connsiteY3" fmla="*/ 15173 h 40460"/>
                <a:gd name="connsiteX4" fmla="*/ 21211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1" y="20837"/>
                  </a:moveTo>
                  <a:cubicBezTo>
                    <a:pt x="23032" y="23872"/>
                    <a:pt x="23841" y="26502"/>
                    <a:pt x="22627" y="26502"/>
                  </a:cubicBezTo>
                  <a:cubicBezTo>
                    <a:pt x="21616" y="26502"/>
                    <a:pt x="18986" y="23872"/>
                    <a:pt x="17166" y="20837"/>
                  </a:cubicBezTo>
                  <a:cubicBezTo>
                    <a:pt x="15345" y="17803"/>
                    <a:pt x="14536" y="15173"/>
                    <a:pt x="15750" y="15173"/>
                  </a:cubicBezTo>
                  <a:cubicBezTo>
                    <a:pt x="16964" y="15173"/>
                    <a:pt x="19391" y="17600"/>
                    <a:pt x="21211"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5" name="Freeform: Shape 744">
              <a:extLst>
                <a:ext uri="{FF2B5EF4-FFF2-40B4-BE49-F238E27FC236}">
                  <a16:creationId xmlns:a16="http://schemas.microsoft.com/office/drawing/2014/main" id="{357250E7-1255-4FB4-A976-55177DDB7503}"/>
                </a:ext>
              </a:extLst>
            </p:cNvPr>
            <p:cNvSpPr/>
            <p:nvPr/>
          </p:nvSpPr>
          <p:spPr>
            <a:xfrm>
              <a:off x="16977054" y="4576125"/>
              <a:ext cx="18009" cy="36019"/>
            </a:xfrm>
            <a:custGeom>
              <a:avLst/>
              <a:gdLst>
                <a:gd name="connsiteX0" fmla="*/ 21211 w 20230"/>
                <a:gd name="connsiteY0" fmla="*/ 20837 h 40460"/>
                <a:gd name="connsiteX1" fmla="*/ 22627 w 20230"/>
                <a:gd name="connsiteY1" fmla="*/ 26502 h 40460"/>
                <a:gd name="connsiteX2" fmla="*/ 17165 w 20230"/>
                <a:gd name="connsiteY2" fmla="*/ 20837 h 40460"/>
                <a:gd name="connsiteX3" fmla="*/ 15750 w 20230"/>
                <a:gd name="connsiteY3" fmla="*/ 15173 h 40460"/>
                <a:gd name="connsiteX4" fmla="*/ 21211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1" y="20837"/>
                  </a:moveTo>
                  <a:cubicBezTo>
                    <a:pt x="23032" y="23872"/>
                    <a:pt x="23841" y="26502"/>
                    <a:pt x="22627" y="26502"/>
                  </a:cubicBezTo>
                  <a:cubicBezTo>
                    <a:pt x="21616" y="26502"/>
                    <a:pt x="18986" y="23872"/>
                    <a:pt x="17165" y="20837"/>
                  </a:cubicBezTo>
                  <a:cubicBezTo>
                    <a:pt x="15345" y="17803"/>
                    <a:pt x="14536" y="15173"/>
                    <a:pt x="15750" y="15173"/>
                  </a:cubicBezTo>
                  <a:cubicBezTo>
                    <a:pt x="16761" y="15173"/>
                    <a:pt x="19189" y="17803"/>
                    <a:pt x="21211"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6" name="Freeform: Shape 745">
              <a:extLst>
                <a:ext uri="{FF2B5EF4-FFF2-40B4-BE49-F238E27FC236}">
                  <a16:creationId xmlns:a16="http://schemas.microsoft.com/office/drawing/2014/main" id="{53C6FA70-E02E-4931-9E63-33D7DD56B503}"/>
                </a:ext>
              </a:extLst>
            </p:cNvPr>
            <p:cNvSpPr/>
            <p:nvPr/>
          </p:nvSpPr>
          <p:spPr>
            <a:xfrm>
              <a:off x="16981516" y="4576125"/>
              <a:ext cx="18009" cy="36019"/>
            </a:xfrm>
            <a:custGeom>
              <a:avLst/>
              <a:gdLst>
                <a:gd name="connsiteX0" fmla="*/ 21257 w 20230"/>
                <a:gd name="connsiteY0" fmla="*/ 20837 h 40460"/>
                <a:gd name="connsiteX1" fmla="*/ 22673 w 20230"/>
                <a:gd name="connsiteY1" fmla="*/ 26502 h 40460"/>
                <a:gd name="connsiteX2" fmla="*/ 17211 w 20230"/>
                <a:gd name="connsiteY2" fmla="*/ 20837 h 40460"/>
                <a:gd name="connsiteX3" fmla="*/ 15796 w 20230"/>
                <a:gd name="connsiteY3" fmla="*/ 15173 h 40460"/>
                <a:gd name="connsiteX4" fmla="*/ 21257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57" y="20837"/>
                  </a:moveTo>
                  <a:cubicBezTo>
                    <a:pt x="23281" y="23872"/>
                    <a:pt x="23887" y="26502"/>
                    <a:pt x="22673" y="26502"/>
                  </a:cubicBezTo>
                  <a:cubicBezTo>
                    <a:pt x="21662" y="26502"/>
                    <a:pt x="19032" y="23872"/>
                    <a:pt x="17211" y="20837"/>
                  </a:cubicBezTo>
                  <a:cubicBezTo>
                    <a:pt x="15188" y="17803"/>
                    <a:pt x="14582" y="15173"/>
                    <a:pt x="15796" y="15173"/>
                  </a:cubicBezTo>
                  <a:cubicBezTo>
                    <a:pt x="17009" y="15173"/>
                    <a:pt x="19437" y="17803"/>
                    <a:pt x="21257"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7" name="Freeform: Shape 746">
              <a:extLst>
                <a:ext uri="{FF2B5EF4-FFF2-40B4-BE49-F238E27FC236}">
                  <a16:creationId xmlns:a16="http://schemas.microsoft.com/office/drawing/2014/main" id="{CB57BACA-1E98-441B-8096-9283FB86AACE}"/>
                </a:ext>
              </a:extLst>
            </p:cNvPr>
            <p:cNvSpPr/>
            <p:nvPr/>
          </p:nvSpPr>
          <p:spPr>
            <a:xfrm>
              <a:off x="16986238" y="4576306"/>
              <a:ext cx="18009" cy="36019"/>
            </a:xfrm>
            <a:custGeom>
              <a:avLst/>
              <a:gdLst>
                <a:gd name="connsiteX0" fmla="*/ 21212 w 20230"/>
                <a:gd name="connsiteY0" fmla="*/ 20837 h 40460"/>
                <a:gd name="connsiteX1" fmla="*/ 22628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3" y="23871"/>
                    <a:pt x="23842" y="26501"/>
                    <a:pt x="22628" y="26501"/>
                  </a:cubicBezTo>
                  <a:cubicBezTo>
                    <a:pt x="21617" y="26501"/>
                    <a:pt x="18987" y="23871"/>
                    <a:pt x="17166" y="20837"/>
                  </a:cubicBezTo>
                  <a:cubicBezTo>
                    <a:pt x="15346" y="17802"/>
                    <a:pt x="14536" y="15173"/>
                    <a:pt x="15750" y="15173"/>
                  </a:cubicBezTo>
                  <a:cubicBezTo>
                    <a:pt x="16762" y="15173"/>
                    <a:pt x="19190" y="17600"/>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8" name="Freeform: Shape 747">
              <a:extLst>
                <a:ext uri="{FF2B5EF4-FFF2-40B4-BE49-F238E27FC236}">
                  <a16:creationId xmlns:a16="http://schemas.microsoft.com/office/drawing/2014/main" id="{0A56464A-2B6B-4B53-846F-84E9487F6D15}"/>
                </a:ext>
              </a:extLst>
            </p:cNvPr>
            <p:cNvSpPr/>
            <p:nvPr/>
          </p:nvSpPr>
          <p:spPr>
            <a:xfrm>
              <a:off x="16990740" y="4576306"/>
              <a:ext cx="18009" cy="36019"/>
            </a:xfrm>
            <a:custGeom>
              <a:avLst/>
              <a:gdLst>
                <a:gd name="connsiteX0" fmla="*/ 21212 w 20230"/>
                <a:gd name="connsiteY0" fmla="*/ 20837 h 40460"/>
                <a:gd name="connsiteX1" fmla="*/ 22628 w 20230"/>
                <a:gd name="connsiteY1" fmla="*/ 26501 h 40460"/>
                <a:gd name="connsiteX2" fmla="*/ 17166 w 20230"/>
                <a:gd name="connsiteY2" fmla="*/ 20837 h 40460"/>
                <a:gd name="connsiteX3" fmla="*/ 15750 w 20230"/>
                <a:gd name="connsiteY3" fmla="*/ 15173 h 40460"/>
                <a:gd name="connsiteX4" fmla="*/ 21212 w 20230"/>
                <a:gd name="connsiteY4" fmla="*/ 20837 h 40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30" h="40460">
                  <a:moveTo>
                    <a:pt x="21212" y="20837"/>
                  </a:moveTo>
                  <a:cubicBezTo>
                    <a:pt x="23033" y="23871"/>
                    <a:pt x="23842" y="26501"/>
                    <a:pt x="22628" y="26501"/>
                  </a:cubicBezTo>
                  <a:cubicBezTo>
                    <a:pt x="21617" y="26501"/>
                    <a:pt x="19190" y="23871"/>
                    <a:pt x="17166" y="20837"/>
                  </a:cubicBezTo>
                  <a:cubicBezTo>
                    <a:pt x="15346" y="17802"/>
                    <a:pt x="14536" y="15173"/>
                    <a:pt x="15750" y="15173"/>
                  </a:cubicBezTo>
                  <a:cubicBezTo>
                    <a:pt x="16762" y="15173"/>
                    <a:pt x="19190" y="17600"/>
                    <a:pt x="21212" y="20837"/>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49" name="Freeform: Shape 748">
              <a:extLst>
                <a:ext uri="{FF2B5EF4-FFF2-40B4-BE49-F238E27FC236}">
                  <a16:creationId xmlns:a16="http://schemas.microsoft.com/office/drawing/2014/main" id="{2F6C1545-8F7C-496F-9D0F-645995983741}"/>
                </a:ext>
              </a:extLst>
            </p:cNvPr>
            <p:cNvSpPr/>
            <p:nvPr/>
          </p:nvSpPr>
          <p:spPr>
            <a:xfrm>
              <a:off x="16978414" y="4624931"/>
              <a:ext cx="90047" cy="54028"/>
            </a:xfrm>
            <a:custGeom>
              <a:avLst/>
              <a:gdLst>
                <a:gd name="connsiteX0" fmla="*/ 97772 w 101150"/>
                <a:gd name="connsiteY0" fmla="*/ 58465 h 60690"/>
                <a:gd name="connsiteX1" fmla="*/ 44161 w 101150"/>
                <a:gd name="connsiteY1" fmla="*/ 59072 h 60690"/>
                <a:gd name="connsiteX2" fmla="*/ 22920 w 101150"/>
                <a:gd name="connsiteY2" fmla="*/ 37223 h 60690"/>
                <a:gd name="connsiteX3" fmla="*/ 22920 w 101150"/>
                <a:gd name="connsiteY3" fmla="*/ 37223 h 60690"/>
                <a:gd name="connsiteX4" fmla="*/ 17255 w 101150"/>
                <a:gd name="connsiteY4" fmla="*/ 15375 h 60690"/>
                <a:gd name="connsiteX5" fmla="*/ 70865 w 101150"/>
                <a:gd name="connsiteY5" fmla="*/ 15173 h 60690"/>
                <a:gd name="connsiteX6" fmla="*/ 91702 w 101150"/>
                <a:gd name="connsiteY6" fmla="*/ 36616 h 60690"/>
                <a:gd name="connsiteX7" fmla="*/ 91702 w 101150"/>
                <a:gd name="connsiteY7" fmla="*/ 36616 h 60690"/>
                <a:gd name="connsiteX8" fmla="*/ 97772 w 101150"/>
                <a:gd name="connsiteY8" fmla="*/ 58465 h 6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150" h="60690">
                  <a:moveTo>
                    <a:pt x="97772" y="58465"/>
                  </a:moveTo>
                  <a:lnTo>
                    <a:pt x="44161" y="59072"/>
                  </a:lnTo>
                  <a:cubicBezTo>
                    <a:pt x="39913" y="59072"/>
                    <a:pt x="30405" y="49361"/>
                    <a:pt x="22920" y="37223"/>
                  </a:cubicBezTo>
                  <a:lnTo>
                    <a:pt x="22920" y="37223"/>
                  </a:lnTo>
                  <a:cubicBezTo>
                    <a:pt x="15435" y="25085"/>
                    <a:pt x="13008" y="15375"/>
                    <a:pt x="17255" y="15375"/>
                  </a:cubicBezTo>
                  <a:lnTo>
                    <a:pt x="70865" y="15173"/>
                  </a:lnTo>
                  <a:cubicBezTo>
                    <a:pt x="74912" y="15173"/>
                    <a:pt x="84419" y="24883"/>
                    <a:pt x="91702" y="36616"/>
                  </a:cubicBezTo>
                  <a:lnTo>
                    <a:pt x="91702" y="36616"/>
                  </a:lnTo>
                  <a:cubicBezTo>
                    <a:pt x="99187" y="48552"/>
                    <a:pt x="102019" y="58465"/>
                    <a:pt x="97772" y="58465"/>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0" name="Freeform: Shape 749">
              <a:extLst>
                <a:ext uri="{FF2B5EF4-FFF2-40B4-BE49-F238E27FC236}">
                  <a16:creationId xmlns:a16="http://schemas.microsoft.com/office/drawing/2014/main" id="{44E6B45C-DFBC-424C-89EC-81E4D0547DAF}"/>
                </a:ext>
              </a:extLst>
            </p:cNvPr>
            <p:cNvSpPr/>
            <p:nvPr/>
          </p:nvSpPr>
          <p:spPr>
            <a:xfrm>
              <a:off x="18366105" y="3432518"/>
              <a:ext cx="396211" cy="432230"/>
            </a:xfrm>
            <a:custGeom>
              <a:avLst/>
              <a:gdLst>
                <a:gd name="connsiteX0" fmla="*/ 436363 w 445061"/>
                <a:gd name="connsiteY0" fmla="*/ 375066 h 485522"/>
                <a:gd name="connsiteX1" fmla="*/ 207358 w 445061"/>
                <a:gd name="connsiteY1" fmla="*/ 480667 h 485522"/>
                <a:gd name="connsiteX2" fmla="*/ 15173 w 445061"/>
                <a:gd name="connsiteY2" fmla="*/ 97509 h 485522"/>
                <a:gd name="connsiteX3" fmla="*/ 220306 w 445061"/>
                <a:gd name="connsiteY3" fmla="*/ 15173 h 485522"/>
              </a:gdLst>
              <a:ahLst/>
              <a:cxnLst>
                <a:cxn ang="0">
                  <a:pos x="connsiteX0" y="connsiteY0"/>
                </a:cxn>
                <a:cxn ang="0">
                  <a:pos x="connsiteX1" y="connsiteY1"/>
                </a:cxn>
                <a:cxn ang="0">
                  <a:pos x="connsiteX2" y="connsiteY2"/>
                </a:cxn>
                <a:cxn ang="0">
                  <a:pos x="connsiteX3" y="connsiteY3"/>
                </a:cxn>
              </a:cxnLst>
              <a:rect l="l" t="t" r="r" b="b"/>
              <a:pathLst>
                <a:path w="445061" h="485522">
                  <a:moveTo>
                    <a:pt x="436363" y="375066"/>
                  </a:moveTo>
                  <a:lnTo>
                    <a:pt x="207358" y="480667"/>
                  </a:lnTo>
                  <a:lnTo>
                    <a:pt x="15173" y="97509"/>
                  </a:lnTo>
                  <a:lnTo>
                    <a:pt x="220306" y="15173"/>
                  </a:lnTo>
                  <a:close/>
                </a:path>
              </a:pathLst>
            </a:custGeom>
            <a:solidFill>
              <a:srgbClr val="E6A38C"/>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1" name="Freeform: Shape 750">
              <a:extLst>
                <a:ext uri="{FF2B5EF4-FFF2-40B4-BE49-F238E27FC236}">
                  <a16:creationId xmlns:a16="http://schemas.microsoft.com/office/drawing/2014/main" id="{72F8DA2F-0312-438D-87D0-219D87A5EDBD}"/>
                </a:ext>
              </a:extLst>
            </p:cNvPr>
            <p:cNvSpPr/>
            <p:nvPr/>
          </p:nvSpPr>
          <p:spPr>
            <a:xfrm>
              <a:off x="18424636" y="3587580"/>
              <a:ext cx="72038" cy="162086"/>
            </a:xfrm>
            <a:custGeom>
              <a:avLst/>
              <a:gdLst>
                <a:gd name="connsiteX0" fmla="*/ 15173 w 80920"/>
                <a:gd name="connsiteY0" fmla="*/ 54419 h 182070"/>
                <a:gd name="connsiteX1" fmla="*/ 63725 w 80920"/>
                <a:gd name="connsiteY1" fmla="*/ 15173 h 182070"/>
                <a:gd name="connsiteX2" fmla="*/ 75255 w 80920"/>
                <a:gd name="connsiteY2" fmla="*/ 174384 h 182070"/>
                <a:gd name="connsiteX3" fmla="*/ 15173 w 80920"/>
                <a:gd name="connsiteY3" fmla="*/ 54419 h 182070"/>
              </a:gdLst>
              <a:ahLst/>
              <a:cxnLst>
                <a:cxn ang="0">
                  <a:pos x="connsiteX0" y="connsiteY0"/>
                </a:cxn>
                <a:cxn ang="0">
                  <a:pos x="connsiteX1" y="connsiteY1"/>
                </a:cxn>
                <a:cxn ang="0">
                  <a:pos x="connsiteX2" y="connsiteY2"/>
                </a:cxn>
                <a:cxn ang="0">
                  <a:pos x="connsiteX3" y="connsiteY3"/>
                </a:cxn>
              </a:cxnLst>
              <a:rect l="l" t="t" r="r" b="b"/>
              <a:pathLst>
                <a:path w="80920" h="182070">
                  <a:moveTo>
                    <a:pt x="15173" y="54419"/>
                  </a:moveTo>
                  <a:cubicBezTo>
                    <a:pt x="32773" y="41876"/>
                    <a:pt x="49159" y="28929"/>
                    <a:pt x="63725" y="15173"/>
                  </a:cubicBezTo>
                  <a:cubicBezTo>
                    <a:pt x="80313" y="53812"/>
                    <a:pt x="75255" y="174384"/>
                    <a:pt x="75255" y="174384"/>
                  </a:cubicBezTo>
                  <a:lnTo>
                    <a:pt x="15173" y="54419"/>
                  </a:lnTo>
                  <a:close/>
                </a:path>
              </a:pathLst>
            </a:custGeom>
            <a:solidFill>
              <a:srgbClr val="E6A38C">
                <a:alpha val="25000"/>
              </a:srgb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2" name="Freeform: Shape 751">
              <a:extLst>
                <a:ext uri="{FF2B5EF4-FFF2-40B4-BE49-F238E27FC236}">
                  <a16:creationId xmlns:a16="http://schemas.microsoft.com/office/drawing/2014/main" id="{90F0EBC5-E494-4C86-B8FD-E1A7F43F4B4B}"/>
                </a:ext>
              </a:extLst>
            </p:cNvPr>
            <p:cNvSpPr/>
            <p:nvPr/>
          </p:nvSpPr>
          <p:spPr>
            <a:xfrm>
              <a:off x="18020645" y="2967718"/>
              <a:ext cx="612326" cy="756402"/>
            </a:xfrm>
            <a:custGeom>
              <a:avLst/>
              <a:gdLst>
                <a:gd name="connsiteX0" fmla="*/ 172200 w 687822"/>
                <a:gd name="connsiteY0" fmla="*/ 702965 h 849663"/>
                <a:gd name="connsiteX1" fmla="*/ 253929 w 687822"/>
                <a:gd name="connsiteY1" fmla="*/ 810387 h 849663"/>
                <a:gd name="connsiteX2" fmla="*/ 371668 w 687822"/>
                <a:gd name="connsiteY2" fmla="*/ 805329 h 849663"/>
                <a:gd name="connsiteX3" fmla="*/ 569518 w 687822"/>
                <a:gd name="connsiteY3" fmla="*/ 652794 h 849663"/>
                <a:gd name="connsiteX4" fmla="*/ 651653 w 687822"/>
                <a:gd name="connsiteY4" fmla="*/ 505115 h 849663"/>
                <a:gd name="connsiteX5" fmla="*/ 601078 w 687822"/>
                <a:gd name="connsiteY5" fmla="*/ 123373 h 849663"/>
                <a:gd name="connsiteX6" fmla="*/ 34433 w 687822"/>
                <a:gd name="connsiteY6" fmla="*/ 280358 h 849663"/>
                <a:gd name="connsiteX7" fmla="*/ 46773 w 687822"/>
                <a:gd name="connsiteY7" fmla="*/ 398098 h 849663"/>
                <a:gd name="connsiteX8" fmla="*/ 48189 w 687822"/>
                <a:gd name="connsiteY8" fmla="*/ 402953 h 849663"/>
                <a:gd name="connsiteX9" fmla="*/ 129716 w 687822"/>
                <a:gd name="connsiteY9" fmla="*/ 545777 h 849663"/>
                <a:gd name="connsiteX10" fmla="*/ 138617 w 687822"/>
                <a:gd name="connsiteY10" fmla="*/ 581382 h 849663"/>
                <a:gd name="connsiteX11" fmla="*/ 96539 w 687822"/>
                <a:gd name="connsiteY11" fmla="*/ 658459 h 849663"/>
                <a:gd name="connsiteX12" fmla="*/ 172200 w 687822"/>
                <a:gd name="connsiteY12" fmla="*/ 702965 h 84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7822" h="849663">
                  <a:moveTo>
                    <a:pt x="172200" y="702965"/>
                  </a:moveTo>
                  <a:cubicBezTo>
                    <a:pt x="194655" y="734726"/>
                    <a:pt x="213468" y="772354"/>
                    <a:pt x="253929" y="810387"/>
                  </a:cubicBezTo>
                  <a:cubicBezTo>
                    <a:pt x="279014" y="833854"/>
                    <a:pt x="329185" y="824750"/>
                    <a:pt x="371668" y="805329"/>
                  </a:cubicBezTo>
                  <a:cubicBezTo>
                    <a:pt x="465536" y="762644"/>
                    <a:pt x="524202" y="713889"/>
                    <a:pt x="569518" y="652794"/>
                  </a:cubicBezTo>
                  <a:cubicBezTo>
                    <a:pt x="600875" y="610311"/>
                    <a:pt x="625960" y="561759"/>
                    <a:pt x="651653" y="505115"/>
                  </a:cubicBezTo>
                  <a:cubicBezTo>
                    <a:pt x="672692" y="458788"/>
                    <a:pt x="707286" y="285012"/>
                    <a:pt x="601078" y="123373"/>
                  </a:cubicBezTo>
                  <a:cubicBezTo>
                    <a:pt x="475448" y="-67801"/>
                    <a:pt x="97145" y="69359"/>
                    <a:pt x="34433" y="280358"/>
                  </a:cubicBezTo>
                  <a:cubicBezTo>
                    <a:pt x="31195" y="291283"/>
                    <a:pt x="28970" y="338419"/>
                    <a:pt x="46773" y="398098"/>
                  </a:cubicBezTo>
                  <a:cubicBezTo>
                    <a:pt x="47178" y="399716"/>
                    <a:pt x="47784" y="401335"/>
                    <a:pt x="48189" y="402953"/>
                  </a:cubicBezTo>
                  <a:cubicBezTo>
                    <a:pt x="61945" y="447257"/>
                    <a:pt x="86625" y="498034"/>
                    <a:pt x="129716" y="545777"/>
                  </a:cubicBezTo>
                  <a:cubicBezTo>
                    <a:pt x="138617" y="555690"/>
                    <a:pt x="143068" y="568840"/>
                    <a:pt x="138617" y="581382"/>
                  </a:cubicBezTo>
                  <a:cubicBezTo>
                    <a:pt x="129716" y="606265"/>
                    <a:pt x="109891" y="640656"/>
                    <a:pt x="96539" y="658459"/>
                  </a:cubicBezTo>
                  <a:cubicBezTo>
                    <a:pt x="78129" y="683140"/>
                    <a:pt x="172200" y="702965"/>
                    <a:pt x="172200" y="702965"/>
                  </a:cubicBezTo>
                  <a:close/>
                </a:path>
              </a:pathLst>
            </a:custGeom>
            <a:solidFill>
              <a:srgbClr val="F28C70"/>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3" name="Freeform: Shape 752">
              <a:extLst>
                <a:ext uri="{FF2B5EF4-FFF2-40B4-BE49-F238E27FC236}">
                  <a16:creationId xmlns:a16="http://schemas.microsoft.com/office/drawing/2014/main" id="{9A7C5DA0-711D-4E31-B3B9-CFAD9B9E4C77}"/>
                </a:ext>
              </a:extLst>
            </p:cNvPr>
            <p:cNvSpPr/>
            <p:nvPr/>
          </p:nvSpPr>
          <p:spPr>
            <a:xfrm>
              <a:off x="17889372" y="2846328"/>
              <a:ext cx="1026546" cy="684363"/>
            </a:xfrm>
            <a:custGeom>
              <a:avLst/>
              <a:gdLst>
                <a:gd name="connsiteX0" fmla="*/ 127876 w 1153114"/>
                <a:gd name="connsiteY0" fmla="*/ 504110 h 768743"/>
                <a:gd name="connsiteX1" fmla="*/ 34010 w 1153114"/>
                <a:gd name="connsiteY1" fmla="*/ 413681 h 768743"/>
                <a:gd name="connsiteX2" fmla="*/ 86810 w 1153114"/>
                <a:gd name="connsiteY2" fmla="*/ 320825 h 768743"/>
                <a:gd name="connsiteX3" fmla="*/ 181081 w 1153114"/>
                <a:gd name="connsiteY3" fmla="*/ 185081 h 768743"/>
                <a:gd name="connsiteX4" fmla="*/ 260990 w 1153114"/>
                <a:gd name="connsiteY4" fmla="*/ 109825 h 768743"/>
                <a:gd name="connsiteX5" fmla="*/ 372661 w 1153114"/>
                <a:gd name="connsiteY5" fmla="*/ 131471 h 768743"/>
                <a:gd name="connsiteX6" fmla="*/ 435171 w 1153114"/>
                <a:gd name="connsiteY6" fmla="*/ 89190 h 768743"/>
                <a:gd name="connsiteX7" fmla="*/ 454390 w 1153114"/>
                <a:gd name="connsiteY7" fmla="*/ 90404 h 768743"/>
                <a:gd name="connsiteX8" fmla="*/ 482105 w 1153114"/>
                <a:gd name="connsiteY8" fmla="*/ 67139 h 768743"/>
                <a:gd name="connsiteX9" fmla="*/ 602474 w 1153114"/>
                <a:gd name="connsiteY9" fmla="*/ 57024 h 768743"/>
                <a:gd name="connsiteX10" fmla="*/ 744288 w 1153114"/>
                <a:gd name="connsiteY10" fmla="*/ 61475 h 768743"/>
                <a:gd name="connsiteX11" fmla="*/ 864657 w 1153114"/>
                <a:gd name="connsiteY11" fmla="*/ 143812 h 768743"/>
                <a:gd name="connsiteX12" fmla="*/ 966010 w 1153114"/>
                <a:gd name="connsiteY12" fmla="*/ 170920 h 768743"/>
                <a:gd name="connsiteX13" fmla="*/ 1007885 w 1153114"/>
                <a:gd name="connsiteY13" fmla="*/ 266001 h 768743"/>
                <a:gd name="connsiteX14" fmla="*/ 1051178 w 1153114"/>
                <a:gd name="connsiteY14" fmla="*/ 298167 h 768743"/>
                <a:gd name="connsiteX15" fmla="*/ 1053201 w 1153114"/>
                <a:gd name="connsiteY15" fmla="*/ 365533 h 768743"/>
                <a:gd name="connsiteX16" fmla="*/ 1098314 w 1153114"/>
                <a:gd name="connsiteY16" fmla="*/ 519889 h 768743"/>
                <a:gd name="connsiteX17" fmla="*/ 1121781 w 1153114"/>
                <a:gd name="connsiteY17" fmla="*/ 648957 h 768743"/>
                <a:gd name="connsiteX18" fmla="*/ 999794 w 1153114"/>
                <a:gd name="connsiteY18" fmla="*/ 696902 h 768743"/>
                <a:gd name="connsiteX19" fmla="*/ 867488 w 1153114"/>
                <a:gd name="connsiteY19" fmla="*/ 726034 h 768743"/>
                <a:gd name="connsiteX20" fmla="*/ 791625 w 1153114"/>
                <a:gd name="connsiteY20" fmla="*/ 734530 h 768743"/>
                <a:gd name="connsiteX21" fmla="*/ 703625 w 1153114"/>
                <a:gd name="connsiteY21" fmla="*/ 682337 h 768743"/>
                <a:gd name="connsiteX22" fmla="*/ 700186 w 1153114"/>
                <a:gd name="connsiteY22" fmla="*/ 510786 h 768743"/>
                <a:gd name="connsiteX23" fmla="*/ 616838 w 1153114"/>
                <a:gd name="connsiteY23" fmla="*/ 589885 h 768743"/>
                <a:gd name="connsiteX24" fmla="*/ 575973 w 1153114"/>
                <a:gd name="connsiteY24" fmla="*/ 584423 h 768743"/>
                <a:gd name="connsiteX25" fmla="*/ 558778 w 1153114"/>
                <a:gd name="connsiteY25" fmla="*/ 547402 h 768743"/>
                <a:gd name="connsiteX26" fmla="*/ 489793 w 1153114"/>
                <a:gd name="connsiteY26" fmla="*/ 514629 h 768743"/>
                <a:gd name="connsiteX27" fmla="*/ 437599 w 1153114"/>
                <a:gd name="connsiteY27" fmla="*/ 472551 h 768743"/>
                <a:gd name="connsiteX28" fmla="*/ 384192 w 1153114"/>
                <a:gd name="connsiteY28" fmla="*/ 457378 h 768743"/>
                <a:gd name="connsiteX29" fmla="*/ 201311 w 1153114"/>
                <a:gd name="connsiteY29" fmla="*/ 438766 h 768743"/>
                <a:gd name="connsiteX30" fmla="*/ 230848 w 1153114"/>
                <a:gd name="connsiteY30" fmla="*/ 619219 h 768743"/>
                <a:gd name="connsiteX31" fmla="*/ 160851 w 1153114"/>
                <a:gd name="connsiteY31" fmla="*/ 581591 h 768743"/>
                <a:gd name="connsiteX32" fmla="*/ 127876 w 1153114"/>
                <a:gd name="connsiteY32" fmla="*/ 504110 h 76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53114" h="768743">
                  <a:moveTo>
                    <a:pt x="127876" y="504110"/>
                  </a:moveTo>
                  <a:cubicBezTo>
                    <a:pt x="91867" y="505323"/>
                    <a:pt x="46956" y="464661"/>
                    <a:pt x="34010" y="413681"/>
                  </a:cubicBezTo>
                  <a:cubicBezTo>
                    <a:pt x="25108" y="378683"/>
                    <a:pt x="50396" y="330131"/>
                    <a:pt x="86810" y="320825"/>
                  </a:cubicBezTo>
                  <a:cubicBezTo>
                    <a:pt x="44326" y="247997"/>
                    <a:pt x="118774" y="182653"/>
                    <a:pt x="181081" y="185081"/>
                  </a:cubicBezTo>
                  <a:cubicBezTo>
                    <a:pt x="188163" y="143002"/>
                    <a:pt x="220530" y="121558"/>
                    <a:pt x="260990" y="109825"/>
                  </a:cubicBezTo>
                  <a:cubicBezTo>
                    <a:pt x="301451" y="97889"/>
                    <a:pt x="337865" y="107600"/>
                    <a:pt x="372661" y="131471"/>
                  </a:cubicBezTo>
                  <a:cubicBezTo>
                    <a:pt x="380146" y="105172"/>
                    <a:pt x="407861" y="86358"/>
                    <a:pt x="435171" y="89190"/>
                  </a:cubicBezTo>
                  <a:cubicBezTo>
                    <a:pt x="441645" y="89797"/>
                    <a:pt x="448119" y="91618"/>
                    <a:pt x="454390" y="90404"/>
                  </a:cubicBezTo>
                  <a:cubicBezTo>
                    <a:pt x="466529" y="88179"/>
                    <a:pt x="474014" y="76243"/>
                    <a:pt x="482105" y="67139"/>
                  </a:cubicBezTo>
                  <a:cubicBezTo>
                    <a:pt x="512047" y="33962"/>
                    <a:pt x="565656" y="29916"/>
                    <a:pt x="602474" y="57024"/>
                  </a:cubicBezTo>
                  <a:cubicBezTo>
                    <a:pt x="630998" y="23240"/>
                    <a:pt x="712729" y="23240"/>
                    <a:pt x="744288" y="61475"/>
                  </a:cubicBezTo>
                  <a:cubicBezTo>
                    <a:pt x="766136" y="47516"/>
                    <a:pt x="852518" y="76243"/>
                    <a:pt x="864657" y="143812"/>
                  </a:cubicBezTo>
                  <a:cubicBezTo>
                    <a:pt x="900262" y="138552"/>
                    <a:pt x="938293" y="148060"/>
                    <a:pt x="966010" y="170920"/>
                  </a:cubicBezTo>
                  <a:cubicBezTo>
                    <a:pt x="993725" y="193780"/>
                    <a:pt x="1010515" y="230194"/>
                    <a:pt x="1007885" y="266001"/>
                  </a:cubicBezTo>
                  <a:cubicBezTo>
                    <a:pt x="1026498" y="267418"/>
                    <a:pt x="1042479" y="281579"/>
                    <a:pt x="1051178" y="298167"/>
                  </a:cubicBezTo>
                  <a:cubicBezTo>
                    <a:pt x="1059877" y="314756"/>
                    <a:pt x="1069789" y="346315"/>
                    <a:pt x="1053201" y="365533"/>
                  </a:cubicBezTo>
                  <a:cubicBezTo>
                    <a:pt x="1110654" y="383741"/>
                    <a:pt x="1132706" y="470528"/>
                    <a:pt x="1098314" y="519889"/>
                  </a:cubicBezTo>
                  <a:cubicBezTo>
                    <a:pt x="1134526" y="550436"/>
                    <a:pt x="1144843" y="607485"/>
                    <a:pt x="1121781" y="648957"/>
                  </a:cubicBezTo>
                  <a:cubicBezTo>
                    <a:pt x="1098719" y="690428"/>
                    <a:pt x="1044906" y="711468"/>
                    <a:pt x="999794" y="696902"/>
                  </a:cubicBezTo>
                  <a:cubicBezTo>
                    <a:pt x="968639" y="734126"/>
                    <a:pt x="911388" y="746668"/>
                    <a:pt x="867488" y="726034"/>
                  </a:cubicBezTo>
                  <a:cubicBezTo>
                    <a:pt x="846854" y="743027"/>
                    <a:pt x="816913" y="743634"/>
                    <a:pt x="791625" y="734530"/>
                  </a:cubicBezTo>
                  <a:cubicBezTo>
                    <a:pt x="758246" y="727652"/>
                    <a:pt x="714549" y="709647"/>
                    <a:pt x="703625" y="682337"/>
                  </a:cubicBezTo>
                  <a:cubicBezTo>
                    <a:pt x="770586" y="640663"/>
                    <a:pt x="768361" y="540726"/>
                    <a:pt x="700186" y="510786"/>
                  </a:cubicBezTo>
                  <a:cubicBezTo>
                    <a:pt x="642328" y="485295"/>
                    <a:pt x="610162" y="564395"/>
                    <a:pt x="616838" y="589885"/>
                  </a:cubicBezTo>
                  <a:lnTo>
                    <a:pt x="575973" y="584423"/>
                  </a:lnTo>
                  <a:cubicBezTo>
                    <a:pt x="575973" y="584423"/>
                    <a:pt x="565656" y="552459"/>
                    <a:pt x="558778" y="547402"/>
                  </a:cubicBezTo>
                  <a:cubicBezTo>
                    <a:pt x="535513" y="530004"/>
                    <a:pt x="501527" y="524744"/>
                    <a:pt x="489793" y="514629"/>
                  </a:cubicBezTo>
                  <a:cubicBezTo>
                    <a:pt x="537132" y="471337"/>
                    <a:pt x="445691" y="481856"/>
                    <a:pt x="437599" y="472551"/>
                  </a:cubicBezTo>
                  <a:cubicBezTo>
                    <a:pt x="424450" y="457176"/>
                    <a:pt x="403612" y="451309"/>
                    <a:pt x="384192" y="457378"/>
                  </a:cubicBezTo>
                  <a:cubicBezTo>
                    <a:pt x="310959" y="480238"/>
                    <a:pt x="219722" y="465875"/>
                    <a:pt x="201311" y="438766"/>
                  </a:cubicBezTo>
                  <a:cubicBezTo>
                    <a:pt x="194838" y="456771"/>
                    <a:pt x="178048" y="530409"/>
                    <a:pt x="230848" y="619219"/>
                  </a:cubicBezTo>
                  <a:cubicBezTo>
                    <a:pt x="202121" y="662106"/>
                    <a:pt x="145881" y="623872"/>
                    <a:pt x="160851" y="581591"/>
                  </a:cubicBezTo>
                  <a:cubicBezTo>
                    <a:pt x="134147" y="593729"/>
                    <a:pt x="90046" y="536073"/>
                    <a:pt x="127876" y="504110"/>
                  </a:cubicBezTo>
                  <a:close/>
                </a:path>
              </a:pathLst>
            </a:custGeom>
            <a:solidFill>
              <a:srgbClr val="2C1C28"/>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4" name="Freeform: Shape 753">
              <a:extLst>
                <a:ext uri="{FF2B5EF4-FFF2-40B4-BE49-F238E27FC236}">
                  <a16:creationId xmlns:a16="http://schemas.microsoft.com/office/drawing/2014/main" id="{A368E6B4-D53A-4196-9AE6-016310EFA647}"/>
                </a:ext>
              </a:extLst>
            </p:cNvPr>
            <p:cNvSpPr/>
            <p:nvPr/>
          </p:nvSpPr>
          <p:spPr>
            <a:xfrm>
              <a:off x="18086417" y="3320789"/>
              <a:ext cx="126067" cy="36019"/>
            </a:xfrm>
            <a:custGeom>
              <a:avLst/>
              <a:gdLst>
                <a:gd name="connsiteX0" fmla="*/ 15173 w 141610"/>
                <a:gd name="connsiteY0" fmla="*/ 34873 h 40460"/>
                <a:gd name="connsiteX1" fmla="*/ 73032 w 141610"/>
                <a:gd name="connsiteY1" fmla="*/ 15250 h 40460"/>
                <a:gd name="connsiteX2" fmla="*/ 102972 w 141610"/>
                <a:gd name="connsiteY2" fmla="*/ 18082 h 40460"/>
                <a:gd name="connsiteX3" fmla="*/ 130484 w 141610"/>
                <a:gd name="connsiteY3" fmla="*/ 29007 h 40460"/>
                <a:gd name="connsiteX4" fmla="*/ 129878 w 141610"/>
                <a:gd name="connsiteY4" fmla="*/ 30625 h 40460"/>
                <a:gd name="connsiteX5" fmla="*/ 101960 w 141610"/>
                <a:gd name="connsiteY5" fmla="*/ 26377 h 40460"/>
                <a:gd name="connsiteX6" fmla="*/ 74448 w 141610"/>
                <a:gd name="connsiteY6" fmla="*/ 28602 h 40460"/>
                <a:gd name="connsiteX7" fmla="*/ 19421 w 141610"/>
                <a:gd name="connsiteY7" fmla="*/ 39729 h 40460"/>
                <a:gd name="connsiteX8" fmla="*/ 15173 w 141610"/>
                <a:gd name="connsiteY8" fmla="*/ 34873 h 4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10" h="40460">
                  <a:moveTo>
                    <a:pt x="15173" y="34873"/>
                  </a:moveTo>
                  <a:cubicBezTo>
                    <a:pt x="30345" y="19903"/>
                    <a:pt x="62917" y="15655"/>
                    <a:pt x="73032" y="15250"/>
                  </a:cubicBezTo>
                  <a:cubicBezTo>
                    <a:pt x="83147" y="14846"/>
                    <a:pt x="93262" y="16059"/>
                    <a:pt x="102972" y="18082"/>
                  </a:cubicBezTo>
                  <a:cubicBezTo>
                    <a:pt x="112682" y="20308"/>
                    <a:pt x="121988" y="24556"/>
                    <a:pt x="130484" y="29007"/>
                  </a:cubicBezTo>
                  <a:lnTo>
                    <a:pt x="129878" y="30625"/>
                  </a:lnTo>
                  <a:cubicBezTo>
                    <a:pt x="120572" y="28197"/>
                    <a:pt x="111265" y="26174"/>
                    <a:pt x="101960" y="26377"/>
                  </a:cubicBezTo>
                  <a:cubicBezTo>
                    <a:pt x="92654" y="25972"/>
                    <a:pt x="83550" y="26579"/>
                    <a:pt x="74448" y="28602"/>
                  </a:cubicBezTo>
                  <a:cubicBezTo>
                    <a:pt x="65344" y="30423"/>
                    <a:pt x="29941" y="39122"/>
                    <a:pt x="19421" y="39729"/>
                  </a:cubicBezTo>
                  <a:lnTo>
                    <a:pt x="15173" y="34873"/>
                  </a:lnTo>
                  <a:close/>
                </a:path>
              </a:pathLst>
            </a:custGeom>
            <a:solidFill>
              <a:srgbClr val="2C1C2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5" name="Freeform: Shape 754">
              <a:extLst>
                <a:ext uri="{FF2B5EF4-FFF2-40B4-BE49-F238E27FC236}">
                  <a16:creationId xmlns:a16="http://schemas.microsoft.com/office/drawing/2014/main" id="{C3BCA49A-C595-47EF-AAD1-246A13532D37}"/>
                </a:ext>
              </a:extLst>
            </p:cNvPr>
            <p:cNvSpPr/>
            <p:nvPr/>
          </p:nvSpPr>
          <p:spPr>
            <a:xfrm>
              <a:off x="18199877" y="3549760"/>
              <a:ext cx="90047" cy="90047"/>
            </a:xfrm>
            <a:custGeom>
              <a:avLst/>
              <a:gdLst>
                <a:gd name="connsiteX0" fmla="*/ 15173 w 101150"/>
                <a:gd name="connsiteY0" fmla="*/ 46529 h 101150"/>
                <a:gd name="connsiteX1" fmla="*/ 26501 w 101150"/>
                <a:gd name="connsiteY1" fmla="*/ 41067 h 101150"/>
                <a:gd name="connsiteX2" fmla="*/ 79707 w 101150"/>
                <a:gd name="connsiteY2" fmla="*/ 15173 h 101150"/>
                <a:gd name="connsiteX3" fmla="*/ 88608 w 101150"/>
                <a:gd name="connsiteY3" fmla="*/ 93868 h 101150"/>
                <a:gd name="connsiteX4" fmla="*/ 15173 w 101150"/>
                <a:gd name="connsiteY4" fmla="*/ 46529 h 10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50" h="101150">
                  <a:moveTo>
                    <a:pt x="15173" y="46529"/>
                  </a:moveTo>
                  <a:lnTo>
                    <a:pt x="26501" y="41067"/>
                  </a:lnTo>
                  <a:lnTo>
                    <a:pt x="79707" y="15173"/>
                  </a:lnTo>
                  <a:cubicBezTo>
                    <a:pt x="79707" y="15173"/>
                    <a:pt x="115716" y="76268"/>
                    <a:pt x="88608" y="93868"/>
                  </a:cubicBezTo>
                  <a:cubicBezTo>
                    <a:pt x="61499" y="111468"/>
                    <a:pt x="15173" y="46529"/>
                    <a:pt x="15173" y="46529"/>
                  </a:cubicBezTo>
                  <a:close/>
                </a:path>
              </a:pathLst>
            </a:custGeom>
            <a:solidFill>
              <a:srgbClr val="F17762"/>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6" name="Freeform: Shape 755">
              <a:extLst>
                <a:ext uri="{FF2B5EF4-FFF2-40B4-BE49-F238E27FC236}">
                  <a16:creationId xmlns:a16="http://schemas.microsoft.com/office/drawing/2014/main" id="{BC800895-9BC6-48BC-97CB-0F694E520D23}"/>
                </a:ext>
              </a:extLst>
            </p:cNvPr>
            <p:cNvSpPr/>
            <p:nvPr/>
          </p:nvSpPr>
          <p:spPr>
            <a:xfrm>
              <a:off x="18140173" y="3389618"/>
              <a:ext cx="54028" cy="72038"/>
            </a:xfrm>
            <a:custGeom>
              <a:avLst/>
              <a:gdLst>
                <a:gd name="connsiteX0" fmla="*/ 22762 w 60690"/>
                <a:gd name="connsiteY0" fmla="*/ 55877 h 80920"/>
                <a:gd name="connsiteX1" fmla="*/ 58165 w 60690"/>
                <a:gd name="connsiteY1" fmla="*/ 69835 h 80920"/>
                <a:gd name="connsiteX2" fmla="*/ 57557 w 60690"/>
                <a:gd name="connsiteY2" fmla="*/ 31803 h 80920"/>
                <a:gd name="connsiteX3" fmla="*/ 22155 w 60690"/>
                <a:gd name="connsiteY3" fmla="*/ 17844 h 80920"/>
                <a:gd name="connsiteX4" fmla="*/ 22762 w 60690"/>
                <a:gd name="connsiteY4" fmla="*/ 55877 h 8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0" h="80920">
                  <a:moveTo>
                    <a:pt x="22762" y="55877"/>
                  </a:moveTo>
                  <a:cubicBezTo>
                    <a:pt x="32675" y="70240"/>
                    <a:pt x="48656" y="76511"/>
                    <a:pt x="58165" y="69835"/>
                  </a:cubicBezTo>
                  <a:cubicBezTo>
                    <a:pt x="67672" y="63160"/>
                    <a:pt x="67470" y="46166"/>
                    <a:pt x="57557" y="31803"/>
                  </a:cubicBezTo>
                  <a:cubicBezTo>
                    <a:pt x="47645" y="17440"/>
                    <a:pt x="31663" y="11168"/>
                    <a:pt x="22155" y="17844"/>
                  </a:cubicBezTo>
                  <a:cubicBezTo>
                    <a:pt x="12647" y="24318"/>
                    <a:pt x="12849" y="41513"/>
                    <a:pt x="22762" y="55877"/>
                  </a:cubicBezTo>
                  <a:close/>
                </a:path>
              </a:pathLst>
            </a:custGeom>
            <a:solidFill>
              <a:srgbClr val="2C1C2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7" name="Freeform: Shape 756">
              <a:extLst>
                <a:ext uri="{FF2B5EF4-FFF2-40B4-BE49-F238E27FC236}">
                  <a16:creationId xmlns:a16="http://schemas.microsoft.com/office/drawing/2014/main" id="{6C13D754-75C7-436D-9159-4A2857C669B0}"/>
                </a:ext>
              </a:extLst>
            </p:cNvPr>
            <p:cNvSpPr/>
            <p:nvPr/>
          </p:nvSpPr>
          <p:spPr>
            <a:xfrm>
              <a:off x="16558251" y="6234266"/>
              <a:ext cx="486258" cy="756402"/>
            </a:xfrm>
            <a:custGeom>
              <a:avLst/>
              <a:gdLst>
                <a:gd name="connsiteX0" fmla="*/ 274583 w 546212"/>
                <a:gd name="connsiteY0" fmla="*/ 15173 h 849663"/>
                <a:gd name="connsiteX1" fmla="*/ 218342 w 546212"/>
                <a:gd name="connsiteY1" fmla="*/ 165887 h 849663"/>
                <a:gd name="connsiteX2" fmla="*/ 17054 w 546212"/>
                <a:gd name="connsiteY2" fmla="*/ 676697 h 849663"/>
                <a:gd name="connsiteX3" fmla="*/ 174038 w 546212"/>
                <a:gd name="connsiteY3" fmla="*/ 850271 h 849663"/>
                <a:gd name="connsiteX4" fmla="*/ 309783 w 546212"/>
                <a:gd name="connsiteY4" fmla="*/ 514654 h 849663"/>
                <a:gd name="connsiteX5" fmla="*/ 403651 w 546212"/>
                <a:gd name="connsiteY5" fmla="*/ 316399 h 849663"/>
                <a:gd name="connsiteX6" fmla="*/ 490842 w 546212"/>
                <a:gd name="connsiteY6" fmla="*/ 148691 h 849663"/>
                <a:gd name="connsiteX7" fmla="*/ 549914 w 546212"/>
                <a:gd name="connsiteY7" fmla="*/ 40056 h 849663"/>
                <a:gd name="connsiteX8" fmla="*/ 274583 w 546212"/>
                <a:gd name="connsiteY8" fmla="*/ 15173 h 84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12" h="849663">
                  <a:moveTo>
                    <a:pt x="274583" y="15173"/>
                  </a:moveTo>
                  <a:lnTo>
                    <a:pt x="218342" y="165887"/>
                  </a:lnTo>
                  <a:cubicBezTo>
                    <a:pt x="175657" y="280389"/>
                    <a:pt x="93523" y="601643"/>
                    <a:pt x="17054" y="676697"/>
                  </a:cubicBezTo>
                  <a:cubicBezTo>
                    <a:pt x="-3986" y="689037"/>
                    <a:pt x="158057" y="861195"/>
                    <a:pt x="174038" y="850271"/>
                  </a:cubicBezTo>
                  <a:cubicBezTo>
                    <a:pt x="177681" y="847843"/>
                    <a:pt x="307963" y="518295"/>
                    <a:pt x="309783" y="514654"/>
                  </a:cubicBezTo>
                  <a:lnTo>
                    <a:pt x="403651" y="316399"/>
                  </a:lnTo>
                  <a:cubicBezTo>
                    <a:pt x="430557" y="259350"/>
                    <a:pt x="459688" y="203313"/>
                    <a:pt x="490842" y="148691"/>
                  </a:cubicBezTo>
                  <a:lnTo>
                    <a:pt x="549914" y="40056"/>
                  </a:lnTo>
                  <a:lnTo>
                    <a:pt x="274583" y="15173"/>
                  </a:lnTo>
                  <a:close/>
                </a:path>
              </a:pathLst>
            </a:custGeom>
            <a:solidFill>
              <a:srgbClr val="EABBAB"/>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8" name="Freeform: Shape 757">
              <a:extLst>
                <a:ext uri="{FF2B5EF4-FFF2-40B4-BE49-F238E27FC236}">
                  <a16:creationId xmlns:a16="http://schemas.microsoft.com/office/drawing/2014/main" id="{80A49C4E-A4F5-4929-AFDC-85212AC49350}"/>
                </a:ext>
              </a:extLst>
            </p:cNvPr>
            <p:cNvSpPr/>
            <p:nvPr/>
          </p:nvSpPr>
          <p:spPr>
            <a:xfrm>
              <a:off x="16277520" y="6761408"/>
              <a:ext cx="630335" cy="450239"/>
            </a:xfrm>
            <a:custGeom>
              <a:avLst/>
              <a:gdLst>
                <a:gd name="connsiteX0" fmla="*/ 327947 w 708053"/>
                <a:gd name="connsiteY0" fmla="*/ 63927 h 505752"/>
                <a:gd name="connsiteX1" fmla="*/ 245610 w 708053"/>
                <a:gd name="connsiteY1" fmla="*/ 224756 h 505752"/>
                <a:gd name="connsiteX2" fmla="*/ 103393 w 708053"/>
                <a:gd name="connsiteY2" fmla="*/ 343709 h 505752"/>
                <a:gd name="connsiteX3" fmla="*/ 20046 w 708053"/>
                <a:gd name="connsiteY3" fmla="*/ 473384 h 505752"/>
                <a:gd name="connsiteX4" fmla="*/ 20046 w 708053"/>
                <a:gd name="connsiteY4" fmla="*/ 473384 h 505752"/>
                <a:gd name="connsiteX5" fmla="*/ 15999 w 708053"/>
                <a:gd name="connsiteY5" fmla="*/ 485117 h 505752"/>
                <a:gd name="connsiteX6" fmla="*/ 23079 w 708053"/>
                <a:gd name="connsiteY6" fmla="*/ 502111 h 505752"/>
                <a:gd name="connsiteX7" fmla="*/ 391672 w 708053"/>
                <a:gd name="connsiteY7" fmla="*/ 360298 h 505752"/>
                <a:gd name="connsiteX8" fmla="*/ 482910 w 708053"/>
                <a:gd name="connsiteY8" fmla="*/ 322872 h 505752"/>
                <a:gd name="connsiteX9" fmla="*/ 697551 w 708053"/>
                <a:gd name="connsiteY9" fmla="*/ 240535 h 505752"/>
                <a:gd name="connsiteX10" fmla="*/ 670240 w 708053"/>
                <a:gd name="connsiteY10" fmla="*/ 174990 h 505752"/>
                <a:gd name="connsiteX11" fmla="*/ 658911 w 708053"/>
                <a:gd name="connsiteY11" fmla="*/ 177418 h 505752"/>
                <a:gd name="connsiteX12" fmla="*/ 590938 w 708053"/>
                <a:gd name="connsiteY12" fmla="*/ 15173 h 505752"/>
                <a:gd name="connsiteX13" fmla="*/ 587904 w 708053"/>
                <a:gd name="connsiteY13" fmla="*/ 15375 h 505752"/>
                <a:gd name="connsiteX14" fmla="*/ 523572 w 708053"/>
                <a:gd name="connsiteY14" fmla="*/ 81730 h 505752"/>
                <a:gd name="connsiteX15" fmla="*/ 392076 w 708053"/>
                <a:gd name="connsiteY15" fmla="*/ 113896 h 505752"/>
                <a:gd name="connsiteX16" fmla="*/ 384187 w 708053"/>
                <a:gd name="connsiteY16" fmla="*/ 107219 h 505752"/>
                <a:gd name="connsiteX17" fmla="*/ 327947 w 708053"/>
                <a:gd name="connsiteY17" fmla="*/ 63927 h 50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8053" h="505752">
                  <a:moveTo>
                    <a:pt x="327947" y="63927"/>
                  </a:moveTo>
                  <a:cubicBezTo>
                    <a:pt x="327947" y="63927"/>
                    <a:pt x="254108" y="203110"/>
                    <a:pt x="245610" y="224756"/>
                  </a:cubicBezTo>
                  <a:cubicBezTo>
                    <a:pt x="237923" y="244582"/>
                    <a:pt x="159229" y="302642"/>
                    <a:pt x="103393" y="343709"/>
                  </a:cubicBezTo>
                  <a:cubicBezTo>
                    <a:pt x="21663" y="403792"/>
                    <a:pt x="21462" y="454165"/>
                    <a:pt x="20046" y="473384"/>
                  </a:cubicBezTo>
                  <a:lnTo>
                    <a:pt x="20046" y="473384"/>
                  </a:lnTo>
                  <a:cubicBezTo>
                    <a:pt x="15797" y="475205"/>
                    <a:pt x="13976" y="480262"/>
                    <a:pt x="15999" y="485117"/>
                  </a:cubicBezTo>
                  <a:lnTo>
                    <a:pt x="23079" y="502111"/>
                  </a:lnTo>
                  <a:cubicBezTo>
                    <a:pt x="23079" y="502111"/>
                    <a:pt x="290117" y="412694"/>
                    <a:pt x="391672" y="360298"/>
                  </a:cubicBezTo>
                  <a:cubicBezTo>
                    <a:pt x="391672" y="360298"/>
                    <a:pt x="453980" y="264812"/>
                    <a:pt x="482910" y="322872"/>
                  </a:cubicBezTo>
                  <a:lnTo>
                    <a:pt x="697551" y="240535"/>
                  </a:lnTo>
                  <a:lnTo>
                    <a:pt x="670240" y="174990"/>
                  </a:lnTo>
                  <a:lnTo>
                    <a:pt x="658911" y="177418"/>
                  </a:lnTo>
                  <a:cubicBezTo>
                    <a:pt x="650617" y="139587"/>
                    <a:pt x="626948" y="71210"/>
                    <a:pt x="590938" y="15173"/>
                  </a:cubicBezTo>
                  <a:lnTo>
                    <a:pt x="587904" y="15375"/>
                  </a:lnTo>
                  <a:cubicBezTo>
                    <a:pt x="587904" y="15375"/>
                    <a:pt x="578396" y="48552"/>
                    <a:pt x="523572" y="81730"/>
                  </a:cubicBezTo>
                  <a:cubicBezTo>
                    <a:pt x="452160" y="125022"/>
                    <a:pt x="404620" y="125629"/>
                    <a:pt x="392076" y="113896"/>
                  </a:cubicBezTo>
                  <a:cubicBezTo>
                    <a:pt x="379533" y="102162"/>
                    <a:pt x="384187" y="107219"/>
                    <a:pt x="384187" y="107219"/>
                  </a:cubicBezTo>
                  <a:cubicBezTo>
                    <a:pt x="384187" y="107219"/>
                    <a:pt x="375083" y="66962"/>
                    <a:pt x="327947" y="63927"/>
                  </a:cubicBezTo>
                  <a:close/>
                </a:path>
              </a:pathLst>
            </a:custGeom>
            <a:solidFill>
              <a:srgbClr val="1B1F37"/>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59" name="Freeform: Shape 758">
              <a:extLst>
                <a:ext uri="{FF2B5EF4-FFF2-40B4-BE49-F238E27FC236}">
                  <a16:creationId xmlns:a16="http://schemas.microsoft.com/office/drawing/2014/main" id="{0529D10F-6E28-4005-8C45-9DDD9C57D2CC}"/>
                </a:ext>
              </a:extLst>
            </p:cNvPr>
            <p:cNvSpPr/>
            <p:nvPr/>
          </p:nvSpPr>
          <p:spPr>
            <a:xfrm>
              <a:off x="16600626" y="4794401"/>
              <a:ext cx="2539350" cy="1981053"/>
            </a:xfrm>
            <a:custGeom>
              <a:avLst/>
              <a:gdLst>
                <a:gd name="connsiteX0" fmla="*/ 2837472 w 2852442"/>
                <a:gd name="connsiteY0" fmla="*/ 526387 h 2225309"/>
                <a:gd name="connsiteX1" fmla="*/ 2808341 w 2852442"/>
                <a:gd name="connsiteY1" fmla="*/ 15173 h 2225309"/>
                <a:gd name="connsiteX2" fmla="*/ 2159764 w 2852442"/>
                <a:gd name="connsiteY2" fmla="*/ 32773 h 2225309"/>
                <a:gd name="connsiteX3" fmla="*/ 2156123 w 2852442"/>
                <a:gd name="connsiteY3" fmla="*/ 180857 h 2225309"/>
                <a:gd name="connsiteX4" fmla="*/ 831052 w 2852442"/>
                <a:gd name="connsiteY4" fmla="*/ 352813 h 2225309"/>
                <a:gd name="connsiteX5" fmla="*/ 671639 w 2852442"/>
                <a:gd name="connsiteY5" fmla="*/ 442028 h 2225309"/>
                <a:gd name="connsiteX6" fmla="*/ 15173 w 2852442"/>
                <a:gd name="connsiteY6" fmla="*/ 2180399 h 2225309"/>
                <a:gd name="connsiteX7" fmla="*/ 106208 w 2852442"/>
                <a:gd name="connsiteY7" fmla="*/ 2224905 h 2225309"/>
                <a:gd name="connsiteX8" fmla="*/ 267847 w 2852442"/>
                <a:gd name="connsiteY8" fmla="*/ 2196785 h 2225309"/>
                <a:gd name="connsiteX9" fmla="*/ 775016 w 2852442"/>
                <a:gd name="connsiteY9" fmla="*/ 1314753 h 2225309"/>
                <a:gd name="connsiteX10" fmla="*/ 934024 w 2852442"/>
                <a:gd name="connsiteY10" fmla="*/ 900846 h 2225309"/>
                <a:gd name="connsiteX11" fmla="*/ 964773 w 2852442"/>
                <a:gd name="connsiteY11" fmla="*/ 758224 h 2225309"/>
                <a:gd name="connsiteX12" fmla="*/ 2550206 w 2852442"/>
                <a:gd name="connsiteY12" fmla="*/ 800302 h 2225309"/>
                <a:gd name="connsiteX13" fmla="*/ 2837472 w 2852442"/>
                <a:gd name="connsiteY13" fmla="*/ 526387 h 222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52442" h="2225309">
                  <a:moveTo>
                    <a:pt x="2837472" y="526387"/>
                  </a:moveTo>
                  <a:cubicBezTo>
                    <a:pt x="2837069" y="347755"/>
                    <a:pt x="2846779" y="280591"/>
                    <a:pt x="2808341" y="15173"/>
                  </a:cubicBezTo>
                  <a:lnTo>
                    <a:pt x="2159764" y="32773"/>
                  </a:lnTo>
                  <a:lnTo>
                    <a:pt x="2156123" y="180857"/>
                  </a:lnTo>
                  <a:lnTo>
                    <a:pt x="831052" y="352813"/>
                  </a:lnTo>
                  <a:cubicBezTo>
                    <a:pt x="817094" y="354027"/>
                    <a:pt x="697938" y="372031"/>
                    <a:pt x="671639" y="442028"/>
                  </a:cubicBezTo>
                  <a:cubicBezTo>
                    <a:pt x="671639" y="442028"/>
                    <a:pt x="49766" y="2096242"/>
                    <a:pt x="15173" y="2180399"/>
                  </a:cubicBezTo>
                  <a:lnTo>
                    <a:pt x="106208" y="2224905"/>
                  </a:lnTo>
                  <a:lnTo>
                    <a:pt x="267847" y="2196785"/>
                  </a:lnTo>
                  <a:lnTo>
                    <a:pt x="775016" y="1314753"/>
                  </a:lnTo>
                  <a:cubicBezTo>
                    <a:pt x="849057" y="1185888"/>
                    <a:pt x="902668" y="1046300"/>
                    <a:pt x="934024" y="900846"/>
                  </a:cubicBezTo>
                  <a:lnTo>
                    <a:pt x="964773" y="758224"/>
                  </a:lnTo>
                  <a:cubicBezTo>
                    <a:pt x="964773" y="758224"/>
                    <a:pt x="2207306" y="838335"/>
                    <a:pt x="2550206" y="800302"/>
                  </a:cubicBezTo>
                  <a:cubicBezTo>
                    <a:pt x="2762217" y="776633"/>
                    <a:pt x="2837069" y="606903"/>
                    <a:pt x="2837472" y="526387"/>
                  </a:cubicBezTo>
                  <a:close/>
                </a:path>
              </a:pathLst>
            </a:custGeom>
            <a:solidFill>
              <a:schemeClr val="bg2">
                <a:lumMod val="9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0" name="Freeform: Shape 759">
              <a:extLst>
                <a:ext uri="{FF2B5EF4-FFF2-40B4-BE49-F238E27FC236}">
                  <a16:creationId xmlns:a16="http://schemas.microsoft.com/office/drawing/2014/main" id="{F07787AA-9574-4936-B5D0-22729EAD06C8}"/>
                </a:ext>
              </a:extLst>
            </p:cNvPr>
            <p:cNvSpPr/>
            <p:nvPr/>
          </p:nvSpPr>
          <p:spPr>
            <a:xfrm>
              <a:off x="17366212" y="6312969"/>
              <a:ext cx="360192" cy="792421"/>
            </a:xfrm>
            <a:custGeom>
              <a:avLst/>
              <a:gdLst>
                <a:gd name="connsiteX0" fmla="*/ 142017 w 404601"/>
                <a:gd name="connsiteY0" fmla="*/ 41067 h 890123"/>
                <a:gd name="connsiteX1" fmla="*/ 16388 w 404601"/>
                <a:gd name="connsiteY1" fmla="*/ 739814 h 890123"/>
                <a:gd name="connsiteX2" fmla="*/ 203719 w 404601"/>
                <a:gd name="connsiteY2" fmla="*/ 880009 h 890123"/>
                <a:gd name="connsiteX3" fmla="*/ 272501 w 404601"/>
                <a:gd name="connsiteY3" fmla="*/ 524566 h 890123"/>
                <a:gd name="connsiteX4" fmla="*/ 391858 w 404601"/>
                <a:gd name="connsiteY4" fmla="*/ 15173 h 890123"/>
                <a:gd name="connsiteX5" fmla="*/ 142017 w 404601"/>
                <a:gd name="connsiteY5" fmla="*/ 41067 h 89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601" h="890123">
                  <a:moveTo>
                    <a:pt x="142017" y="41067"/>
                  </a:moveTo>
                  <a:cubicBezTo>
                    <a:pt x="142017" y="41067"/>
                    <a:pt x="76877" y="651409"/>
                    <a:pt x="16388" y="739814"/>
                  </a:cubicBezTo>
                  <a:cubicBezTo>
                    <a:pt x="-1819" y="755796"/>
                    <a:pt x="190367" y="893765"/>
                    <a:pt x="203719" y="880009"/>
                  </a:cubicBezTo>
                  <a:cubicBezTo>
                    <a:pt x="206754" y="876772"/>
                    <a:pt x="271288" y="528612"/>
                    <a:pt x="272501" y="524566"/>
                  </a:cubicBezTo>
                  <a:lnTo>
                    <a:pt x="391858" y="15173"/>
                  </a:lnTo>
                  <a:lnTo>
                    <a:pt x="142017" y="41067"/>
                  </a:lnTo>
                  <a:close/>
                </a:path>
              </a:pathLst>
            </a:custGeom>
            <a:solidFill>
              <a:srgbClr val="EABBAB"/>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1" name="Freeform: Shape 760">
              <a:extLst>
                <a:ext uri="{FF2B5EF4-FFF2-40B4-BE49-F238E27FC236}">
                  <a16:creationId xmlns:a16="http://schemas.microsoft.com/office/drawing/2014/main" id="{B00E9D60-8062-4445-AFCD-82CE2A75FC4A}"/>
                </a:ext>
              </a:extLst>
            </p:cNvPr>
            <p:cNvSpPr/>
            <p:nvPr/>
          </p:nvSpPr>
          <p:spPr>
            <a:xfrm>
              <a:off x="17157779" y="6853256"/>
              <a:ext cx="576307" cy="540288"/>
            </a:xfrm>
            <a:custGeom>
              <a:avLst/>
              <a:gdLst>
                <a:gd name="connsiteX0" fmla="*/ 242226 w 647362"/>
                <a:gd name="connsiteY0" fmla="*/ 113491 h 606902"/>
                <a:gd name="connsiteX1" fmla="*/ 192257 w 647362"/>
                <a:gd name="connsiteY1" fmla="*/ 287267 h 606902"/>
                <a:gd name="connsiteX2" fmla="*/ 75530 w 647362"/>
                <a:gd name="connsiteY2" fmla="*/ 431305 h 606902"/>
                <a:gd name="connsiteX3" fmla="*/ 18683 w 647362"/>
                <a:gd name="connsiteY3" fmla="*/ 574534 h 606902"/>
                <a:gd name="connsiteX4" fmla="*/ 18683 w 647362"/>
                <a:gd name="connsiteY4" fmla="*/ 574534 h 606902"/>
                <a:gd name="connsiteX5" fmla="*/ 16862 w 647362"/>
                <a:gd name="connsiteY5" fmla="*/ 586673 h 606902"/>
                <a:gd name="connsiteX6" fmla="*/ 26977 w 647362"/>
                <a:gd name="connsiteY6" fmla="*/ 602047 h 606902"/>
                <a:gd name="connsiteX7" fmla="*/ 361381 w 647362"/>
                <a:gd name="connsiteY7" fmla="*/ 392059 h 606902"/>
                <a:gd name="connsiteX8" fmla="*/ 443718 w 647362"/>
                <a:gd name="connsiteY8" fmla="*/ 337842 h 606902"/>
                <a:gd name="connsiteX9" fmla="*/ 638532 w 647362"/>
                <a:gd name="connsiteY9" fmla="*/ 215855 h 606902"/>
                <a:gd name="connsiteX10" fmla="*/ 599287 w 647362"/>
                <a:gd name="connsiteY10" fmla="*/ 156783 h 606902"/>
                <a:gd name="connsiteX11" fmla="*/ 588565 w 647362"/>
                <a:gd name="connsiteY11" fmla="*/ 161436 h 606902"/>
                <a:gd name="connsiteX12" fmla="*/ 490651 w 647362"/>
                <a:gd name="connsiteY12" fmla="*/ 15173 h 606902"/>
                <a:gd name="connsiteX13" fmla="*/ 487617 w 647362"/>
                <a:gd name="connsiteY13" fmla="*/ 15981 h 606902"/>
                <a:gd name="connsiteX14" fmla="*/ 437244 w 647362"/>
                <a:gd name="connsiteY14" fmla="*/ 93463 h 606902"/>
                <a:gd name="connsiteX15" fmla="*/ 314245 w 647362"/>
                <a:gd name="connsiteY15" fmla="*/ 150309 h 606902"/>
                <a:gd name="connsiteX16" fmla="*/ 305141 w 647362"/>
                <a:gd name="connsiteY16" fmla="*/ 145252 h 606902"/>
                <a:gd name="connsiteX17" fmla="*/ 242226 w 647362"/>
                <a:gd name="connsiteY17" fmla="*/ 113491 h 60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362" h="606902">
                  <a:moveTo>
                    <a:pt x="242226" y="113491"/>
                  </a:moveTo>
                  <a:cubicBezTo>
                    <a:pt x="242226" y="113491"/>
                    <a:pt x="196505" y="264205"/>
                    <a:pt x="192257" y="287267"/>
                  </a:cubicBezTo>
                  <a:cubicBezTo>
                    <a:pt x="188413" y="308306"/>
                    <a:pt x="122464" y="380325"/>
                    <a:pt x="75530" y="431305"/>
                  </a:cubicBezTo>
                  <a:cubicBezTo>
                    <a:pt x="6950" y="505954"/>
                    <a:pt x="16457" y="555316"/>
                    <a:pt x="18683" y="574534"/>
                  </a:cubicBezTo>
                  <a:lnTo>
                    <a:pt x="18683" y="574534"/>
                  </a:lnTo>
                  <a:cubicBezTo>
                    <a:pt x="14840" y="576962"/>
                    <a:pt x="14030" y="582424"/>
                    <a:pt x="16862" y="586673"/>
                  </a:cubicBezTo>
                  <a:lnTo>
                    <a:pt x="26977" y="602047"/>
                  </a:lnTo>
                  <a:cubicBezTo>
                    <a:pt x="26977" y="602047"/>
                    <a:pt x="271762" y="462864"/>
                    <a:pt x="361381" y="392059"/>
                  </a:cubicBezTo>
                  <a:cubicBezTo>
                    <a:pt x="361381" y="392059"/>
                    <a:pt x="404066" y="286256"/>
                    <a:pt x="443718" y="337842"/>
                  </a:cubicBezTo>
                  <a:lnTo>
                    <a:pt x="638532" y="215855"/>
                  </a:lnTo>
                  <a:lnTo>
                    <a:pt x="599287" y="156783"/>
                  </a:lnTo>
                  <a:lnTo>
                    <a:pt x="588565" y="161436"/>
                  </a:lnTo>
                  <a:cubicBezTo>
                    <a:pt x="573190" y="125831"/>
                    <a:pt x="536776" y="63320"/>
                    <a:pt x="490651" y="15173"/>
                  </a:cubicBezTo>
                  <a:lnTo>
                    <a:pt x="487617" y="15981"/>
                  </a:lnTo>
                  <a:cubicBezTo>
                    <a:pt x="487617" y="15981"/>
                    <a:pt x="484582" y="50373"/>
                    <a:pt x="437244" y="93463"/>
                  </a:cubicBezTo>
                  <a:cubicBezTo>
                    <a:pt x="375340" y="149500"/>
                    <a:pt x="328810" y="159413"/>
                    <a:pt x="314245" y="150309"/>
                  </a:cubicBezTo>
                  <a:cubicBezTo>
                    <a:pt x="299678" y="141206"/>
                    <a:pt x="305141" y="145252"/>
                    <a:pt x="305141" y="145252"/>
                  </a:cubicBezTo>
                  <a:cubicBezTo>
                    <a:pt x="305141" y="145252"/>
                    <a:pt x="288957" y="107422"/>
                    <a:pt x="242226" y="113491"/>
                  </a:cubicBezTo>
                  <a:close/>
                </a:path>
              </a:pathLst>
            </a:custGeom>
            <a:solidFill>
              <a:srgbClr val="1B1F37"/>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2" name="Freeform: Shape 761">
              <a:extLst>
                <a:ext uri="{FF2B5EF4-FFF2-40B4-BE49-F238E27FC236}">
                  <a16:creationId xmlns:a16="http://schemas.microsoft.com/office/drawing/2014/main" id="{F9EA0BB7-8978-4742-8527-17C03A505E16}"/>
                </a:ext>
              </a:extLst>
            </p:cNvPr>
            <p:cNvSpPr/>
            <p:nvPr/>
          </p:nvSpPr>
          <p:spPr>
            <a:xfrm>
              <a:off x="17387825" y="4794222"/>
              <a:ext cx="1782948" cy="2089110"/>
            </a:xfrm>
            <a:custGeom>
              <a:avLst/>
              <a:gdLst>
                <a:gd name="connsiteX0" fmla="*/ 1995496 w 2002778"/>
                <a:gd name="connsiteY0" fmla="*/ 524971 h 2346690"/>
                <a:gd name="connsiteX1" fmla="*/ 1947146 w 2002778"/>
                <a:gd name="connsiteY1" fmla="*/ 15173 h 2346690"/>
                <a:gd name="connsiteX2" fmla="*/ 1317991 w 2002778"/>
                <a:gd name="connsiteY2" fmla="*/ 31357 h 2346690"/>
                <a:gd name="connsiteX3" fmla="*/ 1314349 w 2002778"/>
                <a:gd name="connsiteY3" fmla="*/ 179441 h 2346690"/>
                <a:gd name="connsiteX4" fmla="*/ 246605 w 2002778"/>
                <a:gd name="connsiteY4" fmla="*/ 400354 h 2346690"/>
                <a:gd name="connsiteX5" fmla="*/ 87192 w 2002778"/>
                <a:gd name="connsiteY5" fmla="*/ 489568 h 2346690"/>
                <a:gd name="connsiteX6" fmla="*/ 15173 w 2002778"/>
                <a:gd name="connsiteY6" fmla="*/ 2325247 h 2346690"/>
                <a:gd name="connsiteX7" fmla="*/ 113087 w 2002778"/>
                <a:gd name="connsiteY7" fmla="*/ 2351546 h 2346690"/>
                <a:gd name="connsiteX8" fmla="*/ 266229 w 2002778"/>
                <a:gd name="connsiteY8" fmla="*/ 2292878 h 2346690"/>
                <a:gd name="connsiteX9" fmla="*/ 470350 w 2002778"/>
                <a:gd name="connsiteY9" fmla="*/ 1342064 h 2346690"/>
                <a:gd name="connsiteX10" fmla="*/ 485725 w 2002778"/>
                <a:gd name="connsiteY10" fmla="*/ 822960 h 2346690"/>
                <a:gd name="connsiteX11" fmla="*/ 1708229 w 2002778"/>
                <a:gd name="connsiteY11" fmla="*/ 799089 h 2346690"/>
                <a:gd name="connsiteX12" fmla="*/ 1995496 w 2002778"/>
                <a:gd name="connsiteY12" fmla="*/ 524971 h 23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778" h="2346690">
                  <a:moveTo>
                    <a:pt x="1995496" y="524971"/>
                  </a:moveTo>
                  <a:cubicBezTo>
                    <a:pt x="1995091" y="346339"/>
                    <a:pt x="1985584" y="280591"/>
                    <a:pt x="1947146" y="15173"/>
                  </a:cubicBezTo>
                  <a:lnTo>
                    <a:pt x="1317991" y="31357"/>
                  </a:lnTo>
                  <a:lnTo>
                    <a:pt x="1314349" y="179441"/>
                  </a:lnTo>
                  <a:lnTo>
                    <a:pt x="246605" y="400354"/>
                  </a:lnTo>
                  <a:cubicBezTo>
                    <a:pt x="232646" y="401567"/>
                    <a:pt x="113490" y="419572"/>
                    <a:pt x="87192" y="489568"/>
                  </a:cubicBezTo>
                  <a:cubicBezTo>
                    <a:pt x="87192" y="489568"/>
                    <a:pt x="32773" y="2236234"/>
                    <a:pt x="15173" y="2325247"/>
                  </a:cubicBezTo>
                  <a:lnTo>
                    <a:pt x="113087" y="2351546"/>
                  </a:lnTo>
                  <a:lnTo>
                    <a:pt x="266229" y="2292878"/>
                  </a:lnTo>
                  <a:lnTo>
                    <a:pt x="470350" y="1342064"/>
                  </a:lnTo>
                  <a:cubicBezTo>
                    <a:pt x="497458" y="1194789"/>
                    <a:pt x="485725" y="822960"/>
                    <a:pt x="485725" y="822960"/>
                  </a:cubicBezTo>
                  <a:cubicBezTo>
                    <a:pt x="485725" y="822960"/>
                    <a:pt x="1365328" y="836919"/>
                    <a:pt x="1708229" y="799089"/>
                  </a:cubicBezTo>
                  <a:cubicBezTo>
                    <a:pt x="1920240" y="775217"/>
                    <a:pt x="1995091" y="605689"/>
                    <a:pt x="1995496" y="524971"/>
                  </a:cubicBezTo>
                  <a:close/>
                </a:path>
              </a:pathLst>
            </a:custGeom>
            <a:solidFill>
              <a:schemeClr val="bg2">
                <a:lumMod val="9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3" name="Freeform: Shape 762">
              <a:extLst>
                <a:ext uri="{FF2B5EF4-FFF2-40B4-BE49-F238E27FC236}">
                  <a16:creationId xmlns:a16="http://schemas.microsoft.com/office/drawing/2014/main" id="{FD4B36F3-3551-4C65-A0F1-192F0A4ADA56}"/>
                </a:ext>
              </a:extLst>
            </p:cNvPr>
            <p:cNvSpPr/>
            <p:nvPr/>
          </p:nvSpPr>
          <p:spPr>
            <a:xfrm>
              <a:off x="18379927" y="3532065"/>
              <a:ext cx="360192" cy="306163"/>
            </a:xfrm>
            <a:custGeom>
              <a:avLst/>
              <a:gdLst>
                <a:gd name="connsiteX0" fmla="*/ 372487 w 404601"/>
                <a:gd name="connsiteY0" fmla="*/ 101606 h 343911"/>
                <a:gd name="connsiteX1" fmla="*/ 80972 w 404601"/>
                <a:gd name="connsiteY1" fmla="*/ 322114 h 343911"/>
                <a:gd name="connsiteX2" fmla="*/ 32217 w 404601"/>
                <a:gd name="connsiteY2" fmla="*/ 200733 h 343911"/>
                <a:gd name="connsiteX3" fmla="*/ 333646 w 404601"/>
                <a:gd name="connsiteY3" fmla="*/ 32217 h 343911"/>
              </a:gdLst>
              <a:ahLst/>
              <a:cxnLst>
                <a:cxn ang="0">
                  <a:pos x="connsiteX0" y="connsiteY0"/>
                </a:cxn>
                <a:cxn ang="0">
                  <a:pos x="connsiteX1" y="connsiteY1"/>
                </a:cxn>
                <a:cxn ang="0">
                  <a:pos x="connsiteX2" y="connsiteY2"/>
                </a:cxn>
                <a:cxn ang="0">
                  <a:pos x="connsiteX3" y="connsiteY3"/>
                </a:cxn>
              </a:cxnLst>
              <a:rect l="l" t="t" r="r" b="b"/>
              <a:pathLst>
                <a:path w="404601" h="343911">
                  <a:moveTo>
                    <a:pt x="372487" y="101606"/>
                  </a:moveTo>
                  <a:lnTo>
                    <a:pt x="80972" y="322114"/>
                  </a:lnTo>
                  <a:lnTo>
                    <a:pt x="32217" y="200733"/>
                  </a:lnTo>
                  <a:lnTo>
                    <a:pt x="333646" y="32217"/>
                  </a:lnTo>
                  <a:close/>
                </a:path>
              </a:pathLst>
            </a:custGeom>
            <a:solidFill>
              <a:schemeClr val="bg2">
                <a:lumMod val="75000"/>
              </a:scheme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4" name="Freeform: Shape 763">
              <a:extLst>
                <a:ext uri="{FF2B5EF4-FFF2-40B4-BE49-F238E27FC236}">
                  <a16:creationId xmlns:a16="http://schemas.microsoft.com/office/drawing/2014/main" id="{98100094-64DF-4ADC-A6CD-644084E736DA}"/>
                </a:ext>
              </a:extLst>
            </p:cNvPr>
            <p:cNvSpPr/>
            <p:nvPr/>
          </p:nvSpPr>
          <p:spPr>
            <a:xfrm>
              <a:off x="17493136" y="4420478"/>
              <a:ext cx="1008536" cy="558297"/>
            </a:xfrm>
            <a:custGeom>
              <a:avLst/>
              <a:gdLst>
                <a:gd name="connsiteX0" fmla="*/ 959565 w 1132884"/>
                <a:gd name="connsiteY0" fmla="*/ 32217 h 627132"/>
                <a:gd name="connsiteX1" fmla="*/ 508838 w 1132884"/>
                <a:gd name="connsiteY1" fmla="*/ 410317 h 627132"/>
                <a:gd name="connsiteX2" fmla="*/ 502161 w 1132884"/>
                <a:gd name="connsiteY2" fmla="*/ 416589 h 627132"/>
                <a:gd name="connsiteX3" fmla="*/ 502161 w 1132884"/>
                <a:gd name="connsiteY3" fmla="*/ 416589 h 627132"/>
                <a:gd name="connsiteX4" fmla="*/ 251915 w 1132884"/>
                <a:gd name="connsiteY4" fmla="*/ 453407 h 627132"/>
                <a:gd name="connsiteX5" fmla="*/ 32217 w 1132884"/>
                <a:gd name="connsiteY5" fmla="*/ 587533 h 627132"/>
                <a:gd name="connsiteX6" fmla="*/ 58718 w 1132884"/>
                <a:gd name="connsiteY6" fmla="*/ 603919 h 627132"/>
                <a:gd name="connsiteX7" fmla="*/ 298647 w 1132884"/>
                <a:gd name="connsiteY7" fmla="*/ 570944 h 627132"/>
                <a:gd name="connsiteX8" fmla="*/ 491238 w 1132884"/>
                <a:gd name="connsiteY8" fmla="*/ 584093 h 627132"/>
                <a:gd name="connsiteX9" fmla="*/ 596434 w 1132884"/>
                <a:gd name="connsiteY9" fmla="*/ 496700 h 627132"/>
                <a:gd name="connsiteX10" fmla="*/ 1107447 w 1132884"/>
                <a:gd name="connsiteY10" fmla="*/ 182122 h 627132"/>
                <a:gd name="connsiteX11" fmla="*/ 959565 w 1132884"/>
                <a:gd name="connsiteY11" fmla="*/ 32217 h 62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884" h="627132">
                  <a:moveTo>
                    <a:pt x="959565" y="32217"/>
                  </a:moveTo>
                  <a:lnTo>
                    <a:pt x="508838" y="410317"/>
                  </a:lnTo>
                  <a:cubicBezTo>
                    <a:pt x="506005" y="412138"/>
                    <a:pt x="503983" y="414363"/>
                    <a:pt x="502161" y="416589"/>
                  </a:cubicBezTo>
                  <a:cubicBezTo>
                    <a:pt x="502161" y="416589"/>
                    <a:pt x="502161" y="416589"/>
                    <a:pt x="502161" y="416589"/>
                  </a:cubicBezTo>
                  <a:lnTo>
                    <a:pt x="251915" y="453407"/>
                  </a:lnTo>
                  <a:lnTo>
                    <a:pt x="32217" y="587533"/>
                  </a:lnTo>
                  <a:lnTo>
                    <a:pt x="58718" y="603919"/>
                  </a:lnTo>
                  <a:lnTo>
                    <a:pt x="298647" y="570944"/>
                  </a:lnTo>
                  <a:lnTo>
                    <a:pt x="491238" y="584093"/>
                  </a:lnTo>
                  <a:cubicBezTo>
                    <a:pt x="512075" y="584700"/>
                    <a:pt x="573169" y="539992"/>
                    <a:pt x="596434" y="496700"/>
                  </a:cubicBezTo>
                  <a:lnTo>
                    <a:pt x="1107447" y="182122"/>
                  </a:lnTo>
                  <a:lnTo>
                    <a:pt x="959565" y="32217"/>
                  </a:lnTo>
                  <a:close/>
                </a:path>
              </a:pathLst>
            </a:custGeom>
            <a:solidFill>
              <a:srgbClr val="E6A38C"/>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5" name="Freeform: Shape 764">
              <a:extLst>
                <a:ext uri="{FF2B5EF4-FFF2-40B4-BE49-F238E27FC236}">
                  <a16:creationId xmlns:a16="http://schemas.microsoft.com/office/drawing/2014/main" id="{5FB503F2-AA6D-4836-9BAE-64940E603675}"/>
                </a:ext>
              </a:extLst>
            </p:cNvPr>
            <p:cNvSpPr/>
            <p:nvPr/>
          </p:nvSpPr>
          <p:spPr>
            <a:xfrm>
              <a:off x="18121310" y="4475947"/>
              <a:ext cx="270143" cy="342182"/>
            </a:xfrm>
            <a:custGeom>
              <a:avLst/>
              <a:gdLst>
                <a:gd name="connsiteX0" fmla="*/ 75307 w 303451"/>
                <a:gd name="connsiteY0" fmla="*/ 116172 h 384371"/>
                <a:gd name="connsiteX1" fmla="*/ 175446 w 303451"/>
                <a:gd name="connsiteY1" fmla="*/ 32217 h 384371"/>
                <a:gd name="connsiteX2" fmla="*/ 283879 w 303451"/>
                <a:gd name="connsiteY2" fmla="*/ 198710 h 384371"/>
                <a:gd name="connsiteX3" fmla="*/ 32217 w 303451"/>
                <a:gd name="connsiteY3" fmla="*/ 353673 h 384371"/>
              </a:gdLst>
              <a:ahLst/>
              <a:cxnLst>
                <a:cxn ang="0">
                  <a:pos x="connsiteX0" y="connsiteY0"/>
                </a:cxn>
                <a:cxn ang="0">
                  <a:pos x="connsiteX1" y="connsiteY1"/>
                </a:cxn>
                <a:cxn ang="0">
                  <a:pos x="connsiteX2" y="connsiteY2"/>
                </a:cxn>
                <a:cxn ang="0">
                  <a:pos x="connsiteX3" y="connsiteY3"/>
                </a:cxn>
              </a:cxnLst>
              <a:rect l="l" t="t" r="r" b="b"/>
              <a:pathLst>
                <a:path w="303451" h="384371">
                  <a:moveTo>
                    <a:pt x="75307" y="116172"/>
                  </a:moveTo>
                  <a:lnTo>
                    <a:pt x="175446" y="32217"/>
                  </a:lnTo>
                  <a:lnTo>
                    <a:pt x="283879" y="198710"/>
                  </a:lnTo>
                  <a:lnTo>
                    <a:pt x="32217" y="353673"/>
                  </a:lnTo>
                  <a:close/>
                </a:path>
              </a:pathLst>
            </a:custGeom>
            <a:solidFill>
              <a:srgbClr val="000000">
                <a:alpha val="5000"/>
              </a:srgbClr>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6" name="Freeform: Shape 765">
              <a:extLst>
                <a:ext uri="{FF2B5EF4-FFF2-40B4-BE49-F238E27FC236}">
                  <a16:creationId xmlns:a16="http://schemas.microsoft.com/office/drawing/2014/main" id="{5F26FDCA-FE40-480E-B5C7-4CE1EA173D0D}"/>
                </a:ext>
              </a:extLst>
            </p:cNvPr>
            <p:cNvSpPr/>
            <p:nvPr/>
          </p:nvSpPr>
          <p:spPr>
            <a:xfrm>
              <a:off x="18252826" y="3724043"/>
              <a:ext cx="468249" cy="936498"/>
            </a:xfrm>
            <a:custGeom>
              <a:avLst/>
              <a:gdLst>
                <a:gd name="connsiteX0" fmla="*/ 411076 w 525982"/>
                <a:gd name="connsiteY0" fmla="*/ 16645 h 1051964"/>
                <a:gd name="connsiteX1" fmla="*/ 209583 w 525982"/>
                <a:gd name="connsiteY1" fmla="*/ 237759 h 1051964"/>
                <a:gd name="connsiteX2" fmla="*/ 175597 w 525982"/>
                <a:gd name="connsiteY2" fmla="*/ 752615 h 1051964"/>
                <a:gd name="connsiteX3" fmla="*/ 15173 w 525982"/>
                <a:gd name="connsiteY3" fmla="*/ 873996 h 1051964"/>
                <a:gd name="connsiteX4" fmla="*/ 145454 w 525982"/>
                <a:gd name="connsiteY4" fmla="*/ 1056269 h 1051964"/>
                <a:gd name="connsiteX5" fmla="*/ 391249 w 525982"/>
                <a:gd name="connsiteY5" fmla="*/ 901104 h 1051964"/>
                <a:gd name="connsiteX6" fmla="*/ 511213 w 525982"/>
                <a:gd name="connsiteY6" fmla="*/ 294606 h 1051964"/>
                <a:gd name="connsiteX7" fmla="*/ 411076 w 525982"/>
                <a:gd name="connsiteY7" fmla="*/ 16645 h 105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982" h="1051964">
                  <a:moveTo>
                    <a:pt x="411076" y="16645"/>
                  </a:moveTo>
                  <a:cubicBezTo>
                    <a:pt x="286660" y="258"/>
                    <a:pt x="209786" y="123662"/>
                    <a:pt x="209583" y="237759"/>
                  </a:cubicBezTo>
                  <a:cubicBezTo>
                    <a:pt x="208976" y="474249"/>
                    <a:pt x="175597" y="752615"/>
                    <a:pt x="175597" y="752615"/>
                  </a:cubicBezTo>
                  <a:lnTo>
                    <a:pt x="15173" y="873996"/>
                  </a:lnTo>
                  <a:lnTo>
                    <a:pt x="145454" y="1056269"/>
                  </a:lnTo>
                  <a:lnTo>
                    <a:pt x="391249" y="901104"/>
                  </a:lnTo>
                  <a:cubicBezTo>
                    <a:pt x="391249" y="901104"/>
                    <a:pt x="488152" y="444713"/>
                    <a:pt x="511213" y="294606"/>
                  </a:cubicBezTo>
                  <a:cubicBezTo>
                    <a:pt x="529624" y="172821"/>
                    <a:pt x="484915" y="26355"/>
                    <a:pt x="411076" y="16645"/>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7" name="Freeform: Shape 766">
              <a:extLst>
                <a:ext uri="{FF2B5EF4-FFF2-40B4-BE49-F238E27FC236}">
                  <a16:creationId xmlns:a16="http://schemas.microsoft.com/office/drawing/2014/main" id="{8FED8DCF-B6C6-4497-B933-268FA4E78613}"/>
                </a:ext>
              </a:extLst>
            </p:cNvPr>
            <p:cNvSpPr/>
            <p:nvPr/>
          </p:nvSpPr>
          <p:spPr>
            <a:xfrm>
              <a:off x="18202039" y="4425566"/>
              <a:ext cx="234124" cy="288153"/>
            </a:xfrm>
            <a:custGeom>
              <a:avLst/>
              <a:gdLst>
                <a:gd name="connsiteX0" fmla="*/ 151118 w 262991"/>
                <a:gd name="connsiteY0" fmla="*/ 323479 h 323681"/>
                <a:gd name="connsiteX1" fmla="*/ 255506 w 262991"/>
                <a:gd name="connsiteY1" fmla="*/ 262991 h 323681"/>
                <a:gd name="connsiteX2" fmla="*/ 108838 w 262991"/>
                <a:gd name="connsiteY2" fmla="*/ 15173 h 323681"/>
                <a:gd name="connsiteX3" fmla="*/ 15173 w 262991"/>
                <a:gd name="connsiteY3" fmla="*/ 93463 h 323681"/>
              </a:gdLst>
              <a:ahLst/>
              <a:cxnLst>
                <a:cxn ang="0">
                  <a:pos x="connsiteX0" y="connsiteY0"/>
                </a:cxn>
                <a:cxn ang="0">
                  <a:pos x="connsiteX1" y="connsiteY1"/>
                </a:cxn>
                <a:cxn ang="0">
                  <a:pos x="connsiteX2" y="connsiteY2"/>
                </a:cxn>
                <a:cxn ang="0">
                  <a:pos x="connsiteX3" y="connsiteY3"/>
                </a:cxn>
              </a:cxnLst>
              <a:rect l="l" t="t" r="r" b="b"/>
              <a:pathLst>
                <a:path w="262991" h="323681">
                  <a:moveTo>
                    <a:pt x="151118" y="323479"/>
                  </a:moveTo>
                  <a:lnTo>
                    <a:pt x="255506" y="262991"/>
                  </a:lnTo>
                  <a:lnTo>
                    <a:pt x="108838" y="15173"/>
                  </a:lnTo>
                  <a:lnTo>
                    <a:pt x="15173" y="93463"/>
                  </a:lnTo>
                  <a:close/>
                </a:path>
              </a:pathLst>
            </a:custGeom>
            <a:solidFill>
              <a:srgbClr val="EEF2FE"/>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68" name="Freeform: Shape 767">
              <a:extLst>
                <a:ext uri="{FF2B5EF4-FFF2-40B4-BE49-F238E27FC236}">
                  <a16:creationId xmlns:a16="http://schemas.microsoft.com/office/drawing/2014/main" id="{DDE8E57C-CEA6-430C-805D-D3BB496BAD2C}"/>
                </a:ext>
              </a:extLst>
            </p:cNvPr>
            <p:cNvSpPr/>
            <p:nvPr/>
          </p:nvSpPr>
          <p:spPr>
            <a:xfrm>
              <a:off x="18377156" y="3598169"/>
              <a:ext cx="774412" cy="1422756"/>
            </a:xfrm>
            <a:custGeom>
              <a:avLst/>
              <a:gdLst>
                <a:gd name="connsiteX0" fmla="*/ 24406 w 869893"/>
                <a:gd name="connsiteY0" fmla="*/ 706476 h 1598176"/>
                <a:gd name="connsiteX1" fmla="*/ 114025 w 869893"/>
                <a:gd name="connsiteY1" fmla="*/ 1253296 h 1598176"/>
                <a:gd name="connsiteX2" fmla="*/ 144572 w 869893"/>
                <a:gd name="connsiteY2" fmla="*/ 1447707 h 1598176"/>
                <a:gd name="connsiteX3" fmla="*/ 179165 w 869893"/>
                <a:gd name="connsiteY3" fmla="*/ 1504351 h 1598176"/>
                <a:gd name="connsiteX4" fmla="*/ 535418 w 869893"/>
                <a:gd name="connsiteY4" fmla="*/ 1588913 h 1598176"/>
                <a:gd name="connsiteX5" fmla="*/ 827338 w 869893"/>
                <a:gd name="connsiteY5" fmla="*/ 1535101 h 1598176"/>
                <a:gd name="connsiteX6" fmla="*/ 870631 w 869893"/>
                <a:gd name="connsiteY6" fmla="*/ 1479266 h 1598176"/>
                <a:gd name="connsiteX7" fmla="*/ 702720 w 869893"/>
                <a:gd name="connsiteY7" fmla="*/ 502152 h 1598176"/>
                <a:gd name="connsiteX8" fmla="*/ 503454 w 869893"/>
                <a:gd name="connsiteY8" fmla="*/ 100990 h 1598176"/>
                <a:gd name="connsiteX9" fmla="*/ 375600 w 869893"/>
                <a:gd name="connsiteY9" fmla="*/ 17237 h 1598176"/>
                <a:gd name="connsiteX10" fmla="*/ 84085 w 869893"/>
                <a:gd name="connsiteY10" fmla="*/ 237745 h 1598176"/>
                <a:gd name="connsiteX11" fmla="*/ 24406 w 869893"/>
                <a:gd name="connsiteY11" fmla="*/ 706476 h 159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9893" h="1598176">
                  <a:moveTo>
                    <a:pt x="24406" y="706476"/>
                  </a:moveTo>
                  <a:cubicBezTo>
                    <a:pt x="45041" y="818146"/>
                    <a:pt x="85096" y="1067583"/>
                    <a:pt x="114025" y="1253296"/>
                  </a:cubicBezTo>
                  <a:cubicBezTo>
                    <a:pt x="127175" y="1337453"/>
                    <a:pt x="138504" y="1408663"/>
                    <a:pt x="144572" y="1447707"/>
                  </a:cubicBezTo>
                  <a:cubicBezTo>
                    <a:pt x="148214" y="1470365"/>
                    <a:pt x="160959" y="1490392"/>
                    <a:pt x="179165" y="1504351"/>
                  </a:cubicBezTo>
                  <a:cubicBezTo>
                    <a:pt x="279709" y="1580416"/>
                    <a:pt x="401495" y="1599432"/>
                    <a:pt x="535418" y="1588913"/>
                  </a:cubicBezTo>
                  <a:cubicBezTo>
                    <a:pt x="627465" y="1581630"/>
                    <a:pt x="725783" y="1560793"/>
                    <a:pt x="827338" y="1535101"/>
                  </a:cubicBezTo>
                  <a:cubicBezTo>
                    <a:pt x="852828" y="1528627"/>
                    <a:pt x="870226" y="1505565"/>
                    <a:pt x="870631" y="1479266"/>
                  </a:cubicBezTo>
                  <a:cubicBezTo>
                    <a:pt x="872046" y="1374878"/>
                    <a:pt x="702720" y="502152"/>
                    <a:pt x="702720" y="502152"/>
                  </a:cubicBezTo>
                  <a:cubicBezTo>
                    <a:pt x="688155" y="348404"/>
                    <a:pt x="617956" y="204568"/>
                    <a:pt x="503454" y="100990"/>
                  </a:cubicBezTo>
                  <a:cubicBezTo>
                    <a:pt x="451260" y="54056"/>
                    <a:pt x="417274" y="33421"/>
                    <a:pt x="375600" y="17237"/>
                  </a:cubicBezTo>
                  <a:cubicBezTo>
                    <a:pt x="325025" y="-2184"/>
                    <a:pt x="176738" y="118792"/>
                    <a:pt x="84085" y="237745"/>
                  </a:cubicBezTo>
                  <a:cubicBezTo>
                    <a:pt x="46456" y="286095"/>
                    <a:pt x="-6344" y="539174"/>
                    <a:pt x="24406" y="706476"/>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70" name="Freeform: Shape 769">
              <a:extLst>
                <a:ext uri="{FF2B5EF4-FFF2-40B4-BE49-F238E27FC236}">
                  <a16:creationId xmlns:a16="http://schemas.microsoft.com/office/drawing/2014/main" id="{CB198FE1-99CC-4057-B288-4C1E8CE9C28F}"/>
                </a:ext>
              </a:extLst>
            </p:cNvPr>
            <p:cNvSpPr/>
            <p:nvPr/>
          </p:nvSpPr>
          <p:spPr>
            <a:xfrm>
              <a:off x="18404600" y="3532065"/>
              <a:ext cx="324173" cy="306163"/>
            </a:xfrm>
            <a:custGeom>
              <a:avLst/>
              <a:gdLst>
                <a:gd name="connsiteX0" fmla="*/ 344772 w 364141"/>
                <a:gd name="connsiteY0" fmla="*/ 91693 h 343911"/>
                <a:gd name="connsiteX1" fmla="*/ 53257 w 364141"/>
                <a:gd name="connsiteY1" fmla="*/ 312201 h 343911"/>
                <a:gd name="connsiteX2" fmla="*/ 32217 w 364141"/>
                <a:gd name="connsiteY2" fmla="*/ 178885 h 343911"/>
                <a:gd name="connsiteX3" fmla="*/ 305931 w 364141"/>
                <a:gd name="connsiteY3" fmla="*/ 32217 h 343911"/>
              </a:gdLst>
              <a:ahLst/>
              <a:cxnLst>
                <a:cxn ang="0">
                  <a:pos x="connsiteX0" y="connsiteY0"/>
                </a:cxn>
                <a:cxn ang="0">
                  <a:pos x="connsiteX1" y="connsiteY1"/>
                </a:cxn>
                <a:cxn ang="0">
                  <a:pos x="connsiteX2" y="connsiteY2"/>
                </a:cxn>
                <a:cxn ang="0">
                  <a:pos x="connsiteX3" y="connsiteY3"/>
                </a:cxn>
              </a:cxnLst>
              <a:rect l="l" t="t" r="r" b="b"/>
              <a:pathLst>
                <a:path w="364141" h="343911">
                  <a:moveTo>
                    <a:pt x="344772" y="91693"/>
                  </a:moveTo>
                  <a:lnTo>
                    <a:pt x="53257" y="312201"/>
                  </a:lnTo>
                  <a:lnTo>
                    <a:pt x="32217" y="178885"/>
                  </a:lnTo>
                  <a:lnTo>
                    <a:pt x="305931" y="32217"/>
                  </a:lnTo>
                  <a:close/>
                </a:path>
              </a:pathLst>
            </a:custGeom>
            <a:solidFill>
              <a:srgbClr val="EEF2FE"/>
            </a:solidFill>
            <a:ln w="202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71" name="Freeform: Shape 770">
              <a:extLst>
                <a:ext uri="{FF2B5EF4-FFF2-40B4-BE49-F238E27FC236}">
                  <a16:creationId xmlns:a16="http://schemas.microsoft.com/office/drawing/2014/main" id="{4114C11E-1CC1-44B8-BD16-5D98496A8D94}"/>
                </a:ext>
              </a:extLst>
            </p:cNvPr>
            <p:cNvSpPr/>
            <p:nvPr/>
          </p:nvSpPr>
          <p:spPr>
            <a:xfrm>
              <a:off x="17579987" y="4465547"/>
              <a:ext cx="1044555" cy="522278"/>
            </a:xfrm>
            <a:custGeom>
              <a:avLst/>
              <a:gdLst>
                <a:gd name="connsiteX0" fmla="*/ 1001794 w 1173345"/>
                <a:gd name="connsiteY0" fmla="*/ 15173 h 586672"/>
                <a:gd name="connsiteX1" fmla="*/ 522341 w 1173345"/>
                <a:gd name="connsiteY1" fmla="*/ 393273 h 586672"/>
                <a:gd name="connsiteX2" fmla="*/ 515261 w 1173345"/>
                <a:gd name="connsiteY2" fmla="*/ 399544 h 586672"/>
                <a:gd name="connsiteX3" fmla="*/ 515261 w 1173345"/>
                <a:gd name="connsiteY3" fmla="*/ 399544 h 586672"/>
                <a:gd name="connsiteX4" fmla="*/ 248831 w 1173345"/>
                <a:gd name="connsiteY4" fmla="*/ 436363 h 586672"/>
                <a:gd name="connsiteX5" fmla="*/ 15173 w 1173345"/>
                <a:gd name="connsiteY5" fmla="*/ 570489 h 586672"/>
                <a:gd name="connsiteX6" fmla="*/ 43495 w 1173345"/>
                <a:gd name="connsiteY6" fmla="*/ 586875 h 586672"/>
                <a:gd name="connsiteX7" fmla="*/ 298596 w 1173345"/>
                <a:gd name="connsiteY7" fmla="*/ 553900 h 586672"/>
                <a:gd name="connsiteX8" fmla="*/ 503527 w 1173345"/>
                <a:gd name="connsiteY8" fmla="*/ 567049 h 586672"/>
                <a:gd name="connsiteX9" fmla="*/ 615603 w 1173345"/>
                <a:gd name="connsiteY9" fmla="*/ 479655 h 586672"/>
                <a:gd name="connsiteX10" fmla="*/ 1159185 w 1173345"/>
                <a:gd name="connsiteY10" fmla="*/ 165078 h 586672"/>
                <a:gd name="connsiteX11" fmla="*/ 1001794 w 1173345"/>
                <a:gd name="connsiteY11" fmla="*/ 15173 h 58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3345" h="586672">
                  <a:moveTo>
                    <a:pt x="1001794" y="15173"/>
                  </a:moveTo>
                  <a:lnTo>
                    <a:pt x="522341" y="393273"/>
                  </a:lnTo>
                  <a:cubicBezTo>
                    <a:pt x="519307" y="395094"/>
                    <a:pt x="517081" y="397319"/>
                    <a:pt x="515261" y="399544"/>
                  </a:cubicBezTo>
                  <a:cubicBezTo>
                    <a:pt x="515261" y="399544"/>
                    <a:pt x="515261" y="399544"/>
                    <a:pt x="515261" y="399544"/>
                  </a:cubicBezTo>
                  <a:lnTo>
                    <a:pt x="248831" y="436363"/>
                  </a:lnTo>
                  <a:lnTo>
                    <a:pt x="15173" y="570489"/>
                  </a:lnTo>
                  <a:lnTo>
                    <a:pt x="43495" y="586875"/>
                  </a:lnTo>
                  <a:lnTo>
                    <a:pt x="298596" y="553900"/>
                  </a:lnTo>
                  <a:lnTo>
                    <a:pt x="503527" y="567049"/>
                  </a:lnTo>
                  <a:cubicBezTo>
                    <a:pt x="525579" y="567656"/>
                    <a:pt x="590516" y="522948"/>
                    <a:pt x="615603" y="479655"/>
                  </a:cubicBezTo>
                  <a:lnTo>
                    <a:pt x="1159185" y="165078"/>
                  </a:lnTo>
                  <a:lnTo>
                    <a:pt x="1001794" y="15173"/>
                  </a:lnTo>
                  <a:close/>
                </a:path>
              </a:pathLst>
            </a:custGeom>
            <a:solidFill>
              <a:srgbClr val="F28C70"/>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72" name="Freeform: Shape 771">
              <a:extLst>
                <a:ext uri="{FF2B5EF4-FFF2-40B4-BE49-F238E27FC236}">
                  <a16:creationId xmlns:a16="http://schemas.microsoft.com/office/drawing/2014/main" id="{0630B02A-3373-4A7D-8786-633548B02FF5}"/>
                </a:ext>
              </a:extLst>
            </p:cNvPr>
            <p:cNvSpPr/>
            <p:nvPr/>
          </p:nvSpPr>
          <p:spPr>
            <a:xfrm>
              <a:off x="18290465" y="4491121"/>
              <a:ext cx="252134" cy="306163"/>
            </a:xfrm>
            <a:custGeom>
              <a:avLst/>
              <a:gdLst>
                <a:gd name="connsiteX0" fmla="*/ 61095 w 283221"/>
                <a:gd name="connsiteY0" fmla="*/ 99127 h 343911"/>
                <a:gd name="connsiteX1" fmla="*/ 167506 w 283221"/>
                <a:gd name="connsiteY1" fmla="*/ 15173 h 343911"/>
                <a:gd name="connsiteX2" fmla="*/ 282817 w 283221"/>
                <a:gd name="connsiteY2" fmla="*/ 181666 h 343911"/>
                <a:gd name="connsiteX3" fmla="*/ 15173 w 283221"/>
                <a:gd name="connsiteY3" fmla="*/ 336629 h 343911"/>
              </a:gdLst>
              <a:ahLst/>
              <a:cxnLst>
                <a:cxn ang="0">
                  <a:pos x="connsiteX0" y="connsiteY0"/>
                </a:cxn>
                <a:cxn ang="0">
                  <a:pos x="connsiteX1" y="connsiteY1"/>
                </a:cxn>
                <a:cxn ang="0">
                  <a:pos x="connsiteX2" y="connsiteY2"/>
                </a:cxn>
                <a:cxn ang="0">
                  <a:pos x="connsiteX3" y="connsiteY3"/>
                </a:cxn>
              </a:cxnLst>
              <a:rect l="l" t="t" r="r" b="b"/>
              <a:pathLst>
                <a:path w="283221" h="343911">
                  <a:moveTo>
                    <a:pt x="61095" y="99127"/>
                  </a:moveTo>
                  <a:lnTo>
                    <a:pt x="167506" y="15173"/>
                  </a:lnTo>
                  <a:lnTo>
                    <a:pt x="282817" y="181666"/>
                  </a:lnTo>
                  <a:lnTo>
                    <a:pt x="15173" y="336629"/>
                  </a:lnTo>
                  <a:close/>
                </a:path>
              </a:pathLst>
            </a:custGeom>
            <a:solidFill>
              <a:srgbClr val="F28C70">
                <a:alpha val="5000"/>
              </a:srgb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773" name="Freeform: Shape 772">
              <a:extLst>
                <a:ext uri="{FF2B5EF4-FFF2-40B4-BE49-F238E27FC236}">
                  <a16:creationId xmlns:a16="http://schemas.microsoft.com/office/drawing/2014/main" id="{C0A0F367-A7D6-41B4-BF1A-4F9313F4139B}"/>
                </a:ext>
              </a:extLst>
            </p:cNvPr>
            <p:cNvSpPr/>
            <p:nvPr/>
          </p:nvSpPr>
          <p:spPr>
            <a:xfrm>
              <a:off x="18414011" y="3724043"/>
              <a:ext cx="486258" cy="936498"/>
            </a:xfrm>
            <a:custGeom>
              <a:avLst/>
              <a:gdLst>
                <a:gd name="connsiteX0" fmla="*/ 436566 w 546212"/>
                <a:gd name="connsiteY0" fmla="*/ 16645 h 1051964"/>
                <a:gd name="connsiteX1" fmla="*/ 222330 w 546212"/>
                <a:gd name="connsiteY1" fmla="*/ 237759 h 1051964"/>
                <a:gd name="connsiteX2" fmla="*/ 164067 w 546212"/>
                <a:gd name="connsiteY2" fmla="*/ 742703 h 1051964"/>
                <a:gd name="connsiteX3" fmla="*/ 15173 w 546212"/>
                <a:gd name="connsiteY3" fmla="*/ 873996 h 1051964"/>
                <a:gd name="connsiteX4" fmla="*/ 153749 w 546212"/>
                <a:gd name="connsiteY4" fmla="*/ 1056269 h 1051964"/>
                <a:gd name="connsiteX5" fmla="*/ 258339 w 546212"/>
                <a:gd name="connsiteY5" fmla="*/ 994162 h 1051964"/>
                <a:gd name="connsiteX6" fmla="*/ 454976 w 546212"/>
                <a:gd name="connsiteY6" fmla="*/ 721866 h 1051964"/>
                <a:gd name="connsiteX7" fmla="*/ 542774 w 546212"/>
                <a:gd name="connsiteY7" fmla="*/ 294404 h 1051964"/>
                <a:gd name="connsiteX8" fmla="*/ 436566 w 546212"/>
                <a:gd name="connsiteY8" fmla="*/ 16645 h 1051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12" h="1051964">
                  <a:moveTo>
                    <a:pt x="436566" y="16645"/>
                  </a:moveTo>
                  <a:cubicBezTo>
                    <a:pt x="304261" y="258"/>
                    <a:pt x="222531" y="123662"/>
                    <a:pt x="222330" y="237759"/>
                  </a:cubicBezTo>
                  <a:cubicBezTo>
                    <a:pt x="221722" y="474249"/>
                    <a:pt x="164067" y="742703"/>
                    <a:pt x="164067" y="742703"/>
                  </a:cubicBezTo>
                  <a:lnTo>
                    <a:pt x="15173" y="873996"/>
                  </a:lnTo>
                  <a:lnTo>
                    <a:pt x="153749" y="1056269"/>
                  </a:lnTo>
                  <a:lnTo>
                    <a:pt x="258339" y="994162"/>
                  </a:lnTo>
                  <a:cubicBezTo>
                    <a:pt x="358680" y="934484"/>
                    <a:pt x="429889" y="835963"/>
                    <a:pt x="454976" y="721866"/>
                  </a:cubicBezTo>
                  <a:cubicBezTo>
                    <a:pt x="486736" y="576816"/>
                    <a:pt x="528411" y="382607"/>
                    <a:pt x="542774" y="294404"/>
                  </a:cubicBezTo>
                  <a:cubicBezTo>
                    <a:pt x="562801" y="172821"/>
                    <a:pt x="515058" y="26355"/>
                    <a:pt x="436566" y="16645"/>
                  </a:cubicBezTo>
                  <a:close/>
                </a:path>
              </a:pathLst>
            </a:custGeom>
            <a:solidFill>
              <a:schemeClr val="bg2">
                <a:lumMod val="75000"/>
              </a:scheme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36" name="Freeform: Shape 835">
              <a:extLst>
                <a:ext uri="{FF2B5EF4-FFF2-40B4-BE49-F238E27FC236}">
                  <a16:creationId xmlns:a16="http://schemas.microsoft.com/office/drawing/2014/main" id="{089DC26C-D66D-42FB-A953-C8780D36BD59}"/>
                </a:ext>
              </a:extLst>
            </p:cNvPr>
            <p:cNvSpPr/>
            <p:nvPr/>
          </p:nvSpPr>
          <p:spPr>
            <a:xfrm>
              <a:off x="19402917" y="8992974"/>
              <a:ext cx="360192" cy="432230"/>
            </a:xfrm>
            <a:custGeom>
              <a:avLst/>
              <a:gdLst>
                <a:gd name="connsiteX0" fmla="*/ 408851 w 404601"/>
                <a:gd name="connsiteY0" fmla="*/ 390238 h 485522"/>
                <a:gd name="connsiteX1" fmla="*/ 172765 w 404601"/>
                <a:gd name="connsiteY1" fmla="*/ 475205 h 485522"/>
                <a:gd name="connsiteX2" fmla="*/ 15173 w 404601"/>
                <a:gd name="connsiteY2" fmla="*/ 79100 h 485522"/>
                <a:gd name="connsiteX3" fmla="*/ 225767 w 404601"/>
                <a:gd name="connsiteY3" fmla="*/ 15173 h 485522"/>
              </a:gdLst>
              <a:ahLst/>
              <a:cxnLst>
                <a:cxn ang="0">
                  <a:pos x="connsiteX0" y="connsiteY0"/>
                </a:cxn>
                <a:cxn ang="0">
                  <a:pos x="connsiteX1" y="connsiteY1"/>
                </a:cxn>
                <a:cxn ang="0">
                  <a:pos x="connsiteX2" y="connsiteY2"/>
                </a:cxn>
                <a:cxn ang="0">
                  <a:pos x="connsiteX3" y="connsiteY3"/>
                </a:cxn>
              </a:cxnLst>
              <a:rect l="l" t="t" r="r" b="b"/>
              <a:pathLst>
                <a:path w="404601" h="485522">
                  <a:moveTo>
                    <a:pt x="408851" y="390238"/>
                  </a:moveTo>
                  <a:lnTo>
                    <a:pt x="172765" y="475205"/>
                  </a:lnTo>
                  <a:lnTo>
                    <a:pt x="15173" y="79100"/>
                  </a:lnTo>
                  <a:lnTo>
                    <a:pt x="225767" y="15173"/>
                  </a:lnTo>
                  <a:close/>
                </a:path>
              </a:pathLst>
            </a:custGeom>
            <a:solidFill>
              <a:srgbClr val="F7C8B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37" name="Freeform: Shape 836">
              <a:extLst>
                <a:ext uri="{FF2B5EF4-FFF2-40B4-BE49-F238E27FC236}">
                  <a16:creationId xmlns:a16="http://schemas.microsoft.com/office/drawing/2014/main" id="{90C3C88D-47A8-4785-A8EB-D65DB5ECEC63}"/>
                </a:ext>
              </a:extLst>
            </p:cNvPr>
            <p:cNvSpPr/>
            <p:nvPr/>
          </p:nvSpPr>
          <p:spPr>
            <a:xfrm>
              <a:off x="16470793" y="10735424"/>
              <a:ext cx="1098584" cy="342182"/>
            </a:xfrm>
            <a:custGeom>
              <a:avLst/>
              <a:gdLst>
                <a:gd name="connsiteX0" fmla="*/ 1209337 w 1234035"/>
                <a:gd name="connsiteY0" fmla="*/ 100516 h 384371"/>
                <a:gd name="connsiteX1" fmla="*/ 662519 w 1234035"/>
                <a:gd name="connsiteY1" fmla="*/ 172130 h 384371"/>
                <a:gd name="connsiteX2" fmla="*/ 401348 w 1234035"/>
                <a:gd name="connsiteY2" fmla="*/ 188314 h 384371"/>
                <a:gd name="connsiteX3" fmla="*/ 105584 w 1234035"/>
                <a:gd name="connsiteY3" fmla="*/ 113665 h 384371"/>
                <a:gd name="connsiteX4" fmla="*/ 21225 w 1234035"/>
                <a:gd name="connsiteY4" fmla="*/ 18585 h 384371"/>
                <a:gd name="connsiteX5" fmla="*/ 60471 w 1234035"/>
                <a:gd name="connsiteY5" fmla="*/ 288656 h 384371"/>
                <a:gd name="connsiteX6" fmla="*/ 268235 w 1234035"/>
                <a:gd name="connsiteY6" fmla="*/ 337209 h 384371"/>
                <a:gd name="connsiteX7" fmla="*/ 325081 w 1234035"/>
                <a:gd name="connsiteY7" fmla="*/ 368160 h 384371"/>
                <a:gd name="connsiteX8" fmla="*/ 337219 w 1234035"/>
                <a:gd name="connsiteY8" fmla="*/ 370790 h 384371"/>
                <a:gd name="connsiteX9" fmla="*/ 707429 w 1234035"/>
                <a:gd name="connsiteY9" fmla="*/ 368970 h 384371"/>
                <a:gd name="connsiteX10" fmla="*/ 1220666 w 1234035"/>
                <a:gd name="connsiteY10" fmla="*/ 382321 h 384371"/>
                <a:gd name="connsiteX11" fmla="*/ 1209337 w 1234035"/>
                <a:gd name="connsiteY11" fmla="*/ 100516 h 38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4035" h="384371">
                  <a:moveTo>
                    <a:pt x="1209337" y="100516"/>
                  </a:moveTo>
                  <a:lnTo>
                    <a:pt x="662519" y="172130"/>
                  </a:lnTo>
                  <a:cubicBezTo>
                    <a:pt x="545791" y="183459"/>
                    <a:pt x="437964" y="197418"/>
                    <a:pt x="401348" y="188314"/>
                  </a:cubicBezTo>
                  <a:cubicBezTo>
                    <a:pt x="345514" y="181639"/>
                    <a:pt x="215029" y="150686"/>
                    <a:pt x="105584" y="113665"/>
                  </a:cubicBezTo>
                  <a:cubicBezTo>
                    <a:pt x="84545" y="101730"/>
                    <a:pt x="43882" y="-5085"/>
                    <a:pt x="21225" y="18585"/>
                  </a:cubicBezTo>
                  <a:cubicBezTo>
                    <a:pt x="-1230" y="42253"/>
                    <a:pt x="44894" y="258918"/>
                    <a:pt x="60471" y="288656"/>
                  </a:cubicBezTo>
                  <a:cubicBezTo>
                    <a:pt x="64720" y="296950"/>
                    <a:pt x="179424" y="316168"/>
                    <a:pt x="268235" y="337209"/>
                  </a:cubicBezTo>
                  <a:cubicBezTo>
                    <a:pt x="268841" y="337410"/>
                    <a:pt x="307682" y="360069"/>
                    <a:pt x="325081" y="368160"/>
                  </a:cubicBezTo>
                  <a:cubicBezTo>
                    <a:pt x="329127" y="369981"/>
                    <a:pt x="333172" y="370790"/>
                    <a:pt x="337219" y="370790"/>
                  </a:cubicBezTo>
                  <a:lnTo>
                    <a:pt x="707429" y="368970"/>
                  </a:lnTo>
                  <a:lnTo>
                    <a:pt x="1220666" y="382321"/>
                  </a:lnTo>
                  <a:lnTo>
                    <a:pt x="1209337" y="100516"/>
                  </a:lnTo>
                  <a:close/>
                </a:path>
              </a:pathLst>
            </a:custGeom>
            <a:solidFill>
              <a:srgbClr val="F7C8B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38" name="Freeform: Shape 837">
              <a:extLst>
                <a:ext uri="{FF2B5EF4-FFF2-40B4-BE49-F238E27FC236}">
                  <a16:creationId xmlns:a16="http://schemas.microsoft.com/office/drawing/2014/main" id="{75EC6C54-73C2-4E47-9497-FF717B963D7F}"/>
                </a:ext>
              </a:extLst>
            </p:cNvPr>
            <p:cNvSpPr/>
            <p:nvPr/>
          </p:nvSpPr>
          <p:spPr>
            <a:xfrm>
              <a:off x="16460429" y="10716924"/>
              <a:ext cx="486258" cy="378201"/>
            </a:xfrm>
            <a:custGeom>
              <a:avLst/>
              <a:gdLst>
                <a:gd name="connsiteX0" fmla="*/ 533764 w 546212"/>
                <a:gd name="connsiteY0" fmla="*/ 390560 h 424831"/>
                <a:gd name="connsiteX1" fmla="*/ 153641 w 546212"/>
                <a:gd name="connsiteY1" fmla="*/ 259671 h 424831"/>
                <a:gd name="connsiteX2" fmla="*/ 126127 w 546212"/>
                <a:gd name="connsiteY2" fmla="*/ 137482 h 424831"/>
                <a:gd name="connsiteX3" fmla="*/ 50872 w 546212"/>
                <a:gd name="connsiteY3" fmla="*/ 19742 h 424831"/>
                <a:gd name="connsiteX4" fmla="*/ 15267 w 546212"/>
                <a:gd name="connsiteY4" fmla="*/ 45435 h 424831"/>
                <a:gd name="connsiteX5" fmla="*/ 73529 w 546212"/>
                <a:gd name="connsiteY5" fmla="*/ 323801 h 424831"/>
                <a:gd name="connsiteX6" fmla="*/ 212307 w 546212"/>
                <a:gd name="connsiteY6" fmla="*/ 349492 h 424831"/>
                <a:gd name="connsiteX7" fmla="*/ 253576 w 546212"/>
                <a:gd name="connsiteY7" fmla="*/ 368105 h 424831"/>
                <a:gd name="connsiteX8" fmla="*/ 107313 w 546212"/>
                <a:gd name="connsiteY8" fmla="*/ 377410 h 424831"/>
                <a:gd name="connsiteX9" fmla="*/ 108325 w 546212"/>
                <a:gd name="connsiteY9" fmla="*/ 400270 h 424831"/>
                <a:gd name="connsiteX10" fmla="*/ 362617 w 546212"/>
                <a:gd name="connsiteY10" fmla="*/ 413218 h 424831"/>
                <a:gd name="connsiteX11" fmla="*/ 362617 w 546212"/>
                <a:gd name="connsiteY11" fmla="*/ 413218 h 424831"/>
                <a:gd name="connsiteX12" fmla="*/ 533764 w 546212"/>
                <a:gd name="connsiteY12" fmla="*/ 390560 h 424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6212" h="424831">
                  <a:moveTo>
                    <a:pt x="533764" y="390560"/>
                  </a:moveTo>
                  <a:cubicBezTo>
                    <a:pt x="533764" y="390560"/>
                    <a:pt x="249935" y="304582"/>
                    <a:pt x="153641" y="259671"/>
                  </a:cubicBezTo>
                  <a:cubicBezTo>
                    <a:pt x="122688" y="245308"/>
                    <a:pt x="127341" y="192912"/>
                    <a:pt x="126127" y="137482"/>
                  </a:cubicBezTo>
                  <a:cubicBezTo>
                    <a:pt x="129365" y="129996"/>
                    <a:pt x="66853" y="29857"/>
                    <a:pt x="50872" y="19742"/>
                  </a:cubicBezTo>
                  <a:cubicBezTo>
                    <a:pt x="33675" y="8818"/>
                    <a:pt x="16683" y="17517"/>
                    <a:pt x="15267" y="45435"/>
                  </a:cubicBezTo>
                  <a:cubicBezTo>
                    <a:pt x="13244" y="84884"/>
                    <a:pt x="44196" y="317125"/>
                    <a:pt x="73529" y="323801"/>
                  </a:cubicBezTo>
                  <a:lnTo>
                    <a:pt x="212307" y="349492"/>
                  </a:lnTo>
                  <a:lnTo>
                    <a:pt x="253576" y="368105"/>
                  </a:lnTo>
                  <a:cubicBezTo>
                    <a:pt x="212712" y="373163"/>
                    <a:pt x="168409" y="375388"/>
                    <a:pt x="107313" y="377410"/>
                  </a:cubicBezTo>
                  <a:cubicBezTo>
                    <a:pt x="105291" y="384895"/>
                    <a:pt x="104886" y="392583"/>
                    <a:pt x="108325" y="400270"/>
                  </a:cubicBezTo>
                  <a:cubicBezTo>
                    <a:pt x="202395" y="400270"/>
                    <a:pt x="306984" y="400675"/>
                    <a:pt x="362617" y="413218"/>
                  </a:cubicBezTo>
                  <a:lnTo>
                    <a:pt x="362617" y="413218"/>
                  </a:lnTo>
                  <a:cubicBezTo>
                    <a:pt x="417238" y="425355"/>
                    <a:pt x="474692" y="412004"/>
                    <a:pt x="533764" y="390560"/>
                  </a:cubicBezTo>
                  <a:close/>
                </a:path>
              </a:pathLst>
            </a:custGeom>
            <a:solidFill>
              <a:srgbClr val="2B3470"/>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39" name="Freeform: Shape 838">
              <a:extLst>
                <a:ext uri="{FF2B5EF4-FFF2-40B4-BE49-F238E27FC236}">
                  <a16:creationId xmlns:a16="http://schemas.microsoft.com/office/drawing/2014/main" id="{FB1E9B25-0B29-4546-8A67-7E98D17489A2}"/>
                </a:ext>
              </a:extLst>
            </p:cNvPr>
            <p:cNvSpPr/>
            <p:nvPr/>
          </p:nvSpPr>
          <p:spPr>
            <a:xfrm>
              <a:off x="18428238" y="9786655"/>
              <a:ext cx="1494794" cy="1260670"/>
            </a:xfrm>
            <a:custGeom>
              <a:avLst/>
              <a:gdLst>
                <a:gd name="connsiteX0" fmla="*/ 1677074 w 1679097"/>
                <a:gd name="connsiteY0" fmla="*/ 889921 h 1416106"/>
                <a:gd name="connsiteX1" fmla="*/ 1586241 w 1679097"/>
                <a:gd name="connsiteY1" fmla="*/ 829839 h 1416106"/>
                <a:gd name="connsiteX2" fmla="*/ 198862 w 1679097"/>
                <a:gd name="connsiteY2" fmla="*/ 15173 h 1416106"/>
                <a:gd name="connsiteX3" fmla="*/ 15173 w 1679097"/>
                <a:gd name="connsiteY3" fmla="*/ 393475 h 1416106"/>
                <a:gd name="connsiteX4" fmla="*/ 1201869 w 1679097"/>
                <a:gd name="connsiteY4" fmla="*/ 1420558 h 1416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097" h="1416106">
                  <a:moveTo>
                    <a:pt x="1677074" y="889921"/>
                  </a:moveTo>
                  <a:lnTo>
                    <a:pt x="1586241" y="829839"/>
                  </a:lnTo>
                  <a:lnTo>
                    <a:pt x="198862" y="15173"/>
                  </a:lnTo>
                  <a:lnTo>
                    <a:pt x="15173" y="393475"/>
                  </a:lnTo>
                  <a:lnTo>
                    <a:pt x="1201869" y="1420558"/>
                  </a:lnTo>
                  <a:close/>
                </a:path>
              </a:pathLst>
            </a:custGeom>
            <a:solidFill>
              <a:schemeClr val="accent2"/>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0" name="Freeform: Shape 839">
              <a:extLst>
                <a:ext uri="{FF2B5EF4-FFF2-40B4-BE49-F238E27FC236}">
                  <a16:creationId xmlns:a16="http://schemas.microsoft.com/office/drawing/2014/main" id="{20EB7520-EB66-4590-AD77-DAAEA2463F68}"/>
                </a:ext>
              </a:extLst>
            </p:cNvPr>
            <p:cNvSpPr/>
            <p:nvPr/>
          </p:nvSpPr>
          <p:spPr>
            <a:xfrm>
              <a:off x="17224298" y="10244638"/>
              <a:ext cx="2935560" cy="828440"/>
            </a:xfrm>
            <a:custGeom>
              <a:avLst/>
              <a:gdLst>
                <a:gd name="connsiteX0" fmla="*/ 3294268 w 3297504"/>
                <a:gd name="connsiteY0" fmla="*/ 587078 h 930584"/>
                <a:gd name="connsiteX1" fmla="*/ 3104915 w 3297504"/>
                <a:gd name="connsiteY1" fmla="*/ 15173 h 930584"/>
                <a:gd name="connsiteX2" fmla="*/ 2604624 w 3297504"/>
                <a:gd name="connsiteY2" fmla="*/ 118549 h 930584"/>
                <a:gd name="connsiteX3" fmla="*/ 2581158 w 3297504"/>
                <a:gd name="connsiteY3" fmla="*/ 308509 h 930584"/>
                <a:gd name="connsiteX4" fmla="*/ 1312528 w 3297504"/>
                <a:gd name="connsiteY4" fmla="*/ 502313 h 930584"/>
                <a:gd name="connsiteX5" fmla="*/ 15173 w 3297504"/>
                <a:gd name="connsiteY5" fmla="*/ 693893 h 930584"/>
                <a:gd name="connsiteX6" fmla="*/ 24479 w 3297504"/>
                <a:gd name="connsiteY6" fmla="*/ 926337 h 930584"/>
                <a:gd name="connsiteX7" fmla="*/ 2963507 w 3297504"/>
                <a:gd name="connsiteY7" fmla="*/ 927954 h 930584"/>
                <a:gd name="connsiteX8" fmla="*/ 3294268 w 3297504"/>
                <a:gd name="connsiteY8" fmla="*/ 587078 h 93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504" h="930584">
                  <a:moveTo>
                    <a:pt x="3294268" y="587078"/>
                  </a:moveTo>
                  <a:cubicBezTo>
                    <a:pt x="3297504" y="387407"/>
                    <a:pt x="3259674" y="231837"/>
                    <a:pt x="3104915" y="15173"/>
                  </a:cubicBezTo>
                  <a:lnTo>
                    <a:pt x="2604624" y="118549"/>
                  </a:lnTo>
                  <a:lnTo>
                    <a:pt x="2581158" y="308509"/>
                  </a:lnTo>
                  <a:lnTo>
                    <a:pt x="1312528" y="502313"/>
                  </a:lnTo>
                  <a:lnTo>
                    <a:pt x="15173" y="693893"/>
                  </a:lnTo>
                  <a:lnTo>
                    <a:pt x="24479" y="926337"/>
                  </a:lnTo>
                  <a:cubicBezTo>
                    <a:pt x="24479" y="926337"/>
                    <a:pt x="2950559" y="927954"/>
                    <a:pt x="2963507" y="927954"/>
                  </a:cubicBezTo>
                  <a:cubicBezTo>
                    <a:pt x="3234184" y="928562"/>
                    <a:pt x="3292649" y="681957"/>
                    <a:pt x="3294268" y="587078"/>
                  </a:cubicBezTo>
                  <a:close/>
                </a:path>
              </a:pathLst>
            </a:custGeom>
            <a:solidFill>
              <a:schemeClr val="accent2"/>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1" name="Freeform: Shape 840">
              <a:extLst>
                <a:ext uri="{FF2B5EF4-FFF2-40B4-BE49-F238E27FC236}">
                  <a16:creationId xmlns:a16="http://schemas.microsoft.com/office/drawing/2014/main" id="{96BF1F72-8DD0-4AFC-8A5D-BFFAEC7593B6}"/>
                </a:ext>
              </a:extLst>
            </p:cNvPr>
            <p:cNvSpPr/>
            <p:nvPr/>
          </p:nvSpPr>
          <p:spPr>
            <a:xfrm>
              <a:off x="16899042" y="10428877"/>
              <a:ext cx="936498" cy="828440"/>
            </a:xfrm>
            <a:custGeom>
              <a:avLst/>
              <a:gdLst>
                <a:gd name="connsiteX0" fmla="*/ 1036594 w 1051964"/>
                <a:gd name="connsiteY0" fmla="*/ 15173 h 930584"/>
                <a:gd name="connsiteX1" fmla="*/ 618437 w 1051964"/>
                <a:gd name="connsiteY1" fmla="*/ 439599 h 930584"/>
                <a:gd name="connsiteX2" fmla="*/ 412900 w 1051964"/>
                <a:gd name="connsiteY2" fmla="*/ 618231 h 930584"/>
                <a:gd name="connsiteX3" fmla="*/ 132713 w 1051964"/>
                <a:gd name="connsiteY3" fmla="*/ 743658 h 930584"/>
                <a:gd name="connsiteX4" fmla="*/ 15379 w 1051964"/>
                <a:gd name="connsiteY4" fmla="*/ 718371 h 930584"/>
                <a:gd name="connsiteX5" fmla="*/ 184907 w 1051964"/>
                <a:gd name="connsiteY5" fmla="*/ 917434 h 930584"/>
                <a:gd name="connsiteX6" fmla="*/ 379520 w 1051964"/>
                <a:gd name="connsiteY6" fmla="*/ 826196 h 930584"/>
                <a:gd name="connsiteX7" fmla="*/ 441829 w 1051964"/>
                <a:gd name="connsiteY7" fmla="*/ 815879 h 930584"/>
                <a:gd name="connsiteX8" fmla="*/ 453158 w 1051964"/>
                <a:gd name="connsiteY8" fmla="*/ 810417 h 930584"/>
                <a:gd name="connsiteX9" fmla="*/ 755193 w 1051964"/>
                <a:gd name="connsiteY9" fmla="*/ 574534 h 930584"/>
                <a:gd name="connsiteX10" fmla="*/ 1050148 w 1051964"/>
                <a:gd name="connsiteY10" fmla="*/ 358882 h 930584"/>
                <a:gd name="connsiteX11" fmla="*/ 1036594 w 1051964"/>
                <a:gd name="connsiteY11" fmla="*/ 15173 h 93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1964" h="930584">
                  <a:moveTo>
                    <a:pt x="1036594" y="15173"/>
                  </a:moveTo>
                  <a:lnTo>
                    <a:pt x="618437" y="439599"/>
                  </a:lnTo>
                  <a:cubicBezTo>
                    <a:pt x="528616" y="522947"/>
                    <a:pt x="447493" y="602856"/>
                    <a:pt x="412900" y="618231"/>
                  </a:cubicBezTo>
                  <a:cubicBezTo>
                    <a:pt x="363741" y="648172"/>
                    <a:pt x="241348" y="705018"/>
                    <a:pt x="132713" y="743658"/>
                  </a:cubicBezTo>
                  <a:cubicBezTo>
                    <a:pt x="109449" y="747097"/>
                    <a:pt x="21852" y="684383"/>
                    <a:pt x="15379" y="718371"/>
                  </a:cubicBezTo>
                  <a:cubicBezTo>
                    <a:pt x="8905" y="752155"/>
                    <a:pt x="156989" y="902464"/>
                    <a:pt x="184907" y="917434"/>
                  </a:cubicBezTo>
                  <a:cubicBezTo>
                    <a:pt x="192797" y="921683"/>
                    <a:pt x="296375" y="865039"/>
                    <a:pt x="379520" y="826196"/>
                  </a:cubicBezTo>
                  <a:cubicBezTo>
                    <a:pt x="380128" y="825994"/>
                    <a:pt x="423419" y="820127"/>
                    <a:pt x="441829" y="815879"/>
                  </a:cubicBezTo>
                  <a:cubicBezTo>
                    <a:pt x="446078" y="814867"/>
                    <a:pt x="449719" y="813047"/>
                    <a:pt x="453158" y="810417"/>
                  </a:cubicBezTo>
                  <a:lnTo>
                    <a:pt x="755193" y="574534"/>
                  </a:lnTo>
                  <a:lnTo>
                    <a:pt x="1050148" y="358882"/>
                  </a:lnTo>
                  <a:lnTo>
                    <a:pt x="1036594" y="15173"/>
                  </a:lnTo>
                  <a:close/>
                </a:path>
              </a:pathLst>
            </a:custGeom>
            <a:solidFill>
              <a:srgbClr val="F7C8B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2" name="Freeform: Shape 841">
              <a:extLst>
                <a:ext uri="{FF2B5EF4-FFF2-40B4-BE49-F238E27FC236}">
                  <a16:creationId xmlns:a16="http://schemas.microsoft.com/office/drawing/2014/main" id="{4533B91E-9FFA-431E-93C5-4384F69F959C}"/>
                </a:ext>
              </a:extLst>
            </p:cNvPr>
            <p:cNvSpPr/>
            <p:nvPr/>
          </p:nvSpPr>
          <p:spPr>
            <a:xfrm>
              <a:off x="16883675" y="11030347"/>
              <a:ext cx="558297" cy="270143"/>
            </a:xfrm>
            <a:custGeom>
              <a:avLst/>
              <a:gdLst>
                <a:gd name="connsiteX0" fmla="*/ 621336 w 627132"/>
                <a:gd name="connsiteY0" fmla="*/ 16847 h 303451"/>
                <a:gd name="connsiteX1" fmla="*/ 243437 w 627132"/>
                <a:gd name="connsiteY1" fmla="*/ 148950 h 303451"/>
                <a:gd name="connsiteX2" fmla="*/ 158875 w 627132"/>
                <a:gd name="connsiteY2" fmla="*/ 64995 h 303451"/>
                <a:gd name="connsiteX3" fmla="*/ 37294 w 627132"/>
                <a:gd name="connsiteY3" fmla="*/ 15228 h 303451"/>
                <a:gd name="connsiteX4" fmla="*/ 21109 w 627132"/>
                <a:gd name="connsiteY4" fmla="*/ 58926 h 303451"/>
                <a:gd name="connsiteX5" fmla="*/ 210463 w 627132"/>
                <a:gd name="connsiteY5" fmla="*/ 252729 h 303451"/>
                <a:gd name="connsiteX6" fmla="*/ 337102 w 627132"/>
                <a:gd name="connsiteY6" fmla="*/ 186173 h 303451"/>
                <a:gd name="connsiteX7" fmla="*/ 380395 w 627132"/>
                <a:gd name="connsiteY7" fmla="*/ 175452 h 303451"/>
                <a:gd name="connsiteX8" fmla="*/ 265488 w 627132"/>
                <a:gd name="connsiteY8" fmla="*/ 275792 h 303451"/>
                <a:gd name="connsiteX9" fmla="*/ 277828 w 627132"/>
                <a:gd name="connsiteY9" fmla="*/ 294202 h 303451"/>
                <a:gd name="connsiteX10" fmla="*/ 492471 w 627132"/>
                <a:gd name="connsiteY10" fmla="*/ 144094 h 303451"/>
                <a:gd name="connsiteX11" fmla="*/ 492471 w 627132"/>
                <a:gd name="connsiteY11" fmla="*/ 144094 h 303451"/>
                <a:gd name="connsiteX12" fmla="*/ 621336 w 627132"/>
                <a:gd name="connsiteY12" fmla="*/ 16847 h 30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7132" h="303451">
                  <a:moveTo>
                    <a:pt x="621336" y="16847"/>
                  </a:moveTo>
                  <a:cubicBezTo>
                    <a:pt x="621336" y="16847"/>
                    <a:pt x="345195" y="125280"/>
                    <a:pt x="243437" y="148950"/>
                  </a:cubicBezTo>
                  <a:cubicBezTo>
                    <a:pt x="210664" y="156636"/>
                    <a:pt x="187804" y="110310"/>
                    <a:pt x="158875" y="64995"/>
                  </a:cubicBezTo>
                  <a:cubicBezTo>
                    <a:pt x="157662" y="56700"/>
                    <a:pt x="55702" y="13408"/>
                    <a:pt x="37294" y="15228"/>
                  </a:cubicBezTo>
                  <a:cubicBezTo>
                    <a:pt x="17670" y="17252"/>
                    <a:pt x="8162" y="35055"/>
                    <a:pt x="21109" y="58926"/>
                  </a:cubicBezTo>
                  <a:cubicBezTo>
                    <a:pt x="39519" y="92710"/>
                    <a:pt x="182949" y="265677"/>
                    <a:pt x="210463" y="252729"/>
                  </a:cubicBezTo>
                  <a:lnTo>
                    <a:pt x="337102" y="186173"/>
                  </a:lnTo>
                  <a:lnTo>
                    <a:pt x="380395" y="175452"/>
                  </a:lnTo>
                  <a:cubicBezTo>
                    <a:pt x="349444" y="205594"/>
                    <a:pt x="314242" y="235332"/>
                    <a:pt x="265488" y="275792"/>
                  </a:cubicBezTo>
                  <a:cubicBezTo>
                    <a:pt x="267713" y="283277"/>
                    <a:pt x="271355" y="289751"/>
                    <a:pt x="277828" y="294202"/>
                  </a:cubicBezTo>
                  <a:cubicBezTo>
                    <a:pt x="354905" y="234726"/>
                    <a:pt x="440680" y="168775"/>
                    <a:pt x="492471" y="144094"/>
                  </a:cubicBezTo>
                  <a:lnTo>
                    <a:pt x="492471" y="144094"/>
                  </a:lnTo>
                  <a:cubicBezTo>
                    <a:pt x="543652" y="119414"/>
                    <a:pt x="583707" y="72075"/>
                    <a:pt x="621336" y="16847"/>
                  </a:cubicBezTo>
                  <a:close/>
                </a:path>
              </a:pathLst>
            </a:custGeom>
            <a:solidFill>
              <a:srgbClr val="2B3470"/>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3" name="Freeform: Shape 842">
              <a:extLst>
                <a:ext uri="{FF2B5EF4-FFF2-40B4-BE49-F238E27FC236}">
                  <a16:creationId xmlns:a16="http://schemas.microsoft.com/office/drawing/2014/main" id="{B2E1E80D-3DBA-43FB-B7A1-71B3DE5D7A74}"/>
                </a:ext>
              </a:extLst>
            </p:cNvPr>
            <p:cNvSpPr/>
            <p:nvPr/>
          </p:nvSpPr>
          <p:spPr>
            <a:xfrm>
              <a:off x="17623571" y="9767803"/>
              <a:ext cx="1080574" cy="1044555"/>
            </a:xfrm>
            <a:custGeom>
              <a:avLst/>
              <a:gdLst>
                <a:gd name="connsiteX0" fmla="*/ 1202274 w 1213805"/>
                <a:gd name="connsiteY0" fmla="*/ 206888 h 1173345"/>
                <a:gd name="connsiteX1" fmla="*/ 1016359 w 1213805"/>
                <a:gd name="connsiteY1" fmla="*/ 15310 h 1173345"/>
                <a:gd name="connsiteX2" fmla="*/ 909140 w 1213805"/>
                <a:gd name="connsiteY2" fmla="*/ 61434 h 1173345"/>
                <a:gd name="connsiteX3" fmla="*/ 902666 w 1213805"/>
                <a:gd name="connsiteY3" fmla="*/ 67705 h 1173345"/>
                <a:gd name="connsiteX4" fmla="*/ 15173 w 1213805"/>
                <a:gd name="connsiteY4" fmla="*/ 954188 h 1173345"/>
                <a:gd name="connsiteX5" fmla="*/ 173978 w 1213805"/>
                <a:gd name="connsiteY5" fmla="*/ 1176921 h 1173345"/>
                <a:gd name="connsiteX6" fmla="*/ 709873 w 1213805"/>
                <a:gd name="connsiteY6" fmla="*/ 828357 h 1173345"/>
                <a:gd name="connsiteX7" fmla="*/ 1081297 w 1213805"/>
                <a:gd name="connsiteY7" fmla="*/ 487682 h 1173345"/>
                <a:gd name="connsiteX8" fmla="*/ 1159790 w 1213805"/>
                <a:gd name="connsiteY8" fmla="*/ 395635 h 1173345"/>
                <a:gd name="connsiteX9" fmla="*/ 1165860 w 1213805"/>
                <a:gd name="connsiteY9" fmla="*/ 389161 h 1173345"/>
                <a:gd name="connsiteX10" fmla="*/ 1170310 w 1213805"/>
                <a:gd name="connsiteY10" fmla="*/ 384306 h 1173345"/>
                <a:gd name="connsiteX11" fmla="*/ 1202274 w 1213805"/>
                <a:gd name="connsiteY11" fmla="*/ 206888 h 117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3805" h="1173345">
                  <a:moveTo>
                    <a:pt x="1202274" y="206888"/>
                  </a:moveTo>
                  <a:cubicBezTo>
                    <a:pt x="1197823" y="97241"/>
                    <a:pt x="1114677" y="11263"/>
                    <a:pt x="1016359" y="15310"/>
                  </a:cubicBezTo>
                  <a:cubicBezTo>
                    <a:pt x="975292" y="16928"/>
                    <a:pt x="938069" y="34124"/>
                    <a:pt x="909140" y="61434"/>
                  </a:cubicBezTo>
                  <a:cubicBezTo>
                    <a:pt x="909140" y="61434"/>
                    <a:pt x="904083" y="66290"/>
                    <a:pt x="902666" y="67705"/>
                  </a:cubicBezTo>
                  <a:lnTo>
                    <a:pt x="15173" y="954188"/>
                  </a:lnTo>
                  <a:lnTo>
                    <a:pt x="173978" y="1176921"/>
                  </a:lnTo>
                  <a:lnTo>
                    <a:pt x="709873" y="828357"/>
                  </a:lnTo>
                  <a:cubicBezTo>
                    <a:pt x="847236" y="730443"/>
                    <a:pt x="971853" y="616144"/>
                    <a:pt x="1081297" y="487682"/>
                  </a:cubicBezTo>
                  <a:lnTo>
                    <a:pt x="1159790" y="395635"/>
                  </a:lnTo>
                  <a:cubicBezTo>
                    <a:pt x="1162016" y="393613"/>
                    <a:pt x="1163836" y="391386"/>
                    <a:pt x="1165860" y="389161"/>
                  </a:cubicBezTo>
                  <a:lnTo>
                    <a:pt x="1170310" y="384306"/>
                  </a:lnTo>
                  <a:cubicBezTo>
                    <a:pt x="1202678" y="346881"/>
                    <a:pt x="1204499" y="263533"/>
                    <a:pt x="1202274" y="206888"/>
                  </a:cubicBezTo>
                  <a:close/>
                </a:path>
              </a:pathLst>
            </a:custGeom>
            <a:solidFill>
              <a:schemeClr val="accent2"/>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4" name="Freeform: Shape 843">
              <a:extLst>
                <a:ext uri="{FF2B5EF4-FFF2-40B4-BE49-F238E27FC236}">
                  <a16:creationId xmlns:a16="http://schemas.microsoft.com/office/drawing/2014/main" id="{C06813FA-2AEC-4039-8AD8-B647D28C19CA}"/>
                </a:ext>
              </a:extLst>
            </p:cNvPr>
            <p:cNvSpPr/>
            <p:nvPr/>
          </p:nvSpPr>
          <p:spPr>
            <a:xfrm>
              <a:off x="18249546" y="8848951"/>
              <a:ext cx="108058" cy="360192"/>
            </a:xfrm>
            <a:custGeom>
              <a:avLst/>
              <a:gdLst>
                <a:gd name="connsiteX0" fmla="*/ 120208 w 121380"/>
                <a:gd name="connsiteY0" fmla="*/ 396449 h 404601"/>
                <a:gd name="connsiteX1" fmla="*/ 24520 w 121380"/>
                <a:gd name="connsiteY1" fmla="*/ 18348 h 404601"/>
                <a:gd name="connsiteX2" fmla="*/ 55675 w 121380"/>
                <a:gd name="connsiteY2" fmla="*/ 306425 h 404601"/>
                <a:gd name="connsiteX3" fmla="*/ 120208 w 121380"/>
                <a:gd name="connsiteY3" fmla="*/ 396449 h 404601"/>
              </a:gdLst>
              <a:ahLst/>
              <a:cxnLst>
                <a:cxn ang="0">
                  <a:pos x="connsiteX0" y="connsiteY0"/>
                </a:cxn>
                <a:cxn ang="0">
                  <a:pos x="connsiteX1" y="connsiteY1"/>
                </a:cxn>
                <a:cxn ang="0">
                  <a:pos x="connsiteX2" y="connsiteY2"/>
                </a:cxn>
                <a:cxn ang="0">
                  <a:pos x="connsiteX3" y="connsiteY3"/>
                </a:cxn>
              </a:cxnLst>
              <a:rect l="l" t="t" r="r" b="b"/>
              <a:pathLst>
                <a:path w="121380" h="404601">
                  <a:moveTo>
                    <a:pt x="120208" y="396449"/>
                  </a:moveTo>
                  <a:cubicBezTo>
                    <a:pt x="114949" y="394426"/>
                    <a:pt x="85008" y="89558"/>
                    <a:pt x="24520" y="18348"/>
                  </a:cubicBezTo>
                  <a:cubicBezTo>
                    <a:pt x="-8252" y="-20291"/>
                    <a:pt x="55675" y="306425"/>
                    <a:pt x="55675" y="306425"/>
                  </a:cubicBezTo>
                  <a:lnTo>
                    <a:pt x="120208" y="396449"/>
                  </a:lnTo>
                  <a:close/>
                </a:path>
              </a:pathLst>
            </a:custGeom>
            <a:solidFill>
              <a:srgbClr val="EABBAB"/>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5" name="Freeform: Shape 844">
              <a:extLst>
                <a:ext uri="{FF2B5EF4-FFF2-40B4-BE49-F238E27FC236}">
                  <a16:creationId xmlns:a16="http://schemas.microsoft.com/office/drawing/2014/main" id="{4C875DDE-B0E3-4546-8779-0E329C8B5CEB}"/>
                </a:ext>
              </a:extLst>
            </p:cNvPr>
            <p:cNvSpPr/>
            <p:nvPr/>
          </p:nvSpPr>
          <p:spPr>
            <a:xfrm>
              <a:off x="18128763" y="8742664"/>
              <a:ext cx="324173" cy="558297"/>
            </a:xfrm>
            <a:custGeom>
              <a:avLst/>
              <a:gdLst>
                <a:gd name="connsiteX0" fmla="*/ 350156 w 364141"/>
                <a:gd name="connsiteY0" fmla="*/ 621037 h 627132"/>
                <a:gd name="connsiteX1" fmla="*/ 343277 w 364141"/>
                <a:gd name="connsiteY1" fmla="*/ 624678 h 627132"/>
                <a:gd name="connsiteX2" fmla="*/ 320013 w 364141"/>
                <a:gd name="connsiteY2" fmla="*/ 617395 h 627132"/>
                <a:gd name="connsiteX3" fmla="*/ 17168 w 364141"/>
                <a:gd name="connsiteY3" fmla="*/ 43872 h 627132"/>
                <a:gd name="connsiteX4" fmla="*/ 24452 w 364141"/>
                <a:gd name="connsiteY4" fmla="*/ 20810 h 627132"/>
                <a:gd name="connsiteX5" fmla="*/ 31329 w 364141"/>
                <a:gd name="connsiteY5" fmla="*/ 17168 h 627132"/>
                <a:gd name="connsiteX6" fmla="*/ 54595 w 364141"/>
                <a:gd name="connsiteY6" fmla="*/ 24452 h 627132"/>
                <a:gd name="connsiteX7" fmla="*/ 357438 w 364141"/>
                <a:gd name="connsiteY7" fmla="*/ 597975 h 627132"/>
                <a:gd name="connsiteX8" fmla="*/ 350156 w 364141"/>
                <a:gd name="connsiteY8" fmla="*/ 621037 h 62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141" h="627132">
                  <a:moveTo>
                    <a:pt x="350156" y="621037"/>
                  </a:moveTo>
                  <a:lnTo>
                    <a:pt x="343277" y="624678"/>
                  </a:lnTo>
                  <a:cubicBezTo>
                    <a:pt x="334781" y="629129"/>
                    <a:pt x="324463" y="625892"/>
                    <a:pt x="320013" y="617395"/>
                  </a:cubicBezTo>
                  <a:lnTo>
                    <a:pt x="17168" y="43872"/>
                  </a:lnTo>
                  <a:cubicBezTo>
                    <a:pt x="12718" y="35578"/>
                    <a:pt x="15954" y="25261"/>
                    <a:pt x="24452" y="20810"/>
                  </a:cubicBezTo>
                  <a:lnTo>
                    <a:pt x="31329" y="17168"/>
                  </a:lnTo>
                  <a:cubicBezTo>
                    <a:pt x="39826" y="12718"/>
                    <a:pt x="50143" y="15955"/>
                    <a:pt x="54595" y="24452"/>
                  </a:cubicBezTo>
                  <a:lnTo>
                    <a:pt x="357438" y="597975"/>
                  </a:lnTo>
                  <a:cubicBezTo>
                    <a:pt x="361687" y="606269"/>
                    <a:pt x="358450" y="616586"/>
                    <a:pt x="350156" y="621037"/>
                  </a:cubicBezTo>
                  <a:close/>
                </a:path>
              </a:pathLst>
            </a:custGeom>
            <a:solidFill>
              <a:srgbClr val="112F41"/>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6" name="Freeform: Shape 845">
              <a:extLst>
                <a:ext uri="{FF2B5EF4-FFF2-40B4-BE49-F238E27FC236}">
                  <a16:creationId xmlns:a16="http://schemas.microsoft.com/office/drawing/2014/main" id="{44B0E57E-122D-4868-94E5-46E9050C0776}"/>
                </a:ext>
              </a:extLst>
            </p:cNvPr>
            <p:cNvSpPr/>
            <p:nvPr/>
          </p:nvSpPr>
          <p:spPr>
            <a:xfrm>
              <a:off x="18196996" y="8889599"/>
              <a:ext cx="1602852" cy="1134604"/>
            </a:xfrm>
            <a:custGeom>
              <a:avLst/>
              <a:gdLst>
                <a:gd name="connsiteX0" fmla="*/ 1736349 w 1800477"/>
                <a:gd name="connsiteY0" fmla="*/ 462460 h 1274495"/>
                <a:gd name="connsiteX1" fmla="*/ 1469514 w 1800477"/>
                <a:gd name="connsiteY1" fmla="*/ 487950 h 1274495"/>
                <a:gd name="connsiteX2" fmla="*/ 1327498 w 1800477"/>
                <a:gd name="connsiteY2" fmla="*/ 654242 h 1274495"/>
                <a:gd name="connsiteX3" fmla="*/ 837526 w 1800477"/>
                <a:gd name="connsiteY3" fmla="*/ 977316 h 1274495"/>
                <a:gd name="connsiteX4" fmla="*/ 268454 w 1800477"/>
                <a:gd name="connsiteY4" fmla="*/ 544392 h 1274495"/>
                <a:gd name="connsiteX5" fmla="*/ 306486 w 1800477"/>
                <a:gd name="connsiteY5" fmla="*/ 469541 h 1274495"/>
                <a:gd name="connsiteX6" fmla="*/ 293539 w 1800477"/>
                <a:gd name="connsiteY6" fmla="*/ 339866 h 1274495"/>
                <a:gd name="connsiteX7" fmla="*/ 268656 w 1800477"/>
                <a:gd name="connsiteY7" fmla="*/ 172968 h 1274495"/>
                <a:gd name="connsiteX8" fmla="*/ 207966 w 1800477"/>
                <a:gd name="connsiteY8" fmla="*/ 211202 h 1274495"/>
                <a:gd name="connsiteX9" fmla="*/ 225768 w 1800477"/>
                <a:gd name="connsiteY9" fmla="*/ 332785 h 1274495"/>
                <a:gd name="connsiteX10" fmla="*/ 123202 w 1800477"/>
                <a:gd name="connsiteY10" fmla="*/ 257125 h 1274495"/>
                <a:gd name="connsiteX11" fmla="*/ 81325 w 1800477"/>
                <a:gd name="connsiteY11" fmla="*/ 73031 h 1274495"/>
                <a:gd name="connsiteX12" fmla="*/ 69997 w 1800477"/>
                <a:gd name="connsiteY12" fmla="*/ 284638 h 1274495"/>
                <a:gd name="connsiteX13" fmla="*/ 76673 w 1800477"/>
                <a:gd name="connsiteY13" fmla="*/ 221115 h 1274495"/>
                <a:gd name="connsiteX14" fmla="*/ 16791 w 1800477"/>
                <a:gd name="connsiteY14" fmla="*/ 15173 h 1274495"/>
                <a:gd name="connsiteX15" fmla="*/ 15173 w 1800477"/>
                <a:gd name="connsiteY15" fmla="*/ 223543 h 1274495"/>
                <a:gd name="connsiteX16" fmla="*/ 143027 w 1800477"/>
                <a:gd name="connsiteY16" fmla="*/ 586471 h 1274495"/>
                <a:gd name="connsiteX17" fmla="*/ 774812 w 1800477"/>
                <a:gd name="connsiteY17" fmla="*/ 1243139 h 1274495"/>
                <a:gd name="connsiteX18" fmla="*/ 862409 w 1800477"/>
                <a:gd name="connsiteY18" fmla="*/ 1257503 h 1274495"/>
                <a:gd name="connsiteX19" fmla="*/ 1722390 w 1800477"/>
                <a:gd name="connsiteY19" fmla="*/ 720798 h 1274495"/>
                <a:gd name="connsiteX20" fmla="*/ 1736349 w 1800477"/>
                <a:gd name="connsiteY20" fmla="*/ 462460 h 1274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0477" h="1274495">
                  <a:moveTo>
                    <a:pt x="1736349" y="462460"/>
                  </a:moveTo>
                  <a:cubicBezTo>
                    <a:pt x="1659272" y="395094"/>
                    <a:pt x="1536070" y="410266"/>
                    <a:pt x="1469514" y="487950"/>
                  </a:cubicBezTo>
                  <a:lnTo>
                    <a:pt x="1327498" y="654242"/>
                  </a:lnTo>
                  <a:lnTo>
                    <a:pt x="837526" y="977316"/>
                  </a:lnTo>
                  <a:lnTo>
                    <a:pt x="268454" y="544392"/>
                  </a:lnTo>
                  <a:cubicBezTo>
                    <a:pt x="285446" y="524567"/>
                    <a:pt x="303856" y="493817"/>
                    <a:pt x="306486" y="469541"/>
                  </a:cubicBezTo>
                  <a:cubicBezTo>
                    <a:pt x="310330" y="432722"/>
                    <a:pt x="301429" y="373245"/>
                    <a:pt x="293539" y="339866"/>
                  </a:cubicBezTo>
                  <a:cubicBezTo>
                    <a:pt x="272500" y="251662"/>
                    <a:pt x="268656" y="172968"/>
                    <a:pt x="268656" y="172968"/>
                  </a:cubicBezTo>
                  <a:cubicBezTo>
                    <a:pt x="268656" y="172968"/>
                    <a:pt x="212821" y="167708"/>
                    <a:pt x="207966" y="211202"/>
                  </a:cubicBezTo>
                  <a:cubicBezTo>
                    <a:pt x="199671" y="286256"/>
                    <a:pt x="225768" y="332785"/>
                    <a:pt x="225768" y="332785"/>
                  </a:cubicBezTo>
                  <a:lnTo>
                    <a:pt x="123202" y="257125"/>
                  </a:lnTo>
                  <a:cubicBezTo>
                    <a:pt x="123202" y="257125"/>
                    <a:pt x="118953" y="74042"/>
                    <a:pt x="81325" y="73031"/>
                  </a:cubicBezTo>
                  <a:cubicBezTo>
                    <a:pt x="69997" y="72627"/>
                    <a:pt x="69997" y="284638"/>
                    <a:pt x="69997" y="284638"/>
                  </a:cubicBezTo>
                  <a:lnTo>
                    <a:pt x="76673" y="221115"/>
                  </a:lnTo>
                  <a:cubicBezTo>
                    <a:pt x="76673" y="221115"/>
                    <a:pt x="36616" y="16184"/>
                    <a:pt x="16791" y="15173"/>
                  </a:cubicBezTo>
                  <a:lnTo>
                    <a:pt x="15173" y="223543"/>
                  </a:lnTo>
                  <a:cubicBezTo>
                    <a:pt x="15173" y="223543"/>
                    <a:pt x="139791" y="573928"/>
                    <a:pt x="143027" y="586471"/>
                  </a:cubicBezTo>
                  <a:lnTo>
                    <a:pt x="774812" y="1243139"/>
                  </a:lnTo>
                  <a:cubicBezTo>
                    <a:pt x="797875" y="1266404"/>
                    <a:pt x="833075" y="1272271"/>
                    <a:pt x="862409" y="1257503"/>
                  </a:cubicBezTo>
                  <a:cubicBezTo>
                    <a:pt x="1109014" y="1132885"/>
                    <a:pt x="1473155" y="948184"/>
                    <a:pt x="1722390" y="720798"/>
                  </a:cubicBezTo>
                  <a:cubicBezTo>
                    <a:pt x="1803513" y="653634"/>
                    <a:pt x="1820102" y="535693"/>
                    <a:pt x="1736349" y="462460"/>
                  </a:cubicBezTo>
                  <a:close/>
                </a:path>
              </a:pathLst>
            </a:custGeom>
            <a:solidFill>
              <a:srgbClr val="F7C8B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7" name="Freeform: Shape 846">
              <a:extLst>
                <a:ext uri="{FF2B5EF4-FFF2-40B4-BE49-F238E27FC236}">
                  <a16:creationId xmlns:a16="http://schemas.microsoft.com/office/drawing/2014/main" id="{E0339F5A-AD07-4F39-BAAD-FB466F82D76D}"/>
                </a:ext>
              </a:extLst>
            </p:cNvPr>
            <p:cNvSpPr/>
            <p:nvPr/>
          </p:nvSpPr>
          <p:spPr>
            <a:xfrm>
              <a:off x="18298389" y="9084822"/>
              <a:ext cx="162086" cy="216115"/>
            </a:xfrm>
            <a:custGeom>
              <a:avLst/>
              <a:gdLst>
                <a:gd name="connsiteX0" fmla="*/ 170136 w 182070"/>
                <a:gd name="connsiteY0" fmla="*/ 220103 h 242761"/>
                <a:gd name="connsiteX1" fmla="*/ 61904 w 182070"/>
                <a:gd name="connsiteY1" fmla="*/ 15173 h 242761"/>
                <a:gd name="connsiteX2" fmla="*/ 15173 w 182070"/>
                <a:gd name="connsiteY2" fmla="*/ 16993 h 242761"/>
                <a:gd name="connsiteX3" fmla="*/ 132709 w 182070"/>
                <a:gd name="connsiteY3" fmla="*/ 239726 h 242761"/>
                <a:gd name="connsiteX4" fmla="*/ 146062 w 182070"/>
                <a:gd name="connsiteY4" fmla="*/ 243772 h 242761"/>
                <a:gd name="connsiteX5" fmla="*/ 165887 w 182070"/>
                <a:gd name="connsiteY5" fmla="*/ 233455 h 242761"/>
                <a:gd name="connsiteX6" fmla="*/ 170136 w 182070"/>
                <a:gd name="connsiteY6" fmla="*/ 220103 h 2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70" h="242761">
                  <a:moveTo>
                    <a:pt x="170136" y="220103"/>
                  </a:moveTo>
                  <a:lnTo>
                    <a:pt x="61904" y="15173"/>
                  </a:lnTo>
                  <a:lnTo>
                    <a:pt x="15173" y="16993"/>
                  </a:lnTo>
                  <a:lnTo>
                    <a:pt x="132709" y="239726"/>
                  </a:lnTo>
                  <a:cubicBezTo>
                    <a:pt x="135339" y="244582"/>
                    <a:pt x="141206" y="246402"/>
                    <a:pt x="146062" y="243772"/>
                  </a:cubicBezTo>
                  <a:lnTo>
                    <a:pt x="165887" y="233455"/>
                  </a:lnTo>
                  <a:cubicBezTo>
                    <a:pt x="170944" y="230825"/>
                    <a:pt x="172766" y="224756"/>
                    <a:pt x="170136" y="220103"/>
                  </a:cubicBezTo>
                  <a:close/>
                </a:path>
              </a:pathLst>
            </a:custGeom>
            <a:solidFill>
              <a:srgbClr val="112F41"/>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48" name="Freeform: Shape 847">
              <a:extLst>
                <a:ext uri="{FF2B5EF4-FFF2-40B4-BE49-F238E27FC236}">
                  <a16:creationId xmlns:a16="http://schemas.microsoft.com/office/drawing/2014/main" id="{E97A85E1-DD8E-49A0-B2D6-1B026AFF937F}"/>
                </a:ext>
              </a:extLst>
            </p:cNvPr>
            <p:cNvSpPr/>
            <p:nvPr/>
          </p:nvSpPr>
          <p:spPr>
            <a:xfrm>
              <a:off x="19298753" y="9076178"/>
              <a:ext cx="738393" cy="1278680"/>
            </a:xfrm>
            <a:custGeom>
              <a:avLst/>
              <a:gdLst>
                <a:gd name="connsiteX0" fmla="*/ 202984 w 829433"/>
                <a:gd name="connsiteY0" fmla="*/ 165482 h 1436336"/>
                <a:gd name="connsiteX1" fmla="*/ 390921 w 829433"/>
                <a:gd name="connsiteY1" fmla="*/ 15173 h 1436336"/>
                <a:gd name="connsiteX2" fmla="*/ 687495 w 829433"/>
                <a:gd name="connsiteY2" fmla="*/ 238917 h 1436336"/>
                <a:gd name="connsiteX3" fmla="*/ 821621 w 829433"/>
                <a:gd name="connsiteY3" fmla="*/ 1409228 h 1436336"/>
                <a:gd name="connsiteX4" fmla="*/ 274396 w 829433"/>
                <a:gd name="connsiteY4" fmla="*/ 1432291 h 1436336"/>
                <a:gd name="connsiteX5" fmla="*/ 56922 w 829433"/>
                <a:gd name="connsiteY5" fmla="*/ 867062 h 1436336"/>
                <a:gd name="connsiteX6" fmla="*/ 26173 w 829433"/>
                <a:gd name="connsiteY6" fmla="*/ 582019 h 1436336"/>
                <a:gd name="connsiteX7" fmla="*/ 202984 w 829433"/>
                <a:gd name="connsiteY7" fmla="*/ 165482 h 1436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9433" h="1436336">
                  <a:moveTo>
                    <a:pt x="202984" y="165482"/>
                  </a:moveTo>
                  <a:lnTo>
                    <a:pt x="390921" y="15173"/>
                  </a:lnTo>
                  <a:cubicBezTo>
                    <a:pt x="550942" y="91642"/>
                    <a:pt x="639751" y="82134"/>
                    <a:pt x="687495" y="238917"/>
                  </a:cubicBezTo>
                  <a:lnTo>
                    <a:pt x="821621" y="1409228"/>
                  </a:lnTo>
                  <a:lnTo>
                    <a:pt x="274396" y="1432291"/>
                  </a:lnTo>
                  <a:lnTo>
                    <a:pt x="56922" y="867062"/>
                  </a:lnTo>
                  <a:cubicBezTo>
                    <a:pt x="15248" y="778858"/>
                    <a:pt x="4324" y="677910"/>
                    <a:pt x="26173" y="582019"/>
                  </a:cubicBezTo>
                  <a:lnTo>
                    <a:pt x="202984" y="165482"/>
                  </a:lnTo>
                  <a:close/>
                </a:path>
              </a:pathLst>
            </a:custGeom>
            <a:solidFill>
              <a:schemeClr val="accent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50" name="Freeform: Shape 849">
              <a:extLst>
                <a:ext uri="{FF2B5EF4-FFF2-40B4-BE49-F238E27FC236}">
                  <a16:creationId xmlns:a16="http://schemas.microsoft.com/office/drawing/2014/main" id="{F4EEB24D-C65A-4C4A-B9AF-90AF387F0AC3}"/>
                </a:ext>
              </a:extLst>
            </p:cNvPr>
            <p:cNvSpPr/>
            <p:nvPr/>
          </p:nvSpPr>
          <p:spPr>
            <a:xfrm>
              <a:off x="19503021" y="9170920"/>
              <a:ext cx="1332708" cy="1909015"/>
            </a:xfrm>
            <a:custGeom>
              <a:avLst/>
              <a:gdLst>
                <a:gd name="connsiteX0" fmla="*/ 1247621 w 1497026"/>
                <a:gd name="connsiteY0" fmla="*/ 1990020 h 2144389"/>
                <a:gd name="connsiteX1" fmla="*/ 967232 w 1497026"/>
                <a:gd name="connsiteY1" fmla="*/ 1957450 h 2144389"/>
                <a:gd name="connsiteX2" fmla="*/ 617454 w 1497026"/>
                <a:gd name="connsiteY2" fmla="*/ 1104347 h 2144389"/>
                <a:gd name="connsiteX3" fmla="*/ 368017 w 1497026"/>
                <a:gd name="connsiteY3" fmla="*/ 135933 h 2144389"/>
                <a:gd name="connsiteX4" fmla="*/ 134562 w 1497026"/>
                <a:gd name="connsiteY4" fmla="*/ 26690 h 2144389"/>
                <a:gd name="connsiteX5" fmla="*/ 26330 w 1497026"/>
                <a:gd name="connsiteY5" fmla="*/ 263989 h 2144389"/>
                <a:gd name="connsiteX6" fmla="*/ 385212 w 1497026"/>
                <a:gd name="connsiteY6" fmla="*/ 1201249 h 2144389"/>
                <a:gd name="connsiteX7" fmla="*/ 798311 w 1497026"/>
                <a:gd name="connsiteY7" fmla="*/ 1970397 h 2144389"/>
                <a:gd name="connsiteX8" fmla="*/ 818945 w 1497026"/>
                <a:gd name="connsiteY8" fmla="*/ 2051318 h 2144389"/>
                <a:gd name="connsiteX9" fmla="*/ 936482 w 1497026"/>
                <a:gd name="connsiteY9" fmla="*/ 2136284 h 2144389"/>
                <a:gd name="connsiteX10" fmla="*/ 1201497 w 1497026"/>
                <a:gd name="connsiteY10" fmla="*/ 2112817 h 2144389"/>
                <a:gd name="connsiteX11" fmla="*/ 1462868 w 1497026"/>
                <a:gd name="connsiteY11" fmla="*/ 2135677 h 2144389"/>
                <a:gd name="connsiteX12" fmla="*/ 1490988 w 1497026"/>
                <a:gd name="connsiteY12" fmla="*/ 2117672 h 2144389"/>
                <a:gd name="connsiteX13" fmla="*/ 1247621 w 1497026"/>
                <a:gd name="connsiteY13" fmla="*/ 1990020 h 214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7026" h="2144389">
                  <a:moveTo>
                    <a:pt x="1247621" y="1990020"/>
                  </a:moveTo>
                  <a:cubicBezTo>
                    <a:pt x="1247621" y="1990020"/>
                    <a:pt x="970468" y="1959069"/>
                    <a:pt x="967232" y="1957450"/>
                  </a:cubicBezTo>
                  <a:lnTo>
                    <a:pt x="617454" y="1104347"/>
                  </a:lnTo>
                  <a:cubicBezTo>
                    <a:pt x="617454" y="1104347"/>
                    <a:pt x="369837" y="141192"/>
                    <a:pt x="368017" y="135933"/>
                  </a:cubicBezTo>
                  <a:cubicBezTo>
                    <a:pt x="333423" y="40244"/>
                    <a:pt x="229036" y="-8713"/>
                    <a:pt x="134562" y="26690"/>
                  </a:cubicBezTo>
                  <a:cubicBezTo>
                    <a:pt x="40289" y="62093"/>
                    <a:pt x="-8263" y="168301"/>
                    <a:pt x="26330" y="263989"/>
                  </a:cubicBezTo>
                  <a:lnTo>
                    <a:pt x="385212" y="1201249"/>
                  </a:lnTo>
                  <a:lnTo>
                    <a:pt x="798311" y="1970397"/>
                  </a:lnTo>
                  <a:lnTo>
                    <a:pt x="818945" y="2051318"/>
                  </a:lnTo>
                  <a:cubicBezTo>
                    <a:pt x="846863" y="2124753"/>
                    <a:pt x="913824" y="2137902"/>
                    <a:pt x="936482" y="2136284"/>
                  </a:cubicBezTo>
                  <a:lnTo>
                    <a:pt x="1201497" y="2112817"/>
                  </a:lnTo>
                  <a:lnTo>
                    <a:pt x="1462868" y="2135677"/>
                  </a:lnTo>
                  <a:lnTo>
                    <a:pt x="1490988" y="2117672"/>
                  </a:lnTo>
                  <a:lnTo>
                    <a:pt x="1247621" y="1990020"/>
                  </a:lnTo>
                  <a:close/>
                </a:path>
              </a:pathLst>
            </a:custGeom>
            <a:solidFill>
              <a:srgbClr val="F7C8B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51" name="Freeform: Shape 850">
              <a:extLst>
                <a:ext uri="{FF2B5EF4-FFF2-40B4-BE49-F238E27FC236}">
                  <a16:creationId xmlns:a16="http://schemas.microsoft.com/office/drawing/2014/main" id="{3561B017-A9ED-48E7-BC31-32A50AEDA75C}"/>
                </a:ext>
              </a:extLst>
            </p:cNvPr>
            <p:cNvSpPr/>
            <p:nvPr/>
          </p:nvSpPr>
          <p:spPr>
            <a:xfrm>
              <a:off x="19177082" y="8444629"/>
              <a:ext cx="630335" cy="648345"/>
            </a:xfrm>
            <a:custGeom>
              <a:avLst/>
              <a:gdLst>
                <a:gd name="connsiteX0" fmla="*/ 572910 w 708053"/>
                <a:gd name="connsiteY0" fmla="*/ 585406 h 728283"/>
                <a:gd name="connsiteX1" fmla="*/ 432109 w 708053"/>
                <a:gd name="connsiteY1" fmla="*/ 673610 h 728283"/>
                <a:gd name="connsiteX2" fmla="*/ 189348 w 708053"/>
                <a:gd name="connsiteY2" fmla="*/ 711035 h 728283"/>
                <a:gd name="connsiteX3" fmla="*/ 85567 w 708053"/>
                <a:gd name="connsiteY3" fmla="*/ 659448 h 728283"/>
                <a:gd name="connsiteX4" fmla="*/ 66146 w 708053"/>
                <a:gd name="connsiteY4" fmla="*/ 528155 h 728283"/>
                <a:gd name="connsiteX5" fmla="*/ 22247 w 708053"/>
                <a:gd name="connsiteY5" fmla="*/ 453911 h 728283"/>
                <a:gd name="connsiteX6" fmla="*/ 95075 w 708053"/>
                <a:gd name="connsiteY6" fmla="*/ 407583 h 728283"/>
                <a:gd name="connsiteX7" fmla="*/ 104381 w 708053"/>
                <a:gd name="connsiteY7" fmla="*/ 372586 h 728283"/>
                <a:gd name="connsiteX8" fmla="*/ 101954 w 708053"/>
                <a:gd name="connsiteY8" fmla="*/ 210947 h 728283"/>
                <a:gd name="connsiteX9" fmla="*/ 102965 w 708053"/>
                <a:gd name="connsiteY9" fmla="*/ 205889 h 728283"/>
                <a:gd name="connsiteX10" fmla="*/ 103976 w 708053"/>
                <a:gd name="connsiteY10" fmla="*/ 201439 h 728283"/>
                <a:gd name="connsiteX11" fmla="*/ 104179 w 708053"/>
                <a:gd name="connsiteY11" fmla="*/ 200630 h 728283"/>
                <a:gd name="connsiteX12" fmla="*/ 148280 w 708053"/>
                <a:gd name="connsiteY12" fmla="*/ 98670 h 728283"/>
                <a:gd name="connsiteX13" fmla="*/ 710676 w 708053"/>
                <a:gd name="connsiteY13" fmla="*/ 232593 h 728283"/>
                <a:gd name="connsiteX14" fmla="*/ 572910 w 708053"/>
                <a:gd name="connsiteY14" fmla="*/ 585406 h 72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053" h="728283">
                  <a:moveTo>
                    <a:pt x="572910" y="585406"/>
                  </a:moveTo>
                  <a:cubicBezTo>
                    <a:pt x="523751" y="622023"/>
                    <a:pt x="479244" y="651963"/>
                    <a:pt x="432109" y="673610"/>
                  </a:cubicBezTo>
                  <a:cubicBezTo>
                    <a:pt x="363934" y="704764"/>
                    <a:pt x="290296" y="718925"/>
                    <a:pt x="189348" y="711035"/>
                  </a:cubicBezTo>
                  <a:cubicBezTo>
                    <a:pt x="143628" y="707394"/>
                    <a:pt x="95885" y="691614"/>
                    <a:pt x="85567" y="659448"/>
                  </a:cubicBezTo>
                  <a:cubicBezTo>
                    <a:pt x="68776" y="607457"/>
                    <a:pt x="70597" y="566187"/>
                    <a:pt x="66146" y="528155"/>
                  </a:cubicBezTo>
                  <a:cubicBezTo>
                    <a:pt x="66146" y="528155"/>
                    <a:pt x="-7492" y="467060"/>
                    <a:pt x="22247" y="453911"/>
                  </a:cubicBezTo>
                  <a:cubicBezTo>
                    <a:pt x="41870" y="445212"/>
                    <a:pt x="75655" y="424577"/>
                    <a:pt x="95075" y="407583"/>
                  </a:cubicBezTo>
                  <a:cubicBezTo>
                    <a:pt x="104786" y="398885"/>
                    <a:pt x="107416" y="385331"/>
                    <a:pt x="104381" y="372586"/>
                  </a:cubicBezTo>
                  <a:cubicBezTo>
                    <a:pt x="90017" y="311086"/>
                    <a:pt x="92647" y="255656"/>
                    <a:pt x="101954" y="210947"/>
                  </a:cubicBezTo>
                  <a:cubicBezTo>
                    <a:pt x="102359" y="209329"/>
                    <a:pt x="102560" y="207508"/>
                    <a:pt x="102965" y="205889"/>
                  </a:cubicBezTo>
                  <a:cubicBezTo>
                    <a:pt x="103370" y="204474"/>
                    <a:pt x="103573" y="202855"/>
                    <a:pt x="103976" y="201439"/>
                  </a:cubicBezTo>
                  <a:cubicBezTo>
                    <a:pt x="103976" y="201237"/>
                    <a:pt x="104179" y="201034"/>
                    <a:pt x="104179" y="200630"/>
                  </a:cubicBezTo>
                  <a:cubicBezTo>
                    <a:pt x="117531" y="143784"/>
                    <a:pt x="140593" y="106358"/>
                    <a:pt x="148280" y="98670"/>
                  </a:cubicBezTo>
                  <a:cubicBezTo>
                    <a:pt x="302433" y="-53258"/>
                    <a:pt x="693279" y="8444"/>
                    <a:pt x="710676" y="232593"/>
                  </a:cubicBezTo>
                  <a:cubicBezTo>
                    <a:pt x="725243" y="422149"/>
                    <a:pt x="612966" y="555465"/>
                    <a:pt x="572910" y="585406"/>
                  </a:cubicBezTo>
                  <a:close/>
                </a:path>
              </a:pathLst>
            </a:custGeom>
            <a:solidFill>
              <a:srgbClr val="F7C8B3"/>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52" name="Freeform: Shape 851">
              <a:extLst>
                <a:ext uri="{FF2B5EF4-FFF2-40B4-BE49-F238E27FC236}">
                  <a16:creationId xmlns:a16="http://schemas.microsoft.com/office/drawing/2014/main" id="{4D5D3F2E-EBB9-4F5B-A02D-809118F737C4}"/>
                </a:ext>
              </a:extLst>
            </p:cNvPr>
            <p:cNvSpPr/>
            <p:nvPr/>
          </p:nvSpPr>
          <p:spPr>
            <a:xfrm>
              <a:off x="19410660" y="9055827"/>
              <a:ext cx="72038" cy="144077"/>
            </a:xfrm>
            <a:custGeom>
              <a:avLst/>
              <a:gdLst>
                <a:gd name="connsiteX0" fmla="*/ 15173 w 80920"/>
                <a:gd name="connsiteY0" fmla="*/ 26299 h 161840"/>
                <a:gd name="connsiteX1" fmla="*/ 78493 w 80920"/>
                <a:gd name="connsiteY1" fmla="*/ 15173 h 161840"/>
                <a:gd name="connsiteX2" fmla="*/ 66355 w 80920"/>
                <a:gd name="connsiteY2" fmla="*/ 158604 h 161840"/>
                <a:gd name="connsiteX3" fmla="*/ 15173 w 80920"/>
                <a:gd name="connsiteY3" fmla="*/ 26299 h 161840"/>
              </a:gdLst>
              <a:ahLst/>
              <a:cxnLst>
                <a:cxn ang="0">
                  <a:pos x="connsiteX0" y="connsiteY0"/>
                </a:cxn>
                <a:cxn ang="0">
                  <a:pos x="connsiteX1" y="connsiteY1"/>
                </a:cxn>
                <a:cxn ang="0">
                  <a:pos x="connsiteX2" y="connsiteY2"/>
                </a:cxn>
                <a:cxn ang="0">
                  <a:pos x="connsiteX3" y="connsiteY3"/>
                </a:cxn>
              </a:cxnLst>
              <a:rect l="l" t="t" r="r" b="b"/>
              <a:pathLst>
                <a:path w="80920" h="161840">
                  <a:moveTo>
                    <a:pt x="15173" y="26299"/>
                  </a:moveTo>
                  <a:cubicBezTo>
                    <a:pt x="37224" y="23669"/>
                    <a:pt x="58465" y="20028"/>
                    <a:pt x="78493" y="15173"/>
                  </a:cubicBezTo>
                  <a:cubicBezTo>
                    <a:pt x="74447" y="58263"/>
                    <a:pt x="66355" y="158604"/>
                    <a:pt x="66355" y="158604"/>
                  </a:cubicBezTo>
                  <a:lnTo>
                    <a:pt x="15173" y="26299"/>
                  </a:lnTo>
                  <a:close/>
                </a:path>
              </a:pathLst>
            </a:custGeom>
            <a:solidFill>
              <a:srgbClr val="EF5A29">
                <a:alpha val="20000"/>
              </a:srgbClr>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53" name="Freeform: Shape 852">
              <a:extLst>
                <a:ext uri="{FF2B5EF4-FFF2-40B4-BE49-F238E27FC236}">
                  <a16:creationId xmlns:a16="http://schemas.microsoft.com/office/drawing/2014/main" id="{50CF6630-1D49-46EF-BF13-2620ECA89FAD}"/>
                </a:ext>
              </a:extLst>
            </p:cNvPr>
            <p:cNvSpPr/>
            <p:nvPr/>
          </p:nvSpPr>
          <p:spPr>
            <a:xfrm>
              <a:off x="19228495" y="8394248"/>
              <a:ext cx="864459" cy="1314699"/>
            </a:xfrm>
            <a:custGeom>
              <a:avLst/>
              <a:gdLst>
                <a:gd name="connsiteX0" fmla="*/ 153039 w 971044"/>
                <a:gd name="connsiteY0" fmla="*/ 64430 h 1476796"/>
                <a:gd name="connsiteX1" fmla="*/ 449005 w 971044"/>
                <a:gd name="connsiteY1" fmla="*/ 32466 h 1476796"/>
                <a:gd name="connsiteX2" fmla="*/ 772079 w 971044"/>
                <a:gd name="connsiteY2" fmla="*/ 338143 h 1476796"/>
                <a:gd name="connsiteX3" fmla="*/ 773090 w 971044"/>
                <a:gd name="connsiteY3" fmla="*/ 507469 h 1476796"/>
                <a:gd name="connsiteX4" fmla="*/ 762774 w 971044"/>
                <a:gd name="connsiteY4" fmla="*/ 713614 h 1476796"/>
                <a:gd name="connsiteX5" fmla="*/ 833377 w 971044"/>
                <a:gd name="connsiteY5" fmla="*/ 1009175 h 1476796"/>
                <a:gd name="connsiteX6" fmla="*/ 961433 w 971044"/>
                <a:gd name="connsiteY6" fmla="*/ 1354503 h 1476796"/>
                <a:gd name="connsiteX7" fmla="*/ 945046 w 971044"/>
                <a:gd name="connsiteY7" fmla="*/ 1447157 h 1476796"/>
                <a:gd name="connsiteX8" fmla="*/ 904586 w 971044"/>
                <a:gd name="connsiteY8" fmla="*/ 1460913 h 1476796"/>
                <a:gd name="connsiteX9" fmla="*/ 798581 w 971044"/>
                <a:gd name="connsiteY9" fmla="*/ 1052670 h 1476796"/>
                <a:gd name="connsiteX10" fmla="*/ 752052 w 971044"/>
                <a:gd name="connsiteY10" fmla="*/ 959814 h 1476796"/>
                <a:gd name="connsiteX11" fmla="*/ 752659 w 971044"/>
                <a:gd name="connsiteY11" fmla="*/ 962444 h 1476796"/>
                <a:gd name="connsiteX12" fmla="*/ 839243 w 971044"/>
                <a:gd name="connsiteY12" fmla="*/ 1452821 h 1476796"/>
                <a:gd name="connsiteX13" fmla="*/ 825892 w 971044"/>
                <a:gd name="connsiteY13" fmla="*/ 1475478 h 1476796"/>
                <a:gd name="connsiteX14" fmla="*/ 716043 w 971044"/>
                <a:gd name="connsiteY14" fmla="*/ 1471028 h 1476796"/>
                <a:gd name="connsiteX15" fmla="*/ 707545 w 971044"/>
                <a:gd name="connsiteY15" fmla="*/ 1338723 h 1476796"/>
                <a:gd name="connsiteX16" fmla="*/ 687923 w 971044"/>
                <a:gd name="connsiteY16" fmla="*/ 1470017 h 1476796"/>
                <a:gd name="connsiteX17" fmla="*/ 332277 w 971044"/>
                <a:gd name="connsiteY17" fmla="*/ 1455653 h 1476796"/>
                <a:gd name="connsiteX18" fmla="*/ 273003 w 971044"/>
                <a:gd name="connsiteY18" fmla="*/ 528711 h 1476796"/>
                <a:gd name="connsiteX19" fmla="*/ 261269 w 971044"/>
                <a:gd name="connsiteY19" fmla="*/ 1185177 h 1476796"/>
                <a:gd name="connsiteX20" fmla="*/ 292425 w 971044"/>
                <a:gd name="connsiteY20" fmla="*/ 219190 h 1476796"/>
                <a:gd name="connsiteX21" fmla="*/ 209480 w 971044"/>
                <a:gd name="connsiteY21" fmla="*/ 360194 h 1476796"/>
                <a:gd name="connsiteX22" fmla="*/ 39952 w 971044"/>
                <a:gd name="connsiteY22" fmla="*/ 293434 h 1476796"/>
                <a:gd name="connsiteX23" fmla="*/ 36311 w 971044"/>
                <a:gd name="connsiteY23" fmla="*/ 337334 h 1476796"/>
                <a:gd name="connsiteX24" fmla="*/ 153039 w 971044"/>
                <a:gd name="connsiteY24" fmla="*/ 64430 h 147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1044" h="1476796">
                  <a:moveTo>
                    <a:pt x="153039" y="64430"/>
                  </a:moveTo>
                  <a:cubicBezTo>
                    <a:pt x="217977" y="22554"/>
                    <a:pt x="329647" y="-4150"/>
                    <a:pt x="449005" y="32466"/>
                  </a:cubicBezTo>
                  <a:cubicBezTo>
                    <a:pt x="577668" y="71713"/>
                    <a:pt x="735665" y="150813"/>
                    <a:pt x="772079" y="338143"/>
                  </a:cubicBezTo>
                  <a:cubicBezTo>
                    <a:pt x="779564" y="377187"/>
                    <a:pt x="776934" y="452241"/>
                    <a:pt x="773090" y="507469"/>
                  </a:cubicBezTo>
                  <a:cubicBezTo>
                    <a:pt x="772079" y="520821"/>
                    <a:pt x="762572" y="703094"/>
                    <a:pt x="762774" y="713614"/>
                  </a:cubicBezTo>
                  <a:cubicBezTo>
                    <a:pt x="764797" y="824070"/>
                    <a:pt x="786038" y="909845"/>
                    <a:pt x="833377" y="1009175"/>
                  </a:cubicBezTo>
                  <a:cubicBezTo>
                    <a:pt x="885166" y="1117406"/>
                    <a:pt x="960018" y="1229481"/>
                    <a:pt x="961433" y="1354503"/>
                  </a:cubicBezTo>
                  <a:cubicBezTo>
                    <a:pt x="961433" y="1359155"/>
                    <a:pt x="958804" y="1450191"/>
                    <a:pt x="945046" y="1447157"/>
                  </a:cubicBezTo>
                  <a:cubicBezTo>
                    <a:pt x="945654" y="1447360"/>
                    <a:pt x="904586" y="1460913"/>
                    <a:pt x="904586" y="1460913"/>
                  </a:cubicBezTo>
                  <a:cubicBezTo>
                    <a:pt x="924615" y="1275605"/>
                    <a:pt x="852596" y="1143705"/>
                    <a:pt x="798581" y="1052670"/>
                  </a:cubicBezTo>
                  <a:cubicBezTo>
                    <a:pt x="780778" y="1022730"/>
                    <a:pt x="765202" y="991778"/>
                    <a:pt x="752052" y="959814"/>
                  </a:cubicBezTo>
                  <a:cubicBezTo>
                    <a:pt x="752254" y="960623"/>
                    <a:pt x="752457" y="961634"/>
                    <a:pt x="752659" y="962444"/>
                  </a:cubicBezTo>
                  <a:cubicBezTo>
                    <a:pt x="783408" y="1077957"/>
                    <a:pt x="924615" y="1197517"/>
                    <a:pt x="839243" y="1452821"/>
                  </a:cubicBezTo>
                  <a:cubicBezTo>
                    <a:pt x="836411" y="1461520"/>
                    <a:pt x="833781" y="1470218"/>
                    <a:pt x="825892" y="1475478"/>
                  </a:cubicBezTo>
                  <a:cubicBezTo>
                    <a:pt x="821036" y="1478716"/>
                    <a:pt x="779362" y="1480132"/>
                    <a:pt x="716043" y="1471028"/>
                  </a:cubicBezTo>
                  <a:cubicBezTo>
                    <a:pt x="713008" y="1434210"/>
                    <a:pt x="710580" y="1375744"/>
                    <a:pt x="707545" y="1338723"/>
                  </a:cubicBezTo>
                  <a:cubicBezTo>
                    <a:pt x="695205" y="1381409"/>
                    <a:pt x="688731" y="1425713"/>
                    <a:pt x="687923" y="1470017"/>
                  </a:cubicBezTo>
                  <a:cubicBezTo>
                    <a:pt x="582118" y="1477502"/>
                    <a:pt x="436664" y="1471635"/>
                    <a:pt x="332277" y="1455653"/>
                  </a:cubicBezTo>
                  <a:cubicBezTo>
                    <a:pt x="414816" y="1207430"/>
                    <a:pt x="226878" y="832162"/>
                    <a:pt x="273003" y="528711"/>
                  </a:cubicBezTo>
                  <a:cubicBezTo>
                    <a:pt x="247918" y="607406"/>
                    <a:pt x="234363" y="1082004"/>
                    <a:pt x="261269" y="1185177"/>
                  </a:cubicBezTo>
                  <a:cubicBezTo>
                    <a:pt x="227081" y="1216129"/>
                    <a:pt x="212313" y="344617"/>
                    <a:pt x="292425" y="219190"/>
                  </a:cubicBezTo>
                  <a:cubicBezTo>
                    <a:pt x="280691" y="226473"/>
                    <a:pt x="227081" y="327421"/>
                    <a:pt x="209480" y="360194"/>
                  </a:cubicBezTo>
                  <a:cubicBezTo>
                    <a:pt x="193702" y="341785"/>
                    <a:pt x="46021" y="295053"/>
                    <a:pt x="39952" y="293434"/>
                  </a:cubicBezTo>
                  <a:cubicBezTo>
                    <a:pt x="35906" y="306989"/>
                    <a:pt x="36918" y="318115"/>
                    <a:pt x="36311" y="337334"/>
                  </a:cubicBezTo>
                  <a:cubicBezTo>
                    <a:pt x="-29032" y="242050"/>
                    <a:pt x="70500" y="117635"/>
                    <a:pt x="153039" y="64430"/>
                  </a:cubicBezTo>
                  <a:close/>
                </a:path>
              </a:pathLst>
            </a:custGeom>
            <a:solidFill>
              <a:srgbClr val="2C1C2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54" name="Freeform: Shape 853">
              <a:extLst>
                <a:ext uri="{FF2B5EF4-FFF2-40B4-BE49-F238E27FC236}">
                  <a16:creationId xmlns:a16="http://schemas.microsoft.com/office/drawing/2014/main" id="{F34A3258-D3D7-4CD8-A504-40B5A00B3DBF}"/>
                </a:ext>
              </a:extLst>
            </p:cNvPr>
            <p:cNvSpPr/>
            <p:nvPr/>
          </p:nvSpPr>
          <p:spPr>
            <a:xfrm>
              <a:off x="19255779" y="8664462"/>
              <a:ext cx="108058" cy="54028"/>
            </a:xfrm>
            <a:custGeom>
              <a:avLst/>
              <a:gdLst>
                <a:gd name="connsiteX0" fmla="*/ 15173 w 121380"/>
                <a:gd name="connsiteY0" fmla="*/ 17821 h 60690"/>
                <a:gd name="connsiteX1" fmla="*/ 70400 w 121380"/>
                <a:gd name="connsiteY1" fmla="*/ 22677 h 60690"/>
                <a:gd name="connsiteX2" fmla="*/ 94272 w 121380"/>
                <a:gd name="connsiteY2" fmla="*/ 36028 h 60690"/>
                <a:gd name="connsiteX3" fmla="*/ 113086 w 121380"/>
                <a:gd name="connsiteY3" fmla="*/ 55247 h 60690"/>
                <a:gd name="connsiteX4" fmla="*/ 111872 w 121380"/>
                <a:gd name="connsiteY4" fmla="*/ 56259 h 60690"/>
                <a:gd name="connsiteX5" fmla="*/ 90225 w 121380"/>
                <a:gd name="connsiteY5" fmla="*/ 42502 h 60690"/>
                <a:gd name="connsiteX6" fmla="*/ 66557 w 121380"/>
                <a:gd name="connsiteY6" fmla="*/ 34208 h 60690"/>
                <a:gd name="connsiteX7" fmla="*/ 16790 w 121380"/>
                <a:gd name="connsiteY7" fmla="*/ 23284 h 60690"/>
                <a:gd name="connsiteX8" fmla="*/ 15173 w 121380"/>
                <a:gd name="connsiteY8" fmla="*/ 17821 h 6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380" h="60690">
                  <a:moveTo>
                    <a:pt x="15173" y="17821"/>
                  </a:moveTo>
                  <a:cubicBezTo>
                    <a:pt x="33379" y="10943"/>
                    <a:pt x="61904" y="19238"/>
                    <a:pt x="70400" y="22677"/>
                  </a:cubicBezTo>
                  <a:cubicBezTo>
                    <a:pt x="78897" y="26116"/>
                    <a:pt x="86989" y="30769"/>
                    <a:pt x="94272" y="36028"/>
                  </a:cubicBezTo>
                  <a:cubicBezTo>
                    <a:pt x="101554" y="41491"/>
                    <a:pt x="107623" y="48369"/>
                    <a:pt x="113086" y="55247"/>
                  </a:cubicBezTo>
                  <a:lnTo>
                    <a:pt x="111872" y="56259"/>
                  </a:lnTo>
                  <a:cubicBezTo>
                    <a:pt x="104994" y="50797"/>
                    <a:pt x="98115" y="45942"/>
                    <a:pt x="90225" y="42502"/>
                  </a:cubicBezTo>
                  <a:cubicBezTo>
                    <a:pt x="82740" y="38861"/>
                    <a:pt x="74850" y="36028"/>
                    <a:pt x="66557" y="34208"/>
                  </a:cubicBezTo>
                  <a:cubicBezTo>
                    <a:pt x="58464" y="32387"/>
                    <a:pt x="25691" y="26723"/>
                    <a:pt x="16790" y="23284"/>
                  </a:cubicBezTo>
                  <a:lnTo>
                    <a:pt x="15173" y="17821"/>
                  </a:lnTo>
                  <a:close/>
                </a:path>
              </a:pathLst>
            </a:custGeom>
            <a:solidFill>
              <a:srgbClr val="2C1C2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55" name="Freeform: Shape 854">
              <a:extLst>
                <a:ext uri="{FF2B5EF4-FFF2-40B4-BE49-F238E27FC236}">
                  <a16:creationId xmlns:a16="http://schemas.microsoft.com/office/drawing/2014/main" id="{DF9A33E3-D5C3-4B04-B49D-AF8436015EF3}"/>
                </a:ext>
              </a:extLst>
            </p:cNvPr>
            <p:cNvSpPr/>
            <p:nvPr/>
          </p:nvSpPr>
          <p:spPr>
            <a:xfrm>
              <a:off x="19262442" y="8904727"/>
              <a:ext cx="72038" cy="72038"/>
            </a:xfrm>
            <a:custGeom>
              <a:avLst/>
              <a:gdLst>
                <a:gd name="connsiteX0" fmla="*/ 15173 w 80920"/>
                <a:gd name="connsiteY0" fmla="*/ 17600 h 80920"/>
                <a:gd name="connsiteX1" fmla="*/ 26501 w 80920"/>
                <a:gd name="connsiteY1" fmla="*/ 17195 h 80920"/>
                <a:gd name="connsiteX2" fmla="*/ 80110 w 80920"/>
                <a:gd name="connsiteY2" fmla="*/ 15173 h 80920"/>
                <a:gd name="connsiteX3" fmla="*/ 58667 w 80920"/>
                <a:gd name="connsiteY3" fmla="*/ 83752 h 80920"/>
                <a:gd name="connsiteX4" fmla="*/ 15173 w 80920"/>
                <a:gd name="connsiteY4" fmla="*/ 17600 h 8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20" h="80920">
                  <a:moveTo>
                    <a:pt x="15173" y="17600"/>
                  </a:moveTo>
                  <a:lnTo>
                    <a:pt x="26501" y="17195"/>
                  </a:lnTo>
                  <a:lnTo>
                    <a:pt x="80110" y="15173"/>
                  </a:lnTo>
                  <a:cubicBezTo>
                    <a:pt x="80110" y="15173"/>
                    <a:pt x="87595" y="78897"/>
                    <a:pt x="58667" y="83752"/>
                  </a:cubicBezTo>
                  <a:cubicBezTo>
                    <a:pt x="29940" y="88405"/>
                    <a:pt x="15173" y="17600"/>
                    <a:pt x="15173" y="17600"/>
                  </a:cubicBezTo>
                  <a:close/>
                </a:path>
              </a:pathLst>
            </a:custGeom>
            <a:solidFill>
              <a:srgbClr val="F17762"/>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sp>
          <p:nvSpPr>
            <p:cNvPr id="856" name="Freeform: Shape 855">
              <a:extLst>
                <a:ext uri="{FF2B5EF4-FFF2-40B4-BE49-F238E27FC236}">
                  <a16:creationId xmlns:a16="http://schemas.microsoft.com/office/drawing/2014/main" id="{C8632B24-5399-4978-9E8E-3BB73D72FED7}"/>
                </a:ext>
              </a:extLst>
            </p:cNvPr>
            <p:cNvSpPr/>
            <p:nvPr/>
          </p:nvSpPr>
          <p:spPr>
            <a:xfrm>
              <a:off x="19273452" y="8733061"/>
              <a:ext cx="54028" cy="72038"/>
            </a:xfrm>
            <a:custGeom>
              <a:avLst/>
              <a:gdLst>
                <a:gd name="connsiteX0" fmla="*/ 15955 w 60690"/>
                <a:gd name="connsiteY0" fmla="*/ 47175 h 80920"/>
                <a:gd name="connsiteX1" fmla="*/ 40231 w 60690"/>
                <a:gd name="connsiteY1" fmla="*/ 71653 h 80920"/>
                <a:gd name="connsiteX2" fmla="*/ 53584 w 60690"/>
                <a:gd name="connsiteY2" fmla="*/ 39892 h 80920"/>
                <a:gd name="connsiteX3" fmla="*/ 29308 w 60690"/>
                <a:gd name="connsiteY3" fmla="*/ 15414 h 80920"/>
                <a:gd name="connsiteX4" fmla="*/ 15955 w 60690"/>
                <a:gd name="connsiteY4" fmla="*/ 47175 h 80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0" h="80920">
                  <a:moveTo>
                    <a:pt x="15955" y="47175"/>
                  </a:moveTo>
                  <a:cubicBezTo>
                    <a:pt x="18990" y="62752"/>
                    <a:pt x="29914" y="73677"/>
                    <a:pt x="40231" y="71653"/>
                  </a:cubicBezTo>
                  <a:cubicBezTo>
                    <a:pt x="50549" y="69630"/>
                    <a:pt x="56618" y="55470"/>
                    <a:pt x="53584" y="39892"/>
                  </a:cubicBezTo>
                  <a:cubicBezTo>
                    <a:pt x="50549" y="24315"/>
                    <a:pt x="39625" y="13391"/>
                    <a:pt x="29308" y="15414"/>
                  </a:cubicBezTo>
                  <a:cubicBezTo>
                    <a:pt x="18990" y="17437"/>
                    <a:pt x="12921" y="31598"/>
                    <a:pt x="15955" y="47175"/>
                  </a:cubicBezTo>
                  <a:close/>
                </a:path>
              </a:pathLst>
            </a:custGeom>
            <a:solidFill>
              <a:srgbClr val="2C1C28"/>
            </a:solidFill>
            <a:ln w="9525" cap="flat">
              <a:noFill/>
              <a:prstDash val="solid"/>
              <a:miter/>
            </a:ln>
          </p:spPr>
          <p:txBody>
            <a:bodyPr rtlCol="0" anchor="ctr"/>
            <a:lstStyle/>
            <a:p>
              <a:pPr defTabSz="1947696">
                <a:defRPr/>
              </a:pPr>
              <a:endParaRPr lang="en-US" sz="3834" dirty="0">
                <a:solidFill>
                  <a:srgbClr val="000000"/>
                </a:solidFill>
                <a:latin typeface="Montserrat Light "/>
              </a:endParaRPr>
            </a:p>
          </p:txBody>
        </p:sp>
      </p:grpSp>
      <p:sp>
        <p:nvSpPr>
          <p:cNvPr id="862" name="TextBox 861">
            <a:extLst>
              <a:ext uri="{FF2B5EF4-FFF2-40B4-BE49-F238E27FC236}">
                <a16:creationId xmlns:a16="http://schemas.microsoft.com/office/drawing/2014/main" id="{7BD811BE-10F2-4321-A872-059B2797D5D0}"/>
              </a:ext>
            </a:extLst>
          </p:cNvPr>
          <p:cNvSpPr txBox="1"/>
          <p:nvPr/>
        </p:nvSpPr>
        <p:spPr>
          <a:xfrm>
            <a:off x="2048307" y="403953"/>
            <a:ext cx="3652152" cy="1200329"/>
          </a:xfrm>
          <a:prstGeom prst="rect">
            <a:avLst/>
          </a:prstGeom>
          <a:noFill/>
        </p:spPr>
        <p:txBody>
          <a:bodyPr wrap="square" rtlCol="0">
            <a:spAutoFit/>
          </a:bodyPr>
          <a:lstStyle/>
          <a:p>
            <a:pPr defTabSz="1947696">
              <a:defRPr/>
            </a:pPr>
            <a:r>
              <a:rPr lang="ar-IQ" sz="7200" dirty="0">
                <a:solidFill>
                  <a:schemeClr val="accent1">
                    <a:lumMod val="20000"/>
                    <a:lumOff val="80000"/>
                  </a:schemeClr>
                </a:solidFill>
                <a:latin typeface="Hacen Maghreb Bd" panose="02000500000000000000" pitchFamily="2" charset="-78"/>
                <a:cs typeface="Hacen Maghreb Bd" panose="02000500000000000000" pitchFamily="2" charset="-78"/>
              </a:rPr>
              <a:t>التوصيات</a:t>
            </a:r>
            <a:endParaRPr lang="en-US" sz="7200" b="1" dirty="0">
              <a:solidFill>
                <a:schemeClr val="accent1">
                  <a:lumMod val="20000"/>
                  <a:lumOff val="80000"/>
                </a:schemeClr>
              </a:solidFill>
              <a:latin typeface="Montserrat "/>
            </a:endParaRPr>
          </a:p>
        </p:txBody>
      </p:sp>
      <p:grpSp>
        <p:nvGrpSpPr>
          <p:cNvPr id="5" name="Group 4">
            <a:extLst>
              <a:ext uri="{FF2B5EF4-FFF2-40B4-BE49-F238E27FC236}">
                <a16:creationId xmlns:a16="http://schemas.microsoft.com/office/drawing/2014/main" id="{E329F8F0-9A4E-3BC5-75A7-3C6F57C993BC}"/>
              </a:ext>
            </a:extLst>
          </p:cNvPr>
          <p:cNvGrpSpPr/>
          <p:nvPr/>
        </p:nvGrpSpPr>
        <p:grpSpPr>
          <a:xfrm>
            <a:off x="17803590" y="2892472"/>
            <a:ext cx="1090197" cy="6353556"/>
            <a:chOff x="527962" y="2540004"/>
            <a:chExt cx="1090197" cy="6353556"/>
          </a:xfrm>
        </p:grpSpPr>
        <p:sp>
          <p:nvSpPr>
            <p:cNvPr id="301" name="Google Shape;242;p24">
              <a:extLst>
                <a:ext uri="{FF2B5EF4-FFF2-40B4-BE49-F238E27FC236}">
                  <a16:creationId xmlns:a16="http://schemas.microsoft.com/office/drawing/2014/main" id="{13AD3836-CE76-4353-A2BA-199542B3DD05}"/>
                </a:ext>
              </a:extLst>
            </p:cNvPr>
            <p:cNvSpPr/>
            <p:nvPr/>
          </p:nvSpPr>
          <p:spPr>
            <a:xfrm>
              <a:off x="527962" y="2540004"/>
              <a:ext cx="1090197" cy="6353556"/>
            </a:xfrm>
            <a:prstGeom prst="roundRect">
              <a:avLst>
                <a:gd name="adj" fmla="val 50000"/>
              </a:avLst>
            </a:prstGeom>
            <a:noFill/>
            <a:ln w="57150" cap="flat" cmpd="sng">
              <a:solidFill>
                <a:schemeClr val="accent2"/>
              </a:solidFill>
              <a:prstDash val="solid"/>
              <a:round/>
              <a:headEnd type="none" w="sm" len="sm"/>
              <a:tailEnd type="none" w="sm" len="sm"/>
            </a:ln>
          </p:spPr>
          <p:txBody>
            <a:bodyPr spcFirstLastPara="1" wrap="square" lIns="73017" tIns="73017" rIns="73017" bIns="73017" anchor="ctr" anchorCtr="0">
              <a:noAutofit/>
            </a:bodyPr>
            <a:lstStyle/>
            <a:p>
              <a:pPr defTabSz="365175">
                <a:defRPr/>
              </a:pPr>
              <a:endParaRPr sz="1438">
                <a:solidFill>
                  <a:prstClr val="black"/>
                </a:solidFill>
                <a:latin typeface="Open Sans Light"/>
              </a:endParaRPr>
            </a:p>
          </p:txBody>
        </p:sp>
        <p:pic>
          <p:nvPicPr>
            <p:cNvPr id="302" name="Graphic 301">
              <a:extLst>
                <a:ext uri="{FF2B5EF4-FFF2-40B4-BE49-F238E27FC236}">
                  <a16:creationId xmlns:a16="http://schemas.microsoft.com/office/drawing/2014/main" id="{EB8BAA7A-DE61-41C9-8331-B03247B1BF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265" y="5348160"/>
              <a:ext cx="693779" cy="693779"/>
            </a:xfrm>
            <a:prstGeom prst="rect">
              <a:avLst/>
            </a:prstGeom>
          </p:spPr>
        </p:pic>
        <p:pic>
          <p:nvPicPr>
            <p:cNvPr id="303" name="Graphic 302">
              <a:extLst>
                <a:ext uri="{FF2B5EF4-FFF2-40B4-BE49-F238E27FC236}">
                  <a16:creationId xmlns:a16="http://schemas.microsoft.com/office/drawing/2014/main" id="{8655760E-B0A6-47E8-ADBB-1B75729EA87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5819" y="6597662"/>
              <a:ext cx="693779" cy="693779"/>
            </a:xfrm>
            <a:prstGeom prst="rect">
              <a:avLst/>
            </a:prstGeom>
          </p:spPr>
        </p:pic>
        <p:pic>
          <p:nvPicPr>
            <p:cNvPr id="304" name="Graphic 303">
              <a:extLst>
                <a:ext uri="{FF2B5EF4-FFF2-40B4-BE49-F238E27FC236}">
                  <a16:creationId xmlns:a16="http://schemas.microsoft.com/office/drawing/2014/main" id="{02BB1044-3E1D-48A2-8E49-2ABE435DF13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9147" y="7888040"/>
              <a:ext cx="693779" cy="693779"/>
            </a:xfrm>
            <a:prstGeom prst="rect">
              <a:avLst/>
            </a:prstGeom>
          </p:spPr>
        </p:pic>
        <p:pic>
          <p:nvPicPr>
            <p:cNvPr id="305" name="Graphic 304">
              <a:extLst>
                <a:ext uri="{FF2B5EF4-FFF2-40B4-BE49-F238E27FC236}">
                  <a16:creationId xmlns:a16="http://schemas.microsoft.com/office/drawing/2014/main" id="{8986FEAF-45B4-4CBF-AE30-F1C13FB814E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9439" y="4092682"/>
              <a:ext cx="693779" cy="693779"/>
            </a:xfrm>
            <a:prstGeom prst="rect">
              <a:avLst/>
            </a:prstGeom>
          </p:spPr>
        </p:pic>
        <p:pic>
          <p:nvPicPr>
            <p:cNvPr id="306" name="Graphic 305">
              <a:extLst>
                <a:ext uri="{FF2B5EF4-FFF2-40B4-BE49-F238E27FC236}">
                  <a16:creationId xmlns:a16="http://schemas.microsoft.com/office/drawing/2014/main" id="{DA5A9A63-9860-4279-9010-B192C56EAC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250" y="2849531"/>
              <a:ext cx="693779" cy="693779"/>
            </a:xfrm>
            <a:prstGeom prst="rect">
              <a:avLst/>
            </a:prstGeom>
          </p:spPr>
        </p:pic>
      </p:grpSp>
      <p:sp>
        <p:nvSpPr>
          <p:cNvPr id="4" name="Content Placeholder 2">
            <a:extLst>
              <a:ext uri="{FF2B5EF4-FFF2-40B4-BE49-F238E27FC236}">
                <a16:creationId xmlns:a16="http://schemas.microsoft.com/office/drawing/2014/main" id="{822227AF-861F-20EA-3FE9-C4EF5C9DD5E6}"/>
              </a:ext>
            </a:extLst>
          </p:cNvPr>
          <p:cNvSpPr txBox="1">
            <a:spLocks/>
          </p:cNvSpPr>
          <p:nvPr/>
        </p:nvSpPr>
        <p:spPr>
          <a:xfrm>
            <a:off x="8291428" y="1428670"/>
            <a:ext cx="9085897" cy="8895782"/>
          </a:xfrm>
          <a:prstGeom prst="rect">
            <a:avLst/>
          </a:prstGeom>
        </p:spPr>
        <p:txBody>
          <a:bodyPr>
            <a:noAutofit/>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r" rtl="1"/>
            <a:r>
              <a:rPr lang="ar-IQ" sz="3600" dirty="0">
                <a:solidFill>
                  <a:schemeClr val="accent1">
                    <a:lumMod val="20000"/>
                    <a:lumOff val="80000"/>
                  </a:schemeClr>
                </a:solidFill>
                <a:latin typeface="Hacen Maghreb Bd" panose="02000500000000000000" pitchFamily="2" charset="-78"/>
                <a:cs typeface="Hacen Maghreb Bd" panose="02000500000000000000" pitchFamily="2" charset="-78"/>
              </a:rPr>
              <a:t>إقامة الانشطة الرياضية و تشجيع النساء على المشاركة فيها. </a:t>
            </a:r>
          </a:p>
          <a:p>
            <a:pPr algn="r" rtl="1"/>
            <a:r>
              <a:rPr lang="ar-IQ" sz="3600" dirty="0">
                <a:solidFill>
                  <a:schemeClr val="accent1">
                    <a:lumMod val="20000"/>
                    <a:lumOff val="80000"/>
                  </a:schemeClr>
                </a:solidFill>
                <a:latin typeface="Hacen Maghreb Bd" panose="02000500000000000000" pitchFamily="2" charset="-78"/>
                <a:cs typeface="Hacen Maghreb Bd" panose="02000500000000000000" pitchFamily="2" charset="-78"/>
              </a:rPr>
              <a:t>تحقيق المساوات بين الجنسين وتمكين النساء والفتيات من خلال الرياضة فمن الممكن أن تساعد الرياضة النساء والفتيات على إظهار مواهبهن وإنجازاتهن في المجتمع. وهذا، بدوره، يحسّن إحساس المشاركات بقْدر أنفسهن. يمكن أن تذكي وعي النظراء الذكور بأدوار الجنسين وتعبر عن الفوائد الاجتماعية والنفسية للأفراد وللمجموعات على السواء.</a:t>
            </a:r>
          </a:p>
          <a:p>
            <a:pPr algn="r" rtl="1"/>
            <a:r>
              <a:rPr lang="ar-IQ" sz="3600" dirty="0">
                <a:solidFill>
                  <a:schemeClr val="accent1">
                    <a:lumMod val="20000"/>
                    <a:lumOff val="80000"/>
                  </a:schemeClr>
                </a:solidFill>
                <a:latin typeface="Hacen Maghreb Bd" panose="02000500000000000000" pitchFamily="2" charset="-78"/>
                <a:cs typeface="Hacen Maghreb Bd" panose="02000500000000000000" pitchFamily="2" charset="-78"/>
              </a:rPr>
              <a:t>الالتزام بالقيم الرئيسية للرياضة، ومن بينها روح العمل كفريق، واللعب النظيف، واحترام القواعد والآخرين، والتعاون، والانضباط، والتسامح. وهذه المهارات أساسية للمشاركة المستقبلية في الأنشطة الجماعية وللحياة المهنية، ويمكن أن تحفز التماسك الاجتماعي داخل المجتمعات المحلية والمجتمعات الأوسع نطاقاً. </a:t>
            </a:r>
          </a:p>
          <a:p>
            <a:pPr algn="r" rtl="1"/>
            <a:endParaRPr lang="ar-IQ" sz="3600" dirty="0">
              <a:solidFill>
                <a:schemeClr val="accent1">
                  <a:lumMod val="20000"/>
                  <a:lumOff val="80000"/>
                </a:schemeClr>
              </a:solidFill>
              <a:latin typeface="Hacen Maghreb Bd" panose="02000500000000000000" pitchFamily="2" charset="-78"/>
              <a:cs typeface="Hacen Maghreb Bd" panose="02000500000000000000" pitchFamily="2" charset="-78"/>
            </a:endParaRPr>
          </a:p>
          <a:p>
            <a:pPr algn="r" rtl="1"/>
            <a:endParaRPr lang="en-US" sz="3600" dirty="0">
              <a:solidFill>
                <a:schemeClr val="accent1">
                  <a:lumMod val="50000"/>
                </a:schemeClr>
              </a:solidFill>
              <a:latin typeface="Hacen Maghreb Bd" panose="02000500000000000000" pitchFamily="2" charset="-78"/>
              <a:cs typeface="Hacen Maghreb Bd" panose="02000500000000000000" pitchFamily="2" charset="-78"/>
            </a:endParaRPr>
          </a:p>
          <a:p>
            <a:pPr algn="r" rtl="1"/>
            <a:endParaRPr lang="en-US" sz="3600" dirty="0">
              <a:solidFill>
                <a:schemeClr val="accent1">
                  <a:lumMod val="50000"/>
                </a:schemeClr>
              </a:solidFill>
              <a:latin typeface="Hacen Maghreb Bd" panose="02000500000000000000" pitchFamily="2" charset="-78"/>
              <a:cs typeface="Hacen Maghreb Bd" panose="02000500000000000000" pitchFamily="2" charset="-78"/>
            </a:endParaRPr>
          </a:p>
        </p:txBody>
      </p:sp>
    </p:spTree>
    <p:extLst>
      <p:ext uri="{BB962C8B-B14F-4D97-AF65-F5344CB8AC3E}">
        <p14:creationId xmlns:p14="http://schemas.microsoft.com/office/powerpoint/2010/main" val="404570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319" name="Rectangle 6">
            <a:extLst>
              <a:ext uri="{FF2B5EF4-FFF2-40B4-BE49-F238E27FC236}">
                <a16:creationId xmlns:a16="http://schemas.microsoft.com/office/drawing/2014/main" id="{18842385-97FB-4783-B60A-EAAE9FCFA7C7}"/>
              </a:ext>
            </a:extLst>
          </p:cNvPr>
          <p:cNvSpPr>
            <a:spLocks noChangeArrowheads="1"/>
          </p:cNvSpPr>
          <p:nvPr/>
        </p:nvSpPr>
        <p:spPr bwMode="auto">
          <a:xfrm>
            <a:off x="3627707" y="803610"/>
            <a:ext cx="933261" cy="3135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pic>
        <p:nvPicPr>
          <p:cNvPr id="1039" name="Picture 15">
            <a:extLst>
              <a:ext uri="{FF2B5EF4-FFF2-40B4-BE49-F238E27FC236}">
                <a16:creationId xmlns:a16="http://schemas.microsoft.com/office/drawing/2014/main" id="{355E4FF6-4DB0-4BC7-AF36-C19273DB4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457" y="4721786"/>
            <a:ext cx="2845432" cy="494527"/>
          </a:xfrm>
          <a:prstGeom prst="rect">
            <a:avLst/>
          </a:prstGeom>
          <a:solidFill>
            <a:schemeClr val="bg1">
              <a:lumMod val="95000"/>
            </a:schemeClr>
          </a:solidFill>
          <a:ln>
            <a:noFill/>
          </a:ln>
        </p:spPr>
      </p:pic>
      <p:sp>
        <p:nvSpPr>
          <p:cNvPr id="1328" name="Freeform 16">
            <a:extLst>
              <a:ext uri="{FF2B5EF4-FFF2-40B4-BE49-F238E27FC236}">
                <a16:creationId xmlns:a16="http://schemas.microsoft.com/office/drawing/2014/main" id="{CB7D143D-2395-49D0-95C8-5EA395612872}"/>
              </a:ext>
            </a:extLst>
          </p:cNvPr>
          <p:cNvSpPr>
            <a:spLocks noEditPoints="1"/>
          </p:cNvSpPr>
          <p:nvPr/>
        </p:nvSpPr>
        <p:spPr bwMode="auto">
          <a:xfrm>
            <a:off x="8877301" y="8562"/>
            <a:ext cx="1488653" cy="4317602"/>
          </a:xfrm>
          <a:custGeom>
            <a:avLst/>
            <a:gdLst>
              <a:gd name="T0" fmla="*/ 521 w 1337"/>
              <a:gd name="T1" fmla="*/ 1987 h 3878"/>
              <a:gd name="T2" fmla="*/ 707 w 1337"/>
              <a:gd name="T3" fmla="*/ 2048 h 3878"/>
              <a:gd name="T4" fmla="*/ 818 w 1337"/>
              <a:gd name="T5" fmla="*/ 1947 h 3878"/>
              <a:gd name="T6" fmla="*/ 294 w 1337"/>
              <a:gd name="T7" fmla="*/ 1360 h 3878"/>
              <a:gd name="T8" fmla="*/ 294 w 1337"/>
              <a:gd name="T9" fmla="*/ 1371 h 3878"/>
              <a:gd name="T10" fmla="*/ 294 w 1337"/>
              <a:gd name="T11" fmla="*/ 1360 h 3878"/>
              <a:gd name="T12" fmla="*/ 1251 w 1337"/>
              <a:gd name="T13" fmla="*/ 1299 h 3878"/>
              <a:gd name="T14" fmla="*/ 859 w 1337"/>
              <a:gd name="T15" fmla="*/ 570 h 3878"/>
              <a:gd name="T16" fmla="*/ 726 w 1337"/>
              <a:gd name="T17" fmla="*/ 115 h 3878"/>
              <a:gd name="T18" fmla="*/ 676 w 1337"/>
              <a:gd name="T19" fmla="*/ 34 h 3878"/>
              <a:gd name="T20" fmla="*/ 609 w 1337"/>
              <a:gd name="T21" fmla="*/ 205 h 3878"/>
              <a:gd name="T22" fmla="*/ 433 w 1337"/>
              <a:gd name="T23" fmla="*/ 639 h 3878"/>
              <a:gd name="T24" fmla="*/ 68 w 1337"/>
              <a:gd name="T25" fmla="*/ 1322 h 3878"/>
              <a:gd name="T26" fmla="*/ 10 w 1337"/>
              <a:gd name="T27" fmla="*/ 2142 h 3878"/>
              <a:gd name="T28" fmla="*/ 85 w 1337"/>
              <a:gd name="T29" fmla="*/ 2760 h 3878"/>
              <a:gd name="T30" fmla="*/ 149 w 1337"/>
              <a:gd name="T31" fmla="*/ 3340 h 3878"/>
              <a:gd name="T32" fmla="*/ 142 w 1337"/>
              <a:gd name="T33" fmla="*/ 3699 h 3878"/>
              <a:gd name="T34" fmla="*/ 1061 w 1337"/>
              <a:gd name="T35" fmla="*/ 3722 h 3878"/>
              <a:gd name="T36" fmla="*/ 1065 w 1337"/>
              <a:gd name="T37" fmla="*/ 3472 h 3878"/>
              <a:gd name="T38" fmla="*/ 1150 w 1337"/>
              <a:gd name="T39" fmla="*/ 2996 h 3878"/>
              <a:gd name="T40" fmla="*/ 1249 w 1337"/>
              <a:gd name="T41" fmla="*/ 2388 h 3878"/>
              <a:gd name="T42" fmla="*/ 1321 w 1337"/>
              <a:gd name="T43" fmla="*/ 1900 h 3878"/>
              <a:gd name="T44" fmla="*/ 1029 w 1337"/>
              <a:gd name="T45" fmla="*/ 1748 h 3878"/>
              <a:gd name="T46" fmla="*/ 1025 w 1337"/>
              <a:gd name="T47" fmla="*/ 1961 h 3878"/>
              <a:gd name="T48" fmla="*/ 961 w 1337"/>
              <a:gd name="T49" fmla="*/ 2062 h 3878"/>
              <a:gd name="T50" fmla="*/ 905 w 1337"/>
              <a:gd name="T51" fmla="*/ 2157 h 3878"/>
              <a:gd name="T52" fmla="*/ 895 w 1337"/>
              <a:gd name="T53" fmla="*/ 2157 h 3878"/>
              <a:gd name="T54" fmla="*/ 827 w 1337"/>
              <a:gd name="T55" fmla="*/ 2113 h 3878"/>
              <a:gd name="T56" fmla="*/ 817 w 1337"/>
              <a:gd name="T57" fmla="*/ 2097 h 3878"/>
              <a:gd name="T58" fmla="*/ 810 w 1337"/>
              <a:gd name="T59" fmla="*/ 2028 h 3878"/>
              <a:gd name="T60" fmla="*/ 818 w 1337"/>
              <a:gd name="T61" fmla="*/ 1947 h 3878"/>
              <a:gd name="T62" fmla="*/ 521 w 1337"/>
              <a:gd name="T63" fmla="*/ 1987 h 3878"/>
              <a:gd name="T64" fmla="*/ 516 w 1337"/>
              <a:gd name="T65" fmla="*/ 2107 h 3878"/>
              <a:gd name="T66" fmla="*/ 512 w 1337"/>
              <a:gd name="T67" fmla="*/ 2120 h 3878"/>
              <a:gd name="T68" fmla="*/ 482 w 1337"/>
              <a:gd name="T69" fmla="*/ 2155 h 3878"/>
              <a:gd name="T70" fmla="*/ 438 w 1337"/>
              <a:gd name="T71" fmla="*/ 2175 h 3878"/>
              <a:gd name="T72" fmla="*/ 319 w 1337"/>
              <a:gd name="T73" fmla="*/ 1977 h 3878"/>
              <a:gd name="T74" fmla="*/ 314 w 1337"/>
              <a:gd name="T75" fmla="*/ 1894 h 3878"/>
              <a:gd name="T76" fmla="*/ 335 w 1337"/>
              <a:gd name="T77" fmla="*/ 1707 h 3878"/>
              <a:gd name="T78" fmla="*/ 294 w 1337"/>
              <a:gd name="T79" fmla="*/ 1360 h 3878"/>
              <a:gd name="T80" fmla="*/ 315 w 1337"/>
              <a:gd name="T81" fmla="*/ 1271 h 3878"/>
              <a:gd name="T82" fmla="*/ 591 w 1337"/>
              <a:gd name="T83" fmla="*/ 657 h 3878"/>
              <a:gd name="T84" fmla="*/ 668 w 1337"/>
              <a:gd name="T85" fmla="*/ 471 h 3878"/>
              <a:gd name="T86" fmla="*/ 668 w 1337"/>
              <a:gd name="T87" fmla="*/ 470 h 3878"/>
              <a:gd name="T88" fmla="*/ 670 w 1337"/>
              <a:gd name="T89" fmla="*/ 470 h 3878"/>
              <a:gd name="T90" fmla="*/ 751 w 1337"/>
              <a:gd name="T91" fmla="*/ 618 h 3878"/>
              <a:gd name="T92" fmla="*/ 930 w 1337"/>
              <a:gd name="T93" fmla="*/ 1086 h 3878"/>
              <a:gd name="T94" fmla="*/ 1013 w 1337"/>
              <a:gd name="T95" fmla="*/ 1256 h 3878"/>
              <a:gd name="T96" fmla="*/ 1015 w 1337"/>
              <a:gd name="T97" fmla="*/ 1570 h 3878"/>
              <a:gd name="T98" fmla="*/ 517 w 1337"/>
              <a:gd name="T99" fmla="*/ 1931 h 3878"/>
              <a:gd name="T100" fmla="*/ 606 w 1337"/>
              <a:gd name="T101" fmla="*/ 2041 h 3878"/>
              <a:gd name="T102" fmla="*/ 812 w 1337"/>
              <a:gd name="T103" fmla="*/ 1986 h 3878"/>
              <a:gd name="T104" fmla="*/ 517 w 1337"/>
              <a:gd name="T105" fmla="*/ 1931 h 3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7" h="3878">
                <a:moveTo>
                  <a:pt x="517" y="1931"/>
                </a:moveTo>
                <a:cubicBezTo>
                  <a:pt x="519" y="1938"/>
                  <a:pt x="520" y="1960"/>
                  <a:pt x="521" y="1987"/>
                </a:cubicBezTo>
                <a:cubicBezTo>
                  <a:pt x="547" y="2007"/>
                  <a:pt x="574" y="2030"/>
                  <a:pt x="606" y="2041"/>
                </a:cubicBezTo>
                <a:cubicBezTo>
                  <a:pt x="636" y="2051"/>
                  <a:pt x="675" y="2050"/>
                  <a:pt x="707" y="2048"/>
                </a:cubicBezTo>
                <a:cubicBezTo>
                  <a:pt x="740" y="2046"/>
                  <a:pt x="784" y="2006"/>
                  <a:pt x="812" y="1986"/>
                </a:cubicBezTo>
                <a:cubicBezTo>
                  <a:pt x="815" y="1962"/>
                  <a:pt x="818" y="1947"/>
                  <a:pt x="818" y="1947"/>
                </a:cubicBezTo>
                <a:cubicBezTo>
                  <a:pt x="818" y="1947"/>
                  <a:pt x="513" y="1913"/>
                  <a:pt x="517" y="1931"/>
                </a:cubicBezTo>
                <a:close/>
                <a:moveTo>
                  <a:pt x="294" y="1360"/>
                </a:moveTo>
                <a:cubicBezTo>
                  <a:pt x="294" y="1356"/>
                  <a:pt x="294" y="1353"/>
                  <a:pt x="294" y="1350"/>
                </a:cubicBezTo>
                <a:cubicBezTo>
                  <a:pt x="293" y="1356"/>
                  <a:pt x="294" y="1363"/>
                  <a:pt x="294" y="1371"/>
                </a:cubicBezTo>
                <a:cubicBezTo>
                  <a:pt x="298" y="1427"/>
                  <a:pt x="333" y="1579"/>
                  <a:pt x="335" y="1707"/>
                </a:cubicBezTo>
                <a:cubicBezTo>
                  <a:pt x="336" y="1577"/>
                  <a:pt x="298" y="1417"/>
                  <a:pt x="294" y="1360"/>
                </a:cubicBezTo>
                <a:close/>
                <a:moveTo>
                  <a:pt x="1261" y="1369"/>
                </a:moveTo>
                <a:cubicBezTo>
                  <a:pt x="1261" y="1369"/>
                  <a:pt x="1251" y="1316"/>
                  <a:pt x="1251" y="1299"/>
                </a:cubicBezTo>
                <a:cubicBezTo>
                  <a:pt x="1251" y="1282"/>
                  <a:pt x="1251" y="1215"/>
                  <a:pt x="1166" y="1070"/>
                </a:cubicBezTo>
                <a:cubicBezTo>
                  <a:pt x="1080" y="924"/>
                  <a:pt x="873" y="599"/>
                  <a:pt x="859" y="570"/>
                </a:cubicBezTo>
                <a:cubicBezTo>
                  <a:pt x="845" y="541"/>
                  <a:pt x="810" y="435"/>
                  <a:pt x="798" y="395"/>
                </a:cubicBezTo>
                <a:cubicBezTo>
                  <a:pt x="786" y="356"/>
                  <a:pt x="725" y="159"/>
                  <a:pt x="726" y="115"/>
                </a:cubicBezTo>
                <a:cubicBezTo>
                  <a:pt x="727" y="70"/>
                  <a:pt x="711" y="19"/>
                  <a:pt x="699" y="15"/>
                </a:cubicBezTo>
                <a:cubicBezTo>
                  <a:pt x="686" y="12"/>
                  <a:pt x="676" y="34"/>
                  <a:pt x="676" y="34"/>
                </a:cubicBezTo>
                <a:cubicBezTo>
                  <a:pt x="676" y="34"/>
                  <a:pt x="638" y="0"/>
                  <a:pt x="637" y="24"/>
                </a:cubicBezTo>
                <a:cubicBezTo>
                  <a:pt x="635" y="48"/>
                  <a:pt x="620" y="166"/>
                  <a:pt x="609" y="205"/>
                </a:cubicBezTo>
                <a:cubicBezTo>
                  <a:pt x="599" y="245"/>
                  <a:pt x="558" y="337"/>
                  <a:pt x="541" y="390"/>
                </a:cubicBezTo>
                <a:cubicBezTo>
                  <a:pt x="524" y="443"/>
                  <a:pt x="489" y="546"/>
                  <a:pt x="433" y="639"/>
                </a:cubicBezTo>
                <a:cubicBezTo>
                  <a:pt x="376" y="731"/>
                  <a:pt x="176" y="984"/>
                  <a:pt x="125" y="1120"/>
                </a:cubicBezTo>
                <a:cubicBezTo>
                  <a:pt x="73" y="1255"/>
                  <a:pt x="70" y="1289"/>
                  <a:pt x="68" y="1322"/>
                </a:cubicBezTo>
                <a:cubicBezTo>
                  <a:pt x="67" y="1354"/>
                  <a:pt x="0" y="1813"/>
                  <a:pt x="12" y="1886"/>
                </a:cubicBezTo>
                <a:cubicBezTo>
                  <a:pt x="24" y="1960"/>
                  <a:pt x="0" y="2090"/>
                  <a:pt x="10" y="2142"/>
                </a:cubicBezTo>
                <a:cubicBezTo>
                  <a:pt x="20" y="2193"/>
                  <a:pt x="70" y="2338"/>
                  <a:pt x="70" y="2381"/>
                </a:cubicBezTo>
                <a:cubicBezTo>
                  <a:pt x="70" y="2424"/>
                  <a:pt x="58" y="2635"/>
                  <a:pt x="85" y="2760"/>
                </a:cubicBezTo>
                <a:cubicBezTo>
                  <a:pt x="113" y="2884"/>
                  <a:pt x="125" y="2962"/>
                  <a:pt x="135" y="3032"/>
                </a:cubicBezTo>
                <a:cubicBezTo>
                  <a:pt x="145" y="3102"/>
                  <a:pt x="137" y="3295"/>
                  <a:pt x="149" y="3340"/>
                </a:cubicBezTo>
                <a:cubicBezTo>
                  <a:pt x="161" y="3384"/>
                  <a:pt x="174" y="3518"/>
                  <a:pt x="178" y="3566"/>
                </a:cubicBezTo>
                <a:cubicBezTo>
                  <a:pt x="181" y="3614"/>
                  <a:pt x="147" y="3679"/>
                  <a:pt x="142" y="3699"/>
                </a:cubicBezTo>
                <a:cubicBezTo>
                  <a:pt x="141" y="3704"/>
                  <a:pt x="171" y="3722"/>
                  <a:pt x="224" y="3741"/>
                </a:cubicBezTo>
                <a:cubicBezTo>
                  <a:pt x="382" y="3800"/>
                  <a:pt x="737" y="3878"/>
                  <a:pt x="1061" y="3722"/>
                </a:cubicBezTo>
                <a:cubicBezTo>
                  <a:pt x="1075" y="3715"/>
                  <a:pt x="1090" y="3707"/>
                  <a:pt x="1104" y="3699"/>
                </a:cubicBezTo>
                <a:cubicBezTo>
                  <a:pt x="1104" y="3699"/>
                  <a:pt x="1047" y="3528"/>
                  <a:pt x="1065" y="3472"/>
                </a:cubicBezTo>
                <a:cubicBezTo>
                  <a:pt x="1082" y="3415"/>
                  <a:pt x="1095" y="3288"/>
                  <a:pt x="1104" y="3265"/>
                </a:cubicBezTo>
                <a:cubicBezTo>
                  <a:pt x="1113" y="3241"/>
                  <a:pt x="1137" y="3037"/>
                  <a:pt x="1150" y="2996"/>
                </a:cubicBezTo>
                <a:cubicBezTo>
                  <a:pt x="1164" y="2955"/>
                  <a:pt x="1248" y="2715"/>
                  <a:pt x="1249" y="2660"/>
                </a:cubicBezTo>
                <a:cubicBezTo>
                  <a:pt x="1251" y="2605"/>
                  <a:pt x="1241" y="2424"/>
                  <a:pt x="1249" y="2388"/>
                </a:cubicBezTo>
                <a:cubicBezTo>
                  <a:pt x="1258" y="2352"/>
                  <a:pt x="1337" y="2217"/>
                  <a:pt x="1318" y="2142"/>
                </a:cubicBezTo>
                <a:cubicBezTo>
                  <a:pt x="1299" y="2066"/>
                  <a:pt x="1319" y="1950"/>
                  <a:pt x="1321" y="1900"/>
                </a:cubicBezTo>
                <a:cubicBezTo>
                  <a:pt x="1323" y="1851"/>
                  <a:pt x="1282" y="1435"/>
                  <a:pt x="1261" y="1369"/>
                </a:cubicBezTo>
                <a:close/>
                <a:moveTo>
                  <a:pt x="1029" y="1748"/>
                </a:moveTo>
                <a:cubicBezTo>
                  <a:pt x="1032" y="1789"/>
                  <a:pt x="1034" y="1830"/>
                  <a:pt x="1034" y="1871"/>
                </a:cubicBezTo>
                <a:cubicBezTo>
                  <a:pt x="1034" y="1899"/>
                  <a:pt x="1036" y="1934"/>
                  <a:pt x="1025" y="1961"/>
                </a:cubicBezTo>
                <a:cubicBezTo>
                  <a:pt x="1017" y="1980"/>
                  <a:pt x="1001" y="1995"/>
                  <a:pt x="989" y="2011"/>
                </a:cubicBezTo>
                <a:cubicBezTo>
                  <a:pt x="978" y="2027"/>
                  <a:pt x="970" y="2045"/>
                  <a:pt x="961" y="2062"/>
                </a:cubicBezTo>
                <a:cubicBezTo>
                  <a:pt x="948" y="2090"/>
                  <a:pt x="937" y="2129"/>
                  <a:pt x="915" y="2152"/>
                </a:cubicBezTo>
                <a:cubicBezTo>
                  <a:pt x="912" y="2154"/>
                  <a:pt x="909" y="2156"/>
                  <a:pt x="905" y="2157"/>
                </a:cubicBezTo>
                <a:cubicBezTo>
                  <a:pt x="902" y="2157"/>
                  <a:pt x="898" y="2157"/>
                  <a:pt x="895" y="2157"/>
                </a:cubicBezTo>
                <a:cubicBezTo>
                  <a:pt x="895" y="2157"/>
                  <a:pt x="895" y="2157"/>
                  <a:pt x="895" y="2157"/>
                </a:cubicBezTo>
                <a:cubicBezTo>
                  <a:pt x="889" y="2156"/>
                  <a:pt x="882" y="2153"/>
                  <a:pt x="876" y="2150"/>
                </a:cubicBezTo>
                <a:cubicBezTo>
                  <a:pt x="857" y="2141"/>
                  <a:pt x="838" y="2126"/>
                  <a:pt x="827" y="2113"/>
                </a:cubicBezTo>
                <a:cubicBezTo>
                  <a:pt x="822" y="2108"/>
                  <a:pt x="819" y="2103"/>
                  <a:pt x="818" y="2100"/>
                </a:cubicBezTo>
                <a:cubicBezTo>
                  <a:pt x="818" y="2099"/>
                  <a:pt x="817" y="2098"/>
                  <a:pt x="817" y="2097"/>
                </a:cubicBezTo>
                <a:cubicBezTo>
                  <a:pt x="817" y="2097"/>
                  <a:pt x="817" y="2097"/>
                  <a:pt x="817" y="2097"/>
                </a:cubicBezTo>
                <a:cubicBezTo>
                  <a:pt x="812" y="2074"/>
                  <a:pt x="810" y="2050"/>
                  <a:pt x="810" y="2028"/>
                </a:cubicBezTo>
                <a:cubicBezTo>
                  <a:pt x="810" y="2012"/>
                  <a:pt x="811" y="1998"/>
                  <a:pt x="812" y="1986"/>
                </a:cubicBezTo>
                <a:cubicBezTo>
                  <a:pt x="815" y="1962"/>
                  <a:pt x="818" y="1947"/>
                  <a:pt x="818" y="1947"/>
                </a:cubicBezTo>
                <a:cubicBezTo>
                  <a:pt x="818" y="1947"/>
                  <a:pt x="513" y="1913"/>
                  <a:pt x="517" y="1931"/>
                </a:cubicBezTo>
                <a:cubicBezTo>
                  <a:pt x="519" y="1938"/>
                  <a:pt x="520" y="1960"/>
                  <a:pt x="521" y="1987"/>
                </a:cubicBezTo>
                <a:cubicBezTo>
                  <a:pt x="521" y="1998"/>
                  <a:pt x="521" y="2010"/>
                  <a:pt x="521" y="2022"/>
                </a:cubicBezTo>
                <a:cubicBezTo>
                  <a:pt x="521" y="2055"/>
                  <a:pt x="519" y="2088"/>
                  <a:pt x="516" y="2107"/>
                </a:cubicBezTo>
                <a:cubicBezTo>
                  <a:pt x="515" y="2109"/>
                  <a:pt x="515" y="2112"/>
                  <a:pt x="514" y="2114"/>
                </a:cubicBezTo>
                <a:cubicBezTo>
                  <a:pt x="514" y="2116"/>
                  <a:pt x="513" y="2118"/>
                  <a:pt x="512" y="2120"/>
                </a:cubicBezTo>
                <a:cubicBezTo>
                  <a:pt x="507" y="2131"/>
                  <a:pt x="499" y="2141"/>
                  <a:pt x="489" y="2149"/>
                </a:cubicBezTo>
                <a:cubicBezTo>
                  <a:pt x="486" y="2151"/>
                  <a:pt x="484" y="2153"/>
                  <a:pt x="482" y="2155"/>
                </a:cubicBezTo>
                <a:cubicBezTo>
                  <a:pt x="470" y="2163"/>
                  <a:pt x="457" y="2170"/>
                  <a:pt x="448" y="2173"/>
                </a:cubicBezTo>
                <a:cubicBezTo>
                  <a:pt x="444" y="2174"/>
                  <a:pt x="440" y="2175"/>
                  <a:pt x="438" y="2175"/>
                </a:cubicBezTo>
                <a:cubicBezTo>
                  <a:pt x="422" y="2175"/>
                  <a:pt x="422" y="2147"/>
                  <a:pt x="413" y="2086"/>
                </a:cubicBezTo>
                <a:cubicBezTo>
                  <a:pt x="405" y="2035"/>
                  <a:pt x="356" y="2005"/>
                  <a:pt x="319" y="1977"/>
                </a:cubicBezTo>
                <a:cubicBezTo>
                  <a:pt x="310" y="1970"/>
                  <a:pt x="307" y="1961"/>
                  <a:pt x="306" y="1950"/>
                </a:cubicBezTo>
                <a:cubicBezTo>
                  <a:pt x="304" y="1932"/>
                  <a:pt x="311" y="1909"/>
                  <a:pt x="314" y="1894"/>
                </a:cubicBezTo>
                <a:cubicBezTo>
                  <a:pt x="322" y="1845"/>
                  <a:pt x="329" y="1797"/>
                  <a:pt x="333" y="1748"/>
                </a:cubicBezTo>
                <a:cubicBezTo>
                  <a:pt x="334" y="1735"/>
                  <a:pt x="335" y="1721"/>
                  <a:pt x="335" y="1707"/>
                </a:cubicBezTo>
                <a:cubicBezTo>
                  <a:pt x="335" y="1707"/>
                  <a:pt x="335" y="1707"/>
                  <a:pt x="335" y="1707"/>
                </a:cubicBezTo>
                <a:cubicBezTo>
                  <a:pt x="336" y="1577"/>
                  <a:pt x="298" y="1417"/>
                  <a:pt x="294" y="1360"/>
                </a:cubicBezTo>
                <a:cubicBezTo>
                  <a:pt x="294" y="1356"/>
                  <a:pt x="294" y="1353"/>
                  <a:pt x="294" y="1350"/>
                </a:cubicBezTo>
                <a:cubicBezTo>
                  <a:pt x="292" y="1296"/>
                  <a:pt x="312" y="1292"/>
                  <a:pt x="315" y="1271"/>
                </a:cubicBezTo>
                <a:cubicBezTo>
                  <a:pt x="317" y="1248"/>
                  <a:pt x="356" y="1200"/>
                  <a:pt x="404" y="1095"/>
                </a:cubicBezTo>
                <a:cubicBezTo>
                  <a:pt x="452" y="990"/>
                  <a:pt x="563" y="728"/>
                  <a:pt x="591" y="657"/>
                </a:cubicBezTo>
                <a:cubicBezTo>
                  <a:pt x="618" y="586"/>
                  <a:pt x="616" y="595"/>
                  <a:pt x="643" y="577"/>
                </a:cubicBezTo>
                <a:cubicBezTo>
                  <a:pt x="665" y="563"/>
                  <a:pt x="668" y="499"/>
                  <a:pt x="668" y="471"/>
                </a:cubicBezTo>
                <a:cubicBezTo>
                  <a:pt x="668" y="470"/>
                  <a:pt x="668" y="470"/>
                  <a:pt x="668" y="470"/>
                </a:cubicBezTo>
                <a:cubicBezTo>
                  <a:pt x="668" y="470"/>
                  <a:pt x="668" y="470"/>
                  <a:pt x="668" y="470"/>
                </a:cubicBezTo>
                <a:cubicBezTo>
                  <a:pt x="668" y="463"/>
                  <a:pt x="668" y="458"/>
                  <a:pt x="668" y="458"/>
                </a:cubicBezTo>
                <a:cubicBezTo>
                  <a:pt x="668" y="458"/>
                  <a:pt x="669" y="463"/>
                  <a:pt x="670" y="470"/>
                </a:cubicBezTo>
                <a:cubicBezTo>
                  <a:pt x="672" y="494"/>
                  <a:pt x="679" y="547"/>
                  <a:pt x="693" y="561"/>
                </a:cubicBezTo>
                <a:cubicBezTo>
                  <a:pt x="711" y="579"/>
                  <a:pt x="741" y="597"/>
                  <a:pt x="751" y="618"/>
                </a:cubicBezTo>
                <a:cubicBezTo>
                  <a:pt x="795" y="717"/>
                  <a:pt x="825" y="823"/>
                  <a:pt x="864" y="924"/>
                </a:cubicBezTo>
                <a:cubicBezTo>
                  <a:pt x="885" y="979"/>
                  <a:pt x="906" y="1033"/>
                  <a:pt x="930" y="1086"/>
                </a:cubicBezTo>
                <a:cubicBezTo>
                  <a:pt x="944" y="1117"/>
                  <a:pt x="966" y="1143"/>
                  <a:pt x="982" y="1173"/>
                </a:cubicBezTo>
                <a:cubicBezTo>
                  <a:pt x="996" y="1199"/>
                  <a:pt x="1005" y="1228"/>
                  <a:pt x="1013" y="1256"/>
                </a:cubicBezTo>
                <a:cubicBezTo>
                  <a:pt x="1024" y="1294"/>
                  <a:pt x="1045" y="1354"/>
                  <a:pt x="1034" y="1394"/>
                </a:cubicBezTo>
                <a:cubicBezTo>
                  <a:pt x="1026" y="1426"/>
                  <a:pt x="1018" y="1533"/>
                  <a:pt x="1015" y="1570"/>
                </a:cubicBezTo>
                <a:cubicBezTo>
                  <a:pt x="1012" y="1628"/>
                  <a:pt x="1025" y="1690"/>
                  <a:pt x="1029" y="1748"/>
                </a:cubicBezTo>
                <a:close/>
                <a:moveTo>
                  <a:pt x="517" y="1931"/>
                </a:moveTo>
                <a:cubicBezTo>
                  <a:pt x="519" y="1938"/>
                  <a:pt x="520" y="1960"/>
                  <a:pt x="521" y="1987"/>
                </a:cubicBezTo>
                <a:cubicBezTo>
                  <a:pt x="547" y="2007"/>
                  <a:pt x="574" y="2030"/>
                  <a:pt x="606" y="2041"/>
                </a:cubicBezTo>
                <a:cubicBezTo>
                  <a:pt x="636" y="2051"/>
                  <a:pt x="675" y="2050"/>
                  <a:pt x="707" y="2048"/>
                </a:cubicBezTo>
                <a:cubicBezTo>
                  <a:pt x="740" y="2046"/>
                  <a:pt x="784" y="2006"/>
                  <a:pt x="812" y="1986"/>
                </a:cubicBezTo>
                <a:cubicBezTo>
                  <a:pt x="815" y="1962"/>
                  <a:pt x="818" y="1947"/>
                  <a:pt x="818" y="1947"/>
                </a:cubicBezTo>
                <a:cubicBezTo>
                  <a:pt x="818" y="1947"/>
                  <a:pt x="513" y="1913"/>
                  <a:pt x="517" y="1931"/>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29" name="Freeform 17">
            <a:extLst>
              <a:ext uri="{FF2B5EF4-FFF2-40B4-BE49-F238E27FC236}">
                <a16:creationId xmlns:a16="http://schemas.microsoft.com/office/drawing/2014/main" id="{8A8AB24F-72B0-4DCF-AFAA-36E0CC0506C5}"/>
              </a:ext>
            </a:extLst>
          </p:cNvPr>
          <p:cNvSpPr>
            <a:spLocks/>
          </p:cNvSpPr>
          <p:nvPr/>
        </p:nvSpPr>
        <p:spPr bwMode="auto">
          <a:xfrm>
            <a:off x="9456784" y="2219986"/>
            <a:ext cx="324612" cy="168647"/>
          </a:xfrm>
          <a:custGeom>
            <a:avLst/>
            <a:gdLst>
              <a:gd name="T0" fmla="*/ 291 w 291"/>
              <a:gd name="T1" fmla="*/ 0 h 152"/>
              <a:gd name="T2" fmla="*/ 289 w 291"/>
              <a:gd name="T3" fmla="*/ 42 h 152"/>
              <a:gd name="T4" fmla="*/ 135 w 291"/>
              <a:gd name="T5" fmla="*/ 142 h 152"/>
              <a:gd name="T6" fmla="*/ 0 w 291"/>
              <a:gd name="T7" fmla="*/ 36 h 152"/>
              <a:gd name="T8" fmla="*/ 0 w 291"/>
              <a:gd name="T9" fmla="*/ 1 h 152"/>
              <a:gd name="T10" fmla="*/ 85 w 291"/>
              <a:gd name="T11" fmla="*/ 55 h 152"/>
              <a:gd name="T12" fmla="*/ 186 w 291"/>
              <a:gd name="T13" fmla="*/ 62 h 152"/>
              <a:gd name="T14" fmla="*/ 291 w 291"/>
              <a:gd name="T15" fmla="*/ 0 h 1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152">
                <a:moveTo>
                  <a:pt x="291" y="0"/>
                </a:moveTo>
                <a:cubicBezTo>
                  <a:pt x="290" y="12"/>
                  <a:pt x="289" y="26"/>
                  <a:pt x="289" y="42"/>
                </a:cubicBezTo>
                <a:cubicBezTo>
                  <a:pt x="241" y="97"/>
                  <a:pt x="181" y="152"/>
                  <a:pt x="135" y="142"/>
                </a:cubicBezTo>
                <a:cubicBezTo>
                  <a:pt x="93" y="133"/>
                  <a:pt x="43" y="85"/>
                  <a:pt x="0" y="36"/>
                </a:cubicBezTo>
                <a:cubicBezTo>
                  <a:pt x="0" y="24"/>
                  <a:pt x="0" y="12"/>
                  <a:pt x="0" y="1"/>
                </a:cubicBezTo>
                <a:cubicBezTo>
                  <a:pt x="26" y="21"/>
                  <a:pt x="53" y="44"/>
                  <a:pt x="85" y="55"/>
                </a:cubicBezTo>
                <a:cubicBezTo>
                  <a:pt x="115" y="65"/>
                  <a:pt x="154" y="64"/>
                  <a:pt x="186" y="62"/>
                </a:cubicBezTo>
                <a:cubicBezTo>
                  <a:pt x="219" y="60"/>
                  <a:pt x="263" y="20"/>
                  <a:pt x="291"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0" name="Freeform 18">
            <a:extLst>
              <a:ext uri="{FF2B5EF4-FFF2-40B4-BE49-F238E27FC236}">
                <a16:creationId xmlns:a16="http://schemas.microsoft.com/office/drawing/2014/main" id="{34A502B1-884B-4367-9FF8-93F70E1CA23E}"/>
              </a:ext>
            </a:extLst>
          </p:cNvPr>
          <p:cNvSpPr>
            <a:spLocks/>
          </p:cNvSpPr>
          <p:nvPr/>
        </p:nvSpPr>
        <p:spPr bwMode="auto">
          <a:xfrm>
            <a:off x="9365487" y="148453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1" name="Freeform 19">
            <a:extLst>
              <a:ext uri="{FF2B5EF4-FFF2-40B4-BE49-F238E27FC236}">
                <a16:creationId xmlns:a16="http://schemas.microsoft.com/office/drawing/2014/main" id="{56073E7F-22A2-44E3-BA12-3ECC3EBFDD9F}"/>
              </a:ext>
            </a:extLst>
          </p:cNvPr>
          <p:cNvSpPr>
            <a:spLocks/>
          </p:cNvSpPr>
          <p:nvPr/>
        </p:nvSpPr>
        <p:spPr bwMode="auto">
          <a:xfrm>
            <a:off x="9290674" y="1777448"/>
            <a:ext cx="95102" cy="239656"/>
          </a:xfrm>
          <a:custGeom>
            <a:avLst/>
            <a:gdLst>
              <a:gd name="T0" fmla="*/ 40 w 85"/>
              <a:gd name="T1" fmla="*/ 14 h 215"/>
              <a:gd name="T2" fmla="*/ 3 w 85"/>
              <a:gd name="T3" fmla="*/ 19 h 215"/>
              <a:gd name="T4" fmla="*/ 3 w 85"/>
              <a:gd name="T5" fmla="*/ 89 h 215"/>
              <a:gd name="T6" fmla="*/ 15 w 85"/>
              <a:gd name="T7" fmla="*/ 142 h 215"/>
              <a:gd name="T8" fmla="*/ 40 w 85"/>
              <a:gd name="T9" fmla="*/ 204 h 215"/>
              <a:gd name="T10" fmla="*/ 71 w 85"/>
              <a:gd name="T11" fmla="*/ 214 h 215"/>
              <a:gd name="T12" fmla="*/ 40 w 85"/>
              <a:gd name="T13" fmla="*/ 14 h 215"/>
            </a:gdLst>
            <a:ahLst/>
            <a:cxnLst>
              <a:cxn ang="0">
                <a:pos x="T0" y="T1"/>
              </a:cxn>
              <a:cxn ang="0">
                <a:pos x="T2" y="T3"/>
              </a:cxn>
              <a:cxn ang="0">
                <a:pos x="T4" y="T5"/>
              </a:cxn>
              <a:cxn ang="0">
                <a:pos x="T6" y="T7"/>
              </a:cxn>
              <a:cxn ang="0">
                <a:pos x="T8" y="T9"/>
              </a:cxn>
              <a:cxn ang="0">
                <a:pos x="T10" y="T11"/>
              </a:cxn>
              <a:cxn ang="0">
                <a:pos x="T12" y="T13"/>
              </a:cxn>
            </a:cxnLst>
            <a:rect l="0" t="0" r="r" b="b"/>
            <a:pathLst>
              <a:path w="85" h="215">
                <a:moveTo>
                  <a:pt x="40" y="14"/>
                </a:moveTo>
                <a:cubicBezTo>
                  <a:pt x="40" y="14"/>
                  <a:pt x="6" y="0"/>
                  <a:pt x="3" y="19"/>
                </a:cubicBezTo>
                <a:cubicBezTo>
                  <a:pt x="0" y="38"/>
                  <a:pt x="3" y="79"/>
                  <a:pt x="3" y="89"/>
                </a:cubicBezTo>
                <a:cubicBezTo>
                  <a:pt x="3" y="100"/>
                  <a:pt x="7" y="130"/>
                  <a:pt x="15" y="142"/>
                </a:cubicBezTo>
                <a:cubicBezTo>
                  <a:pt x="22" y="153"/>
                  <a:pt x="33" y="192"/>
                  <a:pt x="40" y="204"/>
                </a:cubicBezTo>
                <a:cubicBezTo>
                  <a:pt x="48" y="215"/>
                  <a:pt x="58" y="214"/>
                  <a:pt x="71" y="214"/>
                </a:cubicBezTo>
                <a:cubicBezTo>
                  <a:pt x="85" y="213"/>
                  <a:pt x="40" y="14"/>
                  <a:pt x="40" y="14"/>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2" name="Freeform 20">
            <a:extLst>
              <a:ext uri="{FF2B5EF4-FFF2-40B4-BE49-F238E27FC236}">
                <a16:creationId xmlns:a16="http://schemas.microsoft.com/office/drawing/2014/main" id="{EB36CE76-0F52-44F5-ACB2-AA4D9CD359F2}"/>
              </a:ext>
            </a:extLst>
          </p:cNvPr>
          <p:cNvSpPr>
            <a:spLocks/>
          </p:cNvSpPr>
          <p:nvPr/>
        </p:nvSpPr>
        <p:spPr bwMode="auto">
          <a:xfrm>
            <a:off x="9844799" y="1797738"/>
            <a:ext cx="90029" cy="243459"/>
          </a:xfrm>
          <a:custGeom>
            <a:avLst/>
            <a:gdLst>
              <a:gd name="T0" fmla="*/ 16 w 81"/>
              <a:gd name="T1" fmla="*/ 34 h 219"/>
              <a:gd name="T2" fmla="*/ 76 w 81"/>
              <a:gd name="T3" fmla="*/ 37 h 219"/>
              <a:gd name="T4" fmla="*/ 76 w 81"/>
              <a:gd name="T5" fmla="*/ 102 h 219"/>
              <a:gd name="T6" fmla="*/ 65 w 81"/>
              <a:gd name="T7" fmla="*/ 151 h 219"/>
              <a:gd name="T8" fmla="*/ 41 w 81"/>
              <a:gd name="T9" fmla="*/ 209 h 219"/>
              <a:gd name="T10" fmla="*/ 12 w 81"/>
              <a:gd name="T11" fmla="*/ 218 h 219"/>
              <a:gd name="T12" fmla="*/ 16 w 81"/>
              <a:gd name="T13" fmla="*/ 34 h 219"/>
            </a:gdLst>
            <a:ahLst/>
            <a:cxnLst>
              <a:cxn ang="0">
                <a:pos x="T0" y="T1"/>
              </a:cxn>
              <a:cxn ang="0">
                <a:pos x="T2" y="T3"/>
              </a:cxn>
              <a:cxn ang="0">
                <a:pos x="T4" y="T5"/>
              </a:cxn>
              <a:cxn ang="0">
                <a:pos x="T6" y="T7"/>
              </a:cxn>
              <a:cxn ang="0">
                <a:pos x="T8" y="T9"/>
              </a:cxn>
              <a:cxn ang="0">
                <a:pos x="T10" y="T11"/>
              </a:cxn>
              <a:cxn ang="0">
                <a:pos x="T12" y="T13"/>
              </a:cxn>
            </a:cxnLst>
            <a:rect l="0" t="0" r="r" b="b"/>
            <a:pathLst>
              <a:path w="81" h="219">
                <a:moveTo>
                  <a:pt x="16" y="34"/>
                </a:moveTo>
                <a:cubicBezTo>
                  <a:pt x="16" y="34"/>
                  <a:pt x="65" y="0"/>
                  <a:pt x="76" y="37"/>
                </a:cubicBezTo>
                <a:cubicBezTo>
                  <a:pt x="81" y="54"/>
                  <a:pt x="76" y="93"/>
                  <a:pt x="76" y="102"/>
                </a:cubicBezTo>
                <a:cubicBezTo>
                  <a:pt x="76" y="112"/>
                  <a:pt x="72" y="140"/>
                  <a:pt x="65" y="151"/>
                </a:cubicBezTo>
                <a:cubicBezTo>
                  <a:pt x="58" y="162"/>
                  <a:pt x="48" y="198"/>
                  <a:pt x="41" y="209"/>
                </a:cubicBezTo>
                <a:cubicBezTo>
                  <a:pt x="34" y="219"/>
                  <a:pt x="25" y="219"/>
                  <a:pt x="12" y="218"/>
                </a:cubicBezTo>
                <a:cubicBezTo>
                  <a:pt x="0" y="218"/>
                  <a:pt x="16" y="34"/>
                  <a:pt x="16" y="34"/>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3" name="Freeform 21">
            <a:extLst>
              <a:ext uri="{FF2B5EF4-FFF2-40B4-BE49-F238E27FC236}">
                <a16:creationId xmlns:a16="http://schemas.microsoft.com/office/drawing/2014/main" id="{9A78D1A3-E9A6-4C71-8B46-017115BBC5BA}"/>
              </a:ext>
            </a:extLst>
          </p:cNvPr>
          <p:cNvSpPr>
            <a:spLocks/>
          </p:cNvSpPr>
          <p:nvPr/>
        </p:nvSpPr>
        <p:spPr bwMode="auto">
          <a:xfrm>
            <a:off x="9327447" y="1461712"/>
            <a:ext cx="585825" cy="841964"/>
          </a:xfrm>
          <a:custGeom>
            <a:avLst/>
            <a:gdLst>
              <a:gd name="T0" fmla="*/ 514 w 527"/>
              <a:gd name="T1" fmla="*/ 239 h 756"/>
              <a:gd name="T2" fmla="*/ 415 w 527"/>
              <a:gd name="T3" fmla="*/ 45 h 756"/>
              <a:gd name="T4" fmla="*/ 212 w 527"/>
              <a:gd name="T5" fmla="*/ 9 h 756"/>
              <a:gd name="T6" fmla="*/ 89 w 527"/>
              <a:gd name="T7" fmla="*/ 60 h 756"/>
              <a:gd name="T8" fmla="*/ 10 w 527"/>
              <a:gd name="T9" fmla="*/ 239 h 756"/>
              <a:gd name="T10" fmla="*/ 1 w 527"/>
              <a:gd name="T11" fmla="*/ 349 h 756"/>
              <a:gd name="T12" fmla="*/ 1 w 527"/>
              <a:gd name="T13" fmla="*/ 422 h 756"/>
              <a:gd name="T14" fmla="*/ 35 w 527"/>
              <a:gd name="T15" fmla="*/ 559 h 756"/>
              <a:gd name="T16" fmla="*/ 67 w 527"/>
              <a:gd name="T17" fmla="*/ 644 h 756"/>
              <a:gd name="T18" fmla="*/ 146 w 527"/>
              <a:gd name="T19" fmla="*/ 705 h 756"/>
              <a:gd name="T20" fmla="*/ 219 w 527"/>
              <a:gd name="T21" fmla="*/ 749 h 756"/>
              <a:gd name="T22" fmla="*/ 301 w 527"/>
              <a:gd name="T23" fmla="*/ 752 h 756"/>
              <a:gd name="T24" fmla="*/ 390 w 527"/>
              <a:gd name="T25" fmla="*/ 696 h 756"/>
              <a:gd name="T26" fmla="*/ 457 w 527"/>
              <a:gd name="T27" fmla="*/ 644 h 756"/>
              <a:gd name="T28" fmla="*/ 489 w 527"/>
              <a:gd name="T29" fmla="*/ 559 h 756"/>
              <a:gd name="T30" fmla="*/ 521 w 527"/>
              <a:gd name="T31" fmla="*/ 439 h 756"/>
              <a:gd name="T32" fmla="*/ 522 w 527"/>
              <a:gd name="T33" fmla="*/ 348 h 756"/>
              <a:gd name="T34" fmla="*/ 514 w 527"/>
              <a:gd name="T35" fmla="*/ 2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756">
                <a:moveTo>
                  <a:pt x="514" y="239"/>
                </a:moveTo>
                <a:cubicBezTo>
                  <a:pt x="507" y="165"/>
                  <a:pt x="478" y="87"/>
                  <a:pt x="415" y="45"/>
                </a:cubicBezTo>
                <a:cubicBezTo>
                  <a:pt x="348" y="1"/>
                  <a:pt x="290" y="0"/>
                  <a:pt x="212" y="9"/>
                </a:cubicBezTo>
                <a:cubicBezTo>
                  <a:pt x="168" y="14"/>
                  <a:pt x="124" y="31"/>
                  <a:pt x="89" y="60"/>
                </a:cubicBezTo>
                <a:cubicBezTo>
                  <a:pt x="45" y="98"/>
                  <a:pt x="4" y="179"/>
                  <a:pt x="10" y="239"/>
                </a:cubicBezTo>
                <a:cubicBezTo>
                  <a:pt x="10" y="239"/>
                  <a:pt x="1" y="329"/>
                  <a:pt x="1" y="349"/>
                </a:cubicBezTo>
                <a:cubicBezTo>
                  <a:pt x="1" y="373"/>
                  <a:pt x="0" y="398"/>
                  <a:pt x="1" y="422"/>
                </a:cubicBezTo>
                <a:cubicBezTo>
                  <a:pt x="3" y="469"/>
                  <a:pt x="38" y="511"/>
                  <a:pt x="35" y="559"/>
                </a:cubicBezTo>
                <a:cubicBezTo>
                  <a:pt x="34" y="586"/>
                  <a:pt x="51" y="628"/>
                  <a:pt x="67" y="644"/>
                </a:cubicBezTo>
                <a:cubicBezTo>
                  <a:pt x="91" y="667"/>
                  <a:pt x="120" y="686"/>
                  <a:pt x="146" y="705"/>
                </a:cubicBezTo>
                <a:cubicBezTo>
                  <a:pt x="169" y="722"/>
                  <a:pt x="192" y="740"/>
                  <a:pt x="219" y="749"/>
                </a:cubicBezTo>
                <a:cubicBezTo>
                  <a:pt x="244" y="756"/>
                  <a:pt x="276" y="755"/>
                  <a:pt x="301" y="752"/>
                </a:cubicBezTo>
                <a:cubicBezTo>
                  <a:pt x="330" y="750"/>
                  <a:pt x="368" y="713"/>
                  <a:pt x="390" y="696"/>
                </a:cubicBezTo>
                <a:cubicBezTo>
                  <a:pt x="412" y="680"/>
                  <a:pt x="437" y="664"/>
                  <a:pt x="457" y="644"/>
                </a:cubicBezTo>
                <a:cubicBezTo>
                  <a:pt x="473" y="628"/>
                  <a:pt x="490" y="586"/>
                  <a:pt x="489" y="559"/>
                </a:cubicBezTo>
                <a:cubicBezTo>
                  <a:pt x="486" y="515"/>
                  <a:pt x="514" y="481"/>
                  <a:pt x="521" y="439"/>
                </a:cubicBezTo>
                <a:cubicBezTo>
                  <a:pt x="527" y="410"/>
                  <a:pt x="522" y="378"/>
                  <a:pt x="522" y="348"/>
                </a:cubicBezTo>
                <a:cubicBezTo>
                  <a:pt x="522" y="329"/>
                  <a:pt x="514" y="239"/>
                  <a:pt x="514" y="239"/>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4" name="Freeform 22">
            <a:extLst>
              <a:ext uri="{FF2B5EF4-FFF2-40B4-BE49-F238E27FC236}">
                <a16:creationId xmlns:a16="http://schemas.microsoft.com/office/drawing/2014/main" id="{B8CE12A9-0081-4422-9AAC-5FA72954947E}"/>
              </a:ext>
            </a:extLst>
          </p:cNvPr>
          <p:cNvSpPr>
            <a:spLocks/>
          </p:cNvSpPr>
          <p:nvPr/>
        </p:nvSpPr>
        <p:spPr bwMode="auto">
          <a:xfrm>
            <a:off x="9380703" y="1747016"/>
            <a:ext cx="185131" cy="50721"/>
          </a:xfrm>
          <a:custGeom>
            <a:avLst/>
            <a:gdLst>
              <a:gd name="T0" fmla="*/ 164 w 167"/>
              <a:gd name="T1" fmla="*/ 46 h 46"/>
              <a:gd name="T2" fmla="*/ 166 w 167"/>
              <a:gd name="T3" fmla="*/ 18 h 46"/>
              <a:gd name="T4" fmla="*/ 162 w 167"/>
              <a:gd name="T5" fmla="*/ 32 h 46"/>
              <a:gd name="T6" fmla="*/ 155 w 167"/>
              <a:gd name="T7" fmla="*/ 18 h 46"/>
              <a:gd name="T8" fmla="*/ 160 w 167"/>
              <a:gd name="T9" fmla="*/ 32 h 46"/>
              <a:gd name="T10" fmla="*/ 148 w 167"/>
              <a:gd name="T11" fmla="*/ 17 h 46"/>
              <a:gd name="T12" fmla="*/ 154 w 167"/>
              <a:gd name="T13" fmla="*/ 26 h 46"/>
              <a:gd name="T14" fmla="*/ 133 w 167"/>
              <a:gd name="T15" fmla="*/ 15 h 46"/>
              <a:gd name="T16" fmla="*/ 143 w 167"/>
              <a:gd name="T17" fmla="*/ 22 h 46"/>
              <a:gd name="T18" fmla="*/ 51 w 167"/>
              <a:gd name="T19" fmla="*/ 3 h 46"/>
              <a:gd name="T20" fmla="*/ 0 w 167"/>
              <a:gd name="T21" fmla="*/ 42 h 46"/>
              <a:gd name="T22" fmla="*/ 38 w 167"/>
              <a:gd name="T23" fmla="*/ 20 h 46"/>
              <a:gd name="T24" fmla="*/ 85 w 167"/>
              <a:gd name="T25" fmla="*/ 30 h 46"/>
              <a:gd name="T26" fmla="*/ 163 w 167"/>
              <a:gd name="T27" fmla="*/ 46 h 46"/>
              <a:gd name="T28" fmla="*/ 164 w 167"/>
              <a:gd name="T2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46">
                <a:moveTo>
                  <a:pt x="164" y="46"/>
                </a:moveTo>
                <a:cubicBezTo>
                  <a:pt x="167" y="43"/>
                  <a:pt x="165" y="22"/>
                  <a:pt x="166" y="18"/>
                </a:cubicBezTo>
                <a:cubicBezTo>
                  <a:pt x="162" y="32"/>
                  <a:pt x="162" y="32"/>
                  <a:pt x="162" y="32"/>
                </a:cubicBezTo>
                <a:cubicBezTo>
                  <a:pt x="162" y="32"/>
                  <a:pt x="160" y="18"/>
                  <a:pt x="155" y="18"/>
                </a:cubicBezTo>
                <a:cubicBezTo>
                  <a:pt x="160" y="32"/>
                  <a:pt x="160" y="32"/>
                  <a:pt x="160" y="32"/>
                </a:cubicBezTo>
                <a:cubicBezTo>
                  <a:pt x="160" y="32"/>
                  <a:pt x="155" y="17"/>
                  <a:pt x="148" y="17"/>
                </a:cubicBezTo>
                <a:cubicBezTo>
                  <a:pt x="148" y="17"/>
                  <a:pt x="154" y="23"/>
                  <a:pt x="154" y="26"/>
                </a:cubicBezTo>
                <a:cubicBezTo>
                  <a:pt x="154" y="26"/>
                  <a:pt x="141" y="17"/>
                  <a:pt x="133" y="15"/>
                </a:cubicBezTo>
                <a:cubicBezTo>
                  <a:pt x="133" y="15"/>
                  <a:pt x="142" y="22"/>
                  <a:pt x="143" y="22"/>
                </a:cubicBezTo>
                <a:cubicBezTo>
                  <a:pt x="143" y="22"/>
                  <a:pt x="80" y="0"/>
                  <a:pt x="51" y="3"/>
                </a:cubicBezTo>
                <a:cubicBezTo>
                  <a:pt x="21" y="5"/>
                  <a:pt x="3" y="26"/>
                  <a:pt x="0" y="42"/>
                </a:cubicBezTo>
                <a:cubicBezTo>
                  <a:pt x="0" y="42"/>
                  <a:pt x="11" y="13"/>
                  <a:pt x="38" y="20"/>
                </a:cubicBezTo>
                <a:cubicBezTo>
                  <a:pt x="69" y="29"/>
                  <a:pt x="64" y="26"/>
                  <a:pt x="85" y="30"/>
                </a:cubicBezTo>
                <a:cubicBezTo>
                  <a:pt x="111" y="36"/>
                  <a:pt x="137" y="42"/>
                  <a:pt x="163" y="46"/>
                </a:cubicBezTo>
                <a:cubicBezTo>
                  <a:pt x="163" y="46"/>
                  <a:pt x="164" y="46"/>
                  <a:pt x="164" y="46"/>
                </a:cubicBezTo>
                <a:close/>
              </a:path>
            </a:pathLst>
          </a:custGeom>
          <a:solidFill>
            <a:srgbClr val="3B1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5" name="Freeform 23">
            <a:extLst>
              <a:ext uri="{FF2B5EF4-FFF2-40B4-BE49-F238E27FC236}">
                <a16:creationId xmlns:a16="http://schemas.microsoft.com/office/drawing/2014/main" id="{4F841357-A8B2-47D7-B5DB-27A3F2A6E21B}"/>
              </a:ext>
            </a:extLst>
          </p:cNvPr>
          <p:cNvSpPr>
            <a:spLocks/>
          </p:cNvSpPr>
          <p:nvPr/>
        </p:nvSpPr>
        <p:spPr bwMode="auto">
          <a:xfrm>
            <a:off x="9669812" y="1747016"/>
            <a:ext cx="186399" cy="50721"/>
          </a:xfrm>
          <a:custGeom>
            <a:avLst/>
            <a:gdLst>
              <a:gd name="T0" fmla="*/ 3 w 167"/>
              <a:gd name="T1" fmla="*/ 46 h 46"/>
              <a:gd name="T2" fmla="*/ 1 w 167"/>
              <a:gd name="T3" fmla="*/ 18 h 46"/>
              <a:gd name="T4" fmla="*/ 5 w 167"/>
              <a:gd name="T5" fmla="*/ 32 h 46"/>
              <a:gd name="T6" fmla="*/ 12 w 167"/>
              <a:gd name="T7" fmla="*/ 18 h 46"/>
              <a:gd name="T8" fmla="*/ 7 w 167"/>
              <a:gd name="T9" fmla="*/ 32 h 46"/>
              <a:gd name="T10" fmla="*/ 19 w 167"/>
              <a:gd name="T11" fmla="*/ 17 h 46"/>
              <a:gd name="T12" fmla="*/ 13 w 167"/>
              <a:gd name="T13" fmla="*/ 26 h 46"/>
              <a:gd name="T14" fmla="*/ 35 w 167"/>
              <a:gd name="T15" fmla="*/ 15 h 46"/>
              <a:gd name="T16" fmla="*/ 24 w 167"/>
              <a:gd name="T17" fmla="*/ 22 h 46"/>
              <a:gd name="T18" fmla="*/ 117 w 167"/>
              <a:gd name="T19" fmla="*/ 3 h 46"/>
              <a:gd name="T20" fmla="*/ 167 w 167"/>
              <a:gd name="T21" fmla="*/ 42 h 46"/>
              <a:gd name="T22" fmla="*/ 129 w 167"/>
              <a:gd name="T23" fmla="*/ 20 h 46"/>
              <a:gd name="T24" fmla="*/ 82 w 167"/>
              <a:gd name="T25" fmla="*/ 30 h 46"/>
              <a:gd name="T26" fmla="*/ 4 w 167"/>
              <a:gd name="T27" fmla="*/ 46 h 46"/>
              <a:gd name="T28" fmla="*/ 3 w 167"/>
              <a:gd name="T2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 h="46">
                <a:moveTo>
                  <a:pt x="3" y="46"/>
                </a:moveTo>
                <a:cubicBezTo>
                  <a:pt x="0" y="43"/>
                  <a:pt x="2" y="22"/>
                  <a:pt x="1" y="18"/>
                </a:cubicBezTo>
                <a:cubicBezTo>
                  <a:pt x="5" y="32"/>
                  <a:pt x="5" y="32"/>
                  <a:pt x="5" y="32"/>
                </a:cubicBezTo>
                <a:cubicBezTo>
                  <a:pt x="5" y="32"/>
                  <a:pt x="8" y="18"/>
                  <a:pt x="12" y="18"/>
                </a:cubicBezTo>
                <a:cubicBezTo>
                  <a:pt x="7" y="32"/>
                  <a:pt x="7" y="32"/>
                  <a:pt x="7" y="32"/>
                </a:cubicBezTo>
                <a:cubicBezTo>
                  <a:pt x="7" y="32"/>
                  <a:pt x="13" y="17"/>
                  <a:pt x="19" y="17"/>
                </a:cubicBezTo>
                <a:cubicBezTo>
                  <a:pt x="19" y="17"/>
                  <a:pt x="14" y="23"/>
                  <a:pt x="13" y="26"/>
                </a:cubicBezTo>
                <a:cubicBezTo>
                  <a:pt x="13" y="26"/>
                  <a:pt x="26" y="17"/>
                  <a:pt x="35" y="15"/>
                </a:cubicBezTo>
                <a:cubicBezTo>
                  <a:pt x="35" y="15"/>
                  <a:pt x="25" y="22"/>
                  <a:pt x="24" y="22"/>
                </a:cubicBezTo>
                <a:cubicBezTo>
                  <a:pt x="24" y="22"/>
                  <a:pt x="87" y="0"/>
                  <a:pt x="117" y="3"/>
                </a:cubicBezTo>
                <a:cubicBezTo>
                  <a:pt x="146" y="5"/>
                  <a:pt x="164" y="26"/>
                  <a:pt x="167" y="42"/>
                </a:cubicBezTo>
                <a:cubicBezTo>
                  <a:pt x="167" y="42"/>
                  <a:pt x="156" y="13"/>
                  <a:pt x="129" y="20"/>
                </a:cubicBezTo>
                <a:cubicBezTo>
                  <a:pt x="98" y="29"/>
                  <a:pt x="103" y="26"/>
                  <a:pt x="82" y="30"/>
                </a:cubicBezTo>
                <a:cubicBezTo>
                  <a:pt x="56" y="36"/>
                  <a:pt x="30" y="42"/>
                  <a:pt x="4" y="46"/>
                </a:cubicBezTo>
                <a:cubicBezTo>
                  <a:pt x="4" y="46"/>
                  <a:pt x="4" y="46"/>
                  <a:pt x="3" y="46"/>
                </a:cubicBezTo>
                <a:close/>
              </a:path>
            </a:pathLst>
          </a:custGeom>
          <a:solidFill>
            <a:srgbClr val="3B1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6" name="Freeform 24">
            <a:extLst>
              <a:ext uri="{FF2B5EF4-FFF2-40B4-BE49-F238E27FC236}">
                <a16:creationId xmlns:a16="http://schemas.microsoft.com/office/drawing/2014/main" id="{31B17067-D42B-4CF8-99D2-213B675A73DF}"/>
              </a:ext>
            </a:extLst>
          </p:cNvPr>
          <p:cNvSpPr>
            <a:spLocks/>
          </p:cNvSpPr>
          <p:nvPr/>
        </p:nvSpPr>
        <p:spPr bwMode="auto">
          <a:xfrm>
            <a:off x="9692637" y="1811685"/>
            <a:ext cx="147090" cy="46917"/>
          </a:xfrm>
          <a:custGeom>
            <a:avLst/>
            <a:gdLst>
              <a:gd name="T0" fmla="*/ 0 w 132"/>
              <a:gd name="T1" fmla="*/ 40 h 42"/>
              <a:gd name="T2" fmla="*/ 59 w 132"/>
              <a:gd name="T3" fmla="*/ 1 h 42"/>
              <a:gd name="T4" fmla="*/ 125 w 132"/>
              <a:gd name="T5" fmla="*/ 37 h 42"/>
              <a:gd name="T6" fmla="*/ 109 w 132"/>
              <a:gd name="T7" fmla="*/ 42 h 42"/>
              <a:gd name="T8" fmla="*/ 91 w 132"/>
              <a:gd name="T9" fmla="*/ 18 h 42"/>
              <a:gd name="T10" fmla="*/ 0 w 132"/>
              <a:gd name="T11" fmla="*/ 40 h 42"/>
            </a:gdLst>
            <a:ahLst/>
            <a:cxnLst>
              <a:cxn ang="0">
                <a:pos x="T0" y="T1"/>
              </a:cxn>
              <a:cxn ang="0">
                <a:pos x="T2" y="T3"/>
              </a:cxn>
              <a:cxn ang="0">
                <a:pos x="T4" y="T5"/>
              </a:cxn>
              <a:cxn ang="0">
                <a:pos x="T6" y="T7"/>
              </a:cxn>
              <a:cxn ang="0">
                <a:pos x="T8" y="T9"/>
              </a:cxn>
              <a:cxn ang="0">
                <a:pos x="T10" y="T11"/>
              </a:cxn>
            </a:cxnLst>
            <a:rect l="0" t="0" r="r" b="b"/>
            <a:pathLst>
              <a:path w="132" h="42">
                <a:moveTo>
                  <a:pt x="0" y="40"/>
                </a:moveTo>
                <a:cubicBezTo>
                  <a:pt x="0" y="40"/>
                  <a:pt x="12" y="2"/>
                  <a:pt x="59" y="1"/>
                </a:cubicBezTo>
                <a:cubicBezTo>
                  <a:pt x="106" y="0"/>
                  <a:pt x="132" y="16"/>
                  <a:pt x="125" y="37"/>
                </a:cubicBezTo>
                <a:cubicBezTo>
                  <a:pt x="109" y="42"/>
                  <a:pt x="109" y="42"/>
                  <a:pt x="109" y="42"/>
                </a:cubicBezTo>
                <a:cubicBezTo>
                  <a:pt x="109" y="42"/>
                  <a:pt x="123" y="29"/>
                  <a:pt x="91" y="18"/>
                </a:cubicBezTo>
                <a:cubicBezTo>
                  <a:pt x="60" y="8"/>
                  <a:pt x="34" y="3"/>
                  <a:pt x="0" y="4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7" name="Freeform 25">
            <a:extLst>
              <a:ext uri="{FF2B5EF4-FFF2-40B4-BE49-F238E27FC236}">
                <a16:creationId xmlns:a16="http://schemas.microsoft.com/office/drawing/2014/main" id="{DA14A104-7E9F-434D-8174-F99534DF39D1}"/>
              </a:ext>
            </a:extLst>
          </p:cNvPr>
          <p:cNvSpPr>
            <a:spLocks/>
          </p:cNvSpPr>
          <p:nvPr/>
        </p:nvSpPr>
        <p:spPr bwMode="auto">
          <a:xfrm>
            <a:off x="9395920" y="1811685"/>
            <a:ext cx="147090" cy="46917"/>
          </a:xfrm>
          <a:custGeom>
            <a:avLst/>
            <a:gdLst>
              <a:gd name="T0" fmla="*/ 132 w 132"/>
              <a:gd name="T1" fmla="*/ 40 h 42"/>
              <a:gd name="T2" fmla="*/ 74 w 132"/>
              <a:gd name="T3" fmla="*/ 1 h 42"/>
              <a:gd name="T4" fmla="*/ 7 w 132"/>
              <a:gd name="T5" fmla="*/ 37 h 42"/>
              <a:gd name="T6" fmla="*/ 23 w 132"/>
              <a:gd name="T7" fmla="*/ 42 h 42"/>
              <a:gd name="T8" fmla="*/ 42 w 132"/>
              <a:gd name="T9" fmla="*/ 18 h 42"/>
              <a:gd name="T10" fmla="*/ 132 w 132"/>
              <a:gd name="T11" fmla="*/ 40 h 42"/>
            </a:gdLst>
            <a:ahLst/>
            <a:cxnLst>
              <a:cxn ang="0">
                <a:pos x="T0" y="T1"/>
              </a:cxn>
              <a:cxn ang="0">
                <a:pos x="T2" y="T3"/>
              </a:cxn>
              <a:cxn ang="0">
                <a:pos x="T4" y="T5"/>
              </a:cxn>
              <a:cxn ang="0">
                <a:pos x="T6" y="T7"/>
              </a:cxn>
              <a:cxn ang="0">
                <a:pos x="T8" y="T9"/>
              </a:cxn>
              <a:cxn ang="0">
                <a:pos x="T10" y="T11"/>
              </a:cxn>
            </a:cxnLst>
            <a:rect l="0" t="0" r="r" b="b"/>
            <a:pathLst>
              <a:path w="132" h="42">
                <a:moveTo>
                  <a:pt x="132" y="40"/>
                </a:moveTo>
                <a:cubicBezTo>
                  <a:pt x="132" y="40"/>
                  <a:pt x="120" y="2"/>
                  <a:pt x="74" y="1"/>
                </a:cubicBezTo>
                <a:cubicBezTo>
                  <a:pt x="27" y="0"/>
                  <a:pt x="0" y="16"/>
                  <a:pt x="7" y="37"/>
                </a:cubicBezTo>
                <a:cubicBezTo>
                  <a:pt x="23" y="42"/>
                  <a:pt x="23" y="42"/>
                  <a:pt x="23" y="42"/>
                </a:cubicBezTo>
                <a:cubicBezTo>
                  <a:pt x="23" y="42"/>
                  <a:pt x="9" y="29"/>
                  <a:pt x="42" y="18"/>
                </a:cubicBezTo>
                <a:cubicBezTo>
                  <a:pt x="72" y="8"/>
                  <a:pt x="99" y="3"/>
                  <a:pt x="132" y="4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8" name="Freeform 26">
            <a:extLst>
              <a:ext uri="{FF2B5EF4-FFF2-40B4-BE49-F238E27FC236}">
                <a16:creationId xmlns:a16="http://schemas.microsoft.com/office/drawing/2014/main" id="{C83C8E9D-12F3-4648-99B7-C7BE98D968D1}"/>
              </a:ext>
            </a:extLst>
          </p:cNvPr>
          <p:cNvSpPr>
            <a:spLocks/>
          </p:cNvSpPr>
          <p:nvPr/>
        </p:nvSpPr>
        <p:spPr bwMode="auto">
          <a:xfrm>
            <a:off x="9408601" y="1871281"/>
            <a:ext cx="125534" cy="59597"/>
          </a:xfrm>
          <a:custGeom>
            <a:avLst/>
            <a:gdLst>
              <a:gd name="T0" fmla="*/ 103 w 113"/>
              <a:gd name="T1" fmla="*/ 0 h 53"/>
              <a:gd name="T2" fmla="*/ 113 w 113"/>
              <a:gd name="T3" fmla="*/ 11 h 53"/>
              <a:gd name="T4" fmla="*/ 0 w 113"/>
              <a:gd name="T5" fmla="*/ 4 h 53"/>
              <a:gd name="T6" fmla="*/ 24 w 113"/>
              <a:gd name="T7" fmla="*/ 0 h 53"/>
              <a:gd name="T8" fmla="*/ 103 w 113"/>
              <a:gd name="T9" fmla="*/ 0 h 53"/>
            </a:gdLst>
            <a:ahLst/>
            <a:cxnLst>
              <a:cxn ang="0">
                <a:pos x="T0" y="T1"/>
              </a:cxn>
              <a:cxn ang="0">
                <a:pos x="T2" y="T3"/>
              </a:cxn>
              <a:cxn ang="0">
                <a:pos x="T4" y="T5"/>
              </a:cxn>
              <a:cxn ang="0">
                <a:pos x="T6" y="T7"/>
              </a:cxn>
              <a:cxn ang="0">
                <a:pos x="T8" y="T9"/>
              </a:cxn>
            </a:cxnLst>
            <a:rect l="0" t="0" r="r" b="b"/>
            <a:pathLst>
              <a:path w="113" h="53">
                <a:moveTo>
                  <a:pt x="103" y="0"/>
                </a:moveTo>
                <a:cubicBezTo>
                  <a:pt x="103" y="0"/>
                  <a:pt x="105" y="12"/>
                  <a:pt x="113" y="11"/>
                </a:cubicBezTo>
                <a:cubicBezTo>
                  <a:pt x="113" y="11"/>
                  <a:pt x="50" y="53"/>
                  <a:pt x="0" y="4"/>
                </a:cubicBezTo>
                <a:cubicBezTo>
                  <a:pt x="0" y="4"/>
                  <a:pt x="8" y="12"/>
                  <a:pt x="24" y="0"/>
                </a:cubicBezTo>
                <a:cubicBezTo>
                  <a:pt x="24" y="0"/>
                  <a:pt x="54" y="18"/>
                  <a:pt x="103" y="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39" name="Freeform 27">
            <a:extLst>
              <a:ext uri="{FF2B5EF4-FFF2-40B4-BE49-F238E27FC236}">
                <a16:creationId xmlns:a16="http://schemas.microsoft.com/office/drawing/2014/main" id="{5298EE60-527A-41BC-A827-3D8D1276E1B3}"/>
              </a:ext>
            </a:extLst>
          </p:cNvPr>
          <p:cNvSpPr>
            <a:spLocks/>
          </p:cNvSpPr>
          <p:nvPr/>
        </p:nvSpPr>
        <p:spPr bwMode="auto">
          <a:xfrm>
            <a:off x="9400992" y="1852260"/>
            <a:ext cx="148358" cy="41845"/>
          </a:xfrm>
          <a:custGeom>
            <a:avLst/>
            <a:gdLst>
              <a:gd name="T0" fmla="*/ 133 w 133"/>
              <a:gd name="T1" fmla="*/ 21 h 37"/>
              <a:gd name="T2" fmla="*/ 114 w 133"/>
              <a:gd name="T3" fmla="*/ 14 h 37"/>
              <a:gd name="T4" fmla="*/ 45 w 133"/>
              <a:gd name="T5" fmla="*/ 21 h 37"/>
              <a:gd name="T6" fmla="*/ 0 w 133"/>
              <a:gd name="T7" fmla="*/ 0 h 37"/>
              <a:gd name="T8" fmla="*/ 35 w 133"/>
              <a:gd name="T9" fmla="*/ 20 h 37"/>
              <a:gd name="T10" fmla="*/ 99 w 133"/>
              <a:gd name="T11" fmla="*/ 22 h 37"/>
              <a:gd name="T12" fmla="*/ 133 w 133"/>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133" h="37">
                <a:moveTo>
                  <a:pt x="133" y="21"/>
                </a:moveTo>
                <a:cubicBezTo>
                  <a:pt x="133" y="21"/>
                  <a:pt x="125" y="10"/>
                  <a:pt x="114" y="14"/>
                </a:cubicBezTo>
                <a:cubicBezTo>
                  <a:pt x="103" y="18"/>
                  <a:pt x="69" y="32"/>
                  <a:pt x="45" y="21"/>
                </a:cubicBezTo>
                <a:cubicBezTo>
                  <a:pt x="21" y="11"/>
                  <a:pt x="22" y="2"/>
                  <a:pt x="0" y="0"/>
                </a:cubicBezTo>
                <a:cubicBezTo>
                  <a:pt x="0" y="0"/>
                  <a:pt x="14" y="3"/>
                  <a:pt x="35" y="20"/>
                </a:cubicBezTo>
                <a:cubicBezTo>
                  <a:pt x="57" y="37"/>
                  <a:pt x="92" y="23"/>
                  <a:pt x="99" y="22"/>
                </a:cubicBezTo>
                <a:cubicBezTo>
                  <a:pt x="110" y="20"/>
                  <a:pt x="117" y="8"/>
                  <a:pt x="133" y="21"/>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40" name="Freeform 28">
            <a:extLst>
              <a:ext uri="{FF2B5EF4-FFF2-40B4-BE49-F238E27FC236}">
                <a16:creationId xmlns:a16="http://schemas.microsoft.com/office/drawing/2014/main" id="{0962F4B1-33DF-42FE-A7E6-71B89AF95F51}"/>
              </a:ext>
            </a:extLst>
          </p:cNvPr>
          <p:cNvSpPr>
            <a:spLocks noEditPoints="1"/>
          </p:cNvSpPr>
          <p:nvPr/>
        </p:nvSpPr>
        <p:spPr bwMode="auto">
          <a:xfrm>
            <a:off x="9400992" y="1850994"/>
            <a:ext cx="154698" cy="38041"/>
          </a:xfrm>
          <a:custGeom>
            <a:avLst/>
            <a:gdLst>
              <a:gd name="T0" fmla="*/ 64 w 138"/>
              <a:gd name="T1" fmla="*/ 30 h 34"/>
              <a:gd name="T2" fmla="*/ 35 w 138"/>
              <a:gd name="T3" fmla="*/ 22 h 34"/>
              <a:gd name="T4" fmla="*/ 0 w 138"/>
              <a:gd name="T5" fmla="*/ 2 h 34"/>
              <a:gd name="T6" fmla="*/ 0 w 138"/>
              <a:gd name="T7" fmla="*/ 0 h 34"/>
              <a:gd name="T8" fmla="*/ 25 w 138"/>
              <a:gd name="T9" fmla="*/ 10 h 34"/>
              <a:gd name="T10" fmla="*/ 45 w 138"/>
              <a:gd name="T11" fmla="*/ 21 h 34"/>
              <a:gd name="T12" fmla="*/ 112 w 138"/>
              <a:gd name="T13" fmla="*/ 15 h 34"/>
              <a:gd name="T14" fmla="*/ 114 w 138"/>
              <a:gd name="T15" fmla="*/ 14 h 34"/>
              <a:gd name="T16" fmla="*/ 134 w 138"/>
              <a:gd name="T17" fmla="*/ 22 h 34"/>
              <a:gd name="T18" fmla="*/ 138 w 138"/>
              <a:gd name="T19" fmla="*/ 28 h 34"/>
              <a:gd name="T20" fmla="*/ 132 w 138"/>
              <a:gd name="T21" fmla="*/ 23 h 34"/>
              <a:gd name="T22" fmla="*/ 109 w 138"/>
              <a:gd name="T23" fmla="*/ 21 h 34"/>
              <a:gd name="T24" fmla="*/ 99 w 138"/>
              <a:gd name="T25" fmla="*/ 24 h 34"/>
              <a:gd name="T26" fmla="*/ 94 w 138"/>
              <a:gd name="T27" fmla="*/ 25 h 34"/>
              <a:gd name="T28" fmla="*/ 64 w 138"/>
              <a:gd name="T29" fmla="*/ 30 h 34"/>
              <a:gd name="T30" fmla="*/ 32 w 138"/>
              <a:gd name="T31" fmla="*/ 17 h 34"/>
              <a:gd name="T32" fmla="*/ 36 w 138"/>
              <a:gd name="T33" fmla="*/ 20 h 34"/>
              <a:gd name="T34" fmla="*/ 94 w 138"/>
              <a:gd name="T35" fmla="*/ 23 h 34"/>
              <a:gd name="T36" fmla="*/ 99 w 138"/>
              <a:gd name="T37" fmla="*/ 22 h 34"/>
              <a:gd name="T38" fmla="*/ 107 w 138"/>
              <a:gd name="T39" fmla="*/ 19 h 34"/>
              <a:gd name="T40" fmla="*/ 65 w 138"/>
              <a:gd name="T41" fmla="*/ 27 h 34"/>
              <a:gd name="T42" fmla="*/ 45 w 138"/>
              <a:gd name="T43" fmla="*/ 23 h 34"/>
              <a:gd name="T44" fmla="*/ 32 w 138"/>
              <a:gd name="T45" fmla="*/ 17 h 34"/>
              <a:gd name="T46" fmla="*/ 12 w 138"/>
              <a:gd name="T47" fmla="*/ 4 h 34"/>
              <a:gd name="T48" fmla="*/ 23 w 138"/>
              <a:gd name="T49" fmla="*/ 10 h 34"/>
              <a:gd name="T50" fmla="*/ 12 w 138"/>
              <a:gd name="T5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34">
                <a:moveTo>
                  <a:pt x="64" y="30"/>
                </a:moveTo>
                <a:cubicBezTo>
                  <a:pt x="54" y="30"/>
                  <a:pt x="43" y="28"/>
                  <a:pt x="35" y="22"/>
                </a:cubicBezTo>
                <a:cubicBezTo>
                  <a:pt x="13" y="5"/>
                  <a:pt x="0" y="2"/>
                  <a:pt x="0" y="2"/>
                </a:cubicBezTo>
                <a:cubicBezTo>
                  <a:pt x="0" y="0"/>
                  <a:pt x="0" y="0"/>
                  <a:pt x="0" y="0"/>
                </a:cubicBezTo>
                <a:cubicBezTo>
                  <a:pt x="13" y="1"/>
                  <a:pt x="19" y="5"/>
                  <a:pt x="25" y="10"/>
                </a:cubicBezTo>
                <a:cubicBezTo>
                  <a:pt x="30" y="13"/>
                  <a:pt x="36" y="17"/>
                  <a:pt x="45" y="21"/>
                </a:cubicBezTo>
                <a:cubicBezTo>
                  <a:pt x="68" y="31"/>
                  <a:pt x="100" y="19"/>
                  <a:pt x="112" y="15"/>
                </a:cubicBezTo>
                <a:cubicBezTo>
                  <a:pt x="113" y="15"/>
                  <a:pt x="113" y="14"/>
                  <a:pt x="114" y="14"/>
                </a:cubicBezTo>
                <a:cubicBezTo>
                  <a:pt x="126" y="10"/>
                  <a:pt x="134" y="22"/>
                  <a:pt x="134" y="22"/>
                </a:cubicBezTo>
                <a:cubicBezTo>
                  <a:pt x="138" y="28"/>
                  <a:pt x="138" y="28"/>
                  <a:pt x="138" y="28"/>
                </a:cubicBezTo>
                <a:cubicBezTo>
                  <a:pt x="132" y="23"/>
                  <a:pt x="132" y="23"/>
                  <a:pt x="132" y="23"/>
                </a:cubicBezTo>
                <a:cubicBezTo>
                  <a:pt x="121" y="14"/>
                  <a:pt x="115" y="17"/>
                  <a:pt x="109" y="21"/>
                </a:cubicBezTo>
                <a:cubicBezTo>
                  <a:pt x="106" y="22"/>
                  <a:pt x="103" y="24"/>
                  <a:pt x="99" y="24"/>
                </a:cubicBezTo>
                <a:cubicBezTo>
                  <a:pt x="98" y="24"/>
                  <a:pt x="96" y="25"/>
                  <a:pt x="94" y="25"/>
                </a:cubicBezTo>
                <a:cubicBezTo>
                  <a:pt x="88" y="27"/>
                  <a:pt x="76" y="30"/>
                  <a:pt x="64" y="30"/>
                </a:cubicBezTo>
                <a:close/>
                <a:moveTo>
                  <a:pt x="32" y="17"/>
                </a:moveTo>
                <a:cubicBezTo>
                  <a:pt x="33" y="18"/>
                  <a:pt x="35" y="19"/>
                  <a:pt x="36" y="20"/>
                </a:cubicBezTo>
                <a:cubicBezTo>
                  <a:pt x="54" y="34"/>
                  <a:pt x="82" y="27"/>
                  <a:pt x="94" y="23"/>
                </a:cubicBezTo>
                <a:cubicBezTo>
                  <a:pt x="96" y="23"/>
                  <a:pt x="98" y="22"/>
                  <a:pt x="99" y="22"/>
                </a:cubicBezTo>
                <a:cubicBezTo>
                  <a:pt x="102" y="22"/>
                  <a:pt x="105" y="20"/>
                  <a:pt x="107" y="19"/>
                </a:cubicBezTo>
                <a:cubicBezTo>
                  <a:pt x="97" y="22"/>
                  <a:pt x="81" y="27"/>
                  <a:pt x="65" y="27"/>
                </a:cubicBezTo>
                <a:cubicBezTo>
                  <a:pt x="58" y="27"/>
                  <a:pt x="51" y="26"/>
                  <a:pt x="45" y="23"/>
                </a:cubicBezTo>
                <a:cubicBezTo>
                  <a:pt x="40" y="21"/>
                  <a:pt x="36" y="19"/>
                  <a:pt x="32" y="17"/>
                </a:cubicBezTo>
                <a:close/>
                <a:moveTo>
                  <a:pt x="12" y="4"/>
                </a:moveTo>
                <a:cubicBezTo>
                  <a:pt x="15" y="6"/>
                  <a:pt x="19" y="8"/>
                  <a:pt x="23" y="10"/>
                </a:cubicBezTo>
                <a:cubicBezTo>
                  <a:pt x="19" y="8"/>
                  <a:pt x="16" y="6"/>
                  <a:pt x="12" y="4"/>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41" name="Freeform 29">
            <a:extLst>
              <a:ext uri="{FF2B5EF4-FFF2-40B4-BE49-F238E27FC236}">
                <a16:creationId xmlns:a16="http://schemas.microsoft.com/office/drawing/2014/main" id="{9554AD1D-A274-4F0C-B549-EE8ECDFB1C81}"/>
              </a:ext>
            </a:extLst>
          </p:cNvPr>
          <p:cNvSpPr>
            <a:spLocks/>
          </p:cNvSpPr>
          <p:nvPr/>
        </p:nvSpPr>
        <p:spPr bwMode="auto">
          <a:xfrm>
            <a:off x="9701512" y="1871281"/>
            <a:ext cx="126801" cy="59597"/>
          </a:xfrm>
          <a:custGeom>
            <a:avLst/>
            <a:gdLst>
              <a:gd name="T0" fmla="*/ 10 w 113"/>
              <a:gd name="T1" fmla="*/ 0 h 53"/>
              <a:gd name="T2" fmla="*/ 0 w 113"/>
              <a:gd name="T3" fmla="*/ 11 h 53"/>
              <a:gd name="T4" fmla="*/ 113 w 113"/>
              <a:gd name="T5" fmla="*/ 4 h 53"/>
              <a:gd name="T6" fmla="*/ 89 w 113"/>
              <a:gd name="T7" fmla="*/ 0 h 53"/>
              <a:gd name="T8" fmla="*/ 10 w 113"/>
              <a:gd name="T9" fmla="*/ 0 h 53"/>
            </a:gdLst>
            <a:ahLst/>
            <a:cxnLst>
              <a:cxn ang="0">
                <a:pos x="T0" y="T1"/>
              </a:cxn>
              <a:cxn ang="0">
                <a:pos x="T2" y="T3"/>
              </a:cxn>
              <a:cxn ang="0">
                <a:pos x="T4" y="T5"/>
              </a:cxn>
              <a:cxn ang="0">
                <a:pos x="T6" y="T7"/>
              </a:cxn>
              <a:cxn ang="0">
                <a:pos x="T8" y="T9"/>
              </a:cxn>
            </a:cxnLst>
            <a:rect l="0" t="0" r="r" b="b"/>
            <a:pathLst>
              <a:path w="113" h="53">
                <a:moveTo>
                  <a:pt x="10" y="0"/>
                </a:moveTo>
                <a:cubicBezTo>
                  <a:pt x="10" y="0"/>
                  <a:pt x="8" y="12"/>
                  <a:pt x="0" y="11"/>
                </a:cubicBezTo>
                <a:cubicBezTo>
                  <a:pt x="0" y="11"/>
                  <a:pt x="63" y="53"/>
                  <a:pt x="113" y="4"/>
                </a:cubicBezTo>
                <a:cubicBezTo>
                  <a:pt x="113" y="4"/>
                  <a:pt x="105" y="12"/>
                  <a:pt x="89" y="0"/>
                </a:cubicBezTo>
                <a:cubicBezTo>
                  <a:pt x="89" y="0"/>
                  <a:pt x="59" y="18"/>
                  <a:pt x="10" y="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42" name="Freeform 30">
            <a:extLst>
              <a:ext uri="{FF2B5EF4-FFF2-40B4-BE49-F238E27FC236}">
                <a16:creationId xmlns:a16="http://schemas.microsoft.com/office/drawing/2014/main" id="{46F49B79-095C-4351-B1E1-15D76C7478C2}"/>
              </a:ext>
            </a:extLst>
          </p:cNvPr>
          <p:cNvSpPr>
            <a:spLocks/>
          </p:cNvSpPr>
          <p:nvPr/>
        </p:nvSpPr>
        <p:spPr bwMode="auto">
          <a:xfrm>
            <a:off x="9686296" y="1852260"/>
            <a:ext cx="148358" cy="41845"/>
          </a:xfrm>
          <a:custGeom>
            <a:avLst/>
            <a:gdLst>
              <a:gd name="T0" fmla="*/ 0 w 133"/>
              <a:gd name="T1" fmla="*/ 21 h 37"/>
              <a:gd name="T2" fmla="*/ 19 w 133"/>
              <a:gd name="T3" fmla="*/ 14 h 37"/>
              <a:gd name="T4" fmla="*/ 88 w 133"/>
              <a:gd name="T5" fmla="*/ 21 h 37"/>
              <a:gd name="T6" fmla="*/ 133 w 133"/>
              <a:gd name="T7" fmla="*/ 0 h 37"/>
              <a:gd name="T8" fmla="*/ 98 w 133"/>
              <a:gd name="T9" fmla="*/ 20 h 37"/>
              <a:gd name="T10" fmla="*/ 35 w 133"/>
              <a:gd name="T11" fmla="*/ 22 h 37"/>
              <a:gd name="T12" fmla="*/ 0 w 133"/>
              <a:gd name="T13" fmla="*/ 21 h 37"/>
            </a:gdLst>
            <a:ahLst/>
            <a:cxnLst>
              <a:cxn ang="0">
                <a:pos x="T0" y="T1"/>
              </a:cxn>
              <a:cxn ang="0">
                <a:pos x="T2" y="T3"/>
              </a:cxn>
              <a:cxn ang="0">
                <a:pos x="T4" y="T5"/>
              </a:cxn>
              <a:cxn ang="0">
                <a:pos x="T6" y="T7"/>
              </a:cxn>
              <a:cxn ang="0">
                <a:pos x="T8" y="T9"/>
              </a:cxn>
              <a:cxn ang="0">
                <a:pos x="T10" y="T11"/>
              </a:cxn>
              <a:cxn ang="0">
                <a:pos x="T12" y="T13"/>
              </a:cxn>
            </a:cxnLst>
            <a:rect l="0" t="0" r="r" b="b"/>
            <a:pathLst>
              <a:path w="133" h="37">
                <a:moveTo>
                  <a:pt x="0" y="21"/>
                </a:moveTo>
                <a:cubicBezTo>
                  <a:pt x="0" y="21"/>
                  <a:pt x="8" y="10"/>
                  <a:pt x="19" y="14"/>
                </a:cubicBezTo>
                <a:cubicBezTo>
                  <a:pt x="30" y="18"/>
                  <a:pt x="65" y="32"/>
                  <a:pt x="88" y="21"/>
                </a:cubicBezTo>
                <a:cubicBezTo>
                  <a:pt x="112" y="11"/>
                  <a:pt x="112" y="2"/>
                  <a:pt x="133" y="0"/>
                </a:cubicBezTo>
                <a:cubicBezTo>
                  <a:pt x="133" y="0"/>
                  <a:pt x="120" y="3"/>
                  <a:pt x="98" y="20"/>
                </a:cubicBezTo>
                <a:cubicBezTo>
                  <a:pt x="76" y="37"/>
                  <a:pt x="41" y="23"/>
                  <a:pt x="35" y="22"/>
                </a:cubicBezTo>
                <a:cubicBezTo>
                  <a:pt x="23" y="20"/>
                  <a:pt x="17" y="8"/>
                  <a:pt x="0" y="21"/>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43" name="Freeform 31">
            <a:extLst>
              <a:ext uri="{FF2B5EF4-FFF2-40B4-BE49-F238E27FC236}">
                <a16:creationId xmlns:a16="http://schemas.microsoft.com/office/drawing/2014/main" id="{A6B7CCAF-BF9A-4BDF-9A2B-9F9FDCC3BD97}"/>
              </a:ext>
            </a:extLst>
          </p:cNvPr>
          <p:cNvSpPr>
            <a:spLocks noEditPoints="1"/>
          </p:cNvSpPr>
          <p:nvPr/>
        </p:nvSpPr>
        <p:spPr bwMode="auto">
          <a:xfrm>
            <a:off x="9681224" y="1850994"/>
            <a:ext cx="153430" cy="38041"/>
          </a:xfrm>
          <a:custGeom>
            <a:avLst/>
            <a:gdLst>
              <a:gd name="T0" fmla="*/ 44 w 138"/>
              <a:gd name="T1" fmla="*/ 25 h 34"/>
              <a:gd name="T2" fmla="*/ 39 w 138"/>
              <a:gd name="T3" fmla="*/ 24 h 34"/>
              <a:gd name="T4" fmla="*/ 30 w 138"/>
              <a:gd name="T5" fmla="*/ 21 h 34"/>
              <a:gd name="T6" fmla="*/ 6 w 138"/>
              <a:gd name="T7" fmla="*/ 23 h 34"/>
              <a:gd name="T8" fmla="*/ 0 w 138"/>
              <a:gd name="T9" fmla="*/ 28 h 34"/>
              <a:gd name="T10" fmla="*/ 4 w 138"/>
              <a:gd name="T11" fmla="*/ 22 h 34"/>
              <a:gd name="T12" fmla="*/ 24 w 138"/>
              <a:gd name="T13" fmla="*/ 14 h 34"/>
              <a:gd name="T14" fmla="*/ 26 w 138"/>
              <a:gd name="T15" fmla="*/ 15 h 34"/>
              <a:gd name="T16" fmla="*/ 93 w 138"/>
              <a:gd name="T17" fmla="*/ 21 h 34"/>
              <a:gd name="T18" fmla="*/ 113 w 138"/>
              <a:gd name="T19" fmla="*/ 10 h 34"/>
              <a:gd name="T20" fmla="*/ 138 w 138"/>
              <a:gd name="T21" fmla="*/ 0 h 34"/>
              <a:gd name="T22" fmla="*/ 138 w 138"/>
              <a:gd name="T23" fmla="*/ 2 h 34"/>
              <a:gd name="T24" fmla="*/ 104 w 138"/>
              <a:gd name="T25" fmla="*/ 22 h 34"/>
              <a:gd name="T26" fmla="*/ 75 w 138"/>
              <a:gd name="T27" fmla="*/ 30 h 34"/>
              <a:gd name="T28" fmla="*/ 44 w 138"/>
              <a:gd name="T29" fmla="*/ 25 h 34"/>
              <a:gd name="T30" fmla="*/ 94 w 138"/>
              <a:gd name="T31" fmla="*/ 23 h 34"/>
              <a:gd name="T32" fmla="*/ 73 w 138"/>
              <a:gd name="T33" fmla="*/ 27 h 34"/>
              <a:gd name="T34" fmla="*/ 31 w 138"/>
              <a:gd name="T35" fmla="*/ 19 h 34"/>
              <a:gd name="T36" fmla="*/ 40 w 138"/>
              <a:gd name="T37" fmla="*/ 22 h 34"/>
              <a:gd name="T38" fmla="*/ 44 w 138"/>
              <a:gd name="T39" fmla="*/ 23 h 34"/>
              <a:gd name="T40" fmla="*/ 102 w 138"/>
              <a:gd name="T41" fmla="*/ 20 h 34"/>
              <a:gd name="T42" fmla="*/ 106 w 138"/>
              <a:gd name="T43" fmla="*/ 17 h 34"/>
              <a:gd name="T44" fmla="*/ 94 w 138"/>
              <a:gd name="T45" fmla="*/ 23 h 34"/>
              <a:gd name="T46" fmla="*/ 116 w 138"/>
              <a:gd name="T47" fmla="*/ 10 h 34"/>
              <a:gd name="T48" fmla="*/ 126 w 138"/>
              <a:gd name="T49" fmla="*/ 4 h 34"/>
              <a:gd name="T50" fmla="*/ 116 w 138"/>
              <a:gd name="T5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34">
                <a:moveTo>
                  <a:pt x="44" y="25"/>
                </a:moveTo>
                <a:cubicBezTo>
                  <a:pt x="42" y="25"/>
                  <a:pt x="40" y="24"/>
                  <a:pt x="39" y="24"/>
                </a:cubicBezTo>
                <a:cubicBezTo>
                  <a:pt x="36" y="24"/>
                  <a:pt x="33" y="22"/>
                  <a:pt x="30" y="21"/>
                </a:cubicBezTo>
                <a:cubicBezTo>
                  <a:pt x="23" y="17"/>
                  <a:pt x="17" y="14"/>
                  <a:pt x="6" y="23"/>
                </a:cubicBezTo>
                <a:cubicBezTo>
                  <a:pt x="0" y="28"/>
                  <a:pt x="0" y="28"/>
                  <a:pt x="0" y="28"/>
                </a:cubicBezTo>
                <a:cubicBezTo>
                  <a:pt x="4" y="22"/>
                  <a:pt x="4" y="22"/>
                  <a:pt x="4" y="22"/>
                </a:cubicBezTo>
                <a:cubicBezTo>
                  <a:pt x="4" y="22"/>
                  <a:pt x="13" y="10"/>
                  <a:pt x="24" y="14"/>
                </a:cubicBezTo>
                <a:cubicBezTo>
                  <a:pt x="25" y="14"/>
                  <a:pt x="25" y="15"/>
                  <a:pt x="26" y="15"/>
                </a:cubicBezTo>
                <a:cubicBezTo>
                  <a:pt x="38" y="19"/>
                  <a:pt x="71" y="31"/>
                  <a:pt x="93" y="21"/>
                </a:cubicBezTo>
                <a:cubicBezTo>
                  <a:pt x="102" y="17"/>
                  <a:pt x="108" y="13"/>
                  <a:pt x="113" y="10"/>
                </a:cubicBezTo>
                <a:cubicBezTo>
                  <a:pt x="120" y="5"/>
                  <a:pt x="125" y="1"/>
                  <a:pt x="138" y="0"/>
                </a:cubicBezTo>
                <a:cubicBezTo>
                  <a:pt x="138" y="2"/>
                  <a:pt x="138" y="2"/>
                  <a:pt x="138" y="2"/>
                </a:cubicBezTo>
                <a:cubicBezTo>
                  <a:pt x="138" y="2"/>
                  <a:pt x="125" y="5"/>
                  <a:pt x="104" y="22"/>
                </a:cubicBezTo>
                <a:cubicBezTo>
                  <a:pt x="95" y="28"/>
                  <a:pt x="85" y="30"/>
                  <a:pt x="75" y="30"/>
                </a:cubicBezTo>
                <a:cubicBezTo>
                  <a:pt x="62" y="30"/>
                  <a:pt x="51" y="27"/>
                  <a:pt x="44" y="25"/>
                </a:cubicBezTo>
                <a:close/>
                <a:moveTo>
                  <a:pt x="94" y="23"/>
                </a:moveTo>
                <a:cubicBezTo>
                  <a:pt x="87" y="26"/>
                  <a:pt x="80" y="27"/>
                  <a:pt x="73" y="27"/>
                </a:cubicBezTo>
                <a:cubicBezTo>
                  <a:pt x="57" y="27"/>
                  <a:pt x="41" y="22"/>
                  <a:pt x="31" y="19"/>
                </a:cubicBezTo>
                <a:cubicBezTo>
                  <a:pt x="34" y="20"/>
                  <a:pt x="36" y="22"/>
                  <a:pt x="40" y="22"/>
                </a:cubicBezTo>
                <a:cubicBezTo>
                  <a:pt x="41" y="22"/>
                  <a:pt x="42" y="23"/>
                  <a:pt x="44" y="23"/>
                </a:cubicBezTo>
                <a:cubicBezTo>
                  <a:pt x="56" y="27"/>
                  <a:pt x="84" y="34"/>
                  <a:pt x="102" y="20"/>
                </a:cubicBezTo>
                <a:cubicBezTo>
                  <a:pt x="104" y="19"/>
                  <a:pt x="105" y="18"/>
                  <a:pt x="106" y="17"/>
                </a:cubicBezTo>
                <a:cubicBezTo>
                  <a:pt x="103" y="19"/>
                  <a:pt x="99" y="21"/>
                  <a:pt x="94" y="23"/>
                </a:cubicBezTo>
                <a:close/>
                <a:moveTo>
                  <a:pt x="116" y="10"/>
                </a:moveTo>
                <a:cubicBezTo>
                  <a:pt x="120" y="8"/>
                  <a:pt x="123" y="6"/>
                  <a:pt x="126" y="4"/>
                </a:cubicBezTo>
                <a:cubicBezTo>
                  <a:pt x="122" y="6"/>
                  <a:pt x="119" y="8"/>
                  <a:pt x="116" y="1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24" name="Freeform 32">
            <a:extLst>
              <a:ext uri="{FF2B5EF4-FFF2-40B4-BE49-F238E27FC236}">
                <a16:creationId xmlns:a16="http://schemas.microsoft.com/office/drawing/2014/main" id="{4A99CE8F-2F05-466D-A552-5C3CF51A287A}"/>
              </a:ext>
            </a:extLst>
          </p:cNvPr>
          <p:cNvSpPr>
            <a:spLocks/>
          </p:cNvSpPr>
          <p:nvPr/>
        </p:nvSpPr>
        <p:spPr bwMode="auto">
          <a:xfrm>
            <a:off x="9569638" y="2176874"/>
            <a:ext cx="97638" cy="30432"/>
          </a:xfrm>
          <a:custGeom>
            <a:avLst/>
            <a:gdLst>
              <a:gd name="T0" fmla="*/ 0 w 88"/>
              <a:gd name="T1" fmla="*/ 28 h 28"/>
              <a:gd name="T2" fmla="*/ 88 w 88"/>
              <a:gd name="T3" fmla="*/ 28 h 28"/>
              <a:gd name="T4" fmla="*/ 0 w 88"/>
              <a:gd name="T5" fmla="*/ 28 h 28"/>
            </a:gdLst>
            <a:ahLst/>
            <a:cxnLst>
              <a:cxn ang="0">
                <a:pos x="T0" y="T1"/>
              </a:cxn>
              <a:cxn ang="0">
                <a:pos x="T2" y="T3"/>
              </a:cxn>
              <a:cxn ang="0">
                <a:pos x="T4" y="T5"/>
              </a:cxn>
            </a:cxnLst>
            <a:rect l="0" t="0" r="r" b="b"/>
            <a:pathLst>
              <a:path w="88" h="28">
                <a:moveTo>
                  <a:pt x="0" y="28"/>
                </a:moveTo>
                <a:cubicBezTo>
                  <a:pt x="0" y="28"/>
                  <a:pt x="41" y="10"/>
                  <a:pt x="88" y="28"/>
                </a:cubicBezTo>
                <a:cubicBezTo>
                  <a:pt x="88" y="28"/>
                  <a:pt x="43" y="0"/>
                  <a:pt x="0" y="28"/>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25" name="Freeform 33">
            <a:extLst>
              <a:ext uri="{FF2B5EF4-FFF2-40B4-BE49-F238E27FC236}">
                <a16:creationId xmlns:a16="http://schemas.microsoft.com/office/drawing/2014/main" id="{154F6545-CAA3-4B21-8A73-1086B1CB5F42}"/>
              </a:ext>
            </a:extLst>
          </p:cNvPr>
          <p:cNvSpPr>
            <a:spLocks/>
          </p:cNvSpPr>
          <p:nvPr/>
        </p:nvSpPr>
        <p:spPr bwMode="auto">
          <a:xfrm>
            <a:off x="9555690" y="1981599"/>
            <a:ext cx="13949" cy="60865"/>
          </a:xfrm>
          <a:custGeom>
            <a:avLst/>
            <a:gdLst>
              <a:gd name="T0" fmla="*/ 11 w 13"/>
              <a:gd name="T1" fmla="*/ 0 h 55"/>
              <a:gd name="T2" fmla="*/ 7 w 13"/>
              <a:gd name="T3" fmla="*/ 7 h 55"/>
              <a:gd name="T4" fmla="*/ 4 w 13"/>
              <a:gd name="T5" fmla="*/ 14 h 55"/>
              <a:gd name="T6" fmla="*/ 2 w 13"/>
              <a:gd name="T7" fmla="*/ 28 h 55"/>
              <a:gd name="T8" fmla="*/ 5 w 13"/>
              <a:gd name="T9" fmla="*/ 43 h 55"/>
              <a:gd name="T10" fmla="*/ 13 w 13"/>
              <a:gd name="T11" fmla="*/ 55 h 55"/>
              <a:gd name="T12" fmla="*/ 13 w 13"/>
              <a:gd name="T13" fmla="*/ 55 h 55"/>
              <a:gd name="T14" fmla="*/ 3 w 13"/>
              <a:gd name="T15" fmla="*/ 43 h 55"/>
              <a:gd name="T16" fmla="*/ 0 w 13"/>
              <a:gd name="T17" fmla="*/ 28 h 55"/>
              <a:gd name="T18" fmla="*/ 3 w 13"/>
              <a:gd name="T19" fmla="*/ 13 h 55"/>
              <a:gd name="T20" fmla="*/ 7 w 13"/>
              <a:gd name="T21" fmla="*/ 7 h 55"/>
              <a:gd name="T22" fmla="*/ 9 w 13"/>
              <a:gd name="T23" fmla="*/ 3 h 55"/>
              <a:gd name="T24" fmla="*/ 11 w 13"/>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5">
                <a:moveTo>
                  <a:pt x="11" y="0"/>
                </a:moveTo>
                <a:cubicBezTo>
                  <a:pt x="10" y="2"/>
                  <a:pt x="8" y="5"/>
                  <a:pt x="7" y="7"/>
                </a:cubicBezTo>
                <a:cubicBezTo>
                  <a:pt x="6" y="9"/>
                  <a:pt x="5" y="11"/>
                  <a:pt x="4" y="14"/>
                </a:cubicBezTo>
                <a:cubicBezTo>
                  <a:pt x="2" y="18"/>
                  <a:pt x="1" y="23"/>
                  <a:pt x="2" y="28"/>
                </a:cubicBezTo>
                <a:cubicBezTo>
                  <a:pt x="2" y="33"/>
                  <a:pt x="3" y="38"/>
                  <a:pt x="5" y="43"/>
                </a:cubicBezTo>
                <a:cubicBezTo>
                  <a:pt x="7" y="47"/>
                  <a:pt x="10" y="51"/>
                  <a:pt x="13" y="55"/>
                </a:cubicBezTo>
                <a:cubicBezTo>
                  <a:pt x="13" y="55"/>
                  <a:pt x="13" y="55"/>
                  <a:pt x="13" y="55"/>
                </a:cubicBezTo>
                <a:cubicBezTo>
                  <a:pt x="9" y="52"/>
                  <a:pt x="6" y="48"/>
                  <a:pt x="3" y="43"/>
                </a:cubicBezTo>
                <a:cubicBezTo>
                  <a:pt x="1" y="39"/>
                  <a:pt x="0" y="34"/>
                  <a:pt x="0" y="28"/>
                </a:cubicBezTo>
                <a:cubicBezTo>
                  <a:pt x="0" y="23"/>
                  <a:pt x="1" y="18"/>
                  <a:pt x="3" y="13"/>
                </a:cubicBezTo>
                <a:cubicBezTo>
                  <a:pt x="4" y="11"/>
                  <a:pt x="5" y="9"/>
                  <a:pt x="7" y="7"/>
                </a:cubicBezTo>
                <a:cubicBezTo>
                  <a:pt x="7" y="5"/>
                  <a:pt x="8" y="4"/>
                  <a:pt x="9" y="3"/>
                </a:cubicBezTo>
                <a:cubicBezTo>
                  <a:pt x="9" y="2"/>
                  <a:pt x="10" y="1"/>
                  <a:pt x="11"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26" name="Freeform 34">
            <a:extLst>
              <a:ext uri="{FF2B5EF4-FFF2-40B4-BE49-F238E27FC236}">
                <a16:creationId xmlns:a16="http://schemas.microsoft.com/office/drawing/2014/main" id="{B5522D2A-A3BA-4FEE-BBF5-31881CBB6AFE}"/>
              </a:ext>
            </a:extLst>
          </p:cNvPr>
          <p:cNvSpPr>
            <a:spLocks/>
          </p:cNvSpPr>
          <p:nvPr/>
        </p:nvSpPr>
        <p:spPr bwMode="auto">
          <a:xfrm>
            <a:off x="9666008" y="1981599"/>
            <a:ext cx="15216" cy="60865"/>
          </a:xfrm>
          <a:custGeom>
            <a:avLst/>
            <a:gdLst>
              <a:gd name="T0" fmla="*/ 2 w 13"/>
              <a:gd name="T1" fmla="*/ 0 h 55"/>
              <a:gd name="T2" fmla="*/ 6 w 13"/>
              <a:gd name="T3" fmla="*/ 7 h 55"/>
              <a:gd name="T4" fmla="*/ 9 w 13"/>
              <a:gd name="T5" fmla="*/ 14 h 55"/>
              <a:gd name="T6" fmla="*/ 12 w 13"/>
              <a:gd name="T7" fmla="*/ 28 h 55"/>
              <a:gd name="T8" fmla="*/ 8 w 13"/>
              <a:gd name="T9" fmla="*/ 43 h 55"/>
              <a:gd name="T10" fmla="*/ 0 w 13"/>
              <a:gd name="T11" fmla="*/ 55 h 55"/>
              <a:gd name="T12" fmla="*/ 0 w 13"/>
              <a:gd name="T13" fmla="*/ 55 h 55"/>
              <a:gd name="T14" fmla="*/ 10 w 13"/>
              <a:gd name="T15" fmla="*/ 43 h 55"/>
              <a:gd name="T16" fmla="*/ 13 w 13"/>
              <a:gd name="T17" fmla="*/ 28 h 55"/>
              <a:gd name="T18" fmla="*/ 10 w 13"/>
              <a:gd name="T19" fmla="*/ 13 h 55"/>
              <a:gd name="T20" fmla="*/ 7 w 13"/>
              <a:gd name="T21" fmla="*/ 7 h 55"/>
              <a:gd name="T22" fmla="*/ 5 w 13"/>
              <a:gd name="T23" fmla="*/ 3 h 55"/>
              <a:gd name="T24" fmla="*/ 2 w 13"/>
              <a:gd name="T2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5">
                <a:moveTo>
                  <a:pt x="2" y="0"/>
                </a:moveTo>
                <a:cubicBezTo>
                  <a:pt x="4" y="2"/>
                  <a:pt x="5" y="5"/>
                  <a:pt x="6" y="7"/>
                </a:cubicBezTo>
                <a:cubicBezTo>
                  <a:pt x="7" y="9"/>
                  <a:pt x="8" y="11"/>
                  <a:pt x="9" y="14"/>
                </a:cubicBezTo>
                <a:cubicBezTo>
                  <a:pt x="11" y="18"/>
                  <a:pt x="12" y="23"/>
                  <a:pt x="12" y="28"/>
                </a:cubicBezTo>
                <a:cubicBezTo>
                  <a:pt x="12" y="33"/>
                  <a:pt x="10" y="38"/>
                  <a:pt x="8" y="43"/>
                </a:cubicBezTo>
                <a:cubicBezTo>
                  <a:pt x="6" y="47"/>
                  <a:pt x="3" y="51"/>
                  <a:pt x="0" y="55"/>
                </a:cubicBezTo>
                <a:cubicBezTo>
                  <a:pt x="0" y="55"/>
                  <a:pt x="0" y="55"/>
                  <a:pt x="0" y="55"/>
                </a:cubicBezTo>
                <a:cubicBezTo>
                  <a:pt x="4" y="52"/>
                  <a:pt x="7" y="48"/>
                  <a:pt x="10" y="43"/>
                </a:cubicBezTo>
                <a:cubicBezTo>
                  <a:pt x="12" y="39"/>
                  <a:pt x="13" y="34"/>
                  <a:pt x="13" y="28"/>
                </a:cubicBezTo>
                <a:cubicBezTo>
                  <a:pt x="13" y="23"/>
                  <a:pt x="12" y="18"/>
                  <a:pt x="10" y="13"/>
                </a:cubicBezTo>
                <a:cubicBezTo>
                  <a:pt x="9" y="11"/>
                  <a:pt x="8" y="9"/>
                  <a:pt x="7" y="7"/>
                </a:cubicBezTo>
                <a:cubicBezTo>
                  <a:pt x="6" y="5"/>
                  <a:pt x="5" y="4"/>
                  <a:pt x="5" y="3"/>
                </a:cubicBezTo>
                <a:cubicBezTo>
                  <a:pt x="4" y="2"/>
                  <a:pt x="3" y="1"/>
                  <a:pt x="2"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27" name="Freeform 35">
            <a:extLst>
              <a:ext uri="{FF2B5EF4-FFF2-40B4-BE49-F238E27FC236}">
                <a16:creationId xmlns:a16="http://schemas.microsoft.com/office/drawing/2014/main" id="{5B3BD206-7FFA-48CE-9AF3-8C518C844CB7}"/>
              </a:ext>
            </a:extLst>
          </p:cNvPr>
          <p:cNvSpPr>
            <a:spLocks/>
          </p:cNvSpPr>
          <p:nvPr/>
        </p:nvSpPr>
        <p:spPr bwMode="auto">
          <a:xfrm>
            <a:off x="9569638" y="2015836"/>
            <a:ext cx="32969" cy="22824"/>
          </a:xfrm>
          <a:custGeom>
            <a:avLst/>
            <a:gdLst>
              <a:gd name="T0" fmla="*/ 30 w 30"/>
              <a:gd name="T1" fmla="*/ 16 h 20"/>
              <a:gd name="T2" fmla="*/ 23 w 30"/>
              <a:gd name="T3" fmla="*/ 2 h 20"/>
              <a:gd name="T4" fmla="*/ 6 w 30"/>
              <a:gd name="T5" fmla="*/ 5 h 20"/>
              <a:gd name="T6" fmla="*/ 1 w 30"/>
              <a:gd name="T7" fmla="*/ 9 h 20"/>
              <a:gd name="T8" fmla="*/ 14 w 30"/>
              <a:gd name="T9" fmla="*/ 17 h 20"/>
              <a:gd name="T10" fmla="*/ 30 w 30"/>
              <a:gd name="T11" fmla="*/ 16 h 20"/>
            </a:gdLst>
            <a:ahLst/>
            <a:cxnLst>
              <a:cxn ang="0">
                <a:pos x="T0" y="T1"/>
              </a:cxn>
              <a:cxn ang="0">
                <a:pos x="T2" y="T3"/>
              </a:cxn>
              <a:cxn ang="0">
                <a:pos x="T4" y="T5"/>
              </a:cxn>
              <a:cxn ang="0">
                <a:pos x="T6" y="T7"/>
              </a:cxn>
              <a:cxn ang="0">
                <a:pos x="T8" y="T9"/>
              </a:cxn>
              <a:cxn ang="0">
                <a:pos x="T10" y="T11"/>
              </a:cxn>
            </a:cxnLst>
            <a:rect l="0" t="0" r="r" b="b"/>
            <a:pathLst>
              <a:path w="30" h="20">
                <a:moveTo>
                  <a:pt x="30" y="16"/>
                </a:moveTo>
                <a:cubicBezTo>
                  <a:pt x="30" y="17"/>
                  <a:pt x="30" y="4"/>
                  <a:pt x="23" y="2"/>
                </a:cubicBezTo>
                <a:cubicBezTo>
                  <a:pt x="18" y="0"/>
                  <a:pt x="11" y="2"/>
                  <a:pt x="6" y="5"/>
                </a:cubicBezTo>
                <a:cubicBezTo>
                  <a:pt x="4" y="6"/>
                  <a:pt x="1" y="7"/>
                  <a:pt x="1" y="9"/>
                </a:cubicBezTo>
                <a:cubicBezTo>
                  <a:pt x="0" y="15"/>
                  <a:pt x="10" y="20"/>
                  <a:pt x="14" y="17"/>
                </a:cubicBezTo>
                <a:cubicBezTo>
                  <a:pt x="21" y="13"/>
                  <a:pt x="28" y="13"/>
                  <a:pt x="30" y="16"/>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28" name="Freeform 36">
            <a:extLst>
              <a:ext uri="{FF2B5EF4-FFF2-40B4-BE49-F238E27FC236}">
                <a16:creationId xmlns:a16="http://schemas.microsoft.com/office/drawing/2014/main" id="{CDE0E174-8118-4D20-856A-A1610E0F5EAF}"/>
              </a:ext>
            </a:extLst>
          </p:cNvPr>
          <p:cNvSpPr>
            <a:spLocks/>
          </p:cNvSpPr>
          <p:nvPr/>
        </p:nvSpPr>
        <p:spPr bwMode="auto">
          <a:xfrm>
            <a:off x="9633039" y="2015836"/>
            <a:ext cx="32969" cy="22824"/>
          </a:xfrm>
          <a:custGeom>
            <a:avLst/>
            <a:gdLst>
              <a:gd name="T0" fmla="*/ 0 w 30"/>
              <a:gd name="T1" fmla="*/ 16 h 20"/>
              <a:gd name="T2" fmla="*/ 7 w 30"/>
              <a:gd name="T3" fmla="*/ 2 h 20"/>
              <a:gd name="T4" fmla="*/ 24 w 30"/>
              <a:gd name="T5" fmla="*/ 5 h 20"/>
              <a:gd name="T6" fmla="*/ 29 w 30"/>
              <a:gd name="T7" fmla="*/ 9 h 20"/>
              <a:gd name="T8" fmla="*/ 16 w 30"/>
              <a:gd name="T9" fmla="*/ 17 h 20"/>
              <a:gd name="T10" fmla="*/ 0 w 30"/>
              <a:gd name="T11" fmla="*/ 16 h 20"/>
            </a:gdLst>
            <a:ahLst/>
            <a:cxnLst>
              <a:cxn ang="0">
                <a:pos x="T0" y="T1"/>
              </a:cxn>
              <a:cxn ang="0">
                <a:pos x="T2" y="T3"/>
              </a:cxn>
              <a:cxn ang="0">
                <a:pos x="T4" y="T5"/>
              </a:cxn>
              <a:cxn ang="0">
                <a:pos x="T6" y="T7"/>
              </a:cxn>
              <a:cxn ang="0">
                <a:pos x="T8" y="T9"/>
              </a:cxn>
              <a:cxn ang="0">
                <a:pos x="T10" y="T11"/>
              </a:cxn>
            </a:cxnLst>
            <a:rect l="0" t="0" r="r" b="b"/>
            <a:pathLst>
              <a:path w="30" h="20">
                <a:moveTo>
                  <a:pt x="0" y="16"/>
                </a:moveTo>
                <a:cubicBezTo>
                  <a:pt x="0" y="17"/>
                  <a:pt x="0" y="4"/>
                  <a:pt x="7" y="2"/>
                </a:cubicBezTo>
                <a:cubicBezTo>
                  <a:pt x="13" y="0"/>
                  <a:pt x="20" y="2"/>
                  <a:pt x="24" y="5"/>
                </a:cubicBezTo>
                <a:cubicBezTo>
                  <a:pt x="26" y="6"/>
                  <a:pt x="29" y="7"/>
                  <a:pt x="29" y="9"/>
                </a:cubicBezTo>
                <a:cubicBezTo>
                  <a:pt x="30" y="15"/>
                  <a:pt x="20" y="20"/>
                  <a:pt x="16" y="17"/>
                </a:cubicBezTo>
                <a:cubicBezTo>
                  <a:pt x="9" y="13"/>
                  <a:pt x="2" y="13"/>
                  <a:pt x="0" y="16"/>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29" name="Freeform 37">
            <a:extLst>
              <a:ext uri="{FF2B5EF4-FFF2-40B4-BE49-F238E27FC236}">
                <a16:creationId xmlns:a16="http://schemas.microsoft.com/office/drawing/2014/main" id="{F461D9A3-1B8C-48FC-806B-C19BCBDC4CB8}"/>
              </a:ext>
            </a:extLst>
          </p:cNvPr>
          <p:cNvSpPr>
            <a:spLocks/>
          </p:cNvSpPr>
          <p:nvPr/>
        </p:nvSpPr>
        <p:spPr bwMode="auto">
          <a:xfrm>
            <a:off x="9270386" y="1255025"/>
            <a:ext cx="750667" cy="821676"/>
          </a:xfrm>
          <a:custGeom>
            <a:avLst/>
            <a:gdLst>
              <a:gd name="T0" fmla="*/ 580 w 674"/>
              <a:gd name="T1" fmla="*/ 505 h 737"/>
              <a:gd name="T2" fmla="*/ 557 w 674"/>
              <a:gd name="T3" fmla="*/ 470 h 737"/>
              <a:gd name="T4" fmla="*/ 408 w 674"/>
              <a:gd name="T5" fmla="*/ 308 h 737"/>
              <a:gd name="T6" fmla="*/ 293 w 674"/>
              <a:gd name="T7" fmla="*/ 505 h 737"/>
              <a:gd name="T8" fmla="*/ 163 w 674"/>
              <a:gd name="T9" fmla="*/ 657 h 737"/>
              <a:gd name="T10" fmla="*/ 112 w 674"/>
              <a:gd name="T11" fmla="*/ 681 h 737"/>
              <a:gd name="T12" fmla="*/ 0 w 674"/>
              <a:gd name="T13" fmla="*/ 731 h 737"/>
              <a:gd name="T14" fmla="*/ 53 w 674"/>
              <a:gd name="T15" fmla="*/ 554 h 737"/>
              <a:gd name="T16" fmla="*/ 45 w 674"/>
              <a:gd name="T17" fmla="*/ 495 h 737"/>
              <a:gd name="T18" fmla="*/ 44 w 674"/>
              <a:gd name="T19" fmla="*/ 392 h 737"/>
              <a:gd name="T20" fmla="*/ 114 w 674"/>
              <a:gd name="T21" fmla="*/ 220 h 737"/>
              <a:gd name="T22" fmla="*/ 172 w 674"/>
              <a:gd name="T23" fmla="*/ 176 h 737"/>
              <a:gd name="T24" fmla="*/ 174 w 674"/>
              <a:gd name="T25" fmla="*/ 174 h 737"/>
              <a:gd name="T26" fmla="*/ 127 w 674"/>
              <a:gd name="T27" fmla="*/ 183 h 737"/>
              <a:gd name="T28" fmla="*/ 68 w 674"/>
              <a:gd name="T29" fmla="*/ 194 h 737"/>
              <a:gd name="T30" fmla="*/ 81 w 674"/>
              <a:gd name="T31" fmla="*/ 174 h 737"/>
              <a:gd name="T32" fmla="*/ 197 w 674"/>
              <a:gd name="T33" fmla="*/ 145 h 737"/>
              <a:gd name="T34" fmla="*/ 200 w 674"/>
              <a:gd name="T35" fmla="*/ 140 h 737"/>
              <a:gd name="T36" fmla="*/ 189 w 674"/>
              <a:gd name="T37" fmla="*/ 141 h 737"/>
              <a:gd name="T38" fmla="*/ 198 w 674"/>
              <a:gd name="T39" fmla="*/ 117 h 737"/>
              <a:gd name="T40" fmla="*/ 198 w 674"/>
              <a:gd name="T41" fmla="*/ 114 h 737"/>
              <a:gd name="T42" fmla="*/ 196 w 674"/>
              <a:gd name="T43" fmla="*/ 104 h 737"/>
              <a:gd name="T44" fmla="*/ 202 w 674"/>
              <a:gd name="T45" fmla="*/ 49 h 737"/>
              <a:gd name="T46" fmla="*/ 234 w 674"/>
              <a:gd name="T47" fmla="*/ 7 h 737"/>
              <a:gd name="T48" fmla="*/ 340 w 674"/>
              <a:gd name="T49" fmla="*/ 37 h 737"/>
              <a:gd name="T50" fmla="*/ 404 w 674"/>
              <a:gd name="T51" fmla="*/ 52 h 737"/>
              <a:gd name="T52" fmla="*/ 421 w 674"/>
              <a:gd name="T53" fmla="*/ 93 h 737"/>
              <a:gd name="T54" fmla="*/ 424 w 674"/>
              <a:gd name="T55" fmla="*/ 118 h 737"/>
              <a:gd name="T56" fmla="*/ 427 w 674"/>
              <a:gd name="T57" fmla="*/ 126 h 737"/>
              <a:gd name="T58" fmla="*/ 427 w 674"/>
              <a:gd name="T59" fmla="*/ 131 h 737"/>
              <a:gd name="T60" fmla="*/ 674 w 674"/>
              <a:gd name="T61" fmla="*/ 188 h 737"/>
              <a:gd name="T62" fmla="*/ 430 w 674"/>
              <a:gd name="T63" fmla="*/ 15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37">
                <a:moveTo>
                  <a:pt x="553" y="259"/>
                </a:moveTo>
                <a:cubicBezTo>
                  <a:pt x="625" y="351"/>
                  <a:pt x="580" y="494"/>
                  <a:pt x="580" y="505"/>
                </a:cubicBezTo>
                <a:cubicBezTo>
                  <a:pt x="580" y="516"/>
                  <a:pt x="569" y="492"/>
                  <a:pt x="554" y="525"/>
                </a:cubicBezTo>
                <a:cubicBezTo>
                  <a:pt x="551" y="532"/>
                  <a:pt x="554" y="498"/>
                  <a:pt x="557" y="470"/>
                </a:cubicBezTo>
                <a:cubicBezTo>
                  <a:pt x="562" y="422"/>
                  <a:pt x="501" y="402"/>
                  <a:pt x="472" y="375"/>
                </a:cubicBezTo>
                <a:cubicBezTo>
                  <a:pt x="450" y="354"/>
                  <a:pt x="430" y="330"/>
                  <a:pt x="408" y="308"/>
                </a:cubicBezTo>
                <a:cubicBezTo>
                  <a:pt x="391" y="290"/>
                  <a:pt x="366" y="267"/>
                  <a:pt x="340" y="276"/>
                </a:cubicBezTo>
                <a:cubicBezTo>
                  <a:pt x="340" y="276"/>
                  <a:pt x="344" y="385"/>
                  <a:pt x="293" y="505"/>
                </a:cubicBezTo>
                <a:cubicBezTo>
                  <a:pt x="280" y="537"/>
                  <a:pt x="259" y="565"/>
                  <a:pt x="236" y="590"/>
                </a:cubicBezTo>
                <a:cubicBezTo>
                  <a:pt x="213" y="614"/>
                  <a:pt x="185" y="632"/>
                  <a:pt x="163" y="657"/>
                </a:cubicBezTo>
                <a:cubicBezTo>
                  <a:pt x="135" y="690"/>
                  <a:pt x="103" y="720"/>
                  <a:pt x="62" y="737"/>
                </a:cubicBezTo>
                <a:cubicBezTo>
                  <a:pt x="112" y="681"/>
                  <a:pt x="112" y="681"/>
                  <a:pt x="112" y="681"/>
                </a:cubicBezTo>
                <a:cubicBezTo>
                  <a:pt x="70" y="704"/>
                  <a:pt x="37" y="715"/>
                  <a:pt x="35" y="716"/>
                </a:cubicBezTo>
                <a:cubicBezTo>
                  <a:pt x="24" y="721"/>
                  <a:pt x="13" y="726"/>
                  <a:pt x="0" y="731"/>
                </a:cubicBezTo>
                <a:cubicBezTo>
                  <a:pt x="51" y="664"/>
                  <a:pt x="58" y="612"/>
                  <a:pt x="54" y="564"/>
                </a:cubicBezTo>
                <a:cubicBezTo>
                  <a:pt x="54" y="561"/>
                  <a:pt x="54" y="557"/>
                  <a:pt x="53" y="554"/>
                </a:cubicBezTo>
                <a:cubicBezTo>
                  <a:pt x="52" y="538"/>
                  <a:pt x="49" y="523"/>
                  <a:pt x="47" y="508"/>
                </a:cubicBezTo>
                <a:cubicBezTo>
                  <a:pt x="46" y="503"/>
                  <a:pt x="45" y="499"/>
                  <a:pt x="45" y="495"/>
                </a:cubicBezTo>
                <a:cubicBezTo>
                  <a:pt x="43" y="483"/>
                  <a:pt x="42" y="471"/>
                  <a:pt x="42" y="458"/>
                </a:cubicBezTo>
                <a:cubicBezTo>
                  <a:pt x="42" y="435"/>
                  <a:pt x="43" y="413"/>
                  <a:pt x="44" y="392"/>
                </a:cubicBezTo>
                <a:cubicBezTo>
                  <a:pt x="45" y="389"/>
                  <a:pt x="45" y="387"/>
                  <a:pt x="45" y="385"/>
                </a:cubicBezTo>
                <a:cubicBezTo>
                  <a:pt x="51" y="323"/>
                  <a:pt x="67" y="267"/>
                  <a:pt x="114" y="220"/>
                </a:cubicBezTo>
                <a:cubicBezTo>
                  <a:pt x="127" y="206"/>
                  <a:pt x="143" y="194"/>
                  <a:pt x="162" y="181"/>
                </a:cubicBezTo>
                <a:cubicBezTo>
                  <a:pt x="165" y="179"/>
                  <a:pt x="168" y="177"/>
                  <a:pt x="172" y="176"/>
                </a:cubicBezTo>
                <a:cubicBezTo>
                  <a:pt x="172" y="175"/>
                  <a:pt x="172" y="175"/>
                  <a:pt x="172" y="175"/>
                </a:cubicBezTo>
                <a:cubicBezTo>
                  <a:pt x="173" y="175"/>
                  <a:pt x="173" y="175"/>
                  <a:pt x="174" y="174"/>
                </a:cubicBezTo>
                <a:cubicBezTo>
                  <a:pt x="179" y="171"/>
                  <a:pt x="185" y="168"/>
                  <a:pt x="192" y="164"/>
                </a:cubicBezTo>
                <a:cubicBezTo>
                  <a:pt x="170" y="170"/>
                  <a:pt x="148" y="176"/>
                  <a:pt x="127" y="183"/>
                </a:cubicBezTo>
                <a:cubicBezTo>
                  <a:pt x="114" y="187"/>
                  <a:pt x="102" y="192"/>
                  <a:pt x="90" y="196"/>
                </a:cubicBezTo>
                <a:cubicBezTo>
                  <a:pt x="82" y="199"/>
                  <a:pt x="74" y="198"/>
                  <a:pt x="68" y="194"/>
                </a:cubicBezTo>
                <a:cubicBezTo>
                  <a:pt x="64" y="191"/>
                  <a:pt x="61" y="186"/>
                  <a:pt x="59" y="181"/>
                </a:cubicBezTo>
                <a:cubicBezTo>
                  <a:pt x="66" y="179"/>
                  <a:pt x="73" y="176"/>
                  <a:pt x="81" y="174"/>
                </a:cubicBezTo>
                <a:cubicBezTo>
                  <a:pt x="85" y="173"/>
                  <a:pt x="88" y="172"/>
                  <a:pt x="92" y="171"/>
                </a:cubicBezTo>
                <a:cubicBezTo>
                  <a:pt x="120" y="163"/>
                  <a:pt x="155" y="153"/>
                  <a:pt x="197" y="145"/>
                </a:cubicBezTo>
                <a:cubicBezTo>
                  <a:pt x="198" y="145"/>
                  <a:pt x="199" y="145"/>
                  <a:pt x="199" y="145"/>
                </a:cubicBezTo>
                <a:cubicBezTo>
                  <a:pt x="200" y="143"/>
                  <a:pt x="200" y="141"/>
                  <a:pt x="200" y="140"/>
                </a:cubicBezTo>
                <a:cubicBezTo>
                  <a:pt x="199" y="140"/>
                  <a:pt x="198" y="140"/>
                  <a:pt x="197" y="140"/>
                </a:cubicBezTo>
                <a:cubicBezTo>
                  <a:pt x="195" y="141"/>
                  <a:pt x="192" y="141"/>
                  <a:pt x="189" y="141"/>
                </a:cubicBezTo>
                <a:cubicBezTo>
                  <a:pt x="176" y="143"/>
                  <a:pt x="164" y="132"/>
                  <a:pt x="164" y="118"/>
                </a:cubicBezTo>
                <a:cubicBezTo>
                  <a:pt x="174" y="118"/>
                  <a:pt x="185" y="117"/>
                  <a:pt x="198" y="117"/>
                </a:cubicBezTo>
                <a:cubicBezTo>
                  <a:pt x="198" y="117"/>
                  <a:pt x="199" y="117"/>
                  <a:pt x="199" y="117"/>
                </a:cubicBezTo>
                <a:cubicBezTo>
                  <a:pt x="199" y="116"/>
                  <a:pt x="198" y="115"/>
                  <a:pt x="198" y="114"/>
                </a:cubicBezTo>
                <a:cubicBezTo>
                  <a:pt x="197" y="111"/>
                  <a:pt x="196" y="109"/>
                  <a:pt x="196" y="106"/>
                </a:cubicBezTo>
                <a:cubicBezTo>
                  <a:pt x="196" y="106"/>
                  <a:pt x="196" y="105"/>
                  <a:pt x="196" y="104"/>
                </a:cubicBezTo>
                <a:cubicBezTo>
                  <a:pt x="196" y="100"/>
                  <a:pt x="196" y="100"/>
                  <a:pt x="196" y="100"/>
                </a:cubicBezTo>
                <a:cubicBezTo>
                  <a:pt x="196" y="89"/>
                  <a:pt x="197" y="68"/>
                  <a:pt x="202" y="49"/>
                </a:cubicBezTo>
                <a:cubicBezTo>
                  <a:pt x="207" y="31"/>
                  <a:pt x="216" y="14"/>
                  <a:pt x="230" y="8"/>
                </a:cubicBezTo>
                <a:cubicBezTo>
                  <a:pt x="231" y="8"/>
                  <a:pt x="233" y="7"/>
                  <a:pt x="234" y="7"/>
                </a:cubicBezTo>
                <a:cubicBezTo>
                  <a:pt x="252" y="1"/>
                  <a:pt x="272" y="0"/>
                  <a:pt x="290" y="3"/>
                </a:cubicBezTo>
                <a:cubicBezTo>
                  <a:pt x="312" y="7"/>
                  <a:pt x="321" y="27"/>
                  <a:pt x="340" y="37"/>
                </a:cubicBezTo>
                <a:cubicBezTo>
                  <a:pt x="357" y="46"/>
                  <a:pt x="380" y="39"/>
                  <a:pt x="397" y="47"/>
                </a:cubicBezTo>
                <a:cubicBezTo>
                  <a:pt x="399" y="48"/>
                  <a:pt x="402" y="50"/>
                  <a:pt x="404" y="52"/>
                </a:cubicBezTo>
                <a:cubicBezTo>
                  <a:pt x="412" y="60"/>
                  <a:pt x="419" y="75"/>
                  <a:pt x="421" y="90"/>
                </a:cubicBezTo>
                <a:cubicBezTo>
                  <a:pt x="421" y="91"/>
                  <a:pt x="421" y="92"/>
                  <a:pt x="421" y="93"/>
                </a:cubicBezTo>
                <a:cubicBezTo>
                  <a:pt x="421" y="98"/>
                  <a:pt x="421" y="103"/>
                  <a:pt x="420" y="107"/>
                </a:cubicBezTo>
                <a:cubicBezTo>
                  <a:pt x="422" y="111"/>
                  <a:pt x="423" y="114"/>
                  <a:pt x="424" y="118"/>
                </a:cubicBezTo>
                <a:cubicBezTo>
                  <a:pt x="470" y="116"/>
                  <a:pt x="519" y="116"/>
                  <a:pt x="571" y="118"/>
                </a:cubicBezTo>
                <a:cubicBezTo>
                  <a:pt x="563" y="118"/>
                  <a:pt x="506" y="119"/>
                  <a:pt x="427" y="126"/>
                </a:cubicBezTo>
                <a:cubicBezTo>
                  <a:pt x="427" y="127"/>
                  <a:pt x="427" y="127"/>
                  <a:pt x="427" y="127"/>
                </a:cubicBezTo>
                <a:cubicBezTo>
                  <a:pt x="427" y="129"/>
                  <a:pt x="427" y="128"/>
                  <a:pt x="427" y="131"/>
                </a:cubicBezTo>
                <a:cubicBezTo>
                  <a:pt x="428" y="131"/>
                  <a:pt x="428" y="131"/>
                  <a:pt x="428" y="131"/>
                </a:cubicBezTo>
                <a:cubicBezTo>
                  <a:pt x="501" y="142"/>
                  <a:pt x="585" y="159"/>
                  <a:pt x="674" y="188"/>
                </a:cubicBezTo>
                <a:cubicBezTo>
                  <a:pt x="661" y="184"/>
                  <a:pt x="557" y="158"/>
                  <a:pt x="432" y="144"/>
                </a:cubicBezTo>
                <a:cubicBezTo>
                  <a:pt x="431" y="147"/>
                  <a:pt x="431" y="147"/>
                  <a:pt x="430" y="150"/>
                </a:cubicBezTo>
                <a:cubicBezTo>
                  <a:pt x="479" y="175"/>
                  <a:pt x="520" y="217"/>
                  <a:pt x="553" y="259"/>
                </a:cubicBezTo>
                <a:close/>
              </a:path>
            </a:pathLst>
          </a:custGeom>
          <a:solidFill>
            <a:srgbClr val="7C40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30" name="Freeform 38">
            <a:extLst>
              <a:ext uri="{FF2B5EF4-FFF2-40B4-BE49-F238E27FC236}">
                <a16:creationId xmlns:a16="http://schemas.microsoft.com/office/drawing/2014/main" id="{EAE40CFA-5561-43BF-A15B-C0495B4B1039}"/>
              </a:ext>
            </a:extLst>
          </p:cNvPr>
          <p:cNvSpPr>
            <a:spLocks/>
          </p:cNvSpPr>
          <p:nvPr/>
        </p:nvSpPr>
        <p:spPr bwMode="auto">
          <a:xfrm>
            <a:off x="9154996" y="486606"/>
            <a:ext cx="467899" cy="2032634"/>
          </a:xfrm>
          <a:custGeom>
            <a:avLst/>
            <a:gdLst>
              <a:gd name="T0" fmla="*/ 420 w 420"/>
              <a:gd name="T1" fmla="*/ 0 h 1826"/>
              <a:gd name="T2" fmla="*/ 420 w 420"/>
              <a:gd name="T3" fmla="*/ 52 h 1826"/>
              <a:gd name="T4" fmla="*/ 418 w 420"/>
              <a:gd name="T5" fmla="*/ 41 h 1826"/>
              <a:gd name="T6" fmla="*/ 418 w 420"/>
              <a:gd name="T7" fmla="*/ 42 h 1826"/>
              <a:gd name="T8" fmla="*/ 393 w 420"/>
              <a:gd name="T9" fmla="*/ 148 h 1826"/>
              <a:gd name="T10" fmla="*/ 341 w 420"/>
              <a:gd name="T11" fmla="*/ 228 h 1826"/>
              <a:gd name="T12" fmla="*/ 154 w 420"/>
              <a:gd name="T13" fmla="*/ 666 h 1826"/>
              <a:gd name="T14" fmla="*/ 65 w 420"/>
              <a:gd name="T15" fmla="*/ 842 h 1826"/>
              <a:gd name="T16" fmla="*/ 44 w 420"/>
              <a:gd name="T17" fmla="*/ 921 h 1826"/>
              <a:gd name="T18" fmla="*/ 44 w 420"/>
              <a:gd name="T19" fmla="*/ 942 h 1826"/>
              <a:gd name="T20" fmla="*/ 85 w 420"/>
              <a:gd name="T21" fmla="*/ 1278 h 1826"/>
              <a:gd name="T22" fmla="*/ 85 w 420"/>
              <a:gd name="T23" fmla="*/ 1278 h 1826"/>
              <a:gd name="T24" fmla="*/ 83 w 420"/>
              <a:gd name="T25" fmla="*/ 1330 h 1826"/>
              <a:gd name="T26" fmla="*/ 64 w 420"/>
              <a:gd name="T27" fmla="*/ 1476 h 1826"/>
              <a:gd name="T28" fmla="*/ 56 w 420"/>
              <a:gd name="T29" fmla="*/ 1521 h 1826"/>
              <a:gd name="T30" fmla="*/ 69 w 420"/>
              <a:gd name="T31" fmla="*/ 1559 h 1826"/>
              <a:gd name="T32" fmla="*/ 163 w 420"/>
              <a:gd name="T33" fmla="*/ 1668 h 1826"/>
              <a:gd name="T34" fmla="*/ 188 w 420"/>
              <a:gd name="T35" fmla="*/ 1757 h 1826"/>
              <a:gd name="T36" fmla="*/ 198 w 420"/>
              <a:gd name="T37" fmla="*/ 1755 h 1826"/>
              <a:gd name="T38" fmla="*/ 164 w 420"/>
              <a:gd name="T39" fmla="*/ 1808 h 1826"/>
              <a:gd name="T40" fmla="*/ 70 w 420"/>
              <a:gd name="T41" fmla="*/ 1609 h 1826"/>
              <a:gd name="T42" fmla="*/ 23 w 420"/>
              <a:gd name="T43" fmla="*/ 1718 h 1826"/>
              <a:gd name="T44" fmla="*/ 61 w 420"/>
              <a:gd name="T45" fmla="*/ 1401 h 1826"/>
              <a:gd name="T46" fmla="*/ 9 w 420"/>
              <a:gd name="T47" fmla="*/ 931 h 1826"/>
              <a:gd name="T48" fmla="*/ 105 w 420"/>
              <a:gd name="T49" fmla="*/ 692 h 1826"/>
              <a:gd name="T50" fmla="*/ 365 w 420"/>
              <a:gd name="T51" fmla="*/ 162 h 1826"/>
              <a:gd name="T52" fmla="*/ 420 w 420"/>
              <a:gd name="T53" fmla="*/ 0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0" h="1826">
                <a:moveTo>
                  <a:pt x="420" y="0"/>
                </a:moveTo>
                <a:cubicBezTo>
                  <a:pt x="420" y="52"/>
                  <a:pt x="420" y="52"/>
                  <a:pt x="420" y="52"/>
                </a:cubicBezTo>
                <a:cubicBezTo>
                  <a:pt x="419" y="46"/>
                  <a:pt x="418" y="42"/>
                  <a:pt x="418" y="41"/>
                </a:cubicBezTo>
                <a:cubicBezTo>
                  <a:pt x="418" y="42"/>
                  <a:pt x="418" y="42"/>
                  <a:pt x="418" y="42"/>
                </a:cubicBezTo>
                <a:cubicBezTo>
                  <a:pt x="418" y="70"/>
                  <a:pt x="415" y="134"/>
                  <a:pt x="393" y="148"/>
                </a:cubicBezTo>
                <a:cubicBezTo>
                  <a:pt x="366" y="166"/>
                  <a:pt x="368" y="157"/>
                  <a:pt x="341" y="228"/>
                </a:cubicBezTo>
                <a:cubicBezTo>
                  <a:pt x="313" y="299"/>
                  <a:pt x="202" y="561"/>
                  <a:pt x="154" y="666"/>
                </a:cubicBezTo>
                <a:cubicBezTo>
                  <a:pt x="106" y="771"/>
                  <a:pt x="67" y="819"/>
                  <a:pt x="65" y="842"/>
                </a:cubicBezTo>
                <a:cubicBezTo>
                  <a:pt x="62" y="863"/>
                  <a:pt x="42" y="867"/>
                  <a:pt x="44" y="921"/>
                </a:cubicBezTo>
                <a:cubicBezTo>
                  <a:pt x="43" y="927"/>
                  <a:pt x="44" y="934"/>
                  <a:pt x="44" y="942"/>
                </a:cubicBezTo>
                <a:cubicBezTo>
                  <a:pt x="48" y="998"/>
                  <a:pt x="83" y="1150"/>
                  <a:pt x="85" y="1278"/>
                </a:cubicBezTo>
                <a:cubicBezTo>
                  <a:pt x="85" y="1278"/>
                  <a:pt x="85" y="1278"/>
                  <a:pt x="85" y="1278"/>
                </a:cubicBezTo>
                <a:cubicBezTo>
                  <a:pt x="85" y="1296"/>
                  <a:pt x="84" y="1313"/>
                  <a:pt x="83" y="1330"/>
                </a:cubicBezTo>
                <a:cubicBezTo>
                  <a:pt x="79" y="1379"/>
                  <a:pt x="72" y="1428"/>
                  <a:pt x="64" y="1476"/>
                </a:cubicBezTo>
                <a:cubicBezTo>
                  <a:pt x="61" y="1489"/>
                  <a:pt x="57" y="1505"/>
                  <a:pt x="56" y="1521"/>
                </a:cubicBezTo>
                <a:cubicBezTo>
                  <a:pt x="55" y="1536"/>
                  <a:pt x="57" y="1550"/>
                  <a:pt x="69" y="1559"/>
                </a:cubicBezTo>
                <a:cubicBezTo>
                  <a:pt x="106" y="1587"/>
                  <a:pt x="155" y="1617"/>
                  <a:pt x="163" y="1668"/>
                </a:cubicBezTo>
                <a:cubicBezTo>
                  <a:pt x="172" y="1730"/>
                  <a:pt x="172" y="1757"/>
                  <a:pt x="188" y="1757"/>
                </a:cubicBezTo>
                <a:cubicBezTo>
                  <a:pt x="190" y="1757"/>
                  <a:pt x="194" y="1756"/>
                  <a:pt x="198" y="1755"/>
                </a:cubicBezTo>
                <a:cubicBezTo>
                  <a:pt x="181" y="1798"/>
                  <a:pt x="164" y="1826"/>
                  <a:pt x="164" y="1808"/>
                </a:cubicBezTo>
                <a:cubicBezTo>
                  <a:pt x="164" y="1764"/>
                  <a:pt x="93" y="1611"/>
                  <a:pt x="70" y="1609"/>
                </a:cubicBezTo>
                <a:cubicBezTo>
                  <a:pt x="49" y="1607"/>
                  <a:pt x="25" y="1709"/>
                  <a:pt x="23" y="1718"/>
                </a:cubicBezTo>
                <a:cubicBezTo>
                  <a:pt x="25" y="1687"/>
                  <a:pt x="34" y="1560"/>
                  <a:pt x="61" y="1401"/>
                </a:cubicBezTo>
                <a:cubicBezTo>
                  <a:pt x="89" y="1242"/>
                  <a:pt x="0" y="1018"/>
                  <a:pt x="9" y="931"/>
                </a:cubicBezTo>
                <a:cubicBezTo>
                  <a:pt x="18" y="844"/>
                  <a:pt x="75" y="739"/>
                  <a:pt x="105" y="692"/>
                </a:cubicBezTo>
                <a:cubicBezTo>
                  <a:pt x="134" y="644"/>
                  <a:pt x="326" y="187"/>
                  <a:pt x="365" y="162"/>
                </a:cubicBezTo>
                <a:cubicBezTo>
                  <a:pt x="404" y="137"/>
                  <a:pt x="420" y="0"/>
                  <a:pt x="420"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31" name="Freeform 39">
            <a:extLst>
              <a:ext uri="{FF2B5EF4-FFF2-40B4-BE49-F238E27FC236}">
                <a16:creationId xmlns:a16="http://schemas.microsoft.com/office/drawing/2014/main" id="{07998C8D-49DF-4AB0-9123-CE46B85A6233}"/>
              </a:ext>
            </a:extLst>
          </p:cNvPr>
          <p:cNvSpPr>
            <a:spLocks/>
          </p:cNvSpPr>
          <p:nvPr/>
        </p:nvSpPr>
        <p:spPr bwMode="auto">
          <a:xfrm>
            <a:off x="9622894" y="514503"/>
            <a:ext cx="452683" cy="1992057"/>
          </a:xfrm>
          <a:custGeom>
            <a:avLst/>
            <a:gdLst>
              <a:gd name="T0" fmla="*/ 397 w 406"/>
              <a:gd name="T1" fmla="*/ 1719 h 1790"/>
              <a:gd name="T2" fmla="*/ 340 w 406"/>
              <a:gd name="T3" fmla="*/ 1621 h 1790"/>
              <a:gd name="T4" fmla="*/ 219 w 406"/>
              <a:gd name="T5" fmla="*/ 1755 h 1790"/>
              <a:gd name="T6" fmla="*/ 206 w 406"/>
              <a:gd name="T7" fmla="*/ 1696 h 1790"/>
              <a:gd name="T8" fmla="*/ 245 w 406"/>
              <a:gd name="T9" fmla="*/ 1698 h 1790"/>
              <a:gd name="T10" fmla="*/ 291 w 406"/>
              <a:gd name="T11" fmla="*/ 1608 h 1790"/>
              <a:gd name="T12" fmla="*/ 319 w 406"/>
              <a:gd name="T13" fmla="*/ 1557 h 1790"/>
              <a:gd name="T14" fmla="*/ 355 w 406"/>
              <a:gd name="T15" fmla="*/ 1507 h 1790"/>
              <a:gd name="T16" fmla="*/ 364 w 406"/>
              <a:gd name="T17" fmla="*/ 1417 h 1790"/>
              <a:gd name="T18" fmla="*/ 359 w 406"/>
              <a:gd name="T19" fmla="*/ 1294 h 1790"/>
              <a:gd name="T20" fmla="*/ 345 w 406"/>
              <a:gd name="T21" fmla="*/ 1116 h 1790"/>
              <a:gd name="T22" fmla="*/ 364 w 406"/>
              <a:gd name="T23" fmla="*/ 940 h 1790"/>
              <a:gd name="T24" fmla="*/ 343 w 406"/>
              <a:gd name="T25" fmla="*/ 802 h 1790"/>
              <a:gd name="T26" fmla="*/ 312 w 406"/>
              <a:gd name="T27" fmla="*/ 719 h 1790"/>
              <a:gd name="T28" fmla="*/ 260 w 406"/>
              <a:gd name="T29" fmla="*/ 632 h 1790"/>
              <a:gd name="T30" fmla="*/ 194 w 406"/>
              <a:gd name="T31" fmla="*/ 470 h 1790"/>
              <a:gd name="T32" fmla="*/ 81 w 406"/>
              <a:gd name="T33" fmla="*/ 164 h 1790"/>
              <a:gd name="T34" fmla="*/ 23 w 406"/>
              <a:gd name="T35" fmla="*/ 107 h 1790"/>
              <a:gd name="T36" fmla="*/ 0 w 406"/>
              <a:gd name="T37" fmla="*/ 16 h 1790"/>
              <a:gd name="T38" fmla="*/ 0 w 406"/>
              <a:gd name="T39" fmla="*/ 0 h 1790"/>
              <a:gd name="T40" fmla="*/ 41 w 406"/>
              <a:gd name="T41" fmla="*/ 87 h 1790"/>
              <a:gd name="T42" fmla="*/ 100 w 406"/>
              <a:gd name="T43" fmla="*/ 180 h 1790"/>
              <a:gd name="T44" fmla="*/ 310 w 406"/>
              <a:gd name="T45" fmla="*/ 635 h 1790"/>
              <a:gd name="T46" fmla="*/ 394 w 406"/>
              <a:gd name="T47" fmla="*/ 913 h 1790"/>
              <a:gd name="T48" fmla="*/ 396 w 406"/>
              <a:gd name="T49" fmla="*/ 1443 h 1790"/>
              <a:gd name="T50" fmla="*/ 397 w 406"/>
              <a:gd name="T51" fmla="*/ 1719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6" h="1790">
                <a:moveTo>
                  <a:pt x="397" y="1719"/>
                </a:moveTo>
                <a:cubicBezTo>
                  <a:pt x="397" y="1719"/>
                  <a:pt x="381" y="1577"/>
                  <a:pt x="340" y="1621"/>
                </a:cubicBezTo>
                <a:cubicBezTo>
                  <a:pt x="299" y="1664"/>
                  <a:pt x="235" y="1790"/>
                  <a:pt x="219" y="1755"/>
                </a:cubicBezTo>
                <a:cubicBezTo>
                  <a:pt x="213" y="1743"/>
                  <a:pt x="208" y="1721"/>
                  <a:pt x="206" y="1696"/>
                </a:cubicBezTo>
                <a:cubicBezTo>
                  <a:pt x="221" y="1704"/>
                  <a:pt x="236" y="1706"/>
                  <a:pt x="245" y="1698"/>
                </a:cubicBezTo>
                <a:cubicBezTo>
                  <a:pt x="267" y="1675"/>
                  <a:pt x="278" y="1636"/>
                  <a:pt x="291" y="1608"/>
                </a:cubicBezTo>
                <a:cubicBezTo>
                  <a:pt x="300" y="1591"/>
                  <a:pt x="308" y="1573"/>
                  <a:pt x="319" y="1557"/>
                </a:cubicBezTo>
                <a:cubicBezTo>
                  <a:pt x="331" y="1541"/>
                  <a:pt x="347" y="1526"/>
                  <a:pt x="355" y="1507"/>
                </a:cubicBezTo>
                <a:cubicBezTo>
                  <a:pt x="366" y="1480"/>
                  <a:pt x="364" y="1445"/>
                  <a:pt x="364" y="1417"/>
                </a:cubicBezTo>
                <a:cubicBezTo>
                  <a:pt x="364" y="1376"/>
                  <a:pt x="362" y="1335"/>
                  <a:pt x="359" y="1294"/>
                </a:cubicBezTo>
                <a:cubicBezTo>
                  <a:pt x="355" y="1236"/>
                  <a:pt x="342" y="1174"/>
                  <a:pt x="345" y="1116"/>
                </a:cubicBezTo>
                <a:cubicBezTo>
                  <a:pt x="348" y="1079"/>
                  <a:pt x="356" y="972"/>
                  <a:pt x="364" y="940"/>
                </a:cubicBezTo>
                <a:cubicBezTo>
                  <a:pt x="375" y="900"/>
                  <a:pt x="354" y="840"/>
                  <a:pt x="343" y="802"/>
                </a:cubicBezTo>
                <a:cubicBezTo>
                  <a:pt x="335" y="774"/>
                  <a:pt x="326" y="745"/>
                  <a:pt x="312" y="719"/>
                </a:cubicBezTo>
                <a:cubicBezTo>
                  <a:pt x="296" y="689"/>
                  <a:pt x="274" y="663"/>
                  <a:pt x="260" y="632"/>
                </a:cubicBezTo>
                <a:cubicBezTo>
                  <a:pt x="236" y="579"/>
                  <a:pt x="215" y="525"/>
                  <a:pt x="194" y="470"/>
                </a:cubicBezTo>
                <a:cubicBezTo>
                  <a:pt x="155" y="369"/>
                  <a:pt x="125" y="263"/>
                  <a:pt x="81" y="164"/>
                </a:cubicBezTo>
                <a:cubicBezTo>
                  <a:pt x="71" y="143"/>
                  <a:pt x="41" y="125"/>
                  <a:pt x="23" y="107"/>
                </a:cubicBezTo>
                <a:cubicBezTo>
                  <a:pt x="9" y="93"/>
                  <a:pt x="2" y="40"/>
                  <a:pt x="0" y="16"/>
                </a:cubicBezTo>
                <a:cubicBezTo>
                  <a:pt x="0" y="0"/>
                  <a:pt x="0" y="0"/>
                  <a:pt x="0" y="0"/>
                </a:cubicBezTo>
                <a:cubicBezTo>
                  <a:pt x="0" y="0"/>
                  <a:pt x="9" y="71"/>
                  <a:pt x="41" y="87"/>
                </a:cubicBezTo>
                <a:cubicBezTo>
                  <a:pt x="73" y="103"/>
                  <a:pt x="91" y="142"/>
                  <a:pt x="100" y="180"/>
                </a:cubicBezTo>
                <a:cubicBezTo>
                  <a:pt x="109" y="219"/>
                  <a:pt x="287" y="607"/>
                  <a:pt x="310" y="635"/>
                </a:cubicBezTo>
                <a:cubicBezTo>
                  <a:pt x="333" y="662"/>
                  <a:pt x="406" y="842"/>
                  <a:pt x="394" y="913"/>
                </a:cubicBezTo>
                <a:cubicBezTo>
                  <a:pt x="383" y="984"/>
                  <a:pt x="401" y="1383"/>
                  <a:pt x="396" y="1443"/>
                </a:cubicBezTo>
                <a:cubicBezTo>
                  <a:pt x="390" y="1502"/>
                  <a:pt x="401" y="1696"/>
                  <a:pt x="397" y="1719"/>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32" name="Freeform 40">
            <a:extLst>
              <a:ext uri="{FF2B5EF4-FFF2-40B4-BE49-F238E27FC236}">
                <a16:creationId xmlns:a16="http://schemas.microsoft.com/office/drawing/2014/main" id="{5B59AFC6-F447-470A-AF5E-1DDD90513FDA}"/>
              </a:ext>
            </a:extLst>
          </p:cNvPr>
          <p:cNvSpPr>
            <a:spLocks/>
          </p:cNvSpPr>
          <p:nvPr/>
        </p:nvSpPr>
        <p:spPr bwMode="auto">
          <a:xfrm>
            <a:off x="9122028" y="3783453"/>
            <a:ext cx="930725" cy="481847"/>
          </a:xfrm>
          <a:custGeom>
            <a:avLst/>
            <a:gdLst>
              <a:gd name="T0" fmla="*/ 836 w 836"/>
              <a:gd name="T1" fmla="*/ 305 h 432"/>
              <a:gd name="T2" fmla="*/ 0 w 836"/>
              <a:gd name="T3" fmla="*/ 323 h 432"/>
              <a:gd name="T4" fmla="*/ 23 w 836"/>
              <a:gd name="T5" fmla="*/ 320 h 432"/>
              <a:gd name="T6" fmla="*/ 93 w 836"/>
              <a:gd name="T7" fmla="*/ 339 h 432"/>
              <a:gd name="T8" fmla="*/ 84 w 836"/>
              <a:gd name="T9" fmla="*/ 187 h 432"/>
              <a:gd name="T10" fmla="*/ 124 w 836"/>
              <a:gd name="T11" fmla="*/ 2 h 432"/>
              <a:gd name="T12" fmla="*/ 161 w 836"/>
              <a:gd name="T13" fmla="*/ 238 h 432"/>
              <a:gd name="T14" fmla="*/ 245 w 836"/>
              <a:gd name="T15" fmla="*/ 358 h 432"/>
              <a:gd name="T16" fmla="*/ 316 w 836"/>
              <a:gd name="T17" fmla="*/ 367 h 432"/>
              <a:gd name="T18" fmla="*/ 356 w 836"/>
              <a:gd name="T19" fmla="*/ 359 h 432"/>
              <a:gd name="T20" fmla="*/ 387 w 836"/>
              <a:gd name="T21" fmla="*/ 324 h 432"/>
              <a:gd name="T22" fmla="*/ 391 w 836"/>
              <a:gd name="T23" fmla="*/ 332 h 432"/>
              <a:gd name="T24" fmla="*/ 481 w 836"/>
              <a:gd name="T25" fmla="*/ 368 h 432"/>
              <a:gd name="T26" fmla="*/ 668 w 836"/>
              <a:gd name="T27" fmla="*/ 113 h 432"/>
              <a:gd name="T28" fmla="*/ 684 w 836"/>
              <a:gd name="T29" fmla="*/ 66 h 432"/>
              <a:gd name="T30" fmla="*/ 696 w 836"/>
              <a:gd name="T31" fmla="*/ 94 h 432"/>
              <a:gd name="T32" fmla="*/ 709 w 836"/>
              <a:gd name="T33" fmla="*/ 149 h 432"/>
              <a:gd name="T34" fmla="*/ 718 w 836"/>
              <a:gd name="T35" fmla="*/ 173 h 432"/>
              <a:gd name="T36" fmla="*/ 743 w 836"/>
              <a:gd name="T37" fmla="*/ 201 h 432"/>
              <a:gd name="T38" fmla="*/ 758 w 836"/>
              <a:gd name="T39" fmla="*/ 234 h 432"/>
              <a:gd name="T40" fmla="*/ 774 w 836"/>
              <a:gd name="T41" fmla="*/ 296 h 432"/>
              <a:gd name="T42" fmla="*/ 836 w 836"/>
              <a:gd name="T43" fmla="*/ 30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6" h="432">
                <a:moveTo>
                  <a:pt x="836" y="305"/>
                </a:moveTo>
                <a:cubicBezTo>
                  <a:pt x="481" y="432"/>
                  <a:pt x="149" y="366"/>
                  <a:pt x="0" y="323"/>
                </a:cubicBezTo>
                <a:cubicBezTo>
                  <a:pt x="4" y="320"/>
                  <a:pt x="12" y="319"/>
                  <a:pt x="23" y="320"/>
                </a:cubicBezTo>
                <a:cubicBezTo>
                  <a:pt x="71" y="327"/>
                  <a:pt x="91" y="338"/>
                  <a:pt x="93" y="339"/>
                </a:cubicBezTo>
                <a:cubicBezTo>
                  <a:pt x="92" y="336"/>
                  <a:pt x="81" y="236"/>
                  <a:pt x="84" y="187"/>
                </a:cubicBezTo>
                <a:cubicBezTo>
                  <a:pt x="88" y="137"/>
                  <a:pt x="100" y="0"/>
                  <a:pt x="124" y="2"/>
                </a:cubicBezTo>
                <a:cubicBezTo>
                  <a:pt x="148" y="4"/>
                  <a:pt x="161" y="183"/>
                  <a:pt x="161" y="238"/>
                </a:cubicBezTo>
                <a:cubicBezTo>
                  <a:pt x="161" y="293"/>
                  <a:pt x="209" y="358"/>
                  <a:pt x="245" y="358"/>
                </a:cubicBezTo>
                <a:cubicBezTo>
                  <a:pt x="269" y="358"/>
                  <a:pt x="293" y="364"/>
                  <a:pt x="316" y="367"/>
                </a:cubicBezTo>
                <a:cubicBezTo>
                  <a:pt x="330" y="368"/>
                  <a:pt x="346" y="370"/>
                  <a:pt x="356" y="359"/>
                </a:cubicBezTo>
                <a:cubicBezTo>
                  <a:pt x="362" y="352"/>
                  <a:pt x="373" y="314"/>
                  <a:pt x="387" y="324"/>
                </a:cubicBezTo>
                <a:cubicBezTo>
                  <a:pt x="389" y="326"/>
                  <a:pt x="390" y="329"/>
                  <a:pt x="391" y="332"/>
                </a:cubicBezTo>
                <a:cubicBezTo>
                  <a:pt x="400" y="363"/>
                  <a:pt x="455" y="372"/>
                  <a:pt x="481" y="368"/>
                </a:cubicBezTo>
                <a:cubicBezTo>
                  <a:pt x="521" y="361"/>
                  <a:pt x="642" y="245"/>
                  <a:pt x="668" y="113"/>
                </a:cubicBezTo>
                <a:cubicBezTo>
                  <a:pt x="669" y="107"/>
                  <a:pt x="674" y="67"/>
                  <a:pt x="684" y="66"/>
                </a:cubicBezTo>
                <a:cubicBezTo>
                  <a:pt x="692" y="66"/>
                  <a:pt x="695" y="89"/>
                  <a:pt x="696" y="94"/>
                </a:cubicBezTo>
                <a:cubicBezTo>
                  <a:pt x="701" y="112"/>
                  <a:pt x="704" y="131"/>
                  <a:pt x="709" y="149"/>
                </a:cubicBezTo>
                <a:cubicBezTo>
                  <a:pt x="711" y="157"/>
                  <a:pt x="714" y="165"/>
                  <a:pt x="718" y="173"/>
                </a:cubicBezTo>
                <a:cubicBezTo>
                  <a:pt x="724" y="184"/>
                  <a:pt x="736" y="190"/>
                  <a:pt x="743" y="201"/>
                </a:cubicBezTo>
                <a:cubicBezTo>
                  <a:pt x="750" y="210"/>
                  <a:pt x="754" y="223"/>
                  <a:pt x="758" y="234"/>
                </a:cubicBezTo>
                <a:cubicBezTo>
                  <a:pt x="764" y="254"/>
                  <a:pt x="766" y="277"/>
                  <a:pt x="774" y="296"/>
                </a:cubicBezTo>
                <a:cubicBezTo>
                  <a:pt x="780" y="310"/>
                  <a:pt x="818" y="300"/>
                  <a:pt x="836" y="305"/>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33" name="Freeform 41">
            <a:extLst>
              <a:ext uri="{FF2B5EF4-FFF2-40B4-BE49-F238E27FC236}">
                <a16:creationId xmlns:a16="http://schemas.microsoft.com/office/drawing/2014/main" id="{EFCD3907-99B7-451E-9B94-54B5955E704C}"/>
              </a:ext>
            </a:extLst>
          </p:cNvPr>
          <p:cNvSpPr>
            <a:spLocks/>
          </p:cNvSpPr>
          <p:nvPr/>
        </p:nvSpPr>
        <p:spPr bwMode="auto">
          <a:xfrm>
            <a:off x="9421280" y="2354396"/>
            <a:ext cx="136946" cy="239656"/>
          </a:xfrm>
          <a:custGeom>
            <a:avLst/>
            <a:gdLst>
              <a:gd name="T0" fmla="*/ 101 w 123"/>
              <a:gd name="T1" fmla="*/ 207 h 215"/>
              <a:gd name="T2" fmla="*/ 0 w 123"/>
              <a:gd name="T3" fmla="*/ 42 h 215"/>
              <a:gd name="T4" fmla="*/ 23 w 123"/>
              <a:gd name="T5" fmla="*/ 13 h 215"/>
              <a:gd name="T6" fmla="*/ 25 w 123"/>
              <a:gd name="T7" fmla="*/ 7 h 215"/>
              <a:gd name="T8" fmla="*/ 27 w 123"/>
              <a:gd name="T9" fmla="*/ 0 h 215"/>
              <a:gd name="T10" fmla="*/ 101 w 123"/>
              <a:gd name="T11" fmla="*/ 207 h 215"/>
            </a:gdLst>
            <a:ahLst/>
            <a:cxnLst>
              <a:cxn ang="0">
                <a:pos x="T0" y="T1"/>
              </a:cxn>
              <a:cxn ang="0">
                <a:pos x="T2" y="T3"/>
              </a:cxn>
              <a:cxn ang="0">
                <a:pos x="T4" y="T5"/>
              </a:cxn>
              <a:cxn ang="0">
                <a:pos x="T6" y="T7"/>
              </a:cxn>
              <a:cxn ang="0">
                <a:pos x="T8" y="T9"/>
              </a:cxn>
              <a:cxn ang="0">
                <a:pos x="T10" y="T11"/>
              </a:cxn>
            </a:cxnLst>
            <a:rect l="0" t="0" r="r" b="b"/>
            <a:pathLst>
              <a:path w="123" h="215">
                <a:moveTo>
                  <a:pt x="101" y="207"/>
                </a:moveTo>
                <a:cubicBezTo>
                  <a:pt x="83" y="215"/>
                  <a:pt x="34" y="117"/>
                  <a:pt x="0" y="42"/>
                </a:cubicBezTo>
                <a:cubicBezTo>
                  <a:pt x="10" y="34"/>
                  <a:pt x="18" y="24"/>
                  <a:pt x="23" y="13"/>
                </a:cubicBezTo>
                <a:cubicBezTo>
                  <a:pt x="24" y="11"/>
                  <a:pt x="25" y="9"/>
                  <a:pt x="25" y="7"/>
                </a:cubicBezTo>
                <a:cubicBezTo>
                  <a:pt x="26" y="5"/>
                  <a:pt x="26" y="2"/>
                  <a:pt x="27" y="0"/>
                </a:cubicBezTo>
                <a:cubicBezTo>
                  <a:pt x="60" y="68"/>
                  <a:pt x="123" y="198"/>
                  <a:pt x="101" y="207"/>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34" name="Freeform 42">
            <a:extLst>
              <a:ext uri="{FF2B5EF4-FFF2-40B4-BE49-F238E27FC236}">
                <a16:creationId xmlns:a16="http://schemas.microsoft.com/office/drawing/2014/main" id="{2D66EA05-5B10-47E7-BC70-E6405E187BA1}"/>
              </a:ext>
            </a:extLst>
          </p:cNvPr>
          <p:cNvSpPr>
            <a:spLocks/>
          </p:cNvSpPr>
          <p:nvPr/>
        </p:nvSpPr>
        <p:spPr bwMode="auto">
          <a:xfrm>
            <a:off x="9498628" y="2308747"/>
            <a:ext cx="117926" cy="334757"/>
          </a:xfrm>
          <a:custGeom>
            <a:avLst/>
            <a:gdLst>
              <a:gd name="T0" fmla="*/ 0 w 106"/>
              <a:gd name="T1" fmla="*/ 0 h 301"/>
              <a:gd name="T2" fmla="*/ 89 w 106"/>
              <a:gd name="T3" fmla="*/ 300 h 301"/>
              <a:gd name="T4" fmla="*/ 89 w 106"/>
              <a:gd name="T5" fmla="*/ 211 h 301"/>
              <a:gd name="T6" fmla="*/ 0 w 106"/>
              <a:gd name="T7" fmla="*/ 0 h 301"/>
            </a:gdLst>
            <a:ahLst/>
            <a:cxnLst>
              <a:cxn ang="0">
                <a:pos x="T0" y="T1"/>
              </a:cxn>
              <a:cxn ang="0">
                <a:pos x="T2" y="T3"/>
              </a:cxn>
              <a:cxn ang="0">
                <a:pos x="T4" y="T5"/>
              </a:cxn>
              <a:cxn ang="0">
                <a:pos x="T6" y="T7"/>
              </a:cxn>
            </a:cxnLst>
            <a:rect l="0" t="0" r="r" b="b"/>
            <a:pathLst>
              <a:path w="106" h="301">
                <a:moveTo>
                  <a:pt x="0" y="0"/>
                </a:moveTo>
                <a:cubicBezTo>
                  <a:pt x="0" y="9"/>
                  <a:pt x="72" y="298"/>
                  <a:pt x="89" y="300"/>
                </a:cubicBezTo>
                <a:cubicBezTo>
                  <a:pt x="106" y="301"/>
                  <a:pt x="89" y="241"/>
                  <a:pt x="89" y="211"/>
                </a:cubicBezTo>
                <a:cubicBezTo>
                  <a:pt x="89" y="182"/>
                  <a:pt x="0" y="0"/>
                  <a:pt x="0"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35" name="Freeform 43">
            <a:extLst>
              <a:ext uri="{FF2B5EF4-FFF2-40B4-BE49-F238E27FC236}">
                <a16:creationId xmlns:a16="http://schemas.microsoft.com/office/drawing/2014/main" id="{CC03C9E9-BCC6-497C-943B-CC280ECEBB8F}"/>
              </a:ext>
            </a:extLst>
          </p:cNvPr>
          <p:cNvSpPr>
            <a:spLocks/>
          </p:cNvSpPr>
          <p:nvPr/>
        </p:nvSpPr>
        <p:spPr bwMode="auto">
          <a:xfrm>
            <a:off x="9674884" y="2342985"/>
            <a:ext cx="199080" cy="245996"/>
          </a:xfrm>
          <a:custGeom>
            <a:avLst/>
            <a:gdLst>
              <a:gd name="T0" fmla="*/ 178 w 178"/>
              <a:gd name="T1" fmla="*/ 60 h 221"/>
              <a:gd name="T2" fmla="*/ 129 w 178"/>
              <a:gd name="T3" fmla="*/ 119 h 221"/>
              <a:gd name="T4" fmla="*/ 14 w 178"/>
              <a:gd name="T5" fmla="*/ 218 h 221"/>
              <a:gd name="T6" fmla="*/ 100 w 178"/>
              <a:gd name="T7" fmla="*/ 0 h 221"/>
              <a:gd name="T8" fmla="*/ 101 w 178"/>
              <a:gd name="T9" fmla="*/ 3 h 221"/>
              <a:gd name="T10" fmla="*/ 110 w 178"/>
              <a:gd name="T11" fmla="*/ 16 h 221"/>
              <a:gd name="T12" fmla="*/ 159 w 178"/>
              <a:gd name="T13" fmla="*/ 53 h 221"/>
              <a:gd name="T14" fmla="*/ 178 w 178"/>
              <a:gd name="T15" fmla="*/ 60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 h="221">
                <a:moveTo>
                  <a:pt x="178" y="60"/>
                </a:moveTo>
                <a:cubicBezTo>
                  <a:pt x="163" y="83"/>
                  <a:pt x="138" y="110"/>
                  <a:pt x="129" y="119"/>
                </a:cubicBezTo>
                <a:cubicBezTo>
                  <a:pt x="113" y="134"/>
                  <a:pt x="29" y="214"/>
                  <a:pt x="14" y="218"/>
                </a:cubicBezTo>
                <a:cubicBezTo>
                  <a:pt x="0" y="221"/>
                  <a:pt x="84" y="35"/>
                  <a:pt x="100" y="0"/>
                </a:cubicBezTo>
                <a:cubicBezTo>
                  <a:pt x="100" y="1"/>
                  <a:pt x="101" y="2"/>
                  <a:pt x="101" y="3"/>
                </a:cubicBezTo>
                <a:cubicBezTo>
                  <a:pt x="102" y="6"/>
                  <a:pt x="105" y="11"/>
                  <a:pt x="110" y="16"/>
                </a:cubicBezTo>
                <a:cubicBezTo>
                  <a:pt x="121" y="29"/>
                  <a:pt x="140" y="44"/>
                  <a:pt x="159" y="53"/>
                </a:cubicBezTo>
                <a:cubicBezTo>
                  <a:pt x="165" y="56"/>
                  <a:pt x="172" y="59"/>
                  <a:pt x="178" y="6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36" name="Freeform 44">
            <a:extLst>
              <a:ext uri="{FF2B5EF4-FFF2-40B4-BE49-F238E27FC236}">
                <a16:creationId xmlns:a16="http://schemas.microsoft.com/office/drawing/2014/main" id="{9A7CC8C9-DA38-4348-B9A4-668063964A99}"/>
              </a:ext>
            </a:extLst>
          </p:cNvPr>
          <p:cNvSpPr>
            <a:spLocks/>
          </p:cNvSpPr>
          <p:nvPr/>
        </p:nvSpPr>
        <p:spPr bwMode="auto">
          <a:xfrm>
            <a:off x="8955918" y="2381025"/>
            <a:ext cx="1292110" cy="1378336"/>
          </a:xfrm>
          <a:custGeom>
            <a:avLst/>
            <a:gdLst>
              <a:gd name="T0" fmla="*/ 1155 w 1160"/>
              <a:gd name="T1" fmla="*/ 632 h 1238"/>
              <a:gd name="T2" fmla="*/ 1152 w 1160"/>
              <a:gd name="T3" fmla="*/ 644 h 1238"/>
              <a:gd name="T4" fmla="*/ 1142 w 1160"/>
              <a:gd name="T5" fmla="*/ 682 h 1238"/>
              <a:gd name="T6" fmla="*/ 1139 w 1160"/>
              <a:gd name="T7" fmla="*/ 692 h 1238"/>
              <a:gd name="T8" fmla="*/ 1138 w 1160"/>
              <a:gd name="T9" fmla="*/ 698 h 1238"/>
              <a:gd name="T10" fmla="*/ 1125 w 1160"/>
              <a:gd name="T11" fmla="*/ 741 h 1238"/>
              <a:gd name="T12" fmla="*/ 1119 w 1160"/>
              <a:gd name="T13" fmla="*/ 760 h 1238"/>
              <a:gd name="T14" fmla="*/ 1104 w 1160"/>
              <a:gd name="T15" fmla="*/ 808 h 1238"/>
              <a:gd name="T16" fmla="*/ 1097 w 1160"/>
              <a:gd name="T17" fmla="*/ 831 h 1238"/>
              <a:gd name="T18" fmla="*/ 1073 w 1160"/>
              <a:gd name="T19" fmla="*/ 912 h 1238"/>
              <a:gd name="T20" fmla="*/ 1068 w 1160"/>
              <a:gd name="T21" fmla="*/ 927 h 1238"/>
              <a:gd name="T22" fmla="*/ 1061 w 1160"/>
              <a:gd name="T23" fmla="*/ 963 h 1238"/>
              <a:gd name="T24" fmla="*/ 1017 w 1160"/>
              <a:gd name="T25" fmla="*/ 1229 h 1238"/>
              <a:gd name="T26" fmla="*/ 754 w 1160"/>
              <a:gd name="T27" fmla="*/ 1216 h 1238"/>
              <a:gd name="T28" fmla="*/ 593 w 1160"/>
              <a:gd name="T29" fmla="*/ 1209 h 1238"/>
              <a:gd name="T30" fmla="*/ 541 w 1160"/>
              <a:gd name="T31" fmla="*/ 1207 h 1238"/>
              <a:gd name="T32" fmla="*/ 372 w 1160"/>
              <a:gd name="T33" fmla="*/ 1212 h 1238"/>
              <a:gd name="T34" fmla="*/ 75 w 1160"/>
              <a:gd name="T35" fmla="*/ 1210 h 1238"/>
              <a:gd name="T36" fmla="*/ 68 w 1160"/>
              <a:gd name="T37" fmla="*/ 963 h 1238"/>
              <a:gd name="T38" fmla="*/ 62 w 1160"/>
              <a:gd name="T39" fmla="*/ 920 h 1238"/>
              <a:gd name="T40" fmla="*/ 10 w 1160"/>
              <a:gd name="T41" fmla="*/ 671 h 1238"/>
              <a:gd name="T42" fmla="*/ 325 w 1160"/>
              <a:gd name="T43" fmla="*/ 123 h 1238"/>
              <a:gd name="T44" fmla="*/ 362 w 1160"/>
              <a:gd name="T45" fmla="*/ 29 h 1238"/>
              <a:gd name="T46" fmla="*/ 406 w 1160"/>
              <a:gd name="T47" fmla="*/ 27 h 1238"/>
              <a:gd name="T48" fmla="*/ 417 w 1160"/>
              <a:gd name="T49" fmla="*/ 82 h 1238"/>
              <a:gd name="T50" fmla="*/ 429 w 1160"/>
              <a:gd name="T51" fmla="*/ 149 h 1238"/>
              <a:gd name="T52" fmla="*/ 425 w 1160"/>
              <a:gd name="T53" fmla="*/ 160 h 1238"/>
              <a:gd name="T54" fmla="*/ 409 w 1160"/>
              <a:gd name="T55" fmla="*/ 197 h 1238"/>
              <a:gd name="T56" fmla="*/ 407 w 1160"/>
              <a:gd name="T57" fmla="*/ 245 h 1238"/>
              <a:gd name="T58" fmla="*/ 421 w 1160"/>
              <a:gd name="T59" fmla="*/ 282 h 1238"/>
              <a:gd name="T60" fmla="*/ 440 w 1160"/>
              <a:gd name="T61" fmla="*/ 334 h 1238"/>
              <a:gd name="T62" fmla="*/ 466 w 1160"/>
              <a:gd name="T63" fmla="*/ 405 h 1238"/>
              <a:gd name="T64" fmla="*/ 471 w 1160"/>
              <a:gd name="T65" fmla="*/ 410 h 1238"/>
              <a:gd name="T66" fmla="*/ 581 w 1160"/>
              <a:gd name="T67" fmla="*/ 448 h 1238"/>
              <a:gd name="T68" fmla="*/ 585 w 1160"/>
              <a:gd name="T69" fmla="*/ 448 h 1238"/>
              <a:gd name="T70" fmla="*/ 611 w 1160"/>
              <a:gd name="T71" fmla="*/ 445 h 1238"/>
              <a:gd name="T72" fmla="*/ 718 w 1160"/>
              <a:gd name="T73" fmla="*/ 349 h 1238"/>
              <a:gd name="T74" fmla="*/ 729 w 1160"/>
              <a:gd name="T75" fmla="*/ 336 h 1238"/>
              <a:gd name="T76" fmla="*/ 754 w 1160"/>
              <a:gd name="T77" fmla="*/ 228 h 1238"/>
              <a:gd name="T78" fmla="*/ 745 w 1160"/>
              <a:gd name="T79" fmla="*/ 159 h 1238"/>
              <a:gd name="T80" fmla="*/ 781 w 1160"/>
              <a:gd name="T81" fmla="*/ 13 h 1238"/>
              <a:gd name="T82" fmla="*/ 796 w 1160"/>
              <a:gd name="T83" fmla="*/ 1 h 1238"/>
              <a:gd name="T84" fmla="*/ 832 w 1160"/>
              <a:gd name="T85" fmla="*/ 10 h 1238"/>
              <a:gd name="T86" fmla="*/ 893 w 1160"/>
              <a:gd name="T87" fmla="*/ 233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0" h="1238">
                <a:moveTo>
                  <a:pt x="1160" y="615"/>
                </a:moveTo>
                <a:cubicBezTo>
                  <a:pt x="1160" y="615"/>
                  <a:pt x="1158" y="622"/>
                  <a:pt x="1155" y="632"/>
                </a:cubicBezTo>
                <a:cubicBezTo>
                  <a:pt x="1155" y="633"/>
                  <a:pt x="1155" y="634"/>
                  <a:pt x="1154" y="635"/>
                </a:cubicBezTo>
                <a:cubicBezTo>
                  <a:pt x="1154" y="638"/>
                  <a:pt x="1153" y="641"/>
                  <a:pt x="1152" y="644"/>
                </a:cubicBezTo>
                <a:cubicBezTo>
                  <a:pt x="1152" y="645"/>
                  <a:pt x="1152" y="645"/>
                  <a:pt x="1151" y="646"/>
                </a:cubicBezTo>
                <a:cubicBezTo>
                  <a:pt x="1148" y="658"/>
                  <a:pt x="1145" y="671"/>
                  <a:pt x="1142" y="682"/>
                </a:cubicBezTo>
                <a:cubicBezTo>
                  <a:pt x="1141" y="683"/>
                  <a:pt x="1141" y="685"/>
                  <a:pt x="1141" y="686"/>
                </a:cubicBezTo>
                <a:cubicBezTo>
                  <a:pt x="1140" y="688"/>
                  <a:pt x="1140" y="690"/>
                  <a:pt x="1139" y="692"/>
                </a:cubicBezTo>
                <a:cubicBezTo>
                  <a:pt x="1139" y="693"/>
                  <a:pt x="1139" y="694"/>
                  <a:pt x="1138" y="695"/>
                </a:cubicBezTo>
                <a:cubicBezTo>
                  <a:pt x="1138" y="696"/>
                  <a:pt x="1138" y="697"/>
                  <a:pt x="1138" y="698"/>
                </a:cubicBezTo>
                <a:cubicBezTo>
                  <a:pt x="1137" y="702"/>
                  <a:pt x="1132" y="718"/>
                  <a:pt x="1125" y="740"/>
                </a:cubicBezTo>
                <a:cubicBezTo>
                  <a:pt x="1125" y="741"/>
                  <a:pt x="1125" y="741"/>
                  <a:pt x="1125" y="741"/>
                </a:cubicBezTo>
                <a:cubicBezTo>
                  <a:pt x="1123" y="746"/>
                  <a:pt x="1122" y="752"/>
                  <a:pt x="1120" y="758"/>
                </a:cubicBezTo>
                <a:cubicBezTo>
                  <a:pt x="1119" y="759"/>
                  <a:pt x="1119" y="759"/>
                  <a:pt x="1119" y="760"/>
                </a:cubicBezTo>
                <a:cubicBezTo>
                  <a:pt x="1115" y="773"/>
                  <a:pt x="1111" y="787"/>
                  <a:pt x="1106" y="801"/>
                </a:cubicBezTo>
                <a:cubicBezTo>
                  <a:pt x="1106" y="803"/>
                  <a:pt x="1105" y="806"/>
                  <a:pt x="1104" y="808"/>
                </a:cubicBezTo>
                <a:cubicBezTo>
                  <a:pt x="1103" y="812"/>
                  <a:pt x="1102" y="815"/>
                  <a:pt x="1101" y="819"/>
                </a:cubicBezTo>
                <a:cubicBezTo>
                  <a:pt x="1100" y="823"/>
                  <a:pt x="1098" y="827"/>
                  <a:pt x="1097" y="831"/>
                </a:cubicBezTo>
                <a:cubicBezTo>
                  <a:pt x="1089" y="858"/>
                  <a:pt x="1081" y="885"/>
                  <a:pt x="1074" y="906"/>
                </a:cubicBezTo>
                <a:cubicBezTo>
                  <a:pt x="1074" y="908"/>
                  <a:pt x="1073" y="910"/>
                  <a:pt x="1073" y="912"/>
                </a:cubicBezTo>
                <a:cubicBezTo>
                  <a:pt x="1072" y="913"/>
                  <a:pt x="1072" y="915"/>
                  <a:pt x="1071" y="916"/>
                </a:cubicBezTo>
                <a:cubicBezTo>
                  <a:pt x="1070" y="920"/>
                  <a:pt x="1069" y="924"/>
                  <a:pt x="1068" y="927"/>
                </a:cubicBezTo>
                <a:cubicBezTo>
                  <a:pt x="1065" y="938"/>
                  <a:pt x="1063" y="945"/>
                  <a:pt x="1063" y="949"/>
                </a:cubicBezTo>
                <a:cubicBezTo>
                  <a:pt x="1062" y="951"/>
                  <a:pt x="1062" y="956"/>
                  <a:pt x="1061" y="963"/>
                </a:cubicBezTo>
                <a:cubicBezTo>
                  <a:pt x="1061" y="966"/>
                  <a:pt x="1060" y="969"/>
                  <a:pt x="1060" y="972"/>
                </a:cubicBezTo>
                <a:cubicBezTo>
                  <a:pt x="1052" y="1042"/>
                  <a:pt x="1028" y="1238"/>
                  <a:pt x="1017" y="1229"/>
                </a:cubicBezTo>
                <a:cubicBezTo>
                  <a:pt x="1014" y="1227"/>
                  <a:pt x="995" y="1225"/>
                  <a:pt x="968" y="1223"/>
                </a:cubicBezTo>
                <a:cubicBezTo>
                  <a:pt x="916" y="1220"/>
                  <a:pt x="830" y="1218"/>
                  <a:pt x="754" y="1216"/>
                </a:cubicBezTo>
                <a:cubicBezTo>
                  <a:pt x="702" y="1214"/>
                  <a:pt x="653" y="1213"/>
                  <a:pt x="623" y="1211"/>
                </a:cubicBezTo>
                <a:cubicBezTo>
                  <a:pt x="609" y="1210"/>
                  <a:pt x="599" y="1210"/>
                  <a:pt x="593" y="1209"/>
                </a:cubicBezTo>
                <a:cubicBezTo>
                  <a:pt x="593" y="1209"/>
                  <a:pt x="592" y="1209"/>
                  <a:pt x="592" y="1209"/>
                </a:cubicBezTo>
                <a:cubicBezTo>
                  <a:pt x="585" y="1207"/>
                  <a:pt x="567" y="1207"/>
                  <a:pt x="541" y="1207"/>
                </a:cubicBezTo>
                <a:cubicBezTo>
                  <a:pt x="536" y="1208"/>
                  <a:pt x="529" y="1208"/>
                  <a:pt x="522" y="1208"/>
                </a:cubicBezTo>
                <a:cubicBezTo>
                  <a:pt x="482" y="1208"/>
                  <a:pt x="428" y="1210"/>
                  <a:pt x="372" y="1212"/>
                </a:cubicBezTo>
                <a:cubicBezTo>
                  <a:pt x="321" y="1213"/>
                  <a:pt x="268" y="1215"/>
                  <a:pt x="220" y="1216"/>
                </a:cubicBezTo>
                <a:cubicBezTo>
                  <a:pt x="139" y="1217"/>
                  <a:pt x="76" y="1217"/>
                  <a:pt x="75" y="1210"/>
                </a:cubicBezTo>
                <a:cubicBezTo>
                  <a:pt x="71" y="1193"/>
                  <a:pt x="66" y="1044"/>
                  <a:pt x="69" y="993"/>
                </a:cubicBezTo>
                <a:cubicBezTo>
                  <a:pt x="70" y="986"/>
                  <a:pt x="69" y="976"/>
                  <a:pt x="68" y="963"/>
                </a:cubicBezTo>
                <a:cubicBezTo>
                  <a:pt x="67" y="960"/>
                  <a:pt x="67" y="956"/>
                  <a:pt x="67" y="952"/>
                </a:cubicBezTo>
                <a:cubicBezTo>
                  <a:pt x="65" y="942"/>
                  <a:pt x="64" y="931"/>
                  <a:pt x="62" y="920"/>
                </a:cubicBezTo>
                <a:cubicBezTo>
                  <a:pt x="61" y="916"/>
                  <a:pt x="61" y="911"/>
                  <a:pt x="60" y="907"/>
                </a:cubicBezTo>
                <a:cubicBezTo>
                  <a:pt x="45" y="818"/>
                  <a:pt x="17" y="695"/>
                  <a:pt x="10" y="671"/>
                </a:cubicBezTo>
                <a:cubicBezTo>
                  <a:pt x="0" y="637"/>
                  <a:pt x="5" y="583"/>
                  <a:pt x="5" y="583"/>
                </a:cubicBezTo>
                <a:cubicBezTo>
                  <a:pt x="149" y="477"/>
                  <a:pt x="294" y="185"/>
                  <a:pt x="325" y="123"/>
                </a:cubicBezTo>
                <a:cubicBezTo>
                  <a:pt x="356" y="62"/>
                  <a:pt x="349" y="54"/>
                  <a:pt x="359" y="33"/>
                </a:cubicBezTo>
                <a:cubicBezTo>
                  <a:pt x="360" y="31"/>
                  <a:pt x="361" y="30"/>
                  <a:pt x="362" y="29"/>
                </a:cubicBezTo>
                <a:cubicBezTo>
                  <a:pt x="366" y="24"/>
                  <a:pt x="372" y="23"/>
                  <a:pt x="378" y="22"/>
                </a:cubicBezTo>
                <a:cubicBezTo>
                  <a:pt x="392" y="22"/>
                  <a:pt x="406" y="27"/>
                  <a:pt x="406" y="27"/>
                </a:cubicBezTo>
                <a:cubicBezTo>
                  <a:pt x="409" y="28"/>
                  <a:pt x="414" y="70"/>
                  <a:pt x="416" y="77"/>
                </a:cubicBezTo>
                <a:cubicBezTo>
                  <a:pt x="416" y="79"/>
                  <a:pt x="416" y="81"/>
                  <a:pt x="417" y="82"/>
                </a:cubicBezTo>
                <a:cubicBezTo>
                  <a:pt x="419" y="90"/>
                  <a:pt x="422" y="97"/>
                  <a:pt x="425" y="104"/>
                </a:cubicBezTo>
                <a:cubicBezTo>
                  <a:pt x="430" y="118"/>
                  <a:pt x="434" y="131"/>
                  <a:pt x="429" y="149"/>
                </a:cubicBezTo>
                <a:cubicBezTo>
                  <a:pt x="428" y="151"/>
                  <a:pt x="428" y="153"/>
                  <a:pt x="427" y="155"/>
                </a:cubicBezTo>
                <a:cubicBezTo>
                  <a:pt x="426" y="156"/>
                  <a:pt x="425" y="158"/>
                  <a:pt x="425" y="160"/>
                </a:cubicBezTo>
                <a:cubicBezTo>
                  <a:pt x="420" y="171"/>
                  <a:pt x="414" y="183"/>
                  <a:pt x="410" y="194"/>
                </a:cubicBezTo>
                <a:cubicBezTo>
                  <a:pt x="409" y="195"/>
                  <a:pt x="409" y="196"/>
                  <a:pt x="409" y="197"/>
                </a:cubicBezTo>
                <a:cubicBezTo>
                  <a:pt x="408" y="198"/>
                  <a:pt x="408" y="199"/>
                  <a:pt x="408" y="200"/>
                </a:cubicBezTo>
                <a:cubicBezTo>
                  <a:pt x="403" y="215"/>
                  <a:pt x="404" y="230"/>
                  <a:pt x="407" y="245"/>
                </a:cubicBezTo>
                <a:cubicBezTo>
                  <a:pt x="410" y="258"/>
                  <a:pt x="415" y="270"/>
                  <a:pt x="421" y="282"/>
                </a:cubicBezTo>
                <a:cubicBezTo>
                  <a:pt x="421" y="282"/>
                  <a:pt x="421" y="282"/>
                  <a:pt x="421" y="282"/>
                </a:cubicBezTo>
                <a:cubicBezTo>
                  <a:pt x="423" y="287"/>
                  <a:pt x="425" y="292"/>
                  <a:pt x="427" y="297"/>
                </a:cubicBezTo>
                <a:cubicBezTo>
                  <a:pt x="433" y="308"/>
                  <a:pt x="436" y="321"/>
                  <a:pt x="440" y="334"/>
                </a:cubicBezTo>
                <a:cubicBezTo>
                  <a:pt x="445" y="356"/>
                  <a:pt x="450" y="377"/>
                  <a:pt x="460" y="395"/>
                </a:cubicBezTo>
                <a:cubicBezTo>
                  <a:pt x="462" y="399"/>
                  <a:pt x="464" y="402"/>
                  <a:pt x="466" y="405"/>
                </a:cubicBezTo>
                <a:cubicBezTo>
                  <a:pt x="468" y="407"/>
                  <a:pt x="469" y="408"/>
                  <a:pt x="471" y="410"/>
                </a:cubicBezTo>
                <a:cubicBezTo>
                  <a:pt x="471" y="410"/>
                  <a:pt x="471" y="410"/>
                  <a:pt x="471" y="410"/>
                </a:cubicBezTo>
                <a:cubicBezTo>
                  <a:pt x="496" y="435"/>
                  <a:pt x="538" y="446"/>
                  <a:pt x="569" y="448"/>
                </a:cubicBezTo>
                <a:cubicBezTo>
                  <a:pt x="573" y="448"/>
                  <a:pt x="577" y="448"/>
                  <a:pt x="581" y="448"/>
                </a:cubicBezTo>
                <a:cubicBezTo>
                  <a:pt x="581" y="448"/>
                  <a:pt x="581" y="448"/>
                  <a:pt x="581" y="448"/>
                </a:cubicBezTo>
                <a:cubicBezTo>
                  <a:pt x="583" y="448"/>
                  <a:pt x="584" y="448"/>
                  <a:pt x="585" y="448"/>
                </a:cubicBezTo>
                <a:cubicBezTo>
                  <a:pt x="588" y="448"/>
                  <a:pt x="591" y="448"/>
                  <a:pt x="593" y="448"/>
                </a:cubicBezTo>
                <a:cubicBezTo>
                  <a:pt x="601" y="448"/>
                  <a:pt x="608" y="447"/>
                  <a:pt x="611" y="445"/>
                </a:cubicBezTo>
                <a:cubicBezTo>
                  <a:pt x="614" y="444"/>
                  <a:pt x="617" y="442"/>
                  <a:pt x="620" y="440"/>
                </a:cubicBezTo>
                <a:cubicBezTo>
                  <a:pt x="659" y="423"/>
                  <a:pt x="693" y="381"/>
                  <a:pt x="718" y="349"/>
                </a:cubicBezTo>
                <a:cubicBezTo>
                  <a:pt x="721" y="345"/>
                  <a:pt x="724" y="342"/>
                  <a:pt x="726" y="339"/>
                </a:cubicBezTo>
                <a:cubicBezTo>
                  <a:pt x="727" y="338"/>
                  <a:pt x="728" y="337"/>
                  <a:pt x="729" y="336"/>
                </a:cubicBezTo>
                <a:cubicBezTo>
                  <a:pt x="754" y="304"/>
                  <a:pt x="757" y="266"/>
                  <a:pt x="754" y="229"/>
                </a:cubicBezTo>
                <a:cubicBezTo>
                  <a:pt x="754" y="228"/>
                  <a:pt x="754" y="228"/>
                  <a:pt x="754" y="228"/>
                </a:cubicBezTo>
                <a:cubicBezTo>
                  <a:pt x="754" y="205"/>
                  <a:pt x="751" y="182"/>
                  <a:pt x="746" y="165"/>
                </a:cubicBezTo>
                <a:cubicBezTo>
                  <a:pt x="745" y="163"/>
                  <a:pt x="745" y="161"/>
                  <a:pt x="745" y="159"/>
                </a:cubicBezTo>
                <a:cubicBezTo>
                  <a:pt x="745" y="158"/>
                  <a:pt x="745" y="158"/>
                  <a:pt x="745" y="158"/>
                </a:cubicBezTo>
                <a:cubicBezTo>
                  <a:pt x="738" y="105"/>
                  <a:pt x="772" y="63"/>
                  <a:pt x="781" y="13"/>
                </a:cubicBezTo>
                <a:cubicBezTo>
                  <a:pt x="782" y="13"/>
                  <a:pt x="782" y="12"/>
                  <a:pt x="782" y="12"/>
                </a:cubicBezTo>
                <a:cubicBezTo>
                  <a:pt x="783" y="2"/>
                  <a:pt x="788" y="0"/>
                  <a:pt x="796" y="1"/>
                </a:cubicBezTo>
                <a:cubicBezTo>
                  <a:pt x="799" y="1"/>
                  <a:pt x="804" y="2"/>
                  <a:pt x="810" y="4"/>
                </a:cubicBezTo>
                <a:cubicBezTo>
                  <a:pt x="816" y="6"/>
                  <a:pt x="823" y="8"/>
                  <a:pt x="832" y="10"/>
                </a:cubicBezTo>
                <a:cubicBezTo>
                  <a:pt x="862" y="16"/>
                  <a:pt x="832" y="41"/>
                  <a:pt x="832" y="79"/>
                </a:cubicBezTo>
                <a:cubicBezTo>
                  <a:pt x="832" y="116"/>
                  <a:pt x="880" y="154"/>
                  <a:pt x="893" y="233"/>
                </a:cubicBezTo>
                <a:cubicBezTo>
                  <a:pt x="907" y="312"/>
                  <a:pt x="1160" y="615"/>
                  <a:pt x="1160" y="615"/>
                </a:cubicBezTo>
                <a:close/>
              </a:path>
            </a:pathLst>
          </a:custGeom>
          <a:solidFill>
            <a:srgbClr val="E76F51"/>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47" name="Freeform 54">
            <a:extLst>
              <a:ext uri="{FF2B5EF4-FFF2-40B4-BE49-F238E27FC236}">
                <a16:creationId xmlns:a16="http://schemas.microsoft.com/office/drawing/2014/main" id="{31B8C54A-1A88-43C9-A569-9017B998FAAF}"/>
              </a:ext>
            </a:extLst>
          </p:cNvPr>
          <p:cNvSpPr>
            <a:spLocks/>
          </p:cNvSpPr>
          <p:nvPr/>
        </p:nvSpPr>
        <p:spPr bwMode="auto">
          <a:xfrm>
            <a:off x="8201448" y="4104261"/>
            <a:ext cx="2747795" cy="976374"/>
          </a:xfrm>
          <a:custGeom>
            <a:avLst/>
            <a:gdLst>
              <a:gd name="T0" fmla="*/ 2259 w 2468"/>
              <a:gd name="T1" fmla="*/ 860 h 877"/>
              <a:gd name="T2" fmla="*/ 2246 w 2468"/>
              <a:gd name="T3" fmla="*/ 862 h 877"/>
              <a:gd name="T4" fmla="*/ 2170 w 2468"/>
              <a:gd name="T5" fmla="*/ 860 h 877"/>
              <a:gd name="T6" fmla="*/ 2093 w 2468"/>
              <a:gd name="T7" fmla="*/ 854 h 877"/>
              <a:gd name="T8" fmla="*/ 2053 w 2468"/>
              <a:gd name="T9" fmla="*/ 850 h 877"/>
              <a:gd name="T10" fmla="*/ 1839 w 2468"/>
              <a:gd name="T11" fmla="*/ 831 h 877"/>
              <a:gd name="T12" fmla="*/ 1460 w 2468"/>
              <a:gd name="T13" fmla="*/ 804 h 877"/>
              <a:gd name="T14" fmla="*/ 1330 w 2468"/>
              <a:gd name="T15" fmla="*/ 766 h 877"/>
              <a:gd name="T16" fmla="*/ 1230 w 2468"/>
              <a:gd name="T17" fmla="*/ 735 h 877"/>
              <a:gd name="T18" fmla="*/ 846 w 2468"/>
              <a:gd name="T19" fmla="*/ 822 h 877"/>
              <a:gd name="T20" fmla="*/ 527 w 2468"/>
              <a:gd name="T21" fmla="*/ 872 h 877"/>
              <a:gd name="T22" fmla="*/ 137 w 2468"/>
              <a:gd name="T23" fmla="*/ 820 h 877"/>
              <a:gd name="T24" fmla="*/ 32 w 2468"/>
              <a:gd name="T25" fmla="*/ 530 h 877"/>
              <a:gd name="T26" fmla="*/ 267 w 2468"/>
              <a:gd name="T27" fmla="*/ 338 h 877"/>
              <a:gd name="T28" fmla="*/ 715 w 2468"/>
              <a:gd name="T29" fmla="*/ 232 h 877"/>
              <a:gd name="T30" fmla="*/ 745 w 2468"/>
              <a:gd name="T31" fmla="*/ 8 h 877"/>
              <a:gd name="T32" fmla="*/ 1709 w 2468"/>
              <a:gd name="T33" fmla="*/ 0 h 877"/>
              <a:gd name="T34" fmla="*/ 1737 w 2468"/>
              <a:gd name="T35" fmla="*/ 114 h 877"/>
              <a:gd name="T36" fmla="*/ 1755 w 2468"/>
              <a:gd name="T37" fmla="*/ 135 h 877"/>
              <a:gd name="T38" fmla="*/ 1738 w 2468"/>
              <a:gd name="T39" fmla="*/ 154 h 877"/>
              <a:gd name="T40" fmla="*/ 1756 w 2468"/>
              <a:gd name="T41" fmla="*/ 176 h 877"/>
              <a:gd name="T42" fmla="*/ 1756 w 2468"/>
              <a:gd name="T43" fmla="*/ 209 h 877"/>
              <a:gd name="T44" fmla="*/ 1777 w 2468"/>
              <a:gd name="T45" fmla="*/ 218 h 877"/>
              <a:gd name="T46" fmla="*/ 1794 w 2468"/>
              <a:gd name="T47" fmla="*/ 259 h 877"/>
              <a:gd name="T48" fmla="*/ 1824 w 2468"/>
              <a:gd name="T49" fmla="*/ 266 h 877"/>
              <a:gd name="T50" fmla="*/ 1850 w 2468"/>
              <a:gd name="T51" fmla="*/ 295 h 877"/>
              <a:gd name="T52" fmla="*/ 1869 w 2468"/>
              <a:gd name="T53" fmla="*/ 305 h 877"/>
              <a:gd name="T54" fmla="*/ 1976 w 2468"/>
              <a:gd name="T55" fmla="*/ 302 h 877"/>
              <a:gd name="T56" fmla="*/ 2271 w 2468"/>
              <a:gd name="T57" fmla="*/ 361 h 877"/>
              <a:gd name="T58" fmla="*/ 2456 w 2468"/>
              <a:gd name="T59" fmla="*/ 614 h 877"/>
              <a:gd name="T60" fmla="*/ 2332 w 2468"/>
              <a:gd name="T61" fmla="*/ 819 h 877"/>
              <a:gd name="T62" fmla="*/ 2259 w 2468"/>
              <a:gd name="T63" fmla="*/ 86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8" h="877">
                <a:moveTo>
                  <a:pt x="2259" y="860"/>
                </a:moveTo>
                <a:cubicBezTo>
                  <a:pt x="2255" y="861"/>
                  <a:pt x="2250" y="862"/>
                  <a:pt x="2246" y="862"/>
                </a:cubicBezTo>
                <a:cubicBezTo>
                  <a:pt x="2221" y="865"/>
                  <a:pt x="2195" y="862"/>
                  <a:pt x="2170" y="860"/>
                </a:cubicBezTo>
                <a:cubicBezTo>
                  <a:pt x="2144" y="859"/>
                  <a:pt x="2119" y="857"/>
                  <a:pt x="2093" y="854"/>
                </a:cubicBezTo>
                <a:cubicBezTo>
                  <a:pt x="2086" y="853"/>
                  <a:pt x="2059" y="855"/>
                  <a:pt x="2053" y="850"/>
                </a:cubicBezTo>
                <a:cubicBezTo>
                  <a:pt x="1962" y="841"/>
                  <a:pt x="1868" y="831"/>
                  <a:pt x="1839" y="831"/>
                </a:cubicBezTo>
                <a:cubicBezTo>
                  <a:pt x="1780" y="831"/>
                  <a:pt x="1547" y="804"/>
                  <a:pt x="1460" y="804"/>
                </a:cubicBezTo>
                <a:cubicBezTo>
                  <a:pt x="1415" y="804"/>
                  <a:pt x="1370" y="784"/>
                  <a:pt x="1330" y="766"/>
                </a:cubicBezTo>
                <a:cubicBezTo>
                  <a:pt x="1292" y="750"/>
                  <a:pt x="1258" y="734"/>
                  <a:pt x="1230" y="735"/>
                </a:cubicBezTo>
                <a:cubicBezTo>
                  <a:pt x="1171" y="738"/>
                  <a:pt x="913" y="808"/>
                  <a:pt x="846" y="822"/>
                </a:cubicBezTo>
                <a:cubicBezTo>
                  <a:pt x="780" y="836"/>
                  <a:pt x="605" y="870"/>
                  <a:pt x="527" y="872"/>
                </a:cubicBezTo>
                <a:cubicBezTo>
                  <a:pt x="449" y="874"/>
                  <a:pt x="260" y="877"/>
                  <a:pt x="137" y="820"/>
                </a:cubicBezTo>
                <a:cubicBezTo>
                  <a:pt x="13" y="763"/>
                  <a:pt x="0" y="644"/>
                  <a:pt x="32" y="530"/>
                </a:cubicBezTo>
                <a:cubicBezTo>
                  <a:pt x="64" y="416"/>
                  <a:pt x="173" y="375"/>
                  <a:pt x="267" y="338"/>
                </a:cubicBezTo>
                <a:cubicBezTo>
                  <a:pt x="360" y="302"/>
                  <a:pt x="715" y="232"/>
                  <a:pt x="715" y="232"/>
                </a:cubicBezTo>
                <a:cubicBezTo>
                  <a:pt x="715" y="232"/>
                  <a:pt x="744" y="20"/>
                  <a:pt x="745" y="8"/>
                </a:cubicBezTo>
                <a:cubicBezTo>
                  <a:pt x="745" y="8"/>
                  <a:pt x="1213" y="200"/>
                  <a:pt x="1709" y="0"/>
                </a:cubicBezTo>
                <a:cubicBezTo>
                  <a:pt x="1709" y="0"/>
                  <a:pt x="1733" y="108"/>
                  <a:pt x="1737" y="114"/>
                </a:cubicBezTo>
                <a:cubicBezTo>
                  <a:pt x="1740" y="121"/>
                  <a:pt x="1760" y="123"/>
                  <a:pt x="1755" y="135"/>
                </a:cubicBezTo>
                <a:cubicBezTo>
                  <a:pt x="1750" y="147"/>
                  <a:pt x="1733" y="142"/>
                  <a:pt x="1738" y="154"/>
                </a:cubicBezTo>
                <a:cubicBezTo>
                  <a:pt x="1743" y="166"/>
                  <a:pt x="1755" y="164"/>
                  <a:pt x="1756" y="176"/>
                </a:cubicBezTo>
                <a:cubicBezTo>
                  <a:pt x="1757" y="188"/>
                  <a:pt x="1750" y="205"/>
                  <a:pt x="1756" y="209"/>
                </a:cubicBezTo>
                <a:cubicBezTo>
                  <a:pt x="1762" y="212"/>
                  <a:pt x="1773" y="213"/>
                  <a:pt x="1777" y="218"/>
                </a:cubicBezTo>
                <a:cubicBezTo>
                  <a:pt x="1788" y="230"/>
                  <a:pt x="1770" y="259"/>
                  <a:pt x="1794" y="259"/>
                </a:cubicBezTo>
                <a:cubicBezTo>
                  <a:pt x="1810" y="259"/>
                  <a:pt x="1815" y="254"/>
                  <a:pt x="1824" y="266"/>
                </a:cubicBezTo>
                <a:cubicBezTo>
                  <a:pt x="1832" y="279"/>
                  <a:pt x="1841" y="296"/>
                  <a:pt x="1850" y="295"/>
                </a:cubicBezTo>
                <a:cubicBezTo>
                  <a:pt x="1852" y="295"/>
                  <a:pt x="1860" y="299"/>
                  <a:pt x="1869" y="305"/>
                </a:cubicBezTo>
                <a:cubicBezTo>
                  <a:pt x="1948" y="301"/>
                  <a:pt x="1895" y="299"/>
                  <a:pt x="1976" y="302"/>
                </a:cubicBezTo>
                <a:cubicBezTo>
                  <a:pt x="2065" y="304"/>
                  <a:pt x="2200" y="340"/>
                  <a:pt x="2271" y="361"/>
                </a:cubicBezTo>
                <a:cubicBezTo>
                  <a:pt x="2341" y="382"/>
                  <a:pt x="2437" y="486"/>
                  <a:pt x="2456" y="614"/>
                </a:cubicBezTo>
                <a:cubicBezTo>
                  <a:pt x="2468" y="700"/>
                  <a:pt x="2395" y="774"/>
                  <a:pt x="2332" y="819"/>
                </a:cubicBezTo>
                <a:cubicBezTo>
                  <a:pt x="2310" y="835"/>
                  <a:pt x="2286" y="853"/>
                  <a:pt x="2259" y="860"/>
                </a:cubicBezTo>
                <a:close/>
              </a:path>
            </a:pathLst>
          </a:custGeom>
          <a:solidFill>
            <a:srgbClr val="2A9D8F"/>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48" name="Freeform 55">
            <a:extLst>
              <a:ext uri="{FF2B5EF4-FFF2-40B4-BE49-F238E27FC236}">
                <a16:creationId xmlns:a16="http://schemas.microsoft.com/office/drawing/2014/main" id="{6D17694A-CE36-4762-B0A0-1220C03C7CB3}"/>
              </a:ext>
            </a:extLst>
          </p:cNvPr>
          <p:cNvSpPr>
            <a:spLocks/>
          </p:cNvSpPr>
          <p:nvPr/>
        </p:nvSpPr>
        <p:spPr bwMode="auto">
          <a:xfrm>
            <a:off x="8619892" y="4229796"/>
            <a:ext cx="897757" cy="389282"/>
          </a:xfrm>
          <a:custGeom>
            <a:avLst/>
            <a:gdLst>
              <a:gd name="T0" fmla="*/ 806 w 806"/>
              <a:gd name="T1" fmla="*/ 174 h 350"/>
              <a:gd name="T2" fmla="*/ 796 w 806"/>
              <a:gd name="T3" fmla="*/ 172 h 350"/>
              <a:gd name="T4" fmla="*/ 647 w 806"/>
              <a:gd name="T5" fmla="*/ 350 h 350"/>
              <a:gd name="T6" fmla="*/ 519 w 806"/>
              <a:gd name="T7" fmla="*/ 292 h 350"/>
              <a:gd name="T8" fmla="*/ 361 w 806"/>
              <a:gd name="T9" fmla="*/ 252 h 350"/>
              <a:gd name="T10" fmla="*/ 216 w 806"/>
              <a:gd name="T11" fmla="*/ 201 h 350"/>
              <a:gd name="T12" fmla="*/ 50 w 806"/>
              <a:gd name="T13" fmla="*/ 189 h 350"/>
              <a:gd name="T14" fmla="*/ 0 w 806"/>
              <a:gd name="T15" fmla="*/ 194 h 350"/>
              <a:gd name="T16" fmla="*/ 51 w 806"/>
              <a:gd name="T17" fmla="*/ 121 h 350"/>
              <a:gd name="T18" fmla="*/ 156 w 806"/>
              <a:gd name="T19" fmla="*/ 55 h 350"/>
              <a:gd name="T20" fmla="*/ 319 w 806"/>
              <a:gd name="T21" fmla="*/ 47 h 350"/>
              <a:gd name="T22" fmla="*/ 419 w 806"/>
              <a:gd name="T23" fmla="*/ 94 h 350"/>
              <a:gd name="T24" fmla="*/ 588 w 806"/>
              <a:gd name="T25" fmla="*/ 55 h 350"/>
              <a:gd name="T26" fmla="*/ 765 w 806"/>
              <a:gd name="T27" fmla="*/ 36 h 350"/>
              <a:gd name="T28" fmla="*/ 802 w 806"/>
              <a:gd name="T29" fmla="*/ 135 h 350"/>
              <a:gd name="T30" fmla="*/ 806 w 806"/>
              <a:gd name="T31"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6" h="350">
                <a:moveTo>
                  <a:pt x="806" y="174"/>
                </a:moveTo>
                <a:cubicBezTo>
                  <a:pt x="806" y="174"/>
                  <a:pt x="803" y="172"/>
                  <a:pt x="796" y="172"/>
                </a:cubicBezTo>
                <a:cubicBezTo>
                  <a:pt x="765" y="169"/>
                  <a:pt x="671" y="174"/>
                  <a:pt x="647" y="350"/>
                </a:cubicBezTo>
                <a:cubicBezTo>
                  <a:pt x="647" y="350"/>
                  <a:pt x="596" y="336"/>
                  <a:pt x="519" y="292"/>
                </a:cubicBezTo>
                <a:cubicBezTo>
                  <a:pt x="442" y="247"/>
                  <a:pt x="428" y="269"/>
                  <a:pt x="361" y="252"/>
                </a:cubicBezTo>
                <a:cubicBezTo>
                  <a:pt x="295" y="235"/>
                  <a:pt x="310" y="211"/>
                  <a:pt x="216" y="201"/>
                </a:cubicBezTo>
                <a:cubicBezTo>
                  <a:pt x="156" y="194"/>
                  <a:pt x="93" y="189"/>
                  <a:pt x="50" y="189"/>
                </a:cubicBezTo>
                <a:cubicBezTo>
                  <a:pt x="25" y="189"/>
                  <a:pt x="8" y="190"/>
                  <a:pt x="0" y="194"/>
                </a:cubicBezTo>
                <a:cubicBezTo>
                  <a:pt x="0" y="194"/>
                  <a:pt x="7" y="138"/>
                  <a:pt x="51" y="121"/>
                </a:cubicBezTo>
                <a:cubicBezTo>
                  <a:pt x="96" y="103"/>
                  <a:pt x="135" y="73"/>
                  <a:pt x="156" y="55"/>
                </a:cubicBezTo>
                <a:cubicBezTo>
                  <a:pt x="176" y="38"/>
                  <a:pt x="247" y="21"/>
                  <a:pt x="319" y="47"/>
                </a:cubicBezTo>
                <a:cubicBezTo>
                  <a:pt x="353" y="59"/>
                  <a:pt x="383" y="86"/>
                  <a:pt x="419" y="94"/>
                </a:cubicBezTo>
                <a:cubicBezTo>
                  <a:pt x="476" y="105"/>
                  <a:pt x="537" y="77"/>
                  <a:pt x="588" y="55"/>
                </a:cubicBezTo>
                <a:cubicBezTo>
                  <a:pt x="637" y="33"/>
                  <a:pt x="714" y="0"/>
                  <a:pt x="765" y="36"/>
                </a:cubicBezTo>
                <a:cubicBezTo>
                  <a:pt x="798" y="58"/>
                  <a:pt x="798" y="99"/>
                  <a:pt x="802" y="135"/>
                </a:cubicBezTo>
                <a:cubicBezTo>
                  <a:pt x="803" y="137"/>
                  <a:pt x="805" y="173"/>
                  <a:pt x="806" y="174"/>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49" name="Freeform 56">
            <a:extLst>
              <a:ext uri="{FF2B5EF4-FFF2-40B4-BE49-F238E27FC236}">
                <a16:creationId xmlns:a16="http://schemas.microsoft.com/office/drawing/2014/main" id="{835B766C-211A-4265-966D-4C65207EFEAC}"/>
              </a:ext>
            </a:extLst>
          </p:cNvPr>
          <p:cNvSpPr>
            <a:spLocks/>
          </p:cNvSpPr>
          <p:nvPr/>
        </p:nvSpPr>
        <p:spPr bwMode="auto">
          <a:xfrm>
            <a:off x="9994425" y="4354061"/>
            <a:ext cx="475507" cy="114122"/>
          </a:xfrm>
          <a:custGeom>
            <a:avLst/>
            <a:gdLst>
              <a:gd name="T0" fmla="*/ 427 w 427"/>
              <a:gd name="T1" fmla="*/ 83 h 103"/>
              <a:gd name="T2" fmla="*/ 273 w 427"/>
              <a:gd name="T3" fmla="*/ 103 h 103"/>
              <a:gd name="T4" fmla="*/ 268 w 427"/>
              <a:gd name="T5" fmla="*/ 100 h 103"/>
              <a:gd name="T6" fmla="*/ 115 w 427"/>
              <a:gd name="T7" fmla="*/ 70 h 103"/>
              <a:gd name="T8" fmla="*/ 0 w 427"/>
              <a:gd name="T9" fmla="*/ 90 h 103"/>
              <a:gd name="T10" fmla="*/ 236 w 427"/>
              <a:gd name="T11" fmla="*/ 11 h 103"/>
              <a:gd name="T12" fmla="*/ 285 w 427"/>
              <a:gd name="T13" fmla="*/ 18 h 103"/>
              <a:gd name="T14" fmla="*/ 350 w 427"/>
              <a:gd name="T15" fmla="*/ 1 h 103"/>
              <a:gd name="T16" fmla="*/ 414 w 427"/>
              <a:gd name="T17" fmla="*/ 38 h 103"/>
              <a:gd name="T18" fmla="*/ 423 w 427"/>
              <a:gd name="T19" fmla="*/ 57 h 103"/>
              <a:gd name="T20" fmla="*/ 427 w 427"/>
              <a:gd name="T21"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103">
                <a:moveTo>
                  <a:pt x="427" y="83"/>
                </a:moveTo>
                <a:cubicBezTo>
                  <a:pt x="427" y="83"/>
                  <a:pt x="317" y="73"/>
                  <a:pt x="273" y="103"/>
                </a:cubicBezTo>
                <a:cubicBezTo>
                  <a:pt x="273" y="103"/>
                  <a:pt x="271" y="102"/>
                  <a:pt x="268" y="100"/>
                </a:cubicBezTo>
                <a:cubicBezTo>
                  <a:pt x="252" y="93"/>
                  <a:pt x="194" y="69"/>
                  <a:pt x="115" y="70"/>
                </a:cubicBezTo>
                <a:cubicBezTo>
                  <a:pt x="80" y="71"/>
                  <a:pt x="41" y="76"/>
                  <a:pt x="0" y="90"/>
                </a:cubicBezTo>
                <a:cubicBezTo>
                  <a:pt x="12" y="85"/>
                  <a:pt x="204" y="15"/>
                  <a:pt x="236" y="11"/>
                </a:cubicBezTo>
                <a:cubicBezTo>
                  <a:pt x="269" y="8"/>
                  <a:pt x="266" y="16"/>
                  <a:pt x="285" y="18"/>
                </a:cubicBezTo>
                <a:cubicBezTo>
                  <a:pt x="305" y="21"/>
                  <a:pt x="330" y="0"/>
                  <a:pt x="350" y="1"/>
                </a:cubicBezTo>
                <a:cubicBezTo>
                  <a:pt x="371" y="2"/>
                  <a:pt x="400" y="14"/>
                  <a:pt x="414" y="38"/>
                </a:cubicBezTo>
                <a:cubicBezTo>
                  <a:pt x="418" y="45"/>
                  <a:pt x="421" y="51"/>
                  <a:pt x="423" y="57"/>
                </a:cubicBezTo>
                <a:cubicBezTo>
                  <a:pt x="427" y="72"/>
                  <a:pt x="427" y="83"/>
                  <a:pt x="427" y="83"/>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55" name="Freeform 62">
            <a:extLst>
              <a:ext uri="{FF2B5EF4-FFF2-40B4-BE49-F238E27FC236}">
                <a16:creationId xmlns:a16="http://schemas.microsoft.com/office/drawing/2014/main" id="{EFF4C36F-E0B2-4777-85CA-17CD87AC2D32}"/>
              </a:ext>
            </a:extLst>
          </p:cNvPr>
          <p:cNvSpPr>
            <a:spLocks/>
          </p:cNvSpPr>
          <p:nvPr/>
        </p:nvSpPr>
        <p:spPr bwMode="auto">
          <a:xfrm>
            <a:off x="9300818" y="1530185"/>
            <a:ext cx="313201" cy="508476"/>
          </a:xfrm>
          <a:custGeom>
            <a:avLst/>
            <a:gdLst>
              <a:gd name="T0" fmla="*/ 282 w 282"/>
              <a:gd name="T1" fmla="*/ 0 h 456"/>
              <a:gd name="T2" fmla="*/ 0 w 282"/>
              <a:gd name="T3" fmla="*/ 456 h 456"/>
              <a:gd name="T4" fmla="*/ 282 w 282"/>
              <a:gd name="T5" fmla="*/ 0 h 456"/>
            </a:gdLst>
            <a:ahLst/>
            <a:cxnLst>
              <a:cxn ang="0">
                <a:pos x="T0" y="T1"/>
              </a:cxn>
              <a:cxn ang="0">
                <a:pos x="T2" y="T3"/>
              </a:cxn>
              <a:cxn ang="0">
                <a:pos x="T4" y="T5"/>
              </a:cxn>
            </a:cxnLst>
            <a:rect l="0" t="0" r="r" b="b"/>
            <a:pathLst>
              <a:path w="282" h="456">
                <a:moveTo>
                  <a:pt x="282" y="0"/>
                </a:moveTo>
                <a:cubicBezTo>
                  <a:pt x="282" y="0"/>
                  <a:pt x="210" y="264"/>
                  <a:pt x="0" y="456"/>
                </a:cubicBezTo>
                <a:cubicBezTo>
                  <a:pt x="0" y="456"/>
                  <a:pt x="198" y="345"/>
                  <a:pt x="282" y="0"/>
                </a:cubicBezTo>
                <a:close/>
              </a:path>
            </a:pathLst>
          </a:custGeom>
          <a:solidFill>
            <a:srgbClr val="3B1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56" name="Freeform 63">
            <a:extLst>
              <a:ext uri="{FF2B5EF4-FFF2-40B4-BE49-F238E27FC236}">
                <a16:creationId xmlns:a16="http://schemas.microsoft.com/office/drawing/2014/main" id="{A3637DE2-E3E6-4AE2-8C36-7FA46EF96CB5}"/>
              </a:ext>
            </a:extLst>
          </p:cNvPr>
          <p:cNvSpPr>
            <a:spLocks/>
          </p:cNvSpPr>
          <p:nvPr/>
        </p:nvSpPr>
        <p:spPr bwMode="auto">
          <a:xfrm>
            <a:off x="9400992" y="1632894"/>
            <a:ext cx="224440" cy="361385"/>
          </a:xfrm>
          <a:custGeom>
            <a:avLst/>
            <a:gdLst>
              <a:gd name="T0" fmla="*/ 201 w 201"/>
              <a:gd name="T1" fmla="*/ 0 h 324"/>
              <a:gd name="T2" fmla="*/ 0 w 201"/>
              <a:gd name="T3" fmla="*/ 324 h 324"/>
              <a:gd name="T4" fmla="*/ 201 w 201"/>
              <a:gd name="T5" fmla="*/ 0 h 324"/>
            </a:gdLst>
            <a:ahLst/>
            <a:cxnLst>
              <a:cxn ang="0">
                <a:pos x="T0" y="T1"/>
              </a:cxn>
              <a:cxn ang="0">
                <a:pos x="T2" y="T3"/>
              </a:cxn>
              <a:cxn ang="0">
                <a:pos x="T4" y="T5"/>
              </a:cxn>
            </a:cxnLst>
            <a:rect l="0" t="0" r="r" b="b"/>
            <a:pathLst>
              <a:path w="201" h="324">
                <a:moveTo>
                  <a:pt x="201" y="0"/>
                </a:moveTo>
                <a:cubicBezTo>
                  <a:pt x="201" y="0"/>
                  <a:pt x="150" y="188"/>
                  <a:pt x="0" y="324"/>
                </a:cubicBezTo>
                <a:cubicBezTo>
                  <a:pt x="0" y="324"/>
                  <a:pt x="141" y="245"/>
                  <a:pt x="201" y="0"/>
                </a:cubicBezTo>
                <a:close/>
              </a:path>
            </a:pathLst>
          </a:custGeom>
          <a:solidFill>
            <a:srgbClr val="3B1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57" name="Freeform 64">
            <a:extLst>
              <a:ext uri="{FF2B5EF4-FFF2-40B4-BE49-F238E27FC236}">
                <a16:creationId xmlns:a16="http://schemas.microsoft.com/office/drawing/2014/main" id="{1A4A3025-4087-48A2-BA52-D7C1F310B84C}"/>
              </a:ext>
            </a:extLst>
          </p:cNvPr>
          <p:cNvSpPr>
            <a:spLocks/>
          </p:cNvSpPr>
          <p:nvPr/>
        </p:nvSpPr>
        <p:spPr bwMode="auto">
          <a:xfrm>
            <a:off x="9488484" y="1309550"/>
            <a:ext cx="259945" cy="124266"/>
          </a:xfrm>
          <a:custGeom>
            <a:avLst/>
            <a:gdLst>
              <a:gd name="T0" fmla="*/ 234 w 234"/>
              <a:gd name="T1" fmla="*/ 101 h 111"/>
              <a:gd name="T2" fmla="*/ 4 w 234"/>
              <a:gd name="T3" fmla="*/ 111 h 111"/>
              <a:gd name="T4" fmla="*/ 1 w 234"/>
              <a:gd name="T5" fmla="*/ 96 h 111"/>
              <a:gd name="T6" fmla="*/ 3 w 234"/>
              <a:gd name="T7" fmla="*/ 96 h 111"/>
              <a:gd name="T8" fmla="*/ 4 w 234"/>
              <a:gd name="T9" fmla="*/ 91 h 111"/>
              <a:gd name="T10" fmla="*/ 1 w 234"/>
              <a:gd name="T11" fmla="*/ 91 h 111"/>
              <a:gd name="T12" fmla="*/ 2 w 234"/>
              <a:gd name="T13" fmla="*/ 68 h 111"/>
              <a:gd name="T14" fmla="*/ 3 w 234"/>
              <a:gd name="T15" fmla="*/ 68 h 111"/>
              <a:gd name="T16" fmla="*/ 2 w 234"/>
              <a:gd name="T17" fmla="*/ 65 h 111"/>
              <a:gd name="T18" fmla="*/ 0 w 234"/>
              <a:gd name="T19" fmla="*/ 57 h 111"/>
              <a:gd name="T20" fmla="*/ 0 w 234"/>
              <a:gd name="T21" fmla="*/ 57 h 111"/>
              <a:gd name="T22" fmla="*/ 0 w 234"/>
              <a:gd name="T23" fmla="*/ 55 h 111"/>
              <a:gd name="T24" fmla="*/ 0 w 234"/>
              <a:gd name="T25" fmla="*/ 51 h 111"/>
              <a:gd name="T26" fmla="*/ 6 w 234"/>
              <a:gd name="T27" fmla="*/ 0 h 111"/>
              <a:gd name="T28" fmla="*/ 104 w 234"/>
              <a:gd name="T29" fmla="*/ 46 h 111"/>
              <a:gd name="T30" fmla="*/ 225 w 234"/>
              <a:gd name="T31" fmla="*/ 41 h 111"/>
              <a:gd name="T32" fmla="*/ 225 w 234"/>
              <a:gd name="T33" fmla="*/ 44 h 111"/>
              <a:gd name="T34" fmla="*/ 224 w 234"/>
              <a:gd name="T35" fmla="*/ 58 h 111"/>
              <a:gd name="T36" fmla="*/ 228 w 234"/>
              <a:gd name="T37" fmla="*/ 69 h 111"/>
              <a:gd name="T38" fmla="*/ 229 w 234"/>
              <a:gd name="T39" fmla="*/ 69 h 111"/>
              <a:gd name="T40" fmla="*/ 231 w 234"/>
              <a:gd name="T41" fmla="*/ 78 h 111"/>
              <a:gd name="T42" fmla="*/ 231 w 234"/>
              <a:gd name="T43" fmla="*/ 78 h 111"/>
              <a:gd name="T44" fmla="*/ 232 w 234"/>
              <a:gd name="T45" fmla="*/ 82 h 111"/>
              <a:gd name="T46" fmla="*/ 234 w 234"/>
              <a:gd name="T47" fmla="*/ 10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4" h="111">
                <a:moveTo>
                  <a:pt x="234" y="101"/>
                </a:moveTo>
                <a:cubicBezTo>
                  <a:pt x="154" y="73"/>
                  <a:pt x="4" y="111"/>
                  <a:pt x="4" y="111"/>
                </a:cubicBezTo>
                <a:cubicBezTo>
                  <a:pt x="2" y="110"/>
                  <a:pt x="2" y="103"/>
                  <a:pt x="1" y="96"/>
                </a:cubicBezTo>
                <a:cubicBezTo>
                  <a:pt x="2" y="96"/>
                  <a:pt x="3" y="96"/>
                  <a:pt x="3" y="96"/>
                </a:cubicBezTo>
                <a:cubicBezTo>
                  <a:pt x="4" y="94"/>
                  <a:pt x="4" y="92"/>
                  <a:pt x="4" y="91"/>
                </a:cubicBezTo>
                <a:cubicBezTo>
                  <a:pt x="3" y="91"/>
                  <a:pt x="2" y="91"/>
                  <a:pt x="1" y="91"/>
                </a:cubicBezTo>
                <a:cubicBezTo>
                  <a:pt x="1" y="83"/>
                  <a:pt x="1" y="73"/>
                  <a:pt x="2" y="68"/>
                </a:cubicBezTo>
                <a:cubicBezTo>
                  <a:pt x="2" y="68"/>
                  <a:pt x="3" y="68"/>
                  <a:pt x="3" y="68"/>
                </a:cubicBezTo>
                <a:cubicBezTo>
                  <a:pt x="3" y="67"/>
                  <a:pt x="2" y="66"/>
                  <a:pt x="2" y="65"/>
                </a:cubicBezTo>
                <a:cubicBezTo>
                  <a:pt x="1" y="62"/>
                  <a:pt x="0" y="60"/>
                  <a:pt x="0" y="57"/>
                </a:cubicBezTo>
                <a:cubicBezTo>
                  <a:pt x="0" y="57"/>
                  <a:pt x="0" y="57"/>
                  <a:pt x="0" y="57"/>
                </a:cubicBezTo>
                <a:cubicBezTo>
                  <a:pt x="0" y="57"/>
                  <a:pt x="0" y="56"/>
                  <a:pt x="0" y="55"/>
                </a:cubicBezTo>
                <a:cubicBezTo>
                  <a:pt x="0" y="51"/>
                  <a:pt x="0" y="51"/>
                  <a:pt x="0" y="51"/>
                </a:cubicBezTo>
                <a:cubicBezTo>
                  <a:pt x="0" y="40"/>
                  <a:pt x="1" y="19"/>
                  <a:pt x="6" y="0"/>
                </a:cubicBezTo>
                <a:cubicBezTo>
                  <a:pt x="26" y="5"/>
                  <a:pt x="57" y="24"/>
                  <a:pt x="104" y="46"/>
                </a:cubicBezTo>
                <a:cubicBezTo>
                  <a:pt x="150" y="68"/>
                  <a:pt x="207" y="47"/>
                  <a:pt x="225" y="41"/>
                </a:cubicBezTo>
                <a:cubicBezTo>
                  <a:pt x="225" y="42"/>
                  <a:pt x="225" y="43"/>
                  <a:pt x="225" y="44"/>
                </a:cubicBezTo>
                <a:cubicBezTo>
                  <a:pt x="225" y="49"/>
                  <a:pt x="225" y="54"/>
                  <a:pt x="224" y="58"/>
                </a:cubicBezTo>
                <a:cubicBezTo>
                  <a:pt x="226" y="62"/>
                  <a:pt x="227" y="65"/>
                  <a:pt x="228" y="69"/>
                </a:cubicBezTo>
                <a:cubicBezTo>
                  <a:pt x="229" y="69"/>
                  <a:pt x="229" y="69"/>
                  <a:pt x="229" y="69"/>
                </a:cubicBezTo>
                <a:cubicBezTo>
                  <a:pt x="230" y="72"/>
                  <a:pt x="230" y="75"/>
                  <a:pt x="231" y="78"/>
                </a:cubicBezTo>
                <a:cubicBezTo>
                  <a:pt x="231" y="78"/>
                  <a:pt x="231" y="78"/>
                  <a:pt x="231" y="78"/>
                </a:cubicBezTo>
                <a:cubicBezTo>
                  <a:pt x="232" y="79"/>
                  <a:pt x="232" y="81"/>
                  <a:pt x="232" y="82"/>
                </a:cubicBezTo>
                <a:cubicBezTo>
                  <a:pt x="234" y="92"/>
                  <a:pt x="234" y="101"/>
                  <a:pt x="234" y="101"/>
                </a:cubicBezTo>
                <a:close/>
              </a:path>
            </a:pathLst>
          </a:custGeom>
          <a:solidFill>
            <a:srgbClr val="3B1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58" name="Freeform 65">
            <a:extLst>
              <a:ext uri="{FF2B5EF4-FFF2-40B4-BE49-F238E27FC236}">
                <a16:creationId xmlns:a16="http://schemas.microsoft.com/office/drawing/2014/main" id="{B9A88D53-3E1A-4A99-B31A-8804681385C8}"/>
              </a:ext>
            </a:extLst>
          </p:cNvPr>
          <p:cNvSpPr>
            <a:spLocks/>
          </p:cNvSpPr>
          <p:nvPr/>
        </p:nvSpPr>
        <p:spPr bwMode="auto">
          <a:xfrm>
            <a:off x="9629235" y="1470588"/>
            <a:ext cx="262480" cy="199080"/>
          </a:xfrm>
          <a:custGeom>
            <a:avLst/>
            <a:gdLst>
              <a:gd name="T0" fmla="*/ 0 w 236"/>
              <a:gd name="T1" fmla="*/ 16 h 179"/>
              <a:gd name="T2" fmla="*/ 204 w 236"/>
              <a:gd name="T3" fmla="*/ 179 h 179"/>
              <a:gd name="T4" fmla="*/ 154 w 236"/>
              <a:gd name="T5" fmla="*/ 98 h 179"/>
              <a:gd name="T6" fmla="*/ 204 w 236"/>
              <a:gd name="T7" fmla="*/ 138 h 179"/>
              <a:gd name="T8" fmla="*/ 184 w 236"/>
              <a:gd name="T9" fmla="*/ 98 h 179"/>
              <a:gd name="T10" fmla="*/ 215 w 236"/>
              <a:gd name="T11" fmla="*/ 120 h 179"/>
              <a:gd name="T12" fmla="*/ 204 w 236"/>
              <a:gd name="T13" fmla="*/ 88 h 179"/>
              <a:gd name="T14" fmla="*/ 232 w 236"/>
              <a:gd name="T15" fmla="*/ 103 h 179"/>
              <a:gd name="T16" fmla="*/ 124 w 236"/>
              <a:gd name="T17" fmla="*/ 0 h 179"/>
              <a:gd name="T18" fmla="*/ 138 w 236"/>
              <a:gd name="T19" fmla="*/ 45 h 179"/>
              <a:gd name="T20" fmla="*/ 76 w 236"/>
              <a:gd name="T21" fmla="*/ 11 h 179"/>
              <a:gd name="T22" fmla="*/ 109 w 236"/>
              <a:gd name="T23" fmla="*/ 50 h 179"/>
              <a:gd name="T24" fmla="*/ 0 w 236"/>
              <a:gd name="T25" fmla="*/ 1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6" h="179">
                <a:moveTo>
                  <a:pt x="0" y="16"/>
                </a:moveTo>
                <a:cubicBezTo>
                  <a:pt x="0" y="16"/>
                  <a:pt x="160" y="97"/>
                  <a:pt x="204" y="179"/>
                </a:cubicBezTo>
                <a:cubicBezTo>
                  <a:pt x="204" y="179"/>
                  <a:pt x="150" y="92"/>
                  <a:pt x="154" y="98"/>
                </a:cubicBezTo>
                <a:cubicBezTo>
                  <a:pt x="157" y="103"/>
                  <a:pt x="198" y="120"/>
                  <a:pt x="204" y="138"/>
                </a:cubicBezTo>
                <a:cubicBezTo>
                  <a:pt x="204" y="138"/>
                  <a:pt x="191" y="105"/>
                  <a:pt x="184" y="98"/>
                </a:cubicBezTo>
                <a:cubicBezTo>
                  <a:pt x="178" y="90"/>
                  <a:pt x="213" y="112"/>
                  <a:pt x="215" y="120"/>
                </a:cubicBezTo>
                <a:cubicBezTo>
                  <a:pt x="218" y="128"/>
                  <a:pt x="210" y="94"/>
                  <a:pt x="204" y="88"/>
                </a:cubicBezTo>
                <a:cubicBezTo>
                  <a:pt x="198" y="82"/>
                  <a:pt x="229" y="96"/>
                  <a:pt x="232" y="103"/>
                </a:cubicBezTo>
                <a:cubicBezTo>
                  <a:pt x="236" y="110"/>
                  <a:pt x="148" y="7"/>
                  <a:pt x="124" y="0"/>
                </a:cubicBezTo>
                <a:cubicBezTo>
                  <a:pt x="124" y="0"/>
                  <a:pt x="138" y="32"/>
                  <a:pt x="138" y="45"/>
                </a:cubicBezTo>
                <a:cubicBezTo>
                  <a:pt x="138" y="57"/>
                  <a:pt x="84" y="9"/>
                  <a:pt x="76" y="11"/>
                </a:cubicBezTo>
                <a:cubicBezTo>
                  <a:pt x="76" y="11"/>
                  <a:pt x="103" y="33"/>
                  <a:pt x="109" y="50"/>
                </a:cubicBezTo>
                <a:cubicBezTo>
                  <a:pt x="109" y="50"/>
                  <a:pt x="13" y="8"/>
                  <a:pt x="0" y="16"/>
                </a:cubicBezTo>
                <a:close/>
              </a:path>
            </a:pathLst>
          </a:custGeom>
          <a:solidFill>
            <a:srgbClr val="3B1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59" name="Freeform 66">
            <a:extLst>
              <a:ext uri="{FF2B5EF4-FFF2-40B4-BE49-F238E27FC236}">
                <a16:creationId xmlns:a16="http://schemas.microsoft.com/office/drawing/2014/main" id="{9BE097F3-CF5A-4FE9-A305-9B4922A8EEB3}"/>
              </a:ext>
            </a:extLst>
          </p:cNvPr>
          <p:cNvSpPr>
            <a:spLocks/>
          </p:cNvSpPr>
          <p:nvPr/>
        </p:nvSpPr>
        <p:spPr bwMode="auto">
          <a:xfrm>
            <a:off x="9319839" y="1449032"/>
            <a:ext cx="199080" cy="423518"/>
          </a:xfrm>
          <a:custGeom>
            <a:avLst/>
            <a:gdLst>
              <a:gd name="T0" fmla="*/ 179 w 179"/>
              <a:gd name="T1" fmla="*/ 0 h 380"/>
              <a:gd name="T2" fmla="*/ 8 w 179"/>
              <a:gd name="T3" fmla="*/ 380 h 380"/>
              <a:gd name="T4" fmla="*/ 2 w 179"/>
              <a:gd name="T5" fmla="*/ 334 h 380"/>
              <a:gd name="T6" fmla="*/ 0 w 179"/>
              <a:gd name="T7" fmla="*/ 321 h 380"/>
              <a:gd name="T8" fmla="*/ 17 w 179"/>
              <a:gd name="T9" fmla="*/ 195 h 380"/>
              <a:gd name="T10" fmla="*/ 0 w 179"/>
              <a:gd name="T11" fmla="*/ 211 h 380"/>
              <a:gd name="T12" fmla="*/ 69 w 179"/>
              <a:gd name="T13" fmla="*/ 46 h 380"/>
              <a:gd name="T14" fmla="*/ 117 w 179"/>
              <a:gd name="T15" fmla="*/ 7 h 380"/>
              <a:gd name="T16" fmla="*/ 81 w 179"/>
              <a:gd name="T17" fmla="*/ 98 h 380"/>
              <a:gd name="T18" fmla="*/ 81 w 179"/>
              <a:gd name="T19" fmla="*/ 98 h 380"/>
              <a:gd name="T20" fmla="*/ 179 w 179"/>
              <a:gd name="T2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9" h="380">
                <a:moveTo>
                  <a:pt x="179" y="0"/>
                </a:moveTo>
                <a:cubicBezTo>
                  <a:pt x="86" y="105"/>
                  <a:pt x="25" y="316"/>
                  <a:pt x="8" y="380"/>
                </a:cubicBezTo>
                <a:cubicBezTo>
                  <a:pt x="7" y="364"/>
                  <a:pt x="4" y="349"/>
                  <a:pt x="2" y="334"/>
                </a:cubicBezTo>
                <a:cubicBezTo>
                  <a:pt x="1" y="329"/>
                  <a:pt x="0" y="325"/>
                  <a:pt x="0" y="321"/>
                </a:cubicBezTo>
                <a:cubicBezTo>
                  <a:pt x="5" y="263"/>
                  <a:pt x="17" y="195"/>
                  <a:pt x="17" y="195"/>
                </a:cubicBezTo>
                <a:cubicBezTo>
                  <a:pt x="12" y="199"/>
                  <a:pt x="6" y="204"/>
                  <a:pt x="0" y="211"/>
                </a:cubicBezTo>
                <a:cubicBezTo>
                  <a:pt x="6" y="149"/>
                  <a:pt x="22" y="93"/>
                  <a:pt x="69" y="46"/>
                </a:cubicBezTo>
                <a:cubicBezTo>
                  <a:pt x="82" y="32"/>
                  <a:pt x="98" y="20"/>
                  <a:pt x="117" y="7"/>
                </a:cubicBezTo>
                <a:cubicBezTo>
                  <a:pt x="97" y="36"/>
                  <a:pt x="87" y="91"/>
                  <a:pt x="81" y="98"/>
                </a:cubicBezTo>
                <a:cubicBezTo>
                  <a:pt x="81" y="98"/>
                  <a:pt x="81" y="98"/>
                  <a:pt x="81" y="98"/>
                </a:cubicBezTo>
                <a:cubicBezTo>
                  <a:pt x="84" y="96"/>
                  <a:pt x="144" y="35"/>
                  <a:pt x="179" y="0"/>
                </a:cubicBezTo>
                <a:close/>
              </a:path>
            </a:pathLst>
          </a:custGeom>
          <a:solidFill>
            <a:srgbClr val="3B1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60" name="Freeform 67">
            <a:extLst>
              <a:ext uri="{FF2B5EF4-FFF2-40B4-BE49-F238E27FC236}">
                <a16:creationId xmlns:a16="http://schemas.microsoft.com/office/drawing/2014/main" id="{9B2ECD0E-71D4-4B49-B411-F01652C9FCCA}"/>
              </a:ext>
            </a:extLst>
          </p:cNvPr>
          <p:cNvSpPr>
            <a:spLocks/>
          </p:cNvSpPr>
          <p:nvPr/>
        </p:nvSpPr>
        <p:spPr bwMode="auto">
          <a:xfrm>
            <a:off x="8675687" y="4379421"/>
            <a:ext cx="830552" cy="239656"/>
          </a:xfrm>
          <a:custGeom>
            <a:avLst/>
            <a:gdLst>
              <a:gd name="T0" fmla="*/ 746 w 746"/>
              <a:gd name="T1" fmla="*/ 37 h 215"/>
              <a:gd name="T2" fmla="*/ 597 w 746"/>
              <a:gd name="T3" fmla="*/ 215 h 215"/>
              <a:gd name="T4" fmla="*/ 469 w 746"/>
              <a:gd name="T5" fmla="*/ 157 h 215"/>
              <a:gd name="T6" fmla="*/ 311 w 746"/>
              <a:gd name="T7" fmla="*/ 117 h 215"/>
              <a:gd name="T8" fmla="*/ 166 w 746"/>
              <a:gd name="T9" fmla="*/ 66 h 215"/>
              <a:gd name="T10" fmla="*/ 0 w 746"/>
              <a:gd name="T11" fmla="*/ 54 h 215"/>
              <a:gd name="T12" fmla="*/ 133 w 746"/>
              <a:gd name="T13" fmla="*/ 1 h 215"/>
              <a:gd name="T14" fmla="*/ 452 w 746"/>
              <a:gd name="T15" fmla="*/ 93 h 215"/>
              <a:gd name="T16" fmla="*/ 616 w 746"/>
              <a:gd name="T17" fmla="*/ 35 h 215"/>
              <a:gd name="T18" fmla="*/ 746 w 746"/>
              <a:gd name="T19" fmla="*/ 3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6" h="215">
                <a:moveTo>
                  <a:pt x="746" y="37"/>
                </a:moveTo>
                <a:cubicBezTo>
                  <a:pt x="715" y="34"/>
                  <a:pt x="621" y="39"/>
                  <a:pt x="597" y="215"/>
                </a:cubicBezTo>
                <a:cubicBezTo>
                  <a:pt x="597" y="215"/>
                  <a:pt x="546" y="201"/>
                  <a:pt x="469" y="157"/>
                </a:cubicBezTo>
                <a:cubicBezTo>
                  <a:pt x="392" y="112"/>
                  <a:pt x="378" y="134"/>
                  <a:pt x="311" y="117"/>
                </a:cubicBezTo>
                <a:cubicBezTo>
                  <a:pt x="245" y="100"/>
                  <a:pt x="260" y="76"/>
                  <a:pt x="166" y="66"/>
                </a:cubicBezTo>
                <a:cubicBezTo>
                  <a:pt x="106" y="59"/>
                  <a:pt x="43" y="54"/>
                  <a:pt x="0" y="54"/>
                </a:cubicBezTo>
                <a:cubicBezTo>
                  <a:pt x="23" y="39"/>
                  <a:pt x="59" y="2"/>
                  <a:pt x="133" y="1"/>
                </a:cubicBezTo>
                <a:cubicBezTo>
                  <a:pt x="222" y="0"/>
                  <a:pt x="392" y="83"/>
                  <a:pt x="452" y="93"/>
                </a:cubicBezTo>
                <a:cubicBezTo>
                  <a:pt x="513" y="104"/>
                  <a:pt x="561" y="42"/>
                  <a:pt x="616" y="35"/>
                </a:cubicBezTo>
                <a:cubicBezTo>
                  <a:pt x="669" y="28"/>
                  <a:pt x="732" y="27"/>
                  <a:pt x="746" y="37"/>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61" name="Freeform 68">
            <a:extLst>
              <a:ext uri="{FF2B5EF4-FFF2-40B4-BE49-F238E27FC236}">
                <a16:creationId xmlns:a16="http://schemas.microsoft.com/office/drawing/2014/main" id="{834DABF0-4ECE-4EA8-9E03-AA8A9928B647}"/>
              </a:ext>
            </a:extLst>
          </p:cNvPr>
          <p:cNvSpPr>
            <a:spLocks/>
          </p:cNvSpPr>
          <p:nvPr/>
        </p:nvSpPr>
        <p:spPr bwMode="auto">
          <a:xfrm>
            <a:off x="10293677" y="4413657"/>
            <a:ext cx="176255" cy="54525"/>
          </a:xfrm>
          <a:custGeom>
            <a:avLst/>
            <a:gdLst>
              <a:gd name="T0" fmla="*/ 159 w 159"/>
              <a:gd name="T1" fmla="*/ 30 h 50"/>
              <a:gd name="T2" fmla="*/ 5 w 159"/>
              <a:gd name="T3" fmla="*/ 50 h 50"/>
              <a:gd name="T4" fmla="*/ 0 w 159"/>
              <a:gd name="T5" fmla="*/ 47 h 50"/>
              <a:gd name="T6" fmla="*/ 155 w 159"/>
              <a:gd name="T7" fmla="*/ 4 h 50"/>
              <a:gd name="T8" fmla="*/ 159 w 159"/>
              <a:gd name="T9" fmla="*/ 30 h 50"/>
            </a:gdLst>
            <a:ahLst/>
            <a:cxnLst>
              <a:cxn ang="0">
                <a:pos x="T0" y="T1"/>
              </a:cxn>
              <a:cxn ang="0">
                <a:pos x="T2" y="T3"/>
              </a:cxn>
              <a:cxn ang="0">
                <a:pos x="T4" y="T5"/>
              </a:cxn>
              <a:cxn ang="0">
                <a:pos x="T6" y="T7"/>
              </a:cxn>
              <a:cxn ang="0">
                <a:pos x="T8" y="T9"/>
              </a:cxn>
            </a:cxnLst>
            <a:rect l="0" t="0" r="r" b="b"/>
            <a:pathLst>
              <a:path w="159" h="50">
                <a:moveTo>
                  <a:pt x="159" y="30"/>
                </a:moveTo>
                <a:cubicBezTo>
                  <a:pt x="159" y="30"/>
                  <a:pt x="49" y="20"/>
                  <a:pt x="5" y="50"/>
                </a:cubicBezTo>
                <a:cubicBezTo>
                  <a:pt x="5" y="50"/>
                  <a:pt x="3" y="49"/>
                  <a:pt x="0" y="47"/>
                </a:cubicBezTo>
                <a:cubicBezTo>
                  <a:pt x="16" y="37"/>
                  <a:pt x="82" y="0"/>
                  <a:pt x="155" y="4"/>
                </a:cubicBezTo>
                <a:cubicBezTo>
                  <a:pt x="159" y="19"/>
                  <a:pt x="159" y="30"/>
                  <a:pt x="159" y="3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62" name="Freeform 69">
            <a:extLst>
              <a:ext uri="{FF2B5EF4-FFF2-40B4-BE49-F238E27FC236}">
                <a16:creationId xmlns:a16="http://schemas.microsoft.com/office/drawing/2014/main" id="{3B3ECC52-AA5F-4897-BFCE-1D88A6D339B8}"/>
              </a:ext>
            </a:extLst>
          </p:cNvPr>
          <p:cNvSpPr>
            <a:spLocks/>
          </p:cNvSpPr>
          <p:nvPr/>
        </p:nvSpPr>
        <p:spPr bwMode="auto">
          <a:xfrm>
            <a:off x="9529061" y="2080504"/>
            <a:ext cx="186399" cy="102710"/>
          </a:xfrm>
          <a:custGeom>
            <a:avLst/>
            <a:gdLst>
              <a:gd name="T0" fmla="*/ 106 w 167"/>
              <a:gd name="T1" fmla="*/ 3 h 92"/>
              <a:gd name="T2" fmla="*/ 83 w 167"/>
              <a:gd name="T3" fmla="*/ 15 h 92"/>
              <a:gd name="T4" fmla="*/ 60 w 167"/>
              <a:gd name="T5" fmla="*/ 4 h 92"/>
              <a:gd name="T6" fmla="*/ 0 w 167"/>
              <a:gd name="T7" fmla="*/ 53 h 92"/>
              <a:gd name="T8" fmla="*/ 25 w 167"/>
              <a:gd name="T9" fmla="*/ 83 h 92"/>
              <a:gd name="T10" fmla="*/ 84 w 167"/>
              <a:gd name="T11" fmla="*/ 92 h 92"/>
              <a:gd name="T12" fmla="*/ 84 w 167"/>
              <a:gd name="T13" fmla="*/ 92 h 92"/>
              <a:gd name="T14" fmla="*/ 84 w 167"/>
              <a:gd name="T15" fmla="*/ 92 h 92"/>
              <a:gd name="T16" fmla="*/ 84 w 167"/>
              <a:gd name="T17" fmla="*/ 92 h 92"/>
              <a:gd name="T18" fmla="*/ 84 w 167"/>
              <a:gd name="T19" fmla="*/ 92 h 92"/>
              <a:gd name="T20" fmla="*/ 143 w 167"/>
              <a:gd name="T21" fmla="*/ 81 h 92"/>
              <a:gd name="T22" fmla="*/ 167 w 167"/>
              <a:gd name="T23" fmla="*/ 50 h 92"/>
              <a:gd name="T24" fmla="*/ 106 w 167"/>
              <a:gd name="T2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92">
                <a:moveTo>
                  <a:pt x="106" y="3"/>
                </a:moveTo>
                <a:cubicBezTo>
                  <a:pt x="94" y="5"/>
                  <a:pt x="84" y="14"/>
                  <a:pt x="83" y="15"/>
                </a:cubicBezTo>
                <a:cubicBezTo>
                  <a:pt x="81" y="14"/>
                  <a:pt x="71" y="6"/>
                  <a:pt x="60" y="4"/>
                </a:cubicBezTo>
                <a:cubicBezTo>
                  <a:pt x="47" y="1"/>
                  <a:pt x="0" y="53"/>
                  <a:pt x="0" y="53"/>
                </a:cubicBezTo>
                <a:cubicBezTo>
                  <a:pt x="0" y="53"/>
                  <a:pt x="10" y="73"/>
                  <a:pt x="25" y="83"/>
                </a:cubicBezTo>
                <a:cubicBezTo>
                  <a:pt x="39" y="92"/>
                  <a:pt x="79" y="92"/>
                  <a:pt x="84" y="92"/>
                </a:cubicBezTo>
                <a:cubicBezTo>
                  <a:pt x="84" y="92"/>
                  <a:pt x="84" y="92"/>
                  <a:pt x="84" y="92"/>
                </a:cubicBezTo>
                <a:cubicBezTo>
                  <a:pt x="84" y="92"/>
                  <a:pt x="84" y="92"/>
                  <a:pt x="84" y="92"/>
                </a:cubicBezTo>
                <a:cubicBezTo>
                  <a:pt x="84" y="92"/>
                  <a:pt x="84" y="92"/>
                  <a:pt x="84" y="92"/>
                </a:cubicBezTo>
                <a:cubicBezTo>
                  <a:pt x="84" y="92"/>
                  <a:pt x="84" y="92"/>
                  <a:pt x="84" y="92"/>
                </a:cubicBezTo>
                <a:cubicBezTo>
                  <a:pt x="90" y="92"/>
                  <a:pt x="129" y="90"/>
                  <a:pt x="143" y="81"/>
                </a:cubicBezTo>
                <a:cubicBezTo>
                  <a:pt x="157" y="71"/>
                  <a:pt x="167" y="50"/>
                  <a:pt x="167" y="50"/>
                </a:cubicBezTo>
                <a:cubicBezTo>
                  <a:pt x="167" y="50"/>
                  <a:pt x="118" y="0"/>
                  <a:pt x="106" y="3"/>
                </a:cubicBezTo>
                <a:close/>
              </a:path>
            </a:pathLst>
          </a:custGeom>
          <a:solidFill>
            <a:srgbClr val="830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63" name="Freeform 70">
            <a:extLst>
              <a:ext uri="{FF2B5EF4-FFF2-40B4-BE49-F238E27FC236}">
                <a16:creationId xmlns:a16="http://schemas.microsoft.com/office/drawing/2014/main" id="{72DD178D-7696-4434-92E6-02271F2C9B72}"/>
              </a:ext>
            </a:extLst>
          </p:cNvPr>
          <p:cNvSpPr>
            <a:spLocks/>
          </p:cNvSpPr>
          <p:nvPr/>
        </p:nvSpPr>
        <p:spPr bwMode="auto">
          <a:xfrm>
            <a:off x="9573443" y="2132493"/>
            <a:ext cx="95102" cy="17753"/>
          </a:xfrm>
          <a:custGeom>
            <a:avLst/>
            <a:gdLst>
              <a:gd name="T0" fmla="*/ 0 w 85"/>
              <a:gd name="T1" fmla="*/ 0 h 16"/>
              <a:gd name="T2" fmla="*/ 85 w 85"/>
              <a:gd name="T3" fmla="*/ 0 h 16"/>
              <a:gd name="T4" fmla="*/ 0 w 85"/>
              <a:gd name="T5" fmla="*/ 0 h 16"/>
            </a:gdLst>
            <a:ahLst/>
            <a:cxnLst>
              <a:cxn ang="0">
                <a:pos x="T0" y="T1"/>
              </a:cxn>
              <a:cxn ang="0">
                <a:pos x="T2" y="T3"/>
              </a:cxn>
              <a:cxn ang="0">
                <a:pos x="T4" y="T5"/>
              </a:cxn>
            </a:cxnLst>
            <a:rect l="0" t="0" r="r" b="b"/>
            <a:pathLst>
              <a:path w="85" h="16">
                <a:moveTo>
                  <a:pt x="0" y="0"/>
                </a:moveTo>
                <a:cubicBezTo>
                  <a:pt x="85" y="0"/>
                  <a:pt x="85" y="0"/>
                  <a:pt x="85" y="0"/>
                </a:cubicBezTo>
                <a:cubicBezTo>
                  <a:pt x="85" y="0"/>
                  <a:pt x="50" y="16"/>
                  <a:pt x="0" y="0"/>
                </a:cubicBezTo>
                <a:close/>
              </a:path>
            </a:pathLst>
          </a:custGeom>
          <a:solidFill>
            <a:srgbClr val="700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47" name="Freeform 162">
            <a:extLst>
              <a:ext uri="{FF2B5EF4-FFF2-40B4-BE49-F238E27FC236}">
                <a16:creationId xmlns:a16="http://schemas.microsoft.com/office/drawing/2014/main" id="{12ABE0D7-6F69-4BE4-89CA-E7519AC201BF}"/>
              </a:ext>
            </a:extLst>
          </p:cNvPr>
          <p:cNvSpPr>
            <a:spLocks/>
          </p:cNvSpPr>
          <p:nvPr/>
        </p:nvSpPr>
        <p:spPr bwMode="auto">
          <a:xfrm>
            <a:off x="13783263" y="3291461"/>
            <a:ext cx="1099372" cy="475507"/>
          </a:xfrm>
          <a:custGeom>
            <a:avLst/>
            <a:gdLst>
              <a:gd name="T0" fmla="*/ 893 w 988"/>
              <a:gd name="T1" fmla="*/ 405 h 427"/>
              <a:gd name="T2" fmla="*/ 872 w 988"/>
              <a:gd name="T3" fmla="*/ 409 h 427"/>
              <a:gd name="T4" fmla="*/ 151 w 988"/>
              <a:gd name="T5" fmla="*/ 390 h 427"/>
              <a:gd name="T6" fmla="*/ 0 w 988"/>
              <a:gd name="T7" fmla="*/ 321 h 427"/>
              <a:gd name="T8" fmla="*/ 54 w 988"/>
              <a:gd name="T9" fmla="*/ 150 h 427"/>
              <a:gd name="T10" fmla="*/ 55 w 988"/>
              <a:gd name="T11" fmla="*/ 149 h 427"/>
              <a:gd name="T12" fmla="*/ 879 w 988"/>
              <a:gd name="T13" fmla="*/ 51 h 427"/>
              <a:gd name="T14" fmla="*/ 913 w 988"/>
              <a:gd name="T15" fmla="*/ 100 h 427"/>
              <a:gd name="T16" fmla="*/ 978 w 988"/>
              <a:gd name="T17" fmla="*/ 286 h 427"/>
              <a:gd name="T18" fmla="*/ 893 w 988"/>
              <a:gd name="T19" fmla="*/ 405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427">
                <a:moveTo>
                  <a:pt x="893" y="405"/>
                </a:moveTo>
                <a:cubicBezTo>
                  <a:pt x="890" y="406"/>
                  <a:pt x="883" y="407"/>
                  <a:pt x="872" y="409"/>
                </a:cubicBezTo>
                <a:cubicBezTo>
                  <a:pt x="775" y="420"/>
                  <a:pt x="373" y="427"/>
                  <a:pt x="151" y="390"/>
                </a:cubicBezTo>
                <a:cubicBezTo>
                  <a:pt x="61" y="375"/>
                  <a:pt x="0" y="353"/>
                  <a:pt x="0" y="321"/>
                </a:cubicBezTo>
                <a:cubicBezTo>
                  <a:pt x="0" y="203"/>
                  <a:pt x="55" y="173"/>
                  <a:pt x="54" y="150"/>
                </a:cubicBezTo>
                <a:cubicBezTo>
                  <a:pt x="54" y="150"/>
                  <a:pt x="54" y="150"/>
                  <a:pt x="55" y="149"/>
                </a:cubicBezTo>
                <a:cubicBezTo>
                  <a:pt x="90" y="143"/>
                  <a:pt x="824" y="0"/>
                  <a:pt x="879" y="51"/>
                </a:cubicBezTo>
                <a:cubicBezTo>
                  <a:pt x="892" y="62"/>
                  <a:pt x="903" y="80"/>
                  <a:pt x="913" y="100"/>
                </a:cubicBezTo>
                <a:cubicBezTo>
                  <a:pt x="949" y="171"/>
                  <a:pt x="971" y="277"/>
                  <a:pt x="978" y="286"/>
                </a:cubicBezTo>
                <a:cubicBezTo>
                  <a:pt x="988" y="297"/>
                  <a:pt x="930" y="386"/>
                  <a:pt x="893" y="405"/>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48" name="Freeform 163">
            <a:extLst>
              <a:ext uri="{FF2B5EF4-FFF2-40B4-BE49-F238E27FC236}">
                <a16:creationId xmlns:a16="http://schemas.microsoft.com/office/drawing/2014/main" id="{B003EDA0-5F49-4EF5-A412-7FB916A73048}"/>
              </a:ext>
            </a:extLst>
          </p:cNvPr>
          <p:cNvSpPr>
            <a:spLocks/>
          </p:cNvSpPr>
          <p:nvPr/>
        </p:nvSpPr>
        <p:spPr bwMode="auto">
          <a:xfrm>
            <a:off x="13783263" y="3457572"/>
            <a:ext cx="181326" cy="268820"/>
          </a:xfrm>
          <a:custGeom>
            <a:avLst/>
            <a:gdLst>
              <a:gd name="T0" fmla="*/ 151 w 163"/>
              <a:gd name="T1" fmla="*/ 241 h 241"/>
              <a:gd name="T2" fmla="*/ 0 w 163"/>
              <a:gd name="T3" fmla="*/ 172 h 241"/>
              <a:gd name="T4" fmla="*/ 54 w 163"/>
              <a:gd name="T5" fmla="*/ 1 h 241"/>
              <a:gd name="T6" fmla="*/ 55 w 163"/>
              <a:gd name="T7" fmla="*/ 0 h 241"/>
              <a:gd name="T8" fmla="*/ 163 w 163"/>
              <a:gd name="T9" fmla="*/ 96 h 241"/>
              <a:gd name="T10" fmla="*/ 151 w 163"/>
              <a:gd name="T11" fmla="*/ 241 h 241"/>
            </a:gdLst>
            <a:ahLst/>
            <a:cxnLst>
              <a:cxn ang="0">
                <a:pos x="T0" y="T1"/>
              </a:cxn>
              <a:cxn ang="0">
                <a:pos x="T2" y="T3"/>
              </a:cxn>
              <a:cxn ang="0">
                <a:pos x="T4" y="T5"/>
              </a:cxn>
              <a:cxn ang="0">
                <a:pos x="T6" y="T7"/>
              </a:cxn>
              <a:cxn ang="0">
                <a:pos x="T8" y="T9"/>
              </a:cxn>
              <a:cxn ang="0">
                <a:pos x="T10" y="T11"/>
              </a:cxn>
            </a:cxnLst>
            <a:rect l="0" t="0" r="r" b="b"/>
            <a:pathLst>
              <a:path w="163" h="241">
                <a:moveTo>
                  <a:pt x="151" y="241"/>
                </a:moveTo>
                <a:cubicBezTo>
                  <a:pt x="61" y="226"/>
                  <a:pt x="0" y="204"/>
                  <a:pt x="0" y="172"/>
                </a:cubicBezTo>
                <a:cubicBezTo>
                  <a:pt x="0" y="54"/>
                  <a:pt x="55" y="24"/>
                  <a:pt x="54" y="1"/>
                </a:cubicBezTo>
                <a:cubicBezTo>
                  <a:pt x="54" y="1"/>
                  <a:pt x="54" y="1"/>
                  <a:pt x="55" y="0"/>
                </a:cubicBezTo>
                <a:cubicBezTo>
                  <a:pt x="125" y="41"/>
                  <a:pt x="163" y="96"/>
                  <a:pt x="163" y="96"/>
                </a:cubicBezTo>
                <a:cubicBezTo>
                  <a:pt x="146" y="158"/>
                  <a:pt x="86" y="159"/>
                  <a:pt x="151" y="241"/>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49" name="Freeform 164">
            <a:extLst>
              <a:ext uri="{FF2B5EF4-FFF2-40B4-BE49-F238E27FC236}">
                <a16:creationId xmlns:a16="http://schemas.microsoft.com/office/drawing/2014/main" id="{0CAFE700-BF44-4A96-A722-E0505754680D}"/>
              </a:ext>
            </a:extLst>
          </p:cNvPr>
          <p:cNvSpPr>
            <a:spLocks/>
          </p:cNvSpPr>
          <p:nvPr/>
        </p:nvSpPr>
        <p:spPr bwMode="auto">
          <a:xfrm>
            <a:off x="14719059" y="3403047"/>
            <a:ext cx="163575" cy="344901"/>
          </a:xfrm>
          <a:custGeom>
            <a:avLst/>
            <a:gdLst>
              <a:gd name="T0" fmla="*/ 52 w 147"/>
              <a:gd name="T1" fmla="*/ 305 h 309"/>
              <a:gd name="T2" fmla="*/ 31 w 147"/>
              <a:gd name="T3" fmla="*/ 309 h 309"/>
              <a:gd name="T4" fmla="*/ 29 w 147"/>
              <a:gd name="T5" fmla="*/ 215 h 309"/>
              <a:gd name="T6" fmla="*/ 0 w 147"/>
              <a:gd name="T7" fmla="*/ 19 h 309"/>
              <a:gd name="T8" fmla="*/ 72 w 147"/>
              <a:gd name="T9" fmla="*/ 0 h 309"/>
              <a:gd name="T10" fmla="*/ 137 w 147"/>
              <a:gd name="T11" fmla="*/ 186 h 309"/>
              <a:gd name="T12" fmla="*/ 52 w 147"/>
              <a:gd name="T13" fmla="*/ 305 h 309"/>
            </a:gdLst>
            <a:ahLst/>
            <a:cxnLst>
              <a:cxn ang="0">
                <a:pos x="T0" y="T1"/>
              </a:cxn>
              <a:cxn ang="0">
                <a:pos x="T2" y="T3"/>
              </a:cxn>
              <a:cxn ang="0">
                <a:pos x="T4" y="T5"/>
              </a:cxn>
              <a:cxn ang="0">
                <a:pos x="T6" y="T7"/>
              </a:cxn>
              <a:cxn ang="0">
                <a:pos x="T8" y="T9"/>
              </a:cxn>
              <a:cxn ang="0">
                <a:pos x="T10" y="T11"/>
              </a:cxn>
              <a:cxn ang="0">
                <a:pos x="T12" y="T13"/>
              </a:cxn>
            </a:cxnLst>
            <a:rect l="0" t="0" r="r" b="b"/>
            <a:pathLst>
              <a:path w="147" h="309">
                <a:moveTo>
                  <a:pt x="52" y="305"/>
                </a:moveTo>
                <a:cubicBezTo>
                  <a:pt x="49" y="306"/>
                  <a:pt x="42" y="307"/>
                  <a:pt x="31" y="309"/>
                </a:cubicBezTo>
                <a:cubicBezTo>
                  <a:pt x="22" y="284"/>
                  <a:pt x="22" y="251"/>
                  <a:pt x="29" y="215"/>
                </a:cubicBezTo>
                <a:cubicBezTo>
                  <a:pt x="56" y="97"/>
                  <a:pt x="5" y="26"/>
                  <a:pt x="0" y="19"/>
                </a:cubicBezTo>
                <a:cubicBezTo>
                  <a:pt x="0" y="19"/>
                  <a:pt x="27" y="6"/>
                  <a:pt x="72" y="0"/>
                </a:cubicBezTo>
                <a:cubicBezTo>
                  <a:pt x="108" y="71"/>
                  <a:pt x="130" y="177"/>
                  <a:pt x="137" y="186"/>
                </a:cubicBezTo>
                <a:cubicBezTo>
                  <a:pt x="147" y="197"/>
                  <a:pt x="89" y="286"/>
                  <a:pt x="52" y="305"/>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0" name="Freeform 165">
            <a:extLst>
              <a:ext uri="{FF2B5EF4-FFF2-40B4-BE49-F238E27FC236}">
                <a16:creationId xmlns:a16="http://schemas.microsoft.com/office/drawing/2014/main" id="{B80CA70E-B1EF-4223-8F0C-6787C0B7A634}"/>
              </a:ext>
            </a:extLst>
          </p:cNvPr>
          <p:cNvSpPr>
            <a:spLocks/>
          </p:cNvSpPr>
          <p:nvPr/>
        </p:nvSpPr>
        <p:spPr bwMode="auto">
          <a:xfrm>
            <a:off x="13594326" y="836579"/>
            <a:ext cx="1406233" cy="1330151"/>
          </a:xfrm>
          <a:custGeom>
            <a:avLst/>
            <a:gdLst>
              <a:gd name="T0" fmla="*/ 56 w 1263"/>
              <a:gd name="T1" fmla="*/ 1119 h 1194"/>
              <a:gd name="T2" fmla="*/ 182 w 1263"/>
              <a:gd name="T3" fmla="*/ 1124 h 1194"/>
              <a:gd name="T4" fmla="*/ 278 w 1263"/>
              <a:gd name="T5" fmla="*/ 1097 h 1194"/>
              <a:gd name="T6" fmla="*/ 362 w 1263"/>
              <a:gd name="T7" fmla="*/ 1111 h 1194"/>
              <a:gd name="T8" fmla="*/ 510 w 1263"/>
              <a:gd name="T9" fmla="*/ 1156 h 1194"/>
              <a:gd name="T10" fmla="*/ 641 w 1263"/>
              <a:gd name="T11" fmla="*/ 1170 h 1194"/>
              <a:gd name="T12" fmla="*/ 693 w 1263"/>
              <a:gd name="T13" fmla="*/ 1131 h 1194"/>
              <a:gd name="T14" fmla="*/ 778 w 1263"/>
              <a:gd name="T15" fmla="*/ 1129 h 1194"/>
              <a:gd name="T16" fmla="*/ 792 w 1263"/>
              <a:gd name="T17" fmla="*/ 1138 h 1194"/>
              <a:gd name="T18" fmla="*/ 809 w 1263"/>
              <a:gd name="T19" fmla="*/ 1139 h 1194"/>
              <a:gd name="T20" fmla="*/ 935 w 1263"/>
              <a:gd name="T21" fmla="*/ 1164 h 1194"/>
              <a:gd name="T22" fmla="*/ 1195 w 1263"/>
              <a:gd name="T23" fmla="*/ 1129 h 1194"/>
              <a:gd name="T24" fmla="*/ 1224 w 1263"/>
              <a:gd name="T25" fmla="*/ 982 h 1194"/>
              <a:gd name="T26" fmla="*/ 1247 w 1263"/>
              <a:gd name="T27" fmla="*/ 908 h 1194"/>
              <a:gd name="T28" fmla="*/ 1255 w 1263"/>
              <a:gd name="T29" fmla="*/ 807 h 1194"/>
              <a:gd name="T30" fmla="*/ 1196 w 1263"/>
              <a:gd name="T31" fmla="*/ 692 h 1194"/>
              <a:gd name="T32" fmla="*/ 1128 w 1263"/>
              <a:gd name="T33" fmla="*/ 655 h 1194"/>
              <a:gd name="T34" fmla="*/ 1139 w 1263"/>
              <a:gd name="T35" fmla="*/ 664 h 1194"/>
              <a:gd name="T36" fmla="*/ 1126 w 1263"/>
              <a:gd name="T37" fmla="*/ 654 h 1194"/>
              <a:gd name="T38" fmla="*/ 1124 w 1263"/>
              <a:gd name="T39" fmla="*/ 597 h 1194"/>
              <a:gd name="T40" fmla="*/ 1125 w 1263"/>
              <a:gd name="T41" fmla="*/ 596 h 1194"/>
              <a:gd name="T42" fmla="*/ 1117 w 1263"/>
              <a:gd name="T43" fmla="*/ 477 h 1194"/>
              <a:gd name="T44" fmla="*/ 1095 w 1263"/>
              <a:gd name="T45" fmla="*/ 446 h 1194"/>
              <a:gd name="T46" fmla="*/ 1072 w 1263"/>
              <a:gd name="T47" fmla="*/ 372 h 1194"/>
              <a:gd name="T48" fmla="*/ 1070 w 1263"/>
              <a:gd name="T49" fmla="*/ 303 h 1194"/>
              <a:gd name="T50" fmla="*/ 979 w 1263"/>
              <a:gd name="T51" fmla="*/ 159 h 1194"/>
              <a:gd name="T52" fmla="*/ 900 w 1263"/>
              <a:gd name="T53" fmla="*/ 117 h 1194"/>
              <a:gd name="T54" fmla="*/ 808 w 1263"/>
              <a:gd name="T55" fmla="*/ 49 h 1194"/>
              <a:gd name="T56" fmla="*/ 689 w 1263"/>
              <a:gd name="T57" fmla="*/ 65 h 1194"/>
              <a:gd name="T58" fmla="*/ 636 w 1263"/>
              <a:gd name="T59" fmla="*/ 42 h 1194"/>
              <a:gd name="T60" fmla="*/ 436 w 1263"/>
              <a:gd name="T61" fmla="*/ 65 h 1194"/>
              <a:gd name="T62" fmla="*/ 391 w 1263"/>
              <a:gd name="T63" fmla="*/ 135 h 1194"/>
              <a:gd name="T64" fmla="*/ 316 w 1263"/>
              <a:gd name="T65" fmla="*/ 169 h 1194"/>
              <a:gd name="T66" fmla="*/ 202 w 1263"/>
              <a:gd name="T67" fmla="*/ 401 h 1194"/>
              <a:gd name="T68" fmla="*/ 209 w 1263"/>
              <a:gd name="T69" fmla="*/ 473 h 1194"/>
              <a:gd name="T70" fmla="*/ 165 w 1263"/>
              <a:gd name="T71" fmla="*/ 619 h 1194"/>
              <a:gd name="T72" fmla="*/ 170 w 1263"/>
              <a:gd name="T73" fmla="*/ 695 h 1194"/>
              <a:gd name="T74" fmla="*/ 123 w 1263"/>
              <a:gd name="T75" fmla="*/ 743 h 1194"/>
              <a:gd name="T76" fmla="*/ 121 w 1263"/>
              <a:gd name="T77" fmla="*/ 745 h 1194"/>
              <a:gd name="T78" fmla="*/ 97 w 1263"/>
              <a:gd name="T79" fmla="*/ 757 h 1194"/>
              <a:gd name="T80" fmla="*/ 44 w 1263"/>
              <a:gd name="T81" fmla="*/ 870 h 1194"/>
              <a:gd name="T82" fmla="*/ 49 w 1263"/>
              <a:gd name="T83" fmla="*/ 881 h 1194"/>
              <a:gd name="T84" fmla="*/ 40 w 1263"/>
              <a:gd name="T85" fmla="*/ 967 h 1194"/>
              <a:gd name="T86" fmla="*/ 29 w 1263"/>
              <a:gd name="T87" fmla="*/ 983 h 1194"/>
              <a:gd name="T88" fmla="*/ 34 w 1263"/>
              <a:gd name="T89" fmla="*/ 1102 h 1194"/>
              <a:gd name="T90" fmla="*/ 56 w 1263"/>
              <a:gd name="T91" fmla="*/ 1119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3" h="1194">
                <a:moveTo>
                  <a:pt x="56" y="1119"/>
                </a:moveTo>
                <a:cubicBezTo>
                  <a:pt x="92" y="1139"/>
                  <a:pt x="147" y="1133"/>
                  <a:pt x="182" y="1124"/>
                </a:cubicBezTo>
                <a:cubicBezTo>
                  <a:pt x="214" y="1115"/>
                  <a:pt x="245" y="1099"/>
                  <a:pt x="278" y="1097"/>
                </a:cubicBezTo>
                <a:cubicBezTo>
                  <a:pt x="307" y="1095"/>
                  <a:pt x="334" y="1103"/>
                  <a:pt x="362" y="1111"/>
                </a:cubicBezTo>
                <a:cubicBezTo>
                  <a:pt x="411" y="1126"/>
                  <a:pt x="461" y="1141"/>
                  <a:pt x="510" y="1156"/>
                </a:cubicBezTo>
                <a:cubicBezTo>
                  <a:pt x="551" y="1168"/>
                  <a:pt x="600" y="1194"/>
                  <a:pt x="641" y="1170"/>
                </a:cubicBezTo>
                <a:cubicBezTo>
                  <a:pt x="660" y="1160"/>
                  <a:pt x="675" y="1143"/>
                  <a:pt x="693" y="1131"/>
                </a:cubicBezTo>
                <a:cubicBezTo>
                  <a:pt x="717" y="1115"/>
                  <a:pt x="754" y="1109"/>
                  <a:pt x="778" y="1129"/>
                </a:cubicBezTo>
                <a:cubicBezTo>
                  <a:pt x="783" y="1132"/>
                  <a:pt x="787" y="1136"/>
                  <a:pt x="792" y="1138"/>
                </a:cubicBezTo>
                <a:cubicBezTo>
                  <a:pt x="797" y="1140"/>
                  <a:pt x="803" y="1140"/>
                  <a:pt x="809" y="1139"/>
                </a:cubicBezTo>
                <a:cubicBezTo>
                  <a:pt x="856" y="1135"/>
                  <a:pt x="891" y="1155"/>
                  <a:pt x="935" y="1164"/>
                </a:cubicBezTo>
                <a:cubicBezTo>
                  <a:pt x="1021" y="1181"/>
                  <a:pt x="1128" y="1176"/>
                  <a:pt x="1195" y="1129"/>
                </a:cubicBezTo>
                <a:cubicBezTo>
                  <a:pt x="1238" y="1099"/>
                  <a:pt x="1225" y="1026"/>
                  <a:pt x="1224" y="982"/>
                </a:cubicBezTo>
                <a:cubicBezTo>
                  <a:pt x="1224" y="950"/>
                  <a:pt x="1235" y="937"/>
                  <a:pt x="1247" y="908"/>
                </a:cubicBezTo>
                <a:cubicBezTo>
                  <a:pt x="1261" y="876"/>
                  <a:pt x="1263" y="841"/>
                  <a:pt x="1255" y="807"/>
                </a:cubicBezTo>
                <a:cubicBezTo>
                  <a:pt x="1246" y="766"/>
                  <a:pt x="1236" y="715"/>
                  <a:pt x="1196" y="692"/>
                </a:cubicBezTo>
                <a:cubicBezTo>
                  <a:pt x="1174" y="679"/>
                  <a:pt x="1151" y="666"/>
                  <a:pt x="1128" y="655"/>
                </a:cubicBezTo>
                <a:cubicBezTo>
                  <a:pt x="1131" y="658"/>
                  <a:pt x="1135" y="661"/>
                  <a:pt x="1139" y="664"/>
                </a:cubicBezTo>
                <a:cubicBezTo>
                  <a:pt x="1126" y="654"/>
                  <a:pt x="1126" y="654"/>
                  <a:pt x="1126" y="654"/>
                </a:cubicBezTo>
                <a:cubicBezTo>
                  <a:pt x="1109" y="637"/>
                  <a:pt x="1112" y="616"/>
                  <a:pt x="1124" y="597"/>
                </a:cubicBezTo>
                <a:cubicBezTo>
                  <a:pt x="1125" y="597"/>
                  <a:pt x="1125" y="596"/>
                  <a:pt x="1125" y="596"/>
                </a:cubicBezTo>
                <a:cubicBezTo>
                  <a:pt x="1143" y="554"/>
                  <a:pt x="1142" y="514"/>
                  <a:pt x="1117" y="477"/>
                </a:cubicBezTo>
                <a:cubicBezTo>
                  <a:pt x="1109" y="467"/>
                  <a:pt x="1101" y="457"/>
                  <a:pt x="1095" y="446"/>
                </a:cubicBezTo>
                <a:cubicBezTo>
                  <a:pt x="1081" y="424"/>
                  <a:pt x="1073" y="400"/>
                  <a:pt x="1072" y="372"/>
                </a:cubicBezTo>
                <a:cubicBezTo>
                  <a:pt x="1072" y="349"/>
                  <a:pt x="1074" y="325"/>
                  <a:pt x="1070" y="303"/>
                </a:cubicBezTo>
                <a:cubicBezTo>
                  <a:pt x="1060" y="244"/>
                  <a:pt x="1033" y="189"/>
                  <a:pt x="979" y="159"/>
                </a:cubicBezTo>
                <a:cubicBezTo>
                  <a:pt x="953" y="145"/>
                  <a:pt x="925" y="134"/>
                  <a:pt x="900" y="117"/>
                </a:cubicBezTo>
                <a:cubicBezTo>
                  <a:pt x="869" y="96"/>
                  <a:pt x="844" y="63"/>
                  <a:pt x="808" y="49"/>
                </a:cubicBezTo>
                <a:cubicBezTo>
                  <a:pt x="770" y="35"/>
                  <a:pt x="725" y="45"/>
                  <a:pt x="689" y="65"/>
                </a:cubicBezTo>
                <a:cubicBezTo>
                  <a:pt x="655" y="84"/>
                  <a:pt x="661" y="59"/>
                  <a:pt x="636" y="42"/>
                </a:cubicBezTo>
                <a:cubicBezTo>
                  <a:pt x="574" y="0"/>
                  <a:pt x="485" y="4"/>
                  <a:pt x="436" y="65"/>
                </a:cubicBezTo>
                <a:cubicBezTo>
                  <a:pt x="418" y="87"/>
                  <a:pt x="408" y="113"/>
                  <a:pt x="391" y="135"/>
                </a:cubicBezTo>
                <a:cubicBezTo>
                  <a:pt x="373" y="159"/>
                  <a:pt x="341" y="158"/>
                  <a:pt x="316" y="169"/>
                </a:cubicBezTo>
                <a:cubicBezTo>
                  <a:pt x="241" y="202"/>
                  <a:pt x="178" y="272"/>
                  <a:pt x="202" y="401"/>
                </a:cubicBezTo>
                <a:cubicBezTo>
                  <a:pt x="207" y="425"/>
                  <a:pt x="208" y="449"/>
                  <a:pt x="209" y="473"/>
                </a:cubicBezTo>
                <a:cubicBezTo>
                  <a:pt x="212" y="527"/>
                  <a:pt x="162" y="564"/>
                  <a:pt x="165" y="619"/>
                </a:cubicBezTo>
                <a:cubicBezTo>
                  <a:pt x="166" y="643"/>
                  <a:pt x="177" y="672"/>
                  <a:pt x="170" y="695"/>
                </a:cubicBezTo>
                <a:cubicBezTo>
                  <a:pt x="165" y="714"/>
                  <a:pt x="141" y="733"/>
                  <a:pt x="123" y="743"/>
                </a:cubicBezTo>
                <a:cubicBezTo>
                  <a:pt x="122" y="744"/>
                  <a:pt x="122" y="744"/>
                  <a:pt x="121" y="745"/>
                </a:cubicBezTo>
                <a:cubicBezTo>
                  <a:pt x="113" y="749"/>
                  <a:pt x="105" y="753"/>
                  <a:pt x="97" y="757"/>
                </a:cubicBezTo>
                <a:cubicBezTo>
                  <a:pt x="49" y="781"/>
                  <a:pt x="21" y="816"/>
                  <a:pt x="44" y="870"/>
                </a:cubicBezTo>
                <a:cubicBezTo>
                  <a:pt x="45" y="874"/>
                  <a:pt x="47" y="877"/>
                  <a:pt x="49" y="881"/>
                </a:cubicBezTo>
                <a:cubicBezTo>
                  <a:pt x="63" y="912"/>
                  <a:pt x="62" y="941"/>
                  <a:pt x="40" y="967"/>
                </a:cubicBezTo>
                <a:cubicBezTo>
                  <a:pt x="36" y="972"/>
                  <a:pt x="33" y="978"/>
                  <a:pt x="29" y="983"/>
                </a:cubicBezTo>
                <a:cubicBezTo>
                  <a:pt x="0" y="1030"/>
                  <a:pt x="0" y="1059"/>
                  <a:pt x="34" y="1102"/>
                </a:cubicBezTo>
                <a:cubicBezTo>
                  <a:pt x="40" y="1109"/>
                  <a:pt x="47" y="1115"/>
                  <a:pt x="56" y="1119"/>
                </a:cubicBezTo>
                <a:close/>
              </a:path>
            </a:pathLst>
          </a:custGeom>
          <a:solidFill>
            <a:srgbClr val="131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1" name="Freeform 166">
            <a:extLst>
              <a:ext uri="{FF2B5EF4-FFF2-40B4-BE49-F238E27FC236}">
                <a16:creationId xmlns:a16="http://schemas.microsoft.com/office/drawing/2014/main" id="{7A4A5D60-4D0A-47DE-A534-3E0ED4D1BE6C}"/>
              </a:ext>
            </a:extLst>
          </p:cNvPr>
          <p:cNvSpPr>
            <a:spLocks/>
          </p:cNvSpPr>
          <p:nvPr/>
        </p:nvSpPr>
        <p:spPr bwMode="auto">
          <a:xfrm>
            <a:off x="13771850" y="2802007"/>
            <a:ext cx="1052455" cy="835624"/>
          </a:xfrm>
          <a:custGeom>
            <a:avLst/>
            <a:gdLst>
              <a:gd name="T0" fmla="*/ 926 w 945"/>
              <a:gd name="T1" fmla="*/ 590 h 750"/>
              <a:gd name="T2" fmla="*/ 924 w 945"/>
              <a:gd name="T3" fmla="*/ 592 h 750"/>
              <a:gd name="T4" fmla="*/ 772 w 945"/>
              <a:gd name="T5" fmla="*/ 655 h 750"/>
              <a:gd name="T6" fmla="*/ 660 w 945"/>
              <a:gd name="T7" fmla="*/ 690 h 750"/>
              <a:gd name="T8" fmla="*/ 659 w 945"/>
              <a:gd name="T9" fmla="*/ 690 h 750"/>
              <a:gd name="T10" fmla="*/ 304 w 945"/>
              <a:gd name="T11" fmla="*/ 749 h 750"/>
              <a:gd name="T12" fmla="*/ 153 w 945"/>
              <a:gd name="T13" fmla="*/ 742 h 750"/>
              <a:gd name="T14" fmla="*/ 10 w 945"/>
              <a:gd name="T15" fmla="*/ 674 h 750"/>
              <a:gd name="T16" fmla="*/ 7 w 945"/>
              <a:gd name="T17" fmla="*/ 648 h 750"/>
              <a:gd name="T18" fmla="*/ 10 w 945"/>
              <a:gd name="T19" fmla="*/ 644 h 750"/>
              <a:gd name="T20" fmla="*/ 23 w 945"/>
              <a:gd name="T21" fmla="*/ 635 h 750"/>
              <a:gd name="T22" fmla="*/ 34 w 945"/>
              <a:gd name="T23" fmla="*/ 628 h 750"/>
              <a:gd name="T24" fmla="*/ 45 w 945"/>
              <a:gd name="T25" fmla="*/ 608 h 750"/>
              <a:gd name="T26" fmla="*/ 45 w 945"/>
              <a:gd name="T27" fmla="*/ 606 h 750"/>
              <a:gd name="T28" fmla="*/ 44 w 945"/>
              <a:gd name="T29" fmla="*/ 605 h 750"/>
              <a:gd name="T30" fmla="*/ 41 w 945"/>
              <a:gd name="T31" fmla="*/ 598 h 750"/>
              <a:gd name="T32" fmla="*/ 68 w 945"/>
              <a:gd name="T33" fmla="*/ 574 h 750"/>
              <a:gd name="T34" fmla="*/ 75 w 945"/>
              <a:gd name="T35" fmla="*/ 570 h 750"/>
              <a:gd name="T36" fmla="*/ 78 w 945"/>
              <a:gd name="T37" fmla="*/ 561 h 750"/>
              <a:gd name="T38" fmla="*/ 73 w 945"/>
              <a:gd name="T39" fmla="*/ 544 h 750"/>
              <a:gd name="T40" fmla="*/ 72 w 945"/>
              <a:gd name="T41" fmla="*/ 538 h 750"/>
              <a:gd name="T42" fmla="*/ 85 w 945"/>
              <a:gd name="T43" fmla="*/ 525 h 750"/>
              <a:gd name="T44" fmla="*/ 87 w 945"/>
              <a:gd name="T45" fmla="*/ 523 h 750"/>
              <a:gd name="T46" fmla="*/ 92 w 945"/>
              <a:gd name="T47" fmla="*/ 502 h 750"/>
              <a:gd name="T48" fmla="*/ 99 w 945"/>
              <a:gd name="T49" fmla="*/ 460 h 750"/>
              <a:gd name="T50" fmla="*/ 104 w 945"/>
              <a:gd name="T51" fmla="*/ 452 h 750"/>
              <a:gd name="T52" fmla="*/ 98 w 945"/>
              <a:gd name="T53" fmla="*/ 430 h 750"/>
              <a:gd name="T54" fmla="*/ 98 w 945"/>
              <a:gd name="T55" fmla="*/ 402 h 750"/>
              <a:gd name="T56" fmla="*/ 99 w 945"/>
              <a:gd name="T57" fmla="*/ 392 h 750"/>
              <a:gd name="T58" fmla="*/ 98 w 945"/>
              <a:gd name="T59" fmla="*/ 338 h 750"/>
              <a:gd name="T60" fmla="*/ 75 w 945"/>
              <a:gd name="T61" fmla="*/ 188 h 750"/>
              <a:gd name="T62" fmla="*/ 522 w 945"/>
              <a:gd name="T63" fmla="*/ 0 h 750"/>
              <a:gd name="T64" fmla="*/ 896 w 945"/>
              <a:gd name="T65" fmla="*/ 188 h 750"/>
              <a:gd name="T66" fmla="*/ 877 w 945"/>
              <a:gd name="T67" fmla="*/ 267 h 750"/>
              <a:gd name="T68" fmla="*/ 879 w 945"/>
              <a:gd name="T69" fmla="*/ 347 h 750"/>
              <a:gd name="T70" fmla="*/ 880 w 945"/>
              <a:gd name="T71" fmla="*/ 399 h 750"/>
              <a:gd name="T72" fmla="*/ 914 w 945"/>
              <a:gd name="T73" fmla="*/ 447 h 750"/>
              <a:gd name="T74" fmla="*/ 905 w 945"/>
              <a:gd name="T75" fmla="*/ 461 h 750"/>
              <a:gd name="T76" fmla="*/ 905 w 945"/>
              <a:gd name="T77" fmla="*/ 464 h 750"/>
              <a:gd name="T78" fmla="*/ 913 w 945"/>
              <a:gd name="T79" fmla="*/ 469 h 750"/>
              <a:gd name="T80" fmla="*/ 919 w 945"/>
              <a:gd name="T81" fmla="*/ 483 h 750"/>
              <a:gd name="T82" fmla="*/ 919 w 945"/>
              <a:gd name="T83" fmla="*/ 495 h 750"/>
              <a:gd name="T84" fmla="*/ 934 w 945"/>
              <a:gd name="T85" fmla="*/ 529 h 750"/>
              <a:gd name="T86" fmla="*/ 934 w 945"/>
              <a:gd name="T87" fmla="*/ 530 h 750"/>
              <a:gd name="T88" fmla="*/ 943 w 945"/>
              <a:gd name="T89" fmla="*/ 554 h 750"/>
              <a:gd name="T90" fmla="*/ 926 w 945"/>
              <a:gd name="T91" fmla="*/ 590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5" h="750">
                <a:moveTo>
                  <a:pt x="926" y="590"/>
                </a:moveTo>
                <a:cubicBezTo>
                  <a:pt x="925" y="591"/>
                  <a:pt x="925" y="591"/>
                  <a:pt x="924" y="592"/>
                </a:cubicBezTo>
                <a:cubicBezTo>
                  <a:pt x="906" y="603"/>
                  <a:pt x="850" y="628"/>
                  <a:pt x="772" y="655"/>
                </a:cubicBezTo>
                <a:cubicBezTo>
                  <a:pt x="738" y="667"/>
                  <a:pt x="700" y="679"/>
                  <a:pt x="660" y="690"/>
                </a:cubicBezTo>
                <a:cubicBezTo>
                  <a:pt x="659" y="690"/>
                  <a:pt x="659" y="690"/>
                  <a:pt x="659" y="690"/>
                </a:cubicBezTo>
                <a:cubicBezTo>
                  <a:pt x="551" y="721"/>
                  <a:pt x="424" y="746"/>
                  <a:pt x="304" y="749"/>
                </a:cubicBezTo>
                <a:cubicBezTo>
                  <a:pt x="241" y="750"/>
                  <a:pt x="191" y="747"/>
                  <a:pt x="153" y="742"/>
                </a:cubicBezTo>
                <a:cubicBezTo>
                  <a:pt x="31" y="725"/>
                  <a:pt x="20" y="685"/>
                  <a:pt x="10" y="674"/>
                </a:cubicBezTo>
                <a:cubicBezTo>
                  <a:pt x="0" y="665"/>
                  <a:pt x="4" y="654"/>
                  <a:pt x="7" y="648"/>
                </a:cubicBezTo>
                <a:cubicBezTo>
                  <a:pt x="9" y="645"/>
                  <a:pt x="10" y="644"/>
                  <a:pt x="10" y="644"/>
                </a:cubicBezTo>
                <a:cubicBezTo>
                  <a:pt x="13" y="641"/>
                  <a:pt x="18" y="638"/>
                  <a:pt x="23" y="635"/>
                </a:cubicBezTo>
                <a:cubicBezTo>
                  <a:pt x="27" y="633"/>
                  <a:pt x="30" y="630"/>
                  <a:pt x="34" y="628"/>
                </a:cubicBezTo>
                <a:cubicBezTo>
                  <a:pt x="41" y="623"/>
                  <a:pt x="47" y="617"/>
                  <a:pt x="45" y="608"/>
                </a:cubicBezTo>
                <a:cubicBezTo>
                  <a:pt x="45" y="608"/>
                  <a:pt x="45" y="607"/>
                  <a:pt x="45" y="606"/>
                </a:cubicBezTo>
                <a:cubicBezTo>
                  <a:pt x="45" y="606"/>
                  <a:pt x="44" y="605"/>
                  <a:pt x="44" y="605"/>
                </a:cubicBezTo>
                <a:cubicBezTo>
                  <a:pt x="43" y="602"/>
                  <a:pt x="42" y="600"/>
                  <a:pt x="41" y="598"/>
                </a:cubicBezTo>
                <a:cubicBezTo>
                  <a:pt x="41" y="593"/>
                  <a:pt x="58" y="581"/>
                  <a:pt x="68" y="574"/>
                </a:cubicBezTo>
                <a:cubicBezTo>
                  <a:pt x="71" y="572"/>
                  <a:pt x="73" y="571"/>
                  <a:pt x="75" y="570"/>
                </a:cubicBezTo>
                <a:cubicBezTo>
                  <a:pt x="77" y="567"/>
                  <a:pt x="78" y="564"/>
                  <a:pt x="78" y="561"/>
                </a:cubicBezTo>
                <a:cubicBezTo>
                  <a:pt x="77" y="555"/>
                  <a:pt x="74" y="548"/>
                  <a:pt x="73" y="544"/>
                </a:cubicBezTo>
                <a:cubicBezTo>
                  <a:pt x="72" y="542"/>
                  <a:pt x="72" y="540"/>
                  <a:pt x="72" y="538"/>
                </a:cubicBezTo>
                <a:cubicBezTo>
                  <a:pt x="73" y="533"/>
                  <a:pt x="81" y="529"/>
                  <a:pt x="85" y="525"/>
                </a:cubicBezTo>
                <a:cubicBezTo>
                  <a:pt x="86" y="524"/>
                  <a:pt x="87" y="524"/>
                  <a:pt x="87" y="523"/>
                </a:cubicBezTo>
                <a:cubicBezTo>
                  <a:pt x="91" y="517"/>
                  <a:pt x="92" y="509"/>
                  <a:pt x="92" y="502"/>
                </a:cubicBezTo>
                <a:cubicBezTo>
                  <a:pt x="93" y="488"/>
                  <a:pt x="90" y="472"/>
                  <a:pt x="99" y="460"/>
                </a:cubicBezTo>
                <a:cubicBezTo>
                  <a:pt x="101" y="457"/>
                  <a:pt x="103" y="454"/>
                  <a:pt x="104" y="452"/>
                </a:cubicBezTo>
                <a:cubicBezTo>
                  <a:pt x="110" y="443"/>
                  <a:pt x="106" y="442"/>
                  <a:pt x="98" y="430"/>
                </a:cubicBezTo>
                <a:cubicBezTo>
                  <a:pt x="93" y="420"/>
                  <a:pt x="96" y="412"/>
                  <a:pt x="98" y="402"/>
                </a:cubicBezTo>
                <a:cubicBezTo>
                  <a:pt x="98" y="399"/>
                  <a:pt x="99" y="395"/>
                  <a:pt x="99" y="392"/>
                </a:cubicBezTo>
                <a:cubicBezTo>
                  <a:pt x="100" y="378"/>
                  <a:pt x="98" y="363"/>
                  <a:pt x="98" y="338"/>
                </a:cubicBezTo>
                <a:cubicBezTo>
                  <a:pt x="98" y="308"/>
                  <a:pt x="75" y="188"/>
                  <a:pt x="75" y="188"/>
                </a:cubicBezTo>
                <a:cubicBezTo>
                  <a:pt x="522" y="0"/>
                  <a:pt x="522" y="0"/>
                  <a:pt x="522" y="0"/>
                </a:cubicBezTo>
                <a:cubicBezTo>
                  <a:pt x="522" y="0"/>
                  <a:pt x="896" y="165"/>
                  <a:pt x="896" y="188"/>
                </a:cubicBezTo>
                <a:cubicBezTo>
                  <a:pt x="896" y="212"/>
                  <a:pt x="885" y="248"/>
                  <a:pt x="877" y="267"/>
                </a:cubicBezTo>
                <a:cubicBezTo>
                  <a:pt x="867" y="290"/>
                  <a:pt x="876" y="322"/>
                  <a:pt x="879" y="347"/>
                </a:cubicBezTo>
                <a:cubicBezTo>
                  <a:pt x="881" y="364"/>
                  <a:pt x="888" y="383"/>
                  <a:pt x="880" y="399"/>
                </a:cubicBezTo>
                <a:cubicBezTo>
                  <a:pt x="894" y="405"/>
                  <a:pt x="922" y="431"/>
                  <a:pt x="914" y="447"/>
                </a:cubicBezTo>
                <a:cubicBezTo>
                  <a:pt x="912" y="451"/>
                  <a:pt x="905" y="457"/>
                  <a:pt x="905" y="461"/>
                </a:cubicBezTo>
                <a:cubicBezTo>
                  <a:pt x="905" y="463"/>
                  <a:pt x="905" y="464"/>
                  <a:pt x="905" y="464"/>
                </a:cubicBezTo>
                <a:cubicBezTo>
                  <a:pt x="906" y="468"/>
                  <a:pt x="909" y="466"/>
                  <a:pt x="913" y="469"/>
                </a:cubicBezTo>
                <a:cubicBezTo>
                  <a:pt x="917" y="473"/>
                  <a:pt x="918" y="478"/>
                  <a:pt x="919" y="483"/>
                </a:cubicBezTo>
                <a:cubicBezTo>
                  <a:pt x="919" y="487"/>
                  <a:pt x="919" y="491"/>
                  <a:pt x="919" y="495"/>
                </a:cubicBezTo>
                <a:cubicBezTo>
                  <a:pt x="921" y="508"/>
                  <a:pt x="928" y="518"/>
                  <a:pt x="934" y="529"/>
                </a:cubicBezTo>
                <a:cubicBezTo>
                  <a:pt x="934" y="530"/>
                  <a:pt x="934" y="530"/>
                  <a:pt x="934" y="530"/>
                </a:cubicBezTo>
                <a:cubicBezTo>
                  <a:pt x="939" y="538"/>
                  <a:pt x="942" y="546"/>
                  <a:pt x="943" y="554"/>
                </a:cubicBezTo>
                <a:cubicBezTo>
                  <a:pt x="945" y="568"/>
                  <a:pt x="941" y="580"/>
                  <a:pt x="926" y="590"/>
                </a:cubicBezTo>
                <a:close/>
              </a:path>
            </a:pathLst>
          </a:custGeom>
          <a:solidFill>
            <a:srgbClr val="E76F51"/>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2" name="Freeform 167">
            <a:extLst>
              <a:ext uri="{FF2B5EF4-FFF2-40B4-BE49-F238E27FC236}">
                <a16:creationId xmlns:a16="http://schemas.microsoft.com/office/drawing/2014/main" id="{ADC3B705-E7F2-4E83-BC4E-BEBC2F9F7E1F}"/>
              </a:ext>
            </a:extLst>
          </p:cNvPr>
          <p:cNvSpPr>
            <a:spLocks noEditPoints="1"/>
          </p:cNvSpPr>
          <p:nvPr/>
        </p:nvSpPr>
        <p:spPr bwMode="auto">
          <a:xfrm>
            <a:off x="13167005" y="1693760"/>
            <a:ext cx="2350906" cy="1432860"/>
          </a:xfrm>
          <a:custGeom>
            <a:avLst/>
            <a:gdLst>
              <a:gd name="T0" fmla="*/ 2022 w 2111"/>
              <a:gd name="T1" fmla="*/ 994 h 1287"/>
              <a:gd name="T2" fmla="*/ 2022 w 2111"/>
              <a:gd name="T3" fmla="*/ 993 h 1287"/>
              <a:gd name="T4" fmla="*/ 1830 w 2111"/>
              <a:gd name="T5" fmla="*/ 643 h 1287"/>
              <a:gd name="T6" fmla="*/ 1693 w 2111"/>
              <a:gd name="T7" fmla="*/ 439 h 1287"/>
              <a:gd name="T8" fmla="*/ 1489 w 2111"/>
              <a:gd name="T9" fmla="*/ 285 h 1287"/>
              <a:gd name="T10" fmla="*/ 1199 w 2111"/>
              <a:gd name="T11" fmla="*/ 205 h 1287"/>
              <a:gd name="T12" fmla="*/ 1177 w 2111"/>
              <a:gd name="T13" fmla="*/ 34 h 1287"/>
              <a:gd name="T14" fmla="*/ 1178 w 2111"/>
              <a:gd name="T15" fmla="*/ 15 h 1287"/>
              <a:gd name="T16" fmla="*/ 1178 w 2111"/>
              <a:gd name="T17" fmla="*/ 11 h 1287"/>
              <a:gd name="T18" fmla="*/ 889 w 2111"/>
              <a:gd name="T19" fmla="*/ 15 h 1287"/>
              <a:gd name="T20" fmla="*/ 889 w 2111"/>
              <a:gd name="T21" fmla="*/ 18 h 1287"/>
              <a:gd name="T22" fmla="*/ 889 w 2111"/>
              <a:gd name="T23" fmla="*/ 18 h 1287"/>
              <a:gd name="T24" fmla="*/ 892 w 2111"/>
              <a:gd name="T25" fmla="*/ 34 h 1287"/>
              <a:gd name="T26" fmla="*/ 811 w 2111"/>
              <a:gd name="T27" fmla="*/ 213 h 1287"/>
              <a:gd name="T28" fmla="*/ 476 w 2111"/>
              <a:gd name="T29" fmla="*/ 315 h 1287"/>
              <a:gd name="T30" fmla="*/ 316 w 2111"/>
              <a:gd name="T31" fmla="*/ 436 h 1287"/>
              <a:gd name="T32" fmla="*/ 281 w 2111"/>
              <a:gd name="T33" fmla="*/ 510 h 1287"/>
              <a:gd name="T34" fmla="*/ 127 w 2111"/>
              <a:gd name="T35" fmla="*/ 827 h 1287"/>
              <a:gd name="T36" fmla="*/ 8 w 2111"/>
              <a:gd name="T37" fmla="*/ 1117 h 1287"/>
              <a:gd name="T38" fmla="*/ 121 w 2111"/>
              <a:gd name="T39" fmla="*/ 1223 h 1287"/>
              <a:gd name="T40" fmla="*/ 781 w 2111"/>
              <a:gd name="T41" fmla="*/ 1160 h 1287"/>
              <a:gd name="T42" fmla="*/ 991 w 2111"/>
              <a:gd name="T43" fmla="*/ 1098 h 1287"/>
              <a:gd name="T44" fmla="*/ 1040 w 2111"/>
              <a:gd name="T45" fmla="*/ 1066 h 1287"/>
              <a:gd name="T46" fmla="*/ 1056 w 2111"/>
              <a:gd name="T47" fmla="*/ 1000 h 1287"/>
              <a:gd name="T48" fmla="*/ 1056 w 2111"/>
              <a:gd name="T49" fmla="*/ 998 h 1287"/>
              <a:gd name="T50" fmla="*/ 1080 w 2111"/>
              <a:gd name="T51" fmla="*/ 1076 h 1287"/>
              <a:gd name="T52" fmla="*/ 1151 w 2111"/>
              <a:gd name="T53" fmla="*/ 1108 h 1287"/>
              <a:gd name="T54" fmla="*/ 1269 w 2111"/>
              <a:gd name="T55" fmla="*/ 1147 h 1287"/>
              <a:gd name="T56" fmla="*/ 1338 w 2111"/>
              <a:gd name="T57" fmla="*/ 1165 h 1287"/>
              <a:gd name="T58" fmla="*/ 1657 w 2111"/>
              <a:gd name="T59" fmla="*/ 1225 h 1287"/>
              <a:gd name="T60" fmla="*/ 2053 w 2111"/>
              <a:gd name="T61" fmla="*/ 1245 h 1287"/>
              <a:gd name="T62" fmla="*/ 2081 w 2111"/>
              <a:gd name="T63" fmla="*/ 1209 h 1287"/>
              <a:gd name="T64" fmla="*/ 2022 w 2111"/>
              <a:gd name="T65" fmla="*/ 994 h 1287"/>
              <a:gd name="T66" fmla="*/ 352 w 2111"/>
              <a:gd name="T67" fmla="*/ 952 h 1287"/>
              <a:gd name="T68" fmla="*/ 345 w 2111"/>
              <a:gd name="T69" fmla="*/ 951 h 1287"/>
              <a:gd name="T70" fmla="*/ 345 w 2111"/>
              <a:gd name="T71" fmla="*/ 951 h 1287"/>
              <a:gd name="T72" fmla="*/ 345 w 2111"/>
              <a:gd name="T73" fmla="*/ 951 h 1287"/>
              <a:gd name="T74" fmla="*/ 349 w 2111"/>
              <a:gd name="T75" fmla="*/ 949 h 1287"/>
              <a:gd name="T76" fmla="*/ 349 w 2111"/>
              <a:gd name="T77" fmla="*/ 949 h 1287"/>
              <a:gd name="T78" fmla="*/ 521 w 2111"/>
              <a:gd name="T79" fmla="*/ 665 h 1287"/>
              <a:gd name="T80" fmla="*/ 527 w 2111"/>
              <a:gd name="T81" fmla="*/ 810 h 1287"/>
              <a:gd name="T82" fmla="*/ 536 w 2111"/>
              <a:gd name="T83" fmla="*/ 861 h 1287"/>
              <a:gd name="T84" fmla="*/ 536 w 2111"/>
              <a:gd name="T85" fmla="*/ 861 h 1287"/>
              <a:gd name="T86" fmla="*/ 562 w 2111"/>
              <a:gd name="T87" fmla="*/ 996 h 1287"/>
              <a:gd name="T88" fmla="*/ 352 w 2111"/>
              <a:gd name="T89" fmla="*/ 952 h 1287"/>
              <a:gd name="T90" fmla="*/ 1732 w 2111"/>
              <a:gd name="T91" fmla="*/ 1009 h 1287"/>
              <a:gd name="T92" fmla="*/ 1732 w 2111"/>
              <a:gd name="T93" fmla="*/ 1009 h 1287"/>
              <a:gd name="T94" fmla="*/ 1449 w 2111"/>
              <a:gd name="T95" fmla="*/ 1009 h 1287"/>
              <a:gd name="T96" fmla="*/ 1476 w 2111"/>
              <a:gd name="T97" fmla="*/ 852 h 1287"/>
              <a:gd name="T98" fmla="*/ 1513 w 2111"/>
              <a:gd name="T99" fmla="*/ 765 h 1287"/>
              <a:gd name="T100" fmla="*/ 1553 w 2111"/>
              <a:gd name="T101" fmla="*/ 706 h 1287"/>
              <a:gd name="T102" fmla="*/ 1732 w 2111"/>
              <a:gd name="T103" fmla="*/ 1009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11" h="1287">
                <a:moveTo>
                  <a:pt x="2022" y="994"/>
                </a:moveTo>
                <a:cubicBezTo>
                  <a:pt x="2022" y="993"/>
                  <a:pt x="2022" y="993"/>
                  <a:pt x="2022" y="993"/>
                </a:cubicBezTo>
                <a:cubicBezTo>
                  <a:pt x="1951" y="881"/>
                  <a:pt x="1887" y="763"/>
                  <a:pt x="1830" y="643"/>
                </a:cubicBezTo>
                <a:cubicBezTo>
                  <a:pt x="1794" y="566"/>
                  <a:pt x="1758" y="496"/>
                  <a:pt x="1693" y="439"/>
                </a:cubicBezTo>
                <a:cubicBezTo>
                  <a:pt x="1634" y="387"/>
                  <a:pt x="1573" y="299"/>
                  <a:pt x="1489" y="285"/>
                </a:cubicBezTo>
                <a:cubicBezTo>
                  <a:pt x="1393" y="268"/>
                  <a:pt x="1238" y="276"/>
                  <a:pt x="1199" y="205"/>
                </a:cubicBezTo>
                <a:cubicBezTo>
                  <a:pt x="1170" y="150"/>
                  <a:pt x="1173" y="72"/>
                  <a:pt x="1177" y="34"/>
                </a:cubicBezTo>
                <a:cubicBezTo>
                  <a:pt x="1177" y="25"/>
                  <a:pt x="1178" y="19"/>
                  <a:pt x="1178" y="15"/>
                </a:cubicBezTo>
                <a:cubicBezTo>
                  <a:pt x="1178" y="13"/>
                  <a:pt x="1178" y="12"/>
                  <a:pt x="1178" y="11"/>
                </a:cubicBezTo>
                <a:cubicBezTo>
                  <a:pt x="1178" y="0"/>
                  <a:pt x="889" y="15"/>
                  <a:pt x="889" y="15"/>
                </a:cubicBezTo>
                <a:cubicBezTo>
                  <a:pt x="889" y="15"/>
                  <a:pt x="889" y="16"/>
                  <a:pt x="889" y="18"/>
                </a:cubicBezTo>
                <a:cubicBezTo>
                  <a:pt x="889" y="18"/>
                  <a:pt x="889" y="18"/>
                  <a:pt x="889" y="18"/>
                </a:cubicBezTo>
                <a:cubicBezTo>
                  <a:pt x="890" y="22"/>
                  <a:pt x="891" y="27"/>
                  <a:pt x="892" y="34"/>
                </a:cubicBezTo>
                <a:cubicBezTo>
                  <a:pt x="897" y="83"/>
                  <a:pt x="902" y="204"/>
                  <a:pt x="811" y="213"/>
                </a:cubicBezTo>
                <a:cubicBezTo>
                  <a:pt x="696" y="224"/>
                  <a:pt x="529" y="276"/>
                  <a:pt x="476" y="315"/>
                </a:cubicBezTo>
                <a:cubicBezTo>
                  <a:pt x="434" y="346"/>
                  <a:pt x="368" y="356"/>
                  <a:pt x="316" y="436"/>
                </a:cubicBezTo>
                <a:cubicBezTo>
                  <a:pt x="303" y="456"/>
                  <a:pt x="291" y="480"/>
                  <a:pt x="281" y="510"/>
                </a:cubicBezTo>
                <a:cubicBezTo>
                  <a:pt x="228" y="662"/>
                  <a:pt x="220" y="689"/>
                  <a:pt x="127" y="827"/>
                </a:cubicBezTo>
                <a:cubicBezTo>
                  <a:pt x="33" y="965"/>
                  <a:pt x="0" y="1017"/>
                  <a:pt x="8" y="1117"/>
                </a:cubicBezTo>
                <a:cubicBezTo>
                  <a:pt x="17" y="1218"/>
                  <a:pt x="33" y="1212"/>
                  <a:pt x="121" y="1223"/>
                </a:cubicBezTo>
                <a:cubicBezTo>
                  <a:pt x="209" y="1234"/>
                  <a:pt x="669" y="1182"/>
                  <a:pt x="781" y="1160"/>
                </a:cubicBezTo>
                <a:cubicBezTo>
                  <a:pt x="852" y="1146"/>
                  <a:pt x="938" y="1122"/>
                  <a:pt x="991" y="1098"/>
                </a:cubicBezTo>
                <a:cubicBezTo>
                  <a:pt x="1008" y="1090"/>
                  <a:pt x="1030" y="1083"/>
                  <a:pt x="1040" y="1066"/>
                </a:cubicBezTo>
                <a:cubicBezTo>
                  <a:pt x="1051" y="1048"/>
                  <a:pt x="1051" y="1020"/>
                  <a:pt x="1056" y="1000"/>
                </a:cubicBezTo>
                <a:cubicBezTo>
                  <a:pt x="1056" y="998"/>
                  <a:pt x="1056" y="998"/>
                  <a:pt x="1056" y="998"/>
                </a:cubicBezTo>
                <a:cubicBezTo>
                  <a:pt x="1056" y="999"/>
                  <a:pt x="1058" y="1062"/>
                  <a:pt x="1080" y="1076"/>
                </a:cubicBezTo>
                <a:cubicBezTo>
                  <a:pt x="1086" y="1080"/>
                  <a:pt x="1111" y="1093"/>
                  <a:pt x="1151" y="1108"/>
                </a:cubicBezTo>
                <a:cubicBezTo>
                  <a:pt x="1182" y="1120"/>
                  <a:pt x="1222" y="1134"/>
                  <a:pt x="1269" y="1147"/>
                </a:cubicBezTo>
                <a:cubicBezTo>
                  <a:pt x="1290" y="1153"/>
                  <a:pt x="1314" y="1159"/>
                  <a:pt x="1338" y="1165"/>
                </a:cubicBezTo>
                <a:cubicBezTo>
                  <a:pt x="1426" y="1187"/>
                  <a:pt x="1534" y="1209"/>
                  <a:pt x="1657" y="1225"/>
                </a:cubicBezTo>
                <a:cubicBezTo>
                  <a:pt x="1990" y="1267"/>
                  <a:pt x="2007" y="1287"/>
                  <a:pt x="2053" y="1245"/>
                </a:cubicBezTo>
                <a:cubicBezTo>
                  <a:pt x="2066" y="1234"/>
                  <a:pt x="2075" y="1222"/>
                  <a:pt x="2081" y="1209"/>
                </a:cubicBezTo>
                <a:cubicBezTo>
                  <a:pt x="2111" y="1141"/>
                  <a:pt x="2058" y="1052"/>
                  <a:pt x="2022" y="994"/>
                </a:cubicBezTo>
                <a:close/>
                <a:moveTo>
                  <a:pt x="352" y="952"/>
                </a:moveTo>
                <a:cubicBezTo>
                  <a:pt x="345" y="951"/>
                  <a:pt x="345" y="951"/>
                  <a:pt x="345" y="951"/>
                </a:cubicBezTo>
                <a:cubicBezTo>
                  <a:pt x="345" y="951"/>
                  <a:pt x="345" y="951"/>
                  <a:pt x="345" y="951"/>
                </a:cubicBezTo>
                <a:cubicBezTo>
                  <a:pt x="345" y="951"/>
                  <a:pt x="345" y="951"/>
                  <a:pt x="345" y="951"/>
                </a:cubicBezTo>
                <a:cubicBezTo>
                  <a:pt x="347" y="950"/>
                  <a:pt x="348" y="950"/>
                  <a:pt x="349" y="949"/>
                </a:cubicBezTo>
                <a:cubicBezTo>
                  <a:pt x="349" y="949"/>
                  <a:pt x="349" y="949"/>
                  <a:pt x="349" y="949"/>
                </a:cubicBezTo>
                <a:cubicBezTo>
                  <a:pt x="401" y="925"/>
                  <a:pt x="518" y="673"/>
                  <a:pt x="521" y="665"/>
                </a:cubicBezTo>
                <a:cubicBezTo>
                  <a:pt x="521" y="665"/>
                  <a:pt x="527" y="777"/>
                  <a:pt x="527" y="810"/>
                </a:cubicBezTo>
                <a:cubicBezTo>
                  <a:pt x="527" y="820"/>
                  <a:pt x="530" y="838"/>
                  <a:pt x="536" y="861"/>
                </a:cubicBezTo>
                <a:cubicBezTo>
                  <a:pt x="536" y="861"/>
                  <a:pt x="536" y="861"/>
                  <a:pt x="536" y="861"/>
                </a:cubicBezTo>
                <a:cubicBezTo>
                  <a:pt x="549" y="918"/>
                  <a:pt x="562" y="996"/>
                  <a:pt x="562" y="996"/>
                </a:cubicBezTo>
                <a:lnTo>
                  <a:pt x="352" y="952"/>
                </a:lnTo>
                <a:close/>
                <a:moveTo>
                  <a:pt x="1732" y="1009"/>
                </a:moveTo>
                <a:cubicBezTo>
                  <a:pt x="1732" y="1009"/>
                  <a:pt x="1732" y="1009"/>
                  <a:pt x="1732" y="1009"/>
                </a:cubicBezTo>
                <a:cubicBezTo>
                  <a:pt x="1710" y="1020"/>
                  <a:pt x="1449" y="1009"/>
                  <a:pt x="1449" y="1009"/>
                </a:cubicBezTo>
                <a:cubicBezTo>
                  <a:pt x="1449" y="1009"/>
                  <a:pt x="1454" y="926"/>
                  <a:pt x="1476" y="852"/>
                </a:cubicBezTo>
                <a:cubicBezTo>
                  <a:pt x="1485" y="822"/>
                  <a:pt x="1499" y="791"/>
                  <a:pt x="1513" y="765"/>
                </a:cubicBezTo>
                <a:cubicBezTo>
                  <a:pt x="1533" y="727"/>
                  <a:pt x="1553" y="701"/>
                  <a:pt x="1553" y="706"/>
                </a:cubicBezTo>
                <a:cubicBezTo>
                  <a:pt x="1562" y="769"/>
                  <a:pt x="1754" y="998"/>
                  <a:pt x="1732" y="1009"/>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3" name="Freeform 168">
            <a:extLst>
              <a:ext uri="{FF2B5EF4-FFF2-40B4-BE49-F238E27FC236}">
                <a16:creationId xmlns:a16="http://schemas.microsoft.com/office/drawing/2014/main" id="{16BF09B5-B1CC-442A-8269-3D3782B57E5B}"/>
              </a:ext>
            </a:extLst>
          </p:cNvPr>
          <p:cNvSpPr>
            <a:spLocks/>
          </p:cNvSpPr>
          <p:nvPr/>
        </p:nvSpPr>
        <p:spPr bwMode="auto">
          <a:xfrm>
            <a:off x="14517443" y="1345053"/>
            <a:ext cx="81154" cy="218099"/>
          </a:xfrm>
          <a:custGeom>
            <a:avLst/>
            <a:gdLst>
              <a:gd name="T0" fmla="*/ 14 w 72"/>
              <a:gd name="T1" fmla="*/ 30 h 196"/>
              <a:gd name="T2" fmla="*/ 68 w 72"/>
              <a:gd name="T3" fmla="*/ 33 h 196"/>
              <a:gd name="T4" fmla="*/ 68 w 72"/>
              <a:gd name="T5" fmla="*/ 91 h 196"/>
              <a:gd name="T6" fmla="*/ 58 w 72"/>
              <a:gd name="T7" fmla="*/ 135 h 196"/>
              <a:gd name="T8" fmla="*/ 37 w 72"/>
              <a:gd name="T9" fmla="*/ 186 h 196"/>
              <a:gd name="T10" fmla="*/ 11 w 72"/>
              <a:gd name="T11" fmla="*/ 195 h 196"/>
              <a:gd name="T12" fmla="*/ 14 w 72"/>
              <a:gd name="T13" fmla="*/ 30 h 196"/>
            </a:gdLst>
            <a:ahLst/>
            <a:cxnLst>
              <a:cxn ang="0">
                <a:pos x="T0" y="T1"/>
              </a:cxn>
              <a:cxn ang="0">
                <a:pos x="T2" y="T3"/>
              </a:cxn>
              <a:cxn ang="0">
                <a:pos x="T4" y="T5"/>
              </a:cxn>
              <a:cxn ang="0">
                <a:pos x="T6" y="T7"/>
              </a:cxn>
              <a:cxn ang="0">
                <a:pos x="T8" y="T9"/>
              </a:cxn>
              <a:cxn ang="0">
                <a:pos x="T10" y="T11"/>
              </a:cxn>
              <a:cxn ang="0">
                <a:pos x="T12" y="T13"/>
              </a:cxn>
            </a:cxnLst>
            <a:rect l="0" t="0" r="r" b="b"/>
            <a:pathLst>
              <a:path w="72" h="196">
                <a:moveTo>
                  <a:pt x="14" y="30"/>
                </a:moveTo>
                <a:cubicBezTo>
                  <a:pt x="14" y="30"/>
                  <a:pt x="58" y="0"/>
                  <a:pt x="68" y="33"/>
                </a:cubicBezTo>
                <a:cubicBezTo>
                  <a:pt x="72" y="48"/>
                  <a:pt x="68" y="83"/>
                  <a:pt x="68" y="91"/>
                </a:cubicBezTo>
                <a:cubicBezTo>
                  <a:pt x="68" y="100"/>
                  <a:pt x="64" y="125"/>
                  <a:pt x="58" y="135"/>
                </a:cubicBezTo>
                <a:cubicBezTo>
                  <a:pt x="52" y="145"/>
                  <a:pt x="43" y="177"/>
                  <a:pt x="37" y="186"/>
                </a:cubicBezTo>
                <a:cubicBezTo>
                  <a:pt x="30" y="196"/>
                  <a:pt x="22" y="195"/>
                  <a:pt x="11" y="195"/>
                </a:cubicBezTo>
                <a:cubicBezTo>
                  <a:pt x="0" y="194"/>
                  <a:pt x="14" y="30"/>
                  <a:pt x="14" y="30"/>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4" name="Freeform 169">
            <a:extLst>
              <a:ext uri="{FF2B5EF4-FFF2-40B4-BE49-F238E27FC236}">
                <a16:creationId xmlns:a16="http://schemas.microsoft.com/office/drawing/2014/main" id="{578ECA17-F650-4769-A6EB-0CAD7CFE0F2C}"/>
              </a:ext>
            </a:extLst>
          </p:cNvPr>
          <p:cNvSpPr>
            <a:spLocks/>
          </p:cNvSpPr>
          <p:nvPr/>
        </p:nvSpPr>
        <p:spPr bwMode="auto">
          <a:xfrm>
            <a:off x="14054619" y="1044534"/>
            <a:ext cx="524959" cy="751935"/>
          </a:xfrm>
          <a:custGeom>
            <a:avLst/>
            <a:gdLst>
              <a:gd name="T0" fmla="*/ 459 w 471"/>
              <a:gd name="T1" fmla="*/ 213 h 676"/>
              <a:gd name="T2" fmla="*/ 371 w 471"/>
              <a:gd name="T3" fmla="*/ 41 h 676"/>
              <a:gd name="T4" fmla="*/ 190 w 471"/>
              <a:gd name="T5" fmla="*/ 8 h 676"/>
              <a:gd name="T6" fmla="*/ 80 w 471"/>
              <a:gd name="T7" fmla="*/ 54 h 676"/>
              <a:gd name="T8" fmla="*/ 9 w 471"/>
              <a:gd name="T9" fmla="*/ 213 h 676"/>
              <a:gd name="T10" fmla="*/ 2 w 471"/>
              <a:gd name="T11" fmla="*/ 311 h 676"/>
              <a:gd name="T12" fmla="*/ 1 w 471"/>
              <a:gd name="T13" fmla="*/ 377 h 676"/>
              <a:gd name="T14" fmla="*/ 32 w 471"/>
              <a:gd name="T15" fmla="*/ 500 h 676"/>
              <a:gd name="T16" fmla="*/ 60 w 471"/>
              <a:gd name="T17" fmla="*/ 576 h 676"/>
              <a:gd name="T18" fmla="*/ 131 w 471"/>
              <a:gd name="T19" fmla="*/ 630 h 676"/>
              <a:gd name="T20" fmla="*/ 196 w 471"/>
              <a:gd name="T21" fmla="*/ 669 h 676"/>
              <a:gd name="T22" fmla="*/ 270 w 471"/>
              <a:gd name="T23" fmla="*/ 672 h 676"/>
              <a:gd name="T24" fmla="*/ 349 w 471"/>
              <a:gd name="T25" fmla="*/ 622 h 676"/>
              <a:gd name="T26" fmla="*/ 408 w 471"/>
              <a:gd name="T27" fmla="*/ 576 h 676"/>
              <a:gd name="T28" fmla="*/ 437 w 471"/>
              <a:gd name="T29" fmla="*/ 500 h 676"/>
              <a:gd name="T30" fmla="*/ 466 w 471"/>
              <a:gd name="T31" fmla="*/ 393 h 676"/>
              <a:gd name="T32" fmla="*/ 467 w 471"/>
              <a:gd name="T33" fmla="*/ 311 h 676"/>
              <a:gd name="T34" fmla="*/ 459 w 471"/>
              <a:gd name="T35" fmla="*/ 21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1" h="676">
                <a:moveTo>
                  <a:pt x="459" y="213"/>
                </a:moveTo>
                <a:cubicBezTo>
                  <a:pt x="453" y="148"/>
                  <a:pt x="427" y="78"/>
                  <a:pt x="371" y="41"/>
                </a:cubicBezTo>
                <a:cubicBezTo>
                  <a:pt x="311" y="1"/>
                  <a:pt x="259" y="0"/>
                  <a:pt x="190" y="8"/>
                </a:cubicBezTo>
                <a:cubicBezTo>
                  <a:pt x="150" y="13"/>
                  <a:pt x="111" y="28"/>
                  <a:pt x="80" y="54"/>
                </a:cubicBezTo>
                <a:cubicBezTo>
                  <a:pt x="40" y="88"/>
                  <a:pt x="4" y="160"/>
                  <a:pt x="9" y="213"/>
                </a:cubicBezTo>
                <a:cubicBezTo>
                  <a:pt x="9" y="213"/>
                  <a:pt x="2" y="294"/>
                  <a:pt x="2" y="311"/>
                </a:cubicBezTo>
                <a:cubicBezTo>
                  <a:pt x="2" y="333"/>
                  <a:pt x="0" y="355"/>
                  <a:pt x="1" y="377"/>
                </a:cubicBezTo>
                <a:cubicBezTo>
                  <a:pt x="3" y="420"/>
                  <a:pt x="34" y="457"/>
                  <a:pt x="32" y="500"/>
                </a:cubicBezTo>
                <a:cubicBezTo>
                  <a:pt x="30" y="523"/>
                  <a:pt x="46" y="561"/>
                  <a:pt x="60" y="576"/>
                </a:cubicBezTo>
                <a:cubicBezTo>
                  <a:pt x="81" y="596"/>
                  <a:pt x="107" y="613"/>
                  <a:pt x="131" y="630"/>
                </a:cubicBezTo>
                <a:cubicBezTo>
                  <a:pt x="151" y="645"/>
                  <a:pt x="172" y="662"/>
                  <a:pt x="196" y="669"/>
                </a:cubicBezTo>
                <a:cubicBezTo>
                  <a:pt x="218" y="676"/>
                  <a:pt x="247" y="674"/>
                  <a:pt x="270" y="672"/>
                </a:cubicBezTo>
                <a:cubicBezTo>
                  <a:pt x="295" y="670"/>
                  <a:pt x="329" y="637"/>
                  <a:pt x="349" y="622"/>
                </a:cubicBezTo>
                <a:cubicBezTo>
                  <a:pt x="369" y="607"/>
                  <a:pt x="391" y="593"/>
                  <a:pt x="408" y="576"/>
                </a:cubicBezTo>
                <a:cubicBezTo>
                  <a:pt x="423" y="561"/>
                  <a:pt x="438" y="523"/>
                  <a:pt x="437" y="500"/>
                </a:cubicBezTo>
                <a:cubicBezTo>
                  <a:pt x="435" y="460"/>
                  <a:pt x="460" y="429"/>
                  <a:pt x="466" y="393"/>
                </a:cubicBezTo>
                <a:cubicBezTo>
                  <a:pt x="471" y="366"/>
                  <a:pt x="467" y="338"/>
                  <a:pt x="467" y="311"/>
                </a:cubicBezTo>
                <a:cubicBezTo>
                  <a:pt x="467" y="294"/>
                  <a:pt x="459" y="213"/>
                  <a:pt x="459" y="213"/>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5" name="Freeform 170">
            <a:extLst>
              <a:ext uri="{FF2B5EF4-FFF2-40B4-BE49-F238E27FC236}">
                <a16:creationId xmlns:a16="http://schemas.microsoft.com/office/drawing/2014/main" id="{B5637ACF-4F50-453D-AF1E-DF76CDE1B9D3}"/>
              </a:ext>
            </a:extLst>
          </p:cNvPr>
          <p:cNvSpPr>
            <a:spLocks/>
          </p:cNvSpPr>
          <p:nvPr/>
        </p:nvSpPr>
        <p:spPr bwMode="auto">
          <a:xfrm>
            <a:off x="14034330" y="1364075"/>
            <a:ext cx="79886" cy="199080"/>
          </a:xfrm>
          <a:custGeom>
            <a:avLst/>
            <a:gdLst>
              <a:gd name="T0" fmla="*/ 34 w 71"/>
              <a:gd name="T1" fmla="*/ 12 h 179"/>
              <a:gd name="T2" fmla="*/ 3 w 71"/>
              <a:gd name="T3" fmla="*/ 16 h 179"/>
              <a:gd name="T4" fmla="*/ 3 w 71"/>
              <a:gd name="T5" fmla="*/ 74 h 179"/>
              <a:gd name="T6" fmla="*/ 12 w 71"/>
              <a:gd name="T7" fmla="*/ 118 h 179"/>
              <a:gd name="T8" fmla="*/ 34 w 71"/>
              <a:gd name="T9" fmla="*/ 169 h 179"/>
              <a:gd name="T10" fmla="*/ 59 w 71"/>
              <a:gd name="T11" fmla="*/ 178 h 179"/>
              <a:gd name="T12" fmla="*/ 34 w 71"/>
              <a:gd name="T13" fmla="*/ 12 h 179"/>
            </a:gdLst>
            <a:ahLst/>
            <a:cxnLst>
              <a:cxn ang="0">
                <a:pos x="T0" y="T1"/>
              </a:cxn>
              <a:cxn ang="0">
                <a:pos x="T2" y="T3"/>
              </a:cxn>
              <a:cxn ang="0">
                <a:pos x="T4" y="T5"/>
              </a:cxn>
              <a:cxn ang="0">
                <a:pos x="T6" y="T7"/>
              </a:cxn>
              <a:cxn ang="0">
                <a:pos x="T8" y="T9"/>
              </a:cxn>
              <a:cxn ang="0">
                <a:pos x="T10" y="T11"/>
              </a:cxn>
              <a:cxn ang="0">
                <a:pos x="T12" y="T13"/>
              </a:cxn>
            </a:cxnLst>
            <a:rect l="0" t="0" r="r" b="b"/>
            <a:pathLst>
              <a:path w="71" h="179">
                <a:moveTo>
                  <a:pt x="34" y="12"/>
                </a:moveTo>
                <a:cubicBezTo>
                  <a:pt x="34" y="12"/>
                  <a:pt x="5" y="0"/>
                  <a:pt x="3" y="16"/>
                </a:cubicBezTo>
                <a:cubicBezTo>
                  <a:pt x="0" y="32"/>
                  <a:pt x="3" y="66"/>
                  <a:pt x="3" y="74"/>
                </a:cubicBezTo>
                <a:cubicBezTo>
                  <a:pt x="3" y="83"/>
                  <a:pt x="6" y="108"/>
                  <a:pt x="12" y="118"/>
                </a:cubicBezTo>
                <a:cubicBezTo>
                  <a:pt x="18" y="128"/>
                  <a:pt x="27" y="160"/>
                  <a:pt x="34" y="169"/>
                </a:cubicBezTo>
                <a:cubicBezTo>
                  <a:pt x="40" y="179"/>
                  <a:pt x="48" y="178"/>
                  <a:pt x="59" y="178"/>
                </a:cubicBezTo>
                <a:cubicBezTo>
                  <a:pt x="71" y="177"/>
                  <a:pt x="34" y="12"/>
                  <a:pt x="34" y="12"/>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6" name="Freeform 171">
            <a:extLst>
              <a:ext uri="{FF2B5EF4-FFF2-40B4-BE49-F238E27FC236}">
                <a16:creationId xmlns:a16="http://schemas.microsoft.com/office/drawing/2014/main" id="{8CE610FD-53C7-4506-9FB8-81873858A3F2}"/>
              </a:ext>
            </a:extLst>
          </p:cNvPr>
          <p:cNvSpPr>
            <a:spLocks/>
          </p:cNvSpPr>
          <p:nvPr/>
        </p:nvSpPr>
        <p:spPr bwMode="auto">
          <a:xfrm>
            <a:off x="14157328" y="1711511"/>
            <a:ext cx="322076" cy="155967"/>
          </a:xfrm>
          <a:custGeom>
            <a:avLst/>
            <a:gdLst>
              <a:gd name="T0" fmla="*/ 289 w 289"/>
              <a:gd name="T1" fmla="*/ 0 h 141"/>
              <a:gd name="T2" fmla="*/ 288 w 289"/>
              <a:gd name="T3" fmla="*/ 19 h 141"/>
              <a:gd name="T4" fmla="*/ 143 w 289"/>
              <a:gd name="T5" fmla="*/ 132 h 141"/>
              <a:gd name="T6" fmla="*/ 3 w 289"/>
              <a:gd name="T7" fmla="*/ 19 h 141"/>
              <a:gd name="T8" fmla="*/ 0 w 289"/>
              <a:gd name="T9" fmla="*/ 3 h 141"/>
              <a:gd name="T10" fmla="*/ 40 w 289"/>
              <a:gd name="T11" fmla="*/ 31 h 141"/>
              <a:gd name="T12" fmla="*/ 104 w 289"/>
              <a:gd name="T13" fmla="*/ 70 h 141"/>
              <a:gd name="T14" fmla="*/ 178 w 289"/>
              <a:gd name="T15" fmla="*/ 73 h 141"/>
              <a:gd name="T16" fmla="*/ 257 w 289"/>
              <a:gd name="T17" fmla="*/ 23 h 141"/>
              <a:gd name="T18" fmla="*/ 289 w 289"/>
              <a:gd name="T1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41">
                <a:moveTo>
                  <a:pt x="289" y="0"/>
                </a:moveTo>
                <a:cubicBezTo>
                  <a:pt x="289" y="4"/>
                  <a:pt x="288" y="10"/>
                  <a:pt x="288" y="19"/>
                </a:cubicBezTo>
                <a:cubicBezTo>
                  <a:pt x="251" y="68"/>
                  <a:pt x="189" y="141"/>
                  <a:pt x="143" y="132"/>
                </a:cubicBezTo>
                <a:cubicBezTo>
                  <a:pt x="98" y="123"/>
                  <a:pt x="39" y="62"/>
                  <a:pt x="3" y="19"/>
                </a:cubicBezTo>
                <a:cubicBezTo>
                  <a:pt x="2" y="12"/>
                  <a:pt x="1" y="7"/>
                  <a:pt x="0" y="3"/>
                </a:cubicBezTo>
                <a:cubicBezTo>
                  <a:pt x="13" y="13"/>
                  <a:pt x="27" y="22"/>
                  <a:pt x="40" y="31"/>
                </a:cubicBezTo>
                <a:cubicBezTo>
                  <a:pt x="60" y="45"/>
                  <a:pt x="80" y="62"/>
                  <a:pt x="104" y="70"/>
                </a:cubicBezTo>
                <a:cubicBezTo>
                  <a:pt x="126" y="76"/>
                  <a:pt x="155" y="75"/>
                  <a:pt x="178" y="73"/>
                </a:cubicBezTo>
                <a:cubicBezTo>
                  <a:pt x="204" y="71"/>
                  <a:pt x="237" y="37"/>
                  <a:pt x="257" y="23"/>
                </a:cubicBezTo>
                <a:cubicBezTo>
                  <a:pt x="268" y="15"/>
                  <a:pt x="278" y="8"/>
                  <a:pt x="289"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7" name="Freeform 172">
            <a:extLst>
              <a:ext uri="{FF2B5EF4-FFF2-40B4-BE49-F238E27FC236}">
                <a16:creationId xmlns:a16="http://schemas.microsoft.com/office/drawing/2014/main" id="{7DF92A74-01E7-4BFB-827B-652BF8CCFC89}"/>
              </a:ext>
            </a:extLst>
          </p:cNvPr>
          <p:cNvSpPr>
            <a:spLocks/>
          </p:cNvSpPr>
          <p:nvPr/>
        </p:nvSpPr>
        <p:spPr bwMode="auto">
          <a:xfrm>
            <a:off x="14271448" y="1539061"/>
            <a:ext cx="30432" cy="20289"/>
          </a:xfrm>
          <a:custGeom>
            <a:avLst/>
            <a:gdLst>
              <a:gd name="T0" fmla="*/ 27 w 27"/>
              <a:gd name="T1" fmla="*/ 14 h 18"/>
              <a:gd name="T2" fmla="*/ 21 w 27"/>
              <a:gd name="T3" fmla="*/ 1 h 18"/>
              <a:gd name="T4" fmla="*/ 5 w 27"/>
              <a:gd name="T5" fmla="*/ 4 h 18"/>
              <a:gd name="T6" fmla="*/ 1 w 27"/>
              <a:gd name="T7" fmla="*/ 8 h 18"/>
              <a:gd name="T8" fmla="*/ 13 w 27"/>
              <a:gd name="T9" fmla="*/ 15 h 18"/>
              <a:gd name="T10" fmla="*/ 27 w 27"/>
              <a:gd name="T11" fmla="*/ 14 h 18"/>
            </a:gdLst>
            <a:ahLst/>
            <a:cxnLst>
              <a:cxn ang="0">
                <a:pos x="T0" y="T1"/>
              </a:cxn>
              <a:cxn ang="0">
                <a:pos x="T2" y="T3"/>
              </a:cxn>
              <a:cxn ang="0">
                <a:pos x="T4" y="T5"/>
              </a:cxn>
              <a:cxn ang="0">
                <a:pos x="T6" y="T7"/>
              </a:cxn>
              <a:cxn ang="0">
                <a:pos x="T8" y="T9"/>
              </a:cxn>
              <a:cxn ang="0">
                <a:pos x="T10" y="T11"/>
              </a:cxn>
            </a:cxnLst>
            <a:rect l="0" t="0" r="r" b="b"/>
            <a:pathLst>
              <a:path w="27" h="18">
                <a:moveTo>
                  <a:pt x="27" y="14"/>
                </a:moveTo>
                <a:cubicBezTo>
                  <a:pt x="27" y="15"/>
                  <a:pt x="27" y="3"/>
                  <a:pt x="21" y="1"/>
                </a:cubicBezTo>
                <a:cubicBezTo>
                  <a:pt x="16" y="0"/>
                  <a:pt x="10" y="2"/>
                  <a:pt x="5" y="4"/>
                </a:cubicBezTo>
                <a:cubicBezTo>
                  <a:pt x="4" y="5"/>
                  <a:pt x="1" y="6"/>
                  <a:pt x="1" y="8"/>
                </a:cubicBezTo>
                <a:cubicBezTo>
                  <a:pt x="0" y="13"/>
                  <a:pt x="9" y="18"/>
                  <a:pt x="13" y="15"/>
                </a:cubicBezTo>
                <a:cubicBezTo>
                  <a:pt x="19" y="12"/>
                  <a:pt x="25" y="11"/>
                  <a:pt x="27" y="14"/>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8" name="Freeform 173">
            <a:extLst>
              <a:ext uri="{FF2B5EF4-FFF2-40B4-BE49-F238E27FC236}">
                <a16:creationId xmlns:a16="http://schemas.microsoft.com/office/drawing/2014/main" id="{10390C08-60EB-41DB-B32E-01BC151CC90A}"/>
              </a:ext>
            </a:extLst>
          </p:cNvPr>
          <p:cNvSpPr>
            <a:spLocks/>
          </p:cNvSpPr>
          <p:nvPr/>
        </p:nvSpPr>
        <p:spPr bwMode="auto">
          <a:xfrm>
            <a:off x="14328510" y="1539061"/>
            <a:ext cx="30432" cy="20289"/>
          </a:xfrm>
          <a:custGeom>
            <a:avLst/>
            <a:gdLst>
              <a:gd name="T0" fmla="*/ 0 w 27"/>
              <a:gd name="T1" fmla="*/ 14 h 18"/>
              <a:gd name="T2" fmla="*/ 7 w 27"/>
              <a:gd name="T3" fmla="*/ 1 h 18"/>
              <a:gd name="T4" fmla="*/ 22 w 27"/>
              <a:gd name="T5" fmla="*/ 4 h 18"/>
              <a:gd name="T6" fmla="*/ 26 w 27"/>
              <a:gd name="T7" fmla="*/ 8 h 18"/>
              <a:gd name="T8" fmla="*/ 14 w 27"/>
              <a:gd name="T9" fmla="*/ 15 h 18"/>
              <a:gd name="T10" fmla="*/ 0 w 27"/>
              <a:gd name="T11" fmla="*/ 14 h 18"/>
            </a:gdLst>
            <a:ahLst/>
            <a:cxnLst>
              <a:cxn ang="0">
                <a:pos x="T0" y="T1"/>
              </a:cxn>
              <a:cxn ang="0">
                <a:pos x="T2" y="T3"/>
              </a:cxn>
              <a:cxn ang="0">
                <a:pos x="T4" y="T5"/>
              </a:cxn>
              <a:cxn ang="0">
                <a:pos x="T6" y="T7"/>
              </a:cxn>
              <a:cxn ang="0">
                <a:pos x="T8" y="T9"/>
              </a:cxn>
              <a:cxn ang="0">
                <a:pos x="T10" y="T11"/>
              </a:cxn>
            </a:cxnLst>
            <a:rect l="0" t="0" r="r" b="b"/>
            <a:pathLst>
              <a:path w="27" h="18">
                <a:moveTo>
                  <a:pt x="0" y="14"/>
                </a:moveTo>
                <a:cubicBezTo>
                  <a:pt x="0" y="15"/>
                  <a:pt x="0" y="3"/>
                  <a:pt x="7" y="1"/>
                </a:cubicBezTo>
                <a:cubicBezTo>
                  <a:pt x="11" y="0"/>
                  <a:pt x="17" y="2"/>
                  <a:pt x="22" y="4"/>
                </a:cubicBezTo>
                <a:cubicBezTo>
                  <a:pt x="23" y="5"/>
                  <a:pt x="26" y="6"/>
                  <a:pt x="26" y="8"/>
                </a:cubicBezTo>
                <a:cubicBezTo>
                  <a:pt x="27" y="13"/>
                  <a:pt x="18" y="18"/>
                  <a:pt x="14" y="15"/>
                </a:cubicBezTo>
                <a:cubicBezTo>
                  <a:pt x="8" y="12"/>
                  <a:pt x="2" y="11"/>
                  <a:pt x="0" y="14"/>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59" name="Freeform 174">
            <a:extLst>
              <a:ext uri="{FF2B5EF4-FFF2-40B4-BE49-F238E27FC236}">
                <a16:creationId xmlns:a16="http://schemas.microsoft.com/office/drawing/2014/main" id="{E69B23DC-43C6-4F85-BCEE-0BAFBDE98CD7}"/>
              </a:ext>
            </a:extLst>
          </p:cNvPr>
          <p:cNvSpPr>
            <a:spLocks/>
          </p:cNvSpPr>
          <p:nvPr/>
        </p:nvSpPr>
        <p:spPr bwMode="auto">
          <a:xfrm>
            <a:off x="14102803" y="1299405"/>
            <a:ext cx="166111" cy="45649"/>
          </a:xfrm>
          <a:custGeom>
            <a:avLst/>
            <a:gdLst>
              <a:gd name="T0" fmla="*/ 147 w 149"/>
              <a:gd name="T1" fmla="*/ 41 h 41"/>
              <a:gd name="T2" fmla="*/ 149 w 149"/>
              <a:gd name="T3" fmla="*/ 16 h 41"/>
              <a:gd name="T4" fmla="*/ 145 w 149"/>
              <a:gd name="T5" fmla="*/ 28 h 41"/>
              <a:gd name="T6" fmla="*/ 139 w 149"/>
              <a:gd name="T7" fmla="*/ 16 h 41"/>
              <a:gd name="T8" fmla="*/ 143 w 149"/>
              <a:gd name="T9" fmla="*/ 28 h 41"/>
              <a:gd name="T10" fmla="*/ 132 w 149"/>
              <a:gd name="T11" fmla="*/ 15 h 41"/>
              <a:gd name="T12" fmla="*/ 138 w 149"/>
              <a:gd name="T13" fmla="*/ 23 h 41"/>
              <a:gd name="T14" fmla="*/ 119 w 149"/>
              <a:gd name="T15" fmla="*/ 13 h 41"/>
              <a:gd name="T16" fmla="*/ 128 w 149"/>
              <a:gd name="T17" fmla="*/ 20 h 41"/>
              <a:gd name="T18" fmla="*/ 46 w 149"/>
              <a:gd name="T19" fmla="*/ 2 h 41"/>
              <a:gd name="T20" fmla="*/ 0 w 149"/>
              <a:gd name="T21" fmla="*/ 37 h 41"/>
              <a:gd name="T22" fmla="*/ 34 w 149"/>
              <a:gd name="T23" fmla="*/ 18 h 41"/>
              <a:gd name="T24" fmla="*/ 76 w 149"/>
              <a:gd name="T25" fmla="*/ 27 h 41"/>
              <a:gd name="T26" fmla="*/ 146 w 149"/>
              <a:gd name="T27" fmla="*/ 41 h 41"/>
              <a:gd name="T28" fmla="*/ 147 w 149"/>
              <a:gd name="T2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41">
                <a:moveTo>
                  <a:pt x="147" y="41"/>
                </a:moveTo>
                <a:cubicBezTo>
                  <a:pt x="149" y="38"/>
                  <a:pt x="148" y="19"/>
                  <a:pt x="149" y="16"/>
                </a:cubicBezTo>
                <a:cubicBezTo>
                  <a:pt x="145" y="28"/>
                  <a:pt x="145" y="28"/>
                  <a:pt x="145" y="28"/>
                </a:cubicBezTo>
                <a:cubicBezTo>
                  <a:pt x="145" y="28"/>
                  <a:pt x="143" y="16"/>
                  <a:pt x="139" y="16"/>
                </a:cubicBezTo>
                <a:cubicBezTo>
                  <a:pt x="143" y="28"/>
                  <a:pt x="143" y="28"/>
                  <a:pt x="143" y="28"/>
                </a:cubicBezTo>
                <a:cubicBezTo>
                  <a:pt x="143" y="28"/>
                  <a:pt x="138" y="15"/>
                  <a:pt x="132" y="15"/>
                </a:cubicBezTo>
                <a:cubicBezTo>
                  <a:pt x="132" y="15"/>
                  <a:pt x="137" y="20"/>
                  <a:pt x="138" y="23"/>
                </a:cubicBezTo>
                <a:cubicBezTo>
                  <a:pt x="138" y="23"/>
                  <a:pt x="126" y="15"/>
                  <a:pt x="119" y="13"/>
                </a:cubicBezTo>
                <a:cubicBezTo>
                  <a:pt x="119" y="13"/>
                  <a:pt x="127" y="19"/>
                  <a:pt x="128" y="20"/>
                </a:cubicBezTo>
                <a:cubicBezTo>
                  <a:pt x="128" y="20"/>
                  <a:pt x="72" y="0"/>
                  <a:pt x="46" y="2"/>
                </a:cubicBezTo>
                <a:cubicBezTo>
                  <a:pt x="19" y="5"/>
                  <a:pt x="3" y="23"/>
                  <a:pt x="0" y="37"/>
                </a:cubicBezTo>
                <a:cubicBezTo>
                  <a:pt x="0" y="37"/>
                  <a:pt x="10" y="11"/>
                  <a:pt x="34" y="18"/>
                </a:cubicBezTo>
                <a:cubicBezTo>
                  <a:pt x="62" y="25"/>
                  <a:pt x="58" y="23"/>
                  <a:pt x="76" y="27"/>
                </a:cubicBezTo>
                <a:cubicBezTo>
                  <a:pt x="99" y="32"/>
                  <a:pt x="122" y="37"/>
                  <a:pt x="146" y="41"/>
                </a:cubicBezTo>
                <a:cubicBezTo>
                  <a:pt x="146" y="41"/>
                  <a:pt x="146" y="41"/>
                  <a:pt x="147" y="41"/>
                </a:cubicBezTo>
                <a:close/>
              </a:path>
            </a:pathLst>
          </a:custGeom>
          <a:solidFill>
            <a:srgbClr val="050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0" name="Freeform 175">
            <a:extLst>
              <a:ext uri="{FF2B5EF4-FFF2-40B4-BE49-F238E27FC236}">
                <a16:creationId xmlns:a16="http://schemas.microsoft.com/office/drawing/2014/main" id="{D7BAAD68-AFD9-4519-9C0E-1229A5966A92}"/>
              </a:ext>
            </a:extLst>
          </p:cNvPr>
          <p:cNvSpPr>
            <a:spLocks/>
          </p:cNvSpPr>
          <p:nvPr/>
        </p:nvSpPr>
        <p:spPr bwMode="auto">
          <a:xfrm>
            <a:off x="14362747" y="1299405"/>
            <a:ext cx="164842" cy="45649"/>
          </a:xfrm>
          <a:custGeom>
            <a:avLst/>
            <a:gdLst>
              <a:gd name="T0" fmla="*/ 2 w 149"/>
              <a:gd name="T1" fmla="*/ 41 h 41"/>
              <a:gd name="T2" fmla="*/ 0 w 149"/>
              <a:gd name="T3" fmla="*/ 16 h 41"/>
              <a:gd name="T4" fmla="*/ 4 w 149"/>
              <a:gd name="T5" fmla="*/ 28 h 41"/>
              <a:gd name="T6" fmla="*/ 10 w 149"/>
              <a:gd name="T7" fmla="*/ 16 h 41"/>
              <a:gd name="T8" fmla="*/ 6 w 149"/>
              <a:gd name="T9" fmla="*/ 28 h 41"/>
              <a:gd name="T10" fmla="*/ 17 w 149"/>
              <a:gd name="T11" fmla="*/ 15 h 41"/>
              <a:gd name="T12" fmla="*/ 11 w 149"/>
              <a:gd name="T13" fmla="*/ 23 h 41"/>
              <a:gd name="T14" fmla="*/ 30 w 149"/>
              <a:gd name="T15" fmla="*/ 13 h 41"/>
              <a:gd name="T16" fmla="*/ 21 w 149"/>
              <a:gd name="T17" fmla="*/ 20 h 41"/>
              <a:gd name="T18" fmla="*/ 104 w 149"/>
              <a:gd name="T19" fmla="*/ 2 h 41"/>
              <a:gd name="T20" fmla="*/ 149 w 149"/>
              <a:gd name="T21" fmla="*/ 37 h 41"/>
              <a:gd name="T22" fmla="*/ 115 w 149"/>
              <a:gd name="T23" fmla="*/ 18 h 41"/>
              <a:gd name="T24" fmla="*/ 73 w 149"/>
              <a:gd name="T25" fmla="*/ 27 h 41"/>
              <a:gd name="T26" fmla="*/ 3 w 149"/>
              <a:gd name="T27" fmla="*/ 41 h 41"/>
              <a:gd name="T28" fmla="*/ 2 w 149"/>
              <a:gd name="T2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41">
                <a:moveTo>
                  <a:pt x="2" y="41"/>
                </a:moveTo>
                <a:cubicBezTo>
                  <a:pt x="0" y="38"/>
                  <a:pt x="1" y="19"/>
                  <a:pt x="0" y="16"/>
                </a:cubicBezTo>
                <a:cubicBezTo>
                  <a:pt x="4" y="28"/>
                  <a:pt x="4" y="28"/>
                  <a:pt x="4" y="28"/>
                </a:cubicBezTo>
                <a:cubicBezTo>
                  <a:pt x="4" y="28"/>
                  <a:pt x="6" y="16"/>
                  <a:pt x="10" y="16"/>
                </a:cubicBezTo>
                <a:cubicBezTo>
                  <a:pt x="6" y="28"/>
                  <a:pt x="6" y="28"/>
                  <a:pt x="6" y="28"/>
                </a:cubicBezTo>
                <a:cubicBezTo>
                  <a:pt x="6" y="28"/>
                  <a:pt x="11" y="15"/>
                  <a:pt x="17" y="15"/>
                </a:cubicBezTo>
                <a:cubicBezTo>
                  <a:pt x="17" y="15"/>
                  <a:pt x="12" y="20"/>
                  <a:pt x="11" y="23"/>
                </a:cubicBezTo>
                <a:cubicBezTo>
                  <a:pt x="11" y="23"/>
                  <a:pt x="23" y="15"/>
                  <a:pt x="30" y="13"/>
                </a:cubicBezTo>
                <a:cubicBezTo>
                  <a:pt x="30" y="13"/>
                  <a:pt x="22" y="19"/>
                  <a:pt x="21" y="20"/>
                </a:cubicBezTo>
                <a:cubicBezTo>
                  <a:pt x="21" y="20"/>
                  <a:pt x="77" y="0"/>
                  <a:pt x="104" y="2"/>
                </a:cubicBezTo>
                <a:cubicBezTo>
                  <a:pt x="130" y="5"/>
                  <a:pt x="146" y="23"/>
                  <a:pt x="149" y="37"/>
                </a:cubicBezTo>
                <a:cubicBezTo>
                  <a:pt x="149" y="37"/>
                  <a:pt x="139" y="11"/>
                  <a:pt x="115" y="18"/>
                </a:cubicBezTo>
                <a:cubicBezTo>
                  <a:pt x="87" y="25"/>
                  <a:pt x="91" y="23"/>
                  <a:pt x="73" y="27"/>
                </a:cubicBezTo>
                <a:cubicBezTo>
                  <a:pt x="50" y="32"/>
                  <a:pt x="27" y="37"/>
                  <a:pt x="3" y="41"/>
                </a:cubicBezTo>
                <a:cubicBezTo>
                  <a:pt x="3" y="41"/>
                  <a:pt x="3" y="41"/>
                  <a:pt x="2" y="41"/>
                </a:cubicBezTo>
                <a:close/>
              </a:path>
            </a:pathLst>
          </a:custGeom>
          <a:solidFill>
            <a:srgbClr val="050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1" name="Freeform 176">
            <a:extLst>
              <a:ext uri="{FF2B5EF4-FFF2-40B4-BE49-F238E27FC236}">
                <a16:creationId xmlns:a16="http://schemas.microsoft.com/office/drawing/2014/main" id="{7E58D174-E8E5-42F3-B59B-6CC2555FB5A9}"/>
              </a:ext>
            </a:extLst>
          </p:cNvPr>
          <p:cNvSpPr>
            <a:spLocks/>
          </p:cNvSpPr>
          <p:nvPr/>
        </p:nvSpPr>
        <p:spPr bwMode="auto">
          <a:xfrm>
            <a:off x="14381766" y="1356467"/>
            <a:ext cx="131874" cy="43112"/>
          </a:xfrm>
          <a:custGeom>
            <a:avLst/>
            <a:gdLst>
              <a:gd name="T0" fmla="*/ 0 w 118"/>
              <a:gd name="T1" fmla="*/ 36 h 38"/>
              <a:gd name="T2" fmla="*/ 53 w 118"/>
              <a:gd name="T3" fmla="*/ 1 h 38"/>
              <a:gd name="T4" fmla="*/ 112 w 118"/>
              <a:gd name="T5" fmla="*/ 34 h 38"/>
              <a:gd name="T6" fmla="*/ 98 w 118"/>
              <a:gd name="T7" fmla="*/ 38 h 38"/>
              <a:gd name="T8" fmla="*/ 81 w 118"/>
              <a:gd name="T9" fmla="*/ 16 h 38"/>
              <a:gd name="T10" fmla="*/ 0 w 118"/>
              <a:gd name="T11" fmla="*/ 36 h 38"/>
            </a:gdLst>
            <a:ahLst/>
            <a:cxnLst>
              <a:cxn ang="0">
                <a:pos x="T0" y="T1"/>
              </a:cxn>
              <a:cxn ang="0">
                <a:pos x="T2" y="T3"/>
              </a:cxn>
              <a:cxn ang="0">
                <a:pos x="T4" y="T5"/>
              </a:cxn>
              <a:cxn ang="0">
                <a:pos x="T6" y="T7"/>
              </a:cxn>
              <a:cxn ang="0">
                <a:pos x="T8" y="T9"/>
              </a:cxn>
              <a:cxn ang="0">
                <a:pos x="T10" y="T11"/>
              </a:cxn>
            </a:cxnLst>
            <a:rect l="0" t="0" r="r" b="b"/>
            <a:pathLst>
              <a:path w="118" h="38">
                <a:moveTo>
                  <a:pt x="0" y="36"/>
                </a:moveTo>
                <a:cubicBezTo>
                  <a:pt x="0" y="36"/>
                  <a:pt x="11" y="3"/>
                  <a:pt x="53" y="1"/>
                </a:cubicBezTo>
                <a:cubicBezTo>
                  <a:pt x="95" y="0"/>
                  <a:pt x="118" y="15"/>
                  <a:pt x="112" y="34"/>
                </a:cubicBezTo>
                <a:cubicBezTo>
                  <a:pt x="98" y="38"/>
                  <a:pt x="98" y="38"/>
                  <a:pt x="98" y="38"/>
                </a:cubicBezTo>
                <a:cubicBezTo>
                  <a:pt x="98" y="38"/>
                  <a:pt x="110" y="26"/>
                  <a:pt x="81" y="16"/>
                </a:cubicBezTo>
                <a:cubicBezTo>
                  <a:pt x="54" y="8"/>
                  <a:pt x="30" y="3"/>
                  <a:pt x="0" y="36"/>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2" name="Freeform 177">
            <a:extLst>
              <a:ext uri="{FF2B5EF4-FFF2-40B4-BE49-F238E27FC236}">
                <a16:creationId xmlns:a16="http://schemas.microsoft.com/office/drawing/2014/main" id="{493CA17C-0238-4965-B8B8-77EAE50D84FE}"/>
              </a:ext>
            </a:extLst>
          </p:cNvPr>
          <p:cNvSpPr>
            <a:spLocks/>
          </p:cNvSpPr>
          <p:nvPr/>
        </p:nvSpPr>
        <p:spPr bwMode="auto">
          <a:xfrm>
            <a:off x="14116750" y="1356467"/>
            <a:ext cx="131874" cy="43112"/>
          </a:xfrm>
          <a:custGeom>
            <a:avLst/>
            <a:gdLst>
              <a:gd name="T0" fmla="*/ 118 w 118"/>
              <a:gd name="T1" fmla="*/ 36 h 38"/>
              <a:gd name="T2" fmla="*/ 65 w 118"/>
              <a:gd name="T3" fmla="*/ 1 h 38"/>
              <a:gd name="T4" fmla="*/ 6 w 118"/>
              <a:gd name="T5" fmla="*/ 34 h 38"/>
              <a:gd name="T6" fmla="*/ 20 w 118"/>
              <a:gd name="T7" fmla="*/ 38 h 38"/>
              <a:gd name="T8" fmla="*/ 37 w 118"/>
              <a:gd name="T9" fmla="*/ 16 h 38"/>
              <a:gd name="T10" fmla="*/ 118 w 118"/>
              <a:gd name="T11" fmla="*/ 36 h 38"/>
            </a:gdLst>
            <a:ahLst/>
            <a:cxnLst>
              <a:cxn ang="0">
                <a:pos x="T0" y="T1"/>
              </a:cxn>
              <a:cxn ang="0">
                <a:pos x="T2" y="T3"/>
              </a:cxn>
              <a:cxn ang="0">
                <a:pos x="T4" y="T5"/>
              </a:cxn>
              <a:cxn ang="0">
                <a:pos x="T6" y="T7"/>
              </a:cxn>
              <a:cxn ang="0">
                <a:pos x="T8" y="T9"/>
              </a:cxn>
              <a:cxn ang="0">
                <a:pos x="T10" y="T11"/>
              </a:cxn>
            </a:cxnLst>
            <a:rect l="0" t="0" r="r" b="b"/>
            <a:pathLst>
              <a:path w="118" h="38">
                <a:moveTo>
                  <a:pt x="118" y="36"/>
                </a:moveTo>
                <a:cubicBezTo>
                  <a:pt x="118" y="36"/>
                  <a:pt x="107" y="3"/>
                  <a:pt x="65" y="1"/>
                </a:cubicBezTo>
                <a:cubicBezTo>
                  <a:pt x="23" y="0"/>
                  <a:pt x="0" y="15"/>
                  <a:pt x="6" y="34"/>
                </a:cubicBezTo>
                <a:cubicBezTo>
                  <a:pt x="20" y="38"/>
                  <a:pt x="20" y="38"/>
                  <a:pt x="20" y="38"/>
                </a:cubicBezTo>
                <a:cubicBezTo>
                  <a:pt x="20" y="38"/>
                  <a:pt x="8" y="26"/>
                  <a:pt x="37" y="16"/>
                </a:cubicBezTo>
                <a:cubicBezTo>
                  <a:pt x="64" y="8"/>
                  <a:pt x="88" y="3"/>
                  <a:pt x="118" y="36"/>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3" name="Freeform 178">
            <a:extLst>
              <a:ext uri="{FF2B5EF4-FFF2-40B4-BE49-F238E27FC236}">
                <a16:creationId xmlns:a16="http://schemas.microsoft.com/office/drawing/2014/main" id="{5896B08B-19BF-4E77-9DB7-E2D88A1BAA62}"/>
              </a:ext>
            </a:extLst>
          </p:cNvPr>
          <p:cNvSpPr>
            <a:spLocks/>
          </p:cNvSpPr>
          <p:nvPr/>
        </p:nvSpPr>
        <p:spPr bwMode="auto">
          <a:xfrm>
            <a:off x="14128162" y="1409723"/>
            <a:ext cx="111586" cy="53257"/>
          </a:xfrm>
          <a:custGeom>
            <a:avLst/>
            <a:gdLst>
              <a:gd name="T0" fmla="*/ 92 w 100"/>
              <a:gd name="T1" fmla="*/ 0 h 47"/>
              <a:gd name="T2" fmla="*/ 100 w 100"/>
              <a:gd name="T3" fmla="*/ 10 h 47"/>
              <a:gd name="T4" fmla="*/ 0 w 100"/>
              <a:gd name="T5" fmla="*/ 3 h 47"/>
              <a:gd name="T6" fmla="*/ 21 w 100"/>
              <a:gd name="T7" fmla="*/ 0 h 47"/>
              <a:gd name="T8" fmla="*/ 92 w 100"/>
              <a:gd name="T9" fmla="*/ 0 h 47"/>
            </a:gdLst>
            <a:ahLst/>
            <a:cxnLst>
              <a:cxn ang="0">
                <a:pos x="T0" y="T1"/>
              </a:cxn>
              <a:cxn ang="0">
                <a:pos x="T2" y="T3"/>
              </a:cxn>
              <a:cxn ang="0">
                <a:pos x="T4" y="T5"/>
              </a:cxn>
              <a:cxn ang="0">
                <a:pos x="T6" y="T7"/>
              </a:cxn>
              <a:cxn ang="0">
                <a:pos x="T8" y="T9"/>
              </a:cxn>
            </a:cxnLst>
            <a:rect l="0" t="0" r="r" b="b"/>
            <a:pathLst>
              <a:path w="100" h="47">
                <a:moveTo>
                  <a:pt x="92" y="0"/>
                </a:moveTo>
                <a:cubicBezTo>
                  <a:pt x="92" y="0"/>
                  <a:pt x="93" y="11"/>
                  <a:pt x="100" y="10"/>
                </a:cubicBezTo>
                <a:cubicBezTo>
                  <a:pt x="100" y="10"/>
                  <a:pt x="45" y="47"/>
                  <a:pt x="0" y="3"/>
                </a:cubicBezTo>
                <a:cubicBezTo>
                  <a:pt x="0" y="3"/>
                  <a:pt x="7" y="11"/>
                  <a:pt x="21" y="0"/>
                </a:cubicBezTo>
                <a:cubicBezTo>
                  <a:pt x="21" y="0"/>
                  <a:pt x="48" y="16"/>
                  <a:pt x="92" y="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4" name="Freeform 179">
            <a:extLst>
              <a:ext uri="{FF2B5EF4-FFF2-40B4-BE49-F238E27FC236}">
                <a16:creationId xmlns:a16="http://schemas.microsoft.com/office/drawing/2014/main" id="{EBE1798D-DF6C-40AB-9F81-051C4D88F56D}"/>
              </a:ext>
            </a:extLst>
          </p:cNvPr>
          <p:cNvSpPr>
            <a:spLocks/>
          </p:cNvSpPr>
          <p:nvPr/>
        </p:nvSpPr>
        <p:spPr bwMode="auto">
          <a:xfrm>
            <a:off x="14121822" y="1393239"/>
            <a:ext cx="131874" cy="36773"/>
          </a:xfrm>
          <a:custGeom>
            <a:avLst/>
            <a:gdLst>
              <a:gd name="T0" fmla="*/ 119 w 119"/>
              <a:gd name="T1" fmla="*/ 19 h 33"/>
              <a:gd name="T2" fmla="*/ 102 w 119"/>
              <a:gd name="T3" fmla="*/ 12 h 33"/>
              <a:gd name="T4" fmla="*/ 40 w 119"/>
              <a:gd name="T5" fmla="*/ 19 h 33"/>
              <a:gd name="T6" fmla="*/ 0 w 119"/>
              <a:gd name="T7" fmla="*/ 0 h 33"/>
              <a:gd name="T8" fmla="*/ 32 w 119"/>
              <a:gd name="T9" fmla="*/ 17 h 33"/>
              <a:gd name="T10" fmla="*/ 88 w 119"/>
              <a:gd name="T11" fmla="*/ 19 h 33"/>
              <a:gd name="T12" fmla="*/ 119 w 119"/>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119" h="33">
                <a:moveTo>
                  <a:pt x="119" y="19"/>
                </a:moveTo>
                <a:cubicBezTo>
                  <a:pt x="119" y="19"/>
                  <a:pt x="112" y="9"/>
                  <a:pt x="102" y="12"/>
                </a:cubicBezTo>
                <a:cubicBezTo>
                  <a:pt x="92" y="16"/>
                  <a:pt x="61" y="28"/>
                  <a:pt x="40" y="19"/>
                </a:cubicBezTo>
                <a:cubicBezTo>
                  <a:pt x="19" y="10"/>
                  <a:pt x="19" y="1"/>
                  <a:pt x="0" y="0"/>
                </a:cubicBezTo>
                <a:cubicBezTo>
                  <a:pt x="0" y="0"/>
                  <a:pt x="12" y="2"/>
                  <a:pt x="32" y="17"/>
                </a:cubicBezTo>
                <a:cubicBezTo>
                  <a:pt x="51" y="33"/>
                  <a:pt x="83" y="20"/>
                  <a:pt x="88" y="19"/>
                </a:cubicBezTo>
                <a:cubicBezTo>
                  <a:pt x="99" y="18"/>
                  <a:pt x="104" y="7"/>
                  <a:pt x="119" y="19"/>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5" name="Freeform 180">
            <a:extLst>
              <a:ext uri="{FF2B5EF4-FFF2-40B4-BE49-F238E27FC236}">
                <a16:creationId xmlns:a16="http://schemas.microsoft.com/office/drawing/2014/main" id="{DB2B2EEE-0E37-458C-913B-7F364188B492}"/>
              </a:ext>
            </a:extLst>
          </p:cNvPr>
          <p:cNvSpPr>
            <a:spLocks noEditPoints="1"/>
          </p:cNvSpPr>
          <p:nvPr/>
        </p:nvSpPr>
        <p:spPr bwMode="auto">
          <a:xfrm>
            <a:off x="14121823" y="1391971"/>
            <a:ext cx="138214" cy="34237"/>
          </a:xfrm>
          <a:custGeom>
            <a:avLst/>
            <a:gdLst>
              <a:gd name="T0" fmla="*/ 57 w 124"/>
              <a:gd name="T1" fmla="*/ 27 h 30"/>
              <a:gd name="T2" fmla="*/ 31 w 124"/>
              <a:gd name="T3" fmla="*/ 19 h 30"/>
              <a:gd name="T4" fmla="*/ 0 w 124"/>
              <a:gd name="T5" fmla="*/ 2 h 30"/>
              <a:gd name="T6" fmla="*/ 0 w 124"/>
              <a:gd name="T7" fmla="*/ 0 h 30"/>
              <a:gd name="T8" fmla="*/ 23 w 124"/>
              <a:gd name="T9" fmla="*/ 8 h 30"/>
              <a:gd name="T10" fmla="*/ 41 w 124"/>
              <a:gd name="T11" fmla="*/ 19 h 30"/>
              <a:gd name="T12" fmla="*/ 100 w 124"/>
              <a:gd name="T13" fmla="*/ 13 h 30"/>
              <a:gd name="T14" fmla="*/ 102 w 124"/>
              <a:gd name="T15" fmla="*/ 12 h 30"/>
              <a:gd name="T16" fmla="*/ 120 w 124"/>
              <a:gd name="T17" fmla="*/ 19 h 30"/>
              <a:gd name="T18" fmla="*/ 124 w 124"/>
              <a:gd name="T19" fmla="*/ 25 h 30"/>
              <a:gd name="T20" fmla="*/ 119 w 124"/>
              <a:gd name="T21" fmla="*/ 21 h 30"/>
              <a:gd name="T22" fmla="*/ 97 w 124"/>
              <a:gd name="T23" fmla="*/ 18 h 30"/>
              <a:gd name="T24" fmla="*/ 89 w 124"/>
              <a:gd name="T25" fmla="*/ 21 h 30"/>
              <a:gd name="T26" fmla="*/ 84 w 124"/>
              <a:gd name="T27" fmla="*/ 22 h 30"/>
              <a:gd name="T28" fmla="*/ 57 w 124"/>
              <a:gd name="T29" fmla="*/ 27 h 30"/>
              <a:gd name="T30" fmla="*/ 29 w 124"/>
              <a:gd name="T31" fmla="*/ 15 h 30"/>
              <a:gd name="T32" fmla="*/ 32 w 124"/>
              <a:gd name="T33" fmla="*/ 18 h 30"/>
              <a:gd name="T34" fmla="*/ 84 w 124"/>
              <a:gd name="T35" fmla="*/ 21 h 30"/>
              <a:gd name="T36" fmla="*/ 88 w 124"/>
              <a:gd name="T37" fmla="*/ 20 h 30"/>
              <a:gd name="T38" fmla="*/ 96 w 124"/>
              <a:gd name="T39" fmla="*/ 17 h 30"/>
              <a:gd name="T40" fmla="*/ 59 w 124"/>
              <a:gd name="T41" fmla="*/ 24 h 30"/>
              <a:gd name="T42" fmla="*/ 40 w 124"/>
              <a:gd name="T43" fmla="*/ 21 h 30"/>
              <a:gd name="T44" fmla="*/ 29 w 124"/>
              <a:gd name="T45" fmla="*/ 15 h 30"/>
              <a:gd name="T46" fmla="*/ 11 w 124"/>
              <a:gd name="T47" fmla="*/ 4 h 30"/>
              <a:gd name="T48" fmla="*/ 20 w 124"/>
              <a:gd name="T49" fmla="*/ 9 h 30"/>
              <a:gd name="T50" fmla="*/ 11 w 124"/>
              <a:gd name="T51"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30">
                <a:moveTo>
                  <a:pt x="57" y="27"/>
                </a:moveTo>
                <a:cubicBezTo>
                  <a:pt x="48" y="27"/>
                  <a:pt x="39" y="25"/>
                  <a:pt x="31" y="19"/>
                </a:cubicBezTo>
                <a:cubicBezTo>
                  <a:pt x="12" y="4"/>
                  <a:pt x="0" y="2"/>
                  <a:pt x="0" y="2"/>
                </a:cubicBezTo>
                <a:cubicBezTo>
                  <a:pt x="0" y="0"/>
                  <a:pt x="0" y="0"/>
                  <a:pt x="0" y="0"/>
                </a:cubicBezTo>
                <a:cubicBezTo>
                  <a:pt x="12" y="1"/>
                  <a:pt x="17" y="4"/>
                  <a:pt x="23" y="8"/>
                </a:cubicBezTo>
                <a:cubicBezTo>
                  <a:pt x="27" y="12"/>
                  <a:pt x="32" y="15"/>
                  <a:pt x="41" y="19"/>
                </a:cubicBezTo>
                <a:cubicBezTo>
                  <a:pt x="60" y="27"/>
                  <a:pt x="90" y="17"/>
                  <a:pt x="100" y="13"/>
                </a:cubicBezTo>
                <a:cubicBezTo>
                  <a:pt x="101" y="13"/>
                  <a:pt x="101" y="13"/>
                  <a:pt x="102" y="12"/>
                </a:cubicBezTo>
                <a:cubicBezTo>
                  <a:pt x="112" y="9"/>
                  <a:pt x="120" y="19"/>
                  <a:pt x="120" y="19"/>
                </a:cubicBezTo>
                <a:cubicBezTo>
                  <a:pt x="124" y="25"/>
                  <a:pt x="124" y="25"/>
                  <a:pt x="124" y="25"/>
                </a:cubicBezTo>
                <a:cubicBezTo>
                  <a:pt x="119" y="21"/>
                  <a:pt x="119" y="21"/>
                  <a:pt x="119" y="21"/>
                </a:cubicBezTo>
                <a:cubicBezTo>
                  <a:pt x="109" y="13"/>
                  <a:pt x="103" y="15"/>
                  <a:pt x="97" y="18"/>
                </a:cubicBezTo>
                <a:cubicBezTo>
                  <a:pt x="95" y="20"/>
                  <a:pt x="92" y="21"/>
                  <a:pt x="89" y="21"/>
                </a:cubicBezTo>
                <a:cubicBezTo>
                  <a:pt x="88" y="22"/>
                  <a:pt x="86" y="22"/>
                  <a:pt x="84" y="22"/>
                </a:cubicBezTo>
                <a:cubicBezTo>
                  <a:pt x="78" y="24"/>
                  <a:pt x="68" y="27"/>
                  <a:pt x="57" y="27"/>
                </a:cubicBezTo>
                <a:close/>
                <a:moveTo>
                  <a:pt x="29" y="15"/>
                </a:moveTo>
                <a:cubicBezTo>
                  <a:pt x="30" y="16"/>
                  <a:pt x="31" y="17"/>
                  <a:pt x="32" y="18"/>
                </a:cubicBezTo>
                <a:cubicBezTo>
                  <a:pt x="48" y="30"/>
                  <a:pt x="73" y="23"/>
                  <a:pt x="84" y="21"/>
                </a:cubicBezTo>
                <a:cubicBezTo>
                  <a:pt x="86" y="20"/>
                  <a:pt x="87" y="20"/>
                  <a:pt x="88" y="20"/>
                </a:cubicBezTo>
                <a:cubicBezTo>
                  <a:pt x="91" y="19"/>
                  <a:pt x="94" y="18"/>
                  <a:pt x="96" y="17"/>
                </a:cubicBezTo>
                <a:cubicBezTo>
                  <a:pt x="87" y="20"/>
                  <a:pt x="72" y="24"/>
                  <a:pt x="59" y="24"/>
                </a:cubicBezTo>
                <a:cubicBezTo>
                  <a:pt x="52" y="24"/>
                  <a:pt x="46" y="23"/>
                  <a:pt x="40" y="21"/>
                </a:cubicBezTo>
                <a:cubicBezTo>
                  <a:pt x="35" y="19"/>
                  <a:pt x="32" y="17"/>
                  <a:pt x="29" y="15"/>
                </a:cubicBezTo>
                <a:close/>
                <a:moveTo>
                  <a:pt x="11" y="4"/>
                </a:moveTo>
                <a:cubicBezTo>
                  <a:pt x="14" y="5"/>
                  <a:pt x="17" y="7"/>
                  <a:pt x="20" y="9"/>
                </a:cubicBezTo>
                <a:cubicBezTo>
                  <a:pt x="17" y="7"/>
                  <a:pt x="15" y="5"/>
                  <a:pt x="11" y="4"/>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6" name="Freeform 181">
            <a:extLst>
              <a:ext uri="{FF2B5EF4-FFF2-40B4-BE49-F238E27FC236}">
                <a16:creationId xmlns:a16="http://schemas.microsoft.com/office/drawing/2014/main" id="{0B655B17-423C-4785-BD96-F2D15EA009CA}"/>
              </a:ext>
            </a:extLst>
          </p:cNvPr>
          <p:cNvSpPr>
            <a:spLocks/>
          </p:cNvSpPr>
          <p:nvPr/>
        </p:nvSpPr>
        <p:spPr bwMode="auto">
          <a:xfrm>
            <a:off x="14390642" y="1409723"/>
            <a:ext cx="111586" cy="53257"/>
          </a:xfrm>
          <a:custGeom>
            <a:avLst/>
            <a:gdLst>
              <a:gd name="T0" fmla="*/ 8 w 100"/>
              <a:gd name="T1" fmla="*/ 1 h 48"/>
              <a:gd name="T2" fmla="*/ 0 w 100"/>
              <a:gd name="T3" fmla="*/ 11 h 48"/>
              <a:gd name="T4" fmla="*/ 100 w 100"/>
              <a:gd name="T5" fmla="*/ 4 h 48"/>
              <a:gd name="T6" fmla="*/ 79 w 100"/>
              <a:gd name="T7" fmla="*/ 0 h 48"/>
              <a:gd name="T8" fmla="*/ 8 w 100"/>
              <a:gd name="T9" fmla="*/ 1 h 48"/>
            </a:gdLst>
            <a:ahLst/>
            <a:cxnLst>
              <a:cxn ang="0">
                <a:pos x="T0" y="T1"/>
              </a:cxn>
              <a:cxn ang="0">
                <a:pos x="T2" y="T3"/>
              </a:cxn>
              <a:cxn ang="0">
                <a:pos x="T4" y="T5"/>
              </a:cxn>
              <a:cxn ang="0">
                <a:pos x="T6" y="T7"/>
              </a:cxn>
              <a:cxn ang="0">
                <a:pos x="T8" y="T9"/>
              </a:cxn>
            </a:cxnLst>
            <a:rect l="0" t="0" r="r" b="b"/>
            <a:pathLst>
              <a:path w="100" h="48">
                <a:moveTo>
                  <a:pt x="8" y="1"/>
                </a:moveTo>
                <a:cubicBezTo>
                  <a:pt x="8" y="1"/>
                  <a:pt x="7" y="12"/>
                  <a:pt x="0" y="11"/>
                </a:cubicBezTo>
                <a:cubicBezTo>
                  <a:pt x="0" y="11"/>
                  <a:pt x="56" y="48"/>
                  <a:pt x="100" y="4"/>
                </a:cubicBezTo>
                <a:cubicBezTo>
                  <a:pt x="100" y="4"/>
                  <a:pt x="93" y="12"/>
                  <a:pt x="79" y="0"/>
                </a:cubicBezTo>
                <a:cubicBezTo>
                  <a:pt x="79" y="0"/>
                  <a:pt x="52" y="17"/>
                  <a:pt x="8" y="1"/>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7" name="Freeform 182">
            <a:extLst>
              <a:ext uri="{FF2B5EF4-FFF2-40B4-BE49-F238E27FC236}">
                <a16:creationId xmlns:a16="http://schemas.microsoft.com/office/drawing/2014/main" id="{B72D945B-BC42-4253-BCBE-9470ABD1B521}"/>
              </a:ext>
            </a:extLst>
          </p:cNvPr>
          <p:cNvSpPr>
            <a:spLocks/>
          </p:cNvSpPr>
          <p:nvPr/>
        </p:nvSpPr>
        <p:spPr bwMode="auto">
          <a:xfrm>
            <a:off x="14376694" y="1393239"/>
            <a:ext cx="131874" cy="36773"/>
          </a:xfrm>
          <a:custGeom>
            <a:avLst/>
            <a:gdLst>
              <a:gd name="T0" fmla="*/ 0 w 119"/>
              <a:gd name="T1" fmla="*/ 19 h 33"/>
              <a:gd name="T2" fmla="*/ 17 w 119"/>
              <a:gd name="T3" fmla="*/ 12 h 33"/>
              <a:gd name="T4" fmla="*/ 79 w 119"/>
              <a:gd name="T5" fmla="*/ 19 h 33"/>
              <a:gd name="T6" fmla="*/ 119 w 119"/>
              <a:gd name="T7" fmla="*/ 0 h 33"/>
              <a:gd name="T8" fmla="*/ 87 w 119"/>
              <a:gd name="T9" fmla="*/ 17 h 33"/>
              <a:gd name="T10" fmla="*/ 31 w 119"/>
              <a:gd name="T11" fmla="*/ 19 h 33"/>
              <a:gd name="T12" fmla="*/ 0 w 119"/>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119" h="33">
                <a:moveTo>
                  <a:pt x="0" y="19"/>
                </a:moveTo>
                <a:cubicBezTo>
                  <a:pt x="0" y="19"/>
                  <a:pt x="7" y="9"/>
                  <a:pt x="17" y="12"/>
                </a:cubicBezTo>
                <a:cubicBezTo>
                  <a:pt x="27" y="16"/>
                  <a:pt x="58" y="28"/>
                  <a:pt x="79" y="19"/>
                </a:cubicBezTo>
                <a:cubicBezTo>
                  <a:pt x="100" y="10"/>
                  <a:pt x="100" y="1"/>
                  <a:pt x="119" y="0"/>
                </a:cubicBezTo>
                <a:cubicBezTo>
                  <a:pt x="119" y="0"/>
                  <a:pt x="107" y="2"/>
                  <a:pt x="87" y="17"/>
                </a:cubicBezTo>
                <a:cubicBezTo>
                  <a:pt x="68" y="33"/>
                  <a:pt x="36" y="20"/>
                  <a:pt x="31" y="19"/>
                </a:cubicBezTo>
                <a:cubicBezTo>
                  <a:pt x="20" y="18"/>
                  <a:pt x="15" y="7"/>
                  <a:pt x="0" y="19"/>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8" name="Freeform 183">
            <a:extLst>
              <a:ext uri="{FF2B5EF4-FFF2-40B4-BE49-F238E27FC236}">
                <a16:creationId xmlns:a16="http://schemas.microsoft.com/office/drawing/2014/main" id="{07785A68-0303-4A0B-AE3E-68CB6A062531}"/>
              </a:ext>
            </a:extLst>
          </p:cNvPr>
          <p:cNvSpPr>
            <a:spLocks noEditPoints="1"/>
          </p:cNvSpPr>
          <p:nvPr/>
        </p:nvSpPr>
        <p:spPr bwMode="auto">
          <a:xfrm>
            <a:off x="14371622" y="1391971"/>
            <a:ext cx="136946" cy="34237"/>
          </a:xfrm>
          <a:custGeom>
            <a:avLst/>
            <a:gdLst>
              <a:gd name="T0" fmla="*/ 40 w 124"/>
              <a:gd name="T1" fmla="*/ 22 h 30"/>
              <a:gd name="T2" fmla="*/ 36 w 124"/>
              <a:gd name="T3" fmla="*/ 21 h 30"/>
              <a:gd name="T4" fmla="*/ 27 w 124"/>
              <a:gd name="T5" fmla="*/ 18 h 30"/>
              <a:gd name="T6" fmla="*/ 6 w 124"/>
              <a:gd name="T7" fmla="*/ 21 h 30"/>
              <a:gd name="T8" fmla="*/ 0 w 124"/>
              <a:gd name="T9" fmla="*/ 25 h 30"/>
              <a:gd name="T10" fmla="*/ 4 w 124"/>
              <a:gd name="T11" fmla="*/ 19 h 30"/>
              <a:gd name="T12" fmla="*/ 22 w 124"/>
              <a:gd name="T13" fmla="*/ 12 h 30"/>
              <a:gd name="T14" fmla="*/ 24 w 124"/>
              <a:gd name="T15" fmla="*/ 13 h 30"/>
              <a:gd name="T16" fmla="*/ 83 w 124"/>
              <a:gd name="T17" fmla="*/ 19 h 30"/>
              <a:gd name="T18" fmla="*/ 101 w 124"/>
              <a:gd name="T19" fmla="*/ 8 h 30"/>
              <a:gd name="T20" fmla="*/ 124 w 124"/>
              <a:gd name="T21" fmla="*/ 0 h 30"/>
              <a:gd name="T22" fmla="*/ 124 w 124"/>
              <a:gd name="T23" fmla="*/ 2 h 30"/>
              <a:gd name="T24" fmla="*/ 93 w 124"/>
              <a:gd name="T25" fmla="*/ 19 h 30"/>
              <a:gd name="T26" fmla="*/ 67 w 124"/>
              <a:gd name="T27" fmla="*/ 27 h 30"/>
              <a:gd name="T28" fmla="*/ 40 w 124"/>
              <a:gd name="T29" fmla="*/ 22 h 30"/>
              <a:gd name="T30" fmla="*/ 84 w 124"/>
              <a:gd name="T31" fmla="*/ 21 h 30"/>
              <a:gd name="T32" fmla="*/ 66 w 124"/>
              <a:gd name="T33" fmla="*/ 24 h 30"/>
              <a:gd name="T34" fmla="*/ 28 w 124"/>
              <a:gd name="T35" fmla="*/ 17 h 30"/>
              <a:gd name="T36" fmla="*/ 36 w 124"/>
              <a:gd name="T37" fmla="*/ 20 h 30"/>
              <a:gd name="T38" fmla="*/ 40 w 124"/>
              <a:gd name="T39" fmla="*/ 21 h 30"/>
              <a:gd name="T40" fmla="*/ 92 w 124"/>
              <a:gd name="T41" fmla="*/ 18 h 30"/>
              <a:gd name="T42" fmla="*/ 95 w 124"/>
              <a:gd name="T43" fmla="*/ 15 h 30"/>
              <a:gd name="T44" fmla="*/ 84 w 124"/>
              <a:gd name="T45" fmla="*/ 21 h 30"/>
              <a:gd name="T46" fmla="*/ 104 w 124"/>
              <a:gd name="T47" fmla="*/ 9 h 30"/>
              <a:gd name="T48" fmla="*/ 113 w 124"/>
              <a:gd name="T49" fmla="*/ 4 h 30"/>
              <a:gd name="T50" fmla="*/ 104 w 124"/>
              <a:gd name="T51"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30">
                <a:moveTo>
                  <a:pt x="40" y="22"/>
                </a:moveTo>
                <a:cubicBezTo>
                  <a:pt x="38" y="22"/>
                  <a:pt x="36" y="22"/>
                  <a:pt x="36" y="21"/>
                </a:cubicBezTo>
                <a:cubicBezTo>
                  <a:pt x="32" y="21"/>
                  <a:pt x="30" y="20"/>
                  <a:pt x="27" y="18"/>
                </a:cubicBezTo>
                <a:cubicBezTo>
                  <a:pt x="21" y="15"/>
                  <a:pt x="16" y="13"/>
                  <a:pt x="6" y="21"/>
                </a:cubicBezTo>
                <a:cubicBezTo>
                  <a:pt x="0" y="25"/>
                  <a:pt x="0" y="25"/>
                  <a:pt x="0" y="25"/>
                </a:cubicBezTo>
                <a:cubicBezTo>
                  <a:pt x="4" y="19"/>
                  <a:pt x="4" y="19"/>
                  <a:pt x="4" y="19"/>
                </a:cubicBezTo>
                <a:cubicBezTo>
                  <a:pt x="4" y="19"/>
                  <a:pt x="12" y="9"/>
                  <a:pt x="22" y="12"/>
                </a:cubicBezTo>
                <a:cubicBezTo>
                  <a:pt x="23" y="13"/>
                  <a:pt x="23" y="13"/>
                  <a:pt x="24" y="13"/>
                </a:cubicBezTo>
                <a:cubicBezTo>
                  <a:pt x="35" y="17"/>
                  <a:pt x="64" y="27"/>
                  <a:pt x="83" y="19"/>
                </a:cubicBezTo>
                <a:cubicBezTo>
                  <a:pt x="92" y="15"/>
                  <a:pt x="97" y="12"/>
                  <a:pt x="101" y="8"/>
                </a:cubicBezTo>
                <a:cubicBezTo>
                  <a:pt x="107" y="4"/>
                  <a:pt x="112" y="1"/>
                  <a:pt x="124" y="0"/>
                </a:cubicBezTo>
                <a:cubicBezTo>
                  <a:pt x="124" y="2"/>
                  <a:pt x="124" y="2"/>
                  <a:pt x="124" y="2"/>
                </a:cubicBezTo>
                <a:cubicBezTo>
                  <a:pt x="124" y="2"/>
                  <a:pt x="112" y="4"/>
                  <a:pt x="93" y="19"/>
                </a:cubicBezTo>
                <a:cubicBezTo>
                  <a:pt x="85" y="25"/>
                  <a:pt x="76" y="27"/>
                  <a:pt x="67" y="27"/>
                </a:cubicBezTo>
                <a:cubicBezTo>
                  <a:pt x="56" y="27"/>
                  <a:pt x="46" y="24"/>
                  <a:pt x="40" y="22"/>
                </a:cubicBezTo>
                <a:close/>
                <a:moveTo>
                  <a:pt x="84" y="21"/>
                </a:moveTo>
                <a:cubicBezTo>
                  <a:pt x="78" y="23"/>
                  <a:pt x="72" y="24"/>
                  <a:pt x="66" y="24"/>
                </a:cubicBezTo>
                <a:cubicBezTo>
                  <a:pt x="52" y="24"/>
                  <a:pt x="37" y="20"/>
                  <a:pt x="28" y="17"/>
                </a:cubicBezTo>
                <a:cubicBezTo>
                  <a:pt x="30" y="18"/>
                  <a:pt x="33" y="19"/>
                  <a:pt x="36" y="20"/>
                </a:cubicBezTo>
                <a:cubicBezTo>
                  <a:pt x="37" y="20"/>
                  <a:pt x="38" y="20"/>
                  <a:pt x="40" y="21"/>
                </a:cubicBezTo>
                <a:cubicBezTo>
                  <a:pt x="51" y="23"/>
                  <a:pt x="76" y="30"/>
                  <a:pt x="92" y="18"/>
                </a:cubicBezTo>
                <a:cubicBezTo>
                  <a:pt x="93" y="17"/>
                  <a:pt x="94" y="16"/>
                  <a:pt x="95" y="15"/>
                </a:cubicBezTo>
                <a:cubicBezTo>
                  <a:pt x="92" y="17"/>
                  <a:pt x="89" y="19"/>
                  <a:pt x="84" y="21"/>
                </a:cubicBezTo>
                <a:close/>
                <a:moveTo>
                  <a:pt x="104" y="9"/>
                </a:moveTo>
                <a:cubicBezTo>
                  <a:pt x="107" y="7"/>
                  <a:pt x="110" y="5"/>
                  <a:pt x="113" y="4"/>
                </a:cubicBezTo>
                <a:cubicBezTo>
                  <a:pt x="110" y="5"/>
                  <a:pt x="107" y="7"/>
                  <a:pt x="104" y="9"/>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69" name="Freeform 184">
            <a:extLst>
              <a:ext uri="{FF2B5EF4-FFF2-40B4-BE49-F238E27FC236}">
                <a16:creationId xmlns:a16="http://schemas.microsoft.com/office/drawing/2014/main" id="{549572D5-E6F2-4147-BF0C-3B805DBCB8DB}"/>
              </a:ext>
            </a:extLst>
          </p:cNvPr>
          <p:cNvSpPr>
            <a:spLocks/>
          </p:cNvSpPr>
          <p:nvPr/>
        </p:nvSpPr>
        <p:spPr bwMode="auto">
          <a:xfrm>
            <a:off x="14271448" y="1692491"/>
            <a:ext cx="88762" cy="27896"/>
          </a:xfrm>
          <a:custGeom>
            <a:avLst/>
            <a:gdLst>
              <a:gd name="T0" fmla="*/ 0 w 79"/>
              <a:gd name="T1" fmla="*/ 25 h 25"/>
              <a:gd name="T2" fmla="*/ 79 w 79"/>
              <a:gd name="T3" fmla="*/ 25 h 25"/>
              <a:gd name="T4" fmla="*/ 0 w 79"/>
              <a:gd name="T5" fmla="*/ 25 h 25"/>
            </a:gdLst>
            <a:ahLst/>
            <a:cxnLst>
              <a:cxn ang="0">
                <a:pos x="T0" y="T1"/>
              </a:cxn>
              <a:cxn ang="0">
                <a:pos x="T2" y="T3"/>
              </a:cxn>
              <a:cxn ang="0">
                <a:pos x="T4" y="T5"/>
              </a:cxn>
            </a:cxnLst>
            <a:rect l="0" t="0" r="r" b="b"/>
            <a:pathLst>
              <a:path w="79" h="25">
                <a:moveTo>
                  <a:pt x="0" y="25"/>
                </a:moveTo>
                <a:cubicBezTo>
                  <a:pt x="0" y="25"/>
                  <a:pt x="36" y="9"/>
                  <a:pt x="79" y="25"/>
                </a:cubicBezTo>
                <a:cubicBezTo>
                  <a:pt x="79" y="25"/>
                  <a:pt x="38" y="0"/>
                  <a:pt x="0" y="25"/>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0" name="Freeform 185">
            <a:extLst>
              <a:ext uri="{FF2B5EF4-FFF2-40B4-BE49-F238E27FC236}">
                <a16:creationId xmlns:a16="http://schemas.microsoft.com/office/drawing/2014/main" id="{E0DDE1A3-42EF-4077-A8BD-D83B348116F6}"/>
              </a:ext>
            </a:extLst>
          </p:cNvPr>
          <p:cNvSpPr>
            <a:spLocks/>
          </p:cNvSpPr>
          <p:nvPr/>
        </p:nvSpPr>
        <p:spPr bwMode="auto">
          <a:xfrm>
            <a:off x="14260036" y="1509897"/>
            <a:ext cx="11413" cy="54525"/>
          </a:xfrm>
          <a:custGeom>
            <a:avLst/>
            <a:gdLst>
              <a:gd name="T0" fmla="*/ 9 w 11"/>
              <a:gd name="T1" fmla="*/ 0 h 49"/>
              <a:gd name="T2" fmla="*/ 6 w 11"/>
              <a:gd name="T3" fmla="*/ 5 h 49"/>
              <a:gd name="T4" fmla="*/ 3 w 11"/>
              <a:gd name="T5" fmla="*/ 12 h 49"/>
              <a:gd name="T6" fmla="*/ 1 w 11"/>
              <a:gd name="T7" fmla="*/ 25 h 49"/>
              <a:gd name="T8" fmla="*/ 4 w 11"/>
              <a:gd name="T9" fmla="*/ 38 h 49"/>
              <a:gd name="T10" fmla="*/ 11 w 11"/>
              <a:gd name="T11" fmla="*/ 49 h 49"/>
              <a:gd name="T12" fmla="*/ 11 w 11"/>
              <a:gd name="T13" fmla="*/ 49 h 49"/>
              <a:gd name="T14" fmla="*/ 3 w 11"/>
              <a:gd name="T15" fmla="*/ 38 h 49"/>
              <a:gd name="T16" fmla="*/ 0 w 11"/>
              <a:gd name="T17" fmla="*/ 25 h 49"/>
              <a:gd name="T18" fmla="*/ 2 w 11"/>
              <a:gd name="T19" fmla="*/ 11 h 49"/>
              <a:gd name="T20" fmla="*/ 5 w 11"/>
              <a:gd name="T21" fmla="*/ 5 h 49"/>
              <a:gd name="T22" fmla="*/ 7 w 11"/>
              <a:gd name="T23" fmla="*/ 2 h 49"/>
              <a:gd name="T24" fmla="*/ 9 w 11"/>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49">
                <a:moveTo>
                  <a:pt x="9" y="0"/>
                </a:moveTo>
                <a:cubicBezTo>
                  <a:pt x="8" y="1"/>
                  <a:pt x="7" y="3"/>
                  <a:pt x="6" y="5"/>
                </a:cubicBezTo>
                <a:cubicBezTo>
                  <a:pt x="5" y="7"/>
                  <a:pt x="4" y="9"/>
                  <a:pt x="3" y="12"/>
                </a:cubicBezTo>
                <a:cubicBezTo>
                  <a:pt x="2" y="16"/>
                  <a:pt x="1" y="20"/>
                  <a:pt x="1" y="25"/>
                </a:cubicBezTo>
                <a:cubicBezTo>
                  <a:pt x="1" y="29"/>
                  <a:pt x="2" y="34"/>
                  <a:pt x="4" y="38"/>
                </a:cubicBezTo>
                <a:cubicBezTo>
                  <a:pt x="6" y="42"/>
                  <a:pt x="8" y="45"/>
                  <a:pt x="11" y="49"/>
                </a:cubicBezTo>
                <a:cubicBezTo>
                  <a:pt x="11" y="49"/>
                  <a:pt x="11" y="49"/>
                  <a:pt x="11" y="49"/>
                </a:cubicBezTo>
                <a:cubicBezTo>
                  <a:pt x="8" y="46"/>
                  <a:pt x="5" y="42"/>
                  <a:pt x="3" y="38"/>
                </a:cubicBezTo>
                <a:cubicBezTo>
                  <a:pt x="0" y="34"/>
                  <a:pt x="0" y="29"/>
                  <a:pt x="0" y="25"/>
                </a:cubicBezTo>
                <a:cubicBezTo>
                  <a:pt x="0" y="20"/>
                  <a:pt x="1" y="16"/>
                  <a:pt x="2" y="11"/>
                </a:cubicBezTo>
                <a:cubicBezTo>
                  <a:pt x="3" y="9"/>
                  <a:pt x="4" y="7"/>
                  <a:pt x="5" y="5"/>
                </a:cubicBezTo>
                <a:cubicBezTo>
                  <a:pt x="6" y="4"/>
                  <a:pt x="7" y="3"/>
                  <a:pt x="7" y="2"/>
                </a:cubicBezTo>
                <a:cubicBezTo>
                  <a:pt x="8" y="1"/>
                  <a:pt x="8" y="0"/>
                  <a:pt x="9"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1" name="Freeform 186">
            <a:extLst>
              <a:ext uri="{FF2B5EF4-FFF2-40B4-BE49-F238E27FC236}">
                <a16:creationId xmlns:a16="http://schemas.microsoft.com/office/drawing/2014/main" id="{14E8AD54-6394-4A17-B334-DBEF535AA2D9}"/>
              </a:ext>
            </a:extLst>
          </p:cNvPr>
          <p:cNvSpPr>
            <a:spLocks/>
          </p:cNvSpPr>
          <p:nvPr/>
        </p:nvSpPr>
        <p:spPr bwMode="auto">
          <a:xfrm>
            <a:off x="14358943" y="1509897"/>
            <a:ext cx="12680" cy="54525"/>
          </a:xfrm>
          <a:custGeom>
            <a:avLst/>
            <a:gdLst>
              <a:gd name="T0" fmla="*/ 2 w 12"/>
              <a:gd name="T1" fmla="*/ 0 h 49"/>
              <a:gd name="T2" fmla="*/ 5 w 12"/>
              <a:gd name="T3" fmla="*/ 5 h 49"/>
              <a:gd name="T4" fmla="*/ 8 w 12"/>
              <a:gd name="T5" fmla="*/ 12 h 49"/>
              <a:gd name="T6" fmla="*/ 10 w 12"/>
              <a:gd name="T7" fmla="*/ 25 h 49"/>
              <a:gd name="T8" fmla="*/ 7 w 12"/>
              <a:gd name="T9" fmla="*/ 38 h 49"/>
              <a:gd name="T10" fmla="*/ 0 w 12"/>
              <a:gd name="T11" fmla="*/ 49 h 49"/>
              <a:gd name="T12" fmla="*/ 0 w 12"/>
              <a:gd name="T13" fmla="*/ 49 h 49"/>
              <a:gd name="T14" fmla="*/ 9 w 12"/>
              <a:gd name="T15" fmla="*/ 38 h 49"/>
              <a:gd name="T16" fmla="*/ 11 w 12"/>
              <a:gd name="T17" fmla="*/ 25 h 49"/>
              <a:gd name="T18" fmla="*/ 9 w 12"/>
              <a:gd name="T19" fmla="*/ 11 h 49"/>
              <a:gd name="T20" fmla="*/ 6 w 12"/>
              <a:gd name="T21" fmla="*/ 5 h 49"/>
              <a:gd name="T22" fmla="*/ 4 w 12"/>
              <a:gd name="T23" fmla="*/ 2 h 49"/>
              <a:gd name="T24" fmla="*/ 2 w 12"/>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9">
                <a:moveTo>
                  <a:pt x="2" y="0"/>
                </a:moveTo>
                <a:cubicBezTo>
                  <a:pt x="3" y="1"/>
                  <a:pt x="4" y="3"/>
                  <a:pt x="5" y="5"/>
                </a:cubicBezTo>
                <a:cubicBezTo>
                  <a:pt x="6" y="7"/>
                  <a:pt x="7" y="9"/>
                  <a:pt x="8" y="12"/>
                </a:cubicBezTo>
                <a:cubicBezTo>
                  <a:pt x="9" y="16"/>
                  <a:pt x="10" y="20"/>
                  <a:pt x="10" y="25"/>
                </a:cubicBezTo>
                <a:cubicBezTo>
                  <a:pt x="10" y="29"/>
                  <a:pt x="9" y="34"/>
                  <a:pt x="7" y="38"/>
                </a:cubicBezTo>
                <a:cubicBezTo>
                  <a:pt x="5" y="42"/>
                  <a:pt x="3" y="45"/>
                  <a:pt x="0" y="49"/>
                </a:cubicBezTo>
                <a:cubicBezTo>
                  <a:pt x="0" y="49"/>
                  <a:pt x="0" y="49"/>
                  <a:pt x="0" y="49"/>
                </a:cubicBezTo>
                <a:cubicBezTo>
                  <a:pt x="3" y="46"/>
                  <a:pt x="6" y="42"/>
                  <a:pt x="9" y="38"/>
                </a:cubicBezTo>
                <a:cubicBezTo>
                  <a:pt x="11" y="34"/>
                  <a:pt x="12" y="29"/>
                  <a:pt x="11" y="25"/>
                </a:cubicBezTo>
                <a:cubicBezTo>
                  <a:pt x="11" y="20"/>
                  <a:pt x="10" y="16"/>
                  <a:pt x="9" y="11"/>
                </a:cubicBezTo>
                <a:cubicBezTo>
                  <a:pt x="8" y="9"/>
                  <a:pt x="7" y="7"/>
                  <a:pt x="6" y="5"/>
                </a:cubicBezTo>
                <a:cubicBezTo>
                  <a:pt x="5" y="4"/>
                  <a:pt x="5" y="3"/>
                  <a:pt x="4" y="2"/>
                </a:cubicBezTo>
                <a:cubicBezTo>
                  <a:pt x="3" y="1"/>
                  <a:pt x="3" y="0"/>
                  <a:pt x="2"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2" name="Freeform 187">
            <a:extLst>
              <a:ext uri="{FF2B5EF4-FFF2-40B4-BE49-F238E27FC236}">
                <a16:creationId xmlns:a16="http://schemas.microsoft.com/office/drawing/2014/main" id="{C5CCF8CB-0C01-4AF6-83D4-F9FC09268C13}"/>
              </a:ext>
            </a:extLst>
          </p:cNvPr>
          <p:cNvSpPr>
            <a:spLocks/>
          </p:cNvSpPr>
          <p:nvPr/>
        </p:nvSpPr>
        <p:spPr bwMode="auto">
          <a:xfrm>
            <a:off x="14224532" y="1593587"/>
            <a:ext cx="182594" cy="98905"/>
          </a:xfrm>
          <a:custGeom>
            <a:avLst/>
            <a:gdLst>
              <a:gd name="T0" fmla="*/ 100 w 164"/>
              <a:gd name="T1" fmla="*/ 3 h 88"/>
              <a:gd name="T2" fmla="*/ 82 w 164"/>
              <a:gd name="T3" fmla="*/ 13 h 88"/>
              <a:gd name="T4" fmla="*/ 82 w 164"/>
              <a:gd name="T5" fmla="*/ 13 h 88"/>
              <a:gd name="T6" fmla="*/ 82 w 164"/>
              <a:gd name="T7" fmla="*/ 13 h 88"/>
              <a:gd name="T8" fmla="*/ 64 w 164"/>
              <a:gd name="T9" fmla="*/ 3 h 88"/>
              <a:gd name="T10" fmla="*/ 1 w 164"/>
              <a:gd name="T11" fmla="*/ 48 h 88"/>
              <a:gd name="T12" fmla="*/ 36 w 164"/>
              <a:gd name="T13" fmla="*/ 79 h 88"/>
              <a:gd name="T14" fmla="*/ 83 w 164"/>
              <a:gd name="T15" fmla="*/ 87 h 88"/>
              <a:gd name="T16" fmla="*/ 130 w 164"/>
              <a:gd name="T17" fmla="*/ 78 h 88"/>
              <a:gd name="T18" fmla="*/ 163 w 164"/>
              <a:gd name="T19" fmla="*/ 48 h 88"/>
              <a:gd name="T20" fmla="*/ 100 w 164"/>
              <a:gd name="T21" fmla="*/ 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 h="88">
                <a:moveTo>
                  <a:pt x="100" y="3"/>
                </a:moveTo>
                <a:cubicBezTo>
                  <a:pt x="92" y="6"/>
                  <a:pt x="86" y="13"/>
                  <a:pt x="82" y="13"/>
                </a:cubicBezTo>
                <a:cubicBezTo>
                  <a:pt x="82" y="13"/>
                  <a:pt x="82" y="13"/>
                  <a:pt x="82" y="13"/>
                </a:cubicBezTo>
                <a:cubicBezTo>
                  <a:pt x="82" y="13"/>
                  <a:pt x="82" y="13"/>
                  <a:pt x="82" y="13"/>
                </a:cubicBezTo>
                <a:cubicBezTo>
                  <a:pt x="78" y="13"/>
                  <a:pt x="72" y="6"/>
                  <a:pt x="64" y="3"/>
                </a:cubicBezTo>
                <a:cubicBezTo>
                  <a:pt x="57" y="0"/>
                  <a:pt x="0" y="46"/>
                  <a:pt x="1" y="48"/>
                </a:cubicBezTo>
                <a:cubicBezTo>
                  <a:pt x="9" y="61"/>
                  <a:pt x="22" y="71"/>
                  <a:pt x="36" y="79"/>
                </a:cubicBezTo>
                <a:cubicBezTo>
                  <a:pt x="51" y="87"/>
                  <a:pt x="67" y="88"/>
                  <a:pt x="83" y="87"/>
                </a:cubicBezTo>
                <a:cubicBezTo>
                  <a:pt x="99" y="86"/>
                  <a:pt x="116" y="86"/>
                  <a:pt x="130" y="78"/>
                </a:cubicBezTo>
                <a:cubicBezTo>
                  <a:pt x="143" y="71"/>
                  <a:pt x="155" y="61"/>
                  <a:pt x="163" y="48"/>
                </a:cubicBezTo>
                <a:cubicBezTo>
                  <a:pt x="164" y="46"/>
                  <a:pt x="107" y="0"/>
                  <a:pt x="100" y="3"/>
                </a:cubicBezTo>
                <a:close/>
              </a:path>
            </a:pathLst>
          </a:custGeom>
          <a:solidFill>
            <a:srgbClr val="6023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3" name="Freeform 188">
            <a:extLst>
              <a:ext uri="{FF2B5EF4-FFF2-40B4-BE49-F238E27FC236}">
                <a16:creationId xmlns:a16="http://schemas.microsoft.com/office/drawing/2014/main" id="{ECFBAFE0-1E7B-4094-B569-5FEEA4871E08}"/>
              </a:ext>
            </a:extLst>
          </p:cNvPr>
          <p:cNvSpPr>
            <a:spLocks/>
          </p:cNvSpPr>
          <p:nvPr/>
        </p:nvSpPr>
        <p:spPr bwMode="auto">
          <a:xfrm>
            <a:off x="14262572" y="1643039"/>
            <a:ext cx="105246" cy="16484"/>
          </a:xfrm>
          <a:custGeom>
            <a:avLst/>
            <a:gdLst>
              <a:gd name="T0" fmla="*/ 0 w 94"/>
              <a:gd name="T1" fmla="*/ 0 h 15"/>
              <a:gd name="T2" fmla="*/ 94 w 94"/>
              <a:gd name="T3" fmla="*/ 0 h 15"/>
              <a:gd name="T4" fmla="*/ 0 w 94"/>
              <a:gd name="T5" fmla="*/ 0 h 15"/>
            </a:gdLst>
            <a:ahLst/>
            <a:cxnLst>
              <a:cxn ang="0">
                <a:pos x="T0" y="T1"/>
              </a:cxn>
              <a:cxn ang="0">
                <a:pos x="T2" y="T3"/>
              </a:cxn>
              <a:cxn ang="0">
                <a:pos x="T4" y="T5"/>
              </a:cxn>
            </a:cxnLst>
            <a:rect l="0" t="0" r="r" b="b"/>
            <a:pathLst>
              <a:path w="94" h="15">
                <a:moveTo>
                  <a:pt x="0" y="0"/>
                </a:moveTo>
                <a:cubicBezTo>
                  <a:pt x="94" y="0"/>
                  <a:pt x="94" y="0"/>
                  <a:pt x="94" y="0"/>
                </a:cubicBezTo>
                <a:cubicBezTo>
                  <a:pt x="94" y="0"/>
                  <a:pt x="43" y="15"/>
                  <a:pt x="0" y="0"/>
                </a:cubicBezTo>
                <a:close/>
              </a:path>
            </a:pathLst>
          </a:custGeom>
          <a:solidFill>
            <a:srgbClr val="491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4" name="Freeform 189">
            <a:extLst>
              <a:ext uri="{FF2B5EF4-FFF2-40B4-BE49-F238E27FC236}">
                <a16:creationId xmlns:a16="http://schemas.microsoft.com/office/drawing/2014/main" id="{FF1F2575-1522-420B-9FA2-CCD566CCDED1}"/>
              </a:ext>
            </a:extLst>
          </p:cNvPr>
          <p:cNvSpPr>
            <a:spLocks/>
          </p:cNvSpPr>
          <p:nvPr/>
        </p:nvSpPr>
        <p:spPr bwMode="auto">
          <a:xfrm>
            <a:off x="13547411" y="2335377"/>
            <a:ext cx="262480" cy="417178"/>
          </a:xfrm>
          <a:custGeom>
            <a:avLst/>
            <a:gdLst>
              <a:gd name="T0" fmla="*/ 236 w 236"/>
              <a:gd name="T1" fmla="*/ 135 h 375"/>
              <a:gd name="T2" fmla="*/ 195 w 236"/>
              <a:gd name="T3" fmla="*/ 284 h 375"/>
              <a:gd name="T4" fmla="*/ 195 w 236"/>
              <a:gd name="T5" fmla="*/ 285 h 375"/>
              <a:gd name="T6" fmla="*/ 186 w 236"/>
              <a:gd name="T7" fmla="*/ 234 h 375"/>
              <a:gd name="T8" fmla="*/ 180 w 236"/>
              <a:gd name="T9" fmla="*/ 89 h 375"/>
              <a:gd name="T10" fmla="*/ 8 w 236"/>
              <a:gd name="T11" fmla="*/ 373 h 375"/>
              <a:gd name="T12" fmla="*/ 8 w 236"/>
              <a:gd name="T13" fmla="*/ 373 h 375"/>
              <a:gd name="T14" fmla="*/ 4 w 236"/>
              <a:gd name="T15" fmla="*/ 375 h 375"/>
              <a:gd name="T16" fmla="*/ 71 w 236"/>
              <a:gd name="T17" fmla="*/ 256 h 375"/>
              <a:gd name="T18" fmla="*/ 195 w 236"/>
              <a:gd name="T19" fmla="*/ 20 h 375"/>
              <a:gd name="T20" fmla="*/ 236 w 236"/>
              <a:gd name="T21" fmla="*/ 13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375">
                <a:moveTo>
                  <a:pt x="236" y="135"/>
                </a:moveTo>
                <a:cubicBezTo>
                  <a:pt x="236" y="168"/>
                  <a:pt x="195" y="284"/>
                  <a:pt x="195" y="284"/>
                </a:cubicBezTo>
                <a:cubicBezTo>
                  <a:pt x="195" y="284"/>
                  <a:pt x="195" y="284"/>
                  <a:pt x="195" y="285"/>
                </a:cubicBezTo>
                <a:cubicBezTo>
                  <a:pt x="189" y="262"/>
                  <a:pt x="186" y="244"/>
                  <a:pt x="186" y="234"/>
                </a:cubicBezTo>
                <a:cubicBezTo>
                  <a:pt x="186" y="201"/>
                  <a:pt x="180" y="89"/>
                  <a:pt x="180" y="89"/>
                </a:cubicBezTo>
                <a:cubicBezTo>
                  <a:pt x="177" y="97"/>
                  <a:pt x="60" y="349"/>
                  <a:pt x="8" y="373"/>
                </a:cubicBezTo>
                <a:cubicBezTo>
                  <a:pt x="8" y="373"/>
                  <a:pt x="8" y="373"/>
                  <a:pt x="8" y="373"/>
                </a:cubicBezTo>
                <a:cubicBezTo>
                  <a:pt x="7" y="374"/>
                  <a:pt x="5" y="374"/>
                  <a:pt x="4" y="375"/>
                </a:cubicBezTo>
                <a:cubicBezTo>
                  <a:pt x="0" y="360"/>
                  <a:pt x="25" y="308"/>
                  <a:pt x="71" y="256"/>
                </a:cubicBezTo>
                <a:cubicBezTo>
                  <a:pt x="121" y="201"/>
                  <a:pt x="190" y="0"/>
                  <a:pt x="195" y="20"/>
                </a:cubicBezTo>
                <a:cubicBezTo>
                  <a:pt x="201" y="39"/>
                  <a:pt x="236" y="102"/>
                  <a:pt x="236" y="135"/>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5" name="Freeform 190">
            <a:extLst>
              <a:ext uri="{FF2B5EF4-FFF2-40B4-BE49-F238E27FC236}">
                <a16:creationId xmlns:a16="http://schemas.microsoft.com/office/drawing/2014/main" id="{948A7D7F-9B83-44B0-A89F-4EF5D6B0EC5A}"/>
              </a:ext>
            </a:extLst>
          </p:cNvPr>
          <p:cNvSpPr>
            <a:spLocks/>
          </p:cNvSpPr>
          <p:nvPr/>
        </p:nvSpPr>
        <p:spPr bwMode="auto">
          <a:xfrm>
            <a:off x="13167006" y="2179410"/>
            <a:ext cx="1104444" cy="888881"/>
          </a:xfrm>
          <a:custGeom>
            <a:avLst/>
            <a:gdLst>
              <a:gd name="T0" fmla="*/ 991 w 991"/>
              <a:gd name="T1" fmla="*/ 662 h 798"/>
              <a:gd name="T2" fmla="*/ 781 w 991"/>
              <a:gd name="T3" fmla="*/ 724 h 798"/>
              <a:gd name="T4" fmla="*/ 121 w 991"/>
              <a:gd name="T5" fmla="*/ 787 h 798"/>
              <a:gd name="T6" fmla="*/ 8 w 991"/>
              <a:gd name="T7" fmla="*/ 681 h 798"/>
              <a:gd name="T8" fmla="*/ 127 w 991"/>
              <a:gd name="T9" fmla="*/ 391 h 798"/>
              <a:gd name="T10" fmla="*/ 281 w 991"/>
              <a:gd name="T11" fmla="*/ 74 h 798"/>
              <a:gd name="T12" fmla="*/ 316 w 991"/>
              <a:gd name="T13" fmla="*/ 0 h 798"/>
              <a:gd name="T14" fmla="*/ 288 w 991"/>
              <a:gd name="T15" fmla="*/ 218 h 798"/>
              <a:gd name="T16" fmla="*/ 131 w 991"/>
              <a:gd name="T17" fmla="*/ 490 h 798"/>
              <a:gd name="T18" fmla="*/ 82 w 991"/>
              <a:gd name="T19" fmla="*/ 655 h 798"/>
              <a:gd name="T20" fmla="*/ 404 w 991"/>
              <a:gd name="T21" fmla="*/ 719 h 798"/>
              <a:gd name="T22" fmla="*/ 789 w 991"/>
              <a:gd name="T23" fmla="*/ 694 h 798"/>
              <a:gd name="T24" fmla="*/ 991 w 991"/>
              <a:gd name="T25" fmla="*/ 662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1" h="798">
                <a:moveTo>
                  <a:pt x="991" y="662"/>
                </a:moveTo>
                <a:cubicBezTo>
                  <a:pt x="938" y="685"/>
                  <a:pt x="852" y="710"/>
                  <a:pt x="781" y="724"/>
                </a:cubicBezTo>
                <a:cubicBezTo>
                  <a:pt x="669" y="746"/>
                  <a:pt x="209" y="798"/>
                  <a:pt x="121" y="787"/>
                </a:cubicBezTo>
                <a:cubicBezTo>
                  <a:pt x="33" y="776"/>
                  <a:pt x="17" y="782"/>
                  <a:pt x="8" y="681"/>
                </a:cubicBezTo>
                <a:cubicBezTo>
                  <a:pt x="0" y="581"/>
                  <a:pt x="33" y="529"/>
                  <a:pt x="127" y="391"/>
                </a:cubicBezTo>
                <a:cubicBezTo>
                  <a:pt x="220" y="253"/>
                  <a:pt x="228" y="226"/>
                  <a:pt x="281" y="74"/>
                </a:cubicBezTo>
                <a:cubicBezTo>
                  <a:pt x="291" y="44"/>
                  <a:pt x="303" y="20"/>
                  <a:pt x="316" y="0"/>
                </a:cubicBezTo>
                <a:cubicBezTo>
                  <a:pt x="316" y="12"/>
                  <a:pt x="286" y="187"/>
                  <a:pt x="288" y="218"/>
                </a:cubicBezTo>
                <a:cubicBezTo>
                  <a:pt x="291" y="248"/>
                  <a:pt x="151" y="435"/>
                  <a:pt x="131" y="490"/>
                </a:cubicBezTo>
                <a:cubicBezTo>
                  <a:pt x="112" y="545"/>
                  <a:pt x="63" y="614"/>
                  <a:pt x="82" y="655"/>
                </a:cubicBezTo>
                <a:cubicBezTo>
                  <a:pt x="101" y="696"/>
                  <a:pt x="277" y="721"/>
                  <a:pt x="404" y="719"/>
                </a:cubicBezTo>
                <a:cubicBezTo>
                  <a:pt x="531" y="716"/>
                  <a:pt x="734" y="702"/>
                  <a:pt x="789" y="694"/>
                </a:cubicBezTo>
                <a:cubicBezTo>
                  <a:pt x="821" y="689"/>
                  <a:pt x="934" y="665"/>
                  <a:pt x="991" y="662"/>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6" name="Freeform 191">
            <a:extLst>
              <a:ext uri="{FF2B5EF4-FFF2-40B4-BE49-F238E27FC236}">
                <a16:creationId xmlns:a16="http://schemas.microsoft.com/office/drawing/2014/main" id="{EB153455-A404-4B61-B85D-C3D955D05CDF}"/>
              </a:ext>
            </a:extLst>
          </p:cNvPr>
          <p:cNvSpPr>
            <a:spLocks/>
          </p:cNvSpPr>
          <p:nvPr/>
        </p:nvSpPr>
        <p:spPr bwMode="auto">
          <a:xfrm>
            <a:off x="14852200" y="2298603"/>
            <a:ext cx="434930" cy="518619"/>
          </a:xfrm>
          <a:custGeom>
            <a:avLst/>
            <a:gdLst>
              <a:gd name="T0" fmla="*/ 391 w 391"/>
              <a:gd name="T1" fmla="*/ 441 h 466"/>
              <a:gd name="T2" fmla="*/ 225 w 391"/>
              <a:gd name="T3" fmla="*/ 466 h 466"/>
              <a:gd name="T4" fmla="*/ 219 w 391"/>
              <a:gd name="T5" fmla="*/ 466 h 466"/>
              <a:gd name="T6" fmla="*/ 219 w 391"/>
              <a:gd name="T7" fmla="*/ 466 h 466"/>
              <a:gd name="T8" fmla="*/ 40 w 391"/>
              <a:gd name="T9" fmla="*/ 163 h 466"/>
              <a:gd name="T10" fmla="*/ 0 w 391"/>
              <a:gd name="T11" fmla="*/ 222 h 466"/>
              <a:gd name="T12" fmla="*/ 33 w 391"/>
              <a:gd name="T13" fmla="*/ 119 h 466"/>
              <a:gd name="T14" fmla="*/ 79 w 391"/>
              <a:gd name="T15" fmla="*/ 75 h 466"/>
              <a:gd name="T16" fmla="*/ 258 w 391"/>
              <a:gd name="T17" fmla="*/ 345 h 466"/>
              <a:gd name="T18" fmla="*/ 391 w 391"/>
              <a:gd name="T19" fmla="*/ 441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466">
                <a:moveTo>
                  <a:pt x="391" y="441"/>
                </a:moveTo>
                <a:cubicBezTo>
                  <a:pt x="371" y="441"/>
                  <a:pt x="275" y="460"/>
                  <a:pt x="225" y="466"/>
                </a:cubicBezTo>
                <a:cubicBezTo>
                  <a:pt x="223" y="466"/>
                  <a:pt x="221" y="466"/>
                  <a:pt x="219" y="466"/>
                </a:cubicBezTo>
                <a:cubicBezTo>
                  <a:pt x="219" y="466"/>
                  <a:pt x="219" y="466"/>
                  <a:pt x="219" y="466"/>
                </a:cubicBezTo>
                <a:cubicBezTo>
                  <a:pt x="241" y="455"/>
                  <a:pt x="49" y="226"/>
                  <a:pt x="40" y="163"/>
                </a:cubicBezTo>
                <a:cubicBezTo>
                  <a:pt x="40" y="158"/>
                  <a:pt x="20" y="184"/>
                  <a:pt x="0" y="222"/>
                </a:cubicBezTo>
                <a:cubicBezTo>
                  <a:pt x="4" y="188"/>
                  <a:pt x="13" y="142"/>
                  <a:pt x="33" y="119"/>
                </a:cubicBezTo>
                <a:cubicBezTo>
                  <a:pt x="66" y="80"/>
                  <a:pt x="55" y="0"/>
                  <a:pt x="79" y="75"/>
                </a:cubicBezTo>
                <a:cubicBezTo>
                  <a:pt x="104" y="149"/>
                  <a:pt x="225" y="298"/>
                  <a:pt x="258" y="345"/>
                </a:cubicBezTo>
                <a:cubicBezTo>
                  <a:pt x="291" y="391"/>
                  <a:pt x="371" y="441"/>
                  <a:pt x="391" y="441"/>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7" name="Freeform 192">
            <a:extLst>
              <a:ext uri="{FF2B5EF4-FFF2-40B4-BE49-F238E27FC236}">
                <a16:creationId xmlns:a16="http://schemas.microsoft.com/office/drawing/2014/main" id="{30121277-41FC-49B8-9695-5C6A96D64388}"/>
              </a:ext>
            </a:extLst>
          </p:cNvPr>
          <p:cNvSpPr>
            <a:spLocks/>
          </p:cNvSpPr>
          <p:nvPr/>
        </p:nvSpPr>
        <p:spPr bwMode="auto">
          <a:xfrm>
            <a:off x="14580845" y="2971921"/>
            <a:ext cx="902829" cy="154698"/>
          </a:xfrm>
          <a:custGeom>
            <a:avLst/>
            <a:gdLst>
              <a:gd name="T0" fmla="*/ 812 w 812"/>
              <a:gd name="T1" fmla="*/ 62 h 140"/>
              <a:gd name="T2" fmla="*/ 784 w 812"/>
              <a:gd name="T3" fmla="*/ 98 h 140"/>
              <a:gd name="T4" fmla="*/ 388 w 812"/>
              <a:gd name="T5" fmla="*/ 78 h 140"/>
              <a:gd name="T6" fmla="*/ 69 w 812"/>
              <a:gd name="T7" fmla="*/ 18 h 140"/>
              <a:gd name="T8" fmla="*/ 0 w 812"/>
              <a:gd name="T9" fmla="*/ 0 h 140"/>
              <a:gd name="T10" fmla="*/ 723 w 812"/>
              <a:gd name="T11" fmla="*/ 71 h 140"/>
              <a:gd name="T12" fmla="*/ 812 w 812"/>
              <a:gd name="T13" fmla="*/ 62 h 140"/>
            </a:gdLst>
            <a:ahLst/>
            <a:cxnLst>
              <a:cxn ang="0">
                <a:pos x="T0" y="T1"/>
              </a:cxn>
              <a:cxn ang="0">
                <a:pos x="T2" y="T3"/>
              </a:cxn>
              <a:cxn ang="0">
                <a:pos x="T4" y="T5"/>
              </a:cxn>
              <a:cxn ang="0">
                <a:pos x="T6" y="T7"/>
              </a:cxn>
              <a:cxn ang="0">
                <a:pos x="T8" y="T9"/>
              </a:cxn>
              <a:cxn ang="0">
                <a:pos x="T10" y="T11"/>
              </a:cxn>
              <a:cxn ang="0">
                <a:pos x="T12" y="T13"/>
              </a:cxn>
            </a:cxnLst>
            <a:rect l="0" t="0" r="r" b="b"/>
            <a:pathLst>
              <a:path w="812" h="140">
                <a:moveTo>
                  <a:pt x="812" y="62"/>
                </a:moveTo>
                <a:cubicBezTo>
                  <a:pt x="806" y="75"/>
                  <a:pt x="797" y="87"/>
                  <a:pt x="784" y="98"/>
                </a:cubicBezTo>
                <a:cubicBezTo>
                  <a:pt x="738" y="140"/>
                  <a:pt x="721" y="120"/>
                  <a:pt x="388" y="78"/>
                </a:cubicBezTo>
                <a:cubicBezTo>
                  <a:pt x="265" y="62"/>
                  <a:pt x="157" y="40"/>
                  <a:pt x="69" y="18"/>
                </a:cubicBezTo>
                <a:cubicBezTo>
                  <a:pt x="45" y="12"/>
                  <a:pt x="21" y="6"/>
                  <a:pt x="0" y="0"/>
                </a:cubicBezTo>
                <a:cubicBezTo>
                  <a:pt x="101" y="11"/>
                  <a:pt x="668" y="66"/>
                  <a:pt x="723" y="71"/>
                </a:cubicBezTo>
                <a:cubicBezTo>
                  <a:pt x="759" y="74"/>
                  <a:pt x="789" y="73"/>
                  <a:pt x="812" y="62"/>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8" name="Freeform 193">
            <a:extLst>
              <a:ext uri="{FF2B5EF4-FFF2-40B4-BE49-F238E27FC236}">
                <a16:creationId xmlns:a16="http://schemas.microsoft.com/office/drawing/2014/main" id="{ADA7AC8C-5532-4348-A77E-91256DC1179A}"/>
              </a:ext>
            </a:extLst>
          </p:cNvPr>
          <p:cNvSpPr>
            <a:spLocks/>
          </p:cNvSpPr>
          <p:nvPr/>
        </p:nvSpPr>
        <p:spPr bwMode="auto">
          <a:xfrm>
            <a:off x="14144647" y="2174338"/>
            <a:ext cx="190203" cy="715162"/>
          </a:xfrm>
          <a:custGeom>
            <a:avLst/>
            <a:gdLst>
              <a:gd name="T0" fmla="*/ 109 w 170"/>
              <a:gd name="T1" fmla="*/ 535 h 642"/>
              <a:gd name="T2" fmla="*/ 91 w 170"/>
              <a:gd name="T3" fmla="*/ 596 h 642"/>
              <a:gd name="T4" fmla="*/ 12 w 170"/>
              <a:gd name="T5" fmla="*/ 549 h 642"/>
              <a:gd name="T6" fmla="*/ 17 w 170"/>
              <a:gd name="T7" fmla="*/ 543 h 642"/>
              <a:gd name="T8" fmla="*/ 22 w 170"/>
              <a:gd name="T9" fmla="*/ 542 h 642"/>
              <a:gd name="T10" fmla="*/ 117 w 170"/>
              <a:gd name="T11" fmla="*/ 259 h 642"/>
              <a:gd name="T12" fmla="*/ 117 w 170"/>
              <a:gd name="T13" fmla="*/ 259 h 642"/>
              <a:gd name="T14" fmla="*/ 142 w 170"/>
              <a:gd name="T15" fmla="*/ 89 h 642"/>
              <a:gd name="T16" fmla="*/ 170 w 170"/>
              <a:gd name="T17" fmla="*/ 11 h 642"/>
              <a:gd name="T18" fmla="*/ 109 w 170"/>
              <a:gd name="T19" fmla="*/ 535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642">
                <a:moveTo>
                  <a:pt x="109" y="535"/>
                </a:moveTo>
                <a:cubicBezTo>
                  <a:pt x="118" y="642"/>
                  <a:pt x="100" y="611"/>
                  <a:pt x="91" y="596"/>
                </a:cubicBezTo>
                <a:cubicBezTo>
                  <a:pt x="82" y="580"/>
                  <a:pt x="0" y="552"/>
                  <a:pt x="12" y="549"/>
                </a:cubicBezTo>
                <a:cubicBezTo>
                  <a:pt x="14" y="548"/>
                  <a:pt x="15" y="546"/>
                  <a:pt x="17" y="543"/>
                </a:cubicBezTo>
                <a:cubicBezTo>
                  <a:pt x="19" y="543"/>
                  <a:pt x="21" y="542"/>
                  <a:pt x="22" y="542"/>
                </a:cubicBezTo>
                <a:cubicBezTo>
                  <a:pt x="57" y="532"/>
                  <a:pt x="117" y="259"/>
                  <a:pt x="117" y="259"/>
                </a:cubicBezTo>
                <a:cubicBezTo>
                  <a:pt x="114" y="259"/>
                  <a:pt x="120" y="259"/>
                  <a:pt x="117" y="259"/>
                </a:cubicBezTo>
                <a:cubicBezTo>
                  <a:pt x="130" y="198"/>
                  <a:pt x="134" y="132"/>
                  <a:pt x="142" y="89"/>
                </a:cubicBezTo>
                <a:cubicBezTo>
                  <a:pt x="157" y="0"/>
                  <a:pt x="170" y="11"/>
                  <a:pt x="170" y="11"/>
                </a:cubicBezTo>
                <a:cubicBezTo>
                  <a:pt x="170" y="11"/>
                  <a:pt x="99" y="428"/>
                  <a:pt x="109" y="535"/>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79" name="Freeform 194">
            <a:extLst>
              <a:ext uri="{FF2B5EF4-FFF2-40B4-BE49-F238E27FC236}">
                <a16:creationId xmlns:a16="http://schemas.microsoft.com/office/drawing/2014/main" id="{89F6036A-1D31-4A0D-9C0F-E49EBFC38D93}"/>
              </a:ext>
            </a:extLst>
          </p:cNvPr>
          <p:cNvSpPr>
            <a:spLocks/>
          </p:cNvSpPr>
          <p:nvPr/>
        </p:nvSpPr>
        <p:spPr bwMode="auto">
          <a:xfrm>
            <a:off x="14343726" y="2278314"/>
            <a:ext cx="105246" cy="649225"/>
          </a:xfrm>
          <a:custGeom>
            <a:avLst/>
            <a:gdLst>
              <a:gd name="T0" fmla="*/ 95 w 95"/>
              <a:gd name="T1" fmla="*/ 583 h 583"/>
              <a:gd name="T2" fmla="*/ 24 w 95"/>
              <a:gd name="T3" fmla="*/ 551 h 583"/>
              <a:gd name="T4" fmla="*/ 0 w 95"/>
              <a:gd name="T5" fmla="*/ 473 h 583"/>
              <a:gd name="T6" fmla="*/ 0 w 95"/>
              <a:gd name="T7" fmla="*/ 475 h 583"/>
              <a:gd name="T8" fmla="*/ 5 w 95"/>
              <a:gd name="T9" fmla="*/ 0 h 583"/>
              <a:gd name="T10" fmla="*/ 38 w 95"/>
              <a:gd name="T11" fmla="*/ 448 h 583"/>
              <a:gd name="T12" fmla="*/ 95 w 95"/>
              <a:gd name="T13" fmla="*/ 583 h 583"/>
            </a:gdLst>
            <a:ahLst/>
            <a:cxnLst>
              <a:cxn ang="0">
                <a:pos x="T0" y="T1"/>
              </a:cxn>
              <a:cxn ang="0">
                <a:pos x="T2" y="T3"/>
              </a:cxn>
              <a:cxn ang="0">
                <a:pos x="T4" y="T5"/>
              </a:cxn>
              <a:cxn ang="0">
                <a:pos x="T6" y="T7"/>
              </a:cxn>
              <a:cxn ang="0">
                <a:pos x="T8" y="T9"/>
              </a:cxn>
              <a:cxn ang="0">
                <a:pos x="T10" y="T11"/>
              </a:cxn>
              <a:cxn ang="0">
                <a:pos x="T12" y="T13"/>
              </a:cxn>
            </a:cxnLst>
            <a:rect l="0" t="0" r="r" b="b"/>
            <a:pathLst>
              <a:path w="95" h="583">
                <a:moveTo>
                  <a:pt x="95" y="583"/>
                </a:moveTo>
                <a:cubicBezTo>
                  <a:pt x="55" y="568"/>
                  <a:pt x="30" y="555"/>
                  <a:pt x="24" y="551"/>
                </a:cubicBezTo>
                <a:cubicBezTo>
                  <a:pt x="2" y="537"/>
                  <a:pt x="0" y="474"/>
                  <a:pt x="0" y="473"/>
                </a:cubicBezTo>
                <a:cubicBezTo>
                  <a:pt x="0" y="473"/>
                  <a:pt x="0" y="473"/>
                  <a:pt x="0" y="475"/>
                </a:cubicBezTo>
                <a:cubicBezTo>
                  <a:pt x="0" y="332"/>
                  <a:pt x="3" y="12"/>
                  <a:pt x="5" y="0"/>
                </a:cubicBezTo>
                <a:cubicBezTo>
                  <a:pt x="5" y="0"/>
                  <a:pt x="25" y="353"/>
                  <a:pt x="38" y="448"/>
                </a:cubicBezTo>
                <a:cubicBezTo>
                  <a:pt x="45" y="503"/>
                  <a:pt x="76" y="554"/>
                  <a:pt x="95" y="583"/>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88" name="Freeform 203">
            <a:extLst>
              <a:ext uri="{FF2B5EF4-FFF2-40B4-BE49-F238E27FC236}">
                <a16:creationId xmlns:a16="http://schemas.microsoft.com/office/drawing/2014/main" id="{E92249C5-9230-439D-8E16-68230281684E}"/>
              </a:ext>
            </a:extLst>
          </p:cNvPr>
          <p:cNvSpPr>
            <a:spLocks/>
          </p:cNvSpPr>
          <p:nvPr/>
        </p:nvSpPr>
        <p:spPr bwMode="auto">
          <a:xfrm>
            <a:off x="14181420" y="1760964"/>
            <a:ext cx="240924" cy="287841"/>
          </a:xfrm>
          <a:custGeom>
            <a:avLst/>
            <a:gdLst>
              <a:gd name="T0" fmla="*/ 0 w 216"/>
              <a:gd name="T1" fmla="*/ 9 h 258"/>
              <a:gd name="T2" fmla="*/ 125 w 216"/>
              <a:gd name="T3" fmla="*/ 252 h 258"/>
              <a:gd name="T4" fmla="*/ 216 w 216"/>
              <a:gd name="T5" fmla="*/ 0 h 258"/>
              <a:gd name="T6" fmla="*/ 134 w 216"/>
              <a:gd name="T7" fmla="*/ 188 h 258"/>
              <a:gd name="T8" fmla="*/ 0 w 216"/>
              <a:gd name="T9" fmla="*/ 9 h 258"/>
            </a:gdLst>
            <a:ahLst/>
            <a:cxnLst>
              <a:cxn ang="0">
                <a:pos x="T0" y="T1"/>
              </a:cxn>
              <a:cxn ang="0">
                <a:pos x="T2" y="T3"/>
              </a:cxn>
              <a:cxn ang="0">
                <a:pos x="T4" y="T5"/>
              </a:cxn>
              <a:cxn ang="0">
                <a:pos x="T6" y="T7"/>
              </a:cxn>
              <a:cxn ang="0">
                <a:pos x="T8" y="T9"/>
              </a:cxn>
            </a:cxnLst>
            <a:rect l="0" t="0" r="r" b="b"/>
            <a:pathLst>
              <a:path w="216" h="258">
                <a:moveTo>
                  <a:pt x="0" y="9"/>
                </a:moveTo>
                <a:cubicBezTo>
                  <a:pt x="0" y="15"/>
                  <a:pt x="109" y="246"/>
                  <a:pt x="125" y="252"/>
                </a:cubicBezTo>
                <a:cubicBezTo>
                  <a:pt x="142" y="258"/>
                  <a:pt x="216" y="0"/>
                  <a:pt x="216" y="0"/>
                </a:cubicBezTo>
                <a:cubicBezTo>
                  <a:pt x="216" y="0"/>
                  <a:pt x="150" y="207"/>
                  <a:pt x="134" y="188"/>
                </a:cubicBezTo>
                <a:cubicBezTo>
                  <a:pt x="117" y="170"/>
                  <a:pt x="0" y="9"/>
                  <a:pt x="0" y="9"/>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89" name="Freeform 204">
            <a:extLst>
              <a:ext uri="{FF2B5EF4-FFF2-40B4-BE49-F238E27FC236}">
                <a16:creationId xmlns:a16="http://schemas.microsoft.com/office/drawing/2014/main" id="{63092E7B-755C-4F76-833B-6EFCBD615571}"/>
              </a:ext>
            </a:extLst>
          </p:cNvPr>
          <p:cNvSpPr>
            <a:spLocks/>
          </p:cNvSpPr>
          <p:nvPr/>
        </p:nvSpPr>
        <p:spPr bwMode="auto">
          <a:xfrm>
            <a:off x="14417271" y="1979063"/>
            <a:ext cx="324612" cy="46917"/>
          </a:xfrm>
          <a:custGeom>
            <a:avLst/>
            <a:gdLst>
              <a:gd name="T0" fmla="*/ 0 w 291"/>
              <a:gd name="T1" fmla="*/ 42 h 42"/>
              <a:gd name="T2" fmla="*/ 291 w 291"/>
              <a:gd name="T3" fmla="*/ 42 h 42"/>
              <a:gd name="T4" fmla="*/ 42 w 291"/>
              <a:gd name="T5" fmla="*/ 15 h 42"/>
              <a:gd name="T6" fmla="*/ 0 w 291"/>
              <a:gd name="T7" fmla="*/ 42 h 42"/>
            </a:gdLst>
            <a:ahLst/>
            <a:cxnLst>
              <a:cxn ang="0">
                <a:pos x="T0" y="T1"/>
              </a:cxn>
              <a:cxn ang="0">
                <a:pos x="T2" y="T3"/>
              </a:cxn>
              <a:cxn ang="0">
                <a:pos x="T4" y="T5"/>
              </a:cxn>
              <a:cxn ang="0">
                <a:pos x="T6" y="T7"/>
              </a:cxn>
            </a:cxnLst>
            <a:rect l="0" t="0" r="r" b="b"/>
            <a:pathLst>
              <a:path w="291" h="42">
                <a:moveTo>
                  <a:pt x="0" y="42"/>
                </a:moveTo>
                <a:cubicBezTo>
                  <a:pt x="291" y="42"/>
                  <a:pt x="291" y="42"/>
                  <a:pt x="291" y="42"/>
                </a:cubicBezTo>
                <a:cubicBezTo>
                  <a:pt x="291" y="42"/>
                  <a:pt x="40" y="29"/>
                  <a:pt x="42" y="15"/>
                </a:cubicBezTo>
                <a:cubicBezTo>
                  <a:pt x="45" y="0"/>
                  <a:pt x="0" y="42"/>
                  <a:pt x="0" y="42"/>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7" name="Freeform 206">
            <a:extLst>
              <a:ext uri="{FF2B5EF4-FFF2-40B4-BE49-F238E27FC236}">
                <a16:creationId xmlns:a16="http://schemas.microsoft.com/office/drawing/2014/main" id="{904A6101-010B-4314-9584-9E663F876304}"/>
              </a:ext>
            </a:extLst>
          </p:cNvPr>
          <p:cNvSpPr>
            <a:spLocks/>
          </p:cNvSpPr>
          <p:nvPr/>
        </p:nvSpPr>
        <p:spPr bwMode="auto">
          <a:xfrm>
            <a:off x="13924012" y="1982868"/>
            <a:ext cx="262480" cy="46917"/>
          </a:xfrm>
          <a:custGeom>
            <a:avLst/>
            <a:gdLst>
              <a:gd name="T0" fmla="*/ 236 w 236"/>
              <a:gd name="T1" fmla="*/ 42 h 42"/>
              <a:gd name="T2" fmla="*/ 0 w 236"/>
              <a:gd name="T3" fmla="*/ 42 h 42"/>
              <a:gd name="T4" fmla="*/ 202 w 236"/>
              <a:gd name="T5" fmla="*/ 15 h 42"/>
              <a:gd name="T6" fmla="*/ 236 w 236"/>
              <a:gd name="T7" fmla="*/ 42 h 42"/>
            </a:gdLst>
            <a:ahLst/>
            <a:cxnLst>
              <a:cxn ang="0">
                <a:pos x="T0" y="T1"/>
              </a:cxn>
              <a:cxn ang="0">
                <a:pos x="T2" y="T3"/>
              </a:cxn>
              <a:cxn ang="0">
                <a:pos x="T4" y="T5"/>
              </a:cxn>
              <a:cxn ang="0">
                <a:pos x="T6" y="T7"/>
              </a:cxn>
            </a:cxnLst>
            <a:rect l="0" t="0" r="r" b="b"/>
            <a:pathLst>
              <a:path w="236" h="42">
                <a:moveTo>
                  <a:pt x="236" y="42"/>
                </a:moveTo>
                <a:cubicBezTo>
                  <a:pt x="0" y="42"/>
                  <a:pt x="0" y="42"/>
                  <a:pt x="0" y="42"/>
                </a:cubicBezTo>
                <a:cubicBezTo>
                  <a:pt x="0" y="42"/>
                  <a:pt x="203" y="29"/>
                  <a:pt x="202" y="15"/>
                </a:cubicBezTo>
                <a:cubicBezTo>
                  <a:pt x="200" y="0"/>
                  <a:pt x="236" y="42"/>
                  <a:pt x="236" y="42"/>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8" name="Freeform 207">
            <a:extLst>
              <a:ext uri="{FF2B5EF4-FFF2-40B4-BE49-F238E27FC236}">
                <a16:creationId xmlns:a16="http://schemas.microsoft.com/office/drawing/2014/main" id="{47E1A51B-707B-4608-83F4-225895F32BA7}"/>
              </a:ext>
            </a:extLst>
          </p:cNvPr>
          <p:cNvSpPr>
            <a:spLocks/>
          </p:cNvSpPr>
          <p:nvPr/>
        </p:nvSpPr>
        <p:spPr bwMode="auto">
          <a:xfrm>
            <a:off x="14427415" y="1973990"/>
            <a:ext cx="399426" cy="843233"/>
          </a:xfrm>
          <a:custGeom>
            <a:avLst/>
            <a:gdLst>
              <a:gd name="T0" fmla="*/ 0 w 358"/>
              <a:gd name="T1" fmla="*/ 445 h 758"/>
              <a:gd name="T2" fmla="*/ 75 w 358"/>
              <a:gd name="T3" fmla="*/ 712 h 758"/>
              <a:gd name="T4" fmla="*/ 321 w 358"/>
              <a:gd name="T5" fmla="*/ 758 h 758"/>
              <a:gd name="T6" fmla="*/ 358 w 358"/>
              <a:gd name="T7" fmla="*/ 580 h 758"/>
              <a:gd name="T8" fmla="*/ 317 w 358"/>
              <a:gd name="T9" fmla="*/ 223 h 758"/>
              <a:gd name="T10" fmla="*/ 296 w 358"/>
              <a:gd name="T11" fmla="*/ 24 h 758"/>
              <a:gd name="T12" fmla="*/ 194 w 358"/>
              <a:gd name="T13" fmla="*/ 16 h 758"/>
              <a:gd name="T14" fmla="*/ 203 w 358"/>
              <a:gd name="T15" fmla="*/ 103 h 758"/>
              <a:gd name="T16" fmla="*/ 215 w 358"/>
              <a:gd name="T17" fmla="*/ 241 h 758"/>
              <a:gd name="T18" fmla="*/ 215 w 358"/>
              <a:gd name="T19" fmla="*/ 356 h 758"/>
              <a:gd name="T20" fmla="*/ 130 w 358"/>
              <a:gd name="T21" fmla="*/ 443 h 758"/>
              <a:gd name="T22" fmla="*/ 0 w 358"/>
              <a:gd name="T23" fmla="*/ 44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8" h="758">
                <a:moveTo>
                  <a:pt x="0" y="445"/>
                </a:moveTo>
                <a:cubicBezTo>
                  <a:pt x="0" y="445"/>
                  <a:pt x="36" y="675"/>
                  <a:pt x="75" y="712"/>
                </a:cubicBezTo>
                <a:cubicBezTo>
                  <a:pt x="115" y="749"/>
                  <a:pt x="321" y="758"/>
                  <a:pt x="321" y="758"/>
                </a:cubicBezTo>
                <a:cubicBezTo>
                  <a:pt x="321" y="758"/>
                  <a:pt x="327" y="617"/>
                  <a:pt x="358" y="580"/>
                </a:cubicBezTo>
                <a:cubicBezTo>
                  <a:pt x="358" y="580"/>
                  <a:pt x="311" y="306"/>
                  <a:pt x="317" y="223"/>
                </a:cubicBezTo>
                <a:cubicBezTo>
                  <a:pt x="323" y="140"/>
                  <a:pt x="296" y="24"/>
                  <a:pt x="296" y="24"/>
                </a:cubicBezTo>
                <a:cubicBezTo>
                  <a:pt x="296" y="24"/>
                  <a:pt x="196" y="0"/>
                  <a:pt x="194" y="16"/>
                </a:cubicBezTo>
                <a:cubicBezTo>
                  <a:pt x="191" y="39"/>
                  <a:pt x="200" y="81"/>
                  <a:pt x="203" y="103"/>
                </a:cubicBezTo>
                <a:cubicBezTo>
                  <a:pt x="208" y="149"/>
                  <a:pt x="212" y="195"/>
                  <a:pt x="215" y="241"/>
                </a:cubicBezTo>
                <a:cubicBezTo>
                  <a:pt x="217" y="278"/>
                  <a:pt x="223" y="318"/>
                  <a:pt x="215" y="356"/>
                </a:cubicBezTo>
                <a:cubicBezTo>
                  <a:pt x="205" y="403"/>
                  <a:pt x="173" y="425"/>
                  <a:pt x="130" y="443"/>
                </a:cubicBezTo>
                <a:cubicBezTo>
                  <a:pt x="119" y="447"/>
                  <a:pt x="0" y="455"/>
                  <a:pt x="0" y="445"/>
                </a:cubicBezTo>
                <a:close/>
              </a:path>
            </a:pathLst>
          </a:custGeom>
          <a:solidFill>
            <a:srgbClr val="E76F51"/>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9" name="Freeform 208">
            <a:extLst>
              <a:ext uri="{FF2B5EF4-FFF2-40B4-BE49-F238E27FC236}">
                <a16:creationId xmlns:a16="http://schemas.microsoft.com/office/drawing/2014/main" id="{6FCBD0BB-F785-4290-A571-C3D002225572}"/>
              </a:ext>
            </a:extLst>
          </p:cNvPr>
          <p:cNvSpPr>
            <a:spLocks/>
          </p:cNvSpPr>
          <p:nvPr/>
        </p:nvSpPr>
        <p:spPr bwMode="auto">
          <a:xfrm>
            <a:off x="13765510" y="1918199"/>
            <a:ext cx="509743" cy="885077"/>
          </a:xfrm>
          <a:custGeom>
            <a:avLst/>
            <a:gdLst>
              <a:gd name="T0" fmla="*/ 120 w 458"/>
              <a:gd name="T1" fmla="*/ 39 h 795"/>
              <a:gd name="T2" fmla="*/ 211 w 458"/>
              <a:gd name="T3" fmla="*/ 16 h 795"/>
              <a:gd name="T4" fmla="*/ 225 w 458"/>
              <a:gd name="T5" fmla="*/ 227 h 795"/>
              <a:gd name="T6" fmla="*/ 244 w 458"/>
              <a:gd name="T7" fmla="*/ 411 h 795"/>
              <a:gd name="T8" fmla="*/ 458 w 458"/>
              <a:gd name="T9" fmla="*/ 489 h 795"/>
              <a:gd name="T10" fmla="*/ 363 w 458"/>
              <a:gd name="T11" fmla="*/ 772 h 795"/>
              <a:gd name="T12" fmla="*/ 25 w 458"/>
              <a:gd name="T13" fmla="*/ 795 h 795"/>
              <a:gd name="T14" fmla="*/ 0 w 458"/>
              <a:gd name="T15" fmla="*/ 673 h 795"/>
              <a:gd name="T16" fmla="*/ 93 w 458"/>
              <a:gd name="T17" fmla="*/ 419 h 795"/>
              <a:gd name="T18" fmla="*/ 120 w 458"/>
              <a:gd name="T19" fmla="*/ 39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8" h="795">
                <a:moveTo>
                  <a:pt x="120" y="39"/>
                </a:moveTo>
                <a:cubicBezTo>
                  <a:pt x="120" y="39"/>
                  <a:pt x="186" y="0"/>
                  <a:pt x="211" y="16"/>
                </a:cubicBezTo>
                <a:cubicBezTo>
                  <a:pt x="235" y="33"/>
                  <a:pt x="227" y="173"/>
                  <a:pt x="225" y="227"/>
                </a:cubicBezTo>
                <a:cubicBezTo>
                  <a:pt x="223" y="280"/>
                  <a:pt x="215" y="388"/>
                  <a:pt x="244" y="411"/>
                </a:cubicBezTo>
                <a:cubicBezTo>
                  <a:pt x="273" y="433"/>
                  <a:pt x="291" y="493"/>
                  <a:pt x="458" y="489"/>
                </a:cubicBezTo>
                <a:cubicBezTo>
                  <a:pt x="458" y="489"/>
                  <a:pt x="398" y="762"/>
                  <a:pt x="363" y="772"/>
                </a:cubicBezTo>
                <a:cubicBezTo>
                  <a:pt x="328" y="782"/>
                  <a:pt x="35" y="795"/>
                  <a:pt x="25" y="795"/>
                </a:cubicBezTo>
                <a:cubicBezTo>
                  <a:pt x="14" y="795"/>
                  <a:pt x="0" y="673"/>
                  <a:pt x="0" y="673"/>
                </a:cubicBezTo>
                <a:cubicBezTo>
                  <a:pt x="0" y="673"/>
                  <a:pt x="66" y="619"/>
                  <a:pt x="93" y="419"/>
                </a:cubicBezTo>
                <a:cubicBezTo>
                  <a:pt x="120" y="219"/>
                  <a:pt x="120" y="39"/>
                  <a:pt x="120" y="39"/>
                </a:cubicBezTo>
                <a:close/>
              </a:path>
            </a:pathLst>
          </a:custGeom>
          <a:solidFill>
            <a:srgbClr val="E76F51"/>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pic>
        <p:nvPicPr>
          <p:cNvPr id="1233" name="Picture 209">
            <a:extLst>
              <a:ext uri="{FF2B5EF4-FFF2-40B4-BE49-F238E27FC236}">
                <a16:creationId xmlns:a16="http://schemas.microsoft.com/office/drawing/2014/main" id="{491FE579-92C8-4EB1-8BAA-122CF0E16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4641" y="4236134"/>
            <a:ext cx="3010274" cy="533836"/>
          </a:xfrm>
          <a:prstGeom prst="rect">
            <a:avLst/>
          </a:prstGeom>
          <a:solidFill>
            <a:schemeClr val="bg1">
              <a:lumMod val="95000"/>
            </a:schemeClr>
          </a:solidFill>
          <a:ln>
            <a:noFill/>
          </a:ln>
        </p:spPr>
      </p:pic>
      <p:sp>
        <p:nvSpPr>
          <p:cNvPr id="21" name="Freeform 221">
            <a:extLst>
              <a:ext uri="{FF2B5EF4-FFF2-40B4-BE49-F238E27FC236}">
                <a16:creationId xmlns:a16="http://schemas.microsoft.com/office/drawing/2014/main" id="{0C581504-22F2-4DA9-89CC-F187A056997A}"/>
              </a:ext>
            </a:extLst>
          </p:cNvPr>
          <p:cNvSpPr>
            <a:spLocks/>
          </p:cNvSpPr>
          <p:nvPr/>
        </p:nvSpPr>
        <p:spPr bwMode="auto">
          <a:xfrm>
            <a:off x="13825107" y="954504"/>
            <a:ext cx="981446" cy="542712"/>
          </a:xfrm>
          <a:custGeom>
            <a:avLst/>
            <a:gdLst>
              <a:gd name="T0" fmla="*/ 712 w 881"/>
              <a:gd name="T1" fmla="*/ 479 h 487"/>
              <a:gd name="T2" fmla="*/ 554 w 881"/>
              <a:gd name="T3" fmla="*/ 214 h 487"/>
              <a:gd name="T4" fmla="*/ 441 w 881"/>
              <a:gd name="T5" fmla="*/ 144 h 487"/>
              <a:gd name="T6" fmla="*/ 441 w 881"/>
              <a:gd name="T7" fmla="*/ 144 h 487"/>
              <a:gd name="T8" fmla="*/ 441 w 881"/>
              <a:gd name="T9" fmla="*/ 144 h 487"/>
              <a:gd name="T10" fmla="*/ 441 w 881"/>
              <a:gd name="T11" fmla="*/ 144 h 487"/>
              <a:gd name="T12" fmla="*/ 440 w 881"/>
              <a:gd name="T13" fmla="*/ 144 h 487"/>
              <a:gd name="T14" fmla="*/ 440 w 881"/>
              <a:gd name="T15" fmla="*/ 144 h 487"/>
              <a:gd name="T16" fmla="*/ 327 w 881"/>
              <a:gd name="T17" fmla="*/ 214 h 487"/>
              <a:gd name="T18" fmla="*/ 192 w 881"/>
              <a:gd name="T19" fmla="*/ 470 h 487"/>
              <a:gd name="T20" fmla="*/ 156 w 881"/>
              <a:gd name="T21" fmla="*/ 474 h 487"/>
              <a:gd name="T22" fmla="*/ 170 w 881"/>
              <a:gd name="T23" fmla="*/ 127 h 487"/>
              <a:gd name="T24" fmla="*/ 442 w 881"/>
              <a:gd name="T25" fmla="*/ 19 h 487"/>
              <a:gd name="T26" fmla="*/ 711 w 881"/>
              <a:gd name="T27" fmla="*/ 127 h 487"/>
              <a:gd name="T28" fmla="*/ 712 w 881"/>
              <a:gd name="T29" fmla="*/ 47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1" h="487">
                <a:moveTo>
                  <a:pt x="712" y="479"/>
                </a:moveTo>
                <a:cubicBezTo>
                  <a:pt x="604" y="487"/>
                  <a:pt x="610" y="331"/>
                  <a:pt x="554" y="214"/>
                </a:cubicBezTo>
                <a:cubicBezTo>
                  <a:pt x="501" y="102"/>
                  <a:pt x="446" y="140"/>
                  <a:pt x="441" y="144"/>
                </a:cubicBezTo>
                <a:cubicBezTo>
                  <a:pt x="441" y="144"/>
                  <a:pt x="441" y="144"/>
                  <a:pt x="441" y="144"/>
                </a:cubicBezTo>
                <a:cubicBezTo>
                  <a:pt x="441" y="144"/>
                  <a:pt x="441" y="144"/>
                  <a:pt x="441" y="144"/>
                </a:cubicBezTo>
                <a:cubicBezTo>
                  <a:pt x="441" y="144"/>
                  <a:pt x="441" y="144"/>
                  <a:pt x="441" y="144"/>
                </a:cubicBezTo>
                <a:cubicBezTo>
                  <a:pt x="440" y="144"/>
                  <a:pt x="440" y="144"/>
                  <a:pt x="440" y="144"/>
                </a:cubicBezTo>
                <a:cubicBezTo>
                  <a:pt x="440" y="144"/>
                  <a:pt x="440" y="144"/>
                  <a:pt x="440" y="144"/>
                </a:cubicBezTo>
                <a:cubicBezTo>
                  <a:pt x="436" y="140"/>
                  <a:pt x="380" y="102"/>
                  <a:pt x="327" y="214"/>
                </a:cubicBezTo>
                <a:cubicBezTo>
                  <a:pt x="278" y="316"/>
                  <a:pt x="266" y="445"/>
                  <a:pt x="192" y="470"/>
                </a:cubicBezTo>
                <a:cubicBezTo>
                  <a:pt x="181" y="474"/>
                  <a:pt x="169" y="475"/>
                  <a:pt x="156" y="474"/>
                </a:cubicBezTo>
                <a:cubicBezTo>
                  <a:pt x="48" y="466"/>
                  <a:pt x="0" y="232"/>
                  <a:pt x="170" y="127"/>
                </a:cubicBezTo>
                <a:cubicBezTo>
                  <a:pt x="331" y="28"/>
                  <a:pt x="431" y="0"/>
                  <a:pt x="442" y="19"/>
                </a:cubicBezTo>
                <a:cubicBezTo>
                  <a:pt x="457" y="3"/>
                  <a:pt x="554" y="30"/>
                  <a:pt x="711" y="127"/>
                </a:cubicBezTo>
                <a:cubicBezTo>
                  <a:pt x="881" y="232"/>
                  <a:pt x="819" y="470"/>
                  <a:pt x="712" y="479"/>
                </a:cubicBezTo>
                <a:close/>
              </a:path>
            </a:pathLst>
          </a:custGeom>
          <a:solidFill>
            <a:srgbClr val="131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22" name="Freeform 222">
            <a:extLst>
              <a:ext uri="{FF2B5EF4-FFF2-40B4-BE49-F238E27FC236}">
                <a16:creationId xmlns:a16="http://schemas.microsoft.com/office/drawing/2014/main" id="{1531C104-B53B-4D96-A1FB-AA0D16F8B05C}"/>
              </a:ext>
            </a:extLst>
          </p:cNvPr>
          <p:cNvSpPr>
            <a:spLocks/>
          </p:cNvSpPr>
          <p:nvPr/>
        </p:nvSpPr>
        <p:spPr bwMode="auto">
          <a:xfrm>
            <a:off x="14025454" y="1062286"/>
            <a:ext cx="291644" cy="417178"/>
          </a:xfrm>
          <a:custGeom>
            <a:avLst/>
            <a:gdLst>
              <a:gd name="T0" fmla="*/ 261 w 261"/>
              <a:gd name="T1" fmla="*/ 48 h 375"/>
              <a:gd name="T2" fmla="*/ 261 w 261"/>
              <a:gd name="T3" fmla="*/ 48 h 375"/>
              <a:gd name="T4" fmla="*/ 261 w 261"/>
              <a:gd name="T5" fmla="*/ 48 h 375"/>
              <a:gd name="T6" fmla="*/ 260 w 261"/>
              <a:gd name="T7" fmla="*/ 48 h 375"/>
              <a:gd name="T8" fmla="*/ 260 w 261"/>
              <a:gd name="T9" fmla="*/ 48 h 375"/>
              <a:gd name="T10" fmla="*/ 147 w 261"/>
              <a:gd name="T11" fmla="*/ 118 h 375"/>
              <a:gd name="T12" fmla="*/ 12 w 261"/>
              <a:gd name="T13" fmla="*/ 374 h 375"/>
              <a:gd name="T14" fmla="*/ 0 w 261"/>
              <a:gd name="T15" fmla="*/ 367 h 375"/>
              <a:gd name="T16" fmla="*/ 99 w 261"/>
              <a:gd name="T17" fmla="*/ 218 h 375"/>
              <a:gd name="T18" fmla="*/ 188 w 261"/>
              <a:gd name="T19" fmla="*/ 38 h 375"/>
              <a:gd name="T20" fmla="*/ 261 w 261"/>
              <a:gd name="T21" fmla="*/ 48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375">
                <a:moveTo>
                  <a:pt x="261" y="48"/>
                </a:moveTo>
                <a:cubicBezTo>
                  <a:pt x="261" y="48"/>
                  <a:pt x="261" y="48"/>
                  <a:pt x="261" y="48"/>
                </a:cubicBezTo>
                <a:cubicBezTo>
                  <a:pt x="261" y="48"/>
                  <a:pt x="261" y="48"/>
                  <a:pt x="261" y="48"/>
                </a:cubicBezTo>
                <a:cubicBezTo>
                  <a:pt x="260" y="48"/>
                  <a:pt x="260" y="48"/>
                  <a:pt x="260" y="48"/>
                </a:cubicBezTo>
                <a:cubicBezTo>
                  <a:pt x="260" y="48"/>
                  <a:pt x="260" y="48"/>
                  <a:pt x="260" y="48"/>
                </a:cubicBezTo>
                <a:cubicBezTo>
                  <a:pt x="256" y="44"/>
                  <a:pt x="200" y="6"/>
                  <a:pt x="147" y="118"/>
                </a:cubicBezTo>
                <a:cubicBezTo>
                  <a:pt x="98" y="220"/>
                  <a:pt x="86" y="349"/>
                  <a:pt x="12" y="374"/>
                </a:cubicBezTo>
                <a:cubicBezTo>
                  <a:pt x="5" y="371"/>
                  <a:pt x="0" y="367"/>
                  <a:pt x="0" y="367"/>
                </a:cubicBezTo>
                <a:cubicBezTo>
                  <a:pt x="40" y="375"/>
                  <a:pt x="63" y="310"/>
                  <a:pt x="99" y="218"/>
                </a:cubicBezTo>
                <a:cubicBezTo>
                  <a:pt x="134" y="126"/>
                  <a:pt x="139" y="76"/>
                  <a:pt x="188" y="38"/>
                </a:cubicBezTo>
                <a:cubicBezTo>
                  <a:pt x="236" y="0"/>
                  <a:pt x="261" y="48"/>
                  <a:pt x="261" y="48"/>
                </a:cubicBezTo>
                <a:close/>
              </a:path>
            </a:pathLst>
          </a:custGeom>
          <a:solidFill>
            <a:srgbClr val="050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23" name="Freeform 223">
            <a:extLst>
              <a:ext uri="{FF2B5EF4-FFF2-40B4-BE49-F238E27FC236}">
                <a16:creationId xmlns:a16="http://schemas.microsoft.com/office/drawing/2014/main" id="{48F2DECA-4006-4D9E-902D-6913F4E41345}"/>
              </a:ext>
            </a:extLst>
          </p:cNvPr>
          <p:cNvSpPr>
            <a:spLocks/>
          </p:cNvSpPr>
          <p:nvPr/>
        </p:nvSpPr>
        <p:spPr bwMode="auto">
          <a:xfrm>
            <a:off x="13911332" y="1024246"/>
            <a:ext cx="405766" cy="550320"/>
          </a:xfrm>
          <a:custGeom>
            <a:avLst/>
            <a:gdLst>
              <a:gd name="T0" fmla="*/ 364 w 364"/>
              <a:gd name="T1" fmla="*/ 82 h 495"/>
              <a:gd name="T2" fmla="*/ 343 w 364"/>
              <a:gd name="T3" fmla="*/ 64 h 495"/>
              <a:gd name="T4" fmla="*/ 343 w 364"/>
              <a:gd name="T5" fmla="*/ 63 h 495"/>
              <a:gd name="T6" fmla="*/ 343 w 364"/>
              <a:gd name="T7" fmla="*/ 64 h 495"/>
              <a:gd name="T8" fmla="*/ 343 w 364"/>
              <a:gd name="T9" fmla="*/ 63 h 495"/>
              <a:gd name="T10" fmla="*/ 193 w 364"/>
              <a:gd name="T11" fmla="*/ 155 h 495"/>
              <a:gd name="T12" fmla="*/ 132 w 364"/>
              <a:gd name="T13" fmla="*/ 321 h 495"/>
              <a:gd name="T14" fmla="*/ 68 w 364"/>
              <a:gd name="T15" fmla="*/ 456 h 495"/>
              <a:gd name="T16" fmla="*/ 29 w 364"/>
              <a:gd name="T17" fmla="*/ 488 h 495"/>
              <a:gd name="T18" fmla="*/ 0 w 364"/>
              <a:gd name="T19" fmla="*/ 484 h 495"/>
              <a:gd name="T20" fmla="*/ 130 w 364"/>
              <a:gd name="T21" fmla="*/ 287 h 495"/>
              <a:gd name="T22" fmla="*/ 247 w 364"/>
              <a:gd name="T23" fmla="*/ 50 h 495"/>
              <a:gd name="T24" fmla="*/ 364 w 364"/>
              <a:gd name="T25" fmla="*/ 8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 h="495">
                <a:moveTo>
                  <a:pt x="364" y="82"/>
                </a:moveTo>
                <a:cubicBezTo>
                  <a:pt x="343" y="64"/>
                  <a:pt x="343" y="64"/>
                  <a:pt x="343" y="64"/>
                </a:cubicBezTo>
                <a:cubicBezTo>
                  <a:pt x="343" y="63"/>
                  <a:pt x="343" y="63"/>
                  <a:pt x="343" y="63"/>
                </a:cubicBezTo>
                <a:cubicBezTo>
                  <a:pt x="343" y="64"/>
                  <a:pt x="343" y="64"/>
                  <a:pt x="343" y="64"/>
                </a:cubicBezTo>
                <a:cubicBezTo>
                  <a:pt x="343" y="63"/>
                  <a:pt x="343" y="63"/>
                  <a:pt x="343" y="63"/>
                </a:cubicBezTo>
                <a:cubicBezTo>
                  <a:pt x="337" y="58"/>
                  <a:pt x="264" y="8"/>
                  <a:pt x="193" y="155"/>
                </a:cubicBezTo>
                <a:cubicBezTo>
                  <a:pt x="168" y="209"/>
                  <a:pt x="151" y="265"/>
                  <a:pt x="132" y="321"/>
                </a:cubicBezTo>
                <a:cubicBezTo>
                  <a:pt x="116" y="368"/>
                  <a:pt x="100" y="418"/>
                  <a:pt x="68" y="456"/>
                </a:cubicBezTo>
                <a:cubicBezTo>
                  <a:pt x="57" y="469"/>
                  <a:pt x="44" y="480"/>
                  <a:pt x="29" y="488"/>
                </a:cubicBezTo>
                <a:cubicBezTo>
                  <a:pt x="18" y="494"/>
                  <a:pt x="10" y="491"/>
                  <a:pt x="0" y="484"/>
                </a:cubicBezTo>
                <a:cubicBezTo>
                  <a:pt x="52" y="495"/>
                  <a:pt x="83" y="409"/>
                  <a:pt x="130" y="287"/>
                </a:cubicBezTo>
                <a:cubicBezTo>
                  <a:pt x="177" y="166"/>
                  <a:pt x="183" y="101"/>
                  <a:pt x="247" y="50"/>
                </a:cubicBezTo>
                <a:cubicBezTo>
                  <a:pt x="311" y="0"/>
                  <a:pt x="364" y="82"/>
                  <a:pt x="364" y="82"/>
                </a:cubicBezTo>
                <a:close/>
              </a:path>
            </a:pathLst>
          </a:custGeom>
          <a:solidFill>
            <a:srgbClr val="050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24" name="Freeform 224">
            <a:extLst>
              <a:ext uri="{FF2B5EF4-FFF2-40B4-BE49-F238E27FC236}">
                <a16:creationId xmlns:a16="http://schemas.microsoft.com/office/drawing/2014/main" id="{AC05562C-5CC2-4C87-853B-913136B00E77}"/>
              </a:ext>
            </a:extLst>
          </p:cNvPr>
          <p:cNvSpPr>
            <a:spLocks/>
          </p:cNvSpPr>
          <p:nvPr/>
        </p:nvSpPr>
        <p:spPr bwMode="auto">
          <a:xfrm>
            <a:off x="14317098" y="1062287"/>
            <a:ext cx="282768" cy="423518"/>
          </a:xfrm>
          <a:custGeom>
            <a:avLst/>
            <a:gdLst>
              <a:gd name="T0" fmla="*/ 0 w 254"/>
              <a:gd name="T1" fmla="*/ 48 h 381"/>
              <a:gd name="T2" fmla="*/ 0 w 254"/>
              <a:gd name="T3" fmla="*/ 48 h 381"/>
              <a:gd name="T4" fmla="*/ 0 w 254"/>
              <a:gd name="T5" fmla="*/ 48 h 381"/>
              <a:gd name="T6" fmla="*/ 0 w 254"/>
              <a:gd name="T7" fmla="*/ 48 h 381"/>
              <a:gd name="T8" fmla="*/ 0 w 254"/>
              <a:gd name="T9" fmla="*/ 48 h 381"/>
              <a:gd name="T10" fmla="*/ 114 w 254"/>
              <a:gd name="T11" fmla="*/ 118 h 381"/>
              <a:gd name="T12" fmla="*/ 243 w 254"/>
              <a:gd name="T13" fmla="*/ 380 h 381"/>
              <a:gd name="T14" fmla="*/ 254 w 254"/>
              <a:gd name="T15" fmla="*/ 373 h 381"/>
              <a:gd name="T16" fmla="*/ 162 w 254"/>
              <a:gd name="T17" fmla="*/ 218 h 381"/>
              <a:gd name="T18" fmla="*/ 73 w 254"/>
              <a:gd name="T19" fmla="*/ 38 h 381"/>
              <a:gd name="T20" fmla="*/ 0 w 254"/>
              <a:gd name="T21" fmla="*/ 48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381">
                <a:moveTo>
                  <a:pt x="0" y="48"/>
                </a:moveTo>
                <a:cubicBezTo>
                  <a:pt x="0" y="48"/>
                  <a:pt x="0" y="48"/>
                  <a:pt x="0" y="48"/>
                </a:cubicBezTo>
                <a:cubicBezTo>
                  <a:pt x="0" y="48"/>
                  <a:pt x="0" y="48"/>
                  <a:pt x="0" y="48"/>
                </a:cubicBezTo>
                <a:cubicBezTo>
                  <a:pt x="0" y="48"/>
                  <a:pt x="0" y="48"/>
                  <a:pt x="0" y="48"/>
                </a:cubicBezTo>
                <a:cubicBezTo>
                  <a:pt x="0" y="48"/>
                  <a:pt x="0" y="48"/>
                  <a:pt x="0" y="48"/>
                </a:cubicBezTo>
                <a:cubicBezTo>
                  <a:pt x="5" y="44"/>
                  <a:pt x="65" y="4"/>
                  <a:pt x="114" y="118"/>
                </a:cubicBezTo>
                <a:cubicBezTo>
                  <a:pt x="159" y="223"/>
                  <a:pt x="166" y="365"/>
                  <a:pt x="243" y="380"/>
                </a:cubicBezTo>
                <a:cubicBezTo>
                  <a:pt x="249" y="377"/>
                  <a:pt x="254" y="373"/>
                  <a:pt x="254" y="373"/>
                </a:cubicBezTo>
                <a:cubicBezTo>
                  <a:pt x="215" y="381"/>
                  <a:pt x="197" y="310"/>
                  <a:pt x="162" y="218"/>
                </a:cubicBezTo>
                <a:cubicBezTo>
                  <a:pt x="126" y="126"/>
                  <a:pt x="121" y="76"/>
                  <a:pt x="73" y="38"/>
                </a:cubicBezTo>
                <a:cubicBezTo>
                  <a:pt x="24" y="0"/>
                  <a:pt x="0" y="48"/>
                  <a:pt x="0" y="48"/>
                </a:cubicBezTo>
                <a:close/>
              </a:path>
            </a:pathLst>
          </a:custGeom>
          <a:solidFill>
            <a:srgbClr val="050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25" name="Freeform 225">
            <a:extLst>
              <a:ext uri="{FF2B5EF4-FFF2-40B4-BE49-F238E27FC236}">
                <a16:creationId xmlns:a16="http://schemas.microsoft.com/office/drawing/2014/main" id="{4EEE0831-1D04-4BF4-AD99-A662D9CE6C67}"/>
              </a:ext>
            </a:extLst>
          </p:cNvPr>
          <p:cNvSpPr>
            <a:spLocks/>
          </p:cNvSpPr>
          <p:nvPr/>
        </p:nvSpPr>
        <p:spPr bwMode="auto">
          <a:xfrm>
            <a:off x="14317098" y="1024246"/>
            <a:ext cx="403229" cy="550320"/>
          </a:xfrm>
          <a:custGeom>
            <a:avLst/>
            <a:gdLst>
              <a:gd name="T0" fmla="*/ 0 w 363"/>
              <a:gd name="T1" fmla="*/ 82 h 495"/>
              <a:gd name="T2" fmla="*/ 20 w 363"/>
              <a:gd name="T3" fmla="*/ 64 h 495"/>
              <a:gd name="T4" fmla="*/ 20 w 363"/>
              <a:gd name="T5" fmla="*/ 63 h 495"/>
              <a:gd name="T6" fmla="*/ 20 w 363"/>
              <a:gd name="T7" fmla="*/ 64 h 495"/>
              <a:gd name="T8" fmla="*/ 20 w 363"/>
              <a:gd name="T9" fmla="*/ 63 h 495"/>
              <a:gd name="T10" fmla="*/ 170 w 363"/>
              <a:gd name="T11" fmla="*/ 155 h 495"/>
              <a:gd name="T12" fmla="*/ 232 w 363"/>
              <a:gd name="T13" fmla="*/ 321 h 495"/>
              <a:gd name="T14" fmla="*/ 296 w 363"/>
              <a:gd name="T15" fmla="*/ 456 h 495"/>
              <a:gd name="T16" fmla="*/ 335 w 363"/>
              <a:gd name="T17" fmla="*/ 488 h 495"/>
              <a:gd name="T18" fmla="*/ 363 w 363"/>
              <a:gd name="T19" fmla="*/ 484 h 495"/>
              <a:gd name="T20" fmla="*/ 234 w 363"/>
              <a:gd name="T21" fmla="*/ 287 h 495"/>
              <a:gd name="T22" fmla="*/ 116 w 363"/>
              <a:gd name="T23" fmla="*/ 50 h 495"/>
              <a:gd name="T24" fmla="*/ 0 w 363"/>
              <a:gd name="T25" fmla="*/ 8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 h="495">
                <a:moveTo>
                  <a:pt x="0" y="82"/>
                </a:moveTo>
                <a:cubicBezTo>
                  <a:pt x="20" y="64"/>
                  <a:pt x="20" y="64"/>
                  <a:pt x="20" y="64"/>
                </a:cubicBezTo>
                <a:cubicBezTo>
                  <a:pt x="20" y="63"/>
                  <a:pt x="20" y="63"/>
                  <a:pt x="20" y="63"/>
                </a:cubicBezTo>
                <a:cubicBezTo>
                  <a:pt x="20" y="64"/>
                  <a:pt x="20" y="64"/>
                  <a:pt x="20" y="64"/>
                </a:cubicBezTo>
                <a:cubicBezTo>
                  <a:pt x="20" y="63"/>
                  <a:pt x="20" y="63"/>
                  <a:pt x="20" y="63"/>
                </a:cubicBezTo>
                <a:cubicBezTo>
                  <a:pt x="27" y="58"/>
                  <a:pt x="100" y="8"/>
                  <a:pt x="170" y="155"/>
                </a:cubicBezTo>
                <a:cubicBezTo>
                  <a:pt x="195" y="209"/>
                  <a:pt x="212" y="265"/>
                  <a:pt x="232" y="321"/>
                </a:cubicBezTo>
                <a:cubicBezTo>
                  <a:pt x="247" y="368"/>
                  <a:pt x="264" y="418"/>
                  <a:pt x="296" y="456"/>
                </a:cubicBezTo>
                <a:cubicBezTo>
                  <a:pt x="307" y="469"/>
                  <a:pt x="319" y="480"/>
                  <a:pt x="335" y="488"/>
                </a:cubicBezTo>
                <a:cubicBezTo>
                  <a:pt x="346" y="494"/>
                  <a:pt x="353" y="491"/>
                  <a:pt x="363" y="484"/>
                </a:cubicBezTo>
                <a:cubicBezTo>
                  <a:pt x="311" y="495"/>
                  <a:pt x="281" y="409"/>
                  <a:pt x="234" y="287"/>
                </a:cubicBezTo>
                <a:cubicBezTo>
                  <a:pt x="187" y="166"/>
                  <a:pt x="180" y="101"/>
                  <a:pt x="116" y="50"/>
                </a:cubicBezTo>
                <a:cubicBezTo>
                  <a:pt x="52" y="0"/>
                  <a:pt x="0" y="82"/>
                  <a:pt x="0" y="82"/>
                </a:cubicBezTo>
                <a:close/>
              </a:path>
            </a:pathLst>
          </a:custGeom>
          <a:solidFill>
            <a:srgbClr val="050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0" name="Freeform 210">
            <a:extLst>
              <a:ext uri="{FF2B5EF4-FFF2-40B4-BE49-F238E27FC236}">
                <a16:creationId xmlns:a16="http://schemas.microsoft.com/office/drawing/2014/main" id="{18829556-B460-41DC-BE52-456B0918D619}"/>
              </a:ext>
            </a:extLst>
          </p:cNvPr>
          <p:cNvSpPr>
            <a:spLocks/>
          </p:cNvSpPr>
          <p:nvPr/>
        </p:nvSpPr>
        <p:spPr bwMode="auto">
          <a:xfrm>
            <a:off x="12940030" y="3611003"/>
            <a:ext cx="2797247" cy="991590"/>
          </a:xfrm>
          <a:custGeom>
            <a:avLst/>
            <a:gdLst>
              <a:gd name="T0" fmla="*/ 2295 w 2513"/>
              <a:gd name="T1" fmla="*/ 875 h 891"/>
              <a:gd name="T2" fmla="*/ 2211 w 2513"/>
              <a:gd name="T3" fmla="*/ 874 h 891"/>
              <a:gd name="T4" fmla="*/ 2171 w 2513"/>
              <a:gd name="T5" fmla="*/ 871 h 891"/>
              <a:gd name="T6" fmla="*/ 2086 w 2513"/>
              <a:gd name="T7" fmla="*/ 863 h 891"/>
              <a:gd name="T8" fmla="*/ 2086 w 2513"/>
              <a:gd name="T9" fmla="*/ 863 h 891"/>
              <a:gd name="T10" fmla="*/ 1869 w 2513"/>
              <a:gd name="T11" fmla="*/ 844 h 891"/>
              <a:gd name="T12" fmla="*/ 1484 w 2513"/>
              <a:gd name="T13" fmla="*/ 817 h 891"/>
              <a:gd name="T14" fmla="*/ 1351 w 2513"/>
              <a:gd name="T15" fmla="*/ 779 h 891"/>
              <a:gd name="T16" fmla="*/ 1250 w 2513"/>
              <a:gd name="T17" fmla="*/ 747 h 891"/>
              <a:gd name="T18" fmla="*/ 860 w 2513"/>
              <a:gd name="T19" fmla="*/ 835 h 891"/>
              <a:gd name="T20" fmla="*/ 535 w 2513"/>
              <a:gd name="T21" fmla="*/ 886 h 891"/>
              <a:gd name="T22" fmla="*/ 139 w 2513"/>
              <a:gd name="T23" fmla="*/ 833 h 891"/>
              <a:gd name="T24" fmla="*/ 32 w 2513"/>
              <a:gd name="T25" fmla="*/ 538 h 891"/>
              <a:gd name="T26" fmla="*/ 271 w 2513"/>
              <a:gd name="T27" fmla="*/ 344 h 891"/>
              <a:gd name="T28" fmla="*/ 726 w 2513"/>
              <a:gd name="T29" fmla="*/ 236 h 891"/>
              <a:gd name="T30" fmla="*/ 757 w 2513"/>
              <a:gd name="T31" fmla="*/ 9 h 891"/>
              <a:gd name="T32" fmla="*/ 1736 w 2513"/>
              <a:gd name="T33" fmla="*/ 0 h 891"/>
              <a:gd name="T34" fmla="*/ 1764 w 2513"/>
              <a:gd name="T35" fmla="*/ 116 h 891"/>
              <a:gd name="T36" fmla="*/ 1783 w 2513"/>
              <a:gd name="T37" fmla="*/ 137 h 891"/>
              <a:gd name="T38" fmla="*/ 1766 w 2513"/>
              <a:gd name="T39" fmla="*/ 156 h 891"/>
              <a:gd name="T40" fmla="*/ 1784 w 2513"/>
              <a:gd name="T41" fmla="*/ 179 h 891"/>
              <a:gd name="T42" fmla="*/ 1784 w 2513"/>
              <a:gd name="T43" fmla="*/ 212 h 891"/>
              <a:gd name="T44" fmla="*/ 1809 w 2513"/>
              <a:gd name="T45" fmla="*/ 226 h 891"/>
              <a:gd name="T46" fmla="*/ 1822 w 2513"/>
              <a:gd name="T47" fmla="*/ 263 h 891"/>
              <a:gd name="T48" fmla="*/ 1853 w 2513"/>
              <a:gd name="T49" fmla="*/ 271 h 891"/>
              <a:gd name="T50" fmla="*/ 1879 w 2513"/>
              <a:gd name="T51" fmla="*/ 300 h 891"/>
              <a:gd name="T52" fmla="*/ 1899 w 2513"/>
              <a:gd name="T53" fmla="*/ 310 h 891"/>
              <a:gd name="T54" fmla="*/ 2008 w 2513"/>
              <a:gd name="T55" fmla="*/ 306 h 891"/>
              <a:gd name="T56" fmla="*/ 2307 w 2513"/>
              <a:gd name="T57" fmla="*/ 367 h 891"/>
              <a:gd name="T58" fmla="*/ 2495 w 2513"/>
              <a:gd name="T59" fmla="*/ 624 h 891"/>
              <a:gd name="T60" fmla="*/ 2295 w 2513"/>
              <a:gd name="T61" fmla="*/ 875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13" h="891">
                <a:moveTo>
                  <a:pt x="2295" y="875"/>
                </a:moveTo>
                <a:cubicBezTo>
                  <a:pt x="2285" y="878"/>
                  <a:pt x="2253" y="877"/>
                  <a:pt x="2211" y="874"/>
                </a:cubicBezTo>
                <a:cubicBezTo>
                  <a:pt x="2198" y="873"/>
                  <a:pt x="2185" y="872"/>
                  <a:pt x="2171" y="871"/>
                </a:cubicBezTo>
                <a:cubicBezTo>
                  <a:pt x="2144" y="869"/>
                  <a:pt x="2115" y="866"/>
                  <a:pt x="2086" y="863"/>
                </a:cubicBezTo>
                <a:cubicBezTo>
                  <a:pt x="2086" y="863"/>
                  <a:pt x="2086" y="863"/>
                  <a:pt x="2086" y="863"/>
                </a:cubicBezTo>
                <a:cubicBezTo>
                  <a:pt x="1993" y="855"/>
                  <a:pt x="1898" y="844"/>
                  <a:pt x="1869" y="844"/>
                </a:cubicBezTo>
                <a:cubicBezTo>
                  <a:pt x="1808" y="844"/>
                  <a:pt x="1572" y="817"/>
                  <a:pt x="1484" y="817"/>
                </a:cubicBezTo>
                <a:cubicBezTo>
                  <a:pt x="1438" y="817"/>
                  <a:pt x="1392" y="797"/>
                  <a:pt x="1351" y="779"/>
                </a:cubicBezTo>
                <a:cubicBezTo>
                  <a:pt x="1313" y="762"/>
                  <a:pt x="1278" y="746"/>
                  <a:pt x="1250" y="747"/>
                </a:cubicBezTo>
                <a:cubicBezTo>
                  <a:pt x="1189" y="749"/>
                  <a:pt x="927" y="821"/>
                  <a:pt x="860" y="835"/>
                </a:cubicBezTo>
                <a:cubicBezTo>
                  <a:pt x="793" y="849"/>
                  <a:pt x="614" y="884"/>
                  <a:pt x="535" y="886"/>
                </a:cubicBezTo>
                <a:cubicBezTo>
                  <a:pt x="457" y="888"/>
                  <a:pt x="264" y="891"/>
                  <a:pt x="139" y="833"/>
                </a:cubicBezTo>
                <a:cubicBezTo>
                  <a:pt x="14" y="775"/>
                  <a:pt x="0" y="654"/>
                  <a:pt x="32" y="538"/>
                </a:cubicBezTo>
                <a:cubicBezTo>
                  <a:pt x="65" y="422"/>
                  <a:pt x="176" y="381"/>
                  <a:pt x="271" y="344"/>
                </a:cubicBezTo>
                <a:cubicBezTo>
                  <a:pt x="366" y="306"/>
                  <a:pt x="726" y="236"/>
                  <a:pt x="726" y="236"/>
                </a:cubicBezTo>
                <a:cubicBezTo>
                  <a:pt x="726" y="236"/>
                  <a:pt x="756" y="21"/>
                  <a:pt x="757" y="9"/>
                </a:cubicBezTo>
                <a:cubicBezTo>
                  <a:pt x="757" y="9"/>
                  <a:pt x="1232" y="203"/>
                  <a:pt x="1736" y="0"/>
                </a:cubicBezTo>
                <a:cubicBezTo>
                  <a:pt x="1736" y="0"/>
                  <a:pt x="1761" y="109"/>
                  <a:pt x="1764" y="116"/>
                </a:cubicBezTo>
                <a:cubicBezTo>
                  <a:pt x="1768" y="123"/>
                  <a:pt x="1789" y="125"/>
                  <a:pt x="1783" y="137"/>
                </a:cubicBezTo>
                <a:cubicBezTo>
                  <a:pt x="1778" y="149"/>
                  <a:pt x="1761" y="144"/>
                  <a:pt x="1766" y="156"/>
                </a:cubicBezTo>
                <a:cubicBezTo>
                  <a:pt x="1771" y="169"/>
                  <a:pt x="1783" y="167"/>
                  <a:pt x="1784" y="179"/>
                </a:cubicBezTo>
                <a:cubicBezTo>
                  <a:pt x="1785" y="191"/>
                  <a:pt x="1778" y="209"/>
                  <a:pt x="1784" y="212"/>
                </a:cubicBezTo>
                <a:cubicBezTo>
                  <a:pt x="1790" y="216"/>
                  <a:pt x="1814" y="225"/>
                  <a:pt x="1809" y="226"/>
                </a:cubicBezTo>
                <a:cubicBezTo>
                  <a:pt x="1804" y="238"/>
                  <a:pt x="1806" y="263"/>
                  <a:pt x="1822" y="263"/>
                </a:cubicBezTo>
                <a:cubicBezTo>
                  <a:pt x="1839" y="263"/>
                  <a:pt x="1844" y="258"/>
                  <a:pt x="1853" y="271"/>
                </a:cubicBezTo>
                <a:cubicBezTo>
                  <a:pt x="1861" y="284"/>
                  <a:pt x="1871" y="300"/>
                  <a:pt x="1879" y="300"/>
                </a:cubicBezTo>
                <a:cubicBezTo>
                  <a:pt x="1881" y="300"/>
                  <a:pt x="1890" y="304"/>
                  <a:pt x="1899" y="310"/>
                </a:cubicBezTo>
                <a:cubicBezTo>
                  <a:pt x="1979" y="306"/>
                  <a:pt x="1925" y="304"/>
                  <a:pt x="2008" y="306"/>
                </a:cubicBezTo>
                <a:cubicBezTo>
                  <a:pt x="2098" y="309"/>
                  <a:pt x="2235" y="346"/>
                  <a:pt x="2307" y="367"/>
                </a:cubicBezTo>
                <a:cubicBezTo>
                  <a:pt x="2379" y="388"/>
                  <a:pt x="2476" y="494"/>
                  <a:pt x="2495" y="624"/>
                </a:cubicBezTo>
                <a:cubicBezTo>
                  <a:pt x="2513" y="754"/>
                  <a:pt x="2332" y="863"/>
                  <a:pt x="2295" y="875"/>
                </a:cubicBezTo>
                <a:close/>
              </a:path>
            </a:pathLst>
          </a:custGeom>
          <a:solidFill>
            <a:srgbClr val="2A9D8F"/>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4" name="Freeform 214">
            <a:extLst>
              <a:ext uri="{FF2B5EF4-FFF2-40B4-BE49-F238E27FC236}">
                <a16:creationId xmlns:a16="http://schemas.microsoft.com/office/drawing/2014/main" id="{D0D20861-301C-43D6-9027-A324AD83B830}"/>
              </a:ext>
            </a:extLst>
          </p:cNvPr>
          <p:cNvSpPr>
            <a:spLocks/>
          </p:cNvSpPr>
          <p:nvPr/>
        </p:nvSpPr>
        <p:spPr bwMode="auto">
          <a:xfrm>
            <a:off x="15356872" y="4579768"/>
            <a:ext cx="48185" cy="3805"/>
          </a:xfrm>
          <a:custGeom>
            <a:avLst/>
            <a:gdLst>
              <a:gd name="T0" fmla="*/ 44 w 44"/>
              <a:gd name="T1" fmla="*/ 0 h 3"/>
              <a:gd name="T2" fmla="*/ 40 w 44"/>
              <a:gd name="T3" fmla="*/ 3 h 3"/>
              <a:gd name="T4" fmla="*/ 0 w 44"/>
              <a:gd name="T5" fmla="*/ 0 h 3"/>
              <a:gd name="T6" fmla="*/ 44 w 44"/>
              <a:gd name="T7" fmla="*/ 0 h 3"/>
            </a:gdLst>
            <a:ahLst/>
            <a:cxnLst>
              <a:cxn ang="0">
                <a:pos x="T0" y="T1"/>
              </a:cxn>
              <a:cxn ang="0">
                <a:pos x="T2" y="T3"/>
              </a:cxn>
              <a:cxn ang="0">
                <a:pos x="T4" y="T5"/>
              </a:cxn>
              <a:cxn ang="0">
                <a:pos x="T6" y="T7"/>
              </a:cxn>
            </a:cxnLst>
            <a:rect l="0" t="0" r="r" b="b"/>
            <a:pathLst>
              <a:path w="44" h="3">
                <a:moveTo>
                  <a:pt x="44" y="0"/>
                </a:moveTo>
                <a:cubicBezTo>
                  <a:pt x="44" y="0"/>
                  <a:pt x="43" y="1"/>
                  <a:pt x="40" y="3"/>
                </a:cubicBezTo>
                <a:cubicBezTo>
                  <a:pt x="27" y="2"/>
                  <a:pt x="14" y="1"/>
                  <a:pt x="0" y="0"/>
                </a:cubicBezTo>
                <a:cubicBezTo>
                  <a:pt x="24" y="0"/>
                  <a:pt x="44" y="0"/>
                  <a:pt x="44" y="0"/>
                </a:cubicBezTo>
                <a:close/>
              </a:path>
            </a:pathLst>
          </a:custGeom>
          <a:solidFill>
            <a:srgbClr val="FFD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 name="Freeform 212">
            <a:extLst>
              <a:ext uri="{FF2B5EF4-FFF2-40B4-BE49-F238E27FC236}">
                <a16:creationId xmlns:a16="http://schemas.microsoft.com/office/drawing/2014/main" id="{EDF484A4-2148-4FC2-BE4C-1852D674B570}"/>
              </a:ext>
            </a:extLst>
          </p:cNvPr>
          <p:cNvSpPr>
            <a:spLocks/>
          </p:cNvSpPr>
          <p:nvPr/>
        </p:nvSpPr>
        <p:spPr bwMode="auto">
          <a:xfrm>
            <a:off x="14762172" y="3864606"/>
            <a:ext cx="483115" cy="115390"/>
          </a:xfrm>
          <a:custGeom>
            <a:avLst/>
            <a:gdLst>
              <a:gd name="T0" fmla="*/ 433 w 434"/>
              <a:gd name="T1" fmla="*/ 84 h 104"/>
              <a:gd name="T2" fmla="*/ 277 w 434"/>
              <a:gd name="T3" fmla="*/ 104 h 104"/>
              <a:gd name="T4" fmla="*/ 272 w 434"/>
              <a:gd name="T5" fmla="*/ 102 h 104"/>
              <a:gd name="T6" fmla="*/ 117 w 434"/>
              <a:gd name="T7" fmla="*/ 71 h 104"/>
              <a:gd name="T8" fmla="*/ 0 w 434"/>
              <a:gd name="T9" fmla="*/ 91 h 104"/>
              <a:gd name="T10" fmla="*/ 240 w 434"/>
              <a:gd name="T11" fmla="*/ 11 h 104"/>
              <a:gd name="T12" fmla="*/ 289 w 434"/>
              <a:gd name="T13" fmla="*/ 18 h 104"/>
              <a:gd name="T14" fmla="*/ 355 w 434"/>
              <a:gd name="T15" fmla="*/ 1 h 104"/>
              <a:gd name="T16" fmla="*/ 420 w 434"/>
              <a:gd name="T17" fmla="*/ 38 h 104"/>
              <a:gd name="T18" fmla="*/ 429 w 434"/>
              <a:gd name="T19" fmla="*/ 58 h 104"/>
              <a:gd name="T20" fmla="*/ 433 w 434"/>
              <a:gd name="T21" fmla="*/ 8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104">
                <a:moveTo>
                  <a:pt x="433" y="84"/>
                </a:moveTo>
                <a:cubicBezTo>
                  <a:pt x="433" y="84"/>
                  <a:pt x="322" y="74"/>
                  <a:pt x="277" y="104"/>
                </a:cubicBezTo>
                <a:cubicBezTo>
                  <a:pt x="277" y="104"/>
                  <a:pt x="275" y="103"/>
                  <a:pt x="272" y="102"/>
                </a:cubicBezTo>
                <a:cubicBezTo>
                  <a:pt x="255" y="94"/>
                  <a:pt x="196" y="70"/>
                  <a:pt x="117" y="71"/>
                </a:cubicBezTo>
                <a:cubicBezTo>
                  <a:pt x="81" y="71"/>
                  <a:pt x="42" y="77"/>
                  <a:pt x="0" y="91"/>
                </a:cubicBezTo>
                <a:cubicBezTo>
                  <a:pt x="12" y="87"/>
                  <a:pt x="207" y="15"/>
                  <a:pt x="240" y="11"/>
                </a:cubicBezTo>
                <a:cubicBezTo>
                  <a:pt x="273" y="8"/>
                  <a:pt x="270" y="16"/>
                  <a:pt x="289" y="18"/>
                </a:cubicBezTo>
                <a:cubicBezTo>
                  <a:pt x="309" y="21"/>
                  <a:pt x="335" y="0"/>
                  <a:pt x="355" y="1"/>
                </a:cubicBezTo>
                <a:cubicBezTo>
                  <a:pt x="376" y="2"/>
                  <a:pt x="406" y="14"/>
                  <a:pt x="420" y="38"/>
                </a:cubicBezTo>
                <a:cubicBezTo>
                  <a:pt x="424" y="45"/>
                  <a:pt x="427" y="52"/>
                  <a:pt x="429" y="58"/>
                </a:cubicBezTo>
                <a:cubicBezTo>
                  <a:pt x="434" y="73"/>
                  <a:pt x="433" y="84"/>
                  <a:pt x="433" y="84"/>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9" name="Freeform 219">
            <a:extLst>
              <a:ext uri="{FF2B5EF4-FFF2-40B4-BE49-F238E27FC236}">
                <a16:creationId xmlns:a16="http://schemas.microsoft.com/office/drawing/2014/main" id="{462791AA-77EE-44C6-B0F7-90E73561AED8}"/>
              </a:ext>
            </a:extLst>
          </p:cNvPr>
          <p:cNvSpPr>
            <a:spLocks/>
          </p:cNvSpPr>
          <p:nvPr/>
        </p:nvSpPr>
        <p:spPr bwMode="auto">
          <a:xfrm>
            <a:off x="13421876" y="3889966"/>
            <a:ext cx="843233" cy="242192"/>
          </a:xfrm>
          <a:custGeom>
            <a:avLst/>
            <a:gdLst>
              <a:gd name="T0" fmla="*/ 758 w 758"/>
              <a:gd name="T1" fmla="*/ 37 h 218"/>
              <a:gd name="T2" fmla="*/ 607 w 758"/>
              <a:gd name="T3" fmla="*/ 218 h 218"/>
              <a:gd name="T4" fmla="*/ 476 w 758"/>
              <a:gd name="T5" fmla="*/ 159 h 218"/>
              <a:gd name="T6" fmla="*/ 316 w 758"/>
              <a:gd name="T7" fmla="*/ 119 h 218"/>
              <a:gd name="T8" fmla="*/ 168 w 758"/>
              <a:gd name="T9" fmla="*/ 67 h 218"/>
              <a:gd name="T10" fmla="*/ 0 w 758"/>
              <a:gd name="T11" fmla="*/ 55 h 218"/>
              <a:gd name="T12" fmla="*/ 135 w 758"/>
              <a:gd name="T13" fmla="*/ 1 h 218"/>
              <a:gd name="T14" fmla="*/ 460 w 758"/>
              <a:gd name="T15" fmla="*/ 95 h 218"/>
              <a:gd name="T16" fmla="*/ 625 w 758"/>
              <a:gd name="T17" fmla="*/ 36 h 218"/>
              <a:gd name="T18" fmla="*/ 758 w 758"/>
              <a:gd name="T19" fmla="*/ 3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218">
                <a:moveTo>
                  <a:pt x="758" y="37"/>
                </a:moveTo>
                <a:cubicBezTo>
                  <a:pt x="726" y="34"/>
                  <a:pt x="631" y="40"/>
                  <a:pt x="607" y="218"/>
                </a:cubicBezTo>
                <a:cubicBezTo>
                  <a:pt x="607" y="218"/>
                  <a:pt x="554" y="204"/>
                  <a:pt x="476" y="159"/>
                </a:cubicBezTo>
                <a:cubicBezTo>
                  <a:pt x="398" y="114"/>
                  <a:pt x="384" y="137"/>
                  <a:pt x="316" y="119"/>
                </a:cubicBezTo>
                <a:cubicBezTo>
                  <a:pt x="248" y="102"/>
                  <a:pt x="264" y="78"/>
                  <a:pt x="168" y="67"/>
                </a:cubicBezTo>
                <a:cubicBezTo>
                  <a:pt x="107" y="60"/>
                  <a:pt x="43" y="55"/>
                  <a:pt x="0" y="55"/>
                </a:cubicBezTo>
                <a:cubicBezTo>
                  <a:pt x="24" y="39"/>
                  <a:pt x="59" y="2"/>
                  <a:pt x="135" y="1"/>
                </a:cubicBezTo>
                <a:cubicBezTo>
                  <a:pt x="225" y="0"/>
                  <a:pt x="398" y="84"/>
                  <a:pt x="460" y="95"/>
                </a:cubicBezTo>
                <a:cubicBezTo>
                  <a:pt x="521" y="105"/>
                  <a:pt x="570" y="43"/>
                  <a:pt x="625" y="36"/>
                </a:cubicBezTo>
                <a:cubicBezTo>
                  <a:pt x="680" y="29"/>
                  <a:pt x="743" y="28"/>
                  <a:pt x="758" y="37"/>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20" name="Freeform 220">
            <a:extLst>
              <a:ext uri="{FF2B5EF4-FFF2-40B4-BE49-F238E27FC236}">
                <a16:creationId xmlns:a16="http://schemas.microsoft.com/office/drawing/2014/main" id="{C243D7AB-93D8-4075-B43D-E240E2BA710C}"/>
              </a:ext>
            </a:extLst>
          </p:cNvPr>
          <p:cNvSpPr>
            <a:spLocks/>
          </p:cNvSpPr>
          <p:nvPr/>
        </p:nvSpPr>
        <p:spPr bwMode="auto">
          <a:xfrm>
            <a:off x="15065227" y="3922935"/>
            <a:ext cx="180059" cy="57061"/>
          </a:xfrm>
          <a:custGeom>
            <a:avLst/>
            <a:gdLst>
              <a:gd name="T0" fmla="*/ 161 w 162"/>
              <a:gd name="T1" fmla="*/ 31 h 51"/>
              <a:gd name="T2" fmla="*/ 5 w 162"/>
              <a:gd name="T3" fmla="*/ 51 h 51"/>
              <a:gd name="T4" fmla="*/ 0 w 162"/>
              <a:gd name="T5" fmla="*/ 49 h 51"/>
              <a:gd name="T6" fmla="*/ 157 w 162"/>
              <a:gd name="T7" fmla="*/ 5 h 51"/>
              <a:gd name="T8" fmla="*/ 161 w 162"/>
              <a:gd name="T9" fmla="*/ 31 h 51"/>
            </a:gdLst>
            <a:ahLst/>
            <a:cxnLst>
              <a:cxn ang="0">
                <a:pos x="T0" y="T1"/>
              </a:cxn>
              <a:cxn ang="0">
                <a:pos x="T2" y="T3"/>
              </a:cxn>
              <a:cxn ang="0">
                <a:pos x="T4" y="T5"/>
              </a:cxn>
              <a:cxn ang="0">
                <a:pos x="T6" y="T7"/>
              </a:cxn>
              <a:cxn ang="0">
                <a:pos x="T8" y="T9"/>
              </a:cxn>
            </a:cxnLst>
            <a:rect l="0" t="0" r="r" b="b"/>
            <a:pathLst>
              <a:path w="162" h="51">
                <a:moveTo>
                  <a:pt x="161" y="31"/>
                </a:moveTo>
                <a:cubicBezTo>
                  <a:pt x="161" y="31"/>
                  <a:pt x="50" y="21"/>
                  <a:pt x="5" y="51"/>
                </a:cubicBezTo>
                <a:cubicBezTo>
                  <a:pt x="5" y="51"/>
                  <a:pt x="3" y="50"/>
                  <a:pt x="0" y="49"/>
                </a:cubicBezTo>
                <a:cubicBezTo>
                  <a:pt x="17" y="38"/>
                  <a:pt x="83" y="0"/>
                  <a:pt x="157" y="5"/>
                </a:cubicBezTo>
                <a:cubicBezTo>
                  <a:pt x="162" y="20"/>
                  <a:pt x="161" y="31"/>
                  <a:pt x="161" y="31"/>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1" name="Freeform 211">
            <a:extLst>
              <a:ext uri="{FF2B5EF4-FFF2-40B4-BE49-F238E27FC236}">
                <a16:creationId xmlns:a16="http://schemas.microsoft.com/office/drawing/2014/main" id="{AC3CC6BF-7B5D-4E74-8158-D34113975C14}"/>
              </a:ext>
            </a:extLst>
          </p:cNvPr>
          <p:cNvSpPr>
            <a:spLocks/>
          </p:cNvSpPr>
          <p:nvPr/>
        </p:nvSpPr>
        <p:spPr bwMode="auto">
          <a:xfrm>
            <a:off x="13364817" y="3737804"/>
            <a:ext cx="911705" cy="394354"/>
          </a:xfrm>
          <a:custGeom>
            <a:avLst/>
            <a:gdLst>
              <a:gd name="T0" fmla="*/ 819 w 819"/>
              <a:gd name="T1" fmla="*/ 176 h 355"/>
              <a:gd name="T2" fmla="*/ 809 w 819"/>
              <a:gd name="T3" fmla="*/ 174 h 355"/>
              <a:gd name="T4" fmla="*/ 658 w 819"/>
              <a:gd name="T5" fmla="*/ 355 h 355"/>
              <a:gd name="T6" fmla="*/ 527 w 819"/>
              <a:gd name="T7" fmla="*/ 296 h 355"/>
              <a:gd name="T8" fmla="*/ 367 w 819"/>
              <a:gd name="T9" fmla="*/ 256 h 355"/>
              <a:gd name="T10" fmla="*/ 219 w 819"/>
              <a:gd name="T11" fmla="*/ 204 h 355"/>
              <a:gd name="T12" fmla="*/ 51 w 819"/>
              <a:gd name="T13" fmla="*/ 192 h 355"/>
              <a:gd name="T14" fmla="*/ 0 w 819"/>
              <a:gd name="T15" fmla="*/ 197 h 355"/>
              <a:gd name="T16" fmla="*/ 52 w 819"/>
              <a:gd name="T17" fmla="*/ 122 h 355"/>
              <a:gd name="T18" fmla="*/ 159 w 819"/>
              <a:gd name="T19" fmla="*/ 56 h 355"/>
              <a:gd name="T20" fmla="*/ 324 w 819"/>
              <a:gd name="T21" fmla="*/ 48 h 355"/>
              <a:gd name="T22" fmla="*/ 426 w 819"/>
              <a:gd name="T23" fmla="*/ 95 h 355"/>
              <a:gd name="T24" fmla="*/ 598 w 819"/>
              <a:gd name="T25" fmla="*/ 55 h 355"/>
              <a:gd name="T26" fmla="*/ 778 w 819"/>
              <a:gd name="T27" fmla="*/ 36 h 355"/>
              <a:gd name="T28" fmla="*/ 815 w 819"/>
              <a:gd name="T29" fmla="*/ 137 h 355"/>
              <a:gd name="T30" fmla="*/ 819 w 819"/>
              <a:gd name="T31" fmla="*/ 17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9" h="355">
                <a:moveTo>
                  <a:pt x="819" y="176"/>
                </a:moveTo>
                <a:cubicBezTo>
                  <a:pt x="819" y="176"/>
                  <a:pt x="815" y="175"/>
                  <a:pt x="809" y="174"/>
                </a:cubicBezTo>
                <a:cubicBezTo>
                  <a:pt x="777" y="171"/>
                  <a:pt x="682" y="177"/>
                  <a:pt x="658" y="355"/>
                </a:cubicBezTo>
                <a:cubicBezTo>
                  <a:pt x="658" y="355"/>
                  <a:pt x="605" y="341"/>
                  <a:pt x="527" y="296"/>
                </a:cubicBezTo>
                <a:cubicBezTo>
                  <a:pt x="449" y="251"/>
                  <a:pt x="435" y="274"/>
                  <a:pt x="367" y="256"/>
                </a:cubicBezTo>
                <a:cubicBezTo>
                  <a:pt x="299" y="239"/>
                  <a:pt x="315" y="215"/>
                  <a:pt x="219" y="204"/>
                </a:cubicBezTo>
                <a:cubicBezTo>
                  <a:pt x="158" y="197"/>
                  <a:pt x="94" y="192"/>
                  <a:pt x="51" y="192"/>
                </a:cubicBezTo>
                <a:cubicBezTo>
                  <a:pt x="26" y="192"/>
                  <a:pt x="8" y="193"/>
                  <a:pt x="0" y="197"/>
                </a:cubicBezTo>
                <a:cubicBezTo>
                  <a:pt x="0" y="197"/>
                  <a:pt x="7" y="140"/>
                  <a:pt x="52" y="122"/>
                </a:cubicBezTo>
                <a:cubicBezTo>
                  <a:pt x="98" y="105"/>
                  <a:pt x="138" y="74"/>
                  <a:pt x="159" y="56"/>
                </a:cubicBezTo>
                <a:cubicBezTo>
                  <a:pt x="179" y="39"/>
                  <a:pt x="251" y="22"/>
                  <a:pt x="324" y="48"/>
                </a:cubicBezTo>
                <a:cubicBezTo>
                  <a:pt x="359" y="60"/>
                  <a:pt x="389" y="88"/>
                  <a:pt x="426" y="95"/>
                </a:cubicBezTo>
                <a:cubicBezTo>
                  <a:pt x="484" y="107"/>
                  <a:pt x="546" y="78"/>
                  <a:pt x="598" y="55"/>
                </a:cubicBezTo>
                <a:cubicBezTo>
                  <a:pt x="647" y="33"/>
                  <a:pt x="726" y="0"/>
                  <a:pt x="778" y="36"/>
                </a:cubicBezTo>
                <a:cubicBezTo>
                  <a:pt x="810" y="59"/>
                  <a:pt x="810" y="101"/>
                  <a:pt x="815" y="137"/>
                </a:cubicBezTo>
                <a:cubicBezTo>
                  <a:pt x="816" y="139"/>
                  <a:pt x="818" y="176"/>
                  <a:pt x="819" y="176"/>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pic>
        <p:nvPicPr>
          <p:cNvPr id="1313" name="Picture 289">
            <a:extLst>
              <a:ext uri="{FF2B5EF4-FFF2-40B4-BE49-F238E27FC236}">
                <a16:creationId xmlns:a16="http://schemas.microsoft.com/office/drawing/2014/main" id="{2838A0CC-F914-4975-8F21-C19241A19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916" y="4057345"/>
            <a:ext cx="3487049" cy="334757"/>
          </a:xfrm>
          <a:prstGeom prst="rect">
            <a:avLst/>
          </a:prstGeom>
          <a:solidFill>
            <a:schemeClr val="bg1">
              <a:lumMod val="95000"/>
            </a:schemeClr>
          </a:solidFill>
          <a:ln>
            <a:noFill/>
          </a:ln>
        </p:spPr>
      </p:pic>
      <p:sp>
        <p:nvSpPr>
          <p:cNvPr id="1241" name="Freeform 290">
            <a:extLst>
              <a:ext uri="{FF2B5EF4-FFF2-40B4-BE49-F238E27FC236}">
                <a16:creationId xmlns:a16="http://schemas.microsoft.com/office/drawing/2014/main" id="{F288215D-3DA1-43AC-9495-959A0313C1F3}"/>
              </a:ext>
            </a:extLst>
          </p:cNvPr>
          <p:cNvSpPr>
            <a:spLocks/>
          </p:cNvSpPr>
          <p:nvPr/>
        </p:nvSpPr>
        <p:spPr bwMode="auto">
          <a:xfrm>
            <a:off x="4067709" y="903783"/>
            <a:ext cx="1237585" cy="1233782"/>
          </a:xfrm>
          <a:custGeom>
            <a:avLst/>
            <a:gdLst>
              <a:gd name="T0" fmla="*/ 232 w 1111"/>
              <a:gd name="T1" fmla="*/ 1029 h 1108"/>
              <a:gd name="T2" fmla="*/ 273 w 1111"/>
              <a:gd name="T3" fmla="*/ 1041 h 1108"/>
              <a:gd name="T4" fmla="*/ 376 w 1111"/>
              <a:gd name="T5" fmla="*/ 1038 h 1108"/>
              <a:gd name="T6" fmla="*/ 531 w 1111"/>
              <a:gd name="T7" fmla="*/ 1032 h 1108"/>
              <a:gd name="T8" fmla="*/ 627 w 1111"/>
              <a:gd name="T9" fmla="*/ 1092 h 1108"/>
              <a:gd name="T10" fmla="*/ 771 w 1111"/>
              <a:gd name="T11" fmla="*/ 1045 h 1108"/>
              <a:gd name="T12" fmla="*/ 903 w 1111"/>
              <a:gd name="T13" fmla="*/ 1043 h 1108"/>
              <a:gd name="T14" fmla="*/ 1019 w 1111"/>
              <a:gd name="T15" fmla="*/ 1093 h 1108"/>
              <a:gd name="T16" fmla="*/ 1051 w 1111"/>
              <a:gd name="T17" fmla="*/ 1071 h 1108"/>
              <a:gd name="T18" fmla="*/ 1064 w 1111"/>
              <a:gd name="T19" fmla="*/ 936 h 1108"/>
              <a:gd name="T20" fmla="*/ 1049 w 1111"/>
              <a:gd name="T21" fmla="*/ 911 h 1108"/>
              <a:gd name="T22" fmla="*/ 1063 w 1111"/>
              <a:gd name="T23" fmla="*/ 814 h 1108"/>
              <a:gd name="T24" fmla="*/ 1086 w 1111"/>
              <a:gd name="T25" fmla="*/ 697 h 1108"/>
              <a:gd name="T26" fmla="*/ 1035 w 1111"/>
              <a:gd name="T27" fmla="*/ 598 h 1108"/>
              <a:gd name="T28" fmla="*/ 976 w 1111"/>
              <a:gd name="T29" fmla="*/ 566 h 1108"/>
              <a:gd name="T30" fmla="*/ 985 w 1111"/>
              <a:gd name="T31" fmla="*/ 573 h 1108"/>
              <a:gd name="T32" fmla="*/ 974 w 1111"/>
              <a:gd name="T33" fmla="*/ 565 h 1108"/>
              <a:gd name="T34" fmla="*/ 973 w 1111"/>
              <a:gd name="T35" fmla="*/ 516 h 1108"/>
              <a:gd name="T36" fmla="*/ 973 w 1111"/>
              <a:gd name="T37" fmla="*/ 514 h 1108"/>
              <a:gd name="T38" fmla="*/ 966 w 1111"/>
              <a:gd name="T39" fmla="*/ 412 h 1108"/>
              <a:gd name="T40" fmla="*/ 947 w 1111"/>
              <a:gd name="T41" fmla="*/ 385 h 1108"/>
              <a:gd name="T42" fmla="*/ 927 w 1111"/>
              <a:gd name="T43" fmla="*/ 321 h 1108"/>
              <a:gd name="T44" fmla="*/ 926 w 1111"/>
              <a:gd name="T45" fmla="*/ 261 h 1108"/>
              <a:gd name="T46" fmla="*/ 847 w 1111"/>
              <a:gd name="T47" fmla="*/ 137 h 1108"/>
              <a:gd name="T48" fmla="*/ 779 w 1111"/>
              <a:gd name="T49" fmla="*/ 101 h 1108"/>
              <a:gd name="T50" fmla="*/ 699 w 1111"/>
              <a:gd name="T51" fmla="*/ 42 h 1108"/>
              <a:gd name="T52" fmla="*/ 596 w 1111"/>
              <a:gd name="T53" fmla="*/ 55 h 1108"/>
              <a:gd name="T54" fmla="*/ 550 w 1111"/>
              <a:gd name="T55" fmla="*/ 36 h 1108"/>
              <a:gd name="T56" fmla="*/ 377 w 1111"/>
              <a:gd name="T57" fmla="*/ 56 h 1108"/>
              <a:gd name="T58" fmla="*/ 338 w 1111"/>
              <a:gd name="T59" fmla="*/ 116 h 1108"/>
              <a:gd name="T60" fmla="*/ 273 w 1111"/>
              <a:gd name="T61" fmla="*/ 146 h 1108"/>
              <a:gd name="T62" fmla="*/ 175 w 1111"/>
              <a:gd name="T63" fmla="*/ 347 h 1108"/>
              <a:gd name="T64" fmla="*/ 181 w 1111"/>
              <a:gd name="T65" fmla="*/ 409 h 1108"/>
              <a:gd name="T66" fmla="*/ 142 w 1111"/>
              <a:gd name="T67" fmla="*/ 535 h 1108"/>
              <a:gd name="T68" fmla="*/ 147 w 1111"/>
              <a:gd name="T69" fmla="*/ 601 h 1108"/>
              <a:gd name="T70" fmla="*/ 106 w 1111"/>
              <a:gd name="T71" fmla="*/ 642 h 1108"/>
              <a:gd name="T72" fmla="*/ 105 w 1111"/>
              <a:gd name="T73" fmla="*/ 643 h 1108"/>
              <a:gd name="T74" fmla="*/ 84 w 1111"/>
              <a:gd name="T75" fmla="*/ 654 h 1108"/>
              <a:gd name="T76" fmla="*/ 38 w 1111"/>
              <a:gd name="T77" fmla="*/ 752 h 1108"/>
              <a:gd name="T78" fmla="*/ 42 w 1111"/>
              <a:gd name="T79" fmla="*/ 762 h 1108"/>
              <a:gd name="T80" fmla="*/ 35 w 1111"/>
              <a:gd name="T81" fmla="*/ 836 h 1108"/>
              <a:gd name="T82" fmla="*/ 25 w 1111"/>
              <a:gd name="T83" fmla="*/ 850 h 1108"/>
              <a:gd name="T84" fmla="*/ 30 w 1111"/>
              <a:gd name="T85" fmla="*/ 952 h 1108"/>
              <a:gd name="T86" fmla="*/ 55 w 1111"/>
              <a:gd name="T87" fmla="*/ 1001 h 1108"/>
              <a:gd name="T88" fmla="*/ 69 w 1111"/>
              <a:gd name="T89" fmla="*/ 996 h 1108"/>
              <a:gd name="T90" fmla="*/ 80 w 1111"/>
              <a:gd name="T91" fmla="*/ 993 h 1108"/>
              <a:gd name="T92" fmla="*/ 145 w 1111"/>
              <a:gd name="T93" fmla="*/ 988 h 1108"/>
              <a:gd name="T94" fmla="*/ 208 w 1111"/>
              <a:gd name="T95" fmla="*/ 983 h 1108"/>
              <a:gd name="T96" fmla="*/ 211 w 1111"/>
              <a:gd name="T97" fmla="*/ 1014 h 1108"/>
              <a:gd name="T98" fmla="*/ 232 w 1111"/>
              <a:gd name="T99" fmla="*/ 1029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1" h="1108">
                <a:moveTo>
                  <a:pt x="232" y="1029"/>
                </a:moveTo>
                <a:cubicBezTo>
                  <a:pt x="246" y="1035"/>
                  <a:pt x="264" y="1039"/>
                  <a:pt x="273" y="1041"/>
                </a:cubicBezTo>
                <a:cubicBezTo>
                  <a:pt x="309" y="1049"/>
                  <a:pt x="340" y="1048"/>
                  <a:pt x="376" y="1038"/>
                </a:cubicBezTo>
                <a:cubicBezTo>
                  <a:pt x="427" y="1025"/>
                  <a:pt x="480" y="1010"/>
                  <a:pt x="531" y="1032"/>
                </a:cubicBezTo>
                <a:cubicBezTo>
                  <a:pt x="565" y="1046"/>
                  <a:pt x="591" y="1084"/>
                  <a:pt x="627" y="1092"/>
                </a:cubicBezTo>
                <a:cubicBezTo>
                  <a:pt x="677" y="1102"/>
                  <a:pt x="729" y="1066"/>
                  <a:pt x="771" y="1045"/>
                </a:cubicBezTo>
                <a:cubicBezTo>
                  <a:pt x="815" y="1025"/>
                  <a:pt x="859" y="1025"/>
                  <a:pt x="903" y="1043"/>
                </a:cubicBezTo>
                <a:cubicBezTo>
                  <a:pt x="936" y="1056"/>
                  <a:pt x="982" y="1108"/>
                  <a:pt x="1019" y="1093"/>
                </a:cubicBezTo>
                <a:cubicBezTo>
                  <a:pt x="1031" y="1089"/>
                  <a:pt x="1041" y="1080"/>
                  <a:pt x="1051" y="1071"/>
                </a:cubicBezTo>
                <a:cubicBezTo>
                  <a:pt x="1097" y="1029"/>
                  <a:pt x="1111" y="987"/>
                  <a:pt x="1064" y="936"/>
                </a:cubicBezTo>
                <a:cubicBezTo>
                  <a:pt x="1057" y="930"/>
                  <a:pt x="1052" y="920"/>
                  <a:pt x="1049" y="911"/>
                </a:cubicBezTo>
                <a:cubicBezTo>
                  <a:pt x="1038" y="876"/>
                  <a:pt x="1043" y="843"/>
                  <a:pt x="1063" y="814"/>
                </a:cubicBezTo>
                <a:cubicBezTo>
                  <a:pt x="1087" y="779"/>
                  <a:pt x="1095" y="741"/>
                  <a:pt x="1086" y="697"/>
                </a:cubicBezTo>
                <a:cubicBezTo>
                  <a:pt x="1078" y="662"/>
                  <a:pt x="1069" y="618"/>
                  <a:pt x="1035" y="598"/>
                </a:cubicBezTo>
                <a:cubicBezTo>
                  <a:pt x="1015" y="587"/>
                  <a:pt x="996" y="576"/>
                  <a:pt x="976" y="566"/>
                </a:cubicBezTo>
                <a:cubicBezTo>
                  <a:pt x="979" y="568"/>
                  <a:pt x="982" y="571"/>
                  <a:pt x="985" y="573"/>
                </a:cubicBezTo>
                <a:cubicBezTo>
                  <a:pt x="981" y="570"/>
                  <a:pt x="978" y="568"/>
                  <a:pt x="974" y="565"/>
                </a:cubicBezTo>
                <a:cubicBezTo>
                  <a:pt x="960" y="550"/>
                  <a:pt x="962" y="532"/>
                  <a:pt x="973" y="516"/>
                </a:cubicBezTo>
                <a:cubicBezTo>
                  <a:pt x="973" y="515"/>
                  <a:pt x="973" y="515"/>
                  <a:pt x="973" y="514"/>
                </a:cubicBezTo>
                <a:cubicBezTo>
                  <a:pt x="989" y="479"/>
                  <a:pt x="988" y="444"/>
                  <a:pt x="966" y="412"/>
                </a:cubicBezTo>
                <a:cubicBezTo>
                  <a:pt x="960" y="403"/>
                  <a:pt x="953" y="395"/>
                  <a:pt x="947" y="385"/>
                </a:cubicBezTo>
                <a:cubicBezTo>
                  <a:pt x="935" y="366"/>
                  <a:pt x="928" y="345"/>
                  <a:pt x="927" y="321"/>
                </a:cubicBezTo>
                <a:cubicBezTo>
                  <a:pt x="927" y="301"/>
                  <a:pt x="929" y="281"/>
                  <a:pt x="926" y="261"/>
                </a:cubicBezTo>
                <a:cubicBezTo>
                  <a:pt x="916" y="210"/>
                  <a:pt x="894" y="163"/>
                  <a:pt x="847" y="137"/>
                </a:cubicBezTo>
                <a:cubicBezTo>
                  <a:pt x="824" y="125"/>
                  <a:pt x="800" y="116"/>
                  <a:pt x="779" y="101"/>
                </a:cubicBezTo>
                <a:cubicBezTo>
                  <a:pt x="751" y="82"/>
                  <a:pt x="730" y="54"/>
                  <a:pt x="699" y="42"/>
                </a:cubicBezTo>
                <a:cubicBezTo>
                  <a:pt x="666" y="29"/>
                  <a:pt x="628" y="38"/>
                  <a:pt x="596" y="55"/>
                </a:cubicBezTo>
                <a:cubicBezTo>
                  <a:pt x="567" y="72"/>
                  <a:pt x="572" y="50"/>
                  <a:pt x="550" y="36"/>
                </a:cubicBezTo>
                <a:cubicBezTo>
                  <a:pt x="496" y="0"/>
                  <a:pt x="420" y="3"/>
                  <a:pt x="377" y="56"/>
                </a:cubicBezTo>
                <a:cubicBezTo>
                  <a:pt x="362" y="75"/>
                  <a:pt x="353" y="97"/>
                  <a:pt x="338" y="116"/>
                </a:cubicBezTo>
                <a:cubicBezTo>
                  <a:pt x="323" y="136"/>
                  <a:pt x="295" y="136"/>
                  <a:pt x="273" y="146"/>
                </a:cubicBezTo>
                <a:cubicBezTo>
                  <a:pt x="208" y="174"/>
                  <a:pt x="154" y="235"/>
                  <a:pt x="175" y="347"/>
                </a:cubicBezTo>
                <a:cubicBezTo>
                  <a:pt x="179" y="367"/>
                  <a:pt x="180" y="388"/>
                  <a:pt x="181" y="409"/>
                </a:cubicBezTo>
                <a:cubicBezTo>
                  <a:pt x="184" y="455"/>
                  <a:pt x="140" y="487"/>
                  <a:pt x="142" y="535"/>
                </a:cubicBezTo>
                <a:cubicBezTo>
                  <a:pt x="143" y="555"/>
                  <a:pt x="153" y="581"/>
                  <a:pt x="147" y="601"/>
                </a:cubicBezTo>
                <a:cubicBezTo>
                  <a:pt x="143" y="617"/>
                  <a:pt x="122" y="633"/>
                  <a:pt x="106" y="642"/>
                </a:cubicBezTo>
                <a:cubicBezTo>
                  <a:pt x="106" y="643"/>
                  <a:pt x="105" y="643"/>
                  <a:pt x="105" y="643"/>
                </a:cubicBezTo>
                <a:cubicBezTo>
                  <a:pt x="98" y="647"/>
                  <a:pt x="91" y="650"/>
                  <a:pt x="84" y="654"/>
                </a:cubicBezTo>
                <a:cubicBezTo>
                  <a:pt x="42" y="675"/>
                  <a:pt x="18" y="705"/>
                  <a:pt x="38" y="752"/>
                </a:cubicBezTo>
                <a:cubicBezTo>
                  <a:pt x="39" y="755"/>
                  <a:pt x="41" y="758"/>
                  <a:pt x="42" y="762"/>
                </a:cubicBezTo>
                <a:cubicBezTo>
                  <a:pt x="54" y="788"/>
                  <a:pt x="53" y="813"/>
                  <a:pt x="35" y="836"/>
                </a:cubicBezTo>
                <a:cubicBezTo>
                  <a:pt x="31" y="840"/>
                  <a:pt x="28" y="845"/>
                  <a:pt x="25" y="850"/>
                </a:cubicBezTo>
                <a:cubicBezTo>
                  <a:pt x="0" y="890"/>
                  <a:pt x="0" y="916"/>
                  <a:pt x="30" y="952"/>
                </a:cubicBezTo>
                <a:cubicBezTo>
                  <a:pt x="42" y="968"/>
                  <a:pt x="52" y="983"/>
                  <a:pt x="55" y="1001"/>
                </a:cubicBezTo>
                <a:cubicBezTo>
                  <a:pt x="60" y="999"/>
                  <a:pt x="64" y="997"/>
                  <a:pt x="69" y="996"/>
                </a:cubicBezTo>
                <a:cubicBezTo>
                  <a:pt x="80" y="993"/>
                  <a:pt x="80" y="993"/>
                  <a:pt x="80" y="993"/>
                </a:cubicBezTo>
                <a:cubicBezTo>
                  <a:pt x="101" y="989"/>
                  <a:pt x="123" y="989"/>
                  <a:pt x="145" y="988"/>
                </a:cubicBezTo>
                <a:cubicBezTo>
                  <a:pt x="168" y="988"/>
                  <a:pt x="188" y="987"/>
                  <a:pt x="208" y="983"/>
                </a:cubicBezTo>
                <a:cubicBezTo>
                  <a:pt x="206" y="984"/>
                  <a:pt x="210" y="1011"/>
                  <a:pt x="211" y="1014"/>
                </a:cubicBezTo>
                <a:cubicBezTo>
                  <a:pt x="214" y="1020"/>
                  <a:pt x="222" y="1025"/>
                  <a:pt x="232" y="1029"/>
                </a:cubicBezTo>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42" name="Freeform 291">
            <a:extLst>
              <a:ext uri="{FF2B5EF4-FFF2-40B4-BE49-F238E27FC236}">
                <a16:creationId xmlns:a16="http://schemas.microsoft.com/office/drawing/2014/main" id="{98FCB2F2-3D4C-4AE7-BDE6-2303D64CA19D}"/>
              </a:ext>
            </a:extLst>
          </p:cNvPr>
          <p:cNvSpPr>
            <a:spLocks/>
          </p:cNvSpPr>
          <p:nvPr/>
        </p:nvSpPr>
        <p:spPr bwMode="auto">
          <a:xfrm>
            <a:off x="4894455" y="1328571"/>
            <a:ext cx="82422" cy="216831"/>
          </a:xfrm>
          <a:custGeom>
            <a:avLst/>
            <a:gdLst>
              <a:gd name="T0" fmla="*/ 15 w 73"/>
              <a:gd name="T1" fmla="*/ 30 h 195"/>
              <a:gd name="T2" fmla="*/ 68 w 73"/>
              <a:gd name="T3" fmla="*/ 32 h 195"/>
              <a:gd name="T4" fmla="*/ 68 w 73"/>
              <a:gd name="T5" fmla="*/ 91 h 195"/>
              <a:gd name="T6" fmla="*/ 59 w 73"/>
              <a:gd name="T7" fmla="*/ 134 h 195"/>
              <a:gd name="T8" fmla="*/ 37 w 73"/>
              <a:gd name="T9" fmla="*/ 185 h 195"/>
              <a:gd name="T10" fmla="*/ 12 w 73"/>
              <a:gd name="T11" fmla="*/ 193 h 195"/>
              <a:gd name="T12" fmla="*/ 15 w 73"/>
              <a:gd name="T13" fmla="*/ 30 h 195"/>
            </a:gdLst>
            <a:ahLst/>
            <a:cxnLst>
              <a:cxn ang="0">
                <a:pos x="T0" y="T1"/>
              </a:cxn>
              <a:cxn ang="0">
                <a:pos x="T2" y="T3"/>
              </a:cxn>
              <a:cxn ang="0">
                <a:pos x="T4" y="T5"/>
              </a:cxn>
              <a:cxn ang="0">
                <a:pos x="T6" y="T7"/>
              </a:cxn>
              <a:cxn ang="0">
                <a:pos x="T8" y="T9"/>
              </a:cxn>
              <a:cxn ang="0">
                <a:pos x="T10" y="T11"/>
              </a:cxn>
              <a:cxn ang="0">
                <a:pos x="T12" y="T13"/>
              </a:cxn>
            </a:cxnLst>
            <a:rect l="0" t="0" r="r" b="b"/>
            <a:pathLst>
              <a:path w="73" h="195">
                <a:moveTo>
                  <a:pt x="15" y="30"/>
                </a:moveTo>
                <a:cubicBezTo>
                  <a:pt x="15" y="30"/>
                  <a:pt x="58" y="0"/>
                  <a:pt x="68" y="32"/>
                </a:cubicBezTo>
                <a:cubicBezTo>
                  <a:pt x="73" y="48"/>
                  <a:pt x="68" y="82"/>
                  <a:pt x="68" y="91"/>
                </a:cubicBezTo>
                <a:cubicBezTo>
                  <a:pt x="68" y="99"/>
                  <a:pt x="65" y="124"/>
                  <a:pt x="59" y="134"/>
                </a:cubicBezTo>
                <a:cubicBezTo>
                  <a:pt x="53" y="144"/>
                  <a:pt x="44" y="176"/>
                  <a:pt x="37" y="185"/>
                </a:cubicBezTo>
                <a:cubicBezTo>
                  <a:pt x="31" y="195"/>
                  <a:pt x="23" y="194"/>
                  <a:pt x="12" y="193"/>
                </a:cubicBezTo>
                <a:cubicBezTo>
                  <a:pt x="0" y="193"/>
                  <a:pt x="15" y="30"/>
                  <a:pt x="15" y="30"/>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43" name="Freeform 292">
            <a:extLst>
              <a:ext uri="{FF2B5EF4-FFF2-40B4-BE49-F238E27FC236}">
                <a16:creationId xmlns:a16="http://schemas.microsoft.com/office/drawing/2014/main" id="{98335E50-626D-4767-9AB5-C03839FFD5CC}"/>
              </a:ext>
            </a:extLst>
          </p:cNvPr>
          <p:cNvSpPr>
            <a:spLocks/>
          </p:cNvSpPr>
          <p:nvPr/>
        </p:nvSpPr>
        <p:spPr bwMode="auto">
          <a:xfrm>
            <a:off x="2923956" y="3613539"/>
            <a:ext cx="3400825" cy="636545"/>
          </a:xfrm>
          <a:custGeom>
            <a:avLst/>
            <a:gdLst>
              <a:gd name="T0" fmla="*/ 3045 w 3055"/>
              <a:gd name="T1" fmla="*/ 286 h 572"/>
              <a:gd name="T2" fmla="*/ 3038 w 3055"/>
              <a:gd name="T3" fmla="*/ 300 h 572"/>
              <a:gd name="T4" fmla="*/ 2981 w 3055"/>
              <a:gd name="T5" fmla="*/ 364 h 572"/>
              <a:gd name="T6" fmla="*/ 2757 w 3055"/>
              <a:gd name="T7" fmla="*/ 475 h 572"/>
              <a:gd name="T8" fmla="*/ 2563 w 3055"/>
              <a:gd name="T9" fmla="*/ 537 h 572"/>
              <a:gd name="T10" fmla="*/ 2429 w 3055"/>
              <a:gd name="T11" fmla="*/ 540 h 572"/>
              <a:gd name="T12" fmla="*/ 2028 w 3055"/>
              <a:gd name="T13" fmla="*/ 548 h 572"/>
              <a:gd name="T14" fmla="*/ 1907 w 3055"/>
              <a:gd name="T15" fmla="*/ 550 h 572"/>
              <a:gd name="T16" fmla="*/ 1727 w 3055"/>
              <a:gd name="T17" fmla="*/ 552 h 572"/>
              <a:gd name="T18" fmla="*/ 1679 w 3055"/>
              <a:gd name="T19" fmla="*/ 549 h 572"/>
              <a:gd name="T20" fmla="*/ 1676 w 3055"/>
              <a:gd name="T21" fmla="*/ 549 h 572"/>
              <a:gd name="T22" fmla="*/ 1365 w 3055"/>
              <a:gd name="T23" fmla="*/ 514 h 572"/>
              <a:gd name="T24" fmla="*/ 1363 w 3055"/>
              <a:gd name="T25" fmla="*/ 514 h 572"/>
              <a:gd name="T26" fmla="*/ 1353 w 3055"/>
              <a:gd name="T27" fmla="*/ 513 h 572"/>
              <a:gd name="T28" fmla="*/ 966 w 3055"/>
              <a:gd name="T29" fmla="*/ 529 h 572"/>
              <a:gd name="T30" fmla="*/ 457 w 3055"/>
              <a:gd name="T31" fmla="*/ 566 h 572"/>
              <a:gd name="T32" fmla="*/ 232 w 3055"/>
              <a:gd name="T33" fmla="*/ 513 h 572"/>
              <a:gd name="T34" fmla="*/ 165 w 3055"/>
              <a:gd name="T35" fmla="*/ 477 h 572"/>
              <a:gd name="T36" fmla="*/ 98 w 3055"/>
              <a:gd name="T37" fmla="*/ 440 h 572"/>
              <a:gd name="T38" fmla="*/ 60 w 3055"/>
              <a:gd name="T39" fmla="*/ 394 h 572"/>
              <a:gd name="T40" fmla="*/ 30 w 3055"/>
              <a:gd name="T41" fmla="*/ 334 h 572"/>
              <a:gd name="T42" fmla="*/ 120 w 3055"/>
              <a:gd name="T43" fmla="*/ 112 h 572"/>
              <a:gd name="T44" fmla="*/ 745 w 3055"/>
              <a:gd name="T45" fmla="*/ 40 h 572"/>
              <a:gd name="T46" fmla="*/ 1051 w 3055"/>
              <a:gd name="T47" fmla="*/ 22 h 572"/>
              <a:gd name="T48" fmla="*/ 1069 w 3055"/>
              <a:gd name="T49" fmla="*/ 17 h 572"/>
              <a:gd name="T50" fmla="*/ 1109 w 3055"/>
              <a:gd name="T51" fmla="*/ 0 h 572"/>
              <a:gd name="T52" fmla="*/ 2025 w 3055"/>
              <a:gd name="T53" fmla="*/ 46 h 572"/>
              <a:gd name="T54" fmla="*/ 2273 w 3055"/>
              <a:gd name="T55" fmla="*/ 40 h 572"/>
              <a:gd name="T56" fmla="*/ 2786 w 3055"/>
              <a:gd name="T57" fmla="*/ 17 h 572"/>
              <a:gd name="T58" fmla="*/ 2981 w 3055"/>
              <a:gd name="T59" fmla="*/ 64 h 572"/>
              <a:gd name="T60" fmla="*/ 3050 w 3055"/>
              <a:gd name="T61" fmla="*/ 228 h 572"/>
              <a:gd name="T62" fmla="*/ 3045 w 3055"/>
              <a:gd name="T63" fmla="*/ 28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55" h="572">
                <a:moveTo>
                  <a:pt x="3045" y="286"/>
                </a:moveTo>
                <a:cubicBezTo>
                  <a:pt x="3043" y="291"/>
                  <a:pt x="3040" y="295"/>
                  <a:pt x="3038" y="300"/>
                </a:cubicBezTo>
                <a:cubicBezTo>
                  <a:pt x="3023" y="326"/>
                  <a:pt x="3001" y="349"/>
                  <a:pt x="2981" y="364"/>
                </a:cubicBezTo>
                <a:cubicBezTo>
                  <a:pt x="2916" y="414"/>
                  <a:pt x="2832" y="444"/>
                  <a:pt x="2757" y="475"/>
                </a:cubicBezTo>
                <a:cubicBezTo>
                  <a:pt x="2695" y="502"/>
                  <a:pt x="2631" y="534"/>
                  <a:pt x="2563" y="537"/>
                </a:cubicBezTo>
                <a:cubicBezTo>
                  <a:pt x="2518" y="540"/>
                  <a:pt x="2474" y="539"/>
                  <a:pt x="2429" y="540"/>
                </a:cubicBezTo>
                <a:cubicBezTo>
                  <a:pt x="2295" y="543"/>
                  <a:pt x="2162" y="545"/>
                  <a:pt x="2028" y="548"/>
                </a:cubicBezTo>
                <a:cubicBezTo>
                  <a:pt x="1985" y="548"/>
                  <a:pt x="1944" y="549"/>
                  <a:pt x="1907" y="550"/>
                </a:cubicBezTo>
                <a:cubicBezTo>
                  <a:pt x="1813" y="551"/>
                  <a:pt x="1743" y="552"/>
                  <a:pt x="1727" y="552"/>
                </a:cubicBezTo>
                <a:cubicBezTo>
                  <a:pt x="1718" y="552"/>
                  <a:pt x="1701" y="551"/>
                  <a:pt x="1679" y="549"/>
                </a:cubicBezTo>
                <a:cubicBezTo>
                  <a:pt x="1678" y="549"/>
                  <a:pt x="1677" y="549"/>
                  <a:pt x="1676" y="549"/>
                </a:cubicBezTo>
                <a:cubicBezTo>
                  <a:pt x="1584" y="541"/>
                  <a:pt x="1412" y="520"/>
                  <a:pt x="1365" y="514"/>
                </a:cubicBezTo>
                <a:cubicBezTo>
                  <a:pt x="1365" y="514"/>
                  <a:pt x="1364" y="514"/>
                  <a:pt x="1363" y="514"/>
                </a:cubicBezTo>
                <a:cubicBezTo>
                  <a:pt x="1357" y="513"/>
                  <a:pt x="1353" y="513"/>
                  <a:pt x="1353" y="513"/>
                </a:cubicBezTo>
                <a:cubicBezTo>
                  <a:pt x="1353" y="513"/>
                  <a:pt x="1013" y="523"/>
                  <a:pt x="966" y="529"/>
                </a:cubicBezTo>
                <a:cubicBezTo>
                  <a:pt x="920" y="536"/>
                  <a:pt x="503" y="572"/>
                  <a:pt x="457" y="566"/>
                </a:cubicBezTo>
                <a:cubicBezTo>
                  <a:pt x="384" y="555"/>
                  <a:pt x="300" y="543"/>
                  <a:pt x="232" y="513"/>
                </a:cubicBezTo>
                <a:cubicBezTo>
                  <a:pt x="209" y="503"/>
                  <a:pt x="187" y="488"/>
                  <a:pt x="165" y="477"/>
                </a:cubicBezTo>
                <a:cubicBezTo>
                  <a:pt x="142" y="465"/>
                  <a:pt x="118" y="456"/>
                  <a:pt x="98" y="440"/>
                </a:cubicBezTo>
                <a:cubicBezTo>
                  <a:pt x="82" y="428"/>
                  <a:pt x="70" y="411"/>
                  <a:pt x="60" y="394"/>
                </a:cubicBezTo>
                <a:cubicBezTo>
                  <a:pt x="49" y="374"/>
                  <a:pt x="39" y="353"/>
                  <a:pt x="30" y="334"/>
                </a:cubicBezTo>
                <a:cubicBezTo>
                  <a:pt x="0" y="274"/>
                  <a:pt x="43" y="169"/>
                  <a:pt x="120" y="112"/>
                </a:cubicBezTo>
                <a:cubicBezTo>
                  <a:pt x="196" y="56"/>
                  <a:pt x="556" y="20"/>
                  <a:pt x="745" y="40"/>
                </a:cubicBezTo>
                <a:cubicBezTo>
                  <a:pt x="893" y="55"/>
                  <a:pt x="1009" y="32"/>
                  <a:pt x="1051" y="22"/>
                </a:cubicBezTo>
                <a:cubicBezTo>
                  <a:pt x="1063" y="19"/>
                  <a:pt x="1069" y="17"/>
                  <a:pt x="1069" y="17"/>
                </a:cubicBezTo>
                <a:cubicBezTo>
                  <a:pt x="1109" y="0"/>
                  <a:pt x="1109" y="0"/>
                  <a:pt x="1109" y="0"/>
                </a:cubicBezTo>
                <a:cubicBezTo>
                  <a:pt x="1109" y="0"/>
                  <a:pt x="1939" y="40"/>
                  <a:pt x="2025" y="46"/>
                </a:cubicBezTo>
                <a:cubicBezTo>
                  <a:pt x="2111" y="53"/>
                  <a:pt x="2170" y="46"/>
                  <a:pt x="2273" y="40"/>
                </a:cubicBezTo>
                <a:cubicBezTo>
                  <a:pt x="2376" y="33"/>
                  <a:pt x="2716" y="20"/>
                  <a:pt x="2786" y="17"/>
                </a:cubicBezTo>
                <a:cubicBezTo>
                  <a:pt x="2855" y="14"/>
                  <a:pt x="2925" y="46"/>
                  <a:pt x="2981" y="64"/>
                </a:cubicBezTo>
                <a:cubicBezTo>
                  <a:pt x="3037" y="81"/>
                  <a:pt x="3037" y="179"/>
                  <a:pt x="3050" y="228"/>
                </a:cubicBezTo>
                <a:cubicBezTo>
                  <a:pt x="3055" y="247"/>
                  <a:pt x="3052" y="267"/>
                  <a:pt x="3045" y="286"/>
                </a:cubicBezTo>
                <a:close/>
              </a:path>
            </a:pathLst>
          </a:custGeom>
          <a:solidFill>
            <a:srgbClr val="2A9D8F"/>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45" name="Freeform 294">
            <a:extLst>
              <a:ext uri="{FF2B5EF4-FFF2-40B4-BE49-F238E27FC236}">
                <a16:creationId xmlns:a16="http://schemas.microsoft.com/office/drawing/2014/main" id="{30158F4C-D01A-4A80-B5AE-20F9DEE7ED38}"/>
              </a:ext>
            </a:extLst>
          </p:cNvPr>
          <p:cNvSpPr>
            <a:spLocks noEditPoints="1"/>
          </p:cNvSpPr>
          <p:nvPr/>
        </p:nvSpPr>
        <p:spPr bwMode="auto">
          <a:xfrm>
            <a:off x="2844071" y="1662058"/>
            <a:ext cx="3701345" cy="2116323"/>
          </a:xfrm>
          <a:custGeom>
            <a:avLst/>
            <a:gdLst>
              <a:gd name="T0" fmla="*/ 3212 w 3324"/>
              <a:gd name="T1" fmla="*/ 1734 h 1901"/>
              <a:gd name="T2" fmla="*/ 3208 w 3324"/>
              <a:gd name="T3" fmla="*/ 1737 h 1901"/>
              <a:gd name="T4" fmla="*/ 3168 w 3324"/>
              <a:gd name="T5" fmla="*/ 1593 h 1901"/>
              <a:gd name="T6" fmla="*/ 3000 w 3324"/>
              <a:gd name="T7" fmla="*/ 1647 h 1901"/>
              <a:gd name="T8" fmla="*/ 2578 w 3324"/>
              <a:gd name="T9" fmla="*/ 1525 h 1901"/>
              <a:gd name="T10" fmla="*/ 2312 w 3324"/>
              <a:gd name="T11" fmla="*/ 732 h 1901"/>
              <a:gd name="T12" fmla="*/ 2191 w 3324"/>
              <a:gd name="T13" fmla="*/ 329 h 1901"/>
              <a:gd name="T14" fmla="*/ 1814 w 3324"/>
              <a:gd name="T15" fmla="*/ 174 h 1901"/>
              <a:gd name="T16" fmla="*/ 1807 w 3324"/>
              <a:gd name="T17" fmla="*/ 8 h 1901"/>
              <a:gd name="T18" fmla="*/ 1530 w 3324"/>
              <a:gd name="T19" fmla="*/ 0 h 1901"/>
              <a:gd name="T20" fmla="*/ 1509 w 3324"/>
              <a:gd name="T21" fmla="*/ 177 h 1901"/>
              <a:gd name="T22" fmla="*/ 1266 w 3324"/>
              <a:gd name="T23" fmla="*/ 304 h 1901"/>
              <a:gd name="T24" fmla="*/ 1019 w 3324"/>
              <a:gd name="T25" fmla="*/ 479 h 1901"/>
              <a:gd name="T26" fmla="*/ 916 w 3324"/>
              <a:gd name="T27" fmla="*/ 1372 h 1901"/>
              <a:gd name="T28" fmla="*/ 417 w 3324"/>
              <a:gd name="T29" fmla="*/ 1690 h 1901"/>
              <a:gd name="T30" fmla="*/ 165 w 3324"/>
              <a:gd name="T31" fmla="*/ 1561 h 1901"/>
              <a:gd name="T32" fmla="*/ 117 w 3324"/>
              <a:gd name="T33" fmla="*/ 1736 h 1901"/>
              <a:gd name="T34" fmla="*/ 107 w 3324"/>
              <a:gd name="T35" fmla="*/ 1729 h 1901"/>
              <a:gd name="T36" fmla="*/ 59 w 3324"/>
              <a:gd name="T37" fmla="*/ 1722 h 1901"/>
              <a:gd name="T38" fmla="*/ 50 w 3324"/>
              <a:gd name="T39" fmla="*/ 1712 h 1901"/>
              <a:gd name="T40" fmla="*/ 97 w 3324"/>
              <a:gd name="T41" fmla="*/ 1826 h 1901"/>
              <a:gd name="T42" fmla="*/ 144 w 3324"/>
              <a:gd name="T43" fmla="*/ 1847 h 1901"/>
              <a:gd name="T44" fmla="*/ 183 w 3324"/>
              <a:gd name="T45" fmla="*/ 1856 h 1901"/>
              <a:gd name="T46" fmla="*/ 328 w 3324"/>
              <a:gd name="T47" fmla="*/ 1892 h 1901"/>
              <a:gd name="T48" fmla="*/ 568 w 3324"/>
              <a:gd name="T49" fmla="*/ 1795 h 1901"/>
              <a:gd name="T50" fmla="*/ 1137 w 3324"/>
              <a:gd name="T51" fmla="*/ 1514 h 1901"/>
              <a:gd name="T52" fmla="*/ 1172 w 3324"/>
              <a:gd name="T53" fmla="*/ 1417 h 1901"/>
              <a:gd name="T54" fmla="*/ 1247 w 3324"/>
              <a:gd name="T55" fmla="*/ 905 h 1901"/>
              <a:gd name="T56" fmla="*/ 1254 w 3324"/>
              <a:gd name="T57" fmla="*/ 1504 h 1901"/>
              <a:gd name="T58" fmla="*/ 2115 w 3324"/>
              <a:gd name="T59" fmla="*/ 1757 h 1901"/>
              <a:gd name="T60" fmla="*/ 2077 w 3324"/>
              <a:gd name="T61" fmla="*/ 905 h 1901"/>
              <a:gd name="T62" fmla="*/ 2251 w 3324"/>
              <a:gd name="T63" fmla="*/ 1559 h 1901"/>
              <a:gd name="T64" fmla="*/ 2996 w 3324"/>
              <a:gd name="T65" fmla="*/ 1892 h 1901"/>
              <a:gd name="T66" fmla="*/ 3142 w 3324"/>
              <a:gd name="T67" fmla="*/ 1856 h 1901"/>
              <a:gd name="T68" fmla="*/ 3307 w 3324"/>
              <a:gd name="T69" fmla="*/ 1747 h 1901"/>
              <a:gd name="T70" fmla="*/ 217 w 3324"/>
              <a:gd name="T71" fmla="*/ 1769 h 1901"/>
              <a:gd name="T72" fmla="*/ 197 w 3324"/>
              <a:gd name="T73" fmla="*/ 1765 h 1901"/>
              <a:gd name="T74" fmla="*/ 192 w 3324"/>
              <a:gd name="T75" fmla="*/ 1764 h 1901"/>
              <a:gd name="T76" fmla="*/ 176 w 3324"/>
              <a:gd name="T77" fmla="*/ 1740 h 1901"/>
              <a:gd name="T78" fmla="*/ 190 w 3324"/>
              <a:gd name="T79" fmla="*/ 1635 h 1901"/>
              <a:gd name="T80" fmla="*/ 241 w 3324"/>
              <a:gd name="T81" fmla="*/ 1731 h 1901"/>
              <a:gd name="T82" fmla="*/ 3140 w 3324"/>
              <a:gd name="T83" fmla="*/ 1760 h 1901"/>
              <a:gd name="T84" fmla="*/ 3088 w 3324"/>
              <a:gd name="T85" fmla="*/ 1731 h 1901"/>
              <a:gd name="T86" fmla="*/ 3159 w 3324"/>
              <a:gd name="T87" fmla="*/ 1699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4" h="1901">
                <a:moveTo>
                  <a:pt x="3322" y="1714"/>
                </a:moveTo>
                <a:cubicBezTo>
                  <a:pt x="3295" y="1678"/>
                  <a:pt x="3266" y="1722"/>
                  <a:pt x="3266" y="1722"/>
                </a:cubicBezTo>
                <a:cubicBezTo>
                  <a:pt x="3250" y="1705"/>
                  <a:pt x="3222" y="1725"/>
                  <a:pt x="3212" y="1734"/>
                </a:cubicBezTo>
                <a:cubicBezTo>
                  <a:pt x="3211" y="1734"/>
                  <a:pt x="3211" y="1734"/>
                  <a:pt x="3210" y="1735"/>
                </a:cubicBezTo>
                <a:cubicBezTo>
                  <a:pt x="3210" y="1735"/>
                  <a:pt x="3209" y="1735"/>
                  <a:pt x="3209" y="1736"/>
                </a:cubicBezTo>
                <a:cubicBezTo>
                  <a:pt x="3208" y="1737"/>
                  <a:pt x="3208" y="1737"/>
                  <a:pt x="3208" y="1737"/>
                </a:cubicBezTo>
                <a:cubicBezTo>
                  <a:pt x="3207" y="1737"/>
                  <a:pt x="3207" y="1737"/>
                  <a:pt x="3207" y="1737"/>
                </a:cubicBezTo>
                <a:cubicBezTo>
                  <a:pt x="3207" y="1736"/>
                  <a:pt x="3208" y="1735"/>
                  <a:pt x="3208" y="1734"/>
                </a:cubicBezTo>
                <a:cubicBezTo>
                  <a:pt x="3209" y="1684"/>
                  <a:pt x="3165" y="1599"/>
                  <a:pt x="3168" y="1593"/>
                </a:cubicBezTo>
                <a:cubicBezTo>
                  <a:pt x="3170" y="1587"/>
                  <a:pt x="3178" y="1563"/>
                  <a:pt x="3159" y="1561"/>
                </a:cubicBezTo>
                <a:cubicBezTo>
                  <a:pt x="3140" y="1559"/>
                  <a:pt x="3096" y="1580"/>
                  <a:pt x="3087" y="1593"/>
                </a:cubicBezTo>
                <a:cubicBezTo>
                  <a:pt x="3078" y="1607"/>
                  <a:pt x="3023" y="1638"/>
                  <a:pt x="3000" y="1647"/>
                </a:cubicBezTo>
                <a:cubicBezTo>
                  <a:pt x="2978" y="1655"/>
                  <a:pt x="2942" y="1666"/>
                  <a:pt x="2907" y="1690"/>
                </a:cubicBezTo>
                <a:cubicBezTo>
                  <a:pt x="2872" y="1714"/>
                  <a:pt x="2825" y="1675"/>
                  <a:pt x="2788" y="1662"/>
                </a:cubicBezTo>
                <a:cubicBezTo>
                  <a:pt x="2752" y="1649"/>
                  <a:pt x="2603" y="1541"/>
                  <a:pt x="2578" y="1525"/>
                </a:cubicBezTo>
                <a:cubicBezTo>
                  <a:pt x="2554" y="1508"/>
                  <a:pt x="2482" y="1427"/>
                  <a:pt x="2408" y="1372"/>
                </a:cubicBezTo>
                <a:cubicBezTo>
                  <a:pt x="2334" y="1318"/>
                  <a:pt x="2332" y="1157"/>
                  <a:pt x="2318" y="1068"/>
                </a:cubicBezTo>
                <a:cubicBezTo>
                  <a:pt x="2303" y="979"/>
                  <a:pt x="2296" y="847"/>
                  <a:pt x="2312" y="732"/>
                </a:cubicBezTo>
                <a:cubicBezTo>
                  <a:pt x="2325" y="644"/>
                  <a:pt x="2317" y="553"/>
                  <a:pt x="2304" y="465"/>
                </a:cubicBezTo>
                <a:cubicBezTo>
                  <a:pt x="2298" y="429"/>
                  <a:pt x="2297" y="398"/>
                  <a:pt x="2267" y="374"/>
                </a:cubicBezTo>
                <a:cubicBezTo>
                  <a:pt x="2244" y="355"/>
                  <a:pt x="2216" y="345"/>
                  <a:pt x="2191" y="329"/>
                </a:cubicBezTo>
                <a:cubicBezTo>
                  <a:pt x="2158" y="307"/>
                  <a:pt x="2115" y="304"/>
                  <a:pt x="2038" y="304"/>
                </a:cubicBezTo>
                <a:cubicBezTo>
                  <a:pt x="1988" y="304"/>
                  <a:pt x="1922" y="267"/>
                  <a:pt x="1877" y="230"/>
                </a:cubicBezTo>
                <a:cubicBezTo>
                  <a:pt x="1852" y="210"/>
                  <a:pt x="1821" y="188"/>
                  <a:pt x="1814" y="174"/>
                </a:cubicBezTo>
                <a:cubicBezTo>
                  <a:pt x="1802" y="149"/>
                  <a:pt x="1803" y="85"/>
                  <a:pt x="1805" y="44"/>
                </a:cubicBezTo>
                <a:cubicBezTo>
                  <a:pt x="1805" y="37"/>
                  <a:pt x="1805" y="30"/>
                  <a:pt x="1805" y="25"/>
                </a:cubicBezTo>
                <a:cubicBezTo>
                  <a:pt x="1806" y="14"/>
                  <a:pt x="1807" y="8"/>
                  <a:pt x="1807" y="8"/>
                </a:cubicBezTo>
                <a:cubicBezTo>
                  <a:pt x="1807" y="8"/>
                  <a:pt x="1800" y="0"/>
                  <a:pt x="1797" y="0"/>
                </a:cubicBezTo>
                <a:cubicBezTo>
                  <a:pt x="1774" y="0"/>
                  <a:pt x="1680" y="3"/>
                  <a:pt x="1662" y="4"/>
                </a:cubicBezTo>
                <a:cubicBezTo>
                  <a:pt x="1642" y="2"/>
                  <a:pt x="1530" y="0"/>
                  <a:pt x="1530" y="0"/>
                </a:cubicBezTo>
                <a:cubicBezTo>
                  <a:pt x="1530" y="0"/>
                  <a:pt x="1530" y="13"/>
                  <a:pt x="1529" y="33"/>
                </a:cubicBezTo>
                <a:cubicBezTo>
                  <a:pt x="1529" y="38"/>
                  <a:pt x="1529" y="43"/>
                  <a:pt x="1528" y="49"/>
                </a:cubicBezTo>
                <a:cubicBezTo>
                  <a:pt x="1526" y="93"/>
                  <a:pt x="1520" y="153"/>
                  <a:pt x="1509" y="177"/>
                </a:cubicBezTo>
                <a:cubicBezTo>
                  <a:pt x="1499" y="199"/>
                  <a:pt x="1445" y="237"/>
                  <a:pt x="1395" y="266"/>
                </a:cubicBezTo>
                <a:cubicBezTo>
                  <a:pt x="1359" y="288"/>
                  <a:pt x="1319" y="304"/>
                  <a:pt x="1287" y="304"/>
                </a:cubicBezTo>
                <a:cubicBezTo>
                  <a:pt x="1279" y="304"/>
                  <a:pt x="1273" y="304"/>
                  <a:pt x="1266" y="304"/>
                </a:cubicBezTo>
                <a:cubicBezTo>
                  <a:pt x="1201" y="305"/>
                  <a:pt x="1163" y="309"/>
                  <a:pt x="1133" y="329"/>
                </a:cubicBezTo>
                <a:cubicBezTo>
                  <a:pt x="1104" y="347"/>
                  <a:pt x="1070" y="360"/>
                  <a:pt x="1047" y="387"/>
                </a:cubicBezTo>
                <a:cubicBezTo>
                  <a:pt x="1025" y="413"/>
                  <a:pt x="1023" y="447"/>
                  <a:pt x="1019" y="479"/>
                </a:cubicBezTo>
                <a:cubicBezTo>
                  <a:pt x="1008" y="562"/>
                  <a:pt x="1000" y="649"/>
                  <a:pt x="1012" y="732"/>
                </a:cubicBezTo>
                <a:cubicBezTo>
                  <a:pt x="1029" y="847"/>
                  <a:pt x="1021" y="979"/>
                  <a:pt x="1006" y="1068"/>
                </a:cubicBezTo>
                <a:cubicBezTo>
                  <a:pt x="992" y="1157"/>
                  <a:pt x="990" y="1318"/>
                  <a:pt x="916" y="1372"/>
                </a:cubicBezTo>
                <a:cubicBezTo>
                  <a:pt x="842" y="1427"/>
                  <a:pt x="771" y="1508"/>
                  <a:pt x="746" y="1525"/>
                </a:cubicBezTo>
                <a:cubicBezTo>
                  <a:pt x="721" y="1541"/>
                  <a:pt x="572" y="1649"/>
                  <a:pt x="536" y="1662"/>
                </a:cubicBezTo>
                <a:cubicBezTo>
                  <a:pt x="499" y="1675"/>
                  <a:pt x="452" y="1714"/>
                  <a:pt x="417" y="1690"/>
                </a:cubicBezTo>
                <a:cubicBezTo>
                  <a:pt x="382" y="1666"/>
                  <a:pt x="346" y="1655"/>
                  <a:pt x="324" y="1647"/>
                </a:cubicBezTo>
                <a:cubicBezTo>
                  <a:pt x="302" y="1638"/>
                  <a:pt x="246" y="1607"/>
                  <a:pt x="237" y="1593"/>
                </a:cubicBezTo>
                <a:cubicBezTo>
                  <a:pt x="228" y="1580"/>
                  <a:pt x="184" y="1559"/>
                  <a:pt x="165" y="1561"/>
                </a:cubicBezTo>
                <a:cubicBezTo>
                  <a:pt x="147" y="1563"/>
                  <a:pt x="154" y="1587"/>
                  <a:pt x="157" y="1593"/>
                </a:cubicBezTo>
                <a:cubicBezTo>
                  <a:pt x="159" y="1599"/>
                  <a:pt x="115" y="1684"/>
                  <a:pt x="117" y="1734"/>
                </a:cubicBezTo>
                <a:cubicBezTo>
                  <a:pt x="117" y="1735"/>
                  <a:pt x="117" y="1735"/>
                  <a:pt x="117" y="1736"/>
                </a:cubicBezTo>
                <a:cubicBezTo>
                  <a:pt x="117" y="1737"/>
                  <a:pt x="117" y="1737"/>
                  <a:pt x="117" y="1737"/>
                </a:cubicBezTo>
                <a:cubicBezTo>
                  <a:pt x="117" y="1737"/>
                  <a:pt x="113" y="1734"/>
                  <a:pt x="107" y="1729"/>
                </a:cubicBezTo>
                <a:cubicBezTo>
                  <a:pt x="107" y="1729"/>
                  <a:pt x="107" y="1729"/>
                  <a:pt x="107" y="1729"/>
                </a:cubicBezTo>
                <a:cubicBezTo>
                  <a:pt x="95" y="1721"/>
                  <a:pt x="74" y="1709"/>
                  <a:pt x="61" y="1720"/>
                </a:cubicBezTo>
                <a:cubicBezTo>
                  <a:pt x="60" y="1721"/>
                  <a:pt x="59" y="1721"/>
                  <a:pt x="59" y="1722"/>
                </a:cubicBezTo>
                <a:cubicBezTo>
                  <a:pt x="59" y="1722"/>
                  <a:pt x="59" y="1722"/>
                  <a:pt x="59" y="1722"/>
                </a:cubicBezTo>
                <a:cubicBezTo>
                  <a:pt x="59" y="1722"/>
                  <a:pt x="59" y="1722"/>
                  <a:pt x="59" y="1722"/>
                </a:cubicBezTo>
                <a:cubicBezTo>
                  <a:pt x="59" y="1722"/>
                  <a:pt x="55" y="1717"/>
                  <a:pt x="50" y="1712"/>
                </a:cubicBezTo>
                <a:cubicBezTo>
                  <a:pt x="50" y="1712"/>
                  <a:pt x="50" y="1712"/>
                  <a:pt x="50" y="1712"/>
                </a:cubicBezTo>
                <a:cubicBezTo>
                  <a:pt x="39" y="1701"/>
                  <a:pt x="20" y="1690"/>
                  <a:pt x="3" y="1714"/>
                </a:cubicBezTo>
                <a:cubicBezTo>
                  <a:pt x="3" y="1714"/>
                  <a:pt x="0" y="1721"/>
                  <a:pt x="18" y="1747"/>
                </a:cubicBezTo>
                <a:cubicBezTo>
                  <a:pt x="35" y="1773"/>
                  <a:pt x="86" y="1818"/>
                  <a:pt x="97" y="1826"/>
                </a:cubicBezTo>
                <a:cubicBezTo>
                  <a:pt x="101" y="1829"/>
                  <a:pt x="107" y="1833"/>
                  <a:pt x="114" y="1836"/>
                </a:cubicBezTo>
                <a:cubicBezTo>
                  <a:pt x="115" y="1836"/>
                  <a:pt x="117" y="1837"/>
                  <a:pt x="119" y="1838"/>
                </a:cubicBezTo>
                <a:cubicBezTo>
                  <a:pt x="127" y="1842"/>
                  <a:pt x="137" y="1845"/>
                  <a:pt x="144" y="1847"/>
                </a:cubicBezTo>
                <a:cubicBezTo>
                  <a:pt x="148" y="1849"/>
                  <a:pt x="152" y="1850"/>
                  <a:pt x="154" y="1850"/>
                </a:cubicBezTo>
                <a:cubicBezTo>
                  <a:pt x="156" y="1850"/>
                  <a:pt x="157" y="1851"/>
                  <a:pt x="159" y="1851"/>
                </a:cubicBezTo>
                <a:cubicBezTo>
                  <a:pt x="168" y="1852"/>
                  <a:pt x="177" y="1851"/>
                  <a:pt x="183" y="1856"/>
                </a:cubicBezTo>
                <a:cubicBezTo>
                  <a:pt x="189" y="1862"/>
                  <a:pt x="204" y="1871"/>
                  <a:pt x="207" y="1871"/>
                </a:cubicBezTo>
                <a:cubicBezTo>
                  <a:pt x="211" y="1871"/>
                  <a:pt x="216" y="1879"/>
                  <a:pt x="222" y="1880"/>
                </a:cubicBezTo>
                <a:cubicBezTo>
                  <a:pt x="228" y="1881"/>
                  <a:pt x="307" y="1901"/>
                  <a:pt x="328" y="1892"/>
                </a:cubicBezTo>
                <a:cubicBezTo>
                  <a:pt x="343" y="1886"/>
                  <a:pt x="455" y="1844"/>
                  <a:pt x="521" y="1816"/>
                </a:cubicBezTo>
                <a:cubicBezTo>
                  <a:pt x="524" y="1815"/>
                  <a:pt x="526" y="1814"/>
                  <a:pt x="529" y="1814"/>
                </a:cubicBezTo>
                <a:cubicBezTo>
                  <a:pt x="549" y="1805"/>
                  <a:pt x="564" y="1798"/>
                  <a:pt x="568" y="1795"/>
                </a:cubicBezTo>
                <a:cubicBezTo>
                  <a:pt x="587" y="1783"/>
                  <a:pt x="841" y="1686"/>
                  <a:pt x="903" y="1661"/>
                </a:cubicBezTo>
                <a:cubicBezTo>
                  <a:pt x="965" y="1637"/>
                  <a:pt x="1057" y="1567"/>
                  <a:pt x="1073" y="1559"/>
                </a:cubicBezTo>
                <a:cubicBezTo>
                  <a:pt x="1085" y="1552"/>
                  <a:pt x="1115" y="1541"/>
                  <a:pt x="1137" y="1514"/>
                </a:cubicBezTo>
                <a:cubicBezTo>
                  <a:pt x="1138" y="1512"/>
                  <a:pt x="1139" y="1511"/>
                  <a:pt x="1141" y="1509"/>
                </a:cubicBezTo>
                <a:cubicBezTo>
                  <a:pt x="1147" y="1501"/>
                  <a:pt x="1152" y="1491"/>
                  <a:pt x="1156" y="1479"/>
                </a:cubicBezTo>
                <a:cubicBezTo>
                  <a:pt x="1165" y="1454"/>
                  <a:pt x="1169" y="1433"/>
                  <a:pt x="1172" y="1417"/>
                </a:cubicBezTo>
                <a:cubicBezTo>
                  <a:pt x="1173" y="1409"/>
                  <a:pt x="1174" y="1402"/>
                  <a:pt x="1175" y="1396"/>
                </a:cubicBezTo>
                <a:cubicBezTo>
                  <a:pt x="1177" y="1389"/>
                  <a:pt x="1178" y="1384"/>
                  <a:pt x="1180" y="1380"/>
                </a:cubicBezTo>
                <a:cubicBezTo>
                  <a:pt x="1187" y="1365"/>
                  <a:pt x="1254" y="946"/>
                  <a:pt x="1247" y="905"/>
                </a:cubicBezTo>
                <a:cubicBezTo>
                  <a:pt x="1239" y="864"/>
                  <a:pt x="1296" y="985"/>
                  <a:pt x="1296" y="1097"/>
                </a:cubicBezTo>
                <a:cubicBezTo>
                  <a:pt x="1296" y="1170"/>
                  <a:pt x="1292" y="1285"/>
                  <a:pt x="1280" y="1380"/>
                </a:cubicBezTo>
                <a:cubicBezTo>
                  <a:pt x="1274" y="1430"/>
                  <a:pt x="1266" y="1475"/>
                  <a:pt x="1254" y="1504"/>
                </a:cubicBezTo>
                <a:cubicBezTo>
                  <a:pt x="1238" y="1547"/>
                  <a:pt x="1226" y="1613"/>
                  <a:pt x="1219" y="1667"/>
                </a:cubicBezTo>
                <a:cubicBezTo>
                  <a:pt x="1212" y="1717"/>
                  <a:pt x="1210" y="1757"/>
                  <a:pt x="1210" y="1757"/>
                </a:cubicBezTo>
                <a:cubicBezTo>
                  <a:pt x="2115" y="1757"/>
                  <a:pt x="2115" y="1757"/>
                  <a:pt x="2115" y="1757"/>
                </a:cubicBezTo>
                <a:cubicBezTo>
                  <a:pt x="2115" y="1757"/>
                  <a:pt x="2102" y="1588"/>
                  <a:pt x="2070" y="1504"/>
                </a:cubicBezTo>
                <a:cubicBezTo>
                  <a:pt x="2038" y="1420"/>
                  <a:pt x="2028" y="1209"/>
                  <a:pt x="2028" y="1097"/>
                </a:cubicBezTo>
                <a:cubicBezTo>
                  <a:pt x="2028" y="985"/>
                  <a:pt x="2085" y="864"/>
                  <a:pt x="2077" y="905"/>
                </a:cubicBezTo>
                <a:cubicBezTo>
                  <a:pt x="2070" y="946"/>
                  <a:pt x="2137" y="1365"/>
                  <a:pt x="2144" y="1380"/>
                </a:cubicBezTo>
                <a:cubicBezTo>
                  <a:pt x="2152" y="1395"/>
                  <a:pt x="2149" y="1426"/>
                  <a:pt x="2168" y="1479"/>
                </a:cubicBezTo>
                <a:cubicBezTo>
                  <a:pt x="2186" y="1532"/>
                  <a:pt x="2235" y="1550"/>
                  <a:pt x="2251" y="1559"/>
                </a:cubicBezTo>
                <a:cubicBezTo>
                  <a:pt x="2267" y="1567"/>
                  <a:pt x="2359" y="1637"/>
                  <a:pt x="2421" y="1661"/>
                </a:cubicBezTo>
                <a:cubicBezTo>
                  <a:pt x="2483" y="1686"/>
                  <a:pt x="2737" y="1783"/>
                  <a:pt x="2756" y="1795"/>
                </a:cubicBezTo>
                <a:cubicBezTo>
                  <a:pt x="2774" y="1808"/>
                  <a:pt x="2975" y="1884"/>
                  <a:pt x="2996" y="1892"/>
                </a:cubicBezTo>
                <a:cubicBezTo>
                  <a:pt x="3018" y="1901"/>
                  <a:pt x="3096" y="1881"/>
                  <a:pt x="3102" y="1880"/>
                </a:cubicBezTo>
                <a:cubicBezTo>
                  <a:pt x="3108" y="1879"/>
                  <a:pt x="3113" y="1871"/>
                  <a:pt x="3117" y="1871"/>
                </a:cubicBezTo>
                <a:cubicBezTo>
                  <a:pt x="3121" y="1871"/>
                  <a:pt x="3135" y="1862"/>
                  <a:pt x="3142" y="1856"/>
                </a:cubicBezTo>
                <a:cubicBezTo>
                  <a:pt x="3148" y="1850"/>
                  <a:pt x="3159" y="1853"/>
                  <a:pt x="3170" y="1850"/>
                </a:cubicBezTo>
                <a:cubicBezTo>
                  <a:pt x="3181" y="1848"/>
                  <a:pt x="3216" y="1835"/>
                  <a:pt x="3227" y="1826"/>
                </a:cubicBezTo>
                <a:cubicBezTo>
                  <a:pt x="3238" y="1818"/>
                  <a:pt x="3289" y="1773"/>
                  <a:pt x="3307" y="1747"/>
                </a:cubicBezTo>
                <a:cubicBezTo>
                  <a:pt x="3324" y="1721"/>
                  <a:pt x="3322" y="1714"/>
                  <a:pt x="3322" y="1714"/>
                </a:cubicBezTo>
                <a:moveTo>
                  <a:pt x="241" y="1731"/>
                </a:moveTo>
                <a:cubicBezTo>
                  <a:pt x="238" y="1746"/>
                  <a:pt x="221" y="1767"/>
                  <a:pt x="217" y="1769"/>
                </a:cubicBezTo>
                <a:cubicBezTo>
                  <a:pt x="216" y="1770"/>
                  <a:pt x="215" y="1770"/>
                  <a:pt x="213" y="1770"/>
                </a:cubicBezTo>
                <a:cubicBezTo>
                  <a:pt x="209" y="1769"/>
                  <a:pt x="204" y="1767"/>
                  <a:pt x="199" y="1766"/>
                </a:cubicBezTo>
                <a:cubicBezTo>
                  <a:pt x="198" y="1766"/>
                  <a:pt x="198" y="1766"/>
                  <a:pt x="197" y="1765"/>
                </a:cubicBezTo>
                <a:cubicBezTo>
                  <a:pt x="197" y="1765"/>
                  <a:pt x="196" y="1765"/>
                  <a:pt x="196" y="1765"/>
                </a:cubicBezTo>
                <a:cubicBezTo>
                  <a:pt x="195" y="1765"/>
                  <a:pt x="193" y="1765"/>
                  <a:pt x="192" y="1764"/>
                </a:cubicBezTo>
                <a:cubicBezTo>
                  <a:pt x="192" y="1764"/>
                  <a:pt x="192" y="1764"/>
                  <a:pt x="192" y="1764"/>
                </a:cubicBezTo>
                <a:cubicBezTo>
                  <a:pt x="191" y="1763"/>
                  <a:pt x="189" y="1761"/>
                  <a:pt x="188" y="1759"/>
                </a:cubicBezTo>
                <a:cubicBezTo>
                  <a:pt x="184" y="1753"/>
                  <a:pt x="179" y="1743"/>
                  <a:pt x="177" y="1740"/>
                </a:cubicBezTo>
                <a:cubicBezTo>
                  <a:pt x="176" y="1740"/>
                  <a:pt x="176" y="1740"/>
                  <a:pt x="176" y="1740"/>
                </a:cubicBezTo>
                <a:cubicBezTo>
                  <a:pt x="175" y="1739"/>
                  <a:pt x="175" y="1739"/>
                  <a:pt x="175" y="1739"/>
                </a:cubicBezTo>
                <a:cubicBezTo>
                  <a:pt x="172" y="1735"/>
                  <a:pt x="171" y="1712"/>
                  <a:pt x="170" y="1699"/>
                </a:cubicBezTo>
                <a:cubicBezTo>
                  <a:pt x="169" y="1686"/>
                  <a:pt x="190" y="1635"/>
                  <a:pt x="190" y="1635"/>
                </a:cubicBezTo>
                <a:cubicBezTo>
                  <a:pt x="190" y="1635"/>
                  <a:pt x="190" y="1635"/>
                  <a:pt x="191" y="1635"/>
                </a:cubicBezTo>
                <a:cubicBezTo>
                  <a:pt x="192" y="1636"/>
                  <a:pt x="195" y="1638"/>
                  <a:pt x="206" y="1645"/>
                </a:cubicBezTo>
                <a:cubicBezTo>
                  <a:pt x="221" y="1654"/>
                  <a:pt x="244" y="1715"/>
                  <a:pt x="241" y="1731"/>
                </a:cubicBezTo>
                <a:moveTo>
                  <a:pt x="3153" y="1740"/>
                </a:moveTo>
                <a:cubicBezTo>
                  <a:pt x="3152" y="1740"/>
                  <a:pt x="3152" y="1740"/>
                  <a:pt x="3152" y="1740"/>
                </a:cubicBezTo>
                <a:cubicBezTo>
                  <a:pt x="3149" y="1743"/>
                  <a:pt x="3145" y="1754"/>
                  <a:pt x="3140" y="1760"/>
                </a:cubicBezTo>
                <a:cubicBezTo>
                  <a:pt x="3138" y="1763"/>
                  <a:pt x="3136" y="1765"/>
                  <a:pt x="3133" y="1765"/>
                </a:cubicBezTo>
                <a:cubicBezTo>
                  <a:pt x="3126" y="1765"/>
                  <a:pt x="3116" y="1772"/>
                  <a:pt x="3112" y="1769"/>
                </a:cubicBezTo>
                <a:cubicBezTo>
                  <a:pt x="3108" y="1767"/>
                  <a:pt x="3091" y="1746"/>
                  <a:pt x="3088" y="1731"/>
                </a:cubicBezTo>
                <a:cubicBezTo>
                  <a:pt x="3085" y="1715"/>
                  <a:pt x="3108" y="1654"/>
                  <a:pt x="3124" y="1645"/>
                </a:cubicBezTo>
                <a:cubicBezTo>
                  <a:pt x="3139" y="1635"/>
                  <a:pt x="3139" y="1635"/>
                  <a:pt x="3139" y="1635"/>
                </a:cubicBezTo>
                <a:cubicBezTo>
                  <a:pt x="3139" y="1635"/>
                  <a:pt x="3160" y="1686"/>
                  <a:pt x="3159" y="1699"/>
                </a:cubicBezTo>
                <a:cubicBezTo>
                  <a:pt x="3158" y="1712"/>
                  <a:pt x="3157" y="1738"/>
                  <a:pt x="3153" y="1740"/>
                </a:cubicBezTo>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46" name="Freeform 295">
            <a:extLst>
              <a:ext uri="{FF2B5EF4-FFF2-40B4-BE49-F238E27FC236}">
                <a16:creationId xmlns:a16="http://schemas.microsoft.com/office/drawing/2014/main" id="{7D470853-728C-41A7-957C-31F48836C6F3}"/>
              </a:ext>
            </a:extLst>
          </p:cNvPr>
          <p:cNvSpPr>
            <a:spLocks/>
          </p:cNvSpPr>
          <p:nvPr/>
        </p:nvSpPr>
        <p:spPr bwMode="auto">
          <a:xfrm>
            <a:off x="3433700" y="3347254"/>
            <a:ext cx="677122" cy="334757"/>
          </a:xfrm>
          <a:custGeom>
            <a:avLst/>
            <a:gdLst>
              <a:gd name="T0" fmla="*/ 557 w 608"/>
              <a:gd name="T1" fmla="*/ 21 h 300"/>
              <a:gd name="T2" fmla="*/ 608 w 608"/>
              <a:gd name="T3" fmla="*/ 0 h 300"/>
              <a:gd name="T4" fmla="*/ 544 w 608"/>
              <a:gd name="T5" fmla="*/ 45 h 300"/>
              <a:gd name="T6" fmla="*/ 374 w 608"/>
              <a:gd name="T7" fmla="*/ 147 h 300"/>
              <a:gd name="T8" fmla="*/ 39 w 608"/>
              <a:gd name="T9" fmla="*/ 281 h 300"/>
              <a:gd name="T10" fmla="*/ 0 w 608"/>
              <a:gd name="T11" fmla="*/ 300 h 300"/>
              <a:gd name="T12" fmla="*/ 137 w 608"/>
              <a:gd name="T13" fmla="*/ 210 h 300"/>
              <a:gd name="T14" fmla="*/ 358 w 608"/>
              <a:gd name="T15" fmla="*/ 121 h 300"/>
              <a:gd name="T16" fmla="*/ 557 w 608"/>
              <a:gd name="T17" fmla="*/ 2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300">
                <a:moveTo>
                  <a:pt x="557" y="21"/>
                </a:moveTo>
                <a:cubicBezTo>
                  <a:pt x="573" y="15"/>
                  <a:pt x="592" y="8"/>
                  <a:pt x="608" y="0"/>
                </a:cubicBezTo>
                <a:cubicBezTo>
                  <a:pt x="586" y="27"/>
                  <a:pt x="556" y="38"/>
                  <a:pt x="544" y="45"/>
                </a:cubicBezTo>
                <a:cubicBezTo>
                  <a:pt x="528" y="53"/>
                  <a:pt x="436" y="123"/>
                  <a:pt x="374" y="147"/>
                </a:cubicBezTo>
                <a:cubicBezTo>
                  <a:pt x="312" y="172"/>
                  <a:pt x="58" y="269"/>
                  <a:pt x="39" y="281"/>
                </a:cubicBezTo>
                <a:cubicBezTo>
                  <a:pt x="35" y="284"/>
                  <a:pt x="20" y="291"/>
                  <a:pt x="0" y="300"/>
                </a:cubicBezTo>
                <a:cubicBezTo>
                  <a:pt x="47" y="271"/>
                  <a:pt x="89" y="238"/>
                  <a:pt x="137" y="210"/>
                </a:cubicBezTo>
                <a:cubicBezTo>
                  <a:pt x="186" y="182"/>
                  <a:pt x="272" y="123"/>
                  <a:pt x="358" y="121"/>
                </a:cubicBezTo>
                <a:cubicBezTo>
                  <a:pt x="444" y="118"/>
                  <a:pt x="510" y="37"/>
                  <a:pt x="557" y="21"/>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48" name="Freeform 297">
            <a:extLst>
              <a:ext uri="{FF2B5EF4-FFF2-40B4-BE49-F238E27FC236}">
                <a16:creationId xmlns:a16="http://schemas.microsoft.com/office/drawing/2014/main" id="{96F3A5CA-7E80-4AC3-BDC2-CED24FD1549B}"/>
              </a:ext>
            </a:extLst>
          </p:cNvPr>
          <p:cNvSpPr>
            <a:spLocks/>
          </p:cNvSpPr>
          <p:nvPr/>
        </p:nvSpPr>
        <p:spPr bwMode="auto">
          <a:xfrm>
            <a:off x="5279934" y="3347254"/>
            <a:ext cx="677122" cy="334757"/>
          </a:xfrm>
          <a:custGeom>
            <a:avLst/>
            <a:gdLst>
              <a:gd name="T0" fmla="*/ 51 w 608"/>
              <a:gd name="T1" fmla="*/ 21 h 300"/>
              <a:gd name="T2" fmla="*/ 0 w 608"/>
              <a:gd name="T3" fmla="*/ 0 h 300"/>
              <a:gd name="T4" fmla="*/ 64 w 608"/>
              <a:gd name="T5" fmla="*/ 45 h 300"/>
              <a:gd name="T6" fmla="*/ 233 w 608"/>
              <a:gd name="T7" fmla="*/ 147 h 300"/>
              <a:gd name="T8" fmla="*/ 568 w 608"/>
              <a:gd name="T9" fmla="*/ 281 h 300"/>
              <a:gd name="T10" fmla="*/ 608 w 608"/>
              <a:gd name="T11" fmla="*/ 300 h 300"/>
              <a:gd name="T12" fmla="*/ 471 w 608"/>
              <a:gd name="T13" fmla="*/ 210 h 300"/>
              <a:gd name="T14" fmla="*/ 250 w 608"/>
              <a:gd name="T15" fmla="*/ 121 h 300"/>
              <a:gd name="T16" fmla="*/ 51 w 608"/>
              <a:gd name="T17" fmla="*/ 2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300">
                <a:moveTo>
                  <a:pt x="51" y="21"/>
                </a:moveTo>
                <a:cubicBezTo>
                  <a:pt x="34" y="15"/>
                  <a:pt x="16" y="8"/>
                  <a:pt x="0" y="0"/>
                </a:cubicBezTo>
                <a:cubicBezTo>
                  <a:pt x="22" y="27"/>
                  <a:pt x="52" y="38"/>
                  <a:pt x="64" y="45"/>
                </a:cubicBezTo>
                <a:cubicBezTo>
                  <a:pt x="80" y="53"/>
                  <a:pt x="171" y="123"/>
                  <a:pt x="233" y="147"/>
                </a:cubicBezTo>
                <a:cubicBezTo>
                  <a:pt x="296" y="172"/>
                  <a:pt x="550" y="269"/>
                  <a:pt x="568" y="281"/>
                </a:cubicBezTo>
                <a:cubicBezTo>
                  <a:pt x="573" y="284"/>
                  <a:pt x="588" y="291"/>
                  <a:pt x="608" y="300"/>
                </a:cubicBezTo>
                <a:cubicBezTo>
                  <a:pt x="561" y="271"/>
                  <a:pt x="519" y="238"/>
                  <a:pt x="471" y="210"/>
                </a:cubicBezTo>
                <a:cubicBezTo>
                  <a:pt x="421" y="182"/>
                  <a:pt x="336" y="123"/>
                  <a:pt x="250" y="121"/>
                </a:cubicBezTo>
                <a:cubicBezTo>
                  <a:pt x="163" y="118"/>
                  <a:pt x="97" y="37"/>
                  <a:pt x="51" y="21"/>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51" name="Freeform 299">
            <a:extLst>
              <a:ext uri="{FF2B5EF4-FFF2-40B4-BE49-F238E27FC236}">
                <a16:creationId xmlns:a16="http://schemas.microsoft.com/office/drawing/2014/main" id="{B6498F04-E09A-4448-B09A-3C6949DD7BDA}"/>
              </a:ext>
            </a:extLst>
          </p:cNvPr>
          <p:cNvSpPr>
            <a:spLocks/>
          </p:cNvSpPr>
          <p:nvPr/>
        </p:nvSpPr>
        <p:spPr bwMode="auto">
          <a:xfrm>
            <a:off x="3949781" y="1895372"/>
            <a:ext cx="1284503" cy="1805658"/>
          </a:xfrm>
          <a:custGeom>
            <a:avLst/>
            <a:gdLst>
              <a:gd name="T0" fmla="*/ 1124 w 1154"/>
              <a:gd name="T1" fmla="*/ 1554 h 1621"/>
              <a:gd name="T2" fmla="*/ 1133 w 1154"/>
              <a:gd name="T3" fmla="*/ 1591 h 1621"/>
              <a:gd name="T4" fmla="*/ 1076 w 1154"/>
              <a:gd name="T5" fmla="*/ 1591 h 1621"/>
              <a:gd name="T6" fmla="*/ 696 w 1154"/>
              <a:gd name="T7" fmla="*/ 1601 h 1621"/>
              <a:gd name="T8" fmla="*/ 429 w 1154"/>
              <a:gd name="T9" fmla="*/ 1574 h 1621"/>
              <a:gd name="T10" fmla="*/ 153 w 1154"/>
              <a:gd name="T11" fmla="*/ 1568 h 1621"/>
              <a:gd name="T12" fmla="*/ 180 w 1154"/>
              <a:gd name="T13" fmla="*/ 1526 h 1621"/>
              <a:gd name="T14" fmla="*/ 188 w 1154"/>
              <a:gd name="T15" fmla="*/ 1454 h 1621"/>
              <a:gd name="T16" fmla="*/ 240 w 1154"/>
              <a:gd name="T17" fmla="*/ 1243 h 1621"/>
              <a:gd name="T18" fmla="*/ 245 w 1154"/>
              <a:gd name="T19" fmla="*/ 1233 h 1621"/>
              <a:gd name="T20" fmla="*/ 276 w 1154"/>
              <a:gd name="T21" fmla="*/ 1149 h 1621"/>
              <a:gd name="T22" fmla="*/ 272 w 1154"/>
              <a:gd name="T23" fmla="*/ 1090 h 1621"/>
              <a:gd name="T24" fmla="*/ 284 w 1154"/>
              <a:gd name="T25" fmla="*/ 1045 h 1621"/>
              <a:gd name="T26" fmla="*/ 279 w 1154"/>
              <a:gd name="T27" fmla="*/ 1007 h 1621"/>
              <a:gd name="T28" fmla="*/ 288 w 1154"/>
              <a:gd name="T29" fmla="*/ 971 h 1621"/>
              <a:gd name="T30" fmla="*/ 266 w 1154"/>
              <a:gd name="T31" fmla="*/ 949 h 1621"/>
              <a:gd name="T32" fmla="*/ 274 w 1154"/>
              <a:gd name="T33" fmla="*/ 904 h 1621"/>
              <a:gd name="T34" fmla="*/ 260 w 1154"/>
              <a:gd name="T35" fmla="*/ 832 h 1621"/>
              <a:gd name="T36" fmla="*/ 272 w 1154"/>
              <a:gd name="T37" fmla="*/ 804 h 1621"/>
              <a:gd name="T38" fmla="*/ 258 w 1154"/>
              <a:gd name="T39" fmla="*/ 737 h 1621"/>
              <a:gd name="T40" fmla="*/ 257 w 1154"/>
              <a:gd name="T41" fmla="*/ 736 h 1621"/>
              <a:gd name="T42" fmla="*/ 239 w 1154"/>
              <a:gd name="T43" fmla="*/ 551 h 1621"/>
              <a:gd name="T44" fmla="*/ 232 w 1154"/>
              <a:gd name="T45" fmla="*/ 515 h 1621"/>
              <a:gd name="T46" fmla="*/ 22 w 1154"/>
              <a:gd name="T47" fmla="*/ 501 h 1621"/>
              <a:gd name="T48" fmla="*/ 29 w 1154"/>
              <a:gd name="T49" fmla="*/ 297 h 1621"/>
              <a:gd name="T50" fmla="*/ 874 w 1154"/>
              <a:gd name="T51" fmla="*/ 10 h 1621"/>
              <a:gd name="T52" fmla="*/ 898 w 1154"/>
              <a:gd name="T53" fmla="*/ 7 h 1621"/>
              <a:gd name="T54" fmla="*/ 938 w 1154"/>
              <a:gd name="T55" fmla="*/ 33 h 1621"/>
              <a:gd name="T56" fmla="*/ 963 w 1154"/>
              <a:gd name="T57" fmla="*/ 51 h 1621"/>
              <a:gd name="T58" fmla="*/ 996 w 1154"/>
              <a:gd name="T59" fmla="*/ 146 h 1621"/>
              <a:gd name="T60" fmla="*/ 1042 w 1154"/>
              <a:gd name="T61" fmla="*/ 297 h 1621"/>
              <a:gd name="T62" fmla="*/ 1110 w 1154"/>
              <a:gd name="T63" fmla="*/ 527 h 1621"/>
              <a:gd name="T64" fmla="*/ 1069 w 1154"/>
              <a:gd name="T65" fmla="*/ 754 h 1621"/>
              <a:gd name="T66" fmla="*/ 1052 w 1154"/>
              <a:gd name="T67" fmla="*/ 842 h 1621"/>
              <a:gd name="T68" fmla="*/ 1065 w 1154"/>
              <a:gd name="T69" fmla="*/ 922 h 1621"/>
              <a:gd name="T70" fmla="*/ 1062 w 1154"/>
              <a:gd name="T71" fmla="*/ 955 h 1621"/>
              <a:gd name="T72" fmla="*/ 1046 w 1154"/>
              <a:gd name="T73" fmla="*/ 1014 h 1621"/>
              <a:gd name="T74" fmla="*/ 1046 w 1154"/>
              <a:gd name="T75" fmla="*/ 1032 h 1621"/>
              <a:gd name="T76" fmla="*/ 1052 w 1154"/>
              <a:gd name="T77" fmla="*/ 1095 h 1621"/>
              <a:gd name="T78" fmla="*/ 1051 w 1154"/>
              <a:gd name="T79" fmla="*/ 1127 h 1621"/>
              <a:gd name="T80" fmla="*/ 1065 w 1154"/>
              <a:gd name="T81" fmla="*/ 1180 h 1621"/>
              <a:gd name="T82" fmla="*/ 1059 w 1154"/>
              <a:gd name="T83" fmla="*/ 1219 h 1621"/>
              <a:gd name="T84" fmla="*/ 1059 w 1154"/>
              <a:gd name="T85" fmla="*/ 1219 h 1621"/>
              <a:gd name="T86" fmla="*/ 1060 w 1154"/>
              <a:gd name="T87" fmla="*/ 1221 h 1621"/>
              <a:gd name="T88" fmla="*/ 1073 w 1154"/>
              <a:gd name="T89" fmla="*/ 1269 h 1621"/>
              <a:gd name="T90" fmla="*/ 1080 w 1154"/>
              <a:gd name="T91" fmla="*/ 1303 h 1621"/>
              <a:gd name="T92" fmla="*/ 1100 w 1154"/>
              <a:gd name="T93" fmla="*/ 1372 h 1621"/>
              <a:gd name="T94" fmla="*/ 1108 w 1154"/>
              <a:gd name="T95" fmla="*/ 1428 h 1621"/>
              <a:gd name="T96" fmla="*/ 1124 w 1154"/>
              <a:gd name="T97" fmla="*/ 1459 h 1621"/>
              <a:gd name="T98" fmla="*/ 1134 w 1154"/>
              <a:gd name="T99" fmla="*/ 1489 h 1621"/>
              <a:gd name="T100" fmla="*/ 1127 w 1154"/>
              <a:gd name="T101" fmla="*/ 1502 h 1621"/>
              <a:gd name="T102" fmla="*/ 1131 w 1154"/>
              <a:gd name="T103" fmla="*/ 1523 h 1621"/>
              <a:gd name="T104" fmla="*/ 1134 w 1154"/>
              <a:gd name="T105" fmla="*/ 1526 h 1621"/>
              <a:gd name="T106" fmla="*/ 1127 w 1154"/>
              <a:gd name="T107" fmla="*/ 1548 h 1621"/>
              <a:gd name="T108" fmla="*/ 1127 w 1154"/>
              <a:gd name="T109" fmla="*/ 1548 h 1621"/>
              <a:gd name="T110" fmla="*/ 1124 w 1154"/>
              <a:gd name="T111" fmla="*/ 1554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4" h="1621">
                <a:moveTo>
                  <a:pt x="1124" y="1554"/>
                </a:moveTo>
                <a:cubicBezTo>
                  <a:pt x="1122" y="1564"/>
                  <a:pt x="1133" y="1591"/>
                  <a:pt x="1133" y="1591"/>
                </a:cubicBezTo>
                <a:cubicBezTo>
                  <a:pt x="1133" y="1591"/>
                  <a:pt x="1110" y="1598"/>
                  <a:pt x="1076" y="1591"/>
                </a:cubicBezTo>
                <a:cubicBezTo>
                  <a:pt x="1043" y="1584"/>
                  <a:pt x="808" y="1581"/>
                  <a:pt x="696" y="1601"/>
                </a:cubicBezTo>
                <a:cubicBezTo>
                  <a:pt x="584" y="1621"/>
                  <a:pt x="488" y="1584"/>
                  <a:pt x="429" y="1574"/>
                </a:cubicBezTo>
                <a:cubicBezTo>
                  <a:pt x="370" y="1564"/>
                  <a:pt x="169" y="1559"/>
                  <a:pt x="153" y="1568"/>
                </a:cubicBezTo>
                <a:cubicBezTo>
                  <a:pt x="137" y="1576"/>
                  <a:pt x="156" y="1528"/>
                  <a:pt x="180" y="1526"/>
                </a:cubicBezTo>
                <a:cubicBezTo>
                  <a:pt x="180" y="1526"/>
                  <a:pt x="183" y="1475"/>
                  <a:pt x="188" y="1454"/>
                </a:cubicBezTo>
                <a:cubicBezTo>
                  <a:pt x="192" y="1432"/>
                  <a:pt x="216" y="1293"/>
                  <a:pt x="240" y="1243"/>
                </a:cubicBezTo>
                <a:cubicBezTo>
                  <a:pt x="242" y="1240"/>
                  <a:pt x="244" y="1237"/>
                  <a:pt x="245" y="1233"/>
                </a:cubicBezTo>
                <a:cubicBezTo>
                  <a:pt x="266" y="1189"/>
                  <a:pt x="274" y="1160"/>
                  <a:pt x="276" y="1149"/>
                </a:cubicBezTo>
                <a:cubicBezTo>
                  <a:pt x="277" y="1138"/>
                  <a:pt x="280" y="1106"/>
                  <a:pt x="272" y="1090"/>
                </a:cubicBezTo>
                <a:cubicBezTo>
                  <a:pt x="264" y="1073"/>
                  <a:pt x="284" y="1057"/>
                  <a:pt x="284" y="1045"/>
                </a:cubicBezTo>
                <a:cubicBezTo>
                  <a:pt x="284" y="1033"/>
                  <a:pt x="276" y="1019"/>
                  <a:pt x="279" y="1007"/>
                </a:cubicBezTo>
                <a:cubicBezTo>
                  <a:pt x="282" y="995"/>
                  <a:pt x="304" y="981"/>
                  <a:pt x="288" y="971"/>
                </a:cubicBezTo>
                <a:cubicBezTo>
                  <a:pt x="272" y="961"/>
                  <a:pt x="264" y="966"/>
                  <a:pt x="266" y="949"/>
                </a:cubicBezTo>
                <a:cubicBezTo>
                  <a:pt x="268" y="933"/>
                  <a:pt x="274" y="909"/>
                  <a:pt x="274" y="904"/>
                </a:cubicBezTo>
                <a:cubicBezTo>
                  <a:pt x="274" y="899"/>
                  <a:pt x="253" y="845"/>
                  <a:pt x="260" y="832"/>
                </a:cubicBezTo>
                <a:cubicBezTo>
                  <a:pt x="266" y="818"/>
                  <a:pt x="272" y="817"/>
                  <a:pt x="272" y="804"/>
                </a:cubicBezTo>
                <a:cubicBezTo>
                  <a:pt x="272" y="790"/>
                  <a:pt x="263" y="742"/>
                  <a:pt x="258" y="737"/>
                </a:cubicBezTo>
                <a:cubicBezTo>
                  <a:pt x="258" y="737"/>
                  <a:pt x="258" y="737"/>
                  <a:pt x="257" y="736"/>
                </a:cubicBezTo>
                <a:cubicBezTo>
                  <a:pt x="252" y="720"/>
                  <a:pt x="243" y="565"/>
                  <a:pt x="239" y="551"/>
                </a:cubicBezTo>
                <a:cubicBezTo>
                  <a:pt x="234" y="536"/>
                  <a:pt x="232" y="515"/>
                  <a:pt x="232" y="515"/>
                </a:cubicBezTo>
                <a:cubicBezTo>
                  <a:pt x="232" y="515"/>
                  <a:pt x="31" y="501"/>
                  <a:pt x="22" y="501"/>
                </a:cubicBezTo>
                <a:cubicBezTo>
                  <a:pt x="12" y="501"/>
                  <a:pt x="0" y="302"/>
                  <a:pt x="29" y="297"/>
                </a:cubicBezTo>
                <a:cubicBezTo>
                  <a:pt x="29" y="297"/>
                  <a:pt x="853" y="159"/>
                  <a:pt x="874" y="10"/>
                </a:cubicBezTo>
                <a:cubicBezTo>
                  <a:pt x="874" y="10"/>
                  <a:pt x="878" y="0"/>
                  <a:pt x="898" y="7"/>
                </a:cubicBezTo>
                <a:cubicBezTo>
                  <a:pt x="919" y="14"/>
                  <a:pt x="930" y="30"/>
                  <a:pt x="938" y="33"/>
                </a:cubicBezTo>
                <a:cubicBezTo>
                  <a:pt x="946" y="36"/>
                  <a:pt x="949" y="28"/>
                  <a:pt x="963" y="51"/>
                </a:cubicBezTo>
                <a:cubicBezTo>
                  <a:pt x="978" y="74"/>
                  <a:pt x="991" y="110"/>
                  <a:pt x="996" y="146"/>
                </a:cubicBezTo>
                <a:cubicBezTo>
                  <a:pt x="1001" y="182"/>
                  <a:pt x="1017" y="259"/>
                  <a:pt x="1042" y="297"/>
                </a:cubicBezTo>
                <a:cubicBezTo>
                  <a:pt x="1068" y="334"/>
                  <a:pt x="1110" y="508"/>
                  <a:pt x="1110" y="527"/>
                </a:cubicBezTo>
                <a:cubicBezTo>
                  <a:pt x="1110" y="541"/>
                  <a:pt x="1086" y="665"/>
                  <a:pt x="1069" y="754"/>
                </a:cubicBezTo>
                <a:cubicBezTo>
                  <a:pt x="1061" y="796"/>
                  <a:pt x="1054" y="831"/>
                  <a:pt x="1052" y="842"/>
                </a:cubicBezTo>
                <a:cubicBezTo>
                  <a:pt x="1046" y="875"/>
                  <a:pt x="1071" y="910"/>
                  <a:pt x="1065" y="922"/>
                </a:cubicBezTo>
                <a:cubicBezTo>
                  <a:pt x="1059" y="933"/>
                  <a:pt x="1062" y="940"/>
                  <a:pt x="1062" y="955"/>
                </a:cubicBezTo>
                <a:cubicBezTo>
                  <a:pt x="1062" y="966"/>
                  <a:pt x="1050" y="993"/>
                  <a:pt x="1046" y="1014"/>
                </a:cubicBezTo>
                <a:cubicBezTo>
                  <a:pt x="1045" y="1021"/>
                  <a:pt x="1044" y="1027"/>
                  <a:pt x="1046" y="1032"/>
                </a:cubicBezTo>
                <a:cubicBezTo>
                  <a:pt x="1050" y="1050"/>
                  <a:pt x="1062" y="1078"/>
                  <a:pt x="1052" y="1095"/>
                </a:cubicBezTo>
                <a:cubicBezTo>
                  <a:pt x="1042" y="1111"/>
                  <a:pt x="1046" y="1114"/>
                  <a:pt x="1051" y="1127"/>
                </a:cubicBezTo>
                <a:cubicBezTo>
                  <a:pt x="1055" y="1140"/>
                  <a:pt x="1067" y="1163"/>
                  <a:pt x="1065" y="1180"/>
                </a:cubicBezTo>
                <a:cubicBezTo>
                  <a:pt x="1064" y="1195"/>
                  <a:pt x="1055" y="1209"/>
                  <a:pt x="1059" y="1219"/>
                </a:cubicBezTo>
                <a:cubicBezTo>
                  <a:pt x="1059" y="1219"/>
                  <a:pt x="1059" y="1219"/>
                  <a:pt x="1059" y="1219"/>
                </a:cubicBezTo>
                <a:cubicBezTo>
                  <a:pt x="1059" y="1220"/>
                  <a:pt x="1060" y="1220"/>
                  <a:pt x="1060" y="1221"/>
                </a:cubicBezTo>
                <a:cubicBezTo>
                  <a:pt x="1067" y="1231"/>
                  <a:pt x="1073" y="1254"/>
                  <a:pt x="1073" y="1269"/>
                </a:cubicBezTo>
                <a:cubicBezTo>
                  <a:pt x="1073" y="1275"/>
                  <a:pt x="1076" y="1288"/>
                  <a:pt x="1080" y="1303"/>
                </a:cubicBezTo>
                <a:cubicBezTo>
                  <a:pt x="1087" y="1330"/>
                  <a:pt x="1097" y="1363"/>
                  <a:pt x="1100" y="1372"/>
                </a:cubicBezTo>
                <a:cubicBezTo>
                  <a:pt x="1105" y="1385"/>
                  <a:pt x="1115" y="1411"/>
                  <a:pt x="1108" y="1428"/>
                </a:cubicBezTo>
                <a:cubicBezTo>
                  <a:pt x="1102" y="1444"/>
                  <a:pt x="1119" y="1454"/>
                  <a:pt x="1124" y="1459"/>
                </a:cubicBezTo>
                <a:cubicBezTo>
                  <a:pt x="1129" y="1464"/>
                  <a:pt x="1154" y="1449"/>
                  <a:pt x="1134" y="1489"/>
                </a:cubicBezTo>
                <a:cubicBezTo>
                  <a:pt x="1131" y="1494"/>
                  <a:pt x="1129" y="1498"/>
                  <a:pt x="1127" y="1502"/>
                </a:cubicBezTo>
                <a:cubicBezTo>
                  <a:pt x="1118" y="1523"/>
                  <a:pt x="1124" y="1520"/>
                  <a:pt x="1131" y="1523"/>
                </a:cubicBezTo>
                <a:cubicBezTo>
                  <a:pt x="1132" y="1524"/>
                  <a:pt x="1133" y="1525"/>
                  <a:pt x="1134" y="1526"/>
                </a:cubicBezTo>
                <a:cubicBezTo>
                  <a:pt x="1142" y="1534"/>
                  <a:pt x="1137" y="1535"/>
                  <a:pt x="1127" y="1548"/>
                </a:cubicBezTo>
                <a:cubicBezTo>
                  <a:pt x="1127" y="1548"/>
                  <a:pt x="1127" y="1548"/>
                  <a:pt x="1127" y="1548"/>
                </a:cubicBezTo>
                <a:cubicBezTo>
                  <a:pt x="1125" y="1550"/>
                  <a:pt x="1125" y="1552"/>
                  <a:pt x="1124" y="1554"/>
                </a:cubicBezTo>
                <a:close/>
              </a:path>
            </a:pathLst>
          </a:custGeom>
          <a:solidFill>
            <a:srgbClr val="E76F51"/>
          </a:solidFill>
          <a:ln>
            <a:noFill/>
          </a:ln>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68" name="Freeform 316">
            <a:extLst>
              <a:ext uri="{FF2B5EF4-FFF2-40B4-BE49-F238E27FC236}">
                <a16:creationId xmlns:a16="http://schemas.microsoft.com/office/drawing/2014/main" id="{21042DB2-B298-4718-93CA-1DB640D8BD9F}"/>
              </a:ext>
            </a:extLst>
          </p:cNvPr>
          <p:cNvSpPr>
            <a:spLocks/>
          </p:cNvSpPr>
          <p:nvPr/>
        </p:nvSpPr>
        <p:spPr bwMode="auto">
          <a:xfrm>
            <a:off x="4157738" y="3865873"/>
            <a:ext cx="895221" cy="393086"/>
          </a:xfrm>
          <a:custGeom>
            <a:avLst/>
            <a:gdLst>
              <a:gd name="T0" fmla="*/ 804 w 804"/>
              <a:gd name="T1" fmla="*/ 323 h 352"/>
              <a:gd name="T2" fmla="*/ 798 w 804"/>
              <a:gd name="T3" fmla="*/ 324 h 352"/>
              <a:gd name="T4" fmla="*/ 795 w 804"/>
              <a:gd name="T5" fmla="*/ 324 h 352"/>
              <a:gd name="T6" fmla="*/ 791 w 804"/>
              <a:gd name="T7" fmla="*/ 325 h 352"/>
              <a:gd name="T8" fmla="*/ 675 w 804"/>
              <a:gd name="T9" fmla="*/ 342 h 352"/>
              <a:gd name="T10" fmla="*/ 607 w 804"/>
              <a:gd name="T11" fmla="*/ 348 h 352"/>
              <a:gd name="T12" fmla="*/ 468 w 804"/>
              <a:gd name="T13" fmla="*/ 350 h 352"/>
              <a:gd name="T14" fmla="*/ 463 w 804"/>
              <a:gd name="T15" fmla="*/ 350 h 352"/>
              <a:gd name="T16" fmla="*/ 296 w 804"/>
              <a:gd name="T17" fmla="*/ 340 h 352"/>
              <a:gd name="T18" fmla="*/ 179 w 804"/>
              <a:gd name="T19" fmla="*/ 327 h 352"/>
              <a:gd name="T20" fmla="*/ 126 w 804"/>
              <a:gd name="T21" fmla="*/ 339 h 352"/>
              <a:gd name="T22" fmla="*/ 65 w 804"/>
              <a:gd name="T23" fmla="*/ 339 h 352"/>
              <a:gd name="T24" fmla="*/ 31 w 804"/>
              <a:gd name="T25" fmla="*/ 321 h 352"/>
              <a:gd name="T26" fmla="*/ 26 w 804"/>
              <a:gd name="T27" fmla="*/ 315 h 352"/>
              <a:gd name="T28" fmla="*/ 11 w 804"/>
              <a:gd name="T29" fmla="*/ 292 h 352"/>
              <a:gd name="T30" fmla="*/ 49 w 804"/>
              <a:gd name="T31" fmla="*/ 213 h 352"/>
              <a:gd name="T32" fmla="*/ 108 w 804"/>
              <a:gd name="T33" fmla="*/ 187 h 352"/>
              <a:gd name="T34" fmla="*/ 215 w 804"/>
              <a:gd name="T35" fmla="*/ 130 h 352"/>
              <a:gd name="T36" fmla="*/ 335 w 804"/>
              <a:gd name="T37" fmla="*/ 157 h 352"/>
              <a:gd name="T38" fmla="*/ 475 w 804"/>
              <a:gd name="T39" fmla="*/ 150 h 352"/>
              <a:gd name="T40" fmla="*/ 584 w 804"/>
              <a:gd name="T41" fmla="*/ 50 h 352"/>
              <a:gd name="T42" fmla="*/ 728 w 804"/>
              <a:gd name="T43" fmla="*/ 88 h 352"/>
              <a:gd name="T44" fmla="*/ 788 w 804"/>
              <a:gd name="T45" fmla="*/ 137 h 352"/>
              <a:gd name="T46" fmla="*/ 802 w 804"/>
              <a:gd name="T47" fmla="*/ 308 h 352"/>
              <a:gd name="T48" fmla="*/ 804 w 804"/>
              <a:gd name="T49" fmla="*/ 32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4" h="352">
                <a:moveTo>
                  <a:pt x="804" y="323"/>
                </a:moveTo>
                <a:cubicBezTo>
                  <a:pt x="804" y="323"/>
                  <a:pt x="802" y="323"/>
                  <a:pt x="798" y="324"/>
                </a:cubicBezTo>
                <a:cubicBezTo>
                  <a:pt x="797" y="324"/>
                  <a:pt x="796" y="324"/>
                  <a:pt x="795" y="324"/>
                </a:cubicBezTo>
                <a:cubicBezTo>
                  <a:pt x="794" y="324"/>
                  <a:pt x="792" y="325"/>
                  <a:pt x="791" y="325"/>
                </a:cubicBezTo>
                <a:cubicBezTo>
                  <a:pt x="752" y="332"/>
                  <a:pt x="714" y="337"/>
                  <a:pt x="675" y="342"/>
                </a:cubicBezTo>
                <a:cubicBezTo>
                  <a:pt x="653" y="343"/>
                  <a:pt x="624" y="344"/>
                  <a:pt x="607" y="348"/>
                </a:cubicBezTo>
                <a:cubicBezTo>
                  <a:pt x="561" y="351"/>
                  <a:pt x="515" y="352"/>
                  <a:pt x="468" y="350"/>
                </a:cubicBezTo>
                <a:cubicBezTo>
                  <a:pt x="466" y="350"/>
                  <a:pt x="465" y="350"/>
                  <a:pt x="463" y="350"/>
                </a:cubicBezTo>
                <a:cubicBezTo>
                  <a:pt x="426" y="348"/>
                  <a:pt x="318" y="348"/>
                  <a:pt x="296" y="340"/>
                </a:cubicBezTo>
                <a:cubicBezTo>
                  <a:pt x="273" y="332"/>
                  <a:pt x="194" y="326"/>
                  <a:pt x="179" y="327"/>
                </a:cubicBezTo>
                <a:cubicBezTo>
                  <a:pt x="165" y="329"/>
                  <a:pt x="147" y="345"/>
                  <a:pt x="126" y="339"/>
                </a:cubicBezTo>
                <a:cubicBezTo>
                  <a:pt x="105" y="332"/>
                  <a:pt x="71" y="339"/>
                  <a:pt x="65" y="339"/>
                </a:cubicBezTo>
                <a:cubicBezTo>
                  <a:pt x="58" y="339"/>
                  <a:pt x="31" y="321"/>
                  <a:pt x="31" y="321"/>
                </a:cubicBezTo>
                <a:cubicBezTo>
                  <a:pt x="31" y="321"/>
                  <a:pt x="29" y="319"/>
                  <a:pt x="26" y="315"/>
                </a:cubicBezTo>
                <a:cubicBezTo>
                  <a:pt x="23" y="311"/>
                  <a:pt x="18" y="303"/>
                  <a:pt x="11" y="292"/>
                </a:cubicBezTo>
                <a:cubicBezTo>
                  <a:pt x="0" y="271"/>
                  <a:pt x="29" y="235"/>
                  <a:pt x="49" y="213"/>
                </a:cubicBezTo>
                <a:cubicBezTo>
                  <a:pt x="68" y="190"/>
                  <a:pt x="86" y="190"/>
                  <a:pt x="108" y="187"/>
                </a:cubicBezTo>
                <a:cubicBezTo>
                  <a:pt x="153" y="181"/>
                  <a:pt x="164" y="121"/>
                  <a:pt x="215" y="130"/>
                </a:cubicBezTo>
                <a:cubicBezTo>
                  <a:pt x="256" y="137"/>
                  <a:pt x="294" y="152"/>
                  <a:pt x="335" y="157"/>
                </a:cubicBezTo>
                <a:cubicBezTo>
                  <a:pt x="382" y="163"/>
                  <a:pt x="429" y="162"/>
                  <a:pt x="475" y="150"/>
                </a:cubicBezTo>
                <a:cubicBezTo>
                  <a:pt x="528" y="135"/>
                  <a:pt x="523" y="100"/>
                  <a:pt x="584" y="50"/>
                </a:cubicBezTo>
                <a:cubicBezTo>
                  <a:pt x="646" y="0"/>
                  <a:pt x="710" y="59"/>
                  <a:pt x="728" y="88"/>
                </a:cubicBezTo>
                <a:cubicBezTo>
                  <a:pt x="746" y="118"/>
                  <a:pt x="788" y="137"/>
                  <a:pt x="788" y="137"/>
                </a:cubicBezTo>
                <a:cubicBezTo>
                  <a:pt x="802" y="308"/>
                  <a:pt x="802" y="308"/>
                  <a:pt x="802" y="308"/>
                </a:cubicBezTo>
                <a:lnTo>
                  <a:pt x="804" y="323"/>
                </a:ln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69" name="Freeform 317">
            <a:extLst>
              <a:ext uri="{FF2B5EF4-FFF2-40B4-BE49-F238E27FC236}">
                <a16:creationId xmlns:a16="http://schemas.microsoft.com/office/drawing/2014/main" id="{2045F3D9-67FF-418F-86C2-E0ADAB9B3A26}"/>
              </a:ext>
            </a:extLst>
          </p:cNvPr>
          <p:cNvSpPr>
            <a:spLocks/>
          </p:cNvSpPr>
          <p:nvPr/>
        </p:nvSpPr>
        <p:spPr bwMode="auto">
          <a:xfrm>
            <a:off x="4186903" y="4139766"/>
            <a:ext cx="866056" cy="119194"/>
          </a:xfrm>
          <a:custGeom>
            <a:avLst/>
            <a:gdLst>
              <a:gd name="T0" fmla="*/ 778 w 778"/>
              <a:gd name="T1" fmla="*/ 77 h 106"/>
              <a:gd name="T2" fmla="*/ 772 w 778"/>
              <a:gd name="T3" fmla="*/ 78 h 106"/>
              <a:gd name="T4" fmla="*/ 769 w 778"/>
              <a:gd name="T5" fmla="*/ 78 h 106"/>
              <a:gd name="T6" fmla="*/ 765 w 778"/>
              <a:gd name="T7" fmla="*/ 79 h 106"/>
              <a:gd name="T8" fmla="*/ 670 w 778"/>
              <a:gd name="T9" fmla="*/ 94 h 106"/>
              <a:gd name="T10" fmla="*/ 649 w 778"/>
              <a:gd name="T11" fmla="*/ 96 h 106"/>
              <a:gd name="T12" fmla="*/ 581 w 778"/>
              <a:gd name="T13" fmla="*/ 102 h 106"/>
              <a:gd name="T14" fmla="*/ 442 w 778"/>
              <a:gd name="T15" fmla="*/ 104 h 106"/>
              <a:gd name="T16" fmla="*/ 437 w 778"/>
              <a:gd name="T17" fmla="*/ 104 h 106"/>
              <a:gd name="T18" fmla="*/ 270 w 778"/>
              <a:gd name="T19" fmla="*/ 94 h 106"/>
              <a:gd name="T20" fmla="*/ 153 w 778"/>
              <a:gd name="T21" fmla="*/ 81 h 106"/>
              <a:gd name="T22" fmla="*/ 100 w 778"/>
              <a:gd name="T23" fmla="*/ 93 h 106"/>
              <a:gd name="T24" fmla="*/ 39 w 778"/>
              <a:gd name="T25" fmla="*/ 93 h 106"/>
              <a:gd name="T26" fmla="*/ 5 w 778"/>
              <a:gd name="T27" fmla="*/ 75 h 106"/>
              <a:gd name="T28" fmla="*/ 0 w 778"/>
              <a:gd name="T29" fmla="*/ 69 h 106"/>
              <a:gd name="T30" fmla="*/ 107 w 778"/>
              <a:gd name="T31" fmla="*/ 11 h 106"/>
              <a:gd name="T32" fmla="*/ 224 w 778"/>
              <a:gd name="T33" fmla="*/ 8 h 106"/>
              <a:gd name="T34" fmla="*/ 347 w 778"/>
              <a:gd name="T35" fmla="*/ 64 h 106"/>
              <a:gd name="T36" fmla="*/ 549 w 778"/>
              <a:gd name="T37" fmla="*/ 96 h 106"/>
              <a:gd name="T38" fmla="*/ 699 w 778"/>
              <a:gd name="T39" fmla="*/ 88 h 106"/>
              <a:gd name="T40" fmla="*/ 776 w 778"/>
              <a:gd name="T41" fmla="*/ 62 h 106"/>
              <a:gd name="T42" fmla="*/ 778 w 778"/>
              <a:gd name="T43"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8" h="106">
                <a:moveTo>
                  <a:pt x="778" y="77"/>
                </a:moveTo>
                <a:cubicBezTo>
                  <a:pt x="778" y="77"/>
                  <a:pt x="776" y="77"/>
                  <a:pt x="772" y="78"/>
                </a:cubicBezTo>
                <a:cubicBezTo>
                  <a:pt x="771" y="78"/>
                  <a:pt x="770" y="78"/>
                  <a:pt x="769" y="78"/>
                </a:cubicBezTo>
                <a:cubicBezTo>
                  <a:pt x="768" y="78"/>
                  <a:pt x="766" y="79"/>
                  <a:pt x="765" y="79"/>
                </a:cubicBezTo>
                <a:cubicBezTo>
                  <a:pt x="739" y="83"/>
                  <a:pt x="683" y="93"/>
                  <a:pt x="670" y="94"/>
                </a:cubicBezTo>
                <a:cubicBezTo>
                  <a:pt x="665" y="95"/>
                  <a:pt x="658" y="95"/>
                  <a:pt x="649" y="96"/>
                </a:cubicBezTo>
                <a:cubicBezTo>
                  <a:pt x="627" y="97"/>
                  <a:pt x="598" y="98"/>
                  <a:pt x="581" y="102"/>
                </a:cubicBezTo>
                <a:cubicBezTo>
                  <a:pt x="535" y="105"/>
                  <a:pt x="489" y="106"/>
                  <a:pt x="442" y="104"/>
                </a:cubicBezTo>
                <a:cubicBezTo>
                  <a:pt x="440" y="104"/>
                  <a:pt x="439" y="104"/>
                  <a:pt x="437" y="104"/>
                </a:cubicBezTo>
                <a:cubicBezTo>
                  <a:pt x="400" y="102"/>
                  <a:pt x="292" y="102"/>
                  <a:pt x="270" y="94"/>
                </a:cubicBezTo>
                <a:cubicBezTo>
                  <a:pt x="247" y="86"/>
                  <a:pt x="168" y="80"/>
                  <a:pt x="153" y="81"/>
                </a:cubicBezTo>
                <a:cubicBezTo>
                  <a:pt x="139" y="83"/>
                  <a:pt x="121" y="99"/>
                  <a:pt x="100" y="93"/>
                </a:cubicBezTo>
                <a:cubicBezTo>
                  <a:pt x="79" y="86"/>
                  <a:pt x="45" y="93"/>
                  <a:pt x="39" y="93"/>
                </a:cubicBezTo>
                <a:cubicBezTo>
                  <a:pt x="32" y="93"/>
                  <a:pt x="5" y="75"/>
                  <a:pt x="5" y="75"/>
                </a:cubicBezTo>
                <a:cubicBezTo>
                  <a:pt x="5" y="75"/>
                  <a:pt x="3" y="73"/>
                  <a:pt x="0" y="69"/>
                </a:cubicBezTo>
                <a:cubicBezTo>
                  <a:pt x="26" y="56"/>
                  <a:pt x="95" y="19"/>
                  <a:pt x="107" y="11"/>
                </a:cubicBezTo>
                <a:cubicBezTo>
                  <a:pt x="122" y="1"/>
                  <a:pt x="197" y="0"/>
                  <a:pt x="224" y="8"/>
                </a:cubicBezTo>
                <a:cubicBezTo>
                  <a:pt x="251" y="17"/>
                  <a:pt x="311" y="59"/>
                  <a:pt x="347" y="64"/>
                </a:cubicBezTo>
                <a:cubicBezTo>
                  <a:pt x="383" y="69"/>
                  <a:pt x="515" y="100"/>
                  <a:pt x="549" y="96"/>
                </a:cubicBezTo>
                <a:cubicBezTo>
                  <a:pt x="582" y="93"/>
                  <a:pt x="672" y="96"/>
                  <a:pt x="699" y="88"/>
                </a:cubicBezTo>
                <a:cubicBezTo>
                  <a:pt x="720" y="81"/>
                  <a:pt x="753" y="70"/>
                  <a:pt x="776" y="62"/>
                </a:cubicBezTo>
                <a:lnTo>
                  <a:pt x="778" y="77"/>
                </a:ln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70" name="Freeform 318">
            <a:extLst>
              <a:ext uri="{FF2B5EF4-FFF2-40B4-BE49-F238E27FC236}">
                <a16:creationId xmlns:a16="http://schemas.microsoft.com/office/drawing/2014/main" id="{9D9FEE98-6661-4D6D-BE7E-D7A83A19A35D}"/>
              </a:ext>
            </a:extLst>
          </p:cNvPr>
          <p:cNvSpPr>
            <a:spLocks/>
          </p:cNvSpPr>
          <p:nvPr/>
        </p:nvSpPr>
        <p:spPr bwMode="auto">
          <a:xfrm>
            <a:off x="4545751" y="1689955"/>
            <a:ext cx="309397" cy="153430"/>
          </a:xfrm>
          <a:custGeom>
            <a:avLst/>
            <a:gdLst>
              <a:gd name="T0" fmla="*/ 278 w 278"/>
              <a:gd name="T1" fmla="*/ 0 h 138"/>
              <a:gd name="T2" fmla="*/ 277 w 278"/>
              <a:gd name="T3" fmla="*/ 12 h 138"/>
              <a:gd name="T4" fmla="*/ 134 w 278"/>
              <a:gd name="T5" fmla="*/ 130 h 138"/>
              <a:gd name="T6" fmla="*/ 0 w 278"/>
              <a:gd name="T7" fmla="*/ 18 h 138"/>
              <a:gd name="T8" fmla="*/ 1 w 278"/>
              <a:gd name="T9" fmla="*/ 8 h 138"/>
              <a:gd name="T10" fmla="*/ 31 w 278"/>
              <a:gd name="T11" fmla="*/ 29 h 138"/>
              <a:gd name="T12" fmla="*/ 96 w 278"/>
              <a:gd name="T13" fmla="*/ 68 h 138"/>
              <a:gd name="T14" fmla="*/ 169 w 278"/>
              <a:gd name="T15" fmla="*/ 71 h 138"/>
              <a:gd name="T16" fmla="*/ 248 w 278"/>
              <a:gd name="T17" fmla="*/ 21 h 138"/>
              <a:gd name="T18" fmla="*/ 278 w 278"/>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138">
                <a:moveTo>
                  <a:pt x="278" y="0"/>
                </a:moveTo>
                <a:cubicBezTo>
                  <a:pt x="277" y="5"/>
                  <a:pt x="277" y="4"/>
                  <a:pt x="277" y="12"/>
                </a:cubicBezTo>
                <a:cubicBezTo>
                  <a:pt x="240" y="60"/>
                  <a:pt x="179" y="138"/>
                  <a:pt x="134" y="130"/>
                </a:cubicBezTo>
                <a:cubicBezTo>
                  <a:pt x="92" y="122"/>
                  <a:pt x="37" y="61"/>
                  <a:pt x="0" y="18"/>
                </a:cubicBezTo>
                <a:cubicBezTo>
                  <a:pt x="1" y="13"/>
                  <a:pt x="1" y="13"/>
                  <a:pt x="1" y="8"/>
                </a:cubicBezTo>
                <a:cubicBezTo>
                  <a:pt x="11" y="15"/>
                  <a:pt x="21" y="22"/>
                  <a:pt x="31" y="29"/>
                </a:cubicBezTo>
                <a:cubicBezTo>
                  <a:pt x="51" y="44"/>
                  <a:pt x="71" y="61"/>
                  <a:pt x="96" y="68"/>
                </a:cubicBezTo>
                <a:cubicBezTo>
                  <a:pt x="118" y="74"/>
                  <a:pt x="146" y="73"/>
                  <a:pt x="169" y="71"/>
                </a:cubicBezTo>
                <a:cubicBezTo>
                  <a:pt x="194" y="69"/>
                  <a:pt x="228" y="36"/>
                  <a:pt x="248" y="21"/>
                </a:cubicBezTo>
                <a:cubicBezTo>
                  <a:pt x="257" y="14"/>
                  <a:pt x="268" y="7"/>
                  <a:pt x="278"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73" name="Freeform 321">
            <a:extLst>
              <a:ext uri="{FF2B5EF4-FFF2-40B4-BE49-F238E27FC236}">
                <a16:creationId xmlns:a16="http://schemas.microsoft.com/office/drawing/2014/main" id="{823F56B9-0546-4710-B62C-21D4F58FED63}"/>
              </a:ext>
            </a:extLst>
          </p:cNvPr>
          <p:cNvSpPr>
            <a:spLocks/>
          </p:cNvSpPr>
          <p:nvPr/>
        </p:nvSpPr>
        <p:spPr bwMode="auto">
          <a:xfrm>
            <a:off x="3026665" y="3390368"/>
            <a:ext cx="257408" cy="244727"/>
          </a:xfrm>
          <a:custGeom>
            <a:avLst/>
            <a:gdLst>
              <a:gd name="T0" fmla="*/ 225 w 231"/>
              <a:gd name="T1" fmla="*/ 168 h 220"/>
              <a:gd name="T2" fmla="*/ 150 w 231"/>
              <a:gd name="T3" fmla="*/ 206 h 220"/>
              <a:gd name="T4" fmla="*/ 54 w 231"/>
              <a:gd name="T5" fmla="*/ 219 h 220"/>
              <a:gd name="T6" fmla="*/ 49 w 231"/>
              <a:gd name="T7" fmla="*/ 218 h 220"/>
              <a:gd name="T8" fmla="*/ 53 w 231"/>
              <a:gd name="T9" fmla="*/ 217 h 220"/>
              <a:gd name="T10" fmla="*/ 77 w 231"/>
              <a:gd name="T11" fmla="*/ 179 h 220"/>
              <a:gd name="T12" fmla="*/ 42 w 231"/>
              <a:gd name="T13" fmla="*/ 93 h 220"/>
              <a:gd name="T14" fmla="*/ 27 w 231"/>
              <a:gd name="T15" fmla="*/ 83 h 220"/>
              <a:gd name="T16" fmla="*/ 30 w 231"/>
              <a:gd name="T17" fmla="*/ 65 h 220"/>
              <a:gd name="T18" fmla="*/ 27 w 231"/>
              <a:gd name="T19" fmla="*/ 43 h 220"/>
              <a:gd name="T20" fmla="*/ 0 w 231"/>
              <a:gd name="T21" fmla="*/ 39 h 220"/>
              <a:gd name="T22" fmla="*/ 87 w 231"/>
              <a:gd name="T23" fmla="*/ 112 h 220"/>
              <a:gd name="T24" fmla="*/ 162 w 231"/>
              <a:gd name="T25" fmla="*/ 142 h 220"/>
              <a:gd name="T26" fmla="*/ 225 w 231"/>
              <a:gd name="T27"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20">
                <a:moveTo>
                  <a:pt x="225" y="168"/>
                </a:moveTo>
                <a:cubicBezTo>
                  <a:pt x="218" y="183"/>
                  <a:pt x="160" y="203"/>
                  <a:pt x="150" y="206"/>
                </a:cubicBezTo>
                <a:cubicBezTo>
                  <a:pt x="140" y="208"/>
                  <a:pt x="69" y="220"/>
                  <a:pt x="54" y="219"/>
                </a:cubicBezTo>
                <a:cubicBezTo>
                  <a:pt x="52" y="219"/>
                  <a:pt x="50" y="219"/>
                  <a:pt x="49" y="218"/>
                </a:cubicBezTo>
                <a:cubicBezTo>
                  <a:pt x="51" y="218"/>
                  <a:pt x="52" y="218"/>
                  <a:pt x="53" y="217"/>
                </a:cubicBezTo>
                <a:cubicBezTo>
                  <a:pt x="57" y="215"/>
                  <a:pt x="74" y="194"/>
                  <a:pt x="77" y="179"/>
                </a:cubicBezTo>
                <a:cubicBezTo>
                  <a:pt x="80" y="163"/>
                  <a:pt x="57" y="102"/>
                  <a:pt x="42" y="93"/>
                </a:cubicBezTo>
                <a:cubicBezTo>
                  <a:pt x="31" y="86"/>
                  <a:pt x="28" y="84"/>
                  <a:pt x="27" y="83"/>
                </a:cubicBezTo>
                <a:cubicBezTo>
                  <a:pt x="27" y="83"/>
                  <a:pt x="30" y="67"/>
                  <a:pt x="30" y="65"/>
                </a:cubicBezTo>
                <a:cubicBezTo>
                  <a:pt x="31" y="58"/>
                  <a:pt x="33" y="49"/>
                  <a:pt x="27" y="43"/>
                </a:cubicBezTo>
                <a:cubicBezTo>
                  <a:pt x="21" y="36"/>
                  <a:pt x="8" y="37"/>
                  <a:pt x="0" y="39"/>
                </a:cubicBezTo>
                <a:cubicBezTo>
                  <a:pt x="40" y="0"/>
                  <a:pt x="57" y="81"/>
                  <a:pt x="87" y="112"/>
                </a:cubicBezTo>
                <a:cubicBezTo>
                  <a:pt x="118" y="144"/>
                  <a:pt x="120" y="157"/>
                  <a:pt x="162" y="142"/>
                </a:cubicBezTo>
                <a:cubicBezTo>
                  <a:pt x="204" y="127"/>
                  <a:pt x="231" y="153"/>
                  <a:pt x="225" y="168"/>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74" name="Freeform 322">
            <a:extLst>
              <a:ext uri="{FF2B5EF4-FFF2-40B4-BE49-F238E27FC236}">
                <a16:creationId xmlns:a16="http://schemas.microsoft.com/office/drawing/2014/main" id="{60FFDE54-4F31-4390-B3D3-4179F99D09B5}"/>
              </a:ext>
            </a:extLst>
          </p:cNvPr>
          <p:cNvSpPr>
            <a:spLocks/>
          </p:cNvSpPr>
          <p:nvPr/>
        </p:nvSpPr>
        <p:spPr bwMode="auto">
          <a:xfrm>
            <a:off x="6367893" y="3567890"/>
            <a:ext cx="150894" cy="154698"/>
          </a:xfrm>
          <a:custGeom>
            <a:avLst/>
            <a:gdLst>
              <a:gd name="T0" fmla="*/ 0 w 135"/>
              <a:gd name="T1" fmla="*/ 139 h 139"/>
              <a:gd name="T2" fmla="*/ 5 w 135"/>
              <a:gd name="T3" fmla="*/ 138 h 139"/>
              <a:gd name="T4" fmla="*/ 45 w 135"/>
              <a:gd name="T5" fmla="*/ 124 h 139"/>
              <a:gd name="T6" fmla="*/ 109 w 135"/>
              <a:gd name="T7" fmla="*/ 0 h 139"/>
              <a:gd name="T8" fmla="*/ 100 w 135"/>
              <a:gd name="T9" fmla="*/ 10 h 139"/>
              <a:gd name="T10" fmla="*/ 98 w 135"/>
              <a:gd name="T11" fmla="*/ 8 h 139"/>
              <a:gd name="T12" fmla="*/ 101 w 135"/>
              <a:gd name="T13" fmla="*/ 12 h 139"/>
              <a:gd name="T14" fmla="*/ 101 w 135"/>
              <a:gd name="T15" fmla="*/ 33 h 139"/>
              <a:gd name="T16" fmla="*/ 0 w 135"/>
              <a:gd name="T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9">
                <a:moveTo>
                  <a:pt x="0" y="139"/>
                </a:moveTo>
                <a:cubicBezTo>
                  <a:pt x="2" y="139"/>
                  <a:pt x="3" y="138"/>
                  <a:pt x="5" y="138"/>
                </a:cubicBezTo>
                <a:cubicBezTo>
                  <a:pt x="12" y="136"/>
                  <a:pt x="31" y="130"/>
                  <a:pt x="45" y="124"/>
                </a:cubicBezTo>
                <a:cubicBezTo>
                  <a:pt x="68" y="97"/>
                  <a:pt x="135" y="28"/>
                  <a:pt x="109" y="0"/>
                </a:cubicBezTo>
                <a:cubicBezTo>
                  <a:pt x="104" y="5"/>
                  <a:pt x="100" y="10"/>
                  <a:pt x="100" y="10"/>
                </a:cubicBezTo>
                <a:cubicBezTo>
                  <a:pt x="100" y="10"/>
                  <a:pt x="99" y="9"/>
                  <a:pt x="98" y="8"/>
                </a:cubicBezTo>
                <a:cubicBezTo>
                  <a:pt x="100" y="10"/>
                  <a:pt x="101" y="12"/>
                  <a:pt x="101" y="12"/>
                </a:cubicBezTo>
                <a:cubicBezTo>
                  <a:pt x="101" y="12"/>
                  <a:pt x="111" y="15"/>
                  <a:pt x="101" y="33"/>
                </a:cubicBezTo>
                <a:cubicBezTo>
                  <a:pt x="92" y="49"/>
                  <a:pt x="15" y="126"/>
                  <a:pt x="0" y="139"/>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75" name="Freeform 323">
            <a:extLst>
              <a:ext uri="{FF2B5EF4-FFF2-40B4-BE49-F238E27FC236}">
                <a16:creationId xmlns:a16="http://schemas.microsoft.com/office/drawing/2014/main" id="{D75F6840-20D6-4CD5-81DD-2FD3FE30C4EC}"/>
              </a:ext>
            </a:extLst>
          </p:cNvPr>
          <p:cNvSpPr>
            <a:spLocks/>
          </p:cNvSpPr>
          <p:nvPr/>
        </p:nvSpPr>
        <p:spPr bwMode="auto">
          <a:xfrm>
            <a:off x="6339996" y="3586910"/>
            <a:ext cx="87494" cy="38041"/>
          </a:xfrm>
          <a:custGeom>
            <a:avLst/>
            <a:gdLst>
              <a:gd name="T0" fmla="*/ 69 w 79"/>
              <a:gd name="T1" fmla="*/ 17 h 34"/>
              <a:gd name="T2" fmla="*/ 51 w 79"/>
              <a:gd name="T3" fmla="*/ 34 h 34"/>
              <a:gd name="T4" fmla="*/ 0 w 79"/>
              <a:gd name="T5" fmla="*/ 31 h 34"/>
              <a:gd name="T6" fmla="*/ 12 w 79"/>
              <a:gd name="T7" fmla="*/ 11 h 34"/>
              <a:gd name="T8" fmla="*/ 68 w 79"/>
              <a:gd name="T9" fmla="*/ 5 h 34"/>
              <a:gd name="T10" fmla="*/ 68 w 79"/>
              <a:gd name="T11" fmla="*/ 5 h 34"/>
              <a:gd name="T12" fmla="*/ 67 w 79"/>
              <a:gd name="T13" fmla="*/ 8 h 34"/>
              <a:gd name="T14" fmla="*/ 67 w 79"/>
              <a:gd name="T15" fmla="*/ 8 h 34"/>
              <a:gd name="T16" fmla="*/ 68 w 79"/>
              <a:gd name="T17" fmla="*/ 8 h 34"/>
              <a:gd name="T18" fmla="*/ 69 w 79"/>
              <a:gd name="T19" fmla="*/ 7 h 34"/>
              <a:gd name="T20" fmla="*/ 70 w 79"/>
              <a:gd name="T21" fmla="*/ 6 h 34"/>
              <a:gd name="T22" fmla="*/ 72 w 79"/>
              <a:gd name="T23" fmla="*/ 5 h 34"/>
              <a:gd name="T24" fmla="*/ 77 w 79"/>
              <a:gd name="T25" fmla="*/ 0 h 34"/>
              <a:gd name="T26" fmla="*/ 69 w 79"/>
              <a:gd name="T27"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34">
                <a:moveTo>
                  <a:pt x="69" y="17"/>
                </a:moveTo>
                <a:cubicBezTo>
                  <a:pt x="51" y="34"/>
                  <a:pt x="51" y="34"/>
                  <a:pt x="51" y="34"/>
                </a:cubicBezTo>
                <a:cubicBezTo>
                  <a:pt x="51" y="34"/>
                  <a:pt x="24" y="23"/>
                  <a:pt x="0" y="31"/>
                </a:cubicBezTo>
                <a:cubicBezTo>
                  <a:pt x="5" y="25"/>
                  <a:pt x="9" y="14"/>
                  <a:pt x="12" y="11"/>
                </a:cubicBezTo>
                <a:cubicBezTo>
                  <a:pt x="32" y="11"/>
                  <a:pt x="57" y="12"/>
                  <a:pt x="68" y="5"/>
                </a:cubicBezTo>
                <a:cubicBezTo>
                  <a:pt x="68" y="5"/>
                  <a:pt x="68" y="5"/>
                  <a:pt x="68" y="5"/>
                </a:cubicBezTo>
                <a:cubicBezTo>
                  <a:pt x="68" y="6"/>
                  <a:pt x="68" y="7"/>
                  <a:pt x="67" y="8"/>
                </a:cubicBezTo>
                <a:cubicBezTo>
                  <a:pt x="67" y="8"/>
                  <a:pt x="67" y="8"/>
                  <a:pt x="67" y="8"/>
                </a:cubicBezTo>
                <a:cubicBezTo>
                  <a:pt x="67" y="8"/>
                  <a:pt x="68" y="8"/>
                  <a:pt x="68" y="8"/>
                </a:cubicBezTo>
                <a:cubicBezTo>
                  <a:pt x="69" y="7"/>
                  <a:pt x="69" y="7"/>
                  <a:pt x="69" y="7"/>
                </a:cubicBezTo>
                <a:cubicBezTo>
                  <a:pt x="69" y="6"/>
                  <a:pt x="70" y="6"/>
                  <a:pt x="70" y="6"/>
                </a:cubicBezTo>
                <a:cubicBezTo>
                  <a:pt x="71" y="5"/>
                  <a:pt x="71" y="5"/>
                  <a:pt x="72" y="5"/>
                </a:cubicBezTo>
                <a:cubicBezTo>
                  <a:pt x="73" y="3"/>
                  <a:pt x="75" y="2"/>
                  <a:pt x="77" y="0"/>
                </a:cubicBezTo>
                <a:cubicBezTo>
                  <a:pt x="79" y="3"/>
                  <a:pt x="75" y="12"/>
                  <a:pt x="69" y="17"/>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76" name="Freeform 324">
            <a:extLst>
              <a:ext uri="{FF2B5EF4-FFF2-40B4-BE49-F238E27FC236}">
                <a16:creationId xmlns:a16="http://schemas.microsoft.com/office/drawing/2014/main" id="{A94E8961-36AC-4EA3-9A76-861300A96355}"/>
              </a:ext>
            </a:extLst>
          </p:cNvPr>
          <p:cNvSpPr>
            <a:spLocks/>
          </p:cNvSpPr>
          <p:nvPr/>
        </p:nvSpPr>
        <p:spPr bwMode="auto">
          <a:xfrm>
            <a:off x="6110485" y="3390368"/>
            <a:ext cx="257408" cy="244727"/>
          </a:xfrm>
          <a:custGeom>
            <a:avLst/>
            <a:gdLst>
              <a:gd name="T0" fmla="*/ 6 w 231"/>
              <a:gd name="T1" fmla="*/ 168 h 220"/>
              <a:gd name="T2" fmla="*/ 81 w 231"/>
              <a:gd name="T3" fmla="*/ 206 h 220"/>
              <a:gd name="T4" fmla="*/ 177 w 231"/>
              <a:gd name="T5" fmla="*/ 219 h 220"/>
              <a:gd name="T6" fmla="*/ 182 w 231"/>
              <a:gd name="T7" fmla="*/ 218 h 220"/>
              <a:gd name="T8" fmla="*/ 178 w 231"/>
              <a:gd name="T9" fmla="*/ 217 h 220"/>
              <a:gd name="T10" fmla="*/ 154 w 231"/>
              <a:gd name="T11" fmla="*/ 179 h 220"/>
              <a:gd name="T12" fmla="*/ 189 w 231"/>
              <a:gd name="T13" fmla="*/ 93 h 220"/>
              <a:gd name="T14" fmla="*/ 204 w 231"/>
              <a:gd name="T15" fmla="*/ 83 h 220"/>
              <a:gd name="T16" fmla="*/ 201 w 231"/>
              <a:gd name="T17" fmla="*/ 65 h 220"/>
              <a:gd name="T18" fmla="*/ 204 w 231"/>
              <a:gd name="T19" fmla="*/ 43 h 220"/>
              <a:gd name="T20" fmla="*/ 231 w 231"/>
              <a:gd name="T21" fmla="*/ 39 h 220"/>
              <a:gd name="T22" fmla="*/ 144 w 231"/>
              <a:gd name="T23" fmla="*/ 112 h 220"/>
              <a:gd name="T24" fmla="*/ 69 w 231"/>
              <a:gd name="T25" fmla="*/ 142 h 220"/>
              <a:gd name="T26" fmla="*/ 6 w 231"/>
              <a:gd name="T27"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20">
                <a:moveTo>
                  <a:pt x="6" y="168"/>
                </a:moveTo>
                <a:cubicBezTo>
                  <a:pt x="13" y="183"/>
                  <a:pt x="71" y="203"/>
                  <a:pt x="81" y="206"/>
                </a:cubicBezTo>
                <a:cubicBezTo>
                  <a:pt x="91" y="208"/>
                  <a:pt x="162" y="220"/>
                  <a:pt x="177" y="219"/>
                </a:cubicBezTo>
                <a:cubicBezTo>
                  <a:pt x="179" y="219"/>
                  <a:pt x="181" y="219"/>
                  <a:pt x="182" y="218"/>
                </a:cubicBezTo>
                <a:cubicBezTo>
                  <a:pt x="180" y="218"/>
                  <a:pt x="179" y="218"/>
                  <a:pt x="178" y="217"/>
                </a:cubicBezTo>
                <a:cubicBezTo>
                  <a:pt x="174" y="215"/>
                  <a:pt x="157" y="194"/>
                  <a:pt x="154" y="179"/>
                </a:cubicBezTo>
                <a:cubicBezTo>
                  <a:pt x="151" y="163"/>
                  <a:pt x="174" y="102"/>
                  <a:pt x="189" y="93"/>
                </a:cubicBezTo>
                <a:cubicBezTo>
                  <a:pt x="200" y="86"/>
                  <a:pt x="203" y="84"/>
                  <a:pt x="204" y="83"/>
                </a:cubicBezTo>
                <a:cubicBezTo>
                  <a:pt x="204" y="83"/>
                  <a:pt x="201" y="67"/>
                  <a:pt x="201" y="65"/>
                </a:cubicBezTo>
                <a:cubicBezTo>
                  <a:pt x="200" y="58"/>
                  <a:pt x="198" y="49"/>
                  <a:pt x="204" y="43"/>
                </a:cubicBezTo>
                <a:cubicBezTo>
                  <a:pt x="210" y="36"/>
                  <a:pt x="223" y="37"/>
                  <a:pt x="231" y="39"/>
                </a:cubicBezTo>
                <a:cubicBezTo>
                  <a:pt x="191" y="0"/>
                  <a:pt x="174" y="81"/>
                  <a:pt x="144" y="112"/>
                </a:cubicBezTo>
                <a:cubicBezTo>
                  <a:pt x="113" y="144"/>
                  <a:pt x="111" y="157"/>
                  <a:pt x="69" y="142"/>
                </a:cubicBezTo>
                <a:cubicBezTo>
                  <a:pt x="27" y="127"/>
                  <a:pt x="0" y="153"/>
                  <a:pt x="6" y="168"/>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80" name="Freeform 328">
            <a:extLst>
              <a:ext uri="{FF2B5EF4-FFF2-40B4-BE49-F238E27FC236}">
                <a16:creationId xmlns:a16="http://schemas.microsoft.com/office/drawing/2014/main" id="{280DF9BF-B94C-46FC-A436-8ABF8E5BA5CA}"/>
              </a:ext>
            </a:extLst>
          </p:cNvPr>
          <p:cNvSpPr>
            <a:spLocks/>
          </p:cNvSpPr>
          <p:nvPr/>
        </p:nvSpPr>
        <p:spPr bwMode="auto">
          <a:xfrm>
            <a:off x="5104947" y="4048469"/>
            <a:ext cx="0" cy="3805"/>
          </a:xfrm>
          <a:custGeom>
            <a:avLst/>
            <a:gdLst>
              <a:gd name="T0" fmla="*/ 3 h 3"/>
              <a:gd name="T1" fmla="*/ 1 h 3"/>
              <a:gd name="T2" fmla="*/ 3 h 3"/>
            </a:gdLst>
            <a:ahLst/>
            <a:cxnLst>
              <a:cxn ang="0">
                <a:pos x="0" y="T0"/>
              </a:cxn>
              <a:cxn ang="0">
                <a:pos x="0" y="T1"/>
              </a:cxn>
              <a:cxn ang="0">
                <a:pos x="0" y="T2"/>
              </a:cxn>
            </a:cxnLst>
            <a:rect l="0" t="0" r="r" b="b"/>
            <a:pathLst>
              <a:path h="3">
                <a:moveTo>
                  <a:pt x="0" y="3"/>
                </a:moveTo>
                <a:cubicBezTo>
                  <a:pt x="0" y="2"/>
                  <a:pt x="0" y="1"/>
                  <a:pt x="0" y="1"/>
                </a:cubicBezTo>
                <a:cubicBezTo>
                  <a:pt x="0" y="0"/>
                  <a:pt x="0" y="1"/>
                  <a:pt x="0" y="3"/>
                </a:cubicBezTo>
                <a:close/>
              </a:path>
            </a:pathLst>
          </a:custGeom>
          <a:solidFill>
            <a:srgbClr val="3CC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82" name="Freeform 330">
            <a:extLst>
              <a:ext uri="{FF2B5EF4-FFF2-40B4-BE49-F238E27FC236}">
                <a16:creationId xmlns:a16="http://schemas.microsoft.com/office/drawing/2014/main" id="{9EEE0A1A-668A-4CDD-9B93-606712DF55B7}"/>
              </a:ext>
            </a:extLst>
          </p:cNvPr>
          <p:cNvSpPr>
            <a:spLocks/>
          </p:cNvSpPr>
          <p:nvPr/>
        </p:nvSpPr>
        <p:spPr bwMode="auto">
          <a:xfrm>
            <a:off x="5774460" y="3737804"/>
            <a:ext cx="31701" cy="68473"/>
          </a:xfrm>
          <a:custGeom>
            <a:avLst/>
            <a:gdLst>
              <a:gd name="T0" fmla="*/ 0 w 28"/>
              <a:gd name="T1" fmla="*/ 61 h 61"/>
              <a:gd name="T2" fmla="*/ 28 w 28"/>
              <a:gd name="T3" fmla="*/ 0 h 61"/>
              <a:gd name="T4" fmla="*/ 14 w 28"/>
              <a:gd name="T5" fmla="*/ 56 h 61"/>
              <a:gd name="T6" fmla="*/ 0 w 28"/>
              <a:gd name="T7" fmla="*/ 61 h 61"/>
            </a:gdLst>
            <a:ahLst/>
            <a:cxnLst>
              <a:cxn ang="0">
                <a:pos x="T0" y="T1"/>
              </a:cxn>
              <a:cxn ang="0">
                <a:pos x="T2" y="T3"/>
              </a:cxn>
              <a:cxn ang="0">
                <a:pos x="T4" y="T5"/>
              </a:cxn>
              <a:cxn ang="0">
                <a:pos x="T6" y="T7"/>
              </a:cxn>
            </a:cxnLst>
            <a:rect l="0" t="0" r="r" b="b"/>
            <a:pathLst>
              <a:path w="28" h="61">
                <a:moveTo>
                  <a:pt x="0" y="61"/>
                </a:moveTo>
                <a:cubicBezTo>
                  <a:pt x="1" y="57"/>
                  <a:pt x="14" y="10"/>
                  <a:pt x="28" y="0"/>
                </a:cubicBezTo>
                <a:cubicBezTo>
                  <a:pt x="14" y="56"/>
                  <a:pt x="14" y="56"/>
                  <a:pt x="14" y="56"/>
                </a:cubicBezTo>
                <a:lnTo>
                  <a:pt x="0" y="61"/>
                </a:lnTo>
                <a:close/>
              </a:path>
            </a:pathLst>
          </a:custGeom>
          <a:solidFill>
            <a:srgbClr val="FFD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84" name="Freeform 332">
            <a:extLst>
              <a:ext uri="{FF2B5EF4-FFF2-40B4-BE49-F238E27FC236}">
                <a16:creationId xmlns:a16="http://schemas.microsoft.com/office/drawing/2014/main" id="{AA1980C0-05FF-4FCF-A68F-A6B1315E0BB6}"/>
              </a:ext>
            </a:extLst>
          </p:cNvPr>
          <p:cNvSpPr>
            <a:spLocks/>
          </p:cNvSpPr>
          <p:nvPr/>
        </p:nvSpPr>
        <p:spPr bwMode="auto">
          <a:xfrm>
            <a:off x="5912674" y="3734000"/>
            <a:ext cx="82422" cy="57061"/>
          </a:xfrm>
          <a:custGeom>
            <a:avLst/>
            <a:gdLst>
              <a:gd name="T0" fmla="*/ 0 w 74"/>
              <a:gd name="T1" fmla="*/ 51 h 51"/>
              <a:gd name="T2" fmla="*/ 74 w 74"/>
              <a:gd name="T3" fmla="*/ 10 h 51"/>
              <a:gd name="T4" fmla="*/ 13 w 74"/>
              <a:gd name="T5" fmla="*/ 51 h 51"/>
              <a:gd name="T6" fmla="*/ 0 w 74"/>
              <a:gd name="T7" fmla="*/ 51 h 51"/>
            </a:gdLst>
            <a:ahLst/>
            <a:cxnLst>
              <a:cxn ang="0">
                <a:pos x="T0" y="T1"/>
              </a:cxn>
              <a:cxn ang="0">
                <a:pos x="T2" y="T3"/>
              </a:cxn>
              <a:cxn ang="0">
                <a:pos x="T4" y="T5"/>
              </a:cxn>
              <a:cxn ang="0">
                <a:pos x="T6" y="T7"/>
              </a:cxn>
            </a:cxnLst>
            <a:rect l="0" t="0" r="r" b="b"/>
            <a:pathLst>
              <a:path w="74" h="51">
                <a:moveTo>
                  <a:pt x="0" y="51"/>
                </a:moveTo>
                <a:cubicBezTo>
                  <a:pt x="5" y="49"/>
                  <a:pt x="33" y="0"/>
                  <a:pt x="74" y="10"/>
                </a:cubicBezTo>
                <a:cubicBezTo>
                  <a:pt x="74" y="10"/>
                  <a:pt x="30" y="18"/>
                  <a:pt x="13" y="51"/>
                </a:cubicBezTo>
                <a:lnTo>
                  <a:pt x="0" y="51"/>
                </a:lnTo>
                <a:close/>
              </a:path>
            </a:pathLst>
          </a:custGeom>
          <a:solidFill>
            <a:srgbClr val="FFD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85" name="Freeform 333">
            <a:extLst>
              <a:ext uri="{FF2B5EF4-FFF2-40B4-BE49-F238E27FC236}">
                <a16:creationId xmlns:a16="http://schemas.microsoft.com/office/drawing/2014/main" id="{DDEDC702-C10E-4D9E-A5BD-0299882EFD0E}"/>
              </a:ext>
            </a:extLst>
          </p:cNvPr>
          <p:cNvSpPr>
            <a:spLocks/>
          </p:cNvSpPr>
          <p:nvPr/>
        </p:nvSpPr>
        <p:spPr bwMode="auto">
          <a:xfrm>
            <a:off x="5927890" y="3772040"/>
            <a:ext cx="129338" cy="19021"/>
          </a:xfrm>
          <a:custGeom>
            <a:avLst/>
            <a:gdLst>
              <a:gd name="T0" fmla="*/ 8 w 116"/>
              <a:gd name="T1" fmla="*/ 17 h 17"/>
              <a:gd name="T2" fmla="*/ 101 w 116"/>
              <a:gd name="T3" fmla="*/ 1 h 17"/>
              <a:gd name="T4" fmla="*/ 8 w 116"/>
              <a:gd name="T5" fmla="*/ 17 h 17"/>
            </a:gdLst>
            <a:ahLst/>
            <a:cxnLst>
              <a:cxn ang="0">
                <a:pos x="T0" y="T1"/>
              </a:cxn>
              <a:cxn ang="0">
                <a:pos x="T2" y="T3"/>
              </a:cxn>
              <a:cxn ang="0">
                <a:pos x="T4" y="T5"/>
              </a:cxn>
            </a:cxnLst>
            <a:rect l="0" t="0" r="r" b="b"/>
            <a:pathLst>
              <a:path w="116" h="17">
                <a:moveTo>
                  <a:pt x="8" y="17"/>
                </a:moveTo>
                <a:cubicBezTo>
                  <a:pt x="0" y="17"/>
                  <a:pt x="86" y="1"/>
                  <a:pt x="101" y="1"/>
                </a:cubicBezTo>
                <a:cubicBezTo>
                  <a:pt x="116" y="0"/>
                  <a:pt x="28" y="17"/>
                  <a:pt x="8" y="17"/>
                </a:cubicBezTo>
                <a:close/>
              </a:path>
            </a:pathLst>
          </a:custGeom>
          <a:solidFill>
            <a:srgbClr val="FFD4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0" name="Freeform 338">
            <a:extLst>
              <a:ext uri="{FF2B5EF4-FFF2-40B4-BE49-F238E27FC236}">
                <a16:creationId xmlns:a16="http://schemas.microsoft.com/office/drawing/2014/main" id="{CD3BC2F4-32D5-464F-BDCB-8061AFBE7C70}"/>
              </a:ext>
            </a:extLst>
          </p:cNvPr>
          <p:cNvSpPr>
            <a:spLocks/>
          </p:cNvSpPr>
          <p:nvPr/>
        </p:nvSpPr>
        <p:spPr bwMode="auto">
          <a:xfrm>
            <a:off x="4435433" y="1028050"/>
            <a:ext cx="522424" cy="748130"/>
          </a:xfrm>
          <a:custGeom>
            <a:avLst/>
            <a:gdLst>
              <a:gd name="T0" fmla="*/ 457 w 469"/>
              <a:gd name="T1" fmla="*/ 212 h 672"/>
              <a:gd name="T2" fmla="*/ 369 w 469"/>
              <a:gd name="T3" fmla="*/ 40 h 672"/>
              <a:gd name="T4" fmla="*/ 189 w 469"/>
              <a:gd name="T5" fmla="*/ 8 h 672"/>
              <a:gd name="T6" fmla="*/ 79 w 469"/>
              <a:gd name="T7" fmla="*/ 54 h 672"/>
              <a:gd name="T8" fmla="*/ 9 w 469"/>
              <a:gd name="T9" fmla="*/ 212 h 672"/>
              <a:gd name="T10" fmla="*/ 1 w 469"/>
              <a:gd name="T11" fmla="*/ 310 h 672"/>
              <a:gd name="T12" fmla="*/ 1 w 469"/>
              <a:gd name="T13" fmla="*/ 376 h 672"/>
              <a:gd name="T14" fmla="*/ 31 w 469"/>
              <a:gd name="T15" fmla="*/ 497 h 672"/>
              <a:gd name="T16" fmla="*/ 60 w 469"/>
              <a:gd name="T17" fmla="*/ 573 h 672"/>
              <a:gd name="T18" fmla="*/ 130 w 469"/>
              <a:gd name="T19" fmla="*/ 627 h 672"/>
              <a:gd name="T20" fmla="*/ 195 w 469"/>
              <a:gd name="T21" fmla="*/ 666 h 672"/>
              <a:gd name="T22" fmla="*/ 268 w 469"/>
              <a:gd name="T23" fmla="*/ 669 h 672"/>
              <a:gd name="T24" fmla="*/ 347 w 469"/>
              <a:gd name="T25" fmla="*/ 619 h 672"/>
              <a:gd name="T26" fmla="*/ 406 w 469"/>
              <a:gd name="T27" fmla="*/ 573 h 672"/>
              <a:gd name="T28" fmla="*/ 435 w 469"/>
              <a:gd name="T29" fmla="*/ 497 h 672"/>
              <a:gd name="T30" fmla="*/ 464 w 469"/>
              <a:gd name="T31" fmla="*/ 391 h 672"/>
              <a:gd name="T32" fmla="*/ 465 w 469"/>
              <a:gd name="T33" fmla="*/ 310 h 672"/>
              <a:gd name="T34" fmla="*/ 457 w 469"/>
              <a:gd name="T35" fmla="*/ 212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9" h="672">
                <a:moveTo>
                  <a:pt x="457" y="212"/>
                </a:moveTo>
                <a:cubicBezTo>
                  <a:pt x="451" y="147"/>
                  <a:pt x="425" y="78"/>
                  <a:pt x="369" y="40"/>
                </a:cubicBezTo>
                <a:cubicBezTo>
                  <a:pt x="309" y="1"/>
                  <a:pt x="258" y="0"/>
                  <a:pt x="189" y="8"/>
                </a:cubicBezTo>
                <a:cubicBezTo>
                  <a:pt x="149" y="12"/>
                  <a:pt x="110" y="28"/>
                  <a:pt x="79" y="54"/>
                </a:cubicBezTo>
                <a:cubicBezTo>
                  <a:pt x="40" y="87"/>
                  <a:pt x="4" y="159"/>
                  <a:pt x="9" y="212"/>
                </a:cubicBezTo>
                <a:cubicBezTo>
                  <a:pt x="9" y="212"/>
                  <a:pt x="1" y="293"/>
                  <a:pt x="1" y="310"/>
                </a:cubicBezTo>
                <a:cubicBezTo>
                  <a:pt x="1" y="332"/>
                  <a:pt x="0" y="354"/>
                  <a:pt x="1" y="376"/>
                </a:cubicBezTo>
                <a:cubicBezTo>
                  <a:pt x="3" y="417"/>
                  <a:pt x="34" y="454"/>
                  <a:pt x="31" y="497"/>
                </a:cubicBezTo>
                <a:cubicBezTo>
                  <a:pt x="30" y="521"/>
                  <a:pt x="46" y="558"/>
                  <a:pt x="60" y="573"/>
                </a:cubicBezTo>
                <a:cubicBezTo>
                  <a:pt x="81" y="593"/>
                  <a:pt x="107" y="610"/>
                  <a:pt x="130" y="627"/>
                </a:cubicBezTo>
                <a:cubicBezTo>
                  <a:pt x="151" y="642"/>
                  <a:pt x="171" y="658"/>
                  <a:pt x="195" y="666"/>
                </a:cubicBezTo>
                <a:cubicBezTo>
                  <a:pt x="217" y="672"/>
                  <a:pt x="245" y="671"/>
                  <a:pt x="268" y="669"/>
                </a:cubicBezTo>
                <a:cubicBezTo>
                  <a:pt x="293" y="667"/>
                  <a:pt x="327" y="634"/>
                  <a:pt x="347" y="619"/>
                </a:cubicBezTo>
                <a:cubicBezTo>
                  <a:pt x="367" y="604"/>
                  <a:pt x="389" y="590"/>
                  <a:pt x="406" y="573"/>
                </a:cubicBezTo>
                <a:cubicBezTo>
                  <a:pt x="420" y="558"/>
                  <a:pt x="436" y="521"/>
                  <a:pt x="435" y="497"/>
                </a:cubicBezTo>
                <a:cubicBezTo>
                  <a:pt x="432" y="458"/>
                  <a:pt x="457" y="427"/>
                  <a:pt x="464" y="391"/>
                </a:cubicBezTo>
                <a:cubicBezTo>
                  <a:pt x="469" y="365"/>
                  <a:pt x="465" y="336"/>
                  <a:pt x="465" y="310"/>
                </a:cubicBezTo>
                <a:cubicBezTo>
                  <a:pt x="465" y="293"/>
                  <a:pt x="457" y="212"/>
                  <a:pt x="457" y="212"/>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1" name="Freeform 339">
            <a:extLst>
              <a:ext uri="{FF2B5EF4-FFF2-40B4-BE49-F238E27FC236}">
                <a16:creationId xmlns:a16="http://schemas.microsoft.com/office/drawing/2014/main" id="{241D1B8E-C835-43CF-9096-2A8BE513A5B0}"/>
              </a:ext>
            </a:extLst>
          </p:cNvPr>
          <p:cNvSpPr>
            <a:spLocks/>
          </p:cNvSpPr>
          <p:nvPr/>
        </p:nvSpPr>
        <p:spPr bwMode="auto">
          <a:xfrm>
            <a:off x="4483619" y="1282921"/>
            <a:ext cx="164842" cy="45649"/>
          </a:xfrm>
          <a:custGeom>
            <a:avLst/>
            <a:gdLst>
              <a:gd name="T0" fmla="*/ 146 w 148"/>
              <a:gd name="T1" fmla="*/ 40 h 41"/>
              <a:gd name="T2" fmla="*/ 148 w 148"/>
              <a:gd name="T3" fmla="*/ 16 h 41"/>
              <a:gd name="T4" fmla="*/ 144 w 148"/>
              <a:gd name="T5" fmla="*/ 28 h 41"/>
              <a:gd name="T6" fmla="*/ 138 w 148"/>
              <a:gd name="T7" fmla="*/ 15 h 41"/>
              <a:gd name="T8" fmla="*/ 142 w 148"/>
              <a:gd name="T9" fmla="*/ 28 h 41"/>
              <a:gd name="T10" fmla="*/ 131 w 148"/>
              <a:gd name="T11" fmla="*/ 15 h 41"/>
              <a:gd name="T12" fmla="*/ 137 w 148"/>
              <a:gd name="T13" fmla="*/ 23 h 41"/>
              <a:gd name="T14" fmla="*/ 118 w 148"/>
              <a:gd name="T15" fmla="*/ 13 h 41"/>
              <a:gd name="T16" fmla="*/ 127 w 148"/>
              <a:gd name="T17" fmla="*/ 20 h 41"/>
              <a:gd name="T18" fmla="*/ 45 w 148"/>
              <a:gd name="T19" fmla="*/ 2 h 41"/>
              <a:gd name="T20" fmla="*/ 0 w 148"/>
              <a:gd name="T21" fmla="*/ 37 h 41"/>
              <a:gd name="T22" fmla="*/ 34 w 148"/>
              <a:gd name="T23" fmla="*/ 17 h 41"/>
              <a:gd name="T24" fmla="*/ 76 w 148"/>
              <a:gd name="T25" fmla="*/ 27 h 41"/>
              <a:gd name="T26" fmla="*/ 145 w 148"/>
              <a:gd name="T27" fmla="*/ 41 h 41"/>
              <a:gd name="T28" fmla="*/ 146 w 148"/>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41">
                <a:moveTo>
                  <a:pt x="146" y="40"/>
                </a:moveTo>
                <a:cubicBezTo>
                  <a:pt x="148" y="37"/>
                  <a:pt x="147" y="19"/>
                  <a:pt x="148" y="16"/>
                </a:cubicBezTo>
                <a:cubicBezTo>
                  <a:pt x="144" y="28"/>
                  <a:pt x="144" y="28"/>
                  <a:pt x="144" y="28"/>
                </a:cubicBezTo>
                <a:cubicBezTo>
                  <a:pt x="144" y="28"/>
                  <a:pt x="142" y="16"/>
                  <a:pt x="138" y="15"/>
                </a:cubicBezTo>
                <a:cubicBezTo>
                  <a:pt x="142" y="28"/>
                  <a:pt x="142" y="28"/>
                  <a:pt x="142" y="28"/>
                </a:cubicBezTo>
                <a:cubicBezTo>
                  <a:pt x="142" y="28"/>
                  <a:pt x="137" y="15"/>
                  <a:pt x="131" y="15"/>
                </a:cubicBezTo>
                <a:cubicBezTo>
                  <a:pt x="131" y="15"/>
                  <a:pt x="136" y="20"/>
                  <a:pt x="137" y="23"/>
                </a:cubicBezTo>
                <a:cubicBezTo>
                  <a:pt x="137" y="23"/>
                  <a:pt x="125" y="15"/>
                  <a:pt x="118" y="13"/>
                </a:cubicBezTo>
                <a:cubicBezTo>
                  <a:pt x="118" y="13"/>
                  <a:pt x="126" y="19"/>
                  <a:pt x="127" y="20"/>
                </a:cubicBezTo>
                <a:cubicBezTo>
                  <a:pt x="127" y="20"/>
                  <a:pt x="71" y="0"/>
                  <a:pt x="45" y="2"/>
                </a:cubicBezTo>
                <a:cubicBezTo>
                  <a:pt x="19" y="5"/>
                  <a:pt x="3" y="23"/>
                  <a:pt x="0" y="37"/>
                </a:cubicBezTo>
                <a:cubicBezTo>
                  <a:pt x="0" y="37"/>
                  <a:pt x="10" y="11"/>
                  <a:pt x="34" y="17"/>
                </a:cubicBezTo>
                <a:cubicBezTo>
                  <a:pt x="61" y="25"/>
                  <a:pt x="57" y="23"/>
                  <a:pt x="76" y="27"/>
                </a:cubicBezTo>
                <a:cubicBezTo>
                  <a:pt x="99" y="32"/>
                  <a:pt x="121" y="37"/>
                  <a:pt x="145" y="41"/>
                </a:cubicBezTo>
                <a:cubicBezTo>
                  <a:pt x="145" y="41"/>
                  <a:pt x="145" y="41"/>
                  <a:pt x="146" y="4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2" name="Freeform 340">
            <a:extLst>
              <a:ext uri="{FF2B5EF4-FFF2-40B4-BE49-F238E27FC236}">
                <a16:creationId xmlns:a16="http://schemas.microsoft.com/office/drawing/2014/main" id="{7E5F1151-9D28-4BAA-A106-CBA963B04DCC}"/>
              </a:ext>
            </a:extLst>
          </p:cNvPr>
          <p:cNvSpPr>
            <a:spLocks/>
          </p:cNvSpPr>
          <p:nvPr/>
        </p:nvSpPr>
        <p:spPr bwMode="auto">
          <a:xfrm>
            <a:off x="4739758" y="1282921"/>
            <a:ext cx="166111" cy="45649"/>
          </a:xfrm>
          <a:custGeom>
            <a:avLst/>
            <a:gdLst>
              <a:gd name="T0" fmla="*/ 3 w 149"/>
              <a:gd name="T1" fmla="*/ 40 h 41"/>
              <a:gd name="T2" fmla="*/ 1 w 149"/>
              <a:gd name="T3" fmla="*/ 16 h 41"/>
              <a:gd name="T4" fmla="*/ 5 w 149"/>
              <a:gd name="T5" fmla="*/ 28 h 41"/>
              <a:gd name="T6" fmla="*/ 10 w 149"/>
              <a:gd name="T7" fmla="*/ 15 h 41"/>
              <a:gd name="T8" fmla="*/ 7 w 149"/>
              <a:gd name="T9" fmla="*/ 28 h 41"/>
              <a:gd name="T10" fmla="*/ 17 w 149"/>
              <a:gd name="T11" fmla="*/ 15 h 41"/>
              <a:gd name="T12" fmla="*/ 12 w 149"/>
              <a:gd name="T13" fmla="*/ 23 h 41"/>
              <a:gd name="T14" fmla="*/ 31 w 149"/>
              <a:gd name="T15" fmla="*/ 13 h 41"/>
              <a:gd name="T16" fmla="*/ 22 w 149"/>
              <a:gd name="T17" fmla="*/ 20 h 41"/>
              <a:gd name="T18" fmla="*/ 104 w 149"/>
              <a:gd name="T19" fmla="*/ 2 h 41"/>
              <a:gd name="T20" fmla="*/ 149 w 149"/>
              <a:gd name="T21" fmla="*/ 37 h 41"/>
              <a:gd name="T22" fmla="*/ 115 w 149"/>
              <a:gd name="T23" fmla="*/ 17 h 41"/>
              <a:gd name="T24" fmla="*/ 73 w 149"/>
              <a:gd name="T25" fmla="*/ 27 h 41"/>
              <a:gd name="T26" fmla="*/ 4 w 149"/>
              <a:gd name="T27" fmla="*/ 41 h 41"/>
              <a:gd name="T28" fmla="*/ 3 w 149"/>
              <a:gd name="T29" fmla="*/ 4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41">
                <a:moveTo>
                  <a:pt x="3" y="40"/>
                </a:moveTo>
                <a:cubicBezTo>
                  <a:pt x="0" y="37"/>
                  <a:pt x="2" y="19"/>
                  <a:pt x="1" y="16"/>
                </a:cubicBezTo>
                <a:cubicBezTo>
                  <a:pt x="5" y="28"/>
                  <a:pt x="5" y="28"/>
                  <a:pt x="5" y="28"/>
                </a:cubicBezTo>
                <a:cubicBezTo>
                  <a:pt x="5" y="28"/>
                  <a:pt x="7" y="16"/>
                  <a:pt x="10" y="15"/>
                </a:cubicBezTo>
                <a:cubicBezTo>
                  <a:pt x="7" y="28"/>
                  <a:pt x="7" y="28"/>
                  <a:pt x="7" y="28"/>
                </a:cubicBezTo>
                <a:cubicBezTo>
                  <a:pt x="7" y="28"/>
                  <a:pt x="11" y="15"/>
                  <a:pt x="17" y="15"/>
                </a:cubicBezTo>
                <a:cubicBezTo>
                  <a:pt x="17" y="15"/>
                  <a:pt x="12" y="20"/>
                  <a:pt x="12" y="23"/>
                </a:cubicBezTo>
                <a:cubicBezTo>
                  <a:pt x="12" y="23"/>
                  <a:pt x="23" y="15"/>
                  <a:pt x="31" y="13"/>
                </a:cubicBezTo>
                <a:cubicBezTo>
                  <a:pt x="31" y="13"/>
                  <a:pt x="22" y="19"/>
                  <a:pt x="22" y="20"/>
                </a:cubicBezTo>
                <a:cubicBezTo>
                  <a:pt x="22" y="20"/>
                  <a:pt x="78" y="0"/>
                  <a:pt x="104" y="2"/>
                </a:cubicBezTo>
                <a:cubicBezTo>
                  <a:pt x="130" y="5"/>
                  <a:pt x="146" y="23"/>
                  <a:pt x="149" y="37"/>
                </a:cubicBezTo>
                <a:cubicBezTo>
                  <a:pt x="149" y="37"/>
                  <a:pt x="139" y="11"/>
                  <a:pt x="115" y="17"/>
                </a:cubicBezTo>
                <a:cubicBezTo>
                  <a:pt x="88" y="25"/>
                  <a:pt x="91" y="23"/>
                  <a:pt x="73" y="27"/>
                </a:cubicBezTo>
                <a:cubicBezTo>
                  <a:pt x="50" y="32"/>
                  <a:pt x="27" y="37"/>
                  <a:pt x="4" y="41"/>
                </a:cubicBezTo>
                <a:cubicBezTo>
                  <a:pt x="4" y="41"/>
                  <a:pt x="3" y="41"/>
                  <a:pt x="3" y="4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3" name="Freeform 341">
            <a:extLst>
              <a:ext uri="{FF2B5EF4-FFF2-40B4-BE49-F238E27FC236}">
                <a16:creationId xmlns:a16="http://schemas.microsoft.com/office/drawing/2014/main" id="{DC9C598D-A239-4476-B6F4-899BC9DB2010}"/>
              </a:ext>
            </a:extLst>
          </p:cNvPr>
          <p:cNvSpPr>
            <a:spLocks/>
          </p:cNvSpPr>
          <p:nvPr/>
        </p:nvSpPr>
        <p:spPr bwMode="auto">
          <a:xfrm>
            <a:off x="4761313" y="1339982"/>
            <a:ext cx="130607" cy="43112"/>
          </a:xfrm>
          <a:custGeom>
            <a:avLst/>
            <a:gdLst>
              <a:gd name="T0" fmla="*/ 0 w 117"/>
              <a:gd name="T1" fmla="*/ 36 h 38"/>
              <a:gd name="T2" fmla="*/ 52 w 117"/>
              <a:gd name="T3" fmla="*/ 1 h 38"/>
              <a:gd name="T4" fmla="*/ 111 w 117"/>
              <a:gd name="T5" fmla="*/ 33 h 38"/>
              <a:gd name="T6" fmla="*/ 97 w 117"/>
              <a:gd name="T7" fmla="*/ 38 h 38"/>
              <a:gd name="T8" fmla="*/ 80 w 117"/>
              <a:gd name="T9" fmla="*/ 16 h 38"/>
              <a:gd name="T10" fmla="*/ 0 w 117"/>
              <a:gd name="T11" fmla="*/ 36 h 38"/>
            </a:gdLst>
            <a:ahLst/>
            <a:cxnLst>
              <a:cxn ang="0">
                <a:pos x="T0" y="T1"/>
              </a:cxn>
              <a:cxn ang="0">
                <a:pos x="T2" y="T3"/>
              </a:cxn>
              <a:cxn ang="0">
                <a:pos x="T4" y="T5"/>
              </a:cxn>
              <a:cxn ang="0">
                <a:pos x="T6" y="T7"/>
              </a:cxn>
              <a:cxn ang="0">
                <a:pos x="T8" y="T9"/>
              </a:cxn>
              <a:cxn ang="0">
                <a:pos x="T10" y="T11"/>
              </a:cxn>
            </a:cxnLst>
            <a:rect l="0" t="0" r="r" b="b"/>
            <a:pathLst>
              <a:path w="117" h="38">
                <a:moveTo>
                  <a:pt x="0" y="36"/>
                </a:moveTo>
                <a:cubicBezTo>
                  <a:pt x="0" y="36"/>
                  <a:pt x="10" y="2"/>
                  <a:pt x="52" y="1"/>
                </a:cubicBezTo>
                <a:cubicBezTo>
                  <a:pt x="94" y="0"/>
                  <a:pt x="117" y="15"/>
                  <a:pt x="111" y="33"/>
                </a:cubicBezTo>
                <a:cubicBezTo>
                  <a:pt x="97" y="38"/>
                  <a:pt x="97" y="38"/>
                  <a:pt x="97" y="38"/>
                </a:cubicBezTo>
                <a:cubicBezTo>
                  <a:pt x="97" y="38"/>
                  <a:pt x="109" y="25"/>
                  <a:pt x="80" y="16"/>
                </a:cubicBezTo>
                <a:cubicBezTo>
                  <a:pt x="53" y="7"/>
                  <a:pt x="30" y="2"/>
                  <a:pt x="0" y="36"/>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4" name="Freeform 342">
            <a:extLst>
              <a:ext uri="{FF2B5EF4-FFF2-40B4-BE49-F238E27FC236}">
                <a16:creationId xmlns:a16="http://schemas.microsoft.com/office/drawing/2014/main" id="{F5DE0685-06A3-404F-B72B-D746FC2B0EF1}"/>
              </a:ext>
            </a:extLst>
          </p:cNvPr>
          <p:cNvSpPr>
            <a:spLocks/>
          </p:cNvSpPr>
          <p:nvPr/>
        </p:nvSpPr>
        <p:spPr bwMode="auto">
          <a:xfrm>
            <a:off x="4496298" y="1339982"/>
            <a:ext cx="131874" cy="43112"/>
          </a:xfrm>
          <a:custGeom>
            <a:avLst/>
            <a:gdLst>
              <a:gd name="T0" fmla="*/ 118 w 118"/>
              <a:gd name="T1" fmla="*/ 36 h 38"/>
              <a:gd name="T2" fmla="*/ 66 w 118"/>
              <a:gd name="T3" fmla="*/ 1 h 38"/>
              <a:gd name="T4" fmla="*/ 6 w 118"/>
              <a:gd name="T5" fmla="*/ 33 h 38"/>
              <a:gd name="T6" fmla="*/ 21 w 118"/>
              <a:gd name="T7" fmla="*/ 38 h 38"/>
              <a:gd name="T8" fmla="*/ 37 w 118"/>
              <a:gd name="T9" fmla="*/ 16 h 38"/>
              <a:gd name="T10" fmla="*/ 118 w 118"/>
              <a:gd name="T11" fmla="*/ 36 h 38"/>
            </a:gdLst>
            <a:ahLst/>
            <a:cxnLst>
              <a:cxn ang="0">
                <a:pos x="T0" y="T1"/>
              </a:cxn>
              <a:cxn ang="0">
                <a:pos x="T2" y="T3"/>
              </a:cxn>
              <a:cxn ang="0">
                <a:pos x="T4" y="T5"/>
              </a:cxn>
              <a:cxn ang="0">
                <a:pos x="T6" y="T7"/>
              </a:cxn>
              <a:cxn ang="0">
                <a:pos x="T8" y="T9"/>
              </a:cxn>
              <a:cxn ang="0">
                <a:pos x="T10" y="T11"/>
              </a:cxn>
            </a:cxnLst>
            <a:rect l="0" t="0" r="r" b="b"/>
            <a:pathLst>
              <a:path w="118" h="38">
                <a:moveTo>
                  <a:pt x="118" y="36"/>
                </a:moveTo>
                <a:cubicBezTo>
                  <a:pt x="118" y="36"/>
                  <a:pt x="107" y="2"/>
                  <a:pt x="66" y="1"/>
                </a:cubicBezTo>
                <a:cubicBezTo>
                  <a:pt x="24" y="0"/>
                  <a:pt x="0" y="15"/>
                  <a:pt x="6" y="33"/>
                </a:cubicBezTo>
                <a:cubicBezTo>
                  <a:pt x="21" y="38"/>
                  <a:pt x="21" y="38"/>
                  <a:pt x="21" y="38"/>
                </a:cubicBezTo>
                <a:cubicBezTo>
                  <a:pt x="21" y="38"/>
                  <a:pt x="8" y="25"/>
                  <a:pt x="37" y="16"/>
                </a:cubicBezTo>
                <a:cubicBezTo>
                  <a:pt x="64" y="7"/>
                  <a:pt x="88" y="2"/>
                  <a:pt x="118" y="36"/>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5" name="Freeform 343">
            <a:extLst>
              <a:ext uri="{FF2B5EF4-FFF2-40B4-BE49-F238E27FC236}">
                <a16:creationId xmlns:a16="http://schemas.microsoft.com/office/drawing/2014/main" id="{04DD6C93-6D5B-4FDE-A741-169172B1F337}"/>
              </a:ext>
            </a:extLst>
          </p:cNvPr>
          <p:cNvSpPr>
            <a:spLocks/>
          </p:cNvSpPr>
          <p:nvPr/>
        </p:nvSpPr>
        <p:spPr bwMode="auto">
          <a:xfrm>
            <a:off x="4507710" y="1391971"/>
            <a:ext cx="111586" cy="53257"/>
          </a:xfrm>
          <a:custGeom>
            <a:avLst/>
            <a:gdLst>
              <a:gd name="T0" fmla="*/ 92 w 100"/>
              <a:gd name="T1" fmla="*/ 1 h 47"/>
              <a:gd name="T2" fmla="*/ 100 w 100"/>
              <a:gd name="T3" fmla="*/ 10 h 47"/>
              <a:gd name="T4" fmla="*/ 0 w 100"/>
              <a:gd name="T5" fmla="*/ 4 h 47"/>
              <a:gd name="T6" fmla="*/ 21 w 100"/>
              <a:gd name="T7" fmla="*/ 0 h 47"/>
              <a:gd name="T8" fmla="*/ 92 w 100"/>
              <a:gd name="T9" fmla="*/ 1 h 47"/>
            </a:gdLst>
            <a:ahLst/>
            <a:cxnLst>
              <a:cxn ang="0">
                <a:pos x="T0" y="T1"/>
              </a:cxn>
              <a:cxn ang="0">
                <a:pos x="T2" y="T3"/>
              </a:cxn>
              <a:cxn ang="0">
                <a:pos x="T4" y="T5"/>
              </a:cxn>
              <a:cxn ang="0">
                <a:pos x="T6" y="T7"/>
              </a:cxn>
              <a:cxn ang="0">
                <a:pos x="T8" y="T9"/>
              </a:cxn>
            </a:cxnLst>
            <a:rect l="0" t="0" r="r" b="b"/>
            <a:pathLst>
              <a:path w="100" h="47">
                <a:moveTo>
                  <a:pt x="92" y="1"/>
                </a:moveTo>
                <a:cubicBezTo>
                  <a:pt x="92" y="1"/>
                  <a:pt x="93" y="11"/>
                  <a:pt x="100" y="10"/>
                </a:cubicBezTo>
                <a:cubicBezTo>
                  <a:pt x="100" y="10"/>
                  <a:pt x="45" y="47"/>
                  <a:pt x="0" y="4"/>
                </a:cubicBezTo>
                <a:cubicBezTo>
                  <a:pt x="0" y="4"/>
                  <a:pt x="7" y="11"/>
                  <a:pt x="21" y="0"/>
                </a:cubicBezTo>
                <a:cubicBezTo>
                  <a:pt x="21" y="0"/>
                  <a:pt x="48" y="16"/>
                  <a:pt x="92" y="1"/>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6" name="Freeform 344">
            <a:extLst>
              <a:ext uri="{FF2B5EF4-FFF2-40B4-BE49-F238E27FC236}">
                <a16:creationId xmlns:a16="http://schemas.microsoft.com/office/drawing/2014/main" id="{3C2DB1A2-58F9-480B-9846-09BB882317BE}"/>
              </a:ext>
            </a:extLst>
          </p:cNvPr>
          <p:cNvSpPr>
            <a:spLocks/>
          </p:cNvSpPr>
          <p:nvPr/>
        </p:nvSpPr>
        <p:spPr bwMode="auto">
          <a:xfrm>
            <a:off x="4502638" y="1375486"/>
            <a:ext cx="130607" cy="36773"/>
          </a:xfrm>
          <a:custGeom>
            <a:avLst/>
            <a:gdLst>
              <a:gd name="T0" fmla="*/ 118 w 118"/>
              <a:gd name="T1" fmla="*/ 19 h 33"/>
              <a:gd name="T2" fmla="*/ 101 w 118"/>
              <a:gd name="T3" fmla="*/ 13 h 33"/>
              <a:gd name="T4" fmla="*/ 40 w 118"/>
              <a:gd name="T5" fmla="*/ 19 h 33"/>
              <a:gd name="T6" fmla="*/ 0 w 118"/>
              <a:gd name="T7" fmla="*/ 0 h 33"/>
              <a:gd name="T8" fmla="*/ 31 w 118"/>
              <a:gd name="T9" fmla="*/ 18 h 33"/>
              <a:gd name="T10" fmla="*/ 87 w 118"/>
              <a:gd name="T11" fmla="*/ 20 h 33"/>
              <a:gd name="T12" fmla="*/ 118 w 118"/>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118" h="33">
                <a:moveTo>
                  <a:pt x="118" y="19"/>
                </a:moveTo>
                <a:cubicBezTo>
                  <a:pt x="118" y="19"/>
                  <a:pt x="111" y="9"/>
                  <a:pt x="101" y="13"/>
                </a:cubicBezTo>
                <a:cubicBezTo>
                  <a:pt x="91" y="16"/>
                  <a:pt x="61" y="28"/>
                  <a:pt x="40" y="19"/>
                </a:cubicBezTo>
                <a:cubicBezTo>
                  <a:pt x="19" y="10"/>
                  <a:pt x="19" y="2"/>
                  <a:pt x="0" y="0"/>
                </a:cubicBezTo>
                <a:cubicBezTo>
                  <a:pt x="0" y="0"/>
                  <a:pt x="12" y="2"/>
                  <a:pt x="31" y="18"/>
                </a:cubicBezTo>
                <a:cubicBezTo>
                  <a:pt x="50" y="33"/>
                  <a:pt x="82" y="21"/>
                  <a:pt x="87" y="20"/>
                </a:cubicBezTo>
                <a:cubicBezTo>
                  <a:pt x="98" y="18"/>
                  <a:pt x="103" y="7"/>
                  <a:pt x="118" y="19"/>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7" name="Freeform 345">
            <a:extLst>
              <a:ext uri="{FF2B5EF4-FFF2-40B4-BE49-F238E27FC236}">
                <a16:creationId xmlns:a16="http://schemas.microsoft.com/office/drawing/2014/main" id="{E509F16C-9D46-4CB1-8B57-B056D8D645CC}"/>
              </a:ext>
            </a:extLst>
          </p:cNvPr>
          <p:cNvSpPr>
            <a:spLocks noEditPoints="1"/>
          </p:cNvSpPr>
          <p:nvPr/>
        </p:nvSpPr>
        <p:spPr bwMode="auto">
          <a:xfrm>
            <a:off x="4502637" y="1374219"/>
            <a:ext cx="136946" cy="35504"/>
          </a:xfrm>
          <a:custGeom>
            <a:avLst/>
            <a:gdLst>
              <a:gd name="T0" fmla="*/ 56 w 123"/>
              <a:gd name="T1" fmla="*/ 27 h 31"/>
              <a:gd name="T2" fmla="*/ 31 w 123"/>
              <a:gd name="T3" fmla="*/ 19 h 31"/>
              <a:gd name="T4" fmla="*/ 0 w 123"/>
              <a:gd name="T5" fmla="*/ 2 h 31"/>
              <a:gd name="T6" fmla="*/ 0 w 123"/>
              <a:gd name="T7" fmla="*/ 0 h 31"/>
              <a:gd name="T8" fmla="*/ 22 w 123"/>
              <a:gd name="T9" fmla="*/ 9 h 31"/>
              <a:gd name="T10" fmla="*/ 40 w 123"/>
              <a:gd name="T11" fmla="*/ 19 h 31"/>
              <a:gd name="T12" fmla="*/ 100 w 123"/>
              <a:gd name="T13" fmla="*/ 13 h 31"/>
              <a:gd name="T14" fmla="*/ 101 w 123"/>
              <a:gd name="T15" fmla="*/ 13 h 31"/>
              <a:gd name="T16" fmla="*/ 119 w 123"/>
              <a:gd name="T17" fmla="*/ 20 h 31"/>
              <a:gd name="T18" fmla="*/ 123 w 123"/>
              <a:gd name="T19" fmla="*/ 25 h 31"/>
              <a:gd name="T20" fmla="*/ 117 w 123"/>
              <a:gd name="T21" fmla="*/ 21 h 31"/>
              <a:gd name="T22" fmla="*/ 96 w 123"/>
              <a:gd name="T23" fmla="*/ 19 h 31"/>
              <a:gd name="T24" fmla="*/ 88 w 123"/>
              <a:gd name="T25" fmla="*/ 22 h 31"/>
              <a:gd name="T26" fmla="*/ 84 w 123"/>
              <a:gd name="T27" fmla="*/ 23 h 31"/>
              <a:gd name="T28" fmla="*/ 56 w 123"/>
              <a:gd name="T29" fmla="*/ 27 h 31"/>
              <a:gd name="T30" fmla="*/ 28 w 123"/>
              <a:gd name="T31" fmla="*/ 15 h 31"/>
              <a:gd name="T32" fmla="*/ 32 w 123"/>
              <a:gd name="T33" fmla="*/ 18 h 31"/>
              <a:gd name="T34" fmla="*/ 83 w 123"/>
              <a:gd name="T35" fmla="*/ 21 h 31"/>
              <a:gd name="T36" fmla="*/ 87 w 123"/>
              <a:gd name="T37" fmla="*/ 20 h 31"/>
              <a:gd name="T38" fmla="*/ 95 w 123"/>
              <a:gd name="T39" fmla="*/ 17 h 31"/>
              <a:gd name="T40" fmla="*/ 58 w 123"/>
              <a:gd name="T41" fmla="*/ 24 h 31"/>
              <a:gd name="T42" fmla="*/ 39 w 123"/>
              <a:gd name="T43" fmla="*/ 21 h 31"/>
              <a:gd name="T44" fmla="*/ 28 w 123"/>
              <a:gd name="T45" fmla="*/ 15 h 31"/>
              <a:gd name="T46" fmla="*/ 10 w 123"/>
              <a:gd name="T47" fmla="*/ 4 h 31"/>
              <a:gd name="T48" fmla="*/ 20 w 123"/>
              <a:gd name="T49" fmla="*/ 9 h 31"/>
              <a:gd name="T50" fmla="*/ 10 w 123"/>
              <a:gd name="T51"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31">
                <a:moveTo>
                  <a:pt x="56" y="27"/>
                </a:moveTo>
                <a:cubicBezTo>
                  <a:pt x="47" y="27"/>
                  <a:pt x="38" y="25"/>
                  <a:pt x="31" y="19"/>
                </a:cubicBezTo>
                <a:cubicBezTo>
                  <a:pt x="12" y="5"/>
                  <a:pt x="0" y="2"/>
                  <a:pt x="0" y="2"/>
                </a:cubicBezTo>
                <a:cubicBezTo>
                  <a:pt x="0" y="0"/>
                  <a:pt x="0" y="0"/>
                  <a:pt x="0" y="0"/>
                </a:cubicBezTo>
                <a:cubicBezTo>
                  <a:pt x="11" y="1"/>
                  <a:pt x="16" y="5"/>
                  <a:pt x="22" y="9"/>
                </a:cubicBezTo>
                <a:cubicBezTo>
                  <a:pt x="27" y="12"/>
                  <a:pt x="32" y="16"/>
                  <a:pt x="40" y="19"/>
                </a:cubicBezTo>
                <a:cubicBezTo>
                  <a:pt x="60" y="28"/>
                  <a:pt x="89" y="17"/>
                  <a:pt x="100" y="13"/>
                </a:cubicBezTo>
                <a:cubicBezTo>
                  <a:pt x="100" y="13"/>
                  <a:pt x="101" y="13"/>
                  <a:pt x="101" y="13"/>
                </a:cubicBezTo>
                <a:cubicBezTo>
                  <a:pt x="111" y="9"/>
                  <a:pt x="119" y="20"/>
                  <a:pt x="119" y="20"/>
                </a:cubicBezTo>
                <a:cubicBezTo>
                  <a:pt x="123" y="25"/>
                  <a:pt x="123" y="25"/>
                  <a:pt x="123" y="25"/>
                </a:cubicBezTo>
                <a:cubicBezTo>
                  <a:pt x="117" y="21"/>
                  <a:pt x="117" y="21"/>
                  <a:pt x="117" y="21"/>
                </a:cubicBezTo>
                <a:cubicBezTo>
                  <a:pt x="108" y="13"/>
                  <a:pt x="102" y="16"/>
                  <a:pt x="96" y="19"/>
                </a:cubicBezTo>
                <a:cubicBezTo>
                  <a:pt x="94" y="20"/>
                  <a:pt x="91" y="21"/>
                  <a:pt x="88" y="22"/>
                </a:cubicBezTo>
                <a:cubicBezTo>
                  <a:pt x="87" y="22"/>
                  <a:pt x="85" y="22"/>
                  <a:pt x="84" y="23"/>
                </a:cubicBezTo>
                <a:cubicBezTo>
                  <a:pt x="78" y="24"/>
                  <a:pt x="67" y="27"/>
                  <a:pt x="56" y="27"/>
                </a:cubicBezTo>
                <a:close/>
                <a:moveTo>
                  <a:pt x="28" y="15"/>
                </a:moveTo>
                <a:cubicBezTo>
                  <a:pt x="29" y="16"/>
                  <a:pt x="31" y="17"/>
                  <a:pt x="32" y="18"/>
                </a:cubicBezTo>
                <a:cubicBezTo>
                  <a:pt x="48" y="31"/>
                  <a:pt x="73" y="24"/>
                  <a:pt x="83" y="21"/>
                </a:cubicBezTo>
                <a:cubicBezTo>
                  <a:pt x="85" y="20"/>
                  <a:pt x="86" y="20"/>
                  <a:pt x="87" y="20"/>
                </a:cubicBezTo>
                <a:cubicBezTo>
                  <a:pt x="90" y="19"/>
                  <a:pt x="93" y="18"/>
                  <a:pt x="95" y="17"/>
                </a:cubicBezTo>
                <a:cubicBezTo>
                  <a:pt x="86" y="20"/>
                  <a:pt x="72" y="24"/>
                  <a:pt x="58" y="24"/>
                </a:cubicBezTo>
                <a:cubicBezTo>
                  <a:pt x="51" y="24"/>
                  <a:pt x="45" y="24"/>
                  <a:pt x="39" y="21"/>
                </a:cubicBezTo>
                <a:cubicBezTo>
                  <a:pt x="35" y="19"/>
                  <a:pt x="31" y="17"/>
                  <a:pt x="28" y="15"/>
                </a:cubicBezTo>
                <a:close/>
                <a:moveTo>
                  <a:pt x="10" y="4"/>
                </a:moveTo>
                <a:cubicBezTo>
                  <a:pt x="13" y="6"/>
                  <a:pt x="16" y="7"/>
                  <a:pt x="20" y="9"/>
                </a:cubicBezTo>
                <a:cubicBezTo>
                  <a:pt x="17" y="7"/>
                  <a:pt x="14" y="6"/>
                  <a:pt x="10" y="4"/>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8" name="Freeform 346">
            <a:extLst>
              <a:ext uri="{FF2B5EF4-FFF2-40B4-BE49-F238E27FC236}">
                <a16:creationId xmlns:a16="http://schemas.microsoft.com/office/drawing/2014/main" id="{30D4FE63-69BA-4085-89AA-F7B1DE6AF8D2}"/>
              </a:ext>
            </a:extLst>
          </p:cNvPr>
          <p:cNvSpPr>
            <a:spLocks/>
          </p:cNvSpPr>
          <p:nvPr/>
        </p:nvSpPr>
        <p:spPr bwMode="auto">
          <a:xfrm>
            <a:off x="4768921" y="1391971"/>
            <a:ext cx="111586" cy="53257"/>
          </a:xfrm>
          <a:custGeom>
            <a:avLst/>
            <a:gdLst>
              <a:gd name="T0" fmla="*/ 9 w 100"/>
              <a:gd name="T1" fmla="*/ 0 h 47"/>
              <a:gd name="T2" fmla="*/ 0 w 100"/>
              <a:gd name="T3" fmla="*/ 10 h 47"/>
              <a:gd name="T4" fmla="*/ 100 w 100"/>
              <a:gd name="T5" fmla="*/ 4 h 47"/>
              <a:gd name="T6" fmla="*/ 79 w 100"/>
              <a:gd name="T7" fmla="*/ 0 h 47"/>
              <a:gd name="T8" fmla="*/ 9 w 100"/>
              <a:gd name="T9" fmla="*/ 0 h 47"/>
            </a:gdLst>
            <a:ahLst/>
            <a:cxnLst>
              <a:cxn ang="0">
                <a:pos x="T0" y="T1"/>
              </a:cxn>
              <a:cxn ang="0">
                <a:pos x="T2" y="T3"/>
              </a:cxn>
              <a:cxn ang="0">
                <a:pos x="T4" y="T5"/>
              </a:cxn>
              <a:cxn ang="0">
                <a:pos x="T6" y="T7"/>
              </a:cxn>
              <a:cxn ang="0">
                <a:pos x="T8" y="T9"/>
              </a:cxn>
            </a:cxnLst>
            <a:rect l="0" t="0" r="r" b="b"/>
            <a:pathLst>
              <a:path w="100" h="47">
                <a:moveTo>
                  <a:pt x="9" y="0"/>
                </a:moveTo>
                <a:cubicBezTo>
                  <a:pt x="9" y="0"/>
                  <a:pt x="7" y="11"/>
                  <a:pt x="0" y="10"/>
                </a:cubicBezTo>
                <a:cubicBezTo>
                  <a:pt x="0" y="10"/>
                  <a:pt x="56" y="47"/>
                  <a:pt x="100" y="4"/>
                </a:cubicBezTo>
                <a:cubicBezTo>
                  <a:pt x="100" y="4"/>
                  <a:pt x="93" y="11"/>
                  <a:pt x="79" y="0"/>
                </a:cubicBezTo>
                <a:cubicBezTo>
                  <a:pt x="79" y="0"/>
                  <a:pt x="52" y="16"/>
                  <a:pt x="9" y="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299" name="Freeform 347">
            <a:extLst>
              <a:ext uri="{FF2B5EF4-FFF2-40B4-BE49-F238E27FC236}">
                <a16:creationId xmlns:a16="http://schemas.microsoft.com/office/drawing/2014/main" id="{75002730-B37C-4A94-B030-CEDE2E689DFE}"/>
              </a:ext>
            </a:extLst>
          </p:cNvPr>
          <p:cNvSpPr>
            <a:spLocks/>
          </p:cNvSpPr>
          <p:nvPr/>
        </p:nvSpPr>
        <p:spPr bwMode="auto">
          <a:xfrm>
            <a:off x="4754974" y="1375486"/>
            <a:ext cx="131874" cy="36773"/>
          </a:xfrm>
          <a:custGeom>
            <a:avLst/>
            <a:gdLst>
              <a:gd name="T0" fmla="*/ 0 w 119"/>
              <a:gd name="T1" fmla="*/ 19 h 33"/>
              <a:gd name="T2" fmla="*/ 17 w 119"/>
              <a:gd name="T3" fmla="*/ 13 h 33"/>
              <a:gd name="T4" fmla="*/ 79 w 119"/>
              <a:gd name="T5" fmla="*/ 19 h 33"/>
              <a:gd name="T6" fmla="*/ 119 w 119"/>
              <a:gd name="T7" fmla="*/ 0 h 33"/>
              <a:gd name="T8" fmla="*/ 87 w 119"/>
              <a:gd name="T9" fmla="*/ 18 h 33"/>
              <a:gd name="T10" fmla="*/ 31 w 119"/>
              <a:gd name="T11" fmla="*/ 20 h 33"/>
              <a:gd name="T12" fmla="*/ 0 w 119"/>
              <a:gd name="T13" fmla="*/ 19 h 33"/>
            </a:gdLst>
            <a:ahLst/>
            <a:cxnLst>
              <a:cxn ang="0">
                <a:pos x="T0" y="T1"/>
              </a:cxn>
              <a:cxn ang="0">
                <a:pos x="T2" y="T3"/>
              </a:cxn>
              <a:cxn ang="0">
                <a:pos x="T4" y="T5"/>
              </a:cxn>
              <a:cxn ang="0">
                <a:pos x="T6" y="T7"/>
              </a:cxn>
              <a:cxn ang="0">
                <a:pos x="T8" y="T9"/>
              </a:cxn>
              <a:cxn ang="0">
                <a:pos x="T10" y="T11"/>
              </a:cxn>
              <a:cxn ang="0">
                <a:pos x="T12" y="T13"/>
              </a:cxn>
            </a:cxnLst>
            <a:rect l="0" t="0" r="r" b="b"/>
            <a:pathLst>
              <a:path w="119" h="33">
                <a:moveTo>
                  <a:pt x="0" y="19"/>
                </a:moveTo>
                <a:cubicBezTo>
                  <a:pt x="0" y="19"/>
                  <a:pt x="7" y="9"/>
                  <a:pt x="17" y="13"/>
                </a:cubicBezTo>
                <a:cubicBezTo>
                  <a:pt x="27" y="16"/>
                  <a:pt x="58" y="28"/>
                  <a:pt x="79" y="19"/>
                </a:cubicBezTo>
                <a:cubicBezTo>
                  <a:pt x="100" y="10"/>
                  <a:pt x="100" y="2"/>
                  <a:pt x="119" y="0"/>
                </a:cubicBezTo>
                <a:cubicBezTo>
                  <a:pt x="119" y="0"/>
                  <a:pt x="107" y="2"/>
                  <a:pt x="87" y="18"/>
                </a:cubicBezTo>
                <a:cubicBezTo>
                  <a:pt x="68" y="33"/>
                  <a:pt x="37" y="21"/>
                  <a:pt x="31" y="20"/>
                </a:cubicBezTo>
                <a:cubicBezTo>
                  <a:pt x="21" y="18"/>
                  <a:pt x="15" y="7"/>
                  <a:pt x="0" y="19"/>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0" name="Freeform 348">
            <a:extLst>
              <a:ext uri="{FF2B5EF4-FFF2-40B4-BE49-F238E27FC236}">
                <a16:creationId xmlns:a16="http://schemas.microsoft.com/office/drawing/2014/main" id="{B6B6F3C6-4853-43F7-8CF9-408023B3E13B}"/>
              </a:ext>
            </a:extLst>
          </p:cNvPr>
          <p:cNvSpPr>
            <a:spLocks noEditPoints="1"/>
          </p:cNvSpPr>
          <p:nvPr/>
        </p:nvSpPr>
        <p:spPr bwMode="auto">
          <a:xfrm>
            <a:off x="4749901" y="1374219"/>
            <a:ext cx="136946" cy="35504"/>
          </a:xfrm>
          <a:custGeom>
            <a:avLst/>
            <a:gdLst>
              <a:gd name="T0" fmla="*/ 39 w 123"/>
              <a:gd name="T1" fmla="*/ 23 h 31"/>
              <a:gd name="T2" fmla="*/ 35 w 123"/>
              <a:gd name="T3" fmla="*/ 22 h 31"/>
              <a:gd name="T4" fmla="*/ 26 w 123"/>
              <a:gd name="T5" fmla="*/ 19 h 31"/>
              <a:gd name="T6" fmla="*/ 5 w 123"/>
              <a:gd name="T7" fmla="*/ 21 h 31"/>
              <a:gd name="T8" fmla="*/ 0 w 123"/>
              <a:gd name="T9" fmla="*/ 25 h 31"/>
              <a:gd name="T10" fmla="*/ 4 w 123"/>
              <a:gd name="T11" fmla="*/ 20 h 31"/>
              <a:gd name="T12" fmla="*/ 22 w 123"/>
              <a:gd name="T13" fmla="*/ 13 h 31"/>
              <a:gd name="T14" fmla="*/ 23 w 123"/>
              <a:gd name="T15" fmla="*/ 13 h 31"/>
              <a:gd name="T16" fmla="*/ 82 w 123"/>
              <a:gd name="T17" fmla="*/ 19 h 31"/>
              <a:gd name="T18" fmla="*/ 100 w 123"/>
              <a:gd name="T19" fmla="*/ 9 h 31"/>
              <a:gd name="T20" fmla="*/ 122 w 123"/>
              <a:gd name="T21" fmla="*/ 0 h 31"/>
              <a:gd name="T22" fmla="*/ 123 w 123"/>
              <a:gd name="T23" fmla="*/ 2 h 31"/>
              <a:gd name="T24" fmla="*/ 92 w 123"/>
              <a:gd name="T25" fmla="*/ 19 h 31"/>
              <a:gd name="T26" fmla="*/ 66 w 123"/>
              <a:gd name="T27" fmla="*/ 27 h 31"/>
              <a:gd name="T28" fmla="*/ 39 w 123"/>
              <a:gd name="T29" fmla="*/ 23 h 31"/>
              <a:gd name="T30" fmla="*/ 83 w 123"/>
              <a:gd name="T31" fmla="*/ 21 h 31"/>
              <a:gd name="T32" fmla="*/ 65 w 123"/>
              <a:gd name="T33" fmla="*/ 24 h 31"/>
              <a:gd name="T34" fmla="*/ 27 w 123"/>
              <a:gd name="T35" fmla="*/ 17 h 31"/>
              <a:gd name="T36" fmla="*/ 35 w 123"/>
              <a:gd name="T37" fmla="*/ 20 h 31"/>
              <a:gd name="T38" fmla="*/ 39 w 123"/>
              <a:gd name="T39" fmla="*/ 21 h 31"/>
              <a:gd name="T40" fmla="*/ 91 w 123"/>
              <a:gd name="T41" fmla="*/ 18 h 31"/>
              <a:gd name="T42" fmla="*/ 94 w 123"/>
              <a:gd name="T43" fmla="*/ 15 h 31"/>
              <a:gd name="T44" fmla="*/ 83 w 123"/>
              <a:gd name="T45" fmla="*/ 21 h 31"/>
              <a:gd name="T46" fmla="*/ 103 w 123"/>
              <a:gd name="T47" fmla="*/ 9 h 31"/>
              <a:gd name="T48" fmla="*/ 112 w 123"/>
              <a:gd name="T49" fmla="*/ 4 h 31"/>
              <a:gd name="T50" fmla="*/ 103 w 123"/>
              <a:gd name="T51"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31">
                <a:moveTo>
                  <a:pt x="39" y="23"/>
                </a:moveTo>
                <a:cubicBezTo>
                  <a:pt x="37" y="22"/>
                  <a:pt x="36" y="22"/>
                  <a:pt x="35" y="22"/>
                </a:cubicBezTo>
                <a:cubicBezTo>
                  <a:pt x="32" y="21"/>
                  <a:pt x="29" y="20"/>
                  <a:pt x="26" y="19"/>
                </a:cubicBezTo>
                <a:cubicBezTo>
                  <a:pt x="20" y="16"/>
                  <a:pt x="15" y="13"/>
                  <a:pt x="5" y="21"/>
                </a:cubicBezTo>
                <a:cubicBezTo>
                  <a:pt x="0" y="25"/>
                  <a:pt x="0" y="25"/>
                  <a:pt x="0" y="25"/>
                </a:cubicBezTo>
                <a:cubicBezTo>
                  <a:pt x="4" y="20"/>
                  <a:pt x="4" y="20"/>
                  <a:pt x="4" y="20"/>
                </a:cubicBezTo>
                <a:cubicBezTo>
                  <a:pt x="4" y="20"/>
                  <a:pt x="11" y="9"/>
                  <a:pt x="22" y="13"/>
                </a:cubicBezTo>
                <a:cubicBezTo>
                  <a:pt x="22" y="13"/>
                  <a:pt x="22" y="13"/>
                  <a:pt x="23" y="13"/>
                </a:cubicBezTo>
                <a:cubicBezTo>
                  <a:pt x="34" y="17"/>
                  <a:pt x="63" y="28"/>
                  <a:pt x="82" y="19"/>
                </a:cubicBezTo>
                <a:cubicBezTo>
                  <a:pt x="91" y="16"/>
                  <a:pt x="96" y="12"/>
                  <a:pt x="100" y="9"/>
                </a:cubicBezTo>
                <a:cubicBezTo>
                  <a:pt x="106" y="5"/>
                  <a:pt x="111" y="1"/>
                  <a:pt x="122" y="0"/>
                </a:cubicBezTo>
                <a:cubicBezTo>
                  <a:pt x="123" y="2"/>
                  <a:pt x="123" y="2"/>
                  <a:pt x="123" y="2"/>
                </a:cubicBezTo>
                <a:cubicBezTo>
                  <a:pt x="123" y="2"/>
                  <a:pt x="111" y="5"/>
                  <a:pt x="92" y="19"/>
                </a:cubicBezTo>
                <a:cubicBezTo>
                  <a:pt x="84" y="25"/>
                  <a:pt x="75" y="27"/>
                  <a:pt x="66" y="27"/>
                </a:cubicBezTo>
                <a:cubicBezTo>
                  <a:pt x="55" y="27"/>
                  <a:pt x="45" y="24"/>
                  <a:pt x="39" y="23"/>
                </a:cubicBezTo>
                <a:close/>
                <a:moveTo>
                  <a:pt x="83" y="21"/>
                </a:moveTo>
                <a:cubicBezTo>
                  <a:pt x="78" y="24"/>
                  <a:pt x="71" y="24"/>
                  <a:pt x="65" y="24"/>
                </a:cubicBezTo>
                <a:cubicBezTo>
                  <a:pt x="51" y="24"/>
                  <a:pt x="36" y="20"/>
                  <a:pt x="27" y="17"/>
                </a:cubicBezTo>
                <a:cubicBezTo>
                  <a:pt x="30" y="18"/>
                  <a:pt x="32" y="19"/>
                  <a:pt x="35" y="20"/>
                </a:cubicBezTo>
                <a:cubicBezTo>
                  <a:pt x="36" y="20"/>
                  <a:pt x="37" y="20"/>
                  <a:pt x="39" y="21"/>
                </a:cubicBezTo>
                <a:cubicBezTo>
                  <a:pt x="50" y="24"/>
                  <a:pt x="75" y="31"/>
                  <a:pt x="91" y="18"/>
                </a:cubicBezTo>
                <a:cubicBezTo>
                  <a:pt x="92" y="17"/>
                  <a:pt x="93" y="16"/>
                  <a:pt x="94" y="15"/>
                </a:cubicBezTo>
                <a:cubicBezTo>
                  <a:pt x="91" y="17"/>
                  <a:pt x="88" y="19"/>
                  <a:pt x="83" y="21"/>
                </a:cubicBezTo>
                <a:close/>
                <a:moveTo>
                  <a:pt x="103" y="9"/>
                </a:moveTo>
                <a:cubicBezTo>
                  <a:pt x="106" y="7"/>
                  <a:pt x="109" y="6"/>
                  <a:pt x="112" y="4"/>
                </a:cubicBezTo>
                <a:cubicBezTo>
                  <a:pt x="108" y="6"/>
                  <a:pt x="106" y="7"/>
                  <a:pt x="103" y="9"/>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1" name="Freeform 349">
            <a:extLst>
              <a:ext uri="{FF2B5EF4-FFF2-40B4-BE49-F238E27FC236}">
                <a16:creationId xmlns:a16="http://schemas.microsoft.com/office/drawing/2014/main" id="{FFED512A-1830-4BCB-B5E6-C35AB770BB61}"/>
              </a:ext>
            </a:extLst>
          </p:cNvPr>
          <p:cNvSpPr>
            <a:spLocks/>
          </p:cNvSpPr>
          <p:nvPr/>
        </p:nvSpPr>
        <p:spPr bwMode="auto">
          <a:xfrm>
            <a:off x="4650996" y="1664595"/>
            <a:ext cx="88762" cy="27896"/>
          </a:xfrm>
          <a:custGeom>
            <a:avLst/>
            <a:gdLst>
              <a:gd name="T0" fmla="*/ 0 w 79"/>
              <a:gd name="T1" fmla="*/ 25 h 25"/>
              <a:gd name="T2" fmla="*/ 79 w 79"/>
              <a:gd name="T3" fmla="*/ 25 h 25"/>
              <a:gd name="T4" fmla="*/ 0 w 79"/>
              <a:gd name="T5" fmla="*/ 25 h 25"/>
            </a:gdLst>
            <a:ahLst/>
            <a:cxnLst>
              <a:cxn ang="0">
                <a:pos x="T0" y="T1"/>
              </a:cxn>
              <a:cxn ang="0">
                <a:pos x="T2" y="T3"/>
              </a:cxn>
              <a:cxn ang="0">
                <a:pos x="T4" y="T5"/>
              </a:cxn>
            </a:cxnLst>
            <a:rect l="0" t="0" r="r" b="b"/>
            <a:pathLst>
              <a:path w="79" h="25">
                <a:moveTo>
                  <a:pt x="0" y="25"/>
                </a:moveTo>
                <a:cubicBezTo>
                  <a:pt x="0" y="25"/>
                  <a:pt x="36" y="8"/>
                  <a:pt x="79" y="25"/>
                </a:cubicBezTo>
                <a:cubicBezTo>
                  <a:pt x="79" y="25"/>
                  <a:pt x="38" y="0"/>
                  <a:pt x="0" y="25"/>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2" name="Freeform 350">
            <a:extLst>
              <a:ext uri="{FF2B5EF4-FFF2-40B4-BE49-F238E27FC236}">
                <a16:creationId xmlns:a16="http://schemas.microsoft.com/office/drawing/2014/main" id="{5FB10E4D-59B7-497C-9A25-734DADE32CE7}"/>
              </a:ext>
            </a:extLst>
          </p:cNvPr>
          <p:cNvSpPr>
            <a:spLocks/>
          </p:cNvSpPr>
          <p:nvPr/>
        </p:nvSpPr>
        <p:spPr bwMode="auto">
          <a:xfrm>
            <a:off x="4638317" y="1492145"/>
            <a:ext cx="12680" cy="53257"/>
          </a:xfrm>
          <a:custGeom>
            <a:avLst/>
            <a:gdLst>
              <a:gd name="T0" fmla="*/ 10 w 12"/>
              <a:gd name="T1" fmla="*/ 0 h 48"/>
              <a:gd name="T2" fmla="*/ 7 w 12"/>
              <a:gd name="T3" fmla="*/ 5 h 48"/>
              <a:gd name="T4" fmla="*/ 4 w 12"/>
              <a:gd name="T5" fmla="*/ 11 h 48"/>
              <a:gd name="T6" fmla="*/ 2 w 12"/>
              <a:gd name="T7" fmla="*/ 25 h 48"/>
              <a:gd name="T8" fmla="*/ 5 w 12"/>
              <a:gd name="T9" fmla="*/ 37 h 48"/>
              <a:gd name="T10" fmla="*/ 12 w 12"/>
              <a:gd name="T11" fmla="*/ 48 h 48"/>
              <a:gd name="T12" fmla="*/ 12 w 12"/>
              <a:gd name="T13" fmla="*/ 48 h 48"/>
              <a:gd name="T14" fmla="*/ 3 w 12"/>
              <a:gd name="T15" fmla="*/ 38 h 48"/>
              <a:gd name="T16" fmla="*/ 1 w 12"/>
              <a:gd name="T17" fmla="*/ 25 h 48"/>
              <a:gd name="T18" fmla="*/ 3 w 12"/>
              <a:gd name="T19" fmla="*/ 11 h 48"/>
              <a:gd name="T20" fmla="*/ 6 w 12"/>
              <a:gd name="T21" fmla="*/ 5 h 48"/>
              <a:gd name="T22" fmla="*/ 8 w 12"/>
              <a:gd name="T23" fmla="*/ 2 h 48"/>
              <a:gd name="T24" fmla="*/ 10 w 12"/>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8">
                <a:moveTo>
                  <a:pt x="10" y="0"/>
                </a:moveTo>
                <a:cubicBezTo>
                  <a:pt x="9" y="1"/>
                  <a:pt x="8" y="3"/>
                  <a:pt x="7" y="5"/>
                </a:cubicBezTo>
                <a:cubicBezTo>
                  <a:pt x="6" y="7"/>
                  <a:pt x="5" y="9"/>
                  <a:pt x="4" y="11"/>
                </a:cubicBezTo>
                <a:cubicBezTo>
                  <a:pt x="3" y="16"/>
                  <a:pt x="2" y="20"/>
                  <a:pt x="2" y="25"/>
                </a:cubicBezTo>
                <a:cubicBezTo>
                  <a:pt x="2" y="29"/>
                  <a:pt x="3" y="33"/>
                  <a:pt x="5" y="37"/>
                </a:cubicBezTo>
                <a:cubicBezTo>
                  <a:pt x="7" y="41"/>
                  <a:pt x="9" y="45"/>
                  <a:pt x="12" y="48"/>
                </a:cubicBezTo>
                <a:cubicBezTo>
                  <a:pt x="12" y="48"/>
                  <a:pt x="12" y="48"/>
                  <a:pt x="12" y="48"/>
                </a:cubicBezTo>
                <a:cubicBezTo>
                  <a:pt x="9" y="46"/>
                  <a:pt x="6" y="42"/>
                  <a:pt x="3" y="38"/>
                </a:cubicBezTo>
                <a:cubicBezTo>
                  <a:pt x="1" y="34"/>
                  <a:pt x="0" y="29"/>
                  <a:pt x="1" y="25"/>
                </a:cubicBezTo>
                <a:cubicBezTo>
                  <a:pt x="1" y="20"/>
                  <a:pt x="2" y="15"/>
                  <a:pt x="3" y="11"/>
                </a:cubicBezTo>
                <a:cubicBezTo>
                  <a:pt x="4" y="9"/>
                  <a:pt x="5" y="7"/>
                  <a:pt x="6" y="5"/>
                </a:cubicBezTo>
                <a:cubicBezTo>
                  <a:pt x="7" y="4"/>
                  <a:pt x="7" y="3"/>
                  <a:pt x="8" y="2"/>
                </a:cubicBezTo>
                <a:cubicBezTo>
                  <a:pt x="9" y="1"/>
                  <a:pt x="9" y="0"/>
                  <a:pt x="10"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3" name="Freeform 351">
            <a:extLst>
              <a:ext uri="{FF2B5EF4-FFF2-40B4-BE49-F238E27FC236}">
                <a16:creationId xmlns:a16="http://schemas.microsoft.com/office/drawing/2014/main" id="{37754436-A5F2-46F0-BA12-DC5B40CDD949}"/>
              </a:ext>
            </a:extLst>
          </p:cNvPr>
          <p:cNvSpPr>
            <a:spLocks/>
          </p:cNvSpPr>
          <p:nvPr/>
        </p:nvSpPr>
        <p:spPr bwMode="auto">
          <a:xfrm>
            <a:off x="4737223" y="1492145"/>
            <a:ext cx="12680" cy="53257"/>
          </a:xfrm>
          <a:custGeom>
            <a:avLst/>
            <a:gdLst>
              <a:gd name="T0" fmla="*/ 2 w 12"/>
              <a:gd name="T1" fmla="*/ 0 h 48"/>
              <a:gd name="T2" fmla="*/ 6 w 12"/>
              <a:gd name="T3" fmla="*/ 5 h 48"/>
              <a:gd name="T4" fmla="*/ 8 w 12"/>
              <a:gd name="T5" fmla="*/ 11 h 48"/>
              <a:gd name="T6" fmla="*/ 11 w 12"/>
              <a:gd name="T7" fmla="*/ 25 h 48"/>
              <a:gd name="T8" fmla="*/ 8 w 12"/>
              <a:gd name="T9" fmla="*/ 37 h 48"/>
              <a:gd name="T10" fmla="*/ 0 w 12"/>
              <a:gd name="T11" fmla="*/ 48 h 48"/>
              <a:gd name="T12" fmla="*/ 0 w 12"/>
              <a:gd name="T13" fmla="*/ 48 h 48"/>
              <a:gd name="T14" fmla="*/ 9 w 12"/>
              <a:gd name="T15" fmla="*/ 38 h 48"/>
              <a:gd name="T16" fmla="*/ 12 w 12"/>
              <a:gd name="T17" fmla="*/ 25 h 48"/>
              <a:gd name="T18" fmla="*/ 9 w 12"/>
              <a:gd name="T19" fmla="*/ 11 h 48"/>
              <a:gd name="T20" fmla="*/ 6 w 12"/>
              <a:gd name="T21" fmla="*/ 5 h 48"/>
              <a:gd name="T22" fmla="*/ 4 w 12"/>
              <a:gd name="T23" fmla="*/ 2 h 48"/>
              <a:gd name="T24" fmla="*/ 2 w 12"/>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8">
                <a:moveTo>
                  <a:pt x="2" y="0"/>
                </a:moveTo>
                <a:cubicBezTo>
                  <a:pt x="4" y="1"/>
                  <a:pt x="5" y="3"/>
                  <a:pt x="6" y="5"/>
                </a:cubicBezTo>
                <a:cubicBezTo>
                  <a:pt x="7" y="7"/>
                  <a:pt x="8" y="9"/>
                  <a:pt x="8" y="11"/>
                </a:cubicBezTo>
                <a:cubicBezTo>
                  <a:pt x="10" y="16"/>
                  <a:pt x="11" y="20"/>
                  <a:pt x="11" y="25"/>
                </a:cubicBezTo>
                <a:cubicBezTo>
                  <a:pt x="11" y="29"/>
                  <a:pt x="10" y="33"/>
                  <a:pt x="8" y="37"/>
                </a:cubicBezTo>
                <a:cubicBezTo>
                  <a:pt x="6" y="41"/>
                  <a:pt x="3" y="45"/>
                  <a:pt x="0" y="48"/>
                </a:cubicBezTo>
                <a:cubicBezTo>
                  <a:pt x="0" y="48"/>
                  <a:pt x="0" y="48"/>
                  <a:pt x="0" y="48"/>
                </a:cubicBezTo>
                <a:cubicBezTo>
                  <a:pt x="4" y="46"/>
                  <a:pt x="7" y="42"/>
                  <a:pt x="9" y="38"/>
                </a:cubicBezTo>
                <a:cubicBezTo>
                  <a:pt x="11" y="34"/>
                  <a:pt x="12" y="29"/>
                  <a:pt x="12" y="25"/>
                </a:cubicBezTo>
                <a:cubicBezTo>
                  <a:pt x="12" y="20"/>
                  <a:pt x="11" y="15"/>
                  <a:pt x="9" y="11"/>
                </a:cubicBezTo>
                <a:cubicBezTo>
                  <a:pt x="8" y="9"/>
                  <a:pt x="7" y="7"/>
                  <a:pt x="6" y="5"/>
                </a:cubicBezTo>
                <a:cubicBezTo>
                  <a:pt x="6" y="4"/>
                  <a:pt x="5" y="3"/>
                  <a:pt x="4" y="2"/>
                </a:cubicBezTo>
                <a:cubicBezTo>
                  <a:pt x="4" y="1"/>
                  <a:pt x="3" y="0"/>
                  <a:pt x="2" y="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4" name="Freeform 352">
            <a:extLst>
              <a:ext uri="{FF2B5EF4-FFF2-40B4-BE49-F238E27FC236}">
                <a16:creationId xmlns:a16="http://schemas.microsoft.com/office/drawing/2014/main" id="{11C4B48B-039D-4D12-9C4A-404E5BE07E84}"/>
              </a:ext>
            </a:extLst>
          </p:cNvPr>
          <p:cNvSpPr>
            <a:spLocks/>
          </p:cNvSpPr>
          <p:nvPr/>
        </p:nvSpPr>
        <p:spPr bwMode="auto">
          <a:xfrm>
            <a:off x="4503906" y="1502288"/>
            <a:ext cx="1268" cy="1268"/>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lnTo>
                  <a:pt x="0" y="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5" name="Freeform 353">
            <a:extLst>
              <a:ext uri="{FF2B5EF4-FFF2-40B4-BE49-F238E27FC236}">
                <a16:creationId xmlns:a16="http://schemas.microsoft.com/office/drawing/2014/main" id="{93FD5AFB-1E2E-48F8-BA91-5D6F71E50F5A}"/>
              </a:ext>
            </a:extLst>
          </p:cNvPr>
          <p:cNvSpPr>
            <a:spLocks/>
          </p:cNvSpPr>
          <p:nvPr/>
        </p:nvSpPr>
        <p:spPr bwMode="auto">
          <a:xfrm>
            <a:off x="4415146" y="1346322"/>
            <a:ext cx="78617" cy="199080"/>
          </a:xfrm>
          <a:custGeom>
            <a:avLst/>
            <a:gdLst>
              <a:gd name="T0" fmla="*/ 34 w 70"/>
              <a:gd name="T1" fmla="*/ 11 h 178"/>
              <a:gd name="T2" fmla="*/ 3 w 70"/>
              <a:gd name="T3" fmla="*/ 15 h 178"/>
              <a:gd name="T4" fmla="*/ 3 w 70"/>
              <a:gd name="T5" fmla="*/ 74 h 178"/>
              <a:gd name="T6" fmla="*/ 12 w 70"/>
              <a:gd name="T7" fmla="*/ 117 h 178"/>
              <a:gd name="T8" fmla="*/ 34 w 70"/>
              <a:gd name="T9" fmla="*/ 168 h 178"/>
              <a:gd name="T10" fmla="*/ 59 w 70"/>
              <a:gd name="T11" fmla="*/ 176 h 178"/>
              <a:gd name="T12" fmla="*/ 34 w 70"/>
              <a:gd name="T13" fmla="*/ 11 h 178"/>
            </a:gdLst>
            <a:ahLst/>
            <a:cxnLst>
              <a:cxn ang="0">
                <a:pos x="T0" y="T1"/>
              </a:cxn>
              <a:cxn ang="0">
                <a:pos x="T2" y="T3"/>
              </a:cxn>
              <a:cxn ang="0">
                <a:pos x="T4" y="T5"/>
              </a:cxn>
              <a:cxn ang="0">
                <a:pos x="T6" y="T7"/>
              </a:cxn>
              <a:cxn ang="0">
                <a:pos x="T8" y="T9"/>
              </a:cxn>
              <a:cxn ang="0">
                <a:pos x="T10" y="T11"/>
              </a:cxn>
              <a:cxn ang="0">
                <a:pos x="T12" y="T13"/>
              </a:cxn>
            </a:cxnLst>
            <a:rect l="0" t="0" r="r" b="b"/>
            <a:pathLst>
              <a:path w="70" h="178">
                <a:moveTo>
                  <a:pt x="34" y="11"/>
                </a:moveTo>
                <a:cubicBezTo>
                  <a:pt x="34" y="11"/>
                  <a:pt x="5" y="0"/>
                  <a:pt x="3" y="15"/>
                </a:cubicBezTo>
                <a:cubicBezTo>
                  <a:pt x="0" y="31"/>
                  <a:pt x="3" y="65"/>
                  <a:pt x="3" y="74"/>
                </a:cubicBezTo>
                <a:cubicBezTo>
                  <a:pt x="3" y="82"/>
                  <a:pt x="6" y="107"/>
                  <a:pt x="12" y="117"/>
                </a:cubicBezTo>
                <a:cubicBezTo>
                  <a:pt x="18" y="127"/>
                  <a:pt x="27" y="159"/>
                  <a:pt x="34" y="168"/>
                </a:cubicBezTo>
                <a:cubicBezTo>
                  <a:pt x="40" y="178"/>
                  <a:pt x="48" y="177"/>
                  <a:pt x="59" y="176"/>
                </a:cubicBezTo>
                <a:cubicBezTo>
                  <a:pt x="70" y="176"/>
                  <a:pt x="34" y="11"/>
                  <a:pt x="34" y="11"/>
                </a:cubicBezTo>
                <a:close/>
              </a:path>
            </a:pathLst>
          </a:custGeom>
          <a:solidFill>
            <a:srgbClr val="FCB6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6" name="Freeform 354">
            <a:extLst>
              <a:ext uri="{FF2B5EF4-FFF2-40B4-BE49-F238E27FC236}">
                <a16:creationId xmlns:a16="http://schemas.microsoft.com/office/drawing/2014/main" id="{E120E154-CBAF-4E6C-8D7A-FD820E3FD30C}"/>
              </a:ext>
            </a:extLst>
          </p:cNvPr>
          <p:cNvSpPr>
            <a:spLocks/>
          </p:cNvSpPr>
          <p:nvPr/>
        </p:nvSpPr>
        <p:spPr bwMode="auto">
          <a:xfrm>
            <a:off x="4345405" y="1006493"/>
            <a:ext cx="663174" cy="563000"/>
          </a:xfrm>
          <a:custGeom>
            <a:avLst/>
            <a:gdLst>
              <a:gd name="T0" fmla="*/ 317 w 596"/>
              <a:gd name="T1" fmla="*/ 0 h 506"/>
              <a:gd name="T2" fmla="*/ 171 w 596"/>
              <a:gd name="T3" fmla="*/ 42 h 506"/>
              <a:gd name="T4" fmla="*/ 53 w 596"/>
              <a:gd name="T5" fmla="*/ 251 h 506"/>
              <a:gd name="T6" fmla="*/ 58 w 596"/>
              <a:gd name="T7" fmla="*/ 335 h 506"/>
              <a:gd name="T8" fmla="*/ 32 w 596"/>
              <a:gd name="T9" fmla="*/ 389 h 506"/>
              <a:gd name="T10" fmla="*/ 0 w 596"/>
              <a:gd name="T11" fmla="*/ 423 h 506"/>
              <a:gd name="T12" fmla="*/ 242 w 596"/>
              <a:gd name="T13" fmla="*/ 225 h 506"/>
              <a:gd name="T14" fmla="*/ 402 w 596"/>
              <a:gd name="T15" fmla="*/ 117 h 506"/>
              <a:gd name="T16" fmla="*/ 410 w 596"/>
              <a:gd name="T17" fmla="*/ 147 h 506"/>
              <a:gd name="T18" fmla="*/ 428 w 596"/>
              <a:gd name="T19" fmla="*/ 179 h 506"/>
              <a:gd name="T20" fmla="*/ 425 w 596"/>
              <a:gd name="T21" fmla="*/ 196 h 506"/>
              <a:gd name="T22" fmla="*/ 414 w 596"/>
              <a:gd name="T23" fmla="*/ 221 h 506"/>
              <a:gd name="T24" fmla="*/ 411 w 596"/>
              <a:gd name="T25" fmla="*/ 240 h 506"/>
              <a:gd name="T26" fmla="*/ 428 w 596"/>
              <a:gd name="T27" fmla="*/ 209 h 506"/>
              <a:gd name="T28" fmla="*/ 443 w 596"/>
              <a:gd name="T29" fmla="*/ 183 h 506"/>
              <a:gd name="T30" fmla="*/ 434 w 596"/>
              <a:gd name="T31" fmla="*/ 146 h 506"/>
              <a:gd name="T32" fmla="*/ 435 w 596"/>
              <a:gd name="T33" fmla="*/ 136 h 506"/>
              <a:gd name="T34" fmla="*/ 486 w 596"/>
              <a:gd name="T35" fmla="*/ 217 h 506"/>
              <a:gd name="T36" fmla="*/ 508 w 596"/>
              <a:gd name="T37" fmla="*/ 260 h 506"/>
              <a:gd name="T38" fmla="*/ 518 w 596"/>
              <a:gd name="T39" fmla="*/ 301 h 506"/>
              <a:gd name="T40" fmla="*/ 503 w 596"/>
              <a:gd name="T41" fmla="*/ 332 h 506"/>
              <a:gd name="T42" fmla="*/ 498 w 596"/>
              <a:gd name="T43" fmla="*/ 377 h 506"/>
              <a:gd name="T44" fmla="*/ 532 w 596"/>
              <a:gd name="T45" fmla="*/ 410 h 506"/>
              <a:gd name="T46" fmla="*/ 537 w 596"/>
              <a:gd name="T47" fmla="*/ 440 h 506"/>
              <a:gd name="T48" fmla="*/ 538 w 596"/>
              <a:gd name="T49" fmla="*/ 467 h 506"/>
              <a:gd name="T50" fmla="*/ 576 w 596"/>
              <a:gd name="T51" fmla="*/ 438 h 506"/>
              <a:gd name="T52" fmla="*/ 568 w 596"/>
              <a:gd name="T53" fmla="*/ 166 h 506"/>
              <a:gd name="T54" fmla="*/ 317 w 596"/>
              <a:gd name="T55"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96" h="506">
                <a:moveTo>
                  <a:pt x="317" y="0"/>
                </a:moveTo>
                <a:cubicBezTo>
                  <a:pt x="265" y="0"/>
                  <a:pt x="215" y="15"/>
                  <a:pt x="171" y="42"/>
                </a:cubicBezTo>
                <a:cubicBezTo>
                  <a:pt x="99" y="85"/>
                  <a:pt x="42" y="164"/>
                  <a:pt x="53" y="251"/>
                </a:cubicBezTo>
                <a:cubicBezTo>
                  <a:pt x="56" y="279"/>
                  <a:pt x="62" y="307"/>
                  <a:pt x="58" y="335"/>
                </a:cubicBezTo>
                <a:cubicBezTo>
                  <a:pt x="54" y="355"/>
                  <a:pt x="45" y="373"/>
                  <a:pt x="32" y="389"/>
                </a:cubicBezTo>
                <a:cubicBezTo>
                  <a:pt x="24" y="399"/>
                  <a:pt x="12" y="418"/>
                  <a:pt x="0" y="423"/>
                </a:cubicBezTo>
                <a:cubicBezTo>
                  <a:pt x="0" y="423"/>
                  <a:pt x="182" y="357"/>
                  <a:pt x="242" y="225"/>
                </a:cubicBezTo>
                <a:cubicBezTo>
                  <a:pt x="296" y="104"/>
                  <a:pt x="378" y="112"/>
                  <a:pt x="402" y="117"/>
                </a:cubicBezTo>
                <a:cubicBezTo>
                  <a:pt x="401" y="127"/>
                  <a:pt x="403" y="136"/>
                  <a:pt x="410" y="147"/>
                </a:cubicBezTo>
                <a:cubicBezTo>
                  <a:pt x="416" y="157"/>
                  <a:pt x="426" y="168"/>
                  <a:pt x="428" y="179"/>
                </a:cubicBezTo>
                <a:cubicBezTo>
                  <a:pt x="429" y="185"/>
                  <a:pt x="427" y="191"/>
                  <a:pt x="425" y="196"/>
                </a:cubicBezTo>
                <a:cubicBezTo>
                  <a:pt x="422" y="205"/>
                  <a:pt x="418" y="213"/>
                  <a:pt x="414" y="221"/>
                </a:cubicBezTo>
                <a:cubicBezTo>
                  <a:pt x="411" y="227"/>
                  <a:pt x="407" y="234"/>
                  <a:pt x="411" y="240"/>
                </a:cubicBezTo>
                <a:cubicBezTo>
                  <a:pt x="416" y="230"/>
                  <a:pt x="422" y="219"/>
                  <a:pt x="428" y="209"/>
                </a:cubicBezTo>
                <a:cubicBezTo>
                  <a:pt x="434" y="201"/>
                  <a:pt x="442" y="193"/>
                  <a:pt x="443" y="183"/>
                </a:cubicBezTo>
                <a:cubicBezTo>
                  <a:pt x="444" y="170"/>
                  <a:pt x="434" y="159"/>
                  <a:pt x="434" y="146"/>
                </a:cubicBezTo>
                <a:cubicBezTo>
                  <a:pt x="434" y="143"/>
                  <a:pt x="434" y="139"/>
                  <a:pt x="435" y="136"/>
                </a:cubicBezTo>
                <a:cubicBezTo>
                  <a:pt x="450" y="155"/>
                  <a:pt x="468" y="186"/>
                  <a:pt x="486" y="217"/>
                </a:cubicBezTo>
                <a:cubicBezTo>
                  <a:pt x="485" y="234"/>
                  <a:pt x="493" y="249"/>
                  <a:pt x="508" y="260"/>
                </a:cubicBezTo>
                <a:cubicBezTo>
                  <a:pt x="522" y="270"/>
                  <a:pt x="525" y="282"/>
                  <a:pt x="518" y="301"/>
                </a:cubicBezTo>
                <a:cubicBezTo>
                  <a:pt x="513" y="312"/>
                  <a:pt x="508" y="322"/>
                  <a:pt x="503" y="332"/>
                </a:cubicBezTo>
                <a:cubicBezTo>
                  <a:pt x="497" y="346"/>
                  <a:pt x="492" y="362"/>
                  <a:pt x="498" y="377"/>
                </a:cubicBezTo>
                <a:cubicBezTo>
                  <a:pt x="505" y="394"/>
                  <a:pt x="519" y="399"/>
                  <a:pt x="532" y="410"/>
                </a:cubicBezTo>
                <a:cubicBezTo>
                  <a:pt x="543" y="419"/>
                  <a:pt x="539" y="428"/>
                  <a:pt x="537" y="440"/>
                </a:cubicBezTo>
                <a:cubicBezTo>
                  <a:pt x="537" y="449"/>
                  <a:pt x="537" y="458"/>
                  <a:pt x="538" y="467"/>
                </a:cubicBezTo>
                <a:cubicBezTo>
                  <a:pt x="543" y="506"/>
                  <a:pt x="575" y="455"/>
                  <a:pt x="576" y="438"/>
                </a:cubicBezTo>
                <a:cubicBezTo>
                  <a:pt x="581" y="350"/>
                  <a:pt x="596" y="253"/>
                  <a:pt x="568" y="166"/>
                </a:cubicBezTo>
                <a:cubicBezTo>
                  <a:pt x="533" y="63"/>
                  <a:pt x="422" y="0"/>
                  <a:pt x="317" y="0"/>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7" name="Freeform 355">
            <a:extLst>
              <a:ext uri="{FF2B5EF4-FFF2-40B4-BE49-F238E27FC236}">
                <a16:creationId xmlns:a16="http://schemas.microsoft.com/office/drawing/2014/main" id="{ACF204D4-1454-42FC-AB2A-34CD63856F62}"/>
              </a:ext>
            </a:extLst>
          </p:cNvPr>
          <p:cNvSpPr>
            <a:spLocks/>
          </p:cNvSpPr>
          <p:nvPr/>
        </p:nvSpPr>
        <p:spPr bwMode="auto">
          <a:xfrm>
            <a:off x="4650996" y="1521309"/>
            <a:ext cx="30432" cy="19021"/>
          </a:xfrm>
          <a:custGeom>
            <a:avLst/>
            <a:gdLst>
              <a:gd name="T0" fmla="*/ 27 w 27"/>
              <a:gd name="T1" fmla="*/ 14 h 17"/>
              <a:gd name="T2" fmla="*/ 20 w 27"/>
              <a:gd name="T3" fmla="*/ 1 h 17"/>
              <a:gd name="T4" fmla="*/ 5 w 27"/>
              <a:gd name="T5" fmla="*/ 4 h 17"/>
              <a:gd name="T6" fmla="*/ 1 w 27"/>
              <a:gd name="T7" fmla="*/ 8 h 17"/>
              <a:gd name="T8" fmla="*/ 13 w 27"/>
              <a:gd name="T9" fmla="*/ 15 h 17"/>
              <a:gd name="T10" fmla="*/ 27 w 27"/>
              <a:gd name="T11" fmla="*/ 14 h 17"/>
            </a:gdLst>
            <a:ahLst/>
            <a:cxnLst>
              <a:cxn ang="0">
                <a:pos x="T0" y="T1"/>
              </a:cxn>
              <a:cxn ang="0">
                <a:pos x="T2" y="T3"/>
              </a:cxn>
              <a:cxn ang="0">
                <a:pos x="T4" y="T5"/>
              </a:cxn>
              <a:cxn ang="0">
                <a:pos x="T6" y="T7"/>
              </a:cxn>
              <a:cxn ang="0">
                <a:pos x="T8" y="T9"/>
              </a:cxn>
              <a:cxn ang="0">
                <a:pos x="T10" y="T11"/>
              </a:cxn>
            </a:cxnLst>
            <a:rect l="0" t="0" r="r" b="b"/>
            <a:pathLst>
              <a:path w="27" h="17">
                <a:moveTo>
                  <a:pt x="27" y="14"/>
                </a:moveTo>
                <a:cubicBezTo>
                  <a:pt x="27" y="15"/>
                  <a:pt x="27" y="3"/>
                  <a:pt x="20" y="1"/>
                </a:cubicBezTo>
                <a:cubicBezTo>
                  <a:pt x="16" y="0"/>
                  <a:pt x="9" y="2"/>
                  <a:pt x="5" y="4"/>
                </a:cubicBezTo>
                <a:cubicBezTo>
                  <a:pt x="4" y="5"/>
                  <a:pt x="1" y="6"/>
                  <a:pt x="1" y="8"/>
                </a:cubicBezTo>
                <a:cubicBezTo>
                  <a:pt x="0" y="13"/>
                  <a:pt x="9" y="17"/>
                  <a:pt x="13" y="15"/>
                </a:cubicBezTo>
                <a:cubicBezTo>
                  <a:pt x="18" y="11"/>
                  <a:pt x="25" y="11"/>
                  <a:pt x="27" y="14"/>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8" name="Freeform 356">
            <a:extLst>
              <a:ext uri="{FF2B5EF4-FFF2-40B4-BE49-F238E27FC236}">
                <a16:creationId xmlns:a16="http://schemas.microsoft.com/office/drawing/2014/main" id="{E8149CF4-82CF-4329-8CCC-250FEDD491E0}"/>
              </a:ext>
            </a:extLst>
          </p:cNvPr>
          <p:cNvSpPr>
            <a:spLocks/>
          </p:cNvSpPr>
          <p:nvPr/>
        </p:nvSpPr>
        <p:spPr bwMode="auto">
          <a:xfrm>
            <a:off x="4706789" y="1521309"/>
            <a:ext cx="30432" cy="19021"/>
          </a:xfrm>
          <a:custGeom>
            <a:avLst/>
            <a:gdLst>
              <a:gd name="T0" fmla="*/ 1 w 27"/>
              <a:gd name="T1" fmla="*/ 14 h 17"/>
              <a:gd name="T2" fmla="*/ 7 w 27"/>
              <a:gd name="T3" fmla="*/ 1 h 17"/>
              <a:gd name="T4" fmla="*/ 22 w 27"/>
              <a:gd name="T5" fmla="*/ 4 h 17"/>
              <a:gd name="T6" fmla="*/ 27 w 27"/>
              <a:gd name="T7" fmla="*/ 8 h 17"/>
              <a:gd name="T8" fmla="*/ 15 w 27"/>
              <a:gd name="T9" fmla="*/ 15 h 17"/>
              <a:gd name="T10" fmla="*/ 1 w 27"/>
              <a:gd name="T11" fmla="*/ 14 h 17"/>
            </a:gdLst>
            <a:ahLst/>
            <a:cxnLst>
              <a:cxn ang="0">
                <a:pos x="T0" y="T1"/>
              </a:cxn>
              <a:cxn ang="0">
                <a:pos x="T2" y="T3"/>
              </a:cxn>
              <a:cxn ang="0">
                <a:pos x="T4" y="T5"/>
              </a:cxn>
              <a:cxn ang="0">
                <a:pos x="T6" y="T7"/>
              </a:cxn>
              <a:cxn ang="0">
                <a:pos x="T8" y="T9"/>
              </a:cxn>
              <a:cxn ang="0">
                <a:pos x="T10" y="T11"/>
              </a:cxn>
            </a:cxnLst>
            <a:rect l="0" t="0" r="r" b="b"/>
            <a:pathLst>
              <a:path w="27" h="17">
                <a:moveTo>
                  <a:pt x="1" y="14"/>
                </a:moveTo>
                <a:cubicBezTo>
                  <a:pt x="0" y="15"/>
                  <a:pt x="1" y="3"/>
                  <a:pt x="7" y="1"/>
                </a:cubicBezTo>
                <a:cubicBezTo>
                  <a:pt x="12" y="0"/>
                  <a:pt x="18" y="2"/>
                  <a:pt x="22" y="4"/>
                </a:cubicBezTo>
                <a:cubicBezTo>
                  <a:pt x="24" y="5"/>
                  <a:pt x="26" y="6"/>
                  <a:pt x="27" y="8"/>
                </a:cubicBezTo>
                <a:cubicBezTo>
                  <a:pt x="27" y="13"/>
                  <a:pt x="19" y="17"/>
                  <a:pt x="15" y="15"/>
                </a:cubicBezTo>
                <a:cubicBezTo>
                  <a:pt x="9" y="11"/>
                  <a:pt x="2" y="11"/>
                  <a:pt x="1" y="14"/>
                </a:cubicBezTo>
                <a:close/>
              </a:path>
            </a:pathLst>
          </a:custGeom>
          <a:solidFill>
            <a:srgbClr val="010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09" name="Freeform 357">
            <a:extLst>
              <a:ext uri="{FF2B5EF4-FFF2-40B4-BE49-F238E27FC236}">
                <a16:creationId xmlns:a16="http://schemas.microsoft.com/office/drawing/2014/main" id="{187F6854-9277-4C05-A7A6-8C10F79236A8}"/>
              </a:ext>
            </a:extLst>
          </p:cNvPr>
          <p:cNvSpPr>
            <a:spLocks/>
          </p:cNvSpPr>
          <p:nvPr/>
        </p:nvSpPr>
        <p:spPr bwMode="auto">
          <a:xfrm>
            <a:off x="6322244" y="3617342"/>
            <a:ext cx="96369" cy="65937"/>
          </a:xfrm>
          <a:custGeom>
            <a:avLst/>
            <a:gdLst>
              <a:gd name="T0" fmla="*/ 75 w 87"/>
              <a:gd name="T1" fmla="*/ 10 h 59"/>
              <a:gd name="T2" fmla="*/ 45 w 87"/>
              <a:gd name="T3" fmla="*/ 3 h 59"/>
              <a:gd name="T4" fmla="*/ 68 w 87"/>
              <a:gd name="T5" fmla="*/ 17 h 59"/>
              <a:gd name="T6" fmla="*/ 18 w 87"/>
              <a:gd name="T7" fmla="*/ 51 h 59"/>
              <a:gd name="T8" fmla="*/ 0 w 87"/>
              <a:gd name="T9" fmla="*/ 59 h 59"/>
              <a:gd name="T10" fmla="*/ 24 w 87"/>
              <a:gd name="T11" fmla="*/ 56 h 59"/>
              <a:gd name="T12" fmla="*/ 48 w 87"/>
              <a:gd name="T13" fmla="*/ 43 h 59"/>
              <a:gd name="T14" fmla="*/ 75 w 87"/>
              <a:gd name="T15" fmla="*/ 1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59">
                <a:moveTo>
                  <a:pt x="75" y="10"/>
                </a:moveTo>
                <a:cubicBezTo>
                  <a:pt x="64" y="0"/>
                  <a:pt x="45" y="3"/>
                  <a:pt x="45" y="3"/>
                </a:cubicBezTo>
                <a:cubicBezTo>
                  <a:pt x="45" y="3"/>
                  <a:pt x="72" y="5"/>
                  <a:pt x="68" y="17"/>
                </a:cubicBezTo>
                <a:cubicBezTo>
                  <a:pt x="65" y="28"/>
                  <a:pt x="30" y="45"/>
                  <a:pt x="18" y="51"/>
                </a:cubicBezTo>
                <a:cubicBezTo>
                  <a:pt x="14" y="53"/>
                  <a:pt x="7" y="56"/>
                  <a:pt x="0" y="59"/>
                </a:cubicBezTo>
                <a:cubicBezTo>
                  <a:pt x="8" y="58"/>
                  <a:pt x="16" y="57"/>
                  <a:pt x="24" y="56"/>
                </a:cubicBezTo>
                <a:cubicBezTo>
                  <a:pt x="37" y="49"/>
                  <a:pt x="46" y="44"/>
                  <a:pt x="48" y="43"/>
                </a:cubicBezTo>
                <a:cubicBezTo>
                  <a:pt x="54" y="40"/>
                  <a:pt x="87" y="20"/>
                  <a:pt x="75" y="1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10" name="Freeform 358">
            <a:extLst>
              <a:ext uri="{FF2B5EF4-FFF2-40B4-BE49-F238E27FC236}">
                <a16:creationId xmlns:a16="http://schemas.microsoft.com/office/drawing/2014/main" id="{CA7EE774-0261-42B0-81E8-22A1465821DD}"/>
              </a:ext>
            </a:extLst>
          </p:cNvPr>
          <p:cNvSpPr>
            <a:spLocks/>
          </p:cNvSpPr>
          <p:nvPr/>
        </p:nvSpPr>
        <p:spPr bwMode="auto">
          <a:xfrm>
            <a:off x="2879576" y="3567890"/>
            <a:ext cx="125534" cy="150894"/>
          </a:xfrm>
          <a:custGeom>
            <a:avLst/>
            <a:gdLst>
              <a:gd name="T0" fmla="*/ 113 w 113"/>
              <a:gd name="T1" fmla="*/ 135 h 135"/>
              <a:gd name="T2" fmla="*/ 88 w 113"/>
              <a:gd name="T3" fmla="*/ 126 h 135"/>
              <a:gd name="T4" fmla="*/ 19 w 113"/>
              <a:gd name="T5" fmla="*/ 0 h 135"/>
              <a:gd name="T6" fmla="*/ 19 w 113"/>
              <a:gd name="T7" fmla="*/ 0 h 135"/>
              <a:gd name="T8" fmla="*/ 28 w 113"/>
              <a:gd name="T9" fmla="*/ 10 h 135"/>
              <a:gd name="T10" fmla="*/ 28 w 113"/>
              <a:gd name="T11" fmla="*/ 10 h 135"/>
              <a:gd name="T12" fmla="*/ 28 w 113"/>
              <a:gd name="T13" fmla="*/ 10 h 135"/>
              <a:gd name="T14" fmla="*/ 28 w 113"/>
              <a:gd name="T15" fmla="*/ 32 h 135"/>
              <a:gd name="T16" fmla="*/ 113 w 113"/>
              <a:gd name="T1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5">
                <a:moveTo>
                  <a:pt x="113" y="135"/>
                </a:moveTo>
                <a:cubicBezTo>
                  <a:pt x="106" y="133"/>
                  <a:pt x="96" y="130"/>
                  <a:pt x="88" y="126"/>
                </a:cubicBezTo>
                <a:cubicBezTo>
                  <a:pt x="63" y="95"/>
                  <a:pt x="0" y="28"/>
                  <a:pt x="19" y="0"/>
                </a:cubicBezTo>
                <a:cubicBezTo>
                  <a:pt x="19" y="0"/>
                  <a:pt x="19" y="0"/>
                  <a:pt x="19" y="0"/>
                </a:cubicBezTo>
                <a:cubicBezTo>
                  <a:pt x="24" y="5"/>
                  <a:pt x="28" y="10"/>
                  <a:pt x="28" y="10"/>
                </a:cubicBezTo>
                <a:cubicBezTo>
                  <a:pt x="28" y="10"/>
                  <a:pt x="28" y="10"/>
                  <a:pt x="28" y="10"/>
                </a:cubicBezTo>
                <a:cubicBezTo>
                  <a:pt x="28" y="10"/>
                  <a:pt x="28" y="10"/>
                  <a:pt x="28" y="10"/>
                </a:cubicBezTo>
                <a:cubicBezTo>
                  <a:pt x="28" y="10"/>
                  <a:pt x="18" y="14"/>
                  <a:pt x="28" y="32"/>
                </a:cubicBezTo>
                <a:cubicBezTo>
                  <a:pt x="35" y="47"/>
                  <a:pt x="90" y="110"/>
                  <a:pt x="113" y="135"/>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11" name="Freeform 359">
            <a:extLst>
              <a:ext uri="{FF2B5EF4-FFF2-40B4-BE49-F238E27FC236}">
                <a16:creationId xmlns:a16="http://schemas.microsoft.com/office/drawing/2014/main" id="{5A08C97D-826B-45B6-A9F8-BEEF49254EDD}"/>
              </a:ext>
            </a:extLst>
          </p:cNvPr>
          <p:cNvSpPr>
            <a:spLocks/>
          </p:cNvSpPr>
          <p:nvPr/>
        </p:nvSpPr>
        <p:spPr bwMode="auto">
          <a:xfrm>
            <a:off x="2960728" y="3586909"/>
            <a:ext cx="92565" cy="34237"/>
          </a:xfrm>
          <a:custGeom>
            <a:avLst/>
            <a:gdLst>
              <a:gd name="T0" fmla="*/ 83 w 83"/>
              <a:gd name="T1" fmla="*/ 30 h 31"/>
              <a:gd name="T2" fmla="*/ 28 w 83"/>
              <a:gd name="T3" fmla="*/ 31 h 31"/>
              <a:gd name="T4" fmla="*/ 10 w 83"/>
              <a:gd name="T5" fmla="*/ 16 h 31"/>
              <a:gd name="T6" fmla="*/ 2 w 83"/>
              <a:gd name="T7" fmla="*/ 0 h 31"/>
              <a:gd name="T8" fmla="*/ 2 w 83"/>
              <a:gd name="T9" fmla="*/ 0 h 31"/>
              <a:gd name="T10" fmla="*/ 12 w 83"/>
              <a:gd name="T11" fmla="*/ 8 h 31"/>
              <a:gd name="T12" fmla="*/ 12 w 83"/>
              <a:gd name="T13" fmla="*/ 7 h 31"/>
              <a:gd name="T14" fmla="*/ 12 w 83"/>
              <a:gd name="T15" fmla="*/ 7 h 31"/>
              <a:gd name="T16" fmla="*/ 12 w 83"/>
              <a:gd name="T17" fmla="*/ 4 h 31"/>
              <a:gd name="T18" fmla="*/ 70 w 83"/>
              <a:gd name="T19" fmla="*/ 10 h 31"/>
              <a:gd name="T20" fmla="*/ 71 w 83"/>
              <a:gd name="T21" fmla="*/ 11 h 31"/>
              <a:gd name="T22" fmla="*/ 72 w 83"/>
              <a:gd name="T23" fmla="*/ 11 h 31"/>
              <a:gd name="T24" fmla="*/ 83 w 83"/>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31">
                <a:moveTo>
                  <a:pt x="83" y="30"/>
                </a:moveTo>
                <a:cubicBezTo>
                  <a:pt x="59" y="21"/>
                  <a:pt x="28" y="31"/>
                  <a:pt x="28" y="31"/>
                </a:cubicBezTo>
                <a:cubicBezTo>
                  <a:pt x="10" y="16"/>
                  <a:pt x="10" y="16"/>
                  <a:pt x="10" y="16"/>
                </a:cubicBezTo>
                <a:cubicBezTo>
                  <a:pt x="5" y="11"/>
                  <a:pt x="0" y="3"/>
                  <a:pt x="2" y="0"/>
                </a:cubicBezTo>
                <a:cubicBezTo>
                  <a:pt x="2" y="0"/>
                  <a:pt x="2" y="0"/>
                  <a:pt x="2" y="0"/>
                </a:cubicBezTo>
                <a:cubicBezTo>
                  <a:pt x="8" y="5"/>
                  <a:pt x="12" y="8"/>
                  <a:pt x="12" y="8"/>
                </a:cubicBezTo>
                <a:cubicBezTo>
                  <a:pt x="12" y="7"/>
                  <a:pt x="12" y="7"/>
                  <a:pt x="12" y="7"/>
                </a:cubicBezTo>
                <a:cubicBezTo>
                  <a:pt x="12" y="7"/>
                  <a:pt x="12" y="7"/>
                  <a:pt x="12" y="7"/>
                </a:cubicBezTo>
                <a:cubicBezTo>
                  <a:pt x="12" y="6"/>
                  <a:pt x="12" y="5"/>
                  <a:pt x="12" y="4"/>
                </a:cubicBezTo>
                <a:cubicBezTo>
                  <a:pt x="23" y="11"/>
                  <a:pt x="50" y="10"/>
                  <a:pt x="70" y="10"/>
                </a:cubicBezTo>
                <a:cubicBezTo>
                  <a:pt x="71" y="11"/>
                  <a:pt x="71" y="11"/>
                  <a:pt x="71" y="11"/>
                </a:cubicBezTo>
                <a:cubicBezTo>
                  <a:pt x="72" y="11"/>
                  <a:pt x="72" y="11"/>
                  <a:pt x="72" y="11"/>
                </a:cubicBezTo>
                <a:cubicBezTo>
                  <a:pt x="74" y="14"/>
                  <a:pt x="79" y="24"/>
                  <a:pt x="83" y="30"/>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12" name="Freeform 360">
            <a:extLst>
              <a:ext uri="{FF2B5EF4-FFF2-40B4-BE49-F238E27FC236}">
                <a16:creationId xmlns:a16="http://schemas.microsoft.com/office/drawing/2014/main" id="{A0C5B010-E0A7-45B1-87B2-0803183375E5}"/>
              </a:ext>
            </a:extLst>
          </p:cNvPr>
          <p:cNvSpPr>
            <a:spLocks/>
          </p:cNvSpPr>
          <p:nvPr/>
        </p:nvSpPr>
        <p:spPr bwMode="auto">
          <a:xfrm>
            <a:off x="2965801" y="3616074"/>
            <a:ext cx="90029" cy="60865"/>
          </a:xfrm>
          <a:custGeom>
            <a:avLst/>
            <a:gdLst>
              <a:gd name="T0" fmla="*/ 11 w 81"/>
              <a:gd name="T1" fmla="*/ 9 h 55"/>
              <a:gd name="T2" fmla="*/ 38 w 81"/>
              <a:gd name="T3" fmla="*/ 2 h 55"/>
              <a:gd name="T4" fmla="*/ 17 w 81"/>
              <a:gd name="T5" fmla="*/ 15 h 55"/>
              <a:gd name="T6" fmla="*/ 64 w 81"/>
              <a:gd name="T7" fmla="*/ 46 h 55"/>
              <a:gd name="T8" fmla="*/ 81 w 81"/>
              <a:gd name="T9" fmla="*/ 55 h 55"/>
              <a:gd name="T10" fmla="*/ 59 w 81"/>
              <a:gd name="T11" fmla="*/ 51 h 55"/>
              <a:gd name="T12" fmla="*/ 36 w 81"/>
              <a:gd name="T13" fmla="*/ 40 h 55"/>
              <a:gd name="T14" fmla="*/ 11 w 81"/>
              <a:gd name="T15" fmla="*/ 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55">
                <a:moveTo>
                  <a:pt x="11" y="9"/>
                </a:moveTo>
                <a:cubicBezTo>
                  <a:pt x="22" y="0"/>
                  <a:pt x="38" y="2"/>
                  <a:pt x="38" y="2"/>
                </a:cubicBezTo>
                <a:cubicBezTo>
                  <a:pt x="38" y="2"/>
                  <a:pt x="14" y="4"/>
                  <a:pt x="17" y="15"/>
                </a:cubicBezTo>
                <a:cubicBezTo>
                  <a:pt x="20" y="26"/>
                  <a:pt x="53" y="41"/>
                  <a:pt x="64" y="46"/>
                </a:cubicBezTo>
                <a:cubicBezTo>
                  <a:pt x="67" y="48"/>
                  <a:pt x="74" y="51"/>
                  <a:pt x="81" y="55"/>
                </a:cubicBezTo>
                <a:cubicBezTo>
                  <a:pt x="73" y="53"/>
                  <a:pt x="66" y="52"/>
                  <a:pt x="59" y="51"/>
                </a:cubicBezTo>
                <a:cubicBezTo>
                  <a:pt x="47" y="45"/>
                  <a:pt x="38" y="41"/>
                  <a:pt x="36" y="40"/>
                </a:cubicBezTo>
                <a:cubicBezTo>
                  <a:pt x="31" y="36"/>
                  <a:pt x="0" y="18"/>
                  <a:pt x="11" y="9"/>
                </a:cubicBezTo>
                <a:close/>
              </a:path>
            </a:pathLst>
          </a:custGeom>
          <a:solidFill>
            <a:srgbClr val="F49C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14" name="Freeform 361">
            <a:extLst>
              <a:ext uri="{FF2B5EF4-FFF2-40B4-BE49-F238E27FC236}">
                <a16:creationId xmlns:a16="http://schemas.microsoft.com/office/drawing/2014/main" id="{444B0398-70C6-4A98-ACD9-B4E87A2FDBE5}"/>
              </a:ext>
            </a:extLst>
          </p:cNvPr>
          <p:cNvSpPr>
            <a:spLocks/>
          </p:cNvSpPr>
          <p:nvPr/>
        </p:nvSpPr>
        <p:spPr bwMode="auto">
          <a:xfrm>
            <a:off x="4612956" y="1574567"/>
            <a:ext cx="163575" cy="90029"/>
          </a:xfrm>
          <a:custGeom>
            <a:avLst/>
            <a:gdLst>
              <a:gd name="T0" fmla="*/ 93 w 147"/>
              <a:gd name="T1" fmla="*/ 2 h 80"/>
              <a:gd name="T2" fmla="*/ 73 w 147"/>
              <a:gd name="T3" fmla="*/ 13 h 80"/>
              <a:gd name="T4" fmla="*/ 52 w 147"/>
              <a:gd name="T5" fmla="*/ 3 h 80"/>
              <a:gd name="T6" fmla="*/ 0 w 147"/>
              <a:gd name="T7" fmla="*/ 45 h 80"/>
              <a:gd name="T8" fmla="*/ 22 w 147"/>
              <a:gd name="T9" fmla="*/ 72 h 80"/>
              <a:gd name="T10" fmla="*/ 74 w 147"/>
              <a:gd name="T11" fmla="*/ 80 h 80"/>
              <a:gd name="T12" fmla="*/ 74 w 147"/>
              <a:gd name="T13" fmla="*/ 80 h 80"/>
              <a:gd name="T14" fmla="*/ 74 w 147"/>
              <a:gd name="T15" fmla="*/ 80 h 80"/>
              <a:gd name="T16" fmla="*/ 74 w 147"/>
              <a:gd name="T17" fmla="*/ 80 h 80"/>
              <a:gd name="T18" fmla="*/ 74 w 147"/>
              <a:gd name="T19" fmla="*/ 80 h 80"/>
              <a:gd name="T20" fmla="*/ 125 w 147"/>
              <a:gd name="T21" fmla="*/ 71 h 80"/>
              <a:gd name="T22" fmla="*/ 147 w 147"/>
              <a:gd name="T23" fmla="*/ 43 h 80"/>
              <a:gd name="T24" fmla="*/ 93 w 147"/>
              <a:gd name="T25" fmla="*/ 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80">
                <a:moveTo>
                  <a:pt x="93" y="2"/>
                </a:moveTo>
                <a:cubicBezTo>
                  <a:pt x="83" y="4"/>
                  <a:pt x="74" y="12"/>
                  <a:pt x="73" y="13"/>
                </a:cubicBezTo>
                <a:cubicBezTo>
                  <a:pt x="72" y="12"/>
                  <a:pt x="62" y="4"/>
                  <a:pt x="52" y="3"/>
                </a:cubicBezTo>
                <a:cubicBezTo>
                  <a:pt x="42" y="1"/>
                  <a:pt x="0" y="45"/>
                  <a:pt x="0" y="45"/>
                </a:cubicBezTo>
                <a:cubicBezTo>
                  <a:pt x="0" y="45"/>
                  <a:pt x="9" y="64"/>
                  <a:pt x="22" y="72"/>
                </a:cubicBezTo>
                <a:cubicBezTo>
                  <a:pt x="34" y="80"/>
                  <a:pt x="69" y="80"/>
                  <a:pt x="74" y="80"/>
                </a:cubicBezTo>
                <a:cubicBezTo>
                  <a:pt x="74" y="80"/>
                  <a:pt x="74" y="80"/>
                  <a:pt x="74" y="80"/>
                </a:cubicBezTo>
                <a:cubicBezTo>
                  <a:pt x="74" y="80"/>
                  <a:pt x="74" y="80"/>
                  <a:pt x="74" y="80"/>
                </a:cubicBezTo>
                <a:cubicBezTo>
                  <a:pt x="74" y="80"/>
                  <a:pt x="74" y="80"/>
                  <a:pt x="74" y="80"/>
                </a:cubicBezTo>
                <a:cubicBezTo>
                  <a:pt x="74" y="80"/>
                  <a:pt x="74" y="80"/>
                  <a:pt x="74" y="80"/>
                </a:cubicBezTo>
                <a:cubicBezTo>
                  <a:pt x="79" y="80"/>
                  <a:pt x="113" y="79"/>
                  <a:pt x="125" y="71"/>
                </a:cubicBezTo>
                <a:cubicBezTo>
                  <a:pt x="138" y="62"/>
                  <a:pt x="147" y="43"/>
                  <a:pt x="147" y="43"/>
                </a:cubicBezTo>
                <a:cubicBezTo>
                  <a:pt x="147" y="43"/>
                  <a:pt x="104" y="0"/>
                  <a:pt x="93" y="2"/>
                </a:cubicBezTo>
                <a:close/>
              </a:path>
            </a:pathLst>
          </a:custGeom>
          <a:solidFill>
            <a:srgbClr val="A100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1315" name="Freeform 362">
            <a:extLst>
              <a:ext uri="{FF2B5EF4-FFF2-40B4-BE49-F238E27FC236}">
                <a16:creationId xmlns:a16="http://schemas.microsoft.com/office/drawing/2014/main" id="{7851D7B8-495B-4130-8859-8009C3BEBC6E}"/>
              </a:ext>
            </a:extLst>
          </p:cNvPr>
          <p:cNvSpPr>
            <a:spLocks/>
          </p:cNvSpPr>
          <p:nvPr/>
        </p:nvSpPr>
        <p:spPr bwMode="auto">
          <a:xfrm>
            <a:off x="4652266" y="1620214"/>
            <a:ext cx="83689" cy="16484"/>
          </a:xfrm>
          <a:custGeom>
            <a:avLst/>
            <a:gdLst>
              <a:gd name="T0" fmla="*/ 0 w 75"/>
              <a:gd name="T1" fmla="*/ 0 h 14"/>
              <a:gd name="T2" fmla="*/ 75 w 75"/>
              <a:gd name="T3" fmla="*/ 0 h 14"/>
              <a:gd name="T4" fmla="*/ 0 w 75"/>
              <a:gd name="T5" fmla="*/ 0 h 14"/>
            </a:gdLst>
            <a:ahLst/>
            <a:cxnLst>
              <a:cxn ang="0">
                <a:pos x="T0" y="T1"/>
              </a:cxn>
              <a:cxn ang="0">
                <a:pos x="T2" y="T3"/>
              </a:cxn>
              <a:cxn ang="0">
                <a:pos x="T4" y="T5"/>
              </a:cxn>
            </a:cxnLst>
            <a:rect l="0" t="0" r="r" b="b"/>
            <a:pathLst>
              <a:path w="75" h="14">
                <a:moveTo>
                  <a:pt x="0" y="0"/>
                </a:moveTo>
                <a:cubicBezTo>
                  <a:pt x="75" y="0"/>
                  <a:pt x="75" y="0"/>
                  <a:pt x="75" y="0"/>
                </a:cubicBezTo>
                <a:cubicBezTo>
                  <a:pt x="75" y="0"/>
                  <a:pt x="44" y="14"/>
                  <a:pt x="0" y="0"/>
                </a:cubicBezTo>
                <a:close/>
              </a:path>
            </a:pathLst>
          </a:custGeom>
          <a:solidFill>
            <a:srgbClr val="8403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3038" tIns="36519" rIns="73038" bIns="36519" numCol="1" anchor="t" anchorCtr="0" compatLnSpc="1">
            <a:prstTxWarp prst="textNoShape">
              <a:avLst/>
            </a:prstTxWarp>
          </a:bodyPr>
          <a:lstStyle/>
          <a:p>
            <a:endParaRPr lang="en-US" sz="1438">
              <a:solidFill>
                <a:srgbClr val="272E3A"/>
              </a:solidFill>
              <a:latin typeface="Montserrat Light"/>
            </a:endParaRPr>
          </a:p>
        </p:txBody>
      </p:sp>
      <p:sp>
        <p:nvSpPr>
          <p:cNvPr id="5" name="TextBox 4">
            <a:extLst>
              <a:ext uri="{FF2B5EF4-FFF2-40B4-BE49-F238E27FC236}">
                <a16:creationId xmlns:a16="http://schemas.microsoft.com/office/drawing/2014/main" id="{9F89B826-40A6-1E6D-5485-9142BABEBC6F}"/>
              </a:ext>
            </a:extLst>
          </p:cNvPr>
          <p:cNvSpPr txBox="1"/>
          <p:nvPr/>
        </p:nvSpPr>
        <p:spPr>
          <a:xfrm>
            <a:off x="4319248" y="6365857"/>
            <a:ext cx="9377888" cy="2646878"/>
          </a:xfrm>
          <a:prstGeom prst="rect">
            <a:avLst/>
          </a:prstGeom>
          <a:noFill/>
        </p:spPr>
        <p:txBody>
          <a:bodyPr wrap="none" rtlCol="0">
            <a:spAutoFit/>
          </a:bodyPr>
          <a:lstStyle/>
          <a:p>
            <a:r>
              <a:rPr lang="ar-IQ" sz="16600" dirty="0">
                <a:solidFill>
                  <a:schemeClr val="accent1">
                    <a:lumMod val="20000"/>
                    <a:lumOff val="80000"/>
                  </a:schemeClr>
                </a:solidFill>
                <a:latin typeface="Hacen Maghreb Bd" panose="02000500000000000000" pitchFamily="2" charset="-78"/>
                <a:cs typeface="Hacen Maghreb Bd" panose="02000500000000000000" pitchFamily="2" charset="-78"/>
              </a:rPr>
              <a:t>شكراً لكم </a:t>
            </a:r>
            <a:endParaRPr lang="en-US" sz="16600" dirty="0">
              <a:solidFill>
                <a:schemeClr val="accent1">
                  <a:lumMod val="20000"/>
                  <a:lumOff val="80000"/>
                </a:schemeClr>
              </a:solidFill>
              <a:latin typeface="Hacen Maghreb Bd" panose="02000500000000000000" pitchFamily="2" charset="-78"/>
              <a:cs typeface="Hacen Maghreb Bd" panose="02000500000000000000" pitchFamily="2" charset="-78"/>
            </a:endParaRPr>
          </a:p>
        </p:txBody>
      </p:sp>
    </p:spTree>
    <p:extLst>
      <p:ext uri="{BB962C8B-B14F-4D97-AF65-F5344CB8AC3E}">
        <p14:creationId xmlns:p14="http://schemas.microsoft.com/office/powerpoint/2010/main" val="115637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419" name="Shape 2419"/>
          <p:cNvSpPr/>
          <p:nvPr/>
        </p:nvSpPr>
        <p:spPr>
          <a:xfrm>
            <a:off x="17457322" y="9902777"/>
            <a:ext cx="576709" cy="576709"/>
          </a:xfrm>
          <a:prstGeom prst="ellipse">
            <a:avLst/>
          </a:pr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20" name="Shape 2420"/>
          <p:cNvSpPr/>
          <p:nvPr/>
        </p:nvSpPr>
        <p:spPr>
          <a:xfrm>
            <a:off x="17642186" y="10002650"/>
            <a:ext cx="206982" cy="376964"/>
          </a:xfrm>
          <a:prstGeom prst="rect">
            <a:avLst/>
          </a:prstGeom>
          <a:ln w="12700">
            <a:miter lim="400000"/>
          </a:ln>
          <a:extLst>
            <a:ext uri="{C572A759-6A51-4108-AA02-DFA0A04FC94B}">
              <ma14:wrappingTextBoxFlag xmlns:ma14="http://schemas.microsoft.com/office/mac/drawingml/2011/main" xmlns="" val="1"/>
            </a:ext>
          </a:extLst>
        </p:spPr>
        <p:txBody>
          <a:bodyPr wrap="none" lIns="40577" tIns="40577" rIns="40577" bIns="40577" anchor="ctr">
            <a:spAutoFit/>
          </a:bodyPr>
          <a:lstStyle>
            <a:lvl1pPr algn="ctr">
              <a:defRPr sz="2400" b="1" cap="none">
                <a:solidFill>
                  <a:srgbClr val="FFFFFF"/>
                </a:solidFill>
              </a:defRPr>
            </a:lvl1pPr>
          </a:lstStyle>
          <a:p>
            <a:r>
              <a:rPr sz="1917" dirty="0"/>
              <a:t>2</a:t>
            </a:r>
          </a:p>
        </p:txBody>
      </p:sp>
      <p:sp>
        <p:nvSpPr>
          <p:cNvPr id="2424" name="Shape 2424"/>
          <p:cNvSpPr/>
          <p:nvPr/>
        </p:nvSpPr>
        <p:spPr>
          <a:xfrm>
            <a:off x="3447398" y="8497132"/>
            <a:ext cx="1632454" cy="1145354"/>
          </a:xfrm>
          <a:custGeom>
            <a:avLst/>
            <a:gdLst/>
            <a:ahLst/>
            <a:cxnLst>
              <a:cxn ang="0">
                <a:pos x="wd2" y="hd2"/>
              </a:cxn>
              <a:cxn ang="5400000">
                <a:pos x="wd2" y="hd2"/>
              </a:cxn>
              <a:cxn ang="10800000">
                <a:pos x="wd2" y="hd2"/>
              </a:cxn>
              <a:cxn ang="16200000">
                <a:pos x="wd2" y="hd2"/>
              </a:cxn>
            </a:cxnLst>
            <a:rect l="0" t="0" r="r" b="b"/>
            <a:pathLst>
              <a:path w="21574" h="21600" extrusionOk="0">
                <a:moveTo>
                  <a:pt x="21340" y="13118"/>
                </a:moveTo>
                <a:lnTo>
                  <a:pt x="2330" y="13118"/>
                </a:lnTo>
                <a:lnTo>
                  <a:pt x="21391" y="6996"/>
                </a:lnTo>
                <a:cubicBezTo>
                  <a:pt x="21507" y="6959"/>
                  <a:pt x="21585" y="6803"/>
                  <a:pt x="21572" y="6635"/>
                </a:cubicBezTo>
                <a:cubicBezTo>
                  <a:pt x="21559" y="6466"/>
                  <a:pt x="21459" y="6339"/>
                  <a:pt x="21340" y="6339"/>
                </a:cubicBezTo>
                <a:lnTo>
                  <a:pt x="2472" y="6339"/>
                </a:lnTo>
                <a:lnTo>
                  <a:pt x="21388" y="658"/>
                </a:lnTo>
                <a:cubicBezTo>
                  <a:pt x="21505" y="623"/>
                  <a:pt x="21584" y="468"/>
                  <a:pt x="21572" y="298"/>
                </a:cubicBezTo>
                <a:cubicBezTo>
                  <a:pt x="21560" y="129"/>
                  <a:pt x="21459" y="0"/>
                  <a:pt x="21340" y="0"/>
                </a:cubicBezTo>
                <a:lnTo>
                  <a:pt x="233" y="0"/>
                </a:lnTo>
                <a:cubicBezTo>
                  <a:pt x="104" y="0"/>
                  <a:pt x="0" y="149"/>
                  <a:pt x="0" y="333"/>
                </a:cubicBezTo>
                <a:cubicBezTo>
                  <a:pt x="0" y="516"/>
                  <a:pt x="104" y="665"/>
                  <a:pt x="233" y="665"/>
                </a:cubicBezTo>
                <a:lnTo>
                  <a:pt x="19101" y="665"/>
                </a:lnTo>
                <a:lnTo>
                  <a:pt x="185" y="6346"/>
                </a:lnTo>
                <a:cubicBezTo>
                  <a:pt x="68" y="6381"/>
                  <a:pt x="-11" y="6537"/>
                  <a:pt x="1" y="6706"/>
                </a:cubicBezTo>
                <a:cubicBezTo>
                  <a:pt x="13" y="6876"/>
                  <a:pt x="113" y="7004"/>
                  <a:pt x="233" y="7004"/>
                </a:cubicBezTo>
                <a:lnTo>
                  <a:pt x="19243" y="7004"/>
                </a:lnTo>
                <a:lnTo>
                  <a:pt x="182" y="13127"/>
                </a:lnTo>
                <a:cubicBezTo>
                  <a:pt x="66" y="13164"/>
                  <a:pt x="-12" y="13319"/>
                  <a:pt x="1" y="13488"/>
                </a:cubicBezTo>
                <a:cubicBezTo>
                  <a:pt x="14" y="13656"/>
                  <a:pt x="114" y="13784"/>
                  <a:pt x="233" y="13784"/>
                </a:cubicBezTo>
                <a:lnTo>
                  <a:pt x="19822" y="13784"/>
                </a:lnTo>
                <a:lnTo>
                  <a:pt x="3857" y="20950"/>
                </a:lnTo>
                <a:cubicBezTo>
                  <a:pt x="3747" y="20999"/>
                  <a:pt x="3679" y="21156"/>
                  <a:pt x="3696" y="21318"/>
                </a:cubicBezTo>
                <a:cubicBezTo>
                  <a:pt x="3714" y="21480"/>
                  <a:pt x="3812" y="21600"/>
                  <a:pt x="3927" y="21600"/>
                </a:cubicBezTo>
                <a:lnTo>
                  <a:pt x="17646" y="21600"/>
                </a:lnTo>
                <a:cubicBezTo>
                  <a:pt x="17775" y="21600"/>
                  <a:pt x="17879" y="21451"/>
                  <a:pt x="17879" y="21267"/>
                </a:cubicBezTo>
                <a:cubicBezTo>
                  <a:pt x="17879" y="21084"/>
                  <a:pt x="17775" y="20935"/>
                  <a:pt x="17646" y="20935"/>
                </a:cubicBezTo>
                <a:lnTo>
                  <a:pt x="5445" y="20935"/>
                </a:lnTo>
                <a:lnTo>
                  <a:pt x="21410" y="13768"/>
                </a:lnTo>
                <a:cubicBezTo>
                  <a:pt x="21520" y="13719"/>
                  <a:pt x="21588" y="13563"/>
                  <a:pt x="21571" y="13400"/>
                </a:cubicBezTo>
                <a:cubicBezTo>
                  <a:pt x="21553" y="13238"/>
                  <a:pt x="21455" y="13118"/>
                  <a:pt x="21340" y="13118"/>
                </a:cubicBezTo>
                <a:close/>
              </a:path>
            </a:pathLst>
          </a:cu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25" name="Shape 2425"/>
          <p:cNvSpPr/>
          <p:nvPr/>
        </p:nvSpPr>
        <p:spPr>
          <a:xfrm>
            <a:off x="3405872" y="7009115"/>
            <a:ext cx="1339325" cy="1339291"/>
          </a:xfrm>
          <a:custGeom>
            <a:avLst/>
            <a:gdLst/>
            <a:ahLst/>
            <a:cxnLst>
              <a:cxn ang="0">
                <a:pos x="wd2" y="hd2"/>
              </a:cxn>
              <a:cxn ang="5400000">
                <a:pos x="wd2" y="hd2"/>
              </a:cxn>
              <a:cxn ang="10800000">
                <a:pos x="wd2" y="hd2"/>
              </a:cxn>
              <a:cxn ang="16200000">
                <a:pos x="wd2" y="hd2"/>
              </a:cxn>
            </a:cxnLst>
            <a:rect l="0" t="0" r="r" b="b"/>
            <a:pathLst>
              <a:path w="21600" h="21600" extrusionOk="0">
                <a:moveTo>
                  <a:pt x="4621" y="10774"/>
                </a:moveTo>
                <a:lnTo>
                  <a:pt x="4621" y="10749"/>
                </a:lnTo>
                <a:lnTo>
                  <a:pt x="4621" y="10748"/>
                </a:lnTo>
                <a:lnTo>
                  <a:pt x="4621" y="10722"/>
                </a:lnTo>
                <a:lnTo>
                  <a:pt x="4621" y="10697"/>
                </a:lnTo>
                <a:lnTo>
                  <a:pt x="4621" y="10696"/>
                </a:lnTo>
                <a:lnTo>
                  <a:pt x="4622" y="10671"/>
                </a:lnTo>
                <a:lnTo>
                  <a:pt x="4622" y="10670"/>
                </a:lnTo>
                <a:lnTo>
                  <a:pt x="4623" y="10645"/>
                </a:lnTo>
                <a:lnTo>
                  <a:pt x="4623" y="10619"/>
                </a:lnTo>
                <a:lnTo>
                  <a:pt x="4624" y="10593"/>
                </a:lnTo>
                <a:lnTo>
                  <a:pt x="4625" y="10568"/>
                </a:lnTo>
                <a:lnTo>
                  <a:pt x="4626" y="10542"/>
                </a:lnTo>
                <a:lnTo>
                  <a:pt x="4627" y="10516"/>
                </a:lnTo>
                <a:lnTo>
                  <a:pt x="4628" y="10491"/>
                </a:lnTo>
                <a:lnTo>
                  <a:pt x="4629" y="10465"/>
                </a:lnTo>
                <a:lnTo>
                  <a:pt x="4631" y="10439"/>
                </a:lnTo>
                <a:lnTo>
                  <a:pt x="4632" y="10414"/>
                </a:lnTo>
                <a:lnTo>
                  <a:pt x="4632" y="10414"/>
                </a:lnTo>
                <a:lnTo>
                  <a:pt x="4634" y="10389"/>
                </a:lnTo>
                <a:lnTo>
                  <a:pt x="4634" y="10388"/>
                </a:lnTo>
                <a:lnTo>
                  <a:pt x="4636" y="10363"/>
                </a:lnTo>
                <a:lnTo>
                  <a:pt x="4637" y="10337"/>
                </a:lnTo>
                <a:lnTo>
                  <a:pt x="4640" y="10312"/>
                </a:lnTo>
                <a:lnTo>
                  <a:pt x="4642" y="10287"/>
                </a:lnTo>
                <a:lnTo>
                  <a:pt x="4644" y="10261"/>
                </a:lnTo>
                <a:lnTo>
                  <a:pt x="4644" y="10261"/>
                </a:lnTo>
                <a:lnTo>
                  <a:pt x="4646" y="10236"/>
                </a:lnTo>
                <a:lnTo>
                  <a:pt x="4648" y="10211"/>
                </a:lnTo>
                <a:lnTo>
                  <a:pt x="4651" y="10185"/>
                </a:lnTo>
                <a:lnTo>
                  <a:pt x="4653" y="10160"/>
                </a:lnTo>
                <a:lnTo>
                  <a:pt x="4656" y="10135"/>
                </a:lnTo>
                <a:lnTo>
                  <a:pt x="4659" y="10109"/>
                </a:lnTo>
                <a:lnTo>
                  <a:pt x="4662" y="10085"/>
                </a:lnTo>
                <a:lnTo>
                  <a:pt x="4662" y="10084"/>
                </a:lnTo>
                <a:lnTo>
                  <a:pt x="4665" y="10059"/>
                </a:lnTo>
                <a:lnTo>
                  <a:pt x="4668" y="10034"/>
                </a:lnTo>
                <a:lnTo>
                  <a:pt x="4671" y="10009"/>
                </a:lnTo>
                <a:lnTo>
                  <a:pt x="4674" y="9984"/>
                </a:lnTo>
                <a:lnTo>
                  <a:pt x="4678" y="9959"/>
                </a:lnTo>
                <a:lnTo>
                  <a:pt x="4681" y="9934"/>
                </a:lnTo>
                <a:lnTo>
                  <a:pt x="4681" y="9934"/>
                </a:lnTo>
                <a:lnTo>
                  <a:pt x="4684" y="9909"/>
                </a:lnTo>
                <a:lnTo>
                  <a:pt x="4684" y="9909"/>
                </a:lnTo>
                <a:lnTo>
                  <a:pt x="4688" y="9884"/>
                </a:lnTo>
                <a:lnTo>
                  <a:pt x="4692" y="9859"/>
                </a:lnTo>
                <a:lnTo>
                  <a:pt x="4695" y="9835"/>
                </a:lnTo>
                <a:lnTo>
                  <a:pt x="4696" y="9834"/>
                </a:lnTo>
                <a:lnTo>
                  <a:pt x="4700" y="9810"/>
                </a:lnTo>
                <a:lnTo>
                  <a:pt x="4703" y="9785"/>
                </a:lnTo>
                <a:lnTo>
                  <a:pt x="4704" y="9785"/>
                </a:lnTo>
                <a:lnTo>
                  <a:pt x="4708" y="9760"/>
                </a:lnTo>
                <a:lnTo>
                  <a:pt x="4708" y="9760"/>
                </a:lnTo>
                <a:lnTo>
                  <a:pt x="4712" y="9736"/>
                </a:lnTo>
                <a:lnTo>
                  <a:pt x="4712" y="9735"/>
                </a:lnTo>
                <a:lnTo>
                  <a:pt x="4716" y="9711"/>
                </a:lnTo>
                <a:lnTo>
                  <a:pt x="4717" y="9711"/>
                </a:lnTo>
                <a:lnTo>
                  <a:pt x="4721" y="9686"/>
                </a:lnTo>
                <a:lnTo>
                  <a:pt x="4725" y="9662"/>
                </a:lnTo>
                <a:lnTo>
                  <a:pt x="4725" y="9661"/>
                </a:lnTo>
                <a:lnTo>
                  <a:pt x="4730" y="9637"/>
                </a:lnTo>
                <a:lnTo>
                  <a:pt x="4735" y="9612"/>
                </a:lnTo>
                <a:lnTo>
                  <a:pt x="4745" y="9563"/>
                </a:lnTo>
                <a:lnTo>
                  <a:pt x="4750" y="9539"/>
                </a:lnTo>
                <a:lnTo>
                  <a:pt x="4750" y="9538"/>
                </a:lnTo>
                <a:lnTo>
                  <a:pt x="4760" y="9490"/>
                </a:lnTo>
                <a:lnTo>
                  <a:pt x="4765" y="9466"/>
                </a:lnTo>
                <a:lnTo>
                  <a:pt x="4766" y="9466"/>
                </a:lnTo>
                <a:lnTo>
                  <a:pt x="4771" y="9442"/>
                </a:lnTo>
                <a:lnTo>
                  <a:pt x="4771" y="9441"/>
                </a:lnTo>
                <a:lnTo>
                  <a:pt x="4776" y="9417"/>
                </a:lnTo>
                <a:lnTo>
                  <a:pt x="4777" y="9417"/>
                </a:lnTo>
                <a:lnTo>
                  <a:pt x="4782" y="9393"/>
                </a:lnTo>
                <a:lnTo>
                  <a:pt x="4788" y="9369"/>
                </a:lnTo>
                <a:lnTo>
                  <a:pt x="4788" y="9368"/>
                </a:lnTo>
                <a:lnTo>
                  <a:pt x="4793" y="9345"/>
                </a:lnTo>
                <a:lnTo>
                  <a:pt x="4793" y="9344"/>
                </a:lnTo>
                <a:lnTo>
                  <a:pt x="4799" y="9321"/>
                </a:lnTo>
                <a:lnTo>
                  <a:pt x="4799" y="9320"/>
                </a:lnTo>
                <a:lnTo>
                  <a:pt x="4805" y="9296"/>
                </a:lnTo>
                <a:lnTo>
                  <a:pt x="4805" y="9296"/>
                </a:lnTo>
                <a:lnTo>
                  <a:pt x="4811" y="9273"/>
                </a:lnTo>
                <a:lnTo>
                  <a:pt x="4812" y="9272"/>
                </a:lnTo>
                <a:lnTo>
                  <a:pt x="4818" y="9249"/>
                </a:lnTo>
                <a:lnTo>
                  <a:pt x="4818" y="9248"/>
                </a:lnTo>
                <a:lnTo>
                  <a:pt x="4824" y="9224"/>
                </a:lnTo>
                <a:lnTo>
                  <a:pt x="4830" y="9201"/>
                </a:lnTo>
                <a:lnTo>
                  <a:pt x="4830" y="9200"/>
                </a:lnTo>
                <a:lnTo>
                  <a:pt x="4837" y="9177"/>
                </a:lnTo>
                <a:cubicBezTo>
                  <a:pt x="4973" y="8675"/>
                  <a:pt x="5176" y="8181"/>
                  <a:pt x="5449" y="7710"/>
                </a:cubicBezTo>
                <a:cubicBezTo>
                  <a:pt x="5526" y="7576"/>
                  <a:pt x="5609" y="7445"/>
                  <a:pt x="5694" y="7318"/>
                </a:cubicBezTo>
                <a:lnTo>
                  <a:pt x="5709" y="7297"/>
                </a:lnTo>
                <a:lnTo>
                  <a:pt x="5724" y="7276"/>
                </a:lnTo>
                <a:lnTo>
                  <a:pt x="5737" y="7255"/>
                </a:lnTo>
                <a:lnTo>
                  <a:pt x="5739" y="7254"/>
                </a:lnTo>
                <a:lnTo>
                  <a:pt x="5776" y="7201"/>
                </a:lnTo>
                <a:cubicBezTo>
                  <a:pt x="6173" y="6649"/>
                  <a:pt x="6659" y="6163"/>
                  <a:pt x="7214" y="5767"/>
                </a:cubicBezTo>
                <a:lnTo>
                  <a:pt x="7218" y="5765"/>
                </a:lnTo>
                <a:lnTo>
                  <a:pt x="7235" y="5753"/>
                </a:lnTo>
                <a:lnTo>
                  <a:pt x="7255" y="5738"/>
                </a:lnTo>
                <a:lnTo>
                  <a:pt x="7272" y="5727"/>
                </a:lnTo>
                <a:lnTo>
                  <a:pt x="7276" y="5723"/>
                </a:lnTo>
                <a:lnTo>
                  <a:pt x="7297" y="5709"/>
                </a:lnTo>
                <a:lnTo>
                  <a:pt x="7318" y="5694"/>
                </a:lnTo>
                <a:lnTo>
                  <a:pt x="7340" y="5680"/>
                </a:lnTo>
                <a:lnTo>
                  <a:pt x="7361" y="5665"/>
                </a:lnTo>
                <a:cubicBezTo>
                  <a:pt x="7474" y="5590"/>
                  <a:pt x="7590" y="5518"/>
                  <a:pt x="7710" y="5449"/>
                </a:cubicBezTo>
                <a:cubicBezTo>
                  <a:pt x="8189" y="5172"/>
                  <a:pt x="8690" y="4967"/>
                  <a:pt x="9200" y="4830"/>
                </a:cubicBezTo>
                <a:lnTo>
                  <a:pt x="9200" y="4829"/>
                </a:lnTo>
                <a:lnTo>
                  <a:pt x="9201" y="4829"/>
                </a:lnTo>
                <a:lnTo>
                  <a:pt x="9201" y="4830"/>
                </a:lnTo>
                <a:cubicBezTo>
                  <a:pt x="9392" y="4779"/>
                  <a:pt x="9587" y="4737"/>
                  <a:pt x="9785" y="4703"/>
                </a:cubicBezTo>
                <a:lnTo>
                  <a:pt x="9810" y="4700"/>
                </a:lnTo>
                <a:lnTo>
                  <a:pt x="9884" y="4688"/>
                </a:lnTo>
                <a:lnTo>
                  <a:pt x="9909" y="4685"/>
                </a:lnTo>
                <a:lnTo>
                  <a:pt x="9983" y="4674"/>
                </a:lnTo>
                <a:lnTo>
                  <a:pt x="9984" y="4674"/>
                </a:lnTo>
                <a:lnTo>
                  <a:pt x="10009" y="4671"/>
                </a:lnTo>
                <a:lnTo>
                  <a:pt x="10060" y="4664"/>
                </a:lnTo>
                <a:lnTo>
                  <a:pt x="10085" y="4662"/>
                </a:lnTo>
                <a:lnTo>
                  <a:pt x="10110" y="4659"/>
                </a:lnTo>
                <a:lnTo>
                  <a:pt x="10160" y="4653"/>
                </a:lnTo>
                <a:lnTo>
                  <a:pt x="10185" y="4651"/>
                </a:lnTo>
                <a:lnTo>
                  <a:pt x="10211" y="4648"/>
                </a:lnTo>
                <a:lnTo>
                  <a:pt x="10236" y="4646"/>
                </a:lnTo>
                <a:lnTo>
                  <a:pt x="10261" y="4644"/>
                </a:lnTo>
                <a:lnTo>
                  <a:pt x="10287" y="4642"/>
                </a:lnTo>
                <a:lnTo>
                  <a:pt x="10312" y="4639"/>
                </a:lnTo>
                <a:lnTo>
                  <a:pt x="10319" y="4639"/>
                </a:lnTo>
                <a:lnTo>
                  <a:pt x="10338" y="4637"/>
                </a:lnTo>
                <a:lnTo>
                  <a:pt x="10388" y="4634"/>
                </a:lnTo>
                <a:lnTo>
                  <a:pt x="10414" y="4633"/>
                </a:lnTo>
                <a:lnTo>
                  <a:pt x="10415" y="4633"/>
                </a:lnTo>
                <a:lnTo>
                  <a:pt x="10440" y="4631"/>
                </a:lnTo>
                <a:lnTo>
                  <a:pt x="10490" y="4628"/>
                </a:lnTo>
                <a:lnTo>
                  <a:pt x="10511" y="4627"/>
                </a:lnTo>
                <a:lnTo>
                  <a:pt x="10516" y="4626"/>
                </a:lnTo>
                <a:lnTo>
                  <a:pt x="10542" y="4626"/>
                </a:lnTo>
                <a:lnTo>
                  <a:pt x="10568" y="4625"/>
                </a:lnTo>
                <a:lnTo>
                  <a:pt x="10593" y="4624"/>
                </a:lnTo>
                <a:lnTo>
                  <a:pt x="10607" y="4623"/>
                </a:lnTo>
                <a:lnTo>
                  <a:pt x="10619" y="4623"/>
                </a:lnTo>
                <a:lnTo>
                  <a:pt x="10697" y="4622"/>
                </a:lnTo>
                <a:lnTo>
                  <a:pt x="10703" y="4621"/>
                </a:lnTo>
                <a:lnTo>
                  <a:pt x="10723" y="4621"/>
                </a:lnTo>
                <a:lnTo>
                  <a:pt x="10800" y="4620"/>
                </a:lnTo>
                <a:cubicBezTo>
                  <a:pt x="10852" y="4620"/>
                  <a:pt x="10904" y="4621"/>
                  <a:pt x="10955" y="4622"/>
                </a:cubicBezTo>
                <a:lnTo>
                  <a:pt x="10959" y="4623"/>
                </a:lnTo>
                <a:lnTo>
                  <a:pt x="10962" y="4623"/>
                </a:lnTo>
                <a:cubicBezTo>
                  <a:pt x="11010" y="4624"/>
                  <a:pt x="11059" y="4625"/>
                  <a:pt x="11107" y="4628"/>
                </a:cubicBezTo>
                <a:lnTo>
                  <a:pt x="11130" y="4629"/>
                </a:lnTo>
                <a:cubicBezTo>
                  <a:pt x="11174" y="4631"/>
                  <a:pt x="11218" y="4634"/>
                  <a:pt x="11262" y="4637"/>
                </a:cubicBezTo>
                <a:lnTo>
                  <a:pt x="11275" y="4639"/>
                </a:lnTo>
                <a:lnTo>
                  <a:pt x="11288" y="4639"/>
                </a:lnTo>
                <a:cubicBezTo>
                  <a:pt x="11332" y="4643"/>
                  <a:pt x="11377" y="4646"/>
                  <a:pt x="11421" y="4651"/>
                </a:cubicBezTo>
                <a:lnTo>
                  <a:pt x="11449" y="4654"/>
                </a:lnTo>
                <a:cubicBezTo>
                  <a:pt x="11488" y="4658"/>
                  <a:pt x="11527" y="4663"/>
                  <a:pt x="11564" y="4667"/>
                </a:cubicBezTo>
                <a:lnTo>
                  <a:pt x="11609" y="4673"/>
                </a:lnTo>
                <a:lnTo>
                  <a:pt x="11712" y="4688"/>
                </a:lnTo>
                <a:lnTo>
                  <a:pt x="11767" y="4696"/>
                </a:lnTo>
                <a:cubicBezTo>
                  <a:pt x="11802" y="4701"/>
                  <a:pt x="11836" y="4707"/>
                  <a:pt x="11871" y="4713"/>
                </a:cubicBezTo>
                <a:lnTo>
                  <a:pt x="11920" y="4722"/>
                </a:lnTo>
                <a:lnTo>
                  <a:pt x="11987" y="4735"/>
                </a:lnTo>
                <a:lnTo>
                  <a:pt x="12012" y="4740"/>
                </a:lnTo>
                <a:lnTo>
                  <a:pt x="12085" y="4755"/>
                </a:lnTo>
                <a:lnTo>
                  <a:pt x="12110" y="4760"/>
                </a:lnTo>
                <a:lnTo>
                  <a:pt x="12134" y="4765"/>
                </a:lnTo>
                <a:lnTo>
                  <a:pt x="12143" y="4767"/>
                </a:lnTo>
                <a:cubicBezTo>
                  <a:pt x="12181" y="4776"/>
                  <a:pt x="12218" y="4784"/>
                  <a:pt x="12255" y="4793"/>
                </a:cubicBezTo>
                <a:lnTo>
                  <a:pt x="12280" y="4799"/>
                </a:lnTo>
                <a:lnTo>
                  <a:pt x="12303" y="4805"/>
                </a:lnTo>
                <a:lnTo>
                  <a:pt x="12376" y="4823"/>
                </a:lnTo>
                <a:lnTo>
                  <a:pt x="12399" y="4830"/>
                </a:lnTo>
                <a:lnTo>
                  <a:pt x="12400" y="4830"/>
                </a:lnTo>
                <a:lnTo>
                  <a:pt x="12404" y="4831"/>
                </a:lnTo>
                <a:lnTo>
                  <a:pt x="12495" y="4856"/>
                </a:lnTo>
                <a:lnTo>
                  <a:pt x="12519" y="4864"/>
                </a:lnTo>
                <a:lnTo>
                  <a:pt x="12537" y="4869"/>
                </a:lnTo>
                <a:lnTo>
                  <a:pt x="12613" y="4892"/>
                </a:lnTo>
                <a:lnTo>
                  <a:pt x="12662" y="4906"/>
                </a:lnTo>
                <a:lnTo>
                  <a:pt x="12686" y="4914"/>
                </a:lnTo>
                <a:lnTo>
                  <a:pt x="12709" y="4922"/>
                </a:lnTo>
                <a:lnTo>
                  <a:pt x="12733" y="4929"/>
                </a:lnTo>
                <a:cubicBezTo>
                  <a:pt x="13128" y="5060"/>
                  <a:pt x="13515" y="5232"/>
                  <a:pt x="13889" y="5448"/>
                </a:cubicBezTo>
                <a:cubicBezTo>
                  <a:pt x="13979" y="5500"/>
                  <a:pt x="14067" y="5554"/>
                  <a:pt x="14154" y="5609"/>
                </a:cubicBezTo>
                <a:lnTo>
                  <a:pt x="14175" y="5623"/>
                </a:lnTo>
                <a:lnTo>
                  <a:pt x="14197" y="5638"/>
                </a:lnTo>
                <a:lnTo>
                  <a:pt x="14249" y="5671"/>
                </a:lnTo>
                <a:lnTo>
                  <a:pt x="14323" y="5723"/>
                </a:lnTo>
                <a:lnTo>
                  <a:pt x="14331" y="5728"/>
                </a:lnTo>
                <a:cubicBezTo>
                  <a:pt x="14905" y="6129"/>
                  <a:pt x="15409" y="6624"/>
                  <a:pt x="15818" y="7193"/>
                </a:cubicBezTo>
                <a:lnTo>
                  <a:pt x="15820" y="7195"/>
                </a:lnTo>
                <a:lnTo>
                  <a:pt x="15833" y="7214"/>
                </a:lnTo>
                <a:lnTo>
                  <a:pt x="15847" y="7235"/>
                </a:lnTo>
                <a:lnTo>
                  <a:pt x="15862" y="7255"/>
                </a:lnTo>
                <a:cubicBezTo>
                  <a:pt x="15964" y="7401"/>
                  <a:pt x="16061" y="7553"/>
                  <a:pt x="16151" y="7710"/>
                </a:cubicBezTo>
                <a:cubicBezTo>
                  <a:pt x="16428" y="8189"/>
                  <a:pt x="16633" y="8690"/>
                  <a:pt x="16770" y="9200"/>
                </a:cubicBezTo>
                <a:lnTo>
                  <a:pt x="16770" y="9201"/>
                </a:lnTo>
                <a:cubicBezTo>
                  <a:pt x="16856" y="9519"/>
                  <a:pt x="16916" y="9848"/>
                  <a:pt x="16949" y="10185"/>
                </a:cubicBezTo>
                <a:cubicBezTo>
                  <a:pt x="16954" y="10227"/>
                  <a:pt x="16957" y="10269"/>
                  <a:pt x="16960" y="10312"/>
                </a:cubicBezTo>
                <a:lnTo>
                  <a:pt x="16963" y="10337"/>
                </a:lnTo>
                <a:lnTo>
                  <a:pt x="16965" y="10363"/>
                </a:lnTo>
                <a:cubicBezTo>
                  <a:pt x="16967" y="10414"/>
                  <a:pt x="16971" y="10465"/>
                  <a:pt x="16973" y="10516"/>
                </a:cubicBezTo>
                <a:lnTo>
                  <a:pt x="16974" y="10542"/>
                </a:lnTo>
                <a:lnTo>
                  <a:pt x="16976" y="10593"/>
                </a:lnTo>
                <a:lnTo>
                  <a:pt x="16977" y="10619"/>
                </a:lnTo>
                <a:lnTo>
                  <a:pt x="16977" y="10645"/>
                </a:lnTo>
                <a:lnTo>
                  <a:pt x="16978" y="10670"/>
                </a:lnTo>
                <a:lnTo>
                  <a:pt x="16979" y="10696"/>
                </a:lnTo>
                <a:lnTo>
                  <a:pt x="16979" y="10722"/>
                </a:lnTo>
                <a:lnTo>
                  <a:pt x="16979" y="10748"/>
                </a:lnTo>
                <a:lnTo>
                  <a:pt x="16979" y="10774"/>
                </a:lnTo>
                <a:lnTo>
                  <a:pt x="16979" y="10774"/>
                </a:lnTo>
                <a:lnTo>
                  <a:pt x="16979" y="10800"/>
                </a:lnTo>
                <a:lnTo>
                  <a:pt x="16979" y="10826"/>
                </a:lnTo>
                <a:lnTo>
                  <a:pt x="16979" y="10852"/>
                </a:lnTo>
                <a:lnTo>
                  <a:pt x="16979" y="10878"/>
                </a:lnTo>
                <a:lnTo>
                  <a:pt x="16979" y="10903"/>
                </a:lnTo>
                <a:lnTo>
                  <a:pt x="16979" y="10904"/>
                </a:lnTo>
                <a:lnTo>
                  <a:pt x="16978" y="10930"/>
                </a:lnTo>
                <a:lnTo>
                  <a:pt x="16977" y="10955"/>
                </a:lnTo>
                <a:lnTo>
                  <a:pt x="16977" y="10981"/>
                </a:lnTo>
                <a:lnTo>
                  <a:pt x="16976" y="11007"/>
                </a:lnTo>
                <a:lnTo>
                  <a:pt x="16976" y="11032"/>
                </a:lnTo>
                <a:lnTo>
                  <a:pt x="16974" y="11058"/>
                </a:lnTo>
                <a:lnTo>
                  <a:pt x="16973" y="11084"/>
                </a:lnTo>
                <a:lnTo>
                  <a:pt x="16972" y="11109"/>
                </a:lnTo>
                <a:lnTo>
                  <a:pt x="16971" y="11135"/>
                </a:lnTo>
                <a:lnTo>
                  <a:pt x="16969" y="11161"/>
                </a:lnTo>
                <a:lnTo>
                  <a:pt x="16967" y="11186"/>
                </a:lnTo>
                <a:lnTo>
                  <a:pt x="16967" y="11186"/>
                </a:lnTo>
                <a:lnTo>
                  <a:pt x="16966" y="11211"/>
                </a:lnTo>
                <a:lnTo>
                  <a:pt x="16966" y="11212"/>
                </a:lnTo>
                <a:lnTo>
                  <a:pt x="16965" y="11237"/>
                </a:lnTo>
                <a:lnTo>
                  <a:pt x="16965" y="11238"/>
                </a:lnTo>
                <a:lnTo>
                  <a:pt x="16963" y="11263"/>
                </a:lnTo>
                <a:lnTo>
                  <a:pt x="16960" y="11288"/>
                </a:lnTo>
                <a:lnTo>
                  <a:pt x="16960" y="11289"/>
                </a:lnTo>
                <a:lnTo>
                  <a:pt x="16958" y="11313"/>
                </a:lnTo>
                <a:lnTo>
                  <a:pt x="16956" y="11339"/>
                </a:lnTo>
                <a:lnTo>
                  <a:pt x="16956" y="11339"/>
                </a:lnTo>
                <a:lnTo>
                  <a:pt x="16954" y="11364"/>
                </a:lnTo>
                <a:lnTo>
                  <a:pt x="16954" y="11365"/>
                </a:lnTo>
                <a:lnTo>
                  <a:pt x="16952" y="11389"/>
                </a:lnTo>
                <a:lnTo>
                  <a:pt x="16949" y="11415"/>
                </a:lnTo>
                <a:lnTo>
                  <a:pt x="16947" y="11440"/>
                </a:lnTo>
                <a:lnTo>
                  <a:pt x="16947" y="11441"/>
                </a:lnTo>
                <a:lnTo>
                  <a:pt x="16944" y="11465"/>
                </a:lnTo>
                <a:lnTo>
                  <a:pt x="16944" y="11466"/>
                </a:lnTo>
                <a:lnTo>
                  <a:pt x="16941" y="11491"/>
                </a:lnTo>
                <a:lnTo>
                  <a:pt x="16938" y="11515"/>
                </a:lnTo>
                <a:lnTo>
                  <a:pt x="16938" y="11516"/>
                </a:lnTo>
                <a:lnTo>
                  <a:pt x="16935" y="11541"/>
                </a:lnTo>
                <a:lnTo>
                  <a:pt x="16932" y="11566"/>
                </a:lnTo>
                <a:lnTo>
                  <a:pt x="16932" y="11566"/>
                </a:lnTo>
                <a:lnTo>
                  <a:pt x="16929" y="11591"/>
                </a:lnTo>
                <a:lnTo>
                  <a:pt x="16926" y="11616"/>
                </a:lnTo>
                <a:lnTo>
                  <a:pt x="16926" y="11617"/>
                </a:lnTo>
                <a:lnTo>
                  <a:pt x="16922" y="11641"/>
                </a:lnTo>
                <a:lnTo>
                  <a:pt x="16919" y="11666"/>
                </a:lnTo>
                <a:lnTo>
                  <a:pt x="16919" y="11666"/>
                </a:lnTo>
                <a:lnTo>
                  <a:pt x="16916" y="11691"/>
                </a:lnTo>
                <a:lnTo>
                  <a:pt x="16912" y="11716"/>
                </a:lnTo>
                <a:lnTo>
                  <a:pt x="16912" y="11716"/>
                </a:lnTo>
                <a:lnTo>
                  <a:pt x="16908" y="11741"/>
                </a:lnTo>
                <a:lnTo>
                  <a:pt x="16908" y="11741"/>
                </a:lnTo>
                <a:lnTo>
                  <a:pt x="16904" y="11766"/>
                </a:lnTo>
                <a:lnTo>
                  <a:pt x="16900" y="11790"/>
                </a:lnTo>
                <a:lnTo>
                  <a:pt x="16900" y="11791"/>
                </a:lnTo>
                <a:lnTo>
                  <a:pt x="16896" y="11815"/>
                </a:lnTo>
                <a:lnTo>
                  <a:pt x="16892" y="11840"/>
                </a:lnTo>
                <a:lnTo>
                  <a:pt x="16892" y="11840"/>
                </a:lnTo>
                <a:lnTo>
                  <a:pt x="16888" y="11865"/>
                </a:lnTo>
                <a:lnTo>
                  <a:pt x="16888" y="11865"/>
                </a:lnTo>
                <a:lnTo>
                  <a:pt x="16883" y="11889"/>
                </a:lnTo>
                <a:lnTo>
                  <a:pt x="16883" y="11890"/>
                </a:lnTo>
                <a:lnTo>
                  <a:pt x="16879" y="11914"/>
                </a:lnTo>
                <a:lnTo>
                  <a:pt x="16879" y="11914"/>
                </a:lnTo>
                <a:lnTo>
                  <a:pt x="16875" y="11939"/>
                </a:lnTo>
                <a:lnTo>
                  <a:pt x="16870" y="11963"/>
                </a:lnTo>
                <a:lnTo>
                  <a:pt x="16870" y="11964"/>
                </a:lnTo>
                <a:lnTo>
                  <a:pt x="16865" y="11988"/>
                </a:lnTo>
                <a:lnTo>
                  <a:pt x="16865" y="11988"/>
                </a:lnTo>
                <a:lnTo>
                  <a:pt x="16861" y="12012"/>
                </a:lnTo>
                <a:lnTo>
                  <a:pt x="16860" y="12013"/>
                </a:lnTo>
                <a:lnTo>
                  <a:pt x="16856" y="12037"/>
                </a:lnTo>
                <a:lnTo>
                  <a:pt x="16855" y="12037"/>
                </a:lnTo>
                <a:lnTo>
                  <a:pt x="16850" y="12061"/>
                </a:lnTo>
                <a:lnTo>
                  <a:pt x="16850" y="12062"/>
                </a:lnTo>
                <a:lnTo>
                  <a:pt x="16845" y="12085"/>
                </a:lnTo>
                <a:lnTo>
                  <a:pt x="16845" y="12086"/>
                </a:lnTo>
                <a:lnTo>
                  <a:pt x="16840" y="12110"/>
                </a:lnTo>
                <a:lnTo>
                  <a:pt x="16840" y="12111"/>
                </a:lnTo>
                <a:lnTo>
                  <a:pt x="16835" y="12134"/>
                </a:lnTo>
                <a:lnTo>
                  <a:pt x="16834" y="12135"/>
                </a:lnTo>
                <a:lnTo>
                  <a:pt x="16829" y="12158"/>
                </a:lnTo>
                <a:lnTo>
                  <a:pt x="16829" y="12159"/>
                </a:lnTo>
                <a:lnTo>
                  <a:pt x="16824" y="12183"/>
                </a:lnTo>
                <a:lnTo>
                  <a:pt x="16823" y="12183"/>
                </a:lnTo>
                <a:lnTo>
                  <a:pt x="16818" y="12207"/>
                </a:lnTo>
                <a:lnTo>
                  <a:pt x="16818" y="12208"/>
                </a:lnTo>
                <a:lnTo>
                  <a:pt x="16812" y="12231"/>
                </a:lnTo>
                <a:lnTo>
                  <a:pt x="16812" y="12232"/>
                </a:lnTo>
                <a:lnTo>
                  <a:pt x="16807" y="12255"/>
                </a:lnTo>
                <a:lnTo>
                  <a:pt x="16807" y="12256"/>
                </a:lnTo>
                <a:lnTo>
                  <a:pt x="16801" y="12279"/>
                </a:lnTo>
                <a:lnTo>
                  <a:pt x="16801" y="12280"/>
                </a:lnTo>
                <a:lnTo>
                  <a:pt x="16795" y="12304"/>
                </a:lnTo>
                <a:lnTo>
                  <a:pt x="16789" y="12328"/>
                </a:lnTo>
                <a:lnTo>
                  <a:pt x="16789" y="12328"/>
                </a:lnTo>
                <a:lnTo>
                  <a:pt x="16783" y="12351"/>
                </a:lnTo>
                <a:lnTo>
                  <a:pt x="16783" y="12352"/>
                </a:lnTo>
                <a:lnTo>
                  <a:pt x="16776" y="12376"/>
                </a:lnTo>
                <a:lnTo>
                  <a:pt x="16770" y="12400"/>
                </a:lnTo>
                <a:lnTo>
                  <a:pt x="16770" y="12400"/>
                </a:lnTo>
                <a:lnTo>
                  <a:pt x="16763" y="12424"/>
                </a:lnTo>
                <a:cubicBezTo>
                  <a:pt x="16626" y="12926"/>
                  <a:pt x="16424" y="13419"/>
                  <a:pt x="16151" y="13890"/>
                </a:cubicBezTo>
                <a:cubicBezTo>
                  <a:pt x="16074" y="14025"/>
                  <a:pt x="15991" y="14155"/>
                  <a:pt x="15906" y="14282"/>
                </a:cubicBezTo>
                <a:lnTo>
                  <a:pt x="15891" y="14303"/>
                </a:lnTo>
                <a:lnTo>
                  <a:pt x="15876" y="14324"/>
                </a:lnTo>
                <a:lnTo>
                  <a:pt x="15862" y="14345"/>
                </a:lnTo>
                <a:lnTo>
                  <a:pt x="15861" y="14346"/>
                </a:lnTo>
                <a:lnTo>
                  <a:pt x="15824" y="14398"/>
                </a:lnTo>
                <a:cubicBezTo>
                  <a:pt x="15439" y="14935"/>
                  <a:pt x="14970" y="15408"/>
                  <a:pt x="14436" y="15797"/>
                </a:cubicBezTo>
                <a:lnTo>
                  <a:pt x="14428" y="15804"/>
                </a:lnTo>
                <a:lnTo>
                  <a:pt x="14407" y="15818"/>
                </a:lnTo>
                <a:lnTo>
                  <a:pt x="14386" y="15833"/>
                </a:lnTo>
                <a:lnTo>
                  <a:pt x="14382" y="15836"/>
                </a:lnTo>
                <a:lnTo>
                  <a:pt x="14366" y="15848"/>
                </a:lnTo>
                <a:lnTo>
                  <a:pt x="14345" y="15862"/>
                </a:lnTo>
                <a:cubicBezTo>
                  <a:pt x="14199" y="15964"/>
                  <a:pt x="14047" y="16061"/>
                  <a:pt x="13889" y="16151"/>
                </a:cubicBezTo>
                <a:cubicBezTo>
                  <a:pt x="13411" y="16428"/>
                  <a:pt x="12910" y="16633"/>
                  <a:pt x="12400" y="16770"/>
                </a:cubicBezTo>
                <a:lnTo>
                  <a:pt x="12400" y="16771"/>
                </a:lnTo>
                <a:lnTo>
                  <a:pt x="12399" y="16771"/>
                </a:lnTo>
                <a:cubicBezTo>
                  <a:pt x="12208" y="16822"/>
                  <a:pt x="12013" y="16863"/>
                  <a:pt x="11815" y="16897"/>
                </a:cubicBezTo>
                <a:lnTo>
                  <a:pt x="11790" y="16900"/>
                </a:lnTo>
                <a:lnTo>
                  <a:pt x="11715" y="16912"/>
                </a:lnTo>
                <a:lnTo>
                  <a:pt x="11691" y="16915"/>
                </a:lnTo>
                <a:lnTo>
                  <a:pt x="11617" y="16926"/>
                </a:lnTo>
                <a:lnTo>
                  <a:pt x="11616" y="16926"/>
                </a:lnTo>
                <a:lnTo>
                  <a:pt x="11591" y="16929"/>
                </a:lnTo>
                <a:lnTo>
                  <a:pt x="11541" y="16936"/>
                </a:lnTo>
                <a:lnTo>
                  <a:pt x="11515" y="16939"/>
                </a:lnTo>
                <a:lnTo>
                  <a:pt x="11490" y="16941"/>
                </a:lnTo>
                <a:lnTo>
                  <a:pt x="11440" y="16947"/>
                </a:lnTo>
                <a:lnTo>
                  <a:pt x="11415" y="16949"/>
                </a:lnTo>
                <a:lnTo>
                  <a:pt x="11390" y="16952"/>
                </a:lnTo>
                <a:lnTo>
                  <a:pt x="11364" y="16954"/>
                </a:lnTo>
                <a:lnTo>
                  <a:pt x="11339" y="16956"/>
                </a:lnTo>
                <a:lnTo>
                  <a:pt x="11313" y="16959"/>
                </a:lnTo>
                <a:lnTo>
                  <a:pt x="11288" y="16961"/>
                </a:lnTo>
                <a:lnTo>
                  <a:pt x="11281" y="16961"/>
                </a:lnTo>
                <a:lnTo>
                  <a:pt x="11262" y="16963"/>
                </a:lnTo>
                <a:lnTo>
                  <a:pt x="11212" y="16966"/>
                </a:lnTo>
                <a:lnTo>
                  <a:pt x="11186" y="16968"/>
                </a:lnTo>
                <a:lnTo>
                  <a:pt x="11185" y="16968"/>
                </a:lnTo>
                <a:lnTo>
                  <a:pt x="11160" y="16969"/>
                </a:lnTo>
                <a:lnTo>
                  <a:pt x="11110" y="16972"/>
                </a:lnTo>
                <a:lnTo>
                  <a:pt x="11090" y="16973"/>
                </a:lnTo>
                <a:lnTo>
                  <a:pt x="11083" y="16974"/>
                </a:lnTo>
                <a:lnTo>
                  <a:pt x="11058" y="16975"/>
                </a:lnTo>
                <a:lnTo>
                  <a:pt x="11033" y="16975"/>
                </a:lnTo>
                <a:lnTo>
                  <a:pt x="11006" y="16976"/>
                </a:lnTo>
                <a:lnTo>
                  <a:pt x="10993" y="16977"/>
                </a:lnTo>
                <a:lnTo>
                  <a:pt x="10981" y="16977"/>
                </a:lnTo>
                <a:lnTo>
                  <a:pt x="10904" y="16978"/>
                </a:lnTo>
                <a:lnTo>
                  <a:pt x="10897" y="16979"/>
                </a:lnTo>
                <a:lnTo>
                  <a:pt x="10878" y="16979"/>
                </a:lnTo>
                <a:lnTo>
                  <a:pt x="10800" y="16980"/>
                </a:lnTo>
                <a:cubicBezTo>
                  <a:pt x="10748" y="16980"/>
                  <a:pt x="10697" y="16979"/>
                  <a:pt x="10645" y="16978"/>
                </a:cubicBezTo>
                <a:lnTo>
                  <a:pt x="10641" y="16978"/>
                </a:lnTo>
                <a:lnTo>
                  <a:pt x="10638" y="16977"/>
                </a:lnTo>
                <a:cubicBezTo>
                  <a:pt x="10589" y="16976"/>
                  <a:pt x="10541" y="16975"/>
                  <a:pt x="10492" y="16972"/>
                </a:cubicBezTo>
                <a:lnTo>
                  <a:pt x="10470" y="16971"/>
                </a:lnTo>
                <a:cubicBezTo>
                  <a:pt x="10426" y="16969"/>
                  <a:pt x="10382" y="16966"/>
                  <a:pt x="10338" y="16963"/>
                </a:cubicBezTo>
                <a:lnTo>
                  <a:pt x="10325" y="16961"/>
                </a:lnTo>
                <a:lnTo>
                  <a:pt x="10312" y="16961"/>
                </a:lnTo>
                <a:cubicBezTo>
                  <a:pt x="10268" y="16957"/>
                  <a:pt x="10223" y="16954"/>
                  <a:pt x="10179" y="16949"/>
                </a:cubicBezTo>
                <a:lnTo>
                  <a:pt x="10151" y="16945"/>
                </a:lnTo>
                <a:cubicBezTo>
                  <a:pt x="10112" y="16942"/>
                  <a:pt x="10074" y="16938"/>
                  <a:pt x="10035" y="16933"/>
                </a:cubicBezTo>
                <a:lnTo>
                  <a:pt x="9991" y="16927"/>
                </a:lnTo>
                <a:lnTo>
                  <a:pt x="9888" y="16912"/>
                </a:lnTo>
                <a:lnTo>
                  <a:pt x="9833" y="16904"/>
                </a:lnTo>
                <a:cubicBezTo>
                  <a:pt x="9799" y="16899"/>
                  <a:pt x="9764" y="16893"/>
                  <a:pt x="9729" y="16887"/>
                </a:cubicBezTo>
                <a:lnTo>
                  <a:pt x="9680" y="16878"/>
                </a:lnTo>
                <a:lnTo>
                  <a:pt x="9613" y="16865"/>
                </a:lnTo>
                <a:lnTo>
                  <a:pt x="9588" y="16860"/>
                </a:lnTo>
                <a:lnTo>
                  <a:pt x="9514" y="16845"/>
                </a:lnTo>
                <a:lnTo>
                  <a:pt x="9490" y="16840"/>
                </a:lnTo>
                <a:lnTo>
                  <a:pt x="9466" y="16835"/>
                </a:lnTo>
                <a:lnTo>
                  <a:pt x="9457" y="16833"/>
                </a:lnTo>
                <a:cubicBezTo>
                  <a:pt x="9420" y="16824"/>
                  <a:pt x="9382" y="16816"/>
                  <a:pt x="9345" y="16807"/>
                </a:cubicBezTo>
                <a:lnTo>
                  <a:pt x="9321" y="16801"/>
                </a:lnTo>
                <a:lnTo>
                  <a:pt x="9297" y="16795"/>
                </a:lnTo>
                <a:lnTo>
                  <a:pt x="9225" y="16777"/>
                </a:lnTo>
                <a:lnTo>
                  <a:pt x="9201" y="16771"/>
                </a:lnTo>
                <a:lnTo>
                  <a:pt x="9200" y="16770"/>
                </a:lnTo>
                <a:lnTo>
                  <a:pt x="9196" y="16769"/>
                </a:lnTo>
                <a:lnTo>
                  <a:pt x="9105" y="16744"/>
                </a:lnTo>
                <a:lnTo>
                  <a:pt x="9081" y="16737"/>
                </a:lnTo>
                <a:lnTo>
                  <a:pt x="9063" y="16731"/>
                </a:lnTo>
                <a:lnTo>
                  <a:pt x="8987" y="16709"/>
                </a:lnTo>
                <a:lnTo>
                  <a:pt x="8938" y="16694"/>
                </a:lnTo>
                <a:lnTo>
                  <a:pt x="8914" y="16686"/>
                </a:lnTo>
                <a:lnTo>
                  <a:pt x="8890" y="16679"/>
                </a:lnTo>
                <a:lnTo>
                  <a:pt x="8867" y="16670"/>
                </a:lnTo>
                <a:cubicBezTo>
                  <a:pt x="8472" y="16540"/>
                  <a:pt x="8085" y="16368"/>
                  <a:pt x="7711" y="16152"/>
                </a:cubicBezTo>
                <a:cubicBezTo>
                  <a:pt x="7621" y="16100"/>
                  <a:pt x="7532" y="16046"/>
                  <a:pt x="7447" y="15991"/>
                </a:cubicBezTo>
                <a:lnTo>
                  <a:pt x="7425" y="15977"/>
                </a:lnTo>
                <a:lnTo>
                  <a:pt x="7403" y="15962"/>
                </a:lnTo>
                <a:lnTo>
                  <a:pt x="7351" y="15928"/>
                </a:lnTo>
                <a:lnTo>
                  <a:pt x="7276" y="15877"/>
                </a:lnTo>
                <a:lnTo>
                  <a:pt x="7269" y="15872"/>
                </a:lnTo>
                <a:cubicBezTo>
                  <a:pt x="6695" y="15471"/>
                  <a:pt x="6191" y="14976"/>
                  <a:pt x="5782" y="14407"/>
                </a:cubicBezTo>
                <a:lnTo>
                  <a:pt x="5780" y="14405"/>
                </a:lnTo>
                <a:lnTo>
                  <a:pt x="5768" y="14386"/>
                </a:lnTo>
                <a:lnTo>
                  <a:pt x="5752" y="14365"/>
                </a:lnTo>
                <a:cubicBezTo>
                  <a:pt x="5645" y="14213"/>
                  <a:pt x="5544" y="14055"/>
                  <a:pt x="5449" y="13890"/>
                </a:cubicBezTo>
                <a:cubicBezTo>
                  <a:pt x="5172" y="13411"/>
                  <a:pt x="4967" y="12910"/>
                  <a:pt x="4830" y="12400"/>
                </a:cubicBezTo>
                <a:lnTo>
                  <a:pt x="4830" y="12400"/>
                </a:lnTo>
                <a:lnTo>
                  <a:pt x="4829" y="12400"/>
                </a:lnTo>
                <a:lnTo>
                  <a:pt x="4830" y="12400"/>
                </a:lnTo>
                <a:cubicBezTo>
                  <a:pt x="4745" y="12081"/>
                  <a:pt x="4684" y="11751"/>
                  <a:pt x="4651" y="11415"/>
                </a:cubicBezTo>
                <a:cubicBezTo>
                  <a:pt x="4646" y="11373"/>
                  <a:pt x="4643" y="11331"/>
                  <a:pt x="4640" y="11289"/>
                </a:cubicBezTo>
                <a:lnTo>
                  <a:pt x="4640" y="11288"/>
                </a:lnTo>
                <a:lnTo>
                  <a:pt x="4637" y="11263"/>
                </a:lnTo>
                <a:lnTo>
                  <a:pt x="4636" y="11238"/>
                </a:lnTo>
                <a:lnTo>
                  <a:pt x="4636" y="11237"/>
                </a:lnTo>
                <a:cubicBezTo>
                  <a:pt x="4632" y="11186"/>
                  <a:pt x="4629" y="11135"/>
                  <a:pt x="4627" y="11084"/>
                </a:cubicBezTo>
                <a:lnTo>
                  <a:pt x="4626" y="11058"/>
                </a:lnTo>
                <a:lnTo>
                  <a:pt x="4624" y="11007"/>
                </a:lnTo>
                <a:lnTo>
                  <a:pt x="4623" y="10981"/>
                </a:lnTo>
                <a:lnTo>
                  <a:pt x="4623" y="10955"/>
                </a:lnTo>
                <a:lnTo>
                  <a:pt x="4622" y="10930"/>
                </a:lnTo>
                <a:lnTo>
                  <a:pt x="4621" y="10904"/>
                </a:lnTo>
                <a:lnTo>
                  <a:pt x="4621" y="10878"/>
                </a:lnTo>
                <a:lnTo>
                  <a:pt x="4621" y="10852"/>
                </a:lnTo>
                <a:lnTo>
                  <a:pt x="4621" y="10826"/>
                </a:lnTo>
                <a:lnTo>
                  <a:pt x="4621" y="10826"/>
                </a:lnTo>
                <a:lnTo>
                  <a:pt x="4620" y="10800"/>
                </a:lnTo>
                <a:cubicBezTo>
                  <a:pt x="4620" y="10800"/>
                  <a:pt x="4621" y="10774"/>
                  <a:pt x="4621" y="10774"/>
                </a:cubicBezTo>
                <a:close/>
                <a:moveTo>
                  <a:pt x="2564" y="13708"/>
                </a:moveTo>
                <a:lnTo>
                  <a:pt x="749" y="14756"/>
                </a:lnTo>
                <a:cubicBezTo>
                  <a:pt x="943" y="15247"/>
                  <a:pt x="1175" y="15730"/>
                  <a:pt x="1447" y="16200"/>
                </a:cubicBezTo>
                <a:cubicBezTo>
                  <a:pt x="1719" y="16671"/>
                  <a:pt x="2021" y="17113"/>
                  <a:pt x="2349" y="17526"/>
                </a:cubicBezTo>
                <a:lnTo>
                  <a:pt x="4166" y="16477"/>
                </a:lnTo>
                <a:cubicBezTo>
                  <a:pt x="4459" y="16821"/>
                  <a:pt x="4780" y="17140"/>
                  <a:pt x="5123" y="17434"/>
                </a:cubicBezTo>
                <a:lnTo>
                  <a:pt x="4074" y="19251"/>
                </a:lnTo>
                <a:cubicBezTo>
                  <a:pt x="4488" y="19580"/>
                  <a:pt x="4930" y="19882"/>
                  <a:pt x="5400" y="20153"/>
                </a:cubicBezTo>
                <a:cubicBezTo>
                  <a:pt x="5871" y="20425"/>
                  <a:pt x="6353" y="20657"/>
                  <a:pt x="6845" y="20851"/>
                </a:cubicBezTo>
                <a:lnTo>
                  <a:pt x="7892" y="19036"/>
                </a:lnTo>
                <a:cubicBezTo>
                  <a:pt x="8314" y="19185"/>
                  <a:pt x="8752" y="19302"/>
                  <a:pt x="9201" y="19386"/>
                </a:cubicBezTo>
                <a:lnTo>
                  <a:pt x="9201" y="21482"/>
                </a:lnTo>
                <a:cubicBezTo>
                  <a:pt x="9723" y="21560"/>
                  <a:pt x="10256" y="21600"/>
                  <a:pt x="10800" y="21600"/>
                </a:cubicBezTo>
                <a:cubicBezTo>
                  <a:pt x="11344" y="21600"/>
                  <a:pt x="11877" y="21560"/>
                  <a:pt x="12399" y="21482"/>
                </a:cubicBezTo>
                <a:lnTo>
                  <a:pt x="12399" y="19386"/>
                </a:lnTo>
                <a:cubicBezTo>
                  <a:pt x="12849" y="19303"/>
                  <a:pt x="13286" y="19185"/>
                  <a:pt x="13708" y="19036"/>
                </a:cubicBezTo>
                <a:lnTo>
                  <a:pt x="14756" y="20851"/>
                </a:lnTo>
                <a:cubicBezTo>
                  <a:pt x="15246" y="20657"/>
                  <a:pt x="15729" y="20425"/>
                  <a:pt x="16200" y="20153"/>
                </a:cubicBezTo>
                <a:cubicBezTo>
                  <a:pt x="16671" y="19882"/>
                  <a:pt x="17112" y="19580"/>
                  <a:pt x="17526" y="19251"/>
                </a:cubicBezTo>
                <a:lnTo>
                  <a:pt x="16478" y="17434"/>
                </a:lnTo>
                <a:cubicBezTo>
                  <a:pt x="16820" y="17141"/>
                  <a:pt x="17140" y="16821"/>
                  <a:pt x="17435" y="16477"/>
                </a:cubicBezTo>
                <a:lnTo>
                  <a:pt x="19251" y="17526"/>
                </a:lnTo>
                <a:cubicBezTo>
                  <a:pt x="19579" y="17113"/>
                  <a:pt x="19882" y="16671"/>
                  <a:pt x="20153" y="16200"/>
                </a:cubicBezTo>
                <a:cubicBezTo>
                  <a:pt x="20425" y="15730"/>
                  <a:pt x="20656" y="15247"/>
                  <a:pt x="20851" y="14756"/>
                </a:cubicBezTo>
                <a:lnTo>
                  <a:pt x="19035" y="13708"/>
                </a:lnTo>
                <a:cubicBezTo>
                  <a:pt x="19184" y="13286"/>
                  <a:pt x="19303" y="12849"/>
                  <a:pt x="19386" y="12400"/>
                </a:cubicBezTo>
                <a:lnTo>
                  <a:pt x="21482" y="12400"/>
                </a:lnTo>
                <a:cubicBezTo>
                  <a:pt x="21559" y="11878"/>
                  <a:pt x="21600" y="11343"/>
                  <a:pt x="21600" y="10800"/>
                </a:cubicBezTo>
                <a:cubicBezTo>
                  <a:pt x="21600" y="10257"/>
                  <a:pt x="21559" y="9723"/>
                  <a:pt x="21482" y="9201"/>
                </a:cubicBezTo>
                <a:lnTo>
                  <a:pt x="19386" y="9201"/>
                </a:lnTo>
                <a:cubicBezTo>
                  <a:pt x="19303" y="8751"/>
                  <a:pt x="19185" y="8314"/>
                  <a:pt x="19036" y="7892"/>
                </a:cubicBezTo>
                <a:lnTo>
                  <a:pt x="20851" y="6844"/>
                </a:lnTo>
                <a:cubicBezTo>
                  <a:pt x="20656" y="6353"/>
                  <a:pt x="20425" y="5871"/>
                  <a:pt x="20153" y="5400"/>
                </a:cubicBezTo>
                <a:cubicBezTo>
                  <a:pt x="19882" y="4929"/>
                  <a:pt x="19579" y="4487"/>
                  <a:pt x="19251" y="4074"/>
                </a:cubicBezTo>
                <a:lnTo>
                  <a:pt x="17434" y="5123"/>
                </a:lnTo>
                <a:cubicBezTo>
                  <a:pt x="17140" y="4780"/>
                  <a:pt x="16820" y="4460"/>
                  <a:pt x="16477" y="4166"/>
                </a:cubicBezTo>
                <a:lnTo>
                  <a:pt x="17526" y="2349"/>
                </a:lnTo>
                <a:cubicBezTo>
                  <a:pt x="17112" y="2021"/>
                  <a:pt x="16671" y="1719"/>
                  <a:pt x="16200" y="1447"/>
                </a:cubicBezTo>
                <a:cubicBezTo>
                  <a:pt x="15729" y="1175"/>
                  <a:pt x="15246" y="943"/>
                  <a:pt x="14756" y="749"/>
                </a:cubicBezTo>
                <a:lnTo>
                  <a:pt x="13708" y="2564"/>
                </a:lnTo>
                <a:cubicBezTo>
                  <a:pt x="13286" y="2415"/>
                  <a:pt x="12849" y="2298"/>
                  <a:pt x="12399" y="2214"/>
                </a:cubicBezTo>
                <a:lnTo>
                  <a:pt x="12399" y="118"/>
                </a:lnTo>
                <a:cubicBezTo>
                  <a:pt x="11877" y="40"/>
                  <a:pt x="11344" y="0"/>
                  <a:pt x="10800" y="0"/>
                </a:cubicBezTo>
                <a:cubicBezTo>
                  <a:pt x="10256" y="0"/>
                  <a:pt x="9723" y="40"/>
                  <a:pt x="9201" y="118"/>
                </a:cubicBezTo>
                <a:lnTo>
                  <a:pt x="9201" y="2214"/>
                </a:lnTo>
                <a:cubicBezTo>
                  <a:pt x="8752" y="2297"/>
                  <a:pt x="8314" y="2415"/>
                  <a:pt x="7892" y="2564"/>
                </a:cubicBezTo>
                <a:lnTo>
                  <a:pt x="6845" y="749"/>
                </a:lnTo>
                <a:cubicBezTo>
                  <a:pt x="6353" y="943"/>
                  <a:pt x="5871" y="1175"/>
                  <a:pt x="5400" y="1447"/>
                </a:cubicBezTo>
                <a:cubicBezTo>
                  <a:pt x="4930" y="1719"/>
                  <a:pt x="4488" y="2021"/>
                  <a:pt x="4074" y="2349"/>
                </a:cubicBezTo>
                <a:lnTo>
                  <a:pt x="5123" y="4166"/>
                </a:lnTo>
                <a:cubicBezTo>
                  <a:pt x="4780" y="4460"/>
                  <a:pt x="4459" y="4779"/>
                  <a:pt x="4166" y="5123"/>
                </a:cubicBezTo>
                <a:lnTo>
                  <a:pt x="2349" y="4074"/>
                </a:lnTo>
                <a:cubicBezTo>
                  <a:pt x="2021" y="4487"/>
                  <a:pt x="1719" y="4929"/>
                  <a:pt x="1447" y="5400"/>
                </a:cubicBezTo>
                <a:cubicBezTo>
                  <a:pt x="1175" y="5871"/>
                  <a:pt x="943" y="6353"/>
                  <a:pt x="749" y="6844"/>
                </a:cubicBezTo>
                <a:lnTo>
                  <a:pt x="2565" y="7892"/>
                </a:lnTo>
                <a:cubicBezTo>
                  <a:pt x="2416" y="8314"/>
                  <a:pt x="2298" y="8751"/>
                  <a:pt x="2214" y="9201"/>
                </a:cubicBezTo>
                <a:lnTo>
                  <a:pt x="118" y="9201"/>
                </a:lnTo>
                <a:cubicBezTo>
                  <a:pt x="41" y="9723"/>
                  <a:pt x="0" y="10257"/>
                  <a:pt x="0" y="10800"/>
                </a:cubicBezTo>
                <a:cubicBezTo>
                  <a:pt x="0" y="11343"/>
                  <a:pt x="41" y="11878"/>
                  <a:pt x="118" y="12400"/>
                </a:cubicBezTo>
                <a:lnTo>
                  <a:pt x="2214" y="12400"/>
                </a:lnTo>
                <a:cubicBezTo>
                  <a:pt x="2298" y="12849"/>
                  <a:pt x="2415" y="13286"/>
                  <a:pt x="2564" y="13708"/>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26" name="Shape 2426"/>
          <p:cNvSpPr/>
          <p:nvPr/>
        </p:nvSpPr>
        <p:spPr>
          <a:xfrm>
            <a:off x="4305604" y="2953401"/>
            <a:ext cx="439864" cy="441908"/>
          </a:xfrm>
          <a:custGeom>
            <a:avLst/>
            <a:gdLst/>
            <a:ahLst/>
            <a:cxnLst>
              <a:cxn ang="0">
                <a:pos x="wd2" y="hd2"/>
              </a:cxn>
              <a:cxn ang="5400000">
                <a:pos x="wd2" y="hd2"/>
              </a:cxn>
              <a:cxn ang="10800000">
                <a:pos x="wd2" y="hd2"/>
              </a:cxn>
              <a:cxn ang="16200000">
                <a:pos x="wd2" y="hd2"/>
              </a:cxn>
            </a:cxnLst>
            <a:rect l="0" t="0" r="r" b="b"/>
            <a:pathLst>
              <a:path w="21600" h="21600" extrusionOk="0">
                <a:moveTo>
                  <a:pt x="10800" y="5869"/>
                </a:moveTo>
                <a:cubicBezTo>
                  <a:pt x="13538" y="5869"/>
                  <a:pt x="15756" y="8077"/>
                  <a:pt x="15756" y="10800"/>
                </a:cubicBezTo>
                <a:cubicBezTo>
                  <a:pt x="15756" y="13525"/>
                  <a:pt x="13538" y="15733"/>
                  <a:pt x="10800" y="15733"/>
                </a:cubicBezTo>
                <a:cubicBezTo>
                  <a:pt x="8064" y="15733"/>
                  <a:pt x="5846" y="13525"/>
                  <a:pt x="5846" y="10800"/>
                </a:cubicBezTo>
                <a:cubicBezTo>
                  <a:pt x="5846" y="8077"/>
                  <a:pt x="8064" y="5869"/>
                  <a:pt x="10800" y="5869"/>
                </a:cubicBezTo>
                <a:close/>
                <a:moveTo>
                  <a:pt x="116" y="12677"/>
                </a:moveTo>
                <a:cubicBezTo>
                  <a:pt x="175" y="13016"/>
                  <a:pt x="257" y="13347"/>
                  <a:pt x="355" y="13669"/>
                </a:cubicBezTo>
                <a:lnTo>
                  <a:pt x="2963" y="13210"/>
                </a:lnTo>
                <a:cubicBezTo>
                  <a:pt x="3043" y="13470"/>
                  <a:pt x="3136" y="13721"/>
                  <a:pt x="3240" y="13968"/>
                </a:cubicBezTo>
                <a:lnTo>
                  <a:pt x="948" y="15285"/>
                </a:lnTo>
                <a:cubicBezTo>
                  <a:pt x="1077" y="15596"/>
                  <a:pt x="1230" y="15902"/>
                  <a:pt x="1403" y="16200"/>
                </a:cubicBezTo>
                <a:cubicBezTo>
                  <a:pt x="1576" y="16500"/>
                  <a:pt x="1768" y="16784"/>
                  <a:pt x="1971" y="17052"/>
                </a:cubicBezTo>
                <a:lnTo>
                  <a:pt x="4266" y="15733"/>
                </a:lnTo>
                <a:cubicBezTo>
                  <a:pt x="4429" y="15946"/>
                  <a:pt x="4602" y="16152"/>
                  <a:pt x="4787" y="16348"/>
                </a:cubicBezTo>
                <a:lnTo>
                  <a:pt x="3082" y="18371"/>
                </a:lnTo>
                <a:cubicBezTo>
                  <a:pt x="3313" y="18615"/>
                  <a:pt x="3560" y="18851"/>
                  <a:pt x="3826" y="19074"/>
                </a:cubicBezTo>
                <a:cubicBezTo>
                  <a:pt x="4091" y="19296"/>
                  <a:pt x="4368" y="19498"/>
                  <a:pt x="4651" y="19681"/>
                </a:cubicBezTo>
                <a:lnTo>
                  <a:pt x="6354" y="17660"/>
                </a:lnTo>
                <a:cubicBezTo>
                  <a:pt x="6581" y="17804"/>
                  <a:pt x="6814" y="17940"/>
                  <a:pt x="7055" y="18064"/>
                </a:cubicBezTo>
                <a:lnTo>
                  <a:pt x="6149" y="20541"/>
                </a:lnTo>
                <a:cubicBezTo>
                  <a:pt x="6449" y="20694"/>
                  <a:pt x="6763" y="20831"/>
                  <a:pt x="7089" y="20950"/>
                </a:cubicBezTo>
                <a:cubicBezTo>
                  <a:pt x="7415" y="21067"/>
                  <a:pt x="7744" y="21163"/>
                  <a:pt x="8073" y="21239"/>
                </a:cubicBezTo>
                <a:lnTo>
                  <a:pt x="8980" y="18760"/>
                </a:lnTo>
                <a:cubicBezTo>
                  <a:pt x="9240" y="18819"/>
                  <a:pt x="9506" y="18866"/>
                  <a:pt x="9776" y="18899"/>
                </a:cubicBezTo>
                <a:lnTo>
                  <a:pt x="9776" y="21537"/>
                </a:lnTo>
                <a:cubicBezTo>
                  <a:pt x="10112" y="21580"/>
                  <a:pt x="10454" y="21600"/>
                  <a:pt x="10800" y="21600"/>
                </a:cubicBezTo>
                <a:cubicBezTo>
                  <a:pt x="11147" y="21600"/>
                  <a:pt x="11489" y="21580"/>
                  <a:pt x="11826" y="21537"/>
                </a:cubicBezTo>
                <a:lnTo>
                  <a:pt x="11826" y="18899"/>
                </a:lnTo>
                <a:cubicBezTo>
                  <a:pt x="12094" y="18866"/>
                  <a:pt x="12360" y="18819"/>
                  <a:pt x="12622" y="18760"/>
                </a:cubicBezTo>
                <a:lnTo>
                  <a:pt x="13526" y="21239"/>
                </a:lnTo>
                <a:cubicBezTo>
                  <a:pt x="13856" y="21163"/>
                  <a:pt x="14185" y="21067"/>
                  <a:pt x="14511" y="20950"/>
                </a:cubicBezTo>
                <a:cubicBezTo>
                  <a:pt x="14836" y="20831"/>
                  <a:pt x="15151" y="20694"/>
                  <a:pt x="15453" y="20541"/>
                </a:cubicBezTo>
                <a:lnTo>
                  <a:pt x="14546" y="18064"/>
                </a:lnTo>
                <a:cubicBezTo>
                  <a:pt x="14786" y="17940"/>
                  <a:pt x="15021" y="17804"/>
                  <a:pt x="15246" y="17660"/>
                </a:cubicBezTo>
                <a:lnTo>
                  <a:pt x="16949" y="19681"/>
                </a:lnTo>
                <a:cubicBezTo>
                  <a:pt x="17234" y="19498"/>
                  <a:pt x="17509" y="19296"/>
                  <a:pt x="17774" y="19074"/>
                </a:cubicBezTo>
                <a:cubicBezTo>
                  <a:pt x="18040" y="18851"/>
                  <a:pt x="18287" y="18615"/>
                  <a:pt x="18518" y="18371"/>
                </a:cubicBezTo>
                <a:lnTo>
                  <a:pt x="16815" y="16348"/>
                </a:lnTo>
                <a:cubicBezTo>
                  <a:pt x="16998" y="16152"/>
                  <a:pt x="17170" y="15946"/>
                  <a:pt x="17334" y="15733"/>
                </a:cubicBezTo>
                <a:lnTo>
                  <a:pt x="19629" y="17052"/>
                </a:lnTo>
                <a:cubicBezTo>
                  <a:pt x="19834" y="16784"/>
                  <a:pt x="20024" y="16500"/>
                  <a:pt x="20197" y="16200"/>
                </a:cubicBezTo>
                <a:cubicBezTo>
                  <a:pt x="20370" y="15902"/>
                  <a:pt x="20522" y="15596"/>
                  <a:pt x="20654" y="15285"/>
                </a:cubicBezTo>
                <a:lnTo>
                  <a:pt x="18360" y="13968"/>
                </a:lnTo>
                <a:cubicBezTo>
                  <a:pt x="18464" y="13721"/>
                  <a:pt x="18557" y="13470"/>
                  <a:pt x="18637" y="13210"/>
                </a:cubicBezTo>
                <a:lnTo>
                  <a:pt x="21245" y="13669"/>
                </a:lnTo>
                <a:cubicBezTo>
                  <a:pt x="21345" y="13347"/>
                  <a:pt x="21425" y="13016"/>
                  <a:pt x="21487" y="12677"/>
                </a:cubicBezTo>
                <a:cubicBezTo>
                  <a:pt x="21546" y="12336"/>
                  <a:pt x="21583" y="11996"/>
                  <a:pt x="21600" y="11662"/>
                </a:cubicBezTo>
                <a:lnTo>
                  <a:pt x="18990" y="11202"/>
                </a:lnTo>
                <a:cubicBezTo>
                  <a:pt x="18998" y="11069"/>
                  <a:pt x="19000" y="10935"/>
                  <a:pt x="19000" y="10800"/>
                </a:cubicBezTo>
                <a:cubicBezTo>
                  <a:pt x="19000" y="10665"/>
                  <a:pt x="18998" y="10531"/>
                  <a:pt x="18990" y="10398"/>
                </a:cubicBezTo>
                <a:lnTo>
                  <a:pt x="21600" y="9939"/>
                </a:lnTo>
                <a:cubicBezTo>
                  <a:pt x="21583" y="9603"/>
                  <a:pt x="21546" y="9264"/>
                  <a:pt x="21487" y="8925"/>
                </a:cubicBezTo>
                <a:cubicBezTo>
                  <a:pt x="21425" y="8586"/>
                  <a:pt x="21345" y="8253"/>
                  <a:pt x="21245" y="7932"/>
                </a:cubicBezTo>
                <a:lnTo>
                  <a:pt x="18637" y="8390"/>
                </a:lnTo>
                <a:cubicBezTo>
                  <a:pt x="18557" y="8132"/>
                  <a:pt x="18464" y="7879"/>
                  <a:pt x="18360" y="7632"/>
                </a:cubicBezTo>
                <a:lnTo>
                  <a:pt x="20654" y="6315"/>
                </a:lnTo>
                <a:cubicBezTo>
                  <a:pt x="20522" y="6004"/>
                  <a:pt x="20370" y="5700"/>
                  <a:pt x="20197" y="5400"/>
                </a:cubicBezTo>
                <a:cubicBezTo>
                  <a:pt x="20024" y="5102"/>
                  <a:pt x="19834" y="4818"/>
                  <a:pt x="19629" y="4550"/>
                </a:cubicBezTo>
                <a:lnTo>
                  <a:pt x="17334" y="5869"/>
                </a:lnTo>
                <a:cubicBezTo>
                  <a:pt x="17170" y="5654"/>
                  <a:pt x="16998" y="5448"/>
                  <a:pt x="16815" y="5252"/>
                </a:cubicBezTo>
                <a:lnTo>
                  <a:pt x="18518" y="3231"/>
                </a:lnTo>
                <a:cubicBezTo>
                  <a:pt x="18287" y="2984"/>
                  <a:pt x="18040" y="2749"/>
                  <a:pt x="17774" y="2527"/>
                </a:cubicBezTo>
                <a:cubicBezTo>
                  <a:pt x="17509" y="2307"/>
                  <a:pt x="17234" y="2103"/>
                  <a:pt x="16949" y="1921"/>
                </a:cubicBezTo>
                <a:lnTo>
                  <a:pt x="15246" y="3940"/>
                </a:lnTo>
                <a:cubicBezTo>
                  <a:pt x="15019" y="3796"/>
                  <a:pt x="14786" y="3660"/>
                  <a:pt x="14546" y="3538"/>
                </a:cubicBezTo>
                <a:lnTo>
                  <a:pt x="15451" y="1059"/>
                </a:lnTo>
                <a:cubicBezTo>
                  <a:pt x="15151" y="906"/>
                  <a:pt x="14836" y="771"/>
                  <a:pt x="14511" y="652"/>
                </a:cubicBezTo>
                <a:cubicBezTo>
                  <a:pt x="14185" y="534"/>
                  <a:pt x="13856" y="437"/>
                  <a:pt x="13526" y="363"/>
                </a:cubicBezTo>
                <a:lnTo>
                  <a:pt x="12622" y="2840"/>
                </a:lnTo>
                <a:cubicBezTo>
                  <a:pt x="12360" y="2781"/>
                  <a:pt x="12094" y="2734"/>
                  <a:pt x="11826" y="2701"/>
                </a:cubicBezTo>
                <a:lnTo>
                  <a:pt x="11826" y="63"/>
                </a:lnTo>
                <a:cubicBezTo>
                  <a:pt x="11489" y="22"/>
                  <a:pt x="11147" y="0"/>
                  <a:pt x="10800" y="0"/>
                </a:cubicBezTo>
                <a:cubicBezTo>
                  <a:pt x="10454" y="0"/>
                  <a:pt x="10112" y="22"/>
                  <a:pt x="9776" y="63"/>
                </a:cubicBezTo>
                <a:lnTo>
                  <a:pt x="9776" y="2701"/>
                </a:lnTo>
                <a:cubicBezTo>
                  <a:pt x="9506" y="2734"/>
                  <a:pt x="9240" y="2781"/>
                  <a:pt x="8980" y="2840"/>
                </a:cubicBezTo>
                <a:lnTo>
                  <a:pt x="8073" y="363"/>
                </a:lnTo>
                <a:cubicBezTo>
                  <a:pt x="7744" y="437"/>
                  <a:pt x="7415" y="534"/>
                  <a:pt x="7089" y="652"/>
                </a:cubicBezTo>
                <a:cubicBezTo>
                  <a:pt x="6763" y="771"/>
                  <a:pt x="6449" y="906"/>
                  <a:pt x="6149" y="1059"/>
                </a:cubicBezTo>
                <a:lnTo>
                  <a:pt x="7053" y="3538"/>
                </a:lnTo>
                <a:cubicBezTo>
                  <a:pt x="6814" y="3660"/>
                  <a:pt x="6581" y="3796"/>
                  <a:pt x="6354" y="3940"/>
                </a:cubicBezTo>
                <a:lnTo>
                  <a:pt x="4651" y="1921"/>
                </a:lnTo>
                <a:cubicBezTo>
                  <a:pt x="4368" y="2103"/>
                  <a:pt x="4091" y="2307"/>
                  <a:pt x="3826" y="2527"/>
                </a:cubicBezTo>
                <a:cubicBezTo>
                  <a:pt x="3560" y="2749"/>
                  <a:pt x="3313" y="2984"/>
                  <a:pt x="3082" y="3231"/>
                </a:cubicBezTo>
                <a:lnTo>
                  <a:pt x="4787" y="5252"/>
                </a:lnTo>
                <a:cubicBezTo>
                  <a:pt x="4602" y="5448"/>
                  <a:pt x="4429" y="5654"/>
                  <a:pt x="4266" y="5869"/>
                </a:cubicBezTo>
                <a:lnTo>
                  <a:pt x="1971" y="4550"/>
                </a:lnTo>
                <a:cubicBezTo>
                  <a:pt x="1768" y="4818"/>
                  <a:pt x="1576" y="5102"/>
                  <a:pt x="1403" y="5400"/>
                </a:cubicBezTo>
                <a:cubicBezTo>
                  <a:pt x="1230" y="5700"/>
                  <a:pt x="1077" y="6006"/>
                  <a:pt x="948" y="6315"/>
                </a:cubicBezTo>
                <a:lnTo>
                  <a:pt x="3240" y="7632"/>
                </a:lnTo>
                <a:cubicBezTo>
                  <a:pt x="3136" y="7879"/>
                  <a:pt x="3043" y="8132"/>
                  <a:pt x="2963" y="8390"/>
                </a:cubicBezTo>
                <a:lnTo>
                  <a:pt x="355" y="7932"/>
                </a:lnTo>
                <a:cubicBezTo>
                  <a:pt x="257" y="8253"/>
                  <a:pt x="175" y="8586"/>
                  <a:pt x="116" y="8925"/>
                </a:cubicBezTo>
                <a:cubicBezTo>
                  <a:pt x="54" y="9264"/>
                  <a:pt x="17" y="9605"/>
                  <a:pt x="0" y="9939"/>
                </a:cubicBezTo>
                <a:lnTo>
                  <a:pt x="2610" y="10398"/>
                </a:lnTo>
                <a:cubicBezTo>
                  <a:pt x="2604" y="10531"/>
                  <a:pt x="2600" y="10665"/>
                  <a:pt x="2600" y="10800"/>
                </a:cubicBezTo>
                <a:cubicBezTo>
                  <a:pt x="2600" y="10935"/>
                  <a:pt x="2604" y="11069"/>
                  <a:pt x="2610" y="11202"/>
                </a:cubicBezTo>
                <a:lnTo>
                  <a:pt x="0" y="11662"/>
                </a:lnTo>
                <a:cubicBezTo>
                  <a:pt x="17" y="11996"/>
                  <a:pt x="54" y="12336"/>
                  <a:pt x="116" y="12677"/>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27" name="Shape 2427"/>
          <p:cNvSpPr/>
          <p:nvPr/>
        </p:nvSpPr>
        <p:spPr>
          <a:xfrm>
            <a:off x="2436930" y="3520924"/>
            <a:ext cx="1202405" cy="1202401"/>
          </a:xfrm>
          <a:custGeom>
            <a:avLst/>
            <a:gdLst/>
            <a:ahLst/>
            <a:cxnLst>
              <a:cxn ang="0">
                <a:pos x="wd2" y="hd2"/>
              </a:cxn>
              <a:cxn ang="5400000">
                <a:pos x="wd2" y="hd2"/>
              </a:cxn>
              <a:cxn ang="10800000">
                <a:pos x="wd2" y="hd2"/>
              </a:cxn>
              <a:cxn ang="16200000">
                <a:pos x="wd2" y="hd2"/>
              </a:cxn>
            </a:cxnLst>
            <a:rect l="0" t="0" r="r" b="b"/>
            <a:pathLst>
              <a:path w="21600" h="21600" extrusionOk="0">
                <a:moveTo>
                  <a:pt x="5650" y="8649"/>
                </a:moveTo>
                <a:lnTo>
                  <a:pt x="5650" y="8649"/>
                </a:lnTo>
                <a:cubicBezTo>
                  <a:pt x="6838" y="8649"/>
                  <a:pt x="7802" y="9612"/>
                  <a:pt x="7802" y="10800"/>
                </a:cubicBezTo>
                <a:cubicBezTo>
                  <a:pt x="7802" y="11989"/>
                  <a:pt x="6838" y="12951"/>
                  <a:pt x="5650" y="12951"/>
                </a:cubicBezTo>
                <a:lnTo>
                  <a:pt x="5650" y="12951"/>
                </a:lnTo>
                <a:cubicBezTo>
                  <a:pt x="4462" y="12951"/>
                  <a:pt x="3499" y="11989"/>
                  <a:pt x="3499" y="10800"/>
                </a:cubicBezTo>
                <a:cubicBezTo>
                  <a:pt x="3499" y="9612"/>
                  <a:pt x="4462" y="8649"/>
                  <a:pt x="5650" y="8649"/>
                </a:cubicBezTo>
                <a:close/>
                <a:moveTo>
                  <a:pt x="10800" y="13799"/>
                </a:moveTo>
                <a:cubicBezTo>
                  <a:pt x="11988" y="13799"/>
                  <a:pt x="12951" y="14762"/>
                  <a:pt x="12951" y="15950"/>
                </a:cubicBezTo>
                <a:cubicBezTo>
                  <a:pt x="12951" y="17139"/>
                  <a:pt x="11988" y="18102"/>
                  <a:pt x="10800" y="18102"/>
                </a:cubicBezTo>
                <a:cubicBezTo>
                  <a:pt x="9611" y="18102"/>
                  <a:pt x="8649" y="17139"/>
                  <a:pt x="8649" y="15950"/>
                </a:cubicBezTo>
                <a:cubicBezTo>
                  <a:pt x="8649" y="14762"/>
                  <a:pt x="9611" y="13799"/>
                  <a:pt x="10800" y="13799"/>
                </a:cubicBezTo>
                <a:close/>
                <a:moveTo>
                  <a:pt x="12239" y="10800"/>
                </a:moveTo>
                <a:cubicBezTo>
                  <a:pt x="12239" y="11594"/>
                  <a:pt x="11595" y="12239"/>
                  <a:pt x="10800" y="12239"/>
                </a:cubicBezTo>
                <a:cubicBezTo>
                  <a:pt x="10006" y="12239"/>
                  <a:pt x="9361" y="11594"/>
                  <a:pt x="9361" y="10800"/>
                </a:cubicBezTo>
                <a:cubicBezTo>
                  <a:pt x="9361" y="10006"/>
                  <a:pt x="10006" y="9362"/>
                  <a:pt x="10800" y="9362"/>
                </a:cubicBezTo>
                <a:cubicBezTo>
                  <a:pt x="11595" y="9362"/>
                  <a:pt x="12239" y="10006"/>
                  <a:pt x="12239" y="10800"/>
                </a:cubicBezTo>
                <a:close/>
                <a:moveTo>
                  <a:pt x="10800" y="3499"/>
                </a:moveTo>
                <a:cubicBezTo>
                  <a:pt x="11988" y="3499"/>
                  <a:pt x="12951" y="4462"/>
                  <a:pt x="12951" y="5650"/>
                </a:cubicBezTo>
                <a:cubicBezTo>
                  <a:pt x="12951" y="6839"/>
                  <a:pt x="11988" y="7802"/>
                  <a:pt x="10800" y="7802"/>
                </a:cubicBezTo>
                <a:cubicBezTo>
                  <a:pt x="9612" y="7802"/>
                  <a:pt x="8649" y="6839"/>
                  <a:pt x="8649" y="5650"/>
                </a:cubicBezTo>
                <a:cubicBezTo>
                  <a:pt x="8649" y="4462"/>
                  <a:pt x="9612" y="3499"/>
                  <a:pt x="10800" y="3499"/>
                </a:cubicBezTo>
                <a:close/>
                <a:moveTo>
                  <a:pt x="15950" y="8649"/>
                </a:moveTo>
                <a:cubicBezTo>
                  <a:pt x="17138" y="8649"/>
                  <a:pt x="18101" y="9612"/>
                  <a:pt x="18101" y="10800"/>
                </a:cubicBezTo>
                <a:cubicBezTo>
                  <a:pt x="18101" y="11989"/>
                  <a:pt x="17138" y="12951"/>
                  <a:pt x="15950" y="12951"/>
                </a:cubicBezTo>
                <a:cubicBezTo>
                  <a:pt x="14762" y="12951"/>
                  <a:pt x="13798" y="11989"/>
                  <a:pt x="13798" y="10800"/>
                </a:cubicBezTo>
                <a:cubicBezTo>
                  <a:pt x="13798" y="9612"/>
                  <a:pt x="14762" y="8649"/>
                  <a:pt x="15950" y="8649"/>
                </a:cubicBezTo>
                <a:close/>
                <a:moveTo>
                  <a:pt x="2214" y="12400"/>
                </a:moveTo>
                <a:cubicBezTo>
                  <a:pt x="2297" y="12849"/>
                  <a:pt x="2415" y="13286"/>
                  <a:pt x="2564" y="13708"/>
                </a:cubicBezTo>
                <a:lnTo>
                  <a:pt x="750" y="14756"/>
                </a:lnTo>
                <a:cubicBezTo>
                  <a:pt x="944" y="15247"/>
                  <a:pt x="1175" y="15729"/>
                  <a:pt x="1447" y="16200"/>
                </a:cubicBezTo>
                <a:cubicBezTo>
                  <a:pt x="1719" y="16671"/>
                  <a:pt x="2021" y="17113"/>
                  <a:pt x="2349" y="17527"/>
                </a:cubicBezTo>
                <a:lnTo>
                  <a:pt x="4166" y="16477"/>
                </a:lnTo>
                <a:cubicBezTo>
                  <a:pt x="4459" y="16821"/>
                  <a:pt x="4780" y="17141"/>
                  <a:pt x="5123" y="17434"/>
                </a:cubicBezTo>
                <a:lnTo>
                  <a:pt x="4073" y="19252"/>
                </a:lnTo>
                <a:cubicBezTo>
                  <a:pt x="4487" y="19579"/>
                  <a:pt x="4929" y="19881"/>
                  <a:pt x="5400" y="20153"/>
                </a:cubicBezTo>
                <a:cubicBezTo>
                  <a:pt x="5483" y="20201"/>
                  <a:pt x="5567" y="20248"/>
                  <a:pt x="5650" y="20293"/>
                </a:cubicBezTo>
                <a:cubicBezTo>
                  <a:pt x="6041" y="20505"/>
                  <a:pt x="6440" y="20691"/>
                  <a:pt x="6844" y="20850"/>
                </a:cubicBezTo>
                <a:lnTo>
                  <a:pt x="7892" y="19035"/>
                </a:lnTo>
                <a:cubicBezTo>
                  <a:pt x="8314" y="19185"/>
                  <a:pt x="8751" y="19302"/>
                  <a:pt x="9201" y="19385"/>
                </a:cubicBezTo>
                <a:lnTo>
                  <a:pt x="9201" y="21482"/>
                </a:lnTo>
                <a:cubicBezTo>
                  <a:pt x="9723" y="21560"/>
                  <a:pt x="10257" y="21600"/>
                  <a:pt x="10800" y="21600"/>
                </a:cubicBezTo>
                <a:cubicBezTo>
                  <a:pt x="11343" y="21600"/>
                  <a:pt x="11877" y="21560"/>
                  <a:pt x="12399" y="21482"/>
                </a:cubicBezTo>
                <a:lnTo>
                  <a:pt x="12399" y="19386"/>
                </a:lnTo>
                <a:cubicBezTo>
                  <a:pt x="12849" y="19303"/>
                  <a:pt x="13286" y="19185"/>
                  <a:pt x="13708" y="19036"/>
                </a:cubicBezTo>
                <a:lnTo>
                  <a:pt x="14756" y="20850"/>
                </a:lnTo>
                <a:cubicBezTo>
                  <a:pt x="15160" y="20691"/>
                  <a:pt x="15559" y="20506"/>
                  <a:pt x="15950" y="20293"/>
                </a:cubicBezTo>
                <a:cubicBezTo>
                  <a:pt x="16034" y="20248"/>
                  <a:pt x="16117" y="20201"/>
                  <a:pt x="16200" y="20153"/>
                </a:cubicBezTo>
                <a:cubicBezTo>
                  <a:pt x="16671" y="19881"/>
                  <a:pt x="17113" y="19579"/>
                  <a:pt x="17526" y="19252"/>
                </a:cubicBezTo>
                <a:lnTo>
                  <a:pt x="16477" y="17435"/>
                </a:lnTo>
                <a:cubicBezTo>
                  <a:pt x="16821" y="17141"/>
                  <a:pt x="17140" y="16821"/>
                  <a:pt x="17434" y="16477"/>
                </a:cubicBezTo>
                <a:lnTo>
                  <a:pt x="19251" y="17527"/>
                </a:lnTo>
                <a:cubicBezTo>
                  <a:pt x="19579" y="17113"/>
                  <a:pt x="19881" y="16671"/>
                  <a:pt x="20153" y="16200"/>
                </a:cubicBezTo>
                <a:cubicBezTo>
                  <a:pt x="20425" y="15729"/>
                  <a:pt x="20656" y="15247"/>
                  <a:pt x="20850" y="14756"/>
                </a:cubicBezTo>
                <a:lnTo>
                  <a:pt x="19035" y="13708"/>
                </a:lnTo>
                <a:cubicBezTo>
                  <a:pt x="19185" y="13286"/>
                  <a:pt x="19302" y="12849"/>
                  <a:pt x="19385" y="12400"/>
                </a:cubicBezTo>
                <a:lnTo>
                  <a:pt x="21482" y="12400"/>
                </a:lnTo>
                <a:cubicBezTo>
                  <a:pt x="21559" y="11878"/>
                  <a:pt x="21600" y="11343"/>
                  <a:pt x="21600" y="10800"/>
                </a:cubicBezTo>
                <a:cubicBezTo>
                  <a:pt x="21600" y="10257"/>
                  <a:pt x="21559" y="9723"/>
                  <a:pt x="21482" y="9201"/>
                </a:cubicBezTo>
                <a:lnTo>
                  <a:pt x="19386" y="9201"/>
                </a:lnTo>
                <a:cubicBezTo>
                  <a:pt x="19303" y="8752"/>
                  <a:pt x="19185" y="8314"/>
                  <a:pt x="19036" y="7892"/>
                </a:cubicBezTo>
                <a:lnTo>
                  <a:pt x="20850" y="6844"/>
                </a:lnTo>
                <a:cubicBezTo>
                  <a:pt x="20656" y="6353"/>
                  <a:pt x="20425" y="5871"/>
                  <a:pt x="20153" y="5400"/>
                </a:cubicBezTo>
                <a:cubicBezTo>
                  <a:pt x="19881" y="4930"/>
                  <a:pt x="19579" y="4487"/>
                  <a:pt x="19251" y="4074"/>
                </a:cubicBezTo>
                <a:lnTo>
                  <a:pt x="17434" y="5123"/>
                </a:lnTo>
                <a:cubicBezTo>
                  <a:pt x="17140" y="4780"/>
                  <a:pt x="16820" y="4460"/>
                  <a:pt x="16477" y="4166"/>
                </a:cubicBezTo>
                <a:lnTo>
                  <a:pt x="17526" y="2349"/>
                </a:lnTo>
                <a:cubicBezTo>
                  <a:pt x="17113" y="2021"/>
                  <a:pt x="16671" y="1719"/>
                  <a:pt x="16200" y="1447"/>
                </a:cubicBezTo>
                <a:cubicBezTo>
                  <a:pt x="16117" y="1399"/>
                  <a:pt x="16034" y="1353"/>
                  <a:pt x="15950" y="1307"/>
                </a:cubicBezTo>
                <a:cubicBezTo>
                  <a:pt x="15559" y="1095"/>
                  <a:pt x="15160" y="910"/>
                  <a:pt x="14756" y="750"/>
                </a:cubicBezTo>
                <a:lnTo>
                  <a:pt x="13708" y="2565"/>
                </a:lnTo>
                <a:cubicBezTo>
                  <a:pt x="13286" y="2416"/>
                  <a:pt x="12849" y="2298"/>
                  <a:pt x="12399" y="2215"/>
                </a:cubicBezTo>
                <a:lnTo>
                  <a:pt x="12399" y="118"/>
                </a:lnTo>
                <a:cubicBezTo>
                  <a:pt x="11877" y="41"/>
                  <a:pt x="11343" y="0"/>
                  <a:pt x="10800" y="0"/>
                </a:cubicBezTo>
                <a:cubicBezTo>
                  <a:pt x="10257" y="0"/>
                  <a:pt x="9723" y="41"/>
                  <a:pt x="9201" y="118"/>
                </a:cubicBezTo>
                <a:lnTo>
                  <a:pt x="9201" y="2215"/>
                </a:lnTo>
                <a:cubicBezTo>
                  <a:pt x="8751" y="2298"/>
                  <a:pt x="8314" y="2415"/>
                  <a:pt x="7892" y="2565"/>
                </a:cubicBezTo>
                <a:lnTo>
                  <a:pt x="6844" y="750"/>
                </a:lnTo>
                <a:cubicBezTo>
                  <a:pt x="6440" y="910"/>
                  <a:pt x="6041" y="1095"/>
                  <a:pt x="5650" y="1307"/>
                </a:cubicBezTo>
                <a:cubicBezTo>
                  <a:pt x="5567" y="1353"/>
                  <a:pt x="5483" y="1399"/>
                  <a:pt x="5400" y="1447"/>
                </a:cubicBezTo>
                <a:cubicBezTo>
                  <a:pt x="4929" y="1719"/>
                  <a:pt x="4487" y="2021"/>
                  <a:pt x="4073" y="2349"/>
                </a:cubicBezTo>
                <a:lnTo>
                  <a:pt x="5123" y="4166"/>
                </a:lnTo>
                <a:cubicBezTo>
                  <a:pt x="4780" y="4460"/>
                  <a:pt x="4459" y="4780"/>
                  <a:pt x="4166" y="5123"/>
                </a:cubicBezTo>
                <a:lnTo>
                  <a:pt x="2349" y="4074"/>
                </a:lnTo>
                <a:cubicBezTo>
                  <a:pt x="2021" y="4487"/>
                  <a:pt x="1719" y="4930"/>
                  <a:pt x="1447" y="5400"/>
                </a:cubicBezTo>
                <a:cubicBezTo>
                  <a:pt x="1175" y="5871"/>
                  <a:pt x="944" y="6353"/>
                  <a:pt x="750" y="6844"/>
                </a:cubicBezTo>
                <a:lnTo>
                  <a:pt x="2565" y="7892"/>
                </a:lnTo>
                <a:cubicBezTo>
                  <a:pt x="2416" y="8314"/>
                  <a:pt x="2298" y="8752"/>
                  <a:pt x="2215" y="9201"/>
                </a:cubicBezTo>
                <a:lnTo>
                  <a:pt x="118" y="9201"/>
                </a:lnTo>
                <a:cubicBezTo>
                  <a:pt x="41" y="9723"/>
                  <a:pt x="0" y="10257"/>
                  <a:pt x="0" y="10800"/>
                </a:cubicBezTo>
                <a:cubicBezTo>
                  <a:pt x="0" y="11343"/>
                  <a:pt x="41" y="11878"/>
                  <a:pt x="118" y="12400"/>
                </a:cubicBezTo>
                <a:cubicBezTo>
                  <a:pt x="118" y="12400"/>
                  <a:pt x="2214" y="12400"/>
                  <a:pt x="2214" y="1240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28" name="Shape 2428"/>
          <p:cNvSpPr/>
          <p:nvPr/>
        </p:nvSpPr>
        <p:spPr>
          <a:xfrm>
            <a:off x="3558134" y="3894658"/>
            <a:ext cx="2307128" cy="2311913"/>
          </a:xfrm>
          <a:custGeom>
            <a:avLst/>
            <a:gdLst/>
            <a:ahLst/>
            <a:cxnLst>
              <a:cxn ang="0">
                <a:pos x="wd2" y="hd2"/>
              </a:cxn>
              <a:cxn ang="5400000">
                <a:pos x="wd2" y="hd2"/>
              </a:cxn>
              <a:cxn ang="10800000">
                <a:pos x="wd2" y="hd2"/>
              </a:cxn>
              <a:cxn ang="16200000">
                <a:pos x="wd2" y="hd2"/>
              </a:cxn>
            </a:cxnLst>
            <a:rect l="0" t="0" r="r" b="b"/>
            <a:pathLst>
              <a:path w="21600" h="21600" extrusionOk="0">
                <a:moveTo>
                  <a:pt x="5342" y="11314"/>
                </a:moveTo>
                <a:lnTo>
                  <a:pt x="7676" y="11314"/>
                </a:lnTo>
                <a:lnTo>
                  <a:pt x="8243" y="11314"/>
                </a:lnTo>
                <a:cubicBezTo>
                  <a:pt x="8264" y="11422"/>
                  <a:pt x="8293" y="11528"/>
                  <a:pt x="8327" y="11631"/>
                </a:cubicBezTo>
                <a:lnTo>
                  <a:pt x="7676" y="12006"/>
                </a:lnTo>
                <a:lnTo>
                  <a:pt x="5342" y="13351"/>
                </a:lnTo>
                <a:lnTo>
                  <a:pt x="3229" y="14568"/>
                </a:lnTo>
                <a:cubicBezTo>
                  <a:pt x="2734" y="13579"/>
                  <a:pt x="2427" y="12478"/>
                  <a:pt x="2357" y="11314"/>
                </a:cubicBezTo>
                <a:cubicBezTo>
                  <a:pt x="2357" y="11314"/>
                  <a:pt x="5342" y="11314"/>
                  <a:pt x="5342" y="11314"/>
                </a:cubicBezTo>
                <a:close/>
                <a:moveTo>
                  <a:pt x="3230" y="7032"/>
                </a:moveTo>
                <a:lnTo>
                  <a:pt x="5342" y="8249"/>
                </a:lnTo>
                <a:lnTo>
                  <a:pt x="7676" y="9594"/>
                </a:lnTo>
                <a:lnTo>
                  <a:pt x="8327" y="9969"/>
                </a:lnTo>
                <a:cubicBezTo>
                  <a:pt x="8293" y="10072"/>
                  <a:pt x="8264" y="10178"/>
                  <a:pt x="8243" y="10286"/>
                </a:cubicBezTo>
                <a:lnTo>
                  <a:pt x="7676" y="10286"/>
                </a:lnTo>
                <a:lnTo>
                  <a:pt x="5342" y="10286"/>
                </a:lnTo>
                <a:lnTo>
                  <a:pt x="2357" y="10286"/>
                </a:lnTo>
                <a:cubicBezTo>
                  <a:pt x="2428" y="9122"/>
                  <a:pt x="2734" y="8022"/>
                  <a:pt x="3230" y="7032"/>
                </a:cubicBezTo>
                <a:close/>
                <a:moveTo>
                  <a:pt x="5342" y="4352"/>
                </a:moveTo>
                <a:cubicBezTo>
                  <a:pt x="5593" y="4140"/>
                  <a:pt x="5857" y="3942"/>
                  <a:pt x="6132" y="3760"/>
                </a:cubicBezTo>
                <a:lnTo>
                  <a:pt x="7676" y="6428"/>
                </a:lnTo>
                <a:lnTo>
                  <a:pt x="8655" y="8120"/>
                </a:lnTo>
                <a:lnTo>
                  <a:pt x="9075" y="8847"/>
                </a:lnTo>
                <a:cubicBezTo>
                  <a:pt x="8993" y="8920"/>
                  <a:pt x="8916" y="8997"/>
                  <a:pt x="8844" y="9079"/>
                </a:cubicBezTo>
                <a:lnTo>
                  <a:pt x="8655" y="8970"/>
                </a:lnTo>
                <a:lnTo>
                  <a:pt x="7676" y="8406"/>
                </a:lnTo>
                <a:lnTo>
                  <a:pt x="5342" y="7061"/>
                </a:lnTo>
                <a:lnTo>
                  <a:pt x="3746" y="6142"/>
                </a:lnTo>
                <a:cubicBezTo>
                  <a:pt x="4190" y="5472"/>
                  <a:pt x="4729" y="4869"/>
                  <a:pt x="5342" y="4352"/>
                </a:cubicBezTo>
                <a:close/>
                <a:moveTo>
                  <a:pt x="7676" y="2954"/>
                </a:moveTo>
                <a:cubicBezTo>
                  <a:pt x="7993" y="2828"/>
                  <a:pt x="8320" y="2720"/>
                  <a:pt x="8655" y="2633"/>
                </a:cubicBezTo>
                <a:cubicBezTo>
                  <a:pt x="9180" y="2496"/>
                  <a:pt x="9725" y="2408"/>
                  <a:pt x="10285" y="2374"/>
                </a:cubicBezTo>
                <a:lnTo>
                  <a:pt x="10285" y="8248"/>
                </a:lnTo>
                <a:cubicBezTo>
                  <a:pt x="10176" y="8269"/>
                  <a:pt x="10071" y="8298"/>
                  <a:pt x="9968" y="8332"/>
                </a:cubicBezTo>
                <a:lnTo>
                  <a:pt x="8655" y="6063"/>
                </a:lnTo>
                <a:lnTo>
                  <a:pt x="7676" y="4371"/>
                </a:lnTo>
                <a:lnTo>
                  <a:pt x="7025" y="3245"/>
                </a:lnTo>
                <a:cubicBezTo>
                  <a:pt x="7237" y="3139"/>
                  <a:pt x="7454" y="3042"/>
                  <a:pt x="7676" y="2954"/>
                </a:cubicBezTo>
                <a:close/>
                <a:moveTo>
                  <a:pt x="12521" y="10800"/>
                </a:moveTo>
                <a:cubicBezTo>
                  <a:pt x="12521" y="11748"/>
                  <a:pt x="11750" y="12517"/>
                  <a:pt x="10800" y="12517"/>
                </a:cubicBezTo>
                <a:cubicBezTo>
                  <a:pt x="9850" y="12517"/>
                  <a:pt x="9079" y="11748"/>
                  <a:pt x="9079" y="10800"/>
                </a:cubicBezTo>
                <a:cubicBezTo>
                  <a:pt x="9079" y="9852"/>
                  <a:pt x="9850" y="9083"/>
                  <a:pt x="10800" y="9083"/>
                </a:cubicBezTo>
                <a:cubicBezTo>
                  <a:pt x="11750" y="9083"/>
                  <a:pt x="12521" y="9852"/>
                  <a:pt x="12521" y="10800"/>
                </a:cubicBezTo>
                <a:close/>
                <a:moveTo>
                  <a:pt x="11315" y="2374"/>
                </a:moveTo>
                <a:cubicBezTo>
                  <a:pt x="11875" y="2408"/>
                  <a:pt x="12421" y="2496"/>
                  <a:pt x="12946" y="2633"/>
                </a:cubicBezTo>
                <a:cubicBezTo>
                  <a:pt x="13280" y="2720"/>
                  <a:pt x="13607" y="2828"/>
                  <a:pt x="13924" y="2954"/>
                </a:cubicBezTo>
                <a:cubicBezTo>
                  <a:pt x="14146" y="3042"/>
                  <a:pt x="14364" y="3139"/>
                  <a:pt x="14576" y="3245"/>
                </a:cubicBezTo>
                <a:lnTo>
                  <a:pt x="13924" y="4371"/>
                </a:lnTo>
                <a:lnTo>
                  <a:pt x="12946" y="6063"/>
                </a:lnTo>
                <a:lnTo>
                  <a:pt x="11633" y="8332"/>
                </a:lnTo>
                <a:cubicBezTo>
                  <a:pt x="11530" y="8298"/>
                  <a:pt x="11424" y="8269"/>
                  <a:pt x="11315" y="8248"/>
                </a:cubicBezTo>
                <a:cubicBezTo>
                  <a:pt x="11315" y="8248"/>
                  <a:pt x="11315" y="2374"/>
                  <a:pt x="11315" y="2374"/>
                </a:cubicBezTo>
                <a:close/>
                <a:moveTo>
                  <a:pt x="15468" y="3760"/>
                </a:moveTo>
                <a:cubicBezTo>
                  <a:pt x="15743" y="3942"/>
                  <a:pt x="16007" y="4139"/>
                  <a:pt x="16259" y="4351"/>
                </a:cubicBezTo>
                <a:cubicBezTo>
                  <a:pt x="16872" y="4869"/>
                  <a:pt x="17410" y="5471"/>
                  <a:pt x="17855" y="6141"/>
                </a:cubicBezTo>
                <a:lnTo>
                  <a:pt x="16259" y="7061"/>
                </a:lnTo>
                <a:lnTo>
                  <a:pt x="13924" y="8406"/>
                </a:lnTo>
                <a:lnTo>
                  <a:pt x="12946" y="8970"/>
                </a:lnTo>
                <a:lnTo>
                  <a:pt x="12757" y="9079"/>
                </a:lnTo>
                <a:cubicBezTo>
                  <a:pt x="12685" y="8997"/>
                  <a:pt x="12607" y="8920"/>
                  <a:pt x="12525" y="8847"/>
                </a:cubicBezTo>
                <a:lnTo>
                  <a:pt x="12946" y="8120"/>
                </a:lnTo>
                <a:lnTo>
                  <a:pt x="13924" y="6428"/>
                </a:lnTo>
                <a:cubicBezTo>
                  <a:pt x="13924" y="6428"/>
                  <a:pt x="15468" y="3760"/>
                  <a:pt x="15468" y="3760"/>
                </a:cubicBezTo>
                <a:close/>
                <a:moveTo>
                  <a:pt x="19244" y="10286"/>
                </a:moveTo>
                <a:lnTo>
                  <a:pt x="16259" y="10286"/>
                </a:lnTo>
                <a:lnTo>
                  <a:pt x="13924" y="10286"/>
                </a:lnTo>
                <a:lnTo>
                  <a:pt x="13358" y="10286"/>
                </a:lnTo>
                <a:cubicBezTo>
                  <a:pt x="13336" y="10178"/>
                  <a:pt x="13308" y="10072"/>
                  <a:pt x="13273" y="9969"/>
                </a:cubicBezTo>
                <a:lnTo>
                  <a:pt x="13924" y="9594"/>
                </a:lnTo>
                <a:lnTo>
                  <a:pt x="16259" y="8249"/>
                </a:lnTo>
                <a:lnTo>
                  <a:pt x="18371" y="7032"/>
                </a:lnTo>
                <a:cubicBezTo>
                  <a:pt x="18867" y="8021"/>
                  <a:pt x="19174" y="9121"/>
                  <a:pt x="19244" y="10286"/>
                </a:cubicBezTo>
                <a:close/>
                <a:moveTo>
                  <a:pt x="18371" y="14568"/>
                </a:moveTo>
                <a:lnTo>
                  <a:pt x="16259" y="13351"/>
                </a:lnTo>
                <a:lnTo>
                  <a:pt x="13924" y="12006"/>
                </a:lnTo>
                <a:lnTo>
                  <a:pt x="13273" y="11631"/>
                </a:lnTo>
                <a:cubicBezTo>
                  <a:pt x="13308" y="11528"/>
                  <a:pt x="13336" y="11422"/>
                  <a:pt x="13358" y="11314"/>
                </a:cubicBezTo>
                <a:lnTo>
                  <a:pt x="13924" y="11314"/>
                </a:lnTo>
                <a:lnTo>
                  <a:pt x="16259" y="11314"/>
                </a:lnTo>
                <a:lnTo>
                  <a:pt x="19243" y="11314"/>
                </a:lnTo>
                <a:cubicBezTo>
                  <a:pt x="19173" y="12478"/>
                  <a:pt x="18866" y="13578"/>
                  <a:pt x="18371" y="14568"/>
                </a:cubicBezTo>
                <a:close/>
                <a:moveTo>
                  <a:pt x="16259" y="17249"/>
                </a:moveTo>
                <a:cubicBezTo>
                  <a:pt x="16007" y="17461"/>
                  <a:pt x="15743" y="17658"/>
                  <a:pt x="15468" y="17840"/>
                </a:cubicBezTo>
                <a:lnTo>
                  <a:pt x="13924" y="15172"/>
                </a:lnTo>
                <a:lnTo>
                  <a:pt x="12946" y="13480"/>
                </a:lnTo>
                <a:lnTo>
                  <a:pt x="12525" y="12753"/>
                </a:lnTo>
                <a:cubicBezTo>
                  <a:pt x="12607" y="12680"/>
                  <a:pt x="12685" y="12603"/>
                  <a:pt x="12757" y="12521"/>
                </a:cubicBezTo>
                <a:lnTo>
                  <a:pt x="12946" y="12630"/>
                </a:lnTo>
                <a:lnTo>
                  <a:pt x="13924" y="13194"/>
                </a:lnTo>
                <a:lnTo>
                  <a:pt x="16259" y="14539"/>
                </a:lnTo>
                <a:lnTo>
                  <a:pt x="17855" y="15459"/>
                </a:lnTo>
                <a:cubicBezTo>
                  <a:pt x="17410" y="16129"/>
                  <a:pt x="16871" y="16732"/>
                  <a:pt x="16259" y="17249"/>
                </a:cubicBezTo>
                <a:close/>
                <a:moveTo>
                  <a:pt x="13924" y="18646"/>
                </a:moveTo>
                <a:cubicBezTo>
                  <a:pt x="13607" y="18772"/>
                  <a:pt x="13280" y="18879"/>
                  <a:pt x="12946" y="18967"/>
                </a:cubicBezTo>
                <a:cubicBezTo>
                  <a:pt x="12421" y="19104"/>
                  <a:pt x="11875" y="19192"/>
                  <a:pt x="11315" y="19225"/>
                </a:cubicBezTo>
                <a:lnTo>
                  <a:pt x="11315" y="13352"/>
                </a:lnTo>
                <a:cubicBezTo>
                  <a:pt x="11424" y="13331"/>
                  <a:pt x="11530" y="13303"/>
                  <a:pt x="11633" y="13268"/>
                </a:cubicBezTo>
                <a:lnTo>
                  <a:pt x="12946" y="15537"/>
                </a:lnTo>
                <a:lnTo>
                  <a:pt x="13924" y="17229"/>
                </a:lnTo>
                <a:lnTo>
                  <a:pt x="14576" y="18355"/>
                </a:lnTo>
                <a:cubicBezTo>
                  <a:pt x="14364" y="18461"/>
                  <a:pt x="14146" y="18558"/>
                  <a:pt x="13924" y="18646"/>
                </a:cubicBezTo>
                <a:close/>
                <a:moveTo>
                  <a:pt x="10285" y="19225"/>
                </a:moveTo>
                <a:cubicBezTo>
                  <a:pt x="9725" y="19192"/>
                  <a:pt x="9180" y="19104"/>
                  <a:pt x="8655" y="18967"/>
                </a:cubicBezTo>
                <a:cubicBezTo>
                  <a:pt x="8320" y="18879"/>
                  <a:pt x="7993" y="18772"/>
                  <a:pt x="7676" y="18646"/>
                </a:cubicBezTo>
                <a:cubicBezTo>
                  <a:pt x="7454" y="18558"/>
                  <a:pt x="7237" y="18461"/>
                  <a:pt x="7025" y="18355"/>
                </a:cubicBezTo>
                <a:lnTo>
                  <a:pt x="7676" y="17229"/>
                </a:lnTo>
                <a:lnTo>
                  <a:pt x="8655" y="15537"/>
                </a:lnTo>
                <a:lnTo>
                  <a:pt x="9968" y="13267"/>
                </a:lnTo>
                <a:cubicBezTo>
                  <a:pt x="10071" y="13303"/>
                  <a:pt x="10176" y="13331"/>
                  <a:pt x="10285" y="13352"/>
                </a:cubicBezTo>
                <a:cubicBezTo>
                  <a:pt x="10285" y="13352"/>
                  <a:pt x="10285" y="19225"/>
                  <a:pt x="10285" y="19225"/>
                </a:cubicBezTo>
                <a:close/>
                <a:moveTo>
                  <a:pt x="6132" y="17840"/>
                </a:moveTo>
                <a:cubicBezTo>
                  <a:pt x="5857" y="17658"/>
                  <a:pt x="5593" y="17460"/>
                  <a:pt x="5342" y="17249"/>
                </a:cubicBezTo>
                <a:cubicBezTo>
                  <a:pt x="4729" y="16731"/>
                  <a:pt x="4190" y="16129"/>
                  <a:pt x="3746" y="15459"/>
                </a:cubicBezTo>
                <a:lnTo>
                  <a:pt x="5342" y="14539"/>
                </a:lnTo>
                <a:lnTo>
                  <a:pt x="7676" y="13194"/>
                </a:lnTo>
                <a:lnTo>
                  <a:pt x="8655" y="12630"/>
                </a:lnTo>
                <a:lnTo>
                  <a:pt x="8844" y="12521"/>
                </a:lnTo>
                <a:cubicBezTo>
                  <a:pt x="8916" y="12603"/>
                  <a:pt x="8993" y="12680"/>
                  <a:pt x="9075" y="12753"/>
                </a:cubicBezTo>
                <a:lnTo>
                  <a:pt x="8655" y="13480"/>
                </a:lnTo>
                <a:lnTo>
                  <a:pt x="7676" y="15171"/>
                </a:lnTo>
                <a:cubicBezTo>
                  <a:pt x="7676" y="15171"/>
                  <a:pt x="6132" y="17840"/>
                  <a:pt x="6132" y="17840"/>
                </a:cubicBezTo>
                <a:close/>
                <a:moveTo>
                  <a:pt x="1654" y="7979"/>
                </a:moveTo>
                <a:lnTo>
                  <a:pt x="413" y="7761"/>
                </a:lnTo>
                <a:cubicBezTo>
                  <a:pt x="192" y="8514"/>
                  <a:pt x="51" y="9300"/>
                  <a:pt x="0" y="10111"/>
                </a:cubicBezTo>
                <a:lnTo>
                  <a:pt x="1241" y="10329"/>
                </a:lnTo>
                <a:cubicBezTo>
                  <a:pt x="1233" y="10485"/>
                  <a:pt x="1229" y="10642"/>
                  <a:pt x="1229" y="10800"/>
                </a:cubicBezTo>
                <a:cubicBezTo>
                  <a:pt x="1229" y="10958"/>
                  <a:pt x="1233" y="11115"/>
                  <a:pt x="1241" y="11271"/>
                </a:cubicBezTo>
                <a:lnTo>
                  <a:pt x="0" y="11489"/>
                </a:lnTo>
                <a:cubicBezTo>
                  <a:pt x="51" y="12300"/>
                  <a:pt x="192" y="13087"/>
                  <a:pt x="413" y="13839"/>
                </a:cubicBezTo>
                <a:lnTo>
                  <a:pt x="1654" y="13621"/>
                </a:lnTo>
                <a:cubicBezTo>
                  <a:pt x="1747" y="13922"/>
                  <a:pt x="1855" y="14218"/>
                  <a:pt x="1977" y="14506"/>
                </a:cubicBezTo>
                <a:lnTo>
                  <a:pt x="886" y="15135"/>
                </a:lnTo>
                <a:cubicBezTo>
                  <a:pt x="1209" y="15870"/>
                  <a:pt x="1611" y="16562"/>
                  <a:pt x="2082" y="17200"/>
                </a:cubicBezTo>
                <a:lnTo>
                  <a:pt x="3175" y="16571"/>
                </a:lnTo>
                <a:cubicBezTo>
                  <a:pt x="3365" y="16821"/>
                  <a:pt x="3567" y="17062"/>
                  <a:pt x="3781" y="17292"/>
                </a:cubicBezTo>
                <a:lnTo>
                  <a:pt x="2971" y="18256"/>
                </a:lnTo>
                <a:cubicBezTo>
                  <a:pt x="3522" y="18832"/>
                  <a:pt x="4135" y="19347"/>
                  <a:pt x="4801" y="19790"/>
                </a:cubicBezTo>
                <a:lnTo>
                  <a:pt x="5342" y="19147"/>
                </a:lnTo>
                <a:lnTo>
                  <a:pt x="5612" y="18826"/>
                </a:lnTo>
                <a:cubicBezTo>
                  <a:pt x="5876" y="18996"/>
                  <a:pt x="6148" y="19154"/>
                  <a:pt x="6429" y="19298"/>
                </a:cubicBezTo>
                <a:lnTo>
                  <a:pt x="5998" y="20480"/>
                </a:lnTo>
                <a:cubicBezTo>
                  <a:pt x="6533" y="20746"/>
                  <a:pt x="7094" y="20968"/>
                  <a:pt x="7676" y="21142"/>
                </a:cubicBezTo>
                <a:cubicBezTo>
                  <a:pt x="7863" y="21199"/>
                  <a:pt x="8053" y="21250"/>
                  <a:pt x="8244" y="21296"/>
                </a:cubicBezTo>
                <a:lnTo>
                  <a:pt x="8655" y="20171"/>
                </a:lnTo>
                <a:lnTo>
                  <a:pt x="8675" y="20114"/>
                </a:lnTo>
                <a:cubicBezTo>
                  <a:pt x="8980" y="20183"/>
                  <a:pt x="9290" y="20238"/>
                  <a:pt x="9605" y="20277"/>
                </a:cubicBezTo>
                <a:lnTo>
                  <a:pt x="9605" y="21534"/>
                </a:lnTo>
                <a:cubicBezTo>
                  <a:pt x="9998" y="21577"/>
                  <a:pt x="10396" y="21600"/>
                  <a:pt x="10800" y="21600"/>
                </a:cubicBezTo>
                <a:cubicBezTo>
                  <a:pt x="11204" y="21600"/>
                  <a:pt x="11603" y="21578"/>
                  <a:pt x="11996" y="21534"/>
                </a:cubicBezTo>
                <a:lnTo>
                  <a:pt x="11996" y="20277"/>
                </a:lnTo>
                <a:cubicBezTo>
                  <a:pt x="12310" y="20238"/>
                  <a:pt x="12621" y="20184"/>
                  <a:pt x="12926" y="20115"/>
                </a:cubicBezTo>
                <a:lnTo>
                  <a:pt x="12946" y="20170"/>
                </a:lnTo>
                <a:lnTo>
                  <a:pt x="13357" y="21296"/>
                </a:lnTo>
                <a:cubicBezTo>
                  <a:pt x="13548" y="21250"/>
                  <a:pt x="13737" y="21198"/>
                  <a:pt x="13924" y="21142"/>
                </a:cubicBezTo>
                <a:cubicBezTo>
                  <a:pt x="14506" y="20968"/>
                  <a:pt x="15067" y="20746"/>
                  <a:pt x="15603" y="20480"/>
                </a:cubicBezTo>
                <a:lnTo>
                  <a:pt x="15172" y="19298"/>
                </a:lnTo>
                <a:cubicBezTo>
                  <a:pt x="15453" y="19154"/>
                  <a:pt x="15725" y="18997"/>
                  <a:pt x="15989" y="18827"/>
                </a:cubicBezTo>
                <a:lnTo>
                  <a:pt x="16259" y="19147"/>
                </a:lnTo>
                <a:lnTo>
                  <a:pt x="16799" y="19790"/>
                </a:lnTo>
                <a:cubicBezTo>
                  <a:pt x="17465" y="19347"/>
                  <a:pt x="18079" y="18832"/>
                  <a:pt x="18630" y="18256"/>
                </a:cubicBezTo>
                <a:lnTo>
                  <a:pt x="17819" y="17292"/>
                </a:lnTo>
                <a:cubicBezTo>
                  <a:pt x="18033" y="17062"/>
                  <a:pt x="18236" y="16821"/>
                  <a:pt x="18426" y="16571"/>
                </a:cubicBezTo>
                <a:lnTo>
                  <a:pt x="19518" y="17200"/>
                </a:lnTo>
                <a:cubicBezTo>
                  <a:pt x="19989" y="16562"/>
                  <a:pt x="20392" y="15870"/>
                  <a:pt x="20715" y="15135"/>
                </a:cubicBezTo>
                <a:lnTo>
                  <a:pt x="19624" y="14506"/>
                </a:lnTo>
                <a:cubicBezTo>
                  <a:pt x="19745" y="14217"/>
                  <a:pt x="19853" y="13923"/>
                  <a:pt x="19947" y="13621"/>
                </a:cubicBezTo>
                <a:lnTo>
                  <a:pt x="21187" y="13839"/>
                </a:lnTo>
                <a:cubicBezTo>
                  <a:pt x="21408" y="13087"/>
                  <a:pt x="21549" y="12300"/>
                  <a:pt x="21600" y="11489"/>
                </a:cubicBezTo>
                <a:lnTo>
                  <a:pt x="20360" y="11271"/>
                </a:lnTo>
                <a:cubicBezTo>
                  <a:pt x="20367" y="11115"/>
                  <a:pt x="20371" y="10958"/>
                  <a:pt x="20371" y="10800"/>
                </a:cubicBezTo>
                <a:cubicBezTo>
                  <a:pt x="20371" y="10642"/>
                  <a:pt x="20367" y="10485"/>
                  <a:pt x="20360" y="10329"/>
                </a:cubicBezTo>
                <a:lnTo>
                  <a:pt x="21600" y="10111"/>
                </a:lnTo>
                <a:cubicBezTo>
                  <a:pt x="21549" y="9300"/>
                  <a:pt x="21408" y="8513"/>
                  <a:pt x="21187" y="7761"/>
                </a:cubicBezTo>
                <a:lnTo>
                  <a:pt x="19947" y="7979"/>
                </a:lnTo>
                <a:cubicBezTo>
                  <a:pt x="19853" y="7677"/>
                  <a:pt x="19745" y="7382"/>
                  <a:pt x="19623" y="7094"/>
                </a:cubicBezTo>
                <a:lnTo>
                  <a:pt x="20715" y="6465"/>
                </a:lnTo>
                <a:cubicBezTo>
                  <a:pt x="20392" y="5730"/>
                  <a:pt x="19989" y="5038"/>
                  <a:pt x="19518" y="4400"/>
                </a:cubicBezTo>
                <a:lnTo>
                  <a:pt x="18426" y="5029"/>
                </a:lnTo>
                <a:cubicBezTo>
                  <a:pt x="18236" y="4778"/>
                  <a:pt x="18033" y="4538"/>
                  <a:pt x="17819" y="4308"/>
                </a:cubicBezTo>
                <a:lnTo>
                  <a:pt x="18630" y="3344"/>
                </a:lnTo>
                <a:cubicBezTo>
                  <a:pt x="18079" y="2768"/>
                  <a:pt x="17465" y="2253"/>
                  <a:pt x="16799" y="1810"/>
                </a:cubicBezTo>
                <a:lnTo>
                  <a:pt x="16259" y="2453"/>
                </a:lnTo>
                <a:lnTo>
                  <a:pt x="15989" y="2774"/>
                </a:lnTo>
                <a:cubicBezTo>
                  <a:pt x="15725" y="2604"/>
                  <a:pt x="15452" y="2446"/>
                  <a:pt x="15172" y="2302"/>
                </a:cubicBezTo>
                <a:lnTo>
                  <a:pt x="15603" y="1120"/>
                </a:lnTo>
                <a:cubicBezTo>
                  <a:pt x="15067" y="854"/>
                  <a:pt x="14506" y="632"/>
                  <a:pt x="13924" y="457"/>
                </a:cubicBezTo>
                <a:cubicBezTo>
                  <a:pt x="13737" y="401"/>
                  <a:pt x="13548" y="350"/>
                  <a:pt x="13357" y="304"/>
                </a:cubicBezTo>
                <a:lnTo>
                  <a:pt x="12946" y="1430"/>
                </a:lnTo>
                <a:lnTo>
                  <a:pt x="12926" y="1486"/>
                </a:lnTo>
                <a:cubicBezTo>
                  <a:pt x="12621" y="1417"/>
                  <a:pt x="12310" y="1362"/>
                  <a:pt x="11995" y="1323"/>
                </a:cubicBezTo>
                <a:lnTo>
                  <a:pt x="11995" y="66"/>
                </a:lnTo>
                <a:cubicBezTo>
                  <a:pt x="11603" y="23"/>
                  <a:pt x="11204" y="0"/>
                  <a:pt x="10800" y="0"/>
                </a:cubicBezTo>
                <a:cubicBezTo>
                  <a:pt x="10396" y="0"/>
                  <a:pt x="9998" y="23"/>
                  <a:pt x="9605" y="65"/>
                </a:cubicBezTo>
                <a:lnTo>
                  <a:pt x="9605" y="1323"/>
                </a:lnTo>
                <a:cubicBezTo>
                  <a:pt x="9290" y="1362"/>
                  <a:pt x="8980" y="1416"/>
                  <a:pt x="8675" y="1485"/>
                </a:cubicBezTo>
                <a:lnTo>
                  <a:pt x="8655" y="1429"/>
                </a:lnTo>
                <a:lnTo>
                  <a:pt x="8244" y="304"/>
                </a:lnTo>
                <a:cubicBezTo>
                  <a:pt x="8053" y="350"/>
                  <a:pt x="7863" y="401"/>
                  <a:pt x="7676" y="457"/>
                </a:cubicBezTo>
                <a:cubicBezTo>
                  <a:pt x="7094" y="632"/>
                  <a:pt x="6533" y="854"/>
                  <a:pt x="5998" y="1120"/>
                </a:cubicBezTo>
                <a:lnTo>
                  <a:pt x="6429" y="2302"/>
                </a:lnTo>
                <a:cubicBezTo>
                  <a:pt x="6148" y="2446"/>
                  <a:pt x="5875" y="2603"/>
                  <a:pt x="5612" y="2773"/>
                </a:cubicBezTo>
                <a:lnTo>
                  <a:pt x="5342" y="2453"/>
                </a:lnTo>
                <a:lnTo>
                  <a:pt x="4801" y="1810"/>
                </a:lnTo>
                <a:cubicBezTo>
                  <a:pt x="4136" y="2253"/>
                  <a:pt x="3521" y="2768"/>
                  <a:pt x="2971" y="3344"/>
                </a:cubicBezTo>
                <a:lnTo>
                  <a:pt x="3781" y="4308"/>
                </a:lnTo>
                <a:cubicBezTo>
                  <a:pt x="3567" y="4538"/>
                  <a:pt x="3365" y="4778"/>
                  <a:pt x="3174" y="5029"/>
                </a:cubicBezTo>
                <a:lnTo>
                  <a:pt x="2082" y="4400"/>
                </a:lnTo>
                <a:cubicBezTo>
                  <a:pt x="1611" y="5038"/>
                  <a:pt x="1209" y="5730"/>
                  <a:pt x="886" y="6465"/>
                </a:cubicBezTo>
                <a:lnTo>
                  <a:pt x="1977" y="7094"/>
                </a:lnTo>
                <a:cubicBezTo>
                  <a:pt x="1855" y="7382"/>
                  <a:pt x="1747" y="7677"/>
                  <a:pt x="1654" y="7979"/>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29" name="Shape 2429"/>
          <p:cNvSpPr/>
          <p:nvPr/>
        </p:nvSpPr>
        <p:spPr>
          <a:xfrm>
            <a:off x="2513061" y="4918968"/>
            <a:ext cx="962691" cy="1011269"/>
          </a:xfrm>
          <a:custGeom>
            <a:avLst/>
            <a:gdLst/>
            <a:ahLst/>
            <a:cxnLst>
              <a:cxn ang="0">
                <a:pos x="wd2" y="hd2"/>
              </a:cxn>
              <a:cxn ang="5400000">
                <a:pos x="wd2" y="hd2"/>
              </a:cxn>
              <a:cxn ang="10800000">
                <a:pos x="wd2" y="hd2"/>
              </a:cxn>
              <a:cxn ang="16200000">
                <a:pos x="wd2" y="hd2"/>
              </a:cxn>
            </a:cxnLst>
            <a:rect l="0" t="0" r="r" b="b"/>
            <a:pathLst>
              <a:path w="21600" h="21600" extrusionOk="0">
                <a:moveTo>
                  <a:pt x="16928" y="10902"/>
                </a:moveTo>
                <a:cubicBezTo>
                  <a:pt x="16842" y="11050"/>
                  <a:pt x="16682" y="11133"/>
                  <a:pt x="16517" y="11133"/>
                </a:cubicBezTo>
                <a:cubicBezTo>
                  <a:pt x="16440" y="11133"/>
                  <a:pt x="16363" y="11115"/>
                  <a:pt x="16291" y="11078"/>
                </a:cubicBezTo>
                <a:cubicBezTo>
                  <a:pt x="16064" y="10959"/>
                  <a:pt x="15981" y="10688"/>
                  <a:pt x="16106" y="10472"/>
                </a:cubicBezTo>
                <a:cubicBezTo>
                  <a:pt x="16192" y="10324"/>
                  <a:pt x="16352" y="10240"/>
                  <a:pt x="16517" y="10239"/>
                </a:cubicBezTo>
                <a:cubicBezTo>
                  <a:pt x="16593" y="10239"/>
                  <a:pt x="16671" y="10258"/>
                  <a:pt x="16743" y="10295"/>
                </a:cubicBezTo>
                <a:cubicBezTo>
                  <a:pt x="16971" y="10414"/>
                  <a:pt x="17053" y="10685"/>
                  <a:pt x="16928" y="10902"/>
                </a:cubicBezTo>
                <a:close/>
                <a:moveTo>
                  <a:pt x="16517" y="13621"/>
                </a:moveTo>
                <a:cubicBezTo>
                  <a:pt x="16504" y="13712"/>
                  <a:pt x="16472" y="13804"/>
                  <a:pt x="16421" y="13889"/>
                </a:cubicBezTo>
                <a:cubicBezTo>
                  <a:pt x="16278" y="14124"/>
                  <a:pt x="16018" y="14256"/>
                  <a:pt x="15752" y="14256"/>
                </a:cubicBezTo>
                <a:cubicBezTo>
                  <a:pt x="15621" y="14256"/>
                  <a:pt x="15488" y="14225"/>
                  <a:pt x="15366" y="14157"/>
                </a:cubicBezTo>
                <a:cubicBezTo>
                  <a:pt x="14997" y="13955"/>
                  <a:pt x="14871" y="13506"/>
                  <a:pt x="15084" y="13154"/>
                </a:cubicBezTo>
                <a:cubicBezTo>
                  <a:pt x="15227" y="12919"/>
                  <a:pt x="15486" y="12788"/>
                  <a:pt x="15752" y="12787"/>
                </a:cubicBezTo>
                <a:cubicBezTo>
                  <a:pt x="15883" y="12787"/>
                  <a:pt x="16017" y="12819"/>
                  <a:pt x="16138" y="12886"/>
                </a:cubicBezTo>
                <a:cubicBezTo>
                  <a:pt x="16353" y="13004"/>
                  <a:pt x="16486" y="13207"/>
                  <a:pt x="16517" y="13425"/>
                </a:cubicBezTo>
                <a:cubicBezTo>
                  <a:pt x="16526" y="13490"/>
                  <a:pt x="16526" y="13555"/>
                  <a:pt x="16517" y="13621"/>
                </a:cubicBezTo>
                <a:close/>
                <a:moveTo>
                  <a:pt x="14173" y="15672"/>
                </a:moveTo>
                <a:cubicBezTo>
                  <a:pt x="14051" y="15882"/>
                  <a:pt x="13779" y="15963"/>
                  <a:pt x="13556" y="15857"/>
                </a:cubicBezTo>
                <a:lnTo>
                  <a:pt x="13535" y="15848"/>
                </a:lnTo>
                <a:cubicBezTo>
                  <a:pt x="13308" y="15729"/>
                  <a:pt x="13226" y="15457"/>
                  <a:pt x="13351" y="15241"/>
                </a:cubicBezTo>
                <a:cubicBezTo>
                  <a:pt x="13399" y="15158"/>
                  <a:pt x="13471" y="15095"/>
                  <a:pt x="13556" y="15055"/>
                </a:cubicBezTo>
                <a:cubicBezTo>
                  <a:pt x="13688" y="14994"/>
                  <a:pt x="13848" y="14993"/>
                  <a:pt x="13988" y="15066"/>
                </a:cubicBezTo>
                <a:cubicBezTo>
                  <a:pt x="14215" y="15184"/>
                  <a:pt x="14297" y="15456"/>
                  <a:pt x="14173" y="15672"/>
                </a:cubicBezTo>
                <a:close/>
                <a:moveTo>
                  <a:pt x="10800" y="13311"/>
                </a:moveTo>
                <a:cubicBezTo>
                  <a:pt x="9343" y="13311"/>
                  <a:pt x="8162" y="12187"/>
                  <a:pt x="8162" y="10800"/>
                </a:cubicBezTo>
                <a:cubicBezTo>
                  <a:pt x="8162" y="9413"/>
                  <a:pt x="9343" y="8288"/>
                  <a:pt x="10800" y="8288"/>
                </a:cubicBezTo>
                <a:cubicBezTo>
                  <a:pt x="12256" y="8288"/>
                  <a:pt x="13437" y="9413"/>
                  <a:pt x="13437" y="10800"/>
                </a:cubicBezTo>
                <a:cubicBezTo>
                  <a:pt x="13437" y="12187"/>
                  <a:pt x="12256" y="13311"/>
                  <a:pt x="10800" y="13311"/>
                </a:cubicBezTo>
                <a:close/>
                <a:moveTo>
                  <a:pt x="10800" y="16978"/>
                </a:moveTo>
                <a:cubicBezTo>
                  <a:pt x="10374" y="16978"/>
                  <a:pt x="10028" y="16649"/>
                  <a:pt x="10028" y="16244"/>
                </a:cubicBezTo>
                <a:cubicBezTo>
                  <a:pt x="10028" y="15838"/>
                  <a:pt x="10374" y="15509"/>
                  <a:pt x="10800" y="15509"/>
                </a:cubicBezTo>
                <a:cubicBezTo>
                  <a:pt x="11227" y="15509"/>
                  <a:pt x="11572" y="15838"/>
                  <a:pt x="11572" y="16244"/>
                </a:cubicBezTo>
                <a:cubicBezTo>
                  <a:pt x="11572" y="16649"/>
                  <a:pt x="11227" y="16978"/>
                  <a:pt x="10800" y="16978"/>
                </a:cubicBezTo>
                <a:close/>
                <a:moveTo>
                  <a:pt x="8455" y="15784"/>
                </a:moveTo>
                <a:cubicBezTo>
                  <a:pt x="8370" y="15933"/>
                  <a:pt x="8209" y="16016"/>
                  <a:pt x="8045" y="16017"/>
                </a:cubicBezTo>
                <a:cubicBezTo>
                  <a:pt x="7968" y="16017"/>
                  <a:pt x="7891" y="15999"/>
                  <a:pt x="7818" y="15961"/>
                </a:cubicBezTo>
                <a:cubicBezTo>
                  <a:pt x="7591" y="15843"/>
                  <a:pt x="7509" y="15571"/>
                  <a:pt x="7634" y="15355"/>
                </a:cubicBezTo>
                <a:cubicBezTo>
                  <a:pt x="7719" y="15207"/>
                  <a:pt x="7879" y="15123"/>
                  <a:pt x="8045" y="15123"/>
                </a:cubicBezTo>
                <a:cubicBezTo>
                  <a:pt x="8121" y="15123"/>
                  <a:pt x="8198" y="15141"/>
                  <a:pt x="8271" y="15179"/>
                </a:cubicBezTo>
                <a:cubicBezTo>
                  <a:pt x="8498" y="15297"/>
                  <a:pt x="8580" y="15569"/>
                  <a:pt x="8455" y="15784"/>
                </a:cubicBezTo>
                <a:close/>
                <a:moveTo>
                  <a:pt x="7427" y="5928"/>
                </a:moveTo>
                <a:cubicBezTo>
                  <a:pt x="7549" y="5718"/>
                  <a:pt x="7821" y="5638"/>
                  <a:pt x="8045" y="5742"/>
                </a:cubicBezTo>
                <a:lnTo>
                  <a:pt x="8064" y="5751"/>
                </a:lnTo>
                <a:cubicBezTo>
                  <a:pt x="8291" y="5870"/>
                  <a:pt x="8374" y="6142"/>
                  <a:pt x="8249" y="6359"/>
                </a:cubicBezTo>
                <a:cubicBezTo>
                  <a:pt x="8201" y="6442"/>
                  <a:pt x="8129" y="6505"/>
                  <a:pt x="8045" y="6545"/>
                </a:cubicBezTo>
                <a:cubicBezTo>
                  <a:pt x="7912" y="6606"/>
                  <a:pt x="7751" y="6607"/>
                  <a:pt x="7613" y="6534"/>
                </a:cubicBezTo>
                <a:cubicBezTo>
                  <a:pt x="7385" y="6415"/>
                  <a:pt x="7303" y="6144"/>
                  <a:pt x="7427" y="5928"/>
                </a:cubicBezTo>
                <a:close/>
                <a:moveTo>
                  <a:pt x="6516" y="8446"/>
                </a:moveTo>
                <a:cubicBezTo>
                  <a:pt x="6373" y="8680"/>
                  <a:pt x="6114" y="8813"/>
                  <a:pt x="5847" y="8813"/>
                </a:cubicBezTo>
                <a:cubicBezTo>
                  <a:pt x="5716" y="8813"/>
                  <a:pt x="5583" y="8781"/>
                  <a:pt x="5462" y="8714"/>
                </a:cubicBezTo>
                <a:cubicBezTo>
                  <a:pt x="5246" y="8596"/>
                  <a:pt x="5113" y="8393"/>
                  <a:pt x="5083" y="8175"/>
                </a:cubicBezTo>
                <a:cubicBezTo>
                  <a:pt x="5074" y="8110"/>
                  <a:pt x="5074" y="8045"/>
                  <a:pt x="5083" y="7979"/>
                </a:cubicBezTo>
                <a:cubicBezTo>
                  <a:pt x="5096" y="7887"/>
                  <a:pt x="5128" y="7796"/>
                  <a:pt x="5180" y="7711"/>
                </a:cubicBezTo>
                <a:cubicBezTo>
                  <a:pt x="5322" y="7476"/>
                  <a:pt x="5581" y="7344"/>
                  <a:pt x="5847" y="7343"/>
                </a:cubicBezTo>
                <a:cubicBezTo>
                  <a:pt x="5979" y="7343"/>
                  <a:pt x="6112" y="7375"/>
                  <a:pt x="6233" y="7442"/>
                </a:cubicBezTo>
                <a:cubicBezTo>
                  <a:pt x="6602" y="7645"/>
                  <a:pt x="6729" y="8094"/>
                  <a:pt x="6516" y="8446"/>
                </a:cubicBezTo>
                <a:close/>
                <a:moveTo>
                  <a:pt x="6233" y="14157"/>
                </a:moveTo>
                <a:cubicBezTo>
                  <a:pt x="6112" y="14225"/>
                  <a:pt x="5979" y="14256"/>
                  <a:pt x="5847" y="14256"/>
                </a:cubicBezTo>
                <a:cubicBezTo>
                  <a:pt x="5581" y="14256"/>
                  <a:pt x="5322" y="14124"/>
                  <a:pt x="5180" y="13889"/>
                </a:cubicBezTo>
                <a:cubicBezTo>
                  <a:pt x="5128" y="13804"/>
                  <a:pt x="5096" y="13712"/>
                  <a:pt x="5083" y="13621"/>
                </a:cubicBezTo>
                <a:cubicBezTo>
                  <a:pt x="5073" y="13555"/>
                  <a:pt x="5074" y="13490"/>
                  <a:pt x="5083" y="13425"/>
                </a:cubicBezTo>
                <a:cubicBezTo>
                  <a:pt x="5113" y="13207"/>
                  <a:pt x="5246" y="13004"/>
                  <a:pt x="5462" y="12886"/>
                </a:cubicBezTo>
                <a:cubicBezTo>
                  <a:pt x="5583" y="12819"/>
                  <a:pt x="5716" y="12787"/>
                  <a:pt x="5847" y="12788"/>
                </a:cubicBezTo>
                <a:cubicBezTo>
                  <a:pt x="6114" y="12788"/>
                  <a:pt x="6373" y="12919"/>
                  <a:pt x="6516" y="13154"/>
                </a:cubicBezTo>
                <a:cubicBezTo>
                  <a:pt x="6729" y="13506"/>
                  <a:pt x="6602" y="13955"/>
                  <a:pt x="6233" y="14157"/>
                </a:cubicBezTo>
                <a:close/>
                <a:moveTo>
                  <a:pt x="4672" y="10698"/>
                </a:moveTo>
                <a:cubicBezTo>
                  <a:pt x="4757" y="10550"/>
                  <a:pt x="4918" y="10467"/>
                  <a:pt x="5083" y="10466"/>
                </a:cubicBezTo>
                <a:cubicBezTo>
                  <a:pt x="5159" y="10466"/>
                  <a:pt x="5237" y="10484"/>
                  <a:pt x="5309" y="10522"/>
                </a:cubicBezTo>
                <a:cubicBezTo>
                  <a:pt x="5536" y="10641"/>
                  <a:pt x="5618" y="10912"/>
                  <a:pt x="5493" y="11128"/>
                </a:cubicBezTo>
                <a:cubicBezTo>
                  <a:pt x="5408" y="11276"/>
                  <a:pt x="5248" y="11360"/>
                  <a:pt x="5083" y="11360"/>
                </a:cubicBezTo>
                <a:cubicBezTo>
                  <a:pt x="5006" y="11360"/>
                  <a:pt x="4929" y="11342"/>
                  <a:pt x="4857" y="11305"/>
                </a:cubicBezTo>
                <a:cubicBezTo>
                  <a:pt x="4629" y="11186"/>
                  <a:pt x="4547" y="10915"/>
                  <a:pt x="4672" y="10698"/>
                </a:cubicBezTo>
                <a:close/>
                <a:moveTo>
                  <a:pt x="10800" y="4621"/>
                </a:moveTo>
                <a:cubicBezTo>
                  <a:pt x="11227" y="4621"/>
                  <a:pt x="11572" y="4950"/>
                  <a:pt x="11572" y="5356"/>
                </a:cubicBezTo>
                <a:cubicBezTo>
                  <a:pt x="11572" y="5762"/>
                  <a:pt x="11227" y="6091"/>
                  <a:pt x="10800" y="6091"/>
                </a:cubicBezTo>
                <a:cubicBezTo>
                  <a:pt x="10374" y="6091"/>
                  <a:pt x="10028" y="5762"/>
                  <a:pt x="10028" y="5356"/>
                </a:cubicBezTo>
                <a:cubicBezTo>
                  <a:pt x="10028" y="4950"/>
                  <a:pt x="10374" y="4621"/>
                  <a:pt x="10800" y="4621"/>
                </a:cubicBezTo>
                <a:close/>
                <a:moveTo>
                  <a:pt x="13145" y="5815"/>
                </a:moveTo>
                <a:cubicBezTo>
                  <a:pt x="13230" y="5667"/>
                  <a:pt x="13390" y="5583"/>
                  <a:pt x="13556" y="5583"/>
                </a:cubicBezTo>
                <a:cubicBezTo>
                  <a:pt x="13632" y="5583"/>
                  <a:pt x="13710" y="5601"/>
                  <a:pt x="13782" y="5638"/>
                </a:cubicBezTo>
                <a:cubicBezTo>
                  <a:pt x="14008" y="5758"/>
                  <a:pt x="14091" y="6029"/>
                  <a:pt x="13966" y="6245"/>
                </a:cubicBezTo>
                <a:cubicBezTo>
                  <a:pt x="13881" y="6393"/>
                  <a:pt x="13721" y="6477"/>
                  <a:pt x="13556" y="6477"/>
                </a:cubicBezTo>
                <a:cubicBezTo>
                  <a:pt x="13479" y="6477"/>
                  <a:pt x="13401" y="6459"/>
                  <a:pt x="13330" y="6421"/>
                </a:cubicBezTo>
                <a:cubicBezTo>
                  <a:pt x="13102" y="6302"/>
                  <a:pt x="13020" y="6031"/>
                  <a:pt x="13145" y="5815"/>
                </a:cubicBezTo>
                <a:close/>
                <a:moveTo>
                  <a:pt x="15366" y="7442"/>
                </a:moveTo>
                <a:cubicBezTo>
                  <a:pt x="15488" y="7375"/>
                  <a:pt x="15621" y="7343"/>
                  <a:pt x="15752" y="7343"/>
                </a:cubicBezTo>
                <a:cubicBezTo>
                  <a:pt x="16018" y="7344"/>
                  <a:pt x="16278" y="7476"/>
                  <a:pt x="16421" y="7711"/>
                </a:cubicBezTo>
                <a:cubicBezTo>
                  <a:pt x="16472" y="7796"/>
                  <a:pt x="16504" y="7887"/>
                  <a:pt x="16517" y="7979"/>
                </a:cubicBezTo>
                <a:cubicBezTo>
                  <a:pt x="16527" y="8044"/>
                  <a:pt x="16526" y="8110"/>
                  <a:pt x="16517" y="8175"/>
                </a:cubicBezTo>
                <a:cubicBezTo>
                  <a:pt x="16486" y="8393"/>
                  <a:pt x="16354" y="8596"/>
                  <a:pt x="16138" y="8714"/>
                </a:cubicBezTo>
                <a:cubicBezTo>
                  <a:pt x="16017" y="8781"/>
                  <a:pt x="15883" y="8813"/>
                  <a:pt x="15752" y="8813"/>
                </a:cubicBezTo>
                <a:cubicBezTo>
                  <a:pt x="15486" y="8812"/>
                  <a:pt x="15227" y="8680"/>
                  <a:pt x="15084" y="8446"/>
                </a:cubicBezTo>
                <a:cubicBezTo>
                  <a:pt x="14871" y="8094"/>
                  <a:pt x="14997" y="7645"/>
                  <a:pt x="15366" y="7442"/>
                </a:cubicBezTo>
                <a:close/>
                <a:moveTo>
                  <a:pt x="20626" y="16200"/>
                </a:moveTo>
                <a:cubicBezTo>
                  <a:pt x="21034" y="15525"/>
                  <a:pt x="21358" y="14825"/>
                  <a:pt x="21600" y="14112"/>
                </a:cubicBezTo>
                <a:lnTo>
                  <a:pt x="19286" y="12840"/>
                </a:lnTo>
                <a:cubicBezTo>
                  <a:pt x="19459" y="12187"/>
                  <a:pt x="19551" y="11504"/>
                  <a:pt x="19551" y="10800"/>
                </a:cubicBezTo>
                <a:cubicBezTo>
                  <a:pt x="19551" y="10096"/>
                  <a:pt x="19459" y="9412"/>
                  <a:pt x="19286" y="8760"/>
                </a:cubicBezTo>
                <a:lnTo>
                  <a:pt x="21600" y="7488"/>
                </a:lnTo>
                <a:cubicBezTo>
                  <a:pt x="21358" y="6775"/>
                  <a:pt x="21034" y="6075"/>
                  <a:pt x="20625" y="5400"/>
                </a:cubicBezTo>
                <a:cubicBezTo>
                  <a:pt x="20216" y="4725"/>
                  <a:pt x="19740" y="4108"/>
                  <a:pt x="19213" y="3553"/>
                </a:cubicBezTo>
                <a:lnTo>
                  <a:pt x="16898" y="4825"/>
                </a:lnTo>
                <a:cubicBezTo>
                  <a:pt x="16774" y="4710"/>
                  <a:pt x="16648" y="4600"/>
                  <a:pt x="16517" y="4493"/>
                </a:cubicBezTo>
                <a:cubicBezTo>
                  <a:pt x="16273" y="4293"/>
                  <a:pt x="16018" y="4105"/>
                  <a:pt x="15752" y="3931"/>
                </a:cubicBezTo>
                <a:cubicBezTo>
                  <a:pt x="15081" y="3492"/>
                  <a:pt x="14343" y="3139"/>
                  <a:pt x="13556" y="2891"/>
                </a:cubicBezTo>
                <a:cubicBezTo>
                  <a:pt x="13434" y="2852"/>
                  <a:pt x="13311" y="2816"/>
                  <a:pt x="13187" y="2783"/>
                </a:cubicBezTo>
                <a:lnTo>
                  <a:pt x="13187" y="240"/>
                </a:lnTo>
                <a:cubicBezTo>
                  <a:pt x="12417" y="83"/>
                  <a:pt x="11619" y="0"/>
                  <a:pt x="10800" y="0"/>
                </a:cubicBezTo>
                <a:cubicBezTo>
                  <a:pt x="9981" y="0"/>
                  <a:pt x="9183" y="83"/>
                  <a:pt x="8413" y="240"/>
                </a:cubicBezTo>
                <a:lnTo>
                  <a:pt x="8413" y="2783"/>
                </a:lnTo>
                <a:cubicBezTo>
                  <a:pt x="8289" y="2816"/>
                  <a:pt x="8166" y="2852"/>
                  <a:pt x="8045" y="2891"/>
                </a:cubicBezTo>
                <a:cubicBezTo>
                  <a:pt x="7256" y="3139"/>
                  <a:pt x="6518" y="3492"/>
                  <a:pt x="5847" y="3931"/>
                </a:cubicBezTo>
                <a:cubicBezTo>
                  <a:pt x="5582" y="4105"/>
                  <a:pt x="5327" y="4293"/>
                  <a:pt x="5083" y="4493"/>
                </a:cubicBezTo>
                <a:cubicBezTo>
                  <a:pt x="4953" y="4600"/>
                  <a:pt x="4826" y="4710"/>
                  <a:pt x="4703" y="4825"/>
                </a:cubicBezTo>
                <a:lnTo>
                  <a:pt x="2387" y="3553"/>
                </a:lnTo>
                <a:cubicBezTo>
                  <a:pt x="1859" y="4108"/>
                  <a:pt x="1384" y="4725"/>
                  <a:pt x="975" y="5400"/>
                </a:cubicBezTo>
                <a:cubicBezTo>
                  <a:pt x="566" y="6075"/>
                  <a:pt x="242" y="6775"/>
                  <a:pt x="0" y="7488"/>
                </a:cubicBezTo>
                <a:lnTo>
                  <a:pt x="2314" y="8760"/>
                </a:lnTo>
                <a:cubicBezTo>
                  <a:pt x="2141" y="9412"/>
                  <a:pt x="2049" y="10096"/>
                  <a:pt x="2049" y="10800"/>
                </a:cubicBezTo>
                <a:cubicBezTo>
                  <a:pt x="2049" y="11504"/>
                  <a:pt x="2141" y="12187"/>
                  <a:pt x="2314" y="12840"/>
                </a:cubicBezTo>
                <a:lnTo>
                  <a:pt x="0" y="14112"/>
                </a:lnTo>
                <a:cubicBezTo>
                  <a:pt x="242" y="14825"/>
                  <a:pt x="566" y="15525"/>
                  <a:pt x="975" y="16200"/>
                </a:cubicBezTo>
                <a:cubicBezTo>
                  <a:pt x="1384" y="16875"/>
                  <a:pt x="1859" y="17491"/>
                  <a:pt x="2387" y="18047"/>
                </a:cubicBezTo>
                <a:lnTo>
                  <a:pt x="4703" y="16775"/>
                </a:lnTo>
                <a:cubicBezTo>
                  <a:pt x="4826" y="16889"/>
                  <a:pt x="4953" y="17000"/>
                  <a:pt x="5083" y="17106"/>
                </a:cubicBezTo>
                <a:cubicBezTo>
                  <a:pt x="5327" y="17307"/>
                  <a:pt x="5582" y="17494"/>
                  <a:pt x="5847" y="17669"/>
                </a:cubicBezTo>
                <a:cubicBezTo>
                  <a:pt x="6518" y="18108"/>
                  <a:pt x="7256" y="18461"/>
                  <a:pt x="8045" y="18709"/>
                </a:cubicBezTo>
                <a:cubicBezTo>
                  <a:pt x="8166" y="18747"/>
                  <a:pt x="8289" y="18784"/>
                  <a:pt x="8413" y="18817"/>
                </a:cubicBezTo>
                <a:lnTo>
                  <a:pt x="8413" y="21360"/>
                </a:lnTo>
                <a:cubicBezTo>
                  <a:pt x="9183" y="21517"/>
                  <a:pt x="9981" y="21600"/>
                  <a:pt x="10800" y="21600"/>
                </a:cubicBezTo>
                <a:cubicBezTo>
                  <a:pt x="11619" y="21600"/>
                  <a:pt x="12417" y="21517"/>
                  <a:pt x="13187" y="21360"/>
                </a:cubicBezTo>
                <a:lnTo>
                  <a:pt x="13187" y="18817"/>
                </a:lnTo>
                <a:cubicBezTo>
                  <a:pt x="13311" y="18784"/>
                  <a:pt x="13434" y="18747"/>
                  <a:pt x="13556" y="18709"/>
                </a:cubicBezTo>
                <a:cubicBezTo>
                  <a:pt x="14343" y="18461"/>
                  <a:pt x="15081" y="18108"/>
                  <a:pt x="15752" y="17669"/>
                </a:cubicBezTo>
                <a:cubicBezTo>
                  <a:pt x="16018" y="17494"/>
                  <a:pt x="16273" y="17307"/>
                  <a:pt x="16517" y="17106"/>
                </a:cubicBezTo>
                <a:cubicBezTo>
                  <a:pt x="16648" y="17000"/>
                  <a:pt x="16774" y="16889"/>
                  <a:pt x="16898" y="16775"/>
                </a:cubicBezTo>
                <a:lnTo>
                  <a:pt x="19213" y="18047"/>
                </a:lnTo>
                <a:cubicBezTo>
                  <a:pt x="19740" y="17491"/>
                  <a:pt x="20216" y="16875"/>
                  <a:pt x="20626" y="1620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0" name="Shape 2430"/>
          <p:cNvSpPr/>
          <p:nvPr/>
        </p:nvSpPr>
        <p:spPr>
          <a:xfrm>
            <a:off x="5897436" y="4531391"/>
            <a:ext cx="690304" cy="690268"/>
          </a:xfrm>
          <a:custGeom>
            <a:avLst/>
            <a:gdLst/>
            <a:ahLst/>
            <a:cxnLst>
              <a:cxn ang="0">
                <a:pos x="wd2" y="hd2"/>
              </a:cxn>
              <a:cxn ang="5400000">
                <a:pos x="wd2" y="hd2"/>
              </a:cxn>
              <a:cxn ang="10800000">
                <a:pos x="wd2" y="hd2"/>
              </a:cxn>
              <a:cxn ang="16200000">
                <a:pos x="wd2" y="hd2"/>
              </a:cxn>
            </a:cxnLst>
            <a:rect l="0" t="0" r="r" b="b"/>
            <a:pathLst>
              <a:path w="21600" h="21600" extrusionOk="0">
                <a:moveTo>
                  <a:pt x="9810" y="4699"/>
                </a:moveTo>
                <a:lnTo>
                  <a:pt x="9883" y="4687"/>
                </a:lnTo>
                <a:lnTo>
                  <a:pt x="9909" y="4683"/>
                </a:lnTo>
                <a:lnTo>
                  <a:pt x="9983" y="4674"/>
                </a:lnTo>
                <a:lnTo>
                  <a:pt x="9984" y="4674"/>
                </a:lnTo>
                <a:lnTo>
                  <a:pt x="10009" y="4670"/>
                </a:lnTo>
                <a:lnTo>
                  <a:pt x="10059" y="4664"/>
                </a:lnTo>
                <a:lnTo>
                  <a:pt x="10085" y="4661"/>
                </a:lnTo>
                <a:lnTo>
                  <a:pt x="10109" y="4658"/>
                </a:lnTo>
                <a:lnTo>
                  <a:pt x="10160" y="4653"/>
                </a:lnTo>
                <a:lnTo>
                  <a:pt x="10184" y="4650"/>
                </a:lnTo>
                <a:lnTo>
                  <a:pt x="10211" y="4648"/>
                </a:lnTo>
                <a:lnTo>
                  <a:pt x="10235" y="4645"/>
                </a:lnTo>
                <a:lnTo>
                  <a:pt x="10260" y="4643"/>
                </a:lnTo>
                <a:lnTo>
                  <a:pt x="10287" y="4642"/>
                </a:lnTo>
                <a:lnTo>
                  <a:pt x="10311" y="4640"/>
                </a:lnTo>
                <a:lnTo>
                  <a:pt x="10318" y="4638"/>
                </a:lnTo>
                <a:lnTo>
                  <a:pt x="10337" y="4637"/>
                </a:lnTo>
                <a:lnTo>
                  <a:pt x="10388" y="4634"/>
                </a:lnTo>
                <a:lnTo>
                  <a:pt x="10413" y="4632"/>
                </a:lnTo>
                <a:lnTo>
                  <a:pt x="10415" y="4632"/>
                </a:lnTo>
                <a:lnTo>
                  <a:pt x="10439" y="4630"/>
                </a:lnTo>
                <a:lnTo>
                  <a:pt x="10491" y="4628"/>
                </a:lnTo>
                <a:lnTo>
                  <a:pt x="10509" y="4626"/>
                </a:lnTo>
                <a:lnTo>
                  <a:pt x="10515" y="4626"/>
                </a:lnTo>
                <a:lnTo>
                  <a:pt x="10541" y="4625"/>
                </a:lnTo>
                <a:lnTo>
                  <a:pt x="10567" y="4624"/>
                </a:lnTo>
                <a:lnTo>
                  <a:pt x="10593" y="4623"/>
                </a:lnTo>
                <a:lnTo>
                  <a:pt x="10606" y="4623"/>
                </a:lnTo>
                <a:lnTo>
                  <a:pt x="10618" y="4623"/>
                </a:lnTo>
                <a:lnTo>
                  <a:pt x="10695" y="4620"/>
                </a:lnTo>
                <a:lnTo>
                  <a:pt x="10703" y="4620"/>
                </a:lnTo>
                <a:lnTo>
                  <a:pt x="10722" y="4620"/>
                </a:lnTo>
                <a:lnTo>
                  <a:pt x="10800" y="4620"/>
                </a:lnTo>
                <a:cubicBezTo>
                  <a:pt x="10851" y="4620"/>
                  <a:pt x="10903" y="4620"/>
                  <a:pt x="10955" y="4622"/>
                </a:cubicBezTo>
                <a:lnTo>
                  <a:pt x="10959" y="4622"/>
                </a:lnTo>
                <a:lnTo>
                  <a:pt x="10961" y="4623"/>
                </a:lnTo>
                <a:cubicBezTo>
                  <a:pt x="11010" y="4623"/>
                  <a:pt x="11058" y="4625"/>
                  <a:pt x="11107" y="4628"/>
                </a:cubicBezTo>
                <a:lnTo>
                  <a:pt x="11129" y="4629"/>
                </a:lnTo>
                <a:cubicBezTo>
                  <a:pt x="11173" y="4631"/>
                  <a:pt x="11217" y="4634"/>
                  <a:pt x="11263" y="4637"/>
                </a:cubicBezTo>
                <a:lnTo>
                  <a:pt x="11276" y="4638"/>
                </a:lnTo>
                <a:lnTo>
                  <a:pt x="11287" y="4640"/>
                </a:lnTo>
                <a:cubicBezTo>
                  <a:pt x="11331" y="4642"/>
                  <a:pt x="11376" y="4647"/>
                  <a:pt x="11420" y="4651"/>
                </a:cubicBezTo>
                <a:lnTo>
                  <a:pt x="11449" y="4654"/>
                </a:lnTo>
                <a:cubicBezTo>
                  <a:pt x="11488" y="4657"/>
                  <a:pt x="11526" y="4662"/>
                  <a:pt x="11565" y="4667"/>
                </a:cubicBezTo>
                <a:lnTo>
                  <a:pt x="11609" y="4673"/>
                </a:lnTo>
                <a:lnTo>
                  <a:pt x="11710" y="4687"/>
                </a:lnTo>
                <a:lnTo>
                  <a:pt x="11766" y="4695"/>
                </a:lnTo>
                <a:cubicBezTo>
                  <a:pt x="11801" y="4701"/>
                  <a:pt x="11835" y="4706"/>
                  <a:pt x="11870" y="4713"/>
                </a:cubicBezTo>
                <a:lnTo>
                  <a:pt x="11919" y="4721"/>
                </a:lnTo>
                <a:lnTo>
                  <a:pt x="11987" y="4734"/>
                </a:lnTo>
                <a:lnTo>
                  <a:pt x="12012" y="4739"/>
                </a:lnTo>
                <a:lnTo>
                  <a:pt x="12084" y="4753"/>
                </a:lnTo>
                <a:lnTo>
                  <a:pt x="12109" y="4759"/>
                </a:lnTo>
                <a:lnTo>
                  <a:pt x="12134" y="4765"/>
                </a:lnTo>
                <a:lnTo>
                  <a:pt x="12142" y="4766"/>
                </a:lnTo>
                <a:cubicBezTo>
                  <a:pt x="12180" y="4775"/>
                  <a:pt x="12217" y="4784"/>
                  <a:pt x="12255" y="4793"/>
                </a:cubicBezTo>
                <a:lnTo>
                  <a:pt x="12279" y="4798"/>
                </a:lnTo>
                <a:lnTo>
                  <a:pt x="12302" y="4804"/>
                </a:lnTo>
                <a:lnTo>
                  <a:pt x="12375" y="4822"/>
                </a:lnTo>
                <a:lnTo>
                  <a:pt x="12399" y="4829"/>
                </a:lnTo>
                <a:lnTo>
                  <a:pt x="12400" y="4829"/>
                </a:lnTo>
                <a:lnTo>
                  <a:pt x="12404" y="4830"/>
                </a:lnTo>
                <a:lnTo>
                  <a:pt x="12495" y="4855"/>
                </a:lnTo>
                <a:lnTo>
                  <a:pt x="12518" y="4862"/>
                </a:lnTo>
                <a:lnTo>
                  <a:pt x="12537" y="4868"/>
                </a:lnTo>
                <a:lnTo>
                  <a:pt x="12612" y="4891"/>
                </a:lnTo>
                <a:lnTo>
                  <a:pt x="12662" y="4906"/>
                </a:lnTo>
                <a:lnTo>
                  <a:pt x="12685" y="4913"/>
                </a:lnTo>
                <a:lnTo>
                  <a:pt x="12709" y="4922"/>
                </a:lnTo>
                <a:lnTo>
                  <a:pt x="12733" y="4929"/>
                </a:lnTo>
                <a:cubicBezTo>
                  <a:pt x="13128" y="5059"/>
                  <a:pt x="13516" y="5232"/>
                  <a:pt x="13889" y="5448"/>
                </a:cubicBezTo>
                <a:cubicBezTo>
                  <a:pt x="13979" y="5499"/>
                  <a:pt x="14067" y="5554"/>
                  <a:pt x="14154" y="5609"/>
                </a:cubicBezTo>
                <a:lnTo>
                  <a:pt x="14175" y="5623"/>
                </a:lnTo>
                <a:lnTo>
                  <a:pt x="14196" y="5637"/>
                </a:lnTo>
                <a:lnTo>
                  <a:pt x="14247" y="5671"/>
                </a:lnTo>
                <a:lnTo>
                  <a:pt x="14323" y="5723"/>
                </a:lnTo>
                <a:lnTo>
                  <a:pt x="14331" y="5728"/>
                </a:lnTo>
                <a:cubicBezTo>
                  <a:pt x="14904" y="6128"/>
                  <a:pt x="15409" y="6625"/>
                  <a:pt x="15817" y="7193"/>
                </a:cubicBezTo>
                <a:lnTo>
                  <a:pt x="15819" y="7194"/>
                </a:lnTo>
                <a:lnTo>
                  <a:pt x="15833" y="7213"/>
                </a:lnTo>
                <a:lnTo>
                  <a:pt x="15847" y="7234"/>
                </a:lnTo>
                <a:lnTo>
                  <a:pt x="15862" y="7256"/>
                </a:lnTo>
                <a:cubicBezTo>
                  <a:pt x="15963" y="7400"/>
                  <a:pt x="16061" y="7552"/>
                  <a:pt x="16150" y="7710"/>
                </a:cubicBezTo>
                <a:cubicBezTo>
                  <a:pt x="16427" y="8189"/>
                  <a:pt x="16632" y="8690"/>
                  <a:pt x="16770" y="9200"/>
                </a:cubicBezTo>
                <a:lnTo>
                  <a:pt x="16770" y="9201"/>
                </a:lnTo>
                <a:cubicBezTo>
                  <a:pt x="16855" y="9518"/>
                  <a:pt x="16916" y="9848"/>
                  <a:pt x="16949" y="10185"/>
                </a:cubicBezTo>
                <a:cubicBezTo>
                  <a:pt x="16952" y="10228"/>
                  <a:pt x="16957" y="10269"/>
                  <a:pt x="16959" y="10312"/>
                </a:cubicBezTo>
                <a:lnTo>
                  <a:pt x="16962" y="10337"/>
                </a:lnTo>
                <a:lnTo>
                  <a:pt x="16963" y="10363"/>
                </a:lnTo>
                <a:cubicBezTo>
                  <a:pt x="16968" y="10413"/>
                  <a:pt x="16970" y="10465"/>
                  <a:pt x="16972" y="10516"/>
                </a:cubicBezTo>
                <a:lnTo>
                  <a:pt x="16974" y="10542"/>
                </a:lnTo>
                <a:lnTo>
                  <a:pt x="16976" y="10593"/>
                </a:lnTo>
                <a:lnTo>
                  <a:pt x="16976" y="10619"/>
                </a:lnTo>
                <a:lnTo>
                  <a:pt x="16977" y="10644"/>
                </a:lnTo>
                <a:lnTo>
                  <a:pt x="16977" y="10670"/>
                </a:lnTo>
                <a:lnTo>
                  <a:pt x="16978" y="10696"/>
                </a:lnTo>
                <a:lnTo>
                  <a:pt x="16978" y="10722"/>
                </a:lnTo>
                <a:lnTo>
                  <a:pt x="16978" y="10747"/>
                </a:lnTo>
                <a:lnTo>
                  <a:pt x="16978" y="10773"/>
                </a:lnTo>
                <a:lnTo>
                  <a:pt x="16979" y="10799"/>
                </a:lnTo>
                <a:lnTo>
                  <a:pt x="16978" y="10826"/>
                </a:lnTo>
                <a:lnTo>
                  <a:pt x="16978" y="10852"/>
                </a:lnTo>
                <a:lnTo>
                  <a:pt x="16978" y="10878"/>
                </a:lnTo>
                <a:lnTo>
                  <a:pt x="16978" y="10904"/>
                </a:lnTo>
                <a:lnTo>
                  <a:pt x="16977" y="10930"/>
                </a:lnTo>
                <a:lnTo>
                  <a:pt x="16977" y="10955"/>
                </a:lnTo>
                <a:lnTo>
                  <a:pt x="16976" y="10981"/>
                </a:lnTo>
                <a:lnTo>
                  <a:pt x="16976" y="11006"/>
                </a:lnTo>
                <a:lnTo>
                  <a:pt x="16975" y="11032"/>
                </a:lnTo>
                <a:lnTo>
                  <a:pt x="16974" y="11058"/>
                </a:lnTo>
                <a:lnTo>
                  <a:pt x="16972" y="11084"/>
                </a:lnTo>
                <a:lnTo>
                  <a:pt x="16972" y="11109"/>
                </a:lnTo>
                <a:lnTo>
                  <a:pt x="16970" y="11135"/>
                </a:lnTo>
                <a:lnTo>
                  <a:pt x="16968" y="11160"/>
                </a:lnTo>
                <a:lnTo>
                  <a:pt x="16967" y="11186"/>
                </a:lnTo>
                <a:lnTo>
                  <a:pt x="16965" y="11211"/>
                </a:lnTo>
                <a:lnTo>
                  <a:pt x="16965" y="11212"/>
                </a:lnTo>
                <a:lnTo>
                  <a:pt x="16963" y="11237"/>
                </a:lnTo>
                <a:lnTo>
                  <a:pt x="16962" y="11262"/>
                </a:lnTo>
                <a:lnTo>
                  <a:pt x="16959" y="11288"/>
                </a:lnTo>
                <a:lnTo>
                  <a:pt x="16958" y="11313"/>
                </a:lnTo>
                <a:lnTo>
                  <a:pt x="16958" y="11314"/>
                </a:lnTo>
                <a:lnTo>
                  <a:pt x="16956" y="11338"/>
                </a:lnTo>
                <a:lnTo>
                  <a:pt x="16956" y="11339"/>
                </a:lnTo>
                <a:lnTo>
                  <a:pt x="16954" y="11364"/>
                </a:lnTo>
                <a:lnTo>
                  <a:pt x="16951" y="11389"/>
                </a:lnTo>
                <a:lnTo>
                  <a:pt x="16951" y="11390"/>
                </a:lnTo>
                <a:lnTo>
                  <a:pt x="16949" y="11414"/>
                </a:lnTo>
                <a:lnTo>
                  <a:pt x="16949" y="11415"/>
                </a:lnTo>
                <a:lnTo>
                  <a:pt x="16946" y="11440"/>
                </a:lnTo>
                <a:lnTo>
                  <a:pt x="16944" y="11465"/>
                </a:lnTo>
                <a:lnTo>
                  <a:pt x="16944" y="11466"/>
                </a:lnTo>
                <a:lnTo>
                  <a:pt x="16941" y="11490"/>
                </a:lnTo>
                <a:lnTo>
                  <a:pt x="16938" y="11516"/>
                </a:lnTo>
                <a:lnTo>
                  <a:pt x="16934" y="11541"/>
                </a:lnTo>
                <a:lnTo>
                  <a:pt x="16932" y="11565"/>
                </a:lnTo>
                <a:lnTo>
                  <a:pt x="16929" y="11590"/>
                </a:lnTo>
                <a:lnTo>
                  <a:pt x="16925" y="11615"/>
                </a:lnTo>
                <a:lnTo>
                  <a:pt x="16921" y="11641"/>
                </a:lnTo>
                <a:lnTo>
                  <a:pt x="16918" y="11665"/>
                </a:lnTo>
                <a:lnTo>
                  <a:pt x="16918" y="11666"/>
                </a:lnTo>
                <a:lnTo>
                  <a:pt x="16916" y="11691"/>
                </a:lnTo>
                <a:lnTo>
                  <a:pt x="16910" y="11715"/>
                </a:lnTo>
                <a:lnTo>
                  <a:pt x="16910" y="11716"/>
                </a:lnTo>
                <a:lnTo>
                  <a:pt x="16907" y="11740"/>
                </a:lnTo>
                <a:lnTo>
                  <a:pt x="16907" y="11741"/>
                </a:lnTo>
                <a:lnTo>
                  <a:pt x="16904" y="11765"/>
                </a:lnTo>
                <a:lnTo>
                  <a:pt x="16904" y="11766"/>
                </a:lnTo>
                <a:lnTo>
                  <a:pt x="16900" y="11791"/>
                </a:lnTo>
                <a:lnTo>
                  <a:pt x="16899" y="11791"/>
                </a:lnTo>
                <a:lnTo>
                  <a:pt x="16895" y="11815"/>
                </a:lnTo>
                <a:lnTo>
                  <a:pt x="16892" y="11839"/>
                </a:lnTo>
                <a:lnTo>
                  <a:pt x="16892" y="11841"/>
                </a:lnTo>
                <a:lnTo>
                  <a:pt x="16887" y="11864"/>
                </a:lnTo>
                <a:lnTo>
                  <a:pt x="16882" y="11889"/>
                </a:lnTo>
                <a:lnTo>
                  <a:pt x="16879" y="11914"/>
                </a:lnTo>
                <a:lnTo>
                  <a:pt x="16874" y="11938"/>
                </a:lnTo>
                <a:lnTo>
                  <a:pt x="16874" y="11939"/>
                </a:lnTo>
                <a:lnTo>
                  <a:pt x="16869" y="11963"/>
                </a:lnTo>
                <a:lnTo>
                  <a:pt x="16869" y="11964"/>
                </a:lnTo>
                <a:lnTo>
                  <a:pt x="16865" y="11988"/>
                </a:lnTo>
                <a:lnTo>
                  <a:pt x="16860" y="12011"/>
                </a:lnTo>
                <a:lnTo>
                  <a:pt x="16855" y="12036"/>
                </a:lnTo>
                <a:lnTo>
                  <a:pt x="16855" y="12038"/>
                </a:lnTo>
                <a:lnTo>
                  <a:pt x="16850" y="12061"/>
                </a:lnTo>
                <a:lnTo>
                  <a:pt x="16849" y="12061"/>
                </a:lnTo>
                <a:lnTo>
                  <a:pt x="16845" y="12085"/>
                </a:lnTo>
                <a:lnTo>
                  <a:pt x="16845" y="12086"/>
                </a:lnTo>
                <a:lnTo>
                  <a:pt x="16840" y="12110"/>
                </a:lnTo>
                <a:lnTo>
                  <a:pt x="16834" y="12135"/>
                </a:lnTo>
                <a:lnTo>
                  <a:pt x="16829" y="12158"/>
                </a:lnTo>
                <a:lnTo>
                  <a:pt x="16823" y="12182"/>
                </a:lnTo>
                <a:lnTo>
                  <a:pt x="16817" y="12207"/>
                </a:lnTo>
                <a:lnTo>
                  <a:pt x="16812" y="12231"/>
                </a:lnTo>
                <a:lnTo>
                  <a:pt x="16811" y="12232"/>
                </a:lnTo>
                <a:lnTo>
                  <a:pt x="16806" y="12256"/>
                </a:lnTo>
                <a:lnTo>
                  <a:pt x="16801" y="12279"/>
                </a:lnTo>
                <a:lnTo>
                  <a:pt x="16795" y="12303"/>
                </a:lnTo>
                <a:lnTo>
                  <a:pt x="16789" y="12327"/>
                </a:lnTo>
                <a:lnTo>
                  <a:pt x="16788" y="12328"/>
                </a:lnTo>
                <a:lnTo>
                  <a:pt x="16783" y="12351"/>
                </a:lnTo>
                <a:lnTo>
                  <a:pt x="16783" y="12352"/>
                </a:lnTo>
                <a:lnTo>
                  <a:pt x="16776" y="12375"/>
                </a:lnTo>
                <a:lnTo>
                  <a:pt x="16776" y="12377"/>
                </a:lnTo>
                <a:lnTo>
                  <a:pt x="16770" y="12399"/>
                </a:lnTo>
                <a:lnTo>
                  <a:pt x="16770" y="12400"/>
                </a:lnTo>
                <a:lnTo>
                  <a:pt x="16762" y="12424"/>
                </a:lnTo>
                <a:cubicBezTo>
                  <a:pt x="16626" y="12926"/>
                  <a:pt x="16424" y="13418"/>
                  <a:pt x="16150" y="13890"/>
                </a:cubicBezTo>
                <a:cubicBezTo>
                  <a:pt x="16073" y="14024"/>
                  <a:pt x="15991" y="14156"/>
                  <a:pt x="15905" y="14281"/>
                </a:cubicBezTo>
                <a:lnTo>
                  <a:pt x="15891" y="14303"/>
                </a:lnTo>
                <a:lnTo>
                  <a:pt x="15877" y="14324"/>
                </a:lnTo>
                <a:lnTo>
                  <a:pt x="15862" y="14344"/>
                </a:lnTo>
                <a:lnTo>
                  <a:pt x="15860" y="14345"/>
                </a:lnTo>
                <a:lnTo>
                  <a:pt x="15823" y="14397"/>
                </a:lnTo>
                <a:cubicBezTo>
                  <a:pt x="15438" y="14935"/>
                  <a:pt x="14969" y="15408"/>
                  <a:pt x="14436" y="15797"/>
                </a:cubicBezTo>
                <a:lnTo>
                  <a:pt x="14426" y="15803"/>
                </a:lnTo>
                <a:lnTo>
                  <a:pt x="14406" y="15818"/>
                </a:lnTo>
                <a:lnTo>
                  <a:pt x="14386" y="15833"/>
                </a:lnTo>
                <a:lnTo>
                  <a:pt x="14382" y="15836"/>
                </a:lnTo>
                <a:lnTo>
                  <a:pt x="14365" y="15847"/>
                </a:lnTo>
                <a:lnTo>
                  <a:pt x="14345" y="15862"/>
                </a:lnTo>
                <a:cubicBezTo>
                  <a:pt x="14197" y="15964"/>
                  <a:pt x="14047" y="16060"/>
                  <a:pt x="13889" y="16152"/>
                </a:cubicBezTo>
                <a:cubicBezTo>
                  <a:pt x="13410" y="16428"/>
                  <a:pt x="12910" y="16633"/>
                  <a:pt x="12400" y="16769"/>
                </a:cubicBezTo>
                <a:lnTo>
                  <a:pt x="12400" y="16771"/>
                </a:lnTo>
                <a:lnTo>
                  <a:pt x="12399" y="16771"/>
                </a:lnTo>
                <a:lnTo>
                  <a:pt x="12399" y="16769"/>
                </a:lnTo>
                <a:cubicBezTo>
                  <a:pt x="12208" y="16822"/>
                  <a:pt x="12013" y="16863"/>
                  <a:pt x="11815" y="16896"/>
                </a:cubicBezTo>
                <a:lnTo>
                  <a:pt x="11790" y="16900"/>
                </a:lnTo>
                <a:lnTo>
                  <a:pt x="11716" y="16912"/>
                </a:lnTo>
                <a:lnTo>
                  <a:pt x="11690" y="16915"/>
                </a:lnTo>
                <a:lnTo>
                  <a:pt x="11617" y="16926"/>
                </a:lnTo>
                <a:lnTo>
                  <a:pt x="11615" y="16926"/>
                </a:lnTo>
                <a:lnTo>
                  <a:pt x="11590" y="16929"/>
                </a:lnTo>
                <a:lnTo>
                  <a:pt x="11540" y="16936"/>
                </a:lnTo>
                <a:lnTo>
                  <a:pt x="11515" y="16938"/>
                </a:lnTo>
                <a:lnTo>
                  <a:pt x="11489" y="16941"/>
                </a:lnTo>
                <a:lnTo>
                  <a:pt x="11439" y="16946"/>
                </a:lnTo>
                <a:lnTo>
                  <a:pt x="11414" y="16950"/>
                </a:lnTo>
                <a:lnTo>
                  <a:pt x="11389" y="16952"/>
                </a:lnTo>
                <a:lnTo>
                  <a:pt x="11363" y="16954"/>
                </a:lnTo>
                <a:lnTo>
                  <a:pt x="11338" y="16957"/>
                </a:lnTo>
                <a:lnTo>
                  <a:pt x="11312" y="16958"/>
                </a:lnTo>
                <a:lnTo>
                  <a:pt x="11287" y="16960"/>
                </a:lnTo>
                <a:lnTo>
                  <a:pt x="11280" y="16962"/>
                </a:lnTo>
                <a:lnTo>
                  <a:pt x="11263" y="16962"/>
                </a:lnTo>
                <a:lnTo>
                  <a:pt x="11211" y="16966"/>
                </a:lnTo>
                <a:lnTo>
                  <a:pt x="11185" y="16967"/>
                </a:lnTo>
                <a:lnTo>
                  <a:pt x="11159" y="16969"/>
                </a:lnTo>
                <a:lnTo>
                  <a:pt x="11109" y="16971"/>
                </a:lnTo>
                <a:lnTo>
                  <a:pt x="11089" y="16972"/>
                </a:lnTo>
                <a:lnTo>
                  <a:pt x="11083" y="16974"/>
                </a:lnTo>
                <a:lnTo>
                  <a:pt x="11057" y="16974"/>
                </a:lnTo>
                <a:lnTo>
                  <a:pt x="11031" y="16975"/>
                </a:lnTo>
                <a:lnTo>
                  <a:pt x="11006" y="16976"/>
                </a:lnTo>
                <a:lnTo>
                  <a:pt x="10993" y="16976"/>
                </a:lnTo>
                <a:lnTo>
                  <a:pt x="10980" y="16977"/>
                </a:lnTo>
                <a:lnTo>
                  <a:pt x="10903" y="16978"/>
                </a:lnTo>
                <a:lnTo>
                  <a:pt x="10896" y="16978"/>
                </a:lnTo>
                <a:lnTo>
                  <a:pt x="10877" y="16978"/>
                </a:lnTo>
                <a:lnTo>
                  <a:pt x="10800" y="16979"/>
                </a:lnTo>
                <a:cubicBezTo>
                  <a:pt x="10747" y="16979"/>
                  <a:pt x="10695" y="16978"/>
                  <a:pt x="10645" y="16978"/>
                </a:cubicBezTo>
                <a:lnTo>
                  <a:pt x="10640" y="16978"/>
                </a:lnTo>
                <a:lnTo>
                  <a:pt x="10637" y="16977"/>
                </a:lnTo>
                <a:cubicBezTo>
                  <a:pt x="10589" y="16976"/>
                  <a:pt x="10540" y="16975"/>
                  <a:pt x="10491" y="16972"/>
                </a:cubicBezTo>
                <a:lnTo>
                  <a:pt x="10469" y="16971"/>
                </a:lnTo>
                <a:cubicBezTo>
                  <a:pt x="10425" y="16969"/>
                  <a:pt x="10381" y="16965"/>
                  <a:pt x="10337" y="16962"/>
                </a:cubicBezTo>
                <a:lnTo>
                  <a:pt x="10324" y="16962"/>
                </a:lnTo>
                <a:lnTo>
                  <a:pt x="10311" y="16960"/>
                </a:lnTo>
                <a:cubicBezTo>
                  <a:pt x="10267" y="16957"/>
                  <a:pt x="10222" y="16953"/>
                  <a:pt x="10178" y="16949"/>
                </a:cubicBezTo>
                <a:lnTo>
                  <a:pt x="10151" y="16945"/>
                </a:lnTo>
                <a:cubicBezTo>
                  <a:pt x="10112" y="16941"/>
                  <a:pt x="10073" y="16938"/>
                  <a:pt x="10035" y="16933"/>
                </a:cubicBezTo>
                <a:lnTo>
                  <a:pt x="9990" y="16927"/>
                </a:lnTo>
                <a:lnTo>
                  <a:pt x="9888" y="16912"/>
                </a:lnTo>
                <a:lnTo>
                  <a:pt x="9834" y="16905"/>
                </a:lnTo>
                <a:cubicBezTo>
                  <a:pt x="9798" y="16899"/>
                  <a:pt x="9764" y="16893"/>
                  <a:pt x="9729" y="16887"/>
                </a:cubicBezTo>
                <a:lnTo>
                  <a:pt x="9679" y="16878"/>
                </a:lnTo>
                <a:lnTo>
                  <a:pt x="9611" y="16864"/>
                </a:lnTo>
                <a:lnTo>
                  <a:pt x="9587" y="16861"/>
                </a:lnTo>
                <a:lnTo>
                  <a:pt x="9514" y="16845"/>
                </a:lnTo>
                <a:lnTo>
                  <a:pt x="9489" y="16839"/>
                </a:lnTo>
                <a:lnTo>
                  <a:pt x="9466" y="16835"/>
                </a:lnTo>
                <a:lnTo>
                  <a:pt x="9456" y="16832"/>
                </a:lnTo>
                <a:cubicBezTo>
                  <a:pt x="9418" y="16824"/>
                  <a:pt x="9381" y="16816"/>
                  <a:pt x="9345" y="16807"/>
                </a:cubicBezTo>
                <a:lnTo>
                  <a:pt x="9320" y="16800"/>
                </a:lnTo>
                <a:lnTo>
                  <a:pt x="9296" y="16794"/>
                </a:lnTo>
                <a:lnTo>
                  <a:pt x="9224" y="16776"/>
                </a:lnTo>
                <a:lnTo>
                  <a:pt x="9200" y="16769"/>
                </a:lnTo>
                <a:lnTo>
                  <a:pt x="9195" y="16768"/>
                </a:lnTo>
                <a:lnTo>
                  <a:pt x="9104" y="16743"/>
                </a:lnTo>
                <a:lnTo>
                  <a:pt x="9080" y="16736"/>
                </a:lnTo>
                <a:lnTo>
                  <a:pt x="9062" y="16732"/>
                </a:lnTo>
                <a:lnTo>
                  <a:pt x="8987" y="16709"/>
                </a:lnTo>
                <a:lnTo>
                  <a:pt x="8937" y="16694"/>
                </a:lnTo>
                <a:lnTo>
                  <a:pt x="8913" y="16685"/>
                </a:lnTo>
                <a:lnTo>
                  <a:pt x="8890" y="16678"/>
                </a:lnTo>
                <a:lnTo>
                  <a:pt x="8866" y="16670"/>
                </a:lnTo>
                <a:cubicBezTo>
                  <a:pt x="8472" y="16539"/>
                  <a:pt x="8084" y="16367"/>
                  <a:pt x="7709" y="16152"/>
                </a:cubicBezTo>
                <a:cubicBezTo>
                  <a:pt x="7620" y="16099"/>
                  <a:pt x="7531" y="16046"/>
                  <a:pt x="7445" y="15990"/>
                </a:cubicBezTo>
                <a:lnTo>
                  <a:pt x="7423" y="15976"/>
                </a:lnTo>
                <a:lnTo>
                  <a:pt x="7403" y="15963"/>
                </a:lnTo>
                <a:lnTo>
                  <a:pt x="7351" y="15927"/>
                </a:lnTo>
                <a:lnTo>
                  <a:pt x="7276" y="15877"/>
                </a:lnTo>
                <a:lnTo>
                  <a:pt x="7269" y="15872"/>
                </a:lnTo>
                <a:cubicBezTo>
                  <a:pt x="6694" y="15471"/>
                  <a:pt x="6190" y="14975"/>
                  <a:pt x="5781" y="14407"/>
                </a:cubicBezTo>
                <a:lnTo>
                  <a:pt x="5780" y="14405"/>
                </a:lnTo>
                <a:lnTo>
                  <a:pt x="5767" y="14386"/>
                </a:lnTo>
                <a:lnTo>
                  <a:pt x="5752" y="14366"/>
                </a:lnTo>
                <a:cubicBezTo>
                  <a:pt x="5645" y="14213"/>
                  <a:pt x="5543" y="14054"/>
                  <a:pt x="5448" y="13890"/>
                </a:cubicBezTo>
                <a:cubicBezTo>
                  <a:pt x="5171" y="13411"/>
                  <a:pt x="4966" y="12909"/>
                  <a:pt x="4829" y="12400"/>
                </a:cubicBezTo>
                <a:lnTo>
                  <a:pt x="4829" y="12399"/>
                </a:lnTo>
                <a:cubicBezTo>
                  <a:pt x="4743" y="12080"/>
                  <a:pt x="4684" y="11752"/>
                  <a:pt x="4650" y="11415"/>
                </a:cubicBezTo>
                <a:lnTo>
                  <a:pt x="4650" y="11414"/>
                </a:lnTo>
                <a:cubicBezTo>
                  <a:pt x="4646" y="11372"/>
                  <a:pt x="4643" y="11331"/>
                  <a:pt x="4639" y="11288"/>
                </a:cubicBezTo>
                <a:lnTo>
                  <a:pt x="4637" y="11262"/>
                </a:lnTo>
                <a:lnTo>
                  <a:pt x="4636" y="11237"/>
                </a:lnTo>
                <a:cubicBezTo>
                  <a:pt x="4632" y="11186"/>
                  <a:pt x="4628" y="11135"/>
                  <a:pt x="4626" y="11084"/>
                </a:cubicBezTo>
                <a:lnTo>
                  <a:pt x="4625" y="11058"/>
                </a:lnTo>
                <a:lnTo>
                  <a:pt x="4624" y="11006"/>
                </a:lnTo>
                <a:lnTo>
                  <a:pt x="4623" y="10981"/>
                </a:lnTo>
                <a:lnTo>
                  <a:pt x="4621" y="10955"/>
                </a:lnTo>
                <a:lnTo>
                  <a:pt x="4621" y="10930"/>
                </a:lnTo>
                <a:lnTo>
                  <a:pt x="4621" y="10904"/>
                </a:lnTo>
                <a:lnTo>
                  <a:pt x="4620" y="10878"/>
                </a:lnTo>
                <a:lnTo>
                  <a:pt x="4620" y="10852"/>
                </a:lnTo>
                <a:lnTo>
                  <a:pt x="4620" y="10826"/>
                </a:lnTo>
                <a:lnTo>
                  <a:pt x="4620" y="10799"/>
                </a:lnTo>
                <a:lnTo>
                  <a:pt x="4620" y="10773"/>
                </a:lnTo>
                <a:lnTo>
                  <a:pt x="4620" y="10748"/>
                </a:lnTo>
                <a:lnTo>
                  <a:pt x="4620" y="10747"/>
                </a:lnTo>
                <a:lnTo>
                  <a:pt x="4620" y="10722"/>
                </a:lnTo>
                <a:lnTo>
                  <a:pt x="4621" y="10696"/>
                </a:lnTo>
                <a:lnTo>
                  <a:pt x="4621" y="10671"/>
                </a:lnTo>
                <a:lnTo>
                  <a:pt x="4621" y="10670"/>
                </a:lnTo>
                <a:lnTo>
                  <a:pt x="4621" y="10645"/>
                </a:lnTo>
                <a:lnTo>
                  <a:pt x="4621" y="10644"/>
                </a:lnTo>
                <a:lnTo>
                  <a:pt x="4623" y="10619"/>
                </a:lnTo>
                <a:lnTo>
                  <a:pt x="4624" y="10593"/>
                </a:lnTo>
                <a:lnTo>
                  <a:pt x="4625" y="10567"/>
                </a:lnTo>
                <a:lnTo>
                  <a:pt x="4625" y="10542"/>
                </a:lnTo>
                <a:lnTo>
                  <a:pt x="4626" y="10516"/>
                </a:lnTo>
                <a:lnTo>
                  <a:pt x="4627" y="10491"/>
                </a:lnTo>
                <a:lnTo>
                  <a:pt x="4627" y="10490"/>
                </a:lnTo>
                <a:lnTo>
                  <a:pt x="4629" y="10465"/>
                </a:lnTo>
                <a:lnTo>
                  <a:pt x="4631" y="10439"/>
                </a:lnTo>
                <a:lnTo>
                  <a:pt x="4632" y="10414"/>
                </a:lnTo>
                <a:lnTo>
                  <a:pt x="4632" y="10413"/>
                </a:lnTo>
                <a:lnTo>
                  <a:pt x="4633" y="10389"/>
                </a:lnTo>
                <a:lnTo>
                  <a:pt x="4633" y="10388"/>
                </a:lnTo>
                <a:lnTo>
                  <a:pt x="4636" y="10363"/>
                </a:lnTo>
                <a:lnTo>
                  <a:pt x="4637" y="10337"/>
                </a:lnTo>
                <a:lnTo>
                  <a:pt x="4639" y="10312"/>
                </a:lnTo>
                <a:lnTo>
                  <a:pt x="4641" y="10287"/>
                </a:lnTo>
                <a:lnTo>
                  <a:pt x="4641" y="10286"/>
                </a:lnTo>
                <a:lnTo>
                  <a:pt x="4644" y="10261"/>
                </a:lnTo>
                <a:lnTo>
                  <a:pt x="4646" y="10236"/>
                </a:lnTo>
                <a:lnTo>
                  <a:pt x="4646" y="10235"/>
                </a:lnTo>
                <a:lnTo>
                  <a:pt x="4647" y="10211"/>
                </a:lnTo>
                <a:lnTo>
                  <a:pt x="4649" y="10211"/>
                </a:lnTo>
                <a:lnTo>
                  <a:pt x="4650" y="10185"/>
                </a:lnTo>
                <a:lnTo>
                  <a:pt x="4651" y="10185"/>
                </a:lnTo>
                <a:lnTo>
                  <a:pt x="4654" y="10160"/>
                </a:lnTo>
                <a:lnTo>
                  <a:pt x="4656" y="10135"/>
                </a:lnTo>
                <a:lnTo>
                  <a:pt x="4656" y="10134"/>
                </a:lnTo>
                <a:lnTo>
                  <a:pt x="4658" y="10109"/>
                </a:lnTo>
                <a:lnTo>
                  <a:pt x="4662" y="10084"/>
                </a:lnTo>
                <a:lnTo>
                  <a:pt x="4664" y="10059"/>
                </a:lnTo>
                <a:lnTo>
                  <a:pt x="4668" y="10034"/>
                </a:lnTo>
                <a:lnTo>
                  <a:pt x="4668" y="10033"/>
                </a:lnTo>
                <a:lnTo>
                  <a:pt x="4670" y="10009"/>
                </a:lnTo>
                <a:lnTo>
                  <a:pt x="4670" y="10008"/>
                </a:lnTo>
                <a:lnTo>
                  <a:pt x="4673" y="9983"/>
                </a:lnTo>
                <a:lnTo>
                  <a:pt x="4677" y="9959"/>
                </a:lnTo>
                <a:lnTo>
                  <a:pt x="4680" y="9934"/>
                </a:lnTo>
                <a:lnTo>
                  <a:pt x="4684" y="9909"/>
                </a:lnTo>
                <a:lnTo>
                  <a:pt x="4688" y="9884"/>
                </a:lnTo>
                <a:lnTo>
                  <a:pt x="4691" y="9859"/>
                </a:lnTo>
                <a:lnTo>
                  <a:pt x="4695" y="9834"/>
                </a:lnTo>
                <a:lnTo>
                  <a:pt x="4698" y="9809"/>
                </a:lnTo>
                <a:lnTo>
                  <a:pt x="4700" y="9809"/>
                </a:lnTo>
                <a:lnTo>
                  <a:pt x="4703" y="9784"/>
                </a:lnTo>
                <a:lnTo>
                  <a:pt x="4706" y="9761"/>
                </a:lnTo>
                <a:lnTo>
                  <a:pt x="4708" y="9759"/>
                </a:lnTo>
                <a:lnTo>
                  <a:pt x="4712" y="9736"/>
                </a:lnTo>
                <a:lnTo>
                  <a:pt x="4712" y="9735"/>
                </a:lnTo>
                <a:lnTo>
                  <a:pt x="4716" y="9711"/>
                </a:lnTo>
                <a:lnTo>
                  <a:pt x="4720" y="9686"/>
                </a:lnTo>
                <a:lnTo>
                  <a:pt x="4725" y="9661"/>
                </a:lnTo>
                <a:lnTo>
                  <a:pt x="4729" y="9637"/>
                </a:lnTo>
                <a:lnTo>
                  <a:pt x="4729" y="9636"/>
                </a:lnTo>
                <a:lnTo>
                  <a:pt x="4734" y="9612"/>
                </a:lnTo>
                <a:lnTo>
                  <a:pt x="4734" y="9611"/>
                </a:lnTo>
                <a:lnTo>
                  <a:pt x="4743" y="9564"/>
                </a:lnTo>
                <a:lnTo>
                  <a:pt x="4749" y="9539"/>
                </a:lnTo>
                <a:lnTo>
                  <a:pt x="4760" y="9490"/>
                </a:lnTo>
                <a:lnTo>
                  <a:pt x="4765" y="9466"/>
                </a:lnTo>
                <a:lnTo>
                  <a:pt x="4765" y="9465"/>
                </a:lnTo>
                <a:lnTo>
                  <a:pt x="4769" y="9441"/>
                </a:lnTo>
                <a:lnTo>
                  <a:pt x="4769" y="9440"/>
                </a:lnTo>
                <a:lnTo>
                  <a:pt x="4775" y="9416"/>
                </a:lnTo>
                <a:lnTo>
                  <a:pt x="4781" y="9393"/>
                </a:lnTo>
                <a:lnTo>
                  <a:pt x="4787" y="9369"/>
                </a:lnTo>
                <a:lnTo>
                  <a:pt x="4787" y="9368"/>
                </a:lnTo>
                <a:lnTo>
                  <a:pt x="4792" y="9344"/>
                </a:lnTo>
                <a:lnTo>
                  <a:pt x="4793" y="9344"/>
                </a:lnTo>
                <a:lnTo>
                  <a:pt x="4798" y="9321"/>
                </a:lnTo>
                <a:lnTo>
                  <a:pt x="4799" y="9319"/>
                </a:lnTo>
                <a:lnTo>
                  <a:pt x="4805" y="9297"/>
                </a:lnTo>
                <a:lnTo>
                  <a:pt x="4805" y="9296"/>
                </a:lnTo>
                <a:lnTo>
                  <a:pt x="4810" y="9272"/>
                </a:lnTo>
                <a:lnTo>
                  <a:pt x="4811" y="9272"/>
                </a:lnTo>
                <a:lnTo>
                  <a:pt x="4817" y="9248"/>
                </a:lnTo>
                <a:lnTo>
                  <a:pt x="4823" y="9224"/>
                </a:lnTo>
                <a:lnTo>
                  <a:pt x="4829" y="9201"/>
                </a:lnTo>
                <a:lnTo>
                  <a:pt x="4829" y="9200"/>
                </a:lnTo>
                <a:lnTo>
                  <a:pt x="4836" y="9176"/>
                </a:lnTo>
                <a:cubicBezTo>
                  <a:pt x="4974" y="8674"/>
                  <a:pt x="5175" y="8181"/>
                  <a:pt x="5448" y="7710"/>
                </a:cubicBezTo>
                <a:cubicBezTo>
                  <a:pt x="5525" y="7575"/>
                  <a:pt x="5608" y="7444"/>
                  <a:pt x="5693" y="7317"/>
                </a:cubicBezTo>
                <a:lnTo>
                  <a:pt x="5709" y="7296"/>
                </a:lnTo>
                <a:lnTo>
                  <a:pt x="5723" y="7276"/>
                </a:lnTo>
                <a:lnTo>
                  <a:pt x="5737" y="7256"/>
                </a:lnTo>
                <a:lnTo>
                  <a:pt x="5738" y="7253"/>
                </a:lnTo>
                <a:lnTo>
                  <a:pt x="5775" y="7201"/>
                </a:lnTo>
                <a:cubicBezTo>
                  <a:pt x="6172" y="6648"/>
                  <a:pt x="6659" y="6162"/>
                  <a:pt x="7213" y="5766"/>
                </a:cubicBezTo>
                <a:lnTo>
                  <a:pt x="7217" y="5764"/>
                </a:lnTo>
                <a:lnTo>
                  <a:pt x="7234" y="5752"/>
                </a:lnTo>
                <a:lnTo>
                  <a:pt x="7255" y="5738"/>
                </a:lnTo>
                <a:lnTo>
                  <a:pt x="7272" y="5726"/>
                </a:lnTo>
                <a:lnTo>
                  <a:pt x="7276" y="5723"/>
                </a:lnTo>
                <a:lnTo>
                  <a:pt x="7297" y="5708"/>
                </a:lnTo>
                <a:lnTo>
                  <a:pt x="7318" y="5694"/>
                </a:lnTo>
                <a:lnTo>
                  <a:pt x="7338" y="5680"/>
                </a:lnTo>
                <a:lnTo>
                  <a:pt x="7360" y="5665"/>
                </a:lnTo>
                <a:cubicBezTo>
                  <a:pt x="7473" y="5589"/>
                  <a:pt x="7589" y="5517"/>
                  <a:pt x="7709" y="5448"/>
                </a:cubicBezTo>
                <a:cubicBezTo>
                  <a:pt x="8188" y="5171"/>
                  <a:pt x="8690" y="4967"/>
                  <a:pt x="9200" y="4829"/>
                </a:cubicBezTo>
                <a:cubicBezTo>
                  <a:pt x="9391" y="4778"/>
                  <a:pt x="9587" y="4735"/>
                  <a:pt x="9785" y="4704"/>
                </a:cubicBezTo>
                <a:cubicBezTo>
                  <a:pt x="9785" y="4704"/>
                  <a:pt x="9810" y="4699"/>
                  <a:pt x="9810" y="4699"/>
                </a:cubicBezTo>
                <a:close/>
                <a:moveTo>
                  <a:pt x="9200" y="2213"/>
                </a:moveTo>
                <a:cubicBezTo>
                  <a:pt x="8750" y="2297"/>
                  <a:pt x="8314" y="2415"/>
                  <a:pt x="7891" y="2564"/>
                </a:cubicBezTo>
                <a:lnTo>
                  <a:pt x="6844" y="748"/>
                </a:lnTo>
                <a:cubicBezTo>
                  <a:pt x="6353" y="943"/>
                  <a:pt x="5870" y="1174"/>
                  <a:pt x="5399" y="1447"/>
                </a:cubicBezTo>
                <a:cubicBezTo>
                  <a:pt x="4928" y="1718"/>
                  <a:pt x="4487" y="2020"/>
                  <a:pt x="4073" y="2348"/>
                </a:cubicBezTo>
                <a:lnTo>
                  <a:pt x="5123" y="4165"/>
                </a:lnTo>
                <a:cubicBezTo>
                  <a:pt x="4779" y="4459"/>
                  <a:pt x="4459" y="4780"/>
                  <a:pt x="4165" y="5122"/>
                </a:cubicBezTo>
                <a:lnTo>
                  <a:pt x="2348" y="4074"/>
                </a:lnTo>
                <a:cubicBezTo>
                  <a:pt x="2021" y="4486"/>
                  <a:pt x="1718" y="4929"/>
                  <a:pt x="1447" y="5400"/>
                </a:cubicBezTo>
                <a:cubicBezTo>
                  <a:pt x="1175" y="5870"/>
                  <a:pt x="943" y="6353"/>
                  <a:pt x="750" y="6843"/>
                </a:cubicBezTo>
                <a:lnTo>
                  <a:pt x="2564" y="7891"/>
                </a:lnTo>
                <a:cubicBezTo>
                  <a:pt x="2414" y="8314"/>
                  <a:pt x="2297" y="8751"/>
                  <a:pt x="2214" y="9201"/>
                </a:cubicBezTo>
                <a:lnTo>
                  <a:pt x="117" y="9201"/>
                </a:lnTo>
                <a:cubicBezTo>
                  <a:pt x="40" y="9722"/>
                  <a:pt x="0" y="10256"/>
                  <a:pt x="0" y="10799"/>
                </a:cubicBezTo>
                <a:cubicBezTo>
                  <a:pt x="0" y="11343"/>
                  <a:pt x="40" y="11877"/>
                  <a:pt x="117" y="12399"/>
                </a:cubicBezTo>
                <a:lnTo>
                  <a:pt x="2214" y="12399"/>
                </a:lnTo>
                <a:cubicBezTo>
                  <a:pt x="2297" y="12849"/>
                  <a:pt x="2414" y="13285"/>
                  <a:pt x="2564" y="13707"/>
                </a:cubicBezTo>
                <a:lnTo>
                  <a:pt x="750" y="14756"/>
                </a:lnTo>
                <a:cubicBezTo>
                  <a:pt x="943" y="15247"/>
                  <a:pt x="1175" y="15729"/>
                  <a:pt x="1447" y="16200"/>
                </a:cubicBezTo>
                <a:cubicBezTo>
                  <a:pt x="1718" y="16670"/>
                  <a:pt x="2021" y="17113"/>
                  <a:pt x="2348" y="17526"/>
                </a:cubicBezTo>
                <a:lnTo>
                  <a:pt x="4165" y="16478"/>
                </a:lnTo>
                <a:cubicBezTo>
                  <a:pt x="4459" y="16821"/>
                  <a:pt x="4779" y="17141"/>
                  <a:pt x="5123" y="17435"/>
                </a:cubicBezTo>
                <a:lnTo>
                  <a:pt x="4073" y="19252"/>
                </a:lnTo>
                <a:cubicBezTo>
                  <a:pt x="4487" y="19579"/>
                  <a:pt x="4928" y="19881"/>
                  <a:pt x="5399" y="20153"/>
                </a:cubicBezTo>
                <a:cubicBezTo>
                  <a:pt x="5870" y="20425"/>
                  <a:pt x="6353" y="20657"/>
                  <a:pt x="6844" y="20850"/>
                </a:cubicBezTo>
                <a:lnTo>
                  <a:pt x="7891" y="19036"/>
                </a:lnTo>
                <a:cubicBezTo>
                  <a:pt x="8314" y="19184"/>
                  <a:pt x="8750" y="19303"/>
                  <a:pt x="9200" y="19386"/>
                </a:cubicBezTo>
                <a:lnTo>
                  <a:pt x="9200" y="21483"/>
                </a:lnTo>
                <a:cubicBezTo>
                  <a:pt x="9722" y="21559"/>
                  <a:pt x="10255" y="21600"/>
                  <a:pt x="10800" y="21600"/>
                </a:cubicBezTo>
                <a:cubicBezTo>
                  <a:pt x="11343" y="21600"/>
                  <a:pt x="11877" y="21559"/>
                  <a:pt x="12399" y="21483"/>
                </a:cubicBezTo>
                <a:lnTo>
                  <a:pt x="12399" y="19386"/>
                </a:lnTo>
                <a:cubicBezTo>
                  <a:pt x="12848" y="19303"/>
                  <a:pt x="13286" y="19185"/>
                  <a:pt x="13708" y="19036"/>
                </a:cubicBezTo>
                <a:lnTo>
                  <a:pt x="14755" y="20850"/>
                </a:lnTo>
                <a:cubicBezTo>
                  <a:pt x="15246" y="20657"/>
                  <a:pt x="15728" y="20425"/>
                  <a:pt x="16199" y="20153"/>
                </a:cubicBezTo>
                <a:cubicBezTo>
                  <a:pt x="16670" y="19881"/>
                  <a:pt x="17113" y="19579"/>
                  <a:pt x="17525" y="19252"/>
                </a:cubicBezTo>
                <a:lnTo>
                  <a:pt x="16477" y="17435"/>
                </a:lnTo>
                <a:cubicBezTo>
                  <a:pt x="16820" y="17141"/>
                  <a:pt x="17140" y="16821"/>
                  <a:pt x="17434" y="16478"/>
                </a:cubicBezTo>
                <a:lnTo>
                  <a:pt x="19250" y="17526"/>
                </a:lnTo>
                <a:cubicBezTo>
                  <a:pt x="19579" y="17113"/>
                  <a:pt x="19880" y="16670"/>
                  <a:pt x="20153" y="16200"/>
                </a:cubicBezTo>
                <a:cubicBezTo>
                  <a:pt x="20423" y="15729"/>
                  <a:pt x="20656" y="15247"/>
                  <a:pt x="20850" y="14756"/>
                </a:cubicBezTo>
                <a:lnTo>
                  <a:pt x="19035" y="13707"/>
                </a:lnTo>
                <a:cubicBezTo>
                  <a:pt x="19184" y="13285"/>
                  <a:pt x="19302" y="12849"/>
                  <a:pt x="19384" y="12399"/>
                </a:cubicBezTo>
                <a:lnTo>
                  <a:pt x="21481" y="12399"/>
                </a:lnTo>
                <a:cubicBezTo>
                  <a:pt x="21558" y="11877"/>
                  <a:pt x="21600" y="11343"/>
                  <a:pt x="21600" y="10799"/>
                </a:cubicBezTo>
                <a:cubicBezTo>
                  <a:pt x="21600" y="10256"/>
                  <a:pt x="21558" y="9722"/>
                  <a:pt x="21481" y="9201"/>
                </a:cubicBezTo>
                <a:lnTo>
                  <a:pt x="19384" y="9201"/>
                </a:lnTo>
                <a:cubicBezTo>
                  <a:pt x="19302" y="8751"/>
                  <a:pt x="19184" y="8314"/>
                  <a:pt x="19035" y="7891"/>
                </a:cubicBezTo>
                <a:lnTo>
                  <a:pt x="20850" y="6843"/>
                </a:lnTo>
                <a:cubicBezTo>
                  <a:pt x="20656" y="6353"/>
                  <a:pt x="20423" y="5870"/>
                  <a:pt x="20153" y="5400"/>
                </a:cubicBezTo>
                <a:cubicBezTo>
                  <a:pt x="19880" y="4929"/>
                  <a:pt x="19579" y="4486"/>
                  <a:pt x="19250" y="4074"/>
                </a:cubicBezTo>
                <a:lnTo>
                  <a:pt x="17434" y="5122"/>
                </a:lnTo>
                <a:cubicBezTo>
                  <a:pt x="17140" y="4780"/>
                  <a:pt x="16820" y="4459"/>
                  <a:pt x="16477" y="4165"/>
                </a:cubicBezTo>
                <a:lnTo>
                  <a:pt x="17525" y="2348"/>
                </a:lnTo>
                <a:cubicBezTo>
                  <a:pt x="17113" y="2020"/>
                  <a:pt x="16670" y="1718"/>
                  <a:pt x="16199" y="1447"/>
                </a:cubicBezTo>
                <a:cubicBezTo>
                  <a:pt x="15728" y="1174"/>
                  <a:pt x="15246" y="943"/>
                  <a:pt x="14755" y="748"/>
                </a:cubicBezTo>
                <a:lnTo>
                  <a:pt x="13708" y="2564"/>
                </a:lnTo>
                <a:cubicBezTo>
                  <a:pt x="13286" y="2415"/>
                  <a:pt x="12848" y="2297"/>
                  <a:pt x="12399" y="2214"/>
                </a:cubicBezTo>
                <a:lnTo>
                  <a:pt x="12399" y="117"/>
                </a:lnTo>
                <a:cubicBezTo>
                  <a:pt x="11877" y="40"/>
                  <a:pt x="11343" y="0"/>
                  <a:pt x="10800" y="0"/>
                </a:cubicBezTo>
                <a:cubicBezTo>
                  <a:pt x="10255" y="0"/>
                  <a:pt x="9722" y="40"/>
                  <a:pt x="9200" y="117"/>
                </a:cubicBezTo>
                <a:cubicBezTo>
                  <a:pt x="9200" y="117"/>
                  <a:pt x="9200" y="2213"/>
                  <a:pt x="9200" y="2213"/>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1" name="Shape 2431"/>
          <p:cNvSpPr/>
          <p:nvPr/>
        </p:nvSpPr>
        <p:spPr>
          <a:xfrm>
            <a:off x="4817759" y="3133347"/>
            <a:ext cx="782548" cy="782551"/>
          </a:xfrm>
          <a:custGeom>
            <a:avLst/>
            <a:gdLst/>
            <a:ahLst/>
            <a:cxnLst>
              <a:cxn ang="0">
                <a:pos x="wd2" y="hd2"/>
              </a:cxn>
              <a:cxn ang="5400000">
                <a:pos x="wd2" y="hd2"/>
              </a:cxn>
              <a:cxn ang="10800000">
                <a:pos x="wd2" y="hd2"/>
              </a:cxn>
              <a:cxn ang="16200000">
                <a:pos x="wd2" y="hd2"/>
              </a:cxn>
            </a:cxnLst>
            <a:rect l="0" t="0" r="r" b="b"/>
            <a:pathLst>
              <a:path w="21600" h="21600" extrusionOk="0">
                <a:moveTo>
                  <a:pt x="5650" y="8648"/>
                </a:moveTo>
                <a:cubicBezTo>
                  <a:pt x="6838" y="8648"/>
                  <a:pt x="7801" y="9612"/>
                  <a:pt x="7801" y="10800"/>
                </a:cubicBezTo>
                <a:cubicBezTo>
                  <a:pt x="7801" y="11988"/>
                  <a:pt x="6838" y="12952"/>
                  <a:pt x="5650" y="12952"/>
                </a:cubicBezTo>
                <a:cubicBezTo>
                  <a:pt x="4461" y="12952"/>
                  <a:pt x="3498" y="11988"/>
                  <a:pt x="3498" y="10800"/>
                </a:cubicBezTo>
                <a:cubicBezTo>
                  <a:pt x="3498" y="9612"/>
                  <a:pt x="4461" y="8648"/>
                  <a:pt x="5650" y="8648"/>
                </a:cubicBezTo>
                <a:close/>
                <a:moveTo>
                  <a:pt x="10800" y="13798"/>
                </a:moveTo>
                <a:cubicBezTo>
                  <a:pt x="11987" y="13798"/>
                  <a:pt x="12952" y="14761"/>
                  <a:pt x="12952" y="15950"/>
                </a:cubicBezTo>
                <a:cubicBezTo>
                  <a:pt x="12952" y="17138"/>
                  <a:pt x="11987" y="18102"/>
                  <a:pt x="10800" y="18102"/>
                </a:cubicBezTo>
                <a:cubicBezTo>
                  <a:pt x="9612" y="18102"/>
                  <a:pt x="8648" y="17138"/>
                  <a:pt x="8648" y="15950"/>
                </a:cubicBezTo>
                <a:cubicBezTo>
                  <a:pt x="8648" y="14761"/>
                  <a:pt x="9612" y="13798"/>
                  <a:pt x="10800" y="13798"/>
                </a:cubicBezTo>
                <a:close/>
                <a:moveTo>
                  <a:pt x="12238" y="10800"/>
                </a:moveTo>
                <a:cubicBezTo>
                  <a:pt x="12238" y="11595"/>
                  <a:pt x="11594" y="12238"/>
                  <a:pt x="10800" y="12238"/>
                </a:cubicBezTo>
                <a:cubicBezTo>
                  <a:pt x="10005" y="12238"/>
                  <a:pt x="9361" y="11595"/>
                  <a:pt x="9361" y="10800"/>
                </a:cubicBezTo>
                <a:cubicBezTo>
                  <a:pt x="9361" y="10005"/>
                  <a:pt x="10005" y="9362"/>
                  <a:pt x="10800" y="9362"/>
                </a:cubicBezTo>
                <a:cubicBezTo>
                  <a:pt x="11594" y="9362"/>
                  <a:pt x="12238" y="10005"/>
                  <a:pt x="12238" y="10800"/>
                </a:cubicBezTo>
                <a:close/>
                <a:moveTo>
                  <a:pt x="10800" y="3498"/>
                </a:moveTo>
                <a:cubicBezTo>
                  <a:pt x="11988" y="3498"/>
                  <a:pt x="12952" y="4462"/>
                  <a:pt x="12952" y="5650"/>
                </a:cubicBezTo>
                <a:cubicBezTo>
                  <a:pt x="12952" y="6838"/>
                  <a:pt x="11988" y="7802"/>
                  <a:pt x="10800" y="7802"/>
                </a:cubicBezTo>
                <a:cubicBezTo>
                  <a:pt x="9612" y="7802"/>
                  <a:pt x="8648" y="6838"/>
                  <a:pt x="8648" y="5650"/>
                </a:cubicBezTo>
                <a:cubicBezTo>
                  <a:pt x="8648" y="4462"/>
                  <a:pt x="9612" y="3498"/>
                  <a:pt x="10800" y="3498"/>
                </a:cubicBezTo>
                <a:close/>
                <a:moveTo>
                  <a:pt x="15950" y="8648"/>
                </a:moveTo>
                <a:cubicBezTo>
                  <a:pt x="17138" y="8648"/>
                  <a:pt x="18101" y="9612"/>
                  <a:pt x="18101" y="10800"/>
                </a:cubicBezTo>
                <a:cubicBezTo>
                  <a:pt x="18101" y="11988"/>
                  <a:pt x="17138" y="12952"/>
                  <a:pt x="15950" y="12952"/>
                </a:cubicBezTo>
                <a:cubicBezTo>
                  <a:pt x="14762" y="12952"/>
                  <a:pt x="13798" y="11988"/>
                  <a:pt x="13798" y="10800"/>
                </a:cubicBezTo>
                <a:cubicBezTo>
                  <a:pt x="13798" y="9612"/>
                  <a:pt x="14762" y="8648"/>
                  <a:pt x="15950" y="8648"/>
                </a:cubicBezTo>
                <a:close/>
                <a:moveTo>
                  <a:pt x="2214" y="12399"/>
                </a:moveTo>
                <a:cubicBezTo>
                  <a:pt x="2297" y="12848"/>
                  <a:pt x="2414" y="13285"/>
                  <a:pt x="2564" y="13708"/>
                </a:cubicBezTo>
                <a:lnTo>
                  <a:pt x="749" y="14756"/>
                </a:lnTo>
                <a:cubicBezTo>
                  <a:pt x="944" y="15247"/>
                  <a:pt x="1175" y="15729"/>
                  <a:pt x="1447" y="16200"/>
                </a:cubicBezTo>
                <a:cubicBezTo>
                  <a:pt x="1719" y="16671"/>
                  <a:pt x="2020" y="17112"/>
                  <a:pt x="2349" y="17526"/>
                </a:cubicBezTo>
                <a:lnTo>
                  <a:pt x="4165" y="16477"/>
                </a:lnTo>
                <a:cubicBezTo>
                  <a:pt x="4459" y="16820"/>
                  <a:pt x="4780" y="17140"/>
                  <a:pt x="5123" y="17434"/>
                </a:cubicBezTo>
                <a:lnTo>
                  <a:pt x="4073" y="19252"/>
                </a:lnTo>
                <a:cubicBezTo>
                  <a:pt x="4487" y="19579"/>
                  <a:pt x="4929" y="19881"/>
                  <a:pt x="5400" y="20153"/>
                </a:cubicBezTo>
                <a:cubicBezTo>
                  <a:pt x="5483" y="20201"/>
                  <a:pt x="5566" y="20247"/>
                  <a:pt x="5650" y="20293"/>
                </a:cubicBezTo>
                <a:cubicBezTo>
                  <a:pt x="6041" y="20506"/>
                  <a:pt x="6440" y="20691"/>
                  <a:pt x="6844" y="20851"/>
                </a:cubicBezTo>
                <a:lnTo>
                  <a:pt x="7892" y="19035"/>
                </a:lnTo>
                <a:cubicBezTo>
                  <a:pt x="8314" y="19185"/>
                  <a:pt x="8752" y="19303"/>
                  <a:pt x="9201" y="19385"/>
                </a:cubicBezTo>
                <a:lnTo>
                  <a:pt x="9201" y="21482"/>
                </a:lnTo>
                <a:cubicBezTo>
                  <a:pt x="9723" y="21559"/>
                  <a:pt x="10256" y="21600"/>
                  <a:pt x="10800" y="21600"/>
                </a:cubicBezTo>
                <a:cubicBezTo>
                  <a:pt x="11343" y="21600"/>
                  <a:pt x="11877" y="21559"/>
                  <a:pt x="12399" y="21482"/>
                </a:cubicBezTo>
                <a:lnTo>
                  <a:pt x="12399" y="19386"/>
                </a:lnTo>
                <a:cubicBezTo>
                  <a:pt x="12848" y="19303"/>
                  <a:pt x="13285" y="19185"/>
                  <a:pt x="13708" y="19036"/>
                </a:cubicBezTo>
                <a:lnTo>
                  <a:pt x="14755" y="20851"/>
                </a:lnTo>
                <a:cubicBezTo>
                  <a:pt x="15160" y="20691"/>
                  <a:pt x="15559" y="20506"/>
                  <a:pt x="15950" y="20293"/>
                </a:cubicBezTo>
                <a:cubicBezTo>
                  <a:pt x="16033" y="20247"/>
                  <a:pt x="16117" y="20201"/>
                  <a:pt x="16200" y="20153"/>
                </a:cubicBezTo>
                <a:cubicBezTo>
                  <a:pt x="16671" y="19881"/>
                  <a:pt x="17112" y="19579"/>
                  <a:pt x="17525" y="19252"/>
                </a:cubicBezTo>
                <a:lnTo>
                  <a:pt x="16477" y="17434"/>
                </a:lnTo>
                <a:cubicBezTo>
                  <a:pt x="16820" y="17140"/>
                  <a:pt x="17141" y="16820"/>
                  <a:pt x="17434" y="16477"/>
                </a:cubicBezTo>
                <a:lnTo>
                  <a:pt x="19251" y="17526"/>
                </a:lnTo>
                <a:cubicBezTo>
                  <a:pt x="19579" y="17112"/>
                  <a:pt x="19881" y="16671"/>
                  <a:pt x="20153" y="16200"/>
                </a:cubicBezTo>
                <a:cubicBezTo>
                  <a:pt x="20425" y="15729"/>
                  <a:pt x="20657" y="15247"/>
                  <a:pt x="20851" y="14756"/>
                </a:cubicBezTo>
                <a:lnTo>
                  <a:pt x="19036" y="13708"/>
                </a:lnTo>
                <a:cubicBezTo>
                  <a:pt x="19184" y="13285"/>
                  <a:pt x="19303" y="12848"/>
                  <a:pt x="19385" y="12399"/>
                </a:cubicBezTo>
                <a:lnTo>
                  <a:pt x="21482" y="12399"/>
                </a:lnTo>
                <a:cubicBezTo>
                  <a:pt x="21559" y="11877"/>
                  <a:pt x="21600" y="11344"/>
                  <a:pt x="21600" y="10800"/>
                </a:cubicBezTo>
                <a:cubicBezTo>
                  <a:pt x="21600" y="10256"/>
                  <a:pt x="21559" y="9723"/>
                  <a:pt x="21482" y="9201"/>
                </a:cubicBezTo>
                <a:lnTo>
                  <a:pt x="19385" y="9201"/>
                </a:lnTo>
                <a:cubicBezTo>
                  <a:pt x="19303" y="8752"/>
                  <a:pt x="19184" y="8314"/>
                  <a:pt x="19036" y="7892"/>
                </a:cubicBezTo>
                <a:lnTo>
                  <a:pt x="20851" y="6844"/>
                </a:lnTo>
                <a:cubicBezTo>
                  <a:pt x="20657" y="6353"/>
                  <a:pt x="20425" y="5871"/>
                  <a:pt x="20153" y="5400"/>
                </a:cubicBezTo>
                <a:cubicBezTo>
                  <a:pt x="19881" y="4929"/>
                  <a:pt x="19579" y="4488"/>
                  <a:pt x="19251" y="4073"/>
                </a:cubicBezTo>
                <a:lnTo>
                  <a:pt x="17434" y="5123"/>
                </a:lnTo>
                <a:cubicBezTo>
                  <a:pt x="17141" y="4780"/>
                  <a:pt x="16820" y="4460"/>
                  <a:pt x="16477" y="4166"/>
                </a:cubicBezTo>
                <a:lnTo>
                  <a:pt x="17525" y="2348"/>
                </a:lnTo>
                <a:cubicBezTo>
                  <a:pt x="17112" y="2021"/>
                  <a:pt x="16671" y="1719"/>
                  <a:pt x="16200" y="1447"/>
                </a:cubicBezTo>
                <a:cubicBezTo>
                  <a:pt x="16117" y="1399"/>
                  <a:pt x="16033" y="1353"/>
                  <a:pt x="15950" y="1306"/>
                </a:cubicBezTo>
                <a:cubicBezTo>
                  <a:pt x="15559" y="1094"/>
                  <a:pt x="15160" y="909"/>
                  <a:pt x="14755" y="749"/>
                </a:cubicBezTo>
                <a:lnTo>
                  <a:pt x="13708" y="2565"/>
                </a:lnTo>
                <a:cubicBezTo>
                  <a:pt x="13285" y="2415"/>
                  <a:pt x="12848" y="2297"/>
                  <a:pt x="12399" y="2215"/>
                </a:cubicBezTo>
                <a:lnTo>
                  <a:pt x="12399" y="118"/>
                </a:lnTo>
                <a:cubicBezTo>
                  <a:pt x="11877" y="41"/>
                  <a:pt x="11343" y="0"/>
                  <a:pt x="10800" y="0"/>
                </a:cubicBezTo>
                <a:cubicBezTo>
                  <a:pt x="10256" y="0"/>
                  <a:pt x="9723" y="41"/>
                  <a:pt x="9201" y="118"/>
                </a:cubicBezTo>
                <a:lnTo>
                  <a:pt x="9201" y="2214"/>
                </a:lnTo>
                <a:cubicBezTo>
                  <a:pt x="8752" y="2297"/>
                  <a:pt x="8314" y="2414"/>
                  <a:pt x="7892" y="2564"/>
                </a:cubicBezTo>
                <a:lnTo>
                  <a:pt x="6844" y="749"/>
                </a:lnTo>
                <a:cubicBezTo>
                  <a:pt x="6440" y="909"/>
                  <a:pt x="6041" y="1094"/>
                  <a:pt x="5650" y="1306"/>
                </a:cubicBezTo>
                <a:cubicBezTo>
                  <a:pt x="5566" y="1353"/>
                  <a:pt x="5483" y="1399"/>
                  <a:pt x="5400" y="1447"/>
                </a:cubicBezTo>
                <a:cubicBezTo>
                  <a:pt x="4929" y="1719"/>
                  <a:pt x="4487" y="2021"/>
                  <a:pt x="4073" y="2348"/>
                </a:cubicBezTo>
                <a:lnTo>
                  <a:pt x="5123" y="4166"/>
                </a:lnTo>
                <a:cubicBezTo>
                  <a:pt x="4780" y="4460"/>
                  <a:pt x="4459" y="4780"/>
                  <a:pt x="4165" y="5123"/>
                </a:cubicBezTo>
                <a:lnTo>
                  <a:pt x="2349" y="4073"/>
                </a:lnTo>
                <a:cubicBezTo>
                  <a:pt x="2020" y="4488"/>
                  <a:pt x="1719" y="4929"/>
                  <a:pt x="1447" y="5400"/>
                </a:cubicBezTo>
                <a:cubicBezTo>
                  <a:pt x="1175" y="5871"/>
                  <a:pt x="944" y="6353"/>
                  <a:pt x="749" y="6844"/>
                </a:cubicBezTo>
                <a:lnTo>
                  <a:pt x="2564" y="7892"/>
                </a:lnTo>
                <a:cubicBezTo>
                  <a:pt x="2416" y="8314"/>
                  <a:pt x="2297" y="8752"/>
                  <a:pt x="2214" y="9201"/>
                </a:cubicBezTo>
                <a:lnTo>
                  <a:pt x="118" y="9201"/>
                </a:lnTo>
                <a:cubicBezTo>
                  <a:pt x="41" y="9723"/>
                  <a:pt x="0" y="10256"/>
                  <a:pt x="0" y="10800"/>
                </a:cubicBezTo>
                <a:cubicBezTo>
                  <a:pt x="0" y="11344"/>
                  <a:pt x="41" y="11877"/>
                  <a:pt x="118" y="12399"/>
                </a:cubicBezTo>
                <a:cubicBezTo>
                  <a:pt x="118" y="12399"/>
                  <a:pt x="2214" y="12399"/>
                  <a:pt x="2214" y="12399"/>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2" name="Shape 2432"/>
          <p:cNvSpPr/>
          <p:nvPr/>
        </p:nvSpPr>
        <p:spPr>
          <a:xfrm>
            <a:off x="5385282" y="5908673"/>
            <a:ext cx="914575" cy="918721"/>
          </a:xfrm>
          <a:custGeom>
            <a:avLst/>
            <a:gdLst/>
            <a:ahLst/>
            <a:cxnLst>
              <a:cxn ang="0">
                <a:pos x="wd2" y="hd2"/>
              </a:cxn>
              <a:cxn ang="5400000">
                <a:pos x="wd2" y="hd2"/>
              </a:cxn>
              <a:cxn ang="10800000">
                <a:pos x="wd2" y="hd2"/>
              </a:cxn>
              <a:cxn ang="16200000">
                <a:pos x="wd2" y="hd2"/>
              </a:cxn>
            </a:cxnLst>
            <a:rect l="0" t="0" r="r" b="b"/>
            <a:pathLst>
              <a:path w="21600" h="21600" extrusionOk="0">
                <a:moveTo>
                  <a:pt x="10800" y="15732"/>
                </a:moveTo>
                <a:cubicBezTo>
                  <a:pt x="8064" y="15732"/>
                  <a:pt x="5845" y="13523"/>
                  <a:pt x="5845" y="10799"/>
                </a:cubicBezTo>
                <a:cubicBezTo>
                  <a:pt x="5845" y="8076"/>
                  <a:pt x="8064" y="5868"/>
                  <a:pt x="10800" y="5868"/>
                </a:cubicBezTo>
                <a:cubicBezTo>
                  <a:pt x="13537" y="5868"/>
                  <a:pt x="15755" y="8076"/>
                  <a:pt x="15755" y="10799"/>
                </a:cubicBezTo>
                <a:cubicBezTo>
                  <a:pt x="15755" y="13523"/>
                  <a:pt x="13537" y="15732"/>
                  <a:pt x="10800" y="15732"/>
                </a:cubicBezTo>
                <a:close/>
                <a:moveTo>
                  <a:pt x="21485" y="8925"/>
                </a:moveTo>
                <a:cubicBezTo>
                  <a:pt x="21424" y="8584"/>
                  <a:pt x="21344" y="8253"/>
                  <a:pt x="21244" y="7931"/>
                </a:cubicBezTo>
                <a:lnTo>
                  <a:pt x="18637" y="8389"/>
                </a:lnTo>
                <a:cubicBezTo>
                  <a:pt x="18556" y="8131"/>
                  <a:pt x="18464" y="7879"/>
                  <a:pt x="18360" y="7633"/>
                </a:cubicBezTo>
                <a:lnTo>
                  <a:pt x="20653" y="6314"/>
                </a:lnTo>
                <a:cubicBezTo>
                  <a:pt x="20522" y="6004"/>
                  <a:pt x="20370" y="5699"/>
                  <a:pt x="20196" y="5400"/>
                </a:cubicBezTo>
                <a:cubicBezTo>
                  <a:pt x="20023" y="5100"/>
                  <a:pt x="19833" y="4817"/>
                  <a:pt x="19629" y="4548"/>
                </a:cubicBezTo>
                <a:lnTo>
                  <a:pt x="17334" y="5868"/>
                </a:lnTo>
                <a:cubicBezTo>
                  <a:pt x="17171" y="5654"/>
                  <a:pt x="16997" y="5448"/>
                  <a:pt x="16814" y="5252"/>
                </a:cubicBezTo>
                <a:lnTo>
                  <a:pt x="18518" y="3230"/>
                </a:lnTo>
                <a:cubicBezTo>
                  <a:pt x="18288" y="2983"/>
                  <a:pt x="18040" y="2748"/>
                  <a:pt x="17774" y="2526"/>
                </a:cubicBezTo>
                <a:cubicBezTo>
                  <a:pt x="17508" y="2304"/>
                  <a:pt x="17232" y="2103"/>
                  <a:pt x="16949" y="1919"/>
                </a:cubicBezTo>
                <a:lnTo>
                  <a:pt x="15245" y="3940"/>
                </a:lnTo>
                <a:cubicBezTo>
                  <a:pt x="15020" y="3795"/>
                  <a:pt x="14786" y="3660"/>
                  <a:pt x="14545" y="3537"/>
                </a:cubicBezTo>
                <a:lnTo>
                  <a:pt x="15451" y="1059"/>
                </a:lnTo>
                <a:cubicBezTo>
                  <a:pt x="15150" y="905"/>
                  <a:pt x="14836" y="769"/>
                  <a:pt x="14511" y="650"/>
                </a:cubicBezTo>
                <a:cubicBezTo>
                  <a:pt x="14185" y="533"/>
                  <a:pt x="13856" y="437"/>
                  <a:pt x="13527" y="362"/>
                </a:cubicBezTo>
                <a:lnTo>
                  <a:pt x="12621" y="2840"/>
                </a:lnTo>
                <a:cubicBezTo>
                  <a:pt x="12360" y="2780"/>
                  <a:pt x="12094" y="2734"/>
                  <a:pt x="11824" y="2700"/>
                </a:cubicBezTo>
                <a:lnTo>
                  <a:pt x="11824" y="62"/>
                </a:lnTo>
                <a:cubicBezTo>
                  <a:pt x="11489" y="21"/>
                  <a:pt x="11147" y="0"/>
                  <a:pt x="10800" y="0"/>
                </a:cubicBezTo>
                <a:cubicBezTo>
                  <a:pt x="10453" y="0"/>
                  <a:pt x="10112" y="21"/>
                  <a:pt x="9777" y="62"/>
                </a:cubicBezTo>
                <a:lnTo>
                  <a:pt x="9777" y="2700"/>
                </a:lnTo>
                <a:cubicBezTo>
                  <a:pt x="9506" y="2734"/>
                  <a:pt x="9240" y="2780"/>
                  <a:pt x="8979" y="2839"/>
                </a:cubicBezTo>
                <a:lnTo>
                  <a:pt x="8073" y="362"/>
                </a:lnTo>
                <a:cubicBezTo>
                  <a:pt x="7744" y="437"/>
                  <a:pt x="7416" y="533"/>
                  <a:pt x="7089" y="650"/>
                </a:cubicBezTo>
                <a:cubicBezTo>
                  <a:pt x="6764" y="769"/>
                  <a:pt x="6449" y="906"/>
                  <a:pt x="6149" y="1059"/>
                </a:cubicBezTo>
                <a:lnTo>
                  <a:pt x="7054" y="3537"/>
                </a:lnTo>
                <a:cubicBezTo>
                  <a:pt x="6815" y="3660"/>
                  <a:pt x="6581" y="3794"/>
                  <a:pt x="6355" y="3940"/>
                </a:cubicBezTo>
                <a:lnTo>
                  <a:pt x="4652" y="1919"/>
                </a:lnTo>
                <a:cubicBezTo>
                  <a:pt x="4368" y="2102"/>
                  <a:pt x="4093" y="2304"/>
                  <a:pt x="3827" y="2526"/>
                </a:cubicBezTo>
                <a:cubicBezTo>
                  <a:pt x="3561" y="2748"/>
                  <a:pt x="3313" y="2983"/>
                  <a:pt x="3083" y="3230"/>
                </a:cubicBezTo>
                <a:lnTo>
                  <a:pt x="4786" y="5251"/>
                </a:lnTo>
                <a:cubicBezTo>
                  <a:pt x="4604" y="5448"/>
                  <a:pt x="4430" y="5654"/>
                  <a:pt x="4266" y="5868"/>
                </a:cubicBezTo>
                <a:lnTo>
                  <a:pt x="1971" y="4548"/>
                </a:lnTo>
                <a:cubicBezTo>
                  <a:pt x="1768" y="4817"/>
                  <a:pt x="1578" y="5100"/>
                  <a:pt x="1404" y="5400"/>
                </a:cubicBezTo>
                <a:cubicBezTo>
                  <a:pt x="1231" y="5699"/>
                  <a:pt x="1079" y="6004"/>
                  <a:pt x="947" y="6314"/>
                </a:cubicBezTo>
                <a:lnTo>
                  <a:pt x="3241" y="7633"/>
                </a:lnTo>
                <a:cubicBezTo>
                  <a:pt x="3137" y="7879"/>
                  <a:pt x="3043" y="8131"/>
                  <a:pt x="2964" y="8389"/>
                </a:cubicBezTo>
                <a:lnTo>
                  <a:pt x="356" y="7931"/>
                </a:lnTo>
                <a:cubicBezTo>
                  <a:pt x="257" y="8253"/>
                  <a:pt x="176" y="8584"/>
                  <a:pt x="116" y="8925"/>
                </a:cubicBezTo>
                <a:cubicBezTo>
                  <a:pt x="56" y="9264"/>
                  <a:pt x="17" y="9604"/>
                  <a:pt x="0" y="9939"/>
                </a:cubicBezTo>
                <a:lnTo>
                  <a:pt x="2610" y="10397"/>
                </a:lnTo>
                <a:cubicBezTo>
                  <a:pt x="2604" y="10531"/>
                  <a:pt x="2600" y="10665"/>
                  <a:pt x="2600" y="10799"/>
                </a:cubicBezTo>
                <a:cubicBezTo>
                  <a:pt x="2600" y="10935"/>
                  <a:pt x="2603" y="11069"/>
                  <a:pt x="2610" y="11202"/>
                </a:cubicBezTo>
                <a:lnTo>
                  <a:pt x="0" y="11661"/>
                </a:lnTo>
                <a:cubicBezTo>
                  <a:pt x="17" y="11996"/>
                  <a:pt x="56" y="12336"/>
                  <a:pt x="116" y="12676"/>
                </a:cubicBezTo>
                <a:cubicBezTo>
                  <a:pt x="176" y="13016"/>
                  <a:pt x="257" y="13346"/>
                  <a:pt x="355" y="13669"/>
                </a:cubicBezTo>
                <a:lnTo>
                  <a:pt x="2964" y="13211"/>
                </a:lnTo>
                <a:cubicBezTo>
                  <a:pt x="3043" y="13468"/>
                  <a:pt x="3137" y="13720"/>
                  <a:pt x="3241" y="13967"/>
                </a:cubicBezTo>
                <a:lnTo>
                  <a:pt x="947" y="15286"/>
                </a:lnTo>
                <a:cubicBezTo>
                  <a:pt x="1079" y="15595"/>
                  <a:pt x="1231" y="15901"/>
                  <a:pt x="1404" y="16200"/>
                </a:cubicBezTo>
                <a:cubicBezTo>
                  <a:pt x="1578" y="16499"/>
                  <a:pt x="1768" y="16783"/>
                  <a:pt x="1971" y="17051"/>
                </a:cubicBezTo>
                <a:lnTo>
                  <a:pt x="4267" y="15732"/>
                </a:lnTo>
                <a:cubicBezTo>
                  <a:pt x="4430" y="15946"/>
                  <a:pt x="4604" y="16151"/>
                  <a:pt x="4786" y="16348"/>
                </a:cubicBezTo>
                <a:lnTo>
                  <a:pt x="3083" y="18370"/>
                </a:lnTo>
                <a:cubicBezTo>
                  <a:pt x="3313" y="18616"/>
                  <a:pt x="3561" y="18851"/>
                  <a:pt x="3827" y="19073"/>
                </a:cubicBezTo>
                <a:cubicBezTo>
                  <a:pt x="4093" y="19295"/>
                  <a:pt x="4368" y="19497"/>
                  <a:pt x="4652" y="19680"/>
                </a:cubicBezTo>
                <a:lnTo>
                  <a:pt x="6355" y="17660"/>
                </a:lnTo>
                <a:cubicBezTo>
                  <a:pt x="6581" y="17805"/>
                  <a:pt x="6815" y="17939"/>
                  <a:pt x="7054" y="18063"/>
                </a:cubicBezTo>
                <a:lnTo>
                  <a:pt x="6149" y="20541"/>
                </a:lnTo>
                <a:cubicBezTo>
                  <a:pt x="6449" y="20694"/>
                  <a:pt x="6764" y="20831"/>
                  <a:pt x="7089" y="20949"/>
                </a:cubicBezTo>
                <a:cubicBezTo>
                  <a:pt x="7416" y="21067"/>
                  <a:pt x="7744" y="21163"/>
                  <a:pt x="8073" y="21238"/>
                </a:cubicBezTo>
                <a:lnTo>
                  <a:pt x="8980" y="18760"/>
                </a:lnTo>
                <a:cubicBezTo>
                  <a:pt x="9240" y="18819"/>
                  <a:pt x="9506" y="18866"/>
                  <a:pt x="9777" y="18899"/>
                </a:cubicBezTo>
                <a:lnTo>
                  <a:pt x="9777" y="21537"/>
                </a:lnTo>
                <a:cubicBezTo>
                  <a:pt x="10111" y="21579"/>
                  <a:pt x="10453" y="21600"/>
                  <a:pt x="10800" y="21600"/>
                </a:cubicBezTo>
                <a:cubicBezTo>
                  <a:pt x="11147" y="21600"/>
                  <a:pt x="11489" y="21579"/>
                  <a:pt x="11824" y="21537"/>
                </a:cubicBezTo>
                <a:lnTo>
                  <a:pt x="11824" y="18899"/>
                </a:lnTo>
                <a:cubicBezTo>
                  <a:pt x="12094" y="18866"/>
                  <a:pt x="12361" y="18819"/>
                  <a:pt x="12621" y="18761"/>
                </a:cubicBezTo>
                <a:lnTo>
                  <a:pt x="13527" y="21238"/>
                </a:lnTo>
                <a:cubicBezTo>
                  <a:pt x="13856" y="21163"/>
                  <a:pt x="14185" y="21067"/>
                  <a:pt x="14511" y="20949"/>
                </a:cubicBezTo>
                <a:cubicBezTo>
                  <a:pt x="14836" y="20831"/>
                  <a:pt x="15150" y="20694"/>
                  <a:pt x="15451" y="20541"/>
                </a:cubicBezTo>
                <a:lnTo>
                  <a:pt x="14545" y="18064"/>
                </a:lnTo>
                <a:cubicBezTo>
                  <a:pt x="14786" y="17941"/>
                  <a:pt x="15020" y="17805"/>
                  <a:pt x="15245" y="17660"/>
                </a:cubicBezTo>
                <a:lnTo>
                  <a:pt x="16949" y="19680"/>
                </a:lnTo>
                <a:cubicBezTo>
                  <a:pt x="17232" y="19497"/>
                  <a:pt x="17508" y="19295"/>
                  <a:pt x="17774" y="19073"/>
                </a:cubicBezTo>
                <a:cubicBezTo>
                  <a:pt x="18040" y="18851"/>
                  <a:pt x="18288" y="18616"/>
                  <a:pt x="18518" y="18370"/>
                </a:cubicBezTo>
                <a:lnTo>
                  <a:pt x="16814" y="16348"/>
                </a:lnTo>
                <a:cubicBezTo>
                  <a:pt x="16997" y="16151"/>
                  <a:pt x="17171" y="15946"/>
                  <a:pt x="17334" y="15732"/>
                </a:cubicBezTo>
                <a:lnTo>
                  <a:pt x="19629" y="17051"/>
                </a:lnTo>
                <a:cubicBezTo>
                  <a:pt x="19833" y="16783"/>
                  <a:pt x="20023" y="16499"/>
                  <a:pt x="20196" y="16200"/>
                </a:cubicBezTo>
                <a:cubicBezTo>
                  <a:pt x="20370" y="15901"/>
                  <a:pt x="20522" y="15595"/>
                  <a:pt x="20653" y="15285"/>
                </a:cubicBezTo>
                <a:lnTo>
                  <a:pt x="18360" y="13967"/>
                </a:lnTo>
                <a:cubicBezTo>
                  <a:pt x="18464" y="13720"/>
                  <a:pt x="18556" y="13468"/>
                  <a:pt x="18637" y="13211"/>
                </a:cubicBezTo>
                <a:lnTo>
                  <a:pt x="21244" y="13668"/>
                </a:lnTo>
                <a:cubicBezTo>
                  <a:pt x="21344" y="13346"/>
                  <a:pt x="21424" y="13016"/>
                  <a:pt x="21485" y="12676"/>
                </a:cubicBezTo>
                <a:cubicBezTo>
                  <a:pt x="21545" y="12336"/>
                  <a:pt x="21583" y="11996"/>
                  <a:pt x="21600" y="11661"/>
                </a:cubicBezTo>
                <a:lnTo>
                  <a:pt x="18990" y="11202"/>
                </a:lnTo>
                <a:cubicBezTo>
                  <a:pt x="18997" y="11069"/>
                  <a:pt x="19000" y="10935"/>
                  <a:pt x="19000" y="10799"/>
                </a:cubicBezTo>
                <a:cubicBezTo>
                  <a:pt x="19000" y="10665"/>
                  <a:pt x="18997" y="10531"/>
                  <a:pt x="18990" y="10397"/>
                </a:cubicBezTo>
                <a:lnTo>
                  <a:pt x="21600" y="9939"/>
                </a:lnTo>
                <a:cubicBezTo>
                  <a:pt x="21583" y="9603"/>
                  <a:pt x="21545" y="9264"/>
                  <a:pt x="21485" y="8925"/>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3" name="Shape 2433"/>
          <p:cNvSpPr/>
          <p:nvPr/>
        </p:nvSpPr>
        <p:spPr>
          <a:xfrm>
            <a:off x="2665323" y="6455433"/>
            <a:ext cx="883366" cy="883418"/>
          </a:xfrm>
          <a:custGeom>
            <a:avLst/>
            <a:gdLst/>
            <a:ahLst/>
            <a:cxnLst>
              <a:cxn ang="0">
                <a:pos x="wd2" y="hd2"/>
              </a:cxn>
              <a:cxn ang="5400000">
                <a:pos x="wd2" y="hd2"/>
              </a:cxn>
              <a:cxn ang="10800000">
                <a:pos x="wd2" y="hd2"/>
              </a:cxn>
              <a:cxn ang="16200000">
                <a:pos x="wd2" y="hd2"/>
              </a:cxn>
            </a:cxnLst>
            <a:rect l="0" t="0" r="r" b="b"/>
            <a:pathLst>
              <a:path w="21600" h="21600" extrusionOk="0">
                <a:moveTo>
                  <a:pt x="15752" y="14437"/>
                </a:moveTo>
                <a:cubicBezTo>
                  <a:pt x="15549" y="14437"/>
                  <a:pt x="15340" y="14408"/>
                  <a:pt x="15135" y="14347"/>
                </a:cubicBezTo>
                <a:cubicBezTo>
                  <a:pt x="13993" y="14006"/>
                  <a:pt x="13342" y="12803"/>
                  <a:pt x="13683" y="11660"/>
                </a:cubicBezTo>
                <a:cubicBezTo>
                  <a:pt x="13963" y="10724"/>
                  <a:pt x="14822" y="10118"/>
                  <a:pt x="15752" y="10120"/>
                </a:cubicBezTo>
                <a:cubicBezTo>
                  <a:pt x="15956" y="10120"/>
                  <a:pt x="16164" y="10148"/>
                  <a:pt x="16370" y="10209"/>
                </a:cubicBezTo>
                <a:cubicBezTo>
                  <a:pt x="17512" y="10550"/>
                  <a:pt x="18162" y="11753"/>
                  <a:pt x="17821" y="12896"/>
                </a:cubicBezTo>
                <a:cubicBezTo>
                  <a:pt x="17541" y="13833"/>
                  <a:pt x="16683" y="14437"/>
                  <a:pt x="15752" y="14437"/>
                </a:cubicBezTo>
                <a:close/>
                <a:moveTo>
                  <a:pt x="11660" y="7917"/>
                </a:moveTo>
                <a:cubicBezTo>
                  <a:pt x="11327" y="7818"/>
                  <a:pt x="11036" y="7645"/>
                  <a:pt x="10800" y="7423"/>
                </a:cubicBezTo>
                <a:cubicBezTo>
                  <a:pt x="10224" y="6880"/>
                  <a:pt x="9967" y="6040"/>
                  <a:pt x="10209" y="5230"/>
                </a:cubicBezTo>
                <a:cubicBezTo>
                  <a:pt x="10322" y="4851"/>
                  <a:pt x="10530" y="4526"/>
                  <a:pt x="10800" y="4274"/>
                </a:cubicBezTo>
                <a:cubicBezTo>
                  <a:pt x="11342" y="3766"/>
                  <a:pt x="12132" y="3551"/>
                  <a:pt x="12895" y="3779"/>
                </a:cubicBezTo>
                <a:cubicBezTo>
                  <a:pt x="14038" y="4120"/>
                  <a:pt x="14688" y="5323"/>
                  <a:pt x="14347" y="6465"/>
                </a:cubicBezTo>
                <a:cubicBezTo>
                  <a:pt x="14006" y="7608"/>
                  <a:pt x="12803" y="8258"/>
                  <a:pt x="11660" y="7917"/>
                </a:cubicBezTo>
                <a:close/>
                <a:moveTo>
                  <a:pt x="12183" y="11213"/>
                </a:moveTo>
                <a:cubicBezTo>
                  <a:pt x="11995" y="11840"/>
                  <a:pt x="11422" y="12244"/>
                  <a:pt x="10800" y="12244"/>
                </a:cubicBezTo>
                <a:cubicBezTo>
                  <a:pt x="10663" y="12244"/>
                  <a:pt x="10524" y="12225"/>
                  <a:pt x="10387" y="12183"/>
                </a:cubicBezTo>
                <a:cubicBezTo>
                  <a:pt x="9623" y="11955"/>
                  <a:pt x="9188" y="11152"/>
                  <a:pt x="9417" y="10387"/>
                </a:cubicBezTo>
                <a:cubicBezTo>
                  <a:pt x="9604" y="9761"/>
                  <a:pt x="10178" y="9357"/>
                  <a:pt x="10800" y="9357"/>
                </a:cubicBezTo>
                <a:cubicBezTo>
                  <a:pt x="10936" y="9357"/>
                  <a:pt x="11075" y="9376"/>
                  <a:pt x="11212" y="9417"/>
                </a:cubicBezTo>
                <a:cubicBezTo>
                  <a:pt x="11977" y="9645"/>
                  <a:pt x="12411" y="10449"/>
                  <a:pt x="12183" y="11213"/>
                </a:cubicBezTo>
                <a:close/>
                <a:moveTo>
                  <a:pt x="11390" y="16370"/>
                </a:moveTo>
                <a:cubicBezTo>
                  <a:pt x="11277" y="16749"/>
                  <a:pt x="11069" y="17074"/>
                  <a:pt x="10800" y="17327"/>
                </a:cubicBezTo>
                <a:cubicBezTo>
                  <a:pt x="10257" y="17835"/>
                  <a:pt x="9467" y="18049"/>
                  <a:pt x="8705" y="17821"/>
                </a:cubicBezTo>
                <a:cubicBezTo>
                  <a:pt x="7562" y="17480"/>
                  <a:pt x="6911" y="16277"/>
                  <a:pt x="7253" y="15136"/>
                </a:cubicBezTo>
                <a:cubicBezTo>
                  <a:pt x="7594" y="13993"/>
                  <a:pt x="8796" y="13342"/>
                  <a:pt x="9939" y="13683"/>
                </a:cubicBezTo>
                <a:cubicBezTo>
                  <a:pt x="10272" y="13784"/>
                  <a:pt x="10563" y="13956"/>
                  <a:pt x="10800" y="14178"/>
                </a:cubicBezTo>
                <a:cubicBezTo>
                  <a:pt x="11376" y="14720"/>
                  <a:pt x="11632" y="15560"/>
                  <a:pt x="11390" y="16370"/>
                </a:cubicBezTo>
                <a:close/>
                <a:moveTo>
                  <a:pt x="5848" y="11482"/>
                </a:moveTo>
                <a:cubicBezTo>
                  <a:pt x="5643" y="11482"/>
                  <a:pt x="5435" y="11453"/>
                  <a:pt x="5230" y="11391"/>
                </a:cubicBezTo>
                <a:cubicBezTo>
                  <a:pt x="4087" y="11050"/>
                  <a:pt x="3437" y="9847"/>
                  <a:pt x="3778" y="8705"/>
                </a:cubicBezTo>
                <a:cubicBezTo>
                  <a:pt x="4058" y="7767"/>
                  <a:pt x="4917" y="7163"/>
                  <a:pt x="5848" y="7163"/>
                </a:cubicBezTo>
                <a:cubicBezTo>
                  <a:pt x="6052" y="7163"/>
                  <a:pt x="6259" y="7192"/>
                  <a:pt x="6465" y="7253"/>
                </a:cubicBezTo>
                <a:cubicBezTo>
                  <a:pt x="7608" y="7594"/>
                  <a:pt x="8257" y="8797"/>
                  <a:pt x="7916" y="9940"/>
                </a:cubicBezTo>
                <a:cubicBezTo>
                  <a:pt x="7636" y="10876"/>
                  <a:pt x="6777" y="11483"/>
                  <a:pt x="5848" y="11482"/>
                </a:cubicBezTo>
                <a:close/>
                <a:moveTo>
                  <a:pt x="19329" y="17488"/>
                </a:moveTo>
                <a:lnTo>
                  <a:pt x="17885" y="15960"/>
                </a:lnTo>
                <a:cubicBezTo>
                  <a:pt x="18150" y="15597"/>
                  <a:pt x="18388" y="15211"/>
                  <a:pt x="18597" y="14802"/>
                </a:cubicBezTo>
                <a:lnTo>
                  <a:pt x="20613" y="15403"/>
                </a:lnTo>
                <a:cubicBezTo>
                  <a:pt x="20837" y="14924"/>
                  <a:pt x="21029" y="14422"/>
                  <a:pt x="21186" y="13899"/>
                </a:cubicBezTo>
                <a:cubicBezTo>
                  <a:pt x="21342" y="13378"/>
                  <a:pt x="21455" y="12851"/>
                  <a:pt x="21531" y="12328"/>
                </a:cubicBezTo>
                <a:lnTo>
                  <a:pt x="19515" y="11726"/>
                </a:lnTo>
                <a:cubicBezTo>
                  <a:pt x="19564" y="11271"/>
                  <a:pt x="19576" y="10816"/>
                  <a:pt x="19554" y="10368"/>
                </a:cubicBezTo>
                <a:lnTo>
                  <a:pt x="21600" y="9880"/>
                </a:lnTo>
                <a:cubicBezTo>
                  <a:pt x="21555" y="9353"/>
                  <a:pt x="21470" y="8822"/>
                  <a:pt x="21344" y="8292"/>
                </a:cubicBezTo>
                <a:cubicBezTo>
                  <a:pt x="21218" y="7761"/>
                  <a:pt x="21054" y="7250"/>
                  <a:pt x="20857" y="6757"/>
                </a:cubicBezTo>
                <a:lnTo>
                  <a:pt x="18809" y="7245"/>
                </a:lnTo>
                <a:cubicBezTo>
                  <a:pt x="18624" y="6831"/>
                  <a:pt x="18408" y="6431"/>
                  <a:pt x="18163" y="6050"/>
                </a:cubicBezTo>
                <a:lnTo>
                  <a:pt x="19694" y="4604"/>
                </a:lnTo>
                <a:cubicBezTo>
                  <a:pt x="19390" y="4170"/>
                  <a:pt x="19052" y="3752"/>
                  <a:pt x="18677" y="3357"/>
                </a:cubicBezTo>
                <a:cubicBezTo>
                  <a:pt x="18303" y="2960"/>
                  <a:pt x="17904" y="2599"/>
                  <a:pt x="17488" y="2271"/>
                </a:cubicBezTo>
                <a:lnTo>
                  <a:pt x="15960" y="3715"/>
                </a:lnTo>
                <a:cubicBezTo>
                  <a:pt x="15891" y="3666"/>
                  <a:pt x="15822" y="3617"/>
                  <a:pt x="15752" y="3570"/>
                </a:cubicBezTo>
                <a:cubicBezTo>
                  <a:pt x="15450" y="3362"/>
                  <a:pt x="15134" y="3173"/>
                  <a:pt x="14802" y="3004"/>
                </a:cubicBezTo>
                <a:lnTo>
                  <a:pt x="15403" y="988"/>
                </a:lnTo>
                <a:cubicBezTo>
                  <a:pt x="14924" y="764"/>
                  <a:pt x="14422" y="571"/>
                  <a:pt x="13899" y="416"/>
                </a:cubicBezTo>
                <a:cubicBezTo>
                  <a:pt x="13376" y="260"/>
                  <a:pt x="12852" y="145"/>
                  <a:pt x="12327" y="70"/>
                </a:cubicBezTo>
                <a:lnTo>
                  <a:pt x="11726" y="2085"/>
                </a:lnTo>
                <a:cubicBezTo>
                  <a:pt x="11415" y="2052"/>
                  <a:pt x="11107" y="2035"/>
                  <a:pt x="10800" y="2035"/>
                </a:cubicBezTo>
                <a:cubicBezTo>
                  <a:pt x="10654" y="2035"/>
                  <a:pt x="10511" y="2039"/>
                  <a:pt x="10366" y="2047"/>
                </a:cubicBezTo>
                <a:lnTo>
                  <a:pt x="9880" y="0"/>
                </a:lnTo>
                <a:cubicBezTo>
                  <a:pt x="9352" y="47"/>
                  <a:pt x="8821" y="131"/>
                  <a:pt x="8291" y="257"/>
                </a:cubicBezTo>
                <a:cubicBezTo>
                  <a:pt x="7760" y="383"/>
                  <a:pt x="7249" y="547"/>
                  <a:pt x="6757" y="743"/>
                </a:cubicBezTo>
                <a:lnTo>
                  <a:pt x="7244" y="2792"/>
                </a:lnTo>
                <a:cubicBezTo>
                  <a:pt x="6830" y="2976"/>
                  <a:pt x="6431" y="3192"/>
                  <a:pt x="6049" y="3437"/>
                </a:cubicBezTo>
                <a:lnTo>
                  <a:pt x="5848" y="3223"/>
                </a:lnTo>
                <a:lnTo>
                  <a:pt x="4603" y="1908"/>
                </a:lnTo>
                <a:cubicBezTo>
                  <a:pt x="4169" y="2210"/>
                  <a:pt x="3751" y="2549"/>
                  <a:pt x="3356" y="2924"/>
                </a:cubicBezTo>
                <a:cubicBezTo>
                  <a:pt x="2959" y="3298"/>
                  <a:pt x="2598" y="3696"/>
                  <a:pt x="2270" y="4112"/>
                </a:cubicBezTo>
                <a:lnTo>
                  <a:pt x="3714" y="5641"/>
                </a:lnTo>
                <a:cubicBezTo>
                  <a:pt x="3450" y="6003"/>
                  <a:pt x="3211" y="6391"/>
                  <a:pt x="3003" y="6798"/>
                </a:cubicBezTo>
                <a:lnTo>
                  <a:pt x="986" y="6197"/>
                </a:lnTo>
                <a:cubicBezTo>
                  <a:pt x="762" y="6677"/>
                  <a:pt x="570" y="7178"/>
                  <a:pt x="414" y="7701"/>
                </a:cubicBezTo>
                <a:cubicBezTo>
                  <a:pt x="258" y="8224"/>
                  <a:pt x="144" y="8749"/>
                  <a:pt x="69" y="9273"/>
                </a:cubicBezTo>
                <a:lnTo>
                  <a:pt x="2084" y="9874"/>
                </a:lnTo>
                <a:cubicBezTo>
                  <a:pt x="2035" y="10330"/>
                  <a:pt x="2023" y="10785"/>
                  <a:pt x="2045" y="11233"/>
                </a:cubicBezTo>
                <a:lnTo>
                  <a:pt x="0" y="11720"/>
                </a:lnTo>
                <a:cubicBezTo>
                  <a:pt x="46" y="12248"/>
                  <a:pt x="130" y="12778"/>
                  <a:pt x="256" y="13309"/>
                </a:cubicBezTo>
                <a:cubicBezTo>
                  <a:pt x="382" y="13839"/>
                  <a:pt x="546" y="14351"/>
                  <a:pt x="742" y="14843"/>
                </a:cubicBezTo>
                <a:lnTo>
                  <a:pt x="2790" y="14355"/>
                </a:lnTo>
                <a:cubicBezTo>
                  <a:pt x="2975" y="14770"/>
                  <a:pt x="3191" y="15170"/>
                  <a:pt x="3436" y="15551"/>
                </a:cubicBezTo>
                <a:lnTo>
                  <a:pt x="1906" y="16996"/>
                </a:lnTo>
                <a:cubicBezTo>
                  <a:pt x="2209" y="17431"/>
                  <a:pt x="2549" y="17848"/>
                  <a:pt x="2923" y="18245"/>
                </a:cubicBezTo>
                <a:cubicBezTo>
                  <a:pt x="3297" y="18641"/>
                  <a:pt x="3695" y="19003"/>
                  <a:pt x="4111" y="19329"/>
                </a:cubicBezTo>
                <a:lnTo>
                  <a:pt x="5640" y="17885"/>
                </a:lnTo>
                <a:cubicBezTo>
                  <a:pt x="5709" y="17935"/>
                  <a:pt x="5777" y="17983"/>
                  <a:pt x="5848" y="18031"/>
                </a:cubicBezTo>
                <a:cubicBezTo>
                  <a:pt x="6149" y="18238"/>
                  <a:pt x="6467" y="18428"/>
                  <a:pt x="6799" y="18596"/>
                </a:cubicBezTo>
                <a:lnTo>
                  <a:pt x="6196" y="20613"/>
                </a:lnTo>
                <a:cubicBezTo>
                  <a:pt x="6676" y="20837"/>
                  <a:pt x="7177" y="21029"/>
                  <a:pt x="7700" y="21186"/>
                </a:cubicBezTo>
                <a:cubicBezTo>
                  <a:pt x="8223" y="21341"/>
                  <a:pt x="8748" y="21455"/>
                  <a:pt x="9272" y="21531"/>
                </a:cubicBezTo>
                <a:lnTo>
                  <a:pt x="9873" y="19515"/>
                </a:lnTo>
                <a:cubicBezTo>
                  <a:pt x="10184" y="19549"/>
                  <a:pt x="10492" y="19565"/>
                  <a:pt x="10800" y="19565"/>
                </a:cubicBezTo>
                <a:cubicBezTo>
                  <a:pt x="10945" y="19565"/>
                  <a:pt x="11089" y="19561"/>
                  <a:pt x="11233" y="19555"/>
                </a:cubicBezTo>
                <a:lnTo>
                  <a:pt x="11719" y="21600"/>
                </a:lnTo>
                <a:cubicBezTo>
                  <a:pt x="12248" y="21554"/>
                  <a:pt x="12778" y="21470"/>
                  <a:pt x="13309" y="21343"/>
                </a:cubicBezTo>
                <a:cubicBezTo>
                  <a:pt x="13839" y="21217"/>
                  <a:pt x="14351" y="21054"/>
                  <a:pt x="14842" y="20857"/>
                </a:cubicBezTo>
                <a:lnTo>
                  <a:pt x="14355" y="18809"/>
                </a:lnTo>
                <a:cubicBezTo>
                  <a:pt x="14770" y="18624"/>
                  <a:pt x="15170" y="18409"/>
                  <a:pt x="15551" y="18163"/>
                </a:cubicBezTo>
                <a:lnTo>
                  <a:pt x="15752" y="18377"/>
                </a:lnTo>
                <a:lnTo>
                  <a:pt x="16996" y="19694"/>
                </a:lnTo>
                <a:cubicBezTo>
                  <a:pt x="17431" y="19390"/>
                  <a:pt x="17848" y="19051"/>
                  <a:pt x="18244" y="18677"/>
                </a:cubicBezTo>
                <a:cubicBezTo>
                  <a:pt x="18641" y="18302"/>
                  <a:pt x="19002" y="17904"/>
                  <a:pt x="19329" y="17488"/>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4" name="Shape 2434"/>
          <p:cNvSpPr/>
          <p:nvPr/>
        </p:nvSpPr>
        <p:spPr>
          <a:xfrm>
            <a:off x="4755470" y="6656144"/>
            <a:ext cx="900881" cy="900874"/>
          </a:xfrm>
          <a:custGeom>
            <a:avLst/>
            <a:gdLst/>
            <a:ahLst/>
            <a:cxnLst>
              <a:cxn ang="0">
                <a:pos x="wd2" y="hd2"/>
              </a:cxn>
              <a:cxn ang="5400000">
                <a:pos x="wd2" y="hd2"/>
              </a:cxn>
              <a:cxn ang="10800000">
                <a:pos x="wd2" y="hd2"/>
              </a:cxn>
              <a:cxn ang="16200000">
                <a:pos x="wd2" y="hd2"/>
              </a:cxn>
            </a:cxnLst>
            <a:rect l="0" t="0" r="r" b="b"/>
            <a:pathLst>
              <a:path w="21600" h="21600" extrusionOk="0">
                <a:moveTo>
                  <a:pt x="15951" y="12952"/>
                </a:moveTo>
                <a:cubicBezTo>
                  <a:pt x="14762" y="12952"/>
                  <a:pt x="13799" y="11988"/>
                  <a:pt x="13799" y="10801"/>
                </a:cubicBezTo>
                <a:cubicBezTo>
                  <a:pt x="13799" y="9612"/>
                  <a:pt x="14762" y="8649"/>
                  <a:pt x="15951" y="8649"/>
                </a:cubicBezTo>
                <a:cubicBezTo>
                  <a:pt x="17138" y="8649"/>
                  <a:pt x="18101" y="9612"/>
                  <a:pt x="18101" y="10801"/>
                </a:cubicBezTo>
                <a:cubicBezTo>
                  <a:pt x="18101" y="11988"/>
                  <a:pt x="17138" y="12952"/>
                  <a:pt x="15951" y="12952"/>
                </a:cubicBezTo>
                <a:close/>
                <a:moveTo>
                  <a:pt x="10800" y="7801"/>
                </a:moveTo>
                <a:cubicBezTo>
                  <a:pt x="9612" y="7801"/>
                  <a:pt x="8648" y="6839"/>
                  <a:pt x="8648" y="5650"/>
                </a:cubicBezTo>
                <a:cubicBezTo>
                  <a:pt x="8648" y="4462"/>
                  <a:pt x="9612" y="3498"/>
                  <a:pt x="10800" y="3498"/>
                </a:cubicBezTo>
                <a:cubicBezTo>
                  <a:pt x="11988" y="3498"/>
                  <a:pt x="12952" y="4462"/>
                  <a:pt x="12952" y="5650"/>
                </a:cubicBezTo>
                <a:cubicBezTo>
                  <a:pt x="12952" y="6839"/>
                  <a:pt x="11988" y="7801"/>
                  <a:pt x="10800" y="7801"/>
                </a:cubicBezTo>
                <a:close/>
                <a:moveTo>
                  <a:pt x="9361" y="10801"/>
                </a:moveTo>
                <a:cubicBezTo>
                  <a:pt x="9361" y="10006"/>
                  <a:pt x="10006" y="9362"/>
                  <a:pt x="10800" y="9362"/>
                </a:cubicBezTo>
                <a:cubicBezTo>
                  <a:pt x="11594" y="9362"/>
                  <a:pt x="12239" y="10006"/>
                  <a:pt x="12239" y="10801"/>
                </a:cubicBezTo>
                <a:cubicBezTo>
                  <a:pt x="12239" y="11595"/>
                  <a:pt x="11594" y="12238"/>
                  <a:pt x="10800" y="12238"/>
                </a:cubicBezTo>
                <a:cubicBezTo>
                  <a:pt x="10006" y="12238"/>
                  <a:pt x="9361" y="11595"/>
                  <a:pt x="9361" y="10801"/>
                </a:cubicBezTo>
                <a:close/>
                <a:moveTo>
                  <a:pt x="10800" y="18101"/>
                </a:moveTo>
                <a:cubicBezTo>
                  <a:pt x="9612" y="18101"/>
                  <a:pt x="8648" y="17138"/>
                  <a:pt x="8648" y="15950"/>
                </a:cubicBezTo>
                <a:cubicBezTo>
                  <a:pt x="8648" y="14762"/>
                  <a:pt x="9612" y="13799"/>
                  <a:pt x="10800" y="13799"/>
                </a:cubicBezTo>
                <a:cubicBezTo>
                  <a:pt x="11988" y="13799"/>
                  <a:pt x="12952" y="14762"/>
                  <a:pt x="12952" y="15950"/>
                </a:cubicBezTo>
                <a:cubicBezTo>
                  <a:pt x="12952" y="17138"/>
                  <a:pt x="11988" y="18101"/>
                  <a:pt x="10800" y="18101"/>
                </a:cubicBezTo>
                <a:close/>
                <a:moveTo>
                  <a:pt x="5649" y="12952"/>
                </a:moveTo>
                <a:cubicBezTo>
                  <a:pt x="4462" y="12952"/>
                  <a:pt x="3499" y="11988"/>
                  <a:pt x="3499" y="10801"/>
                </a:cubicBezTo>
                <a:cubicBezTo>
                  <a:pt x="3499" y="9612"/>
                  <a:pt x="4462" y="8649"/>
                  <a:pt x="5649" y="8649"/>
                </a:cubicBezTo>
                <a:cubicBezTo>
                  <a:pt x="6838" y="8649"/>
                  <a:pt x="7801" y="9612"/>
                  <a:pt x="7801" y="10801"/>
                </a:cubicBezTo>
                <a:cubicBezTo>
                  <a:pt x="7801" y="11988"/>
                  <a:pt x="6838" y="12952"/>
                  <a:pt x="5649" y="12952"/>
                </a:cubicBezTo>
                <a:close/>
                <a:moveTo>
                  <a:pt x="19386" y="9201"/>
                </a:moveTo>
                <a:cubicBezTo>
                  <a:pt x="19303" y="8752"/>
                  <a:pt x="19185" y="8315"/>
                  <a:pt x="19035" y="7892"/>
                </a:cubicBezTo>
                <a:lnTo>
                  <a:pt x="20851" y="6844"/>
                </a:lnTo>
                <a:cubicBezTo>
                  <a:pt x="20657" y="6354"/>
                  <a:pt x="20425" y="5870"/>
                  <a:pt x="20153" y="5400"/>
                </a:cubicBezTo>
                <a:cubicBezTo>
                  <a:pt x="19882" y="4930"/>
                  <a:pt x="19580" y="4487"/>
                  <a:pt x="19251" y="4074"/>
                </a:cubicBezTo>
                <a:lnTo>
                  <a:pt x="17434" y="5123"/>
                </a:lnTo>
                <a:cubicBezTo>
                  <a:pt x="17141" y="4780"/>
                  <a:pt x="16820" y="4460"/>
                  <a:pt x="16478" y="4166"/>
                </a:cubicBezTo>
                <a:lnTo>
                  <a:pt x="17526" y="2349"/>
                </a:lnTo>
                <a:cubicBezTo>
                  <a:pt x="17113" y="2021"/>
                  <a:pt x="16670" y="1719"/>
                  <a:pt x="16200" y="1446"/>
                </a:cubicBezTo>
                <a:cubicBezTo>
                  <a:pt x="16117" y="1399"/>
                  <a:pt x="16033" y="1352"/>
                  <a:pt x="15951" y="1306"/>
                </a:cubicBezTo>
                <a:cubicBezTo>
                  <a:pt x="15559" y="1095"/>
                  <a:pt x="15160" y="909"/>
                  <a:pt x="14755" y="749"/>
                </a:cubicBezTo>
                <a:lnTo>
                  <a:pt x="13708" y="2564"/>
                </a:lnTo>
                <a:cubicBezTo>
                  <a:pt x="13286" y="2415"/>
                  <a:pt x="12848" y="2297"/>
                  <a:pt x="12399" y="2215"/>
                </a:cubicBezTo>
                <a:lnTo>
                  <a:pt x="12399" y="118"/>
                </a:lnTo>
                <a:cubicBezTo>
                  <a:pt x="11878" y="41"/>
                  <a:pt x="11343" y="0"/>
                  <a:pt x="10800" y="0"/>
                </a:cubicBezTo>
                <a:cubicBezTo>
                  <a:pt x="10256" y="0"/>
                  <a:pt x="9722" y="41"/>
                  <a:pt x="9200" y="118"/>
                </a:cubicBezTo>
                <a:lnTo>
                  <a:pt x="9200" y="2214"/>
                </a:lnTo>
                <a:cubicBezTo>
                  <a:pt x="8752" y="2297"/>
                  <a:pt x="8314" y="2415"/>
                  <a:pt x="7892" y="2564"/>
                </a:cubicBezTo>
                <a:lnTo>
                  <a:pt x="6844" y="749"/>
                </a:lnTo>
                <a:cubicBezTo>
                  <a:pt x="6440" y="909"/>
                  <a:pt x="6041" y="1095"/>
                  <a:pt x="5649" y="1306"/>
                </a:cubicBezTo>
                <a:cubicBezTo>
                  <a:pt x="5566" y="1352"/>
                  <a:pt x="5483" y="1399"/>
                  <a:pt x="5400" y="1446"/>
                </a:cubicBezTo>
                <a:cubicBezTo>
                  <a:pt x="4930" y="1719"/>
                  <a:pt x="4487" y="2021"/>
                  <a:pt x="4074" y="2349"/>
                </a:cubicBezTo>
                <a:lnTo>
                  <a:pt x="5122" y="4166"/>
                </a:lnTo>
                <a:cubicBezTo>
                  <a:pt x="4780" y="4460"/>
                  <a:pt x="4459" y="4780"/>
                  <a:pt x="4165" y="5123"/>
                </a:cubicBezTo>
                <a:lnTo>
                  <a:pt x="2349" y="4074"/>
                </a:lnTo>
                <a:cubicBezTo>
                  <a:pt x="2021" y="4487"/>
                  <a:pt x="1718" y="4930"/>
                  <a:pt x="1447" y="5400"/>
                </a:cubicBezTo>
                <a:cubicBezTo>
                  <a:pt x="1175" y="5870"/>
                  <a:pt x="943" y="6354"/>
                  <a:pt x="750" y="6844"/>
                </a:cubicBezTo>
                <a:lnTo>
                  <a:pt x="2564" y="7892"/>
                </a:lnTo>
                <a:cubicBezTo>
                  <a:pt x="2415" y="8315"/>
                  <a:pt x="2298" y="8752"/>
                  <a:pt x="2215" y="9201"/>
                </a:cubicBezTo>
                <a:lnTo>
                  <a:pt x="118" y="9201"/>
                </a:lnTo>
                <a:cubicBezTo>
                  <a:pt x="41" y="9723"/>
                  <a:pt x="0" y="10257"/>
                  <a:pt x="0" y="10801"/>
                </a:cubicBezTo>
                <a:cubicBezTo>
                  <a:pt x="0" y="11343"/>
                  <a:pt x="41" y="11878"/>
                  <a:pt x="118" y="12399"/>
                </a:cubicBezTo>
                <a:lnTo>
                  <a:pt x="2215" y="12399"/>
                </a:lnTo>
                <a:cubicBezTo>
                  <a:pt x="2297" y="12849"/>
                  <a:pt x="2415" y="13286"/>
                  <a:pt x="2564" y="13709"/>
                </a:cubicBezTo>
                <a:lnTo>
                  <a:pt x="750" y="14755"/>
                </a:lnTo>
                <a:cubicBezTo>
                  <a:pt x="943" y="15247"/>
                  <a:pt x="1175" y="15730"/>
                  <a:pt x="1447" y="16200"/>
                </a:cubicBezTo>
                <a:cubicBezTo>
                  <a:pt x="1718" y="16671"/>
                  <a:pt x="2021" y="17113"/>
                  <a:pt x="2349" y="17526"/>
                </a:cubicBezTo>
                <a:lnTo>
                  <a:pt x="4165" y="16478"/>
                </a:lnTo>
                <a:cubicBezTo>
                  <a:pt x="4460" y="16820"/>
                  <a:pt x="4780" y="17140"/>
                  <a:pt x="5122" y="17435"/>
                </a:cubicBezTo>
                <a:lnTo>
                  <a:pt x="4074" y="19252"/>
                </a:lnTo>
                <a:cubicBezTo>
                  <a:pt x="4487" y="19580"/>
                  <a:pt x="4930" y="19881"/>
                  <a:pt x="5400" y="20153"/>
                </a:cubicBezTo>
                <a:cubicBezTo>
                  <a:pt x="5483" y="20201"/>
                  <a:pt x="5566" y="20248"/>
                  <a:pt x="5649" y="20293"/>
                </a:cubicBezTo>
                <a:cubicBezTo>
                  <a:pt x="6041" y="20506"/>
                  <a:pt x="6440" y="20691"/>
                  <a:pt x="6844" y="20851"/>
                </a:cubicBezTo>
                <a:lnTo>
                  <a:pt x="7892" y="19035"/>
                </a:lnTo>
                <a:cubicBezTo>
                  <a:pt x="8314" y="19185"/>
                  <a:pt x="8752" y="19303"/>
                  <a:pt x="9200" y="19385"/>
                </a:cubicBezTo>
                <a:lnTo>
                  <a:pt x="9200" y="21482"/>
                </a:lnTo>
                <a:cubicBezTo>
                  <a:pt x="9722" y="21560"/>
                  <a:pt x="10256" y="21600"/>
                  <a:pt x="10800" y="21600"/>
                </a:cubicBezTo>
                <a:cubicBezTo>
                  <a:pt x="11343" y="21600"/>
                  <a:pt x="11878" y="21560"/>
                  <a:pt x="12399" y="21482"/>
                </a:cubicBezTo>
                <a:lnTo>
                  <a:pt x="12399" y="19386"/>
                </a:lnTo>
                <a:cubicBezTo>
                  <a:pt x="12849" y="19303"/>
                  <a:pt x="13286" y="19185"/>
                  <a:pt x="13708" y="19037"/>
                </a:cubicBezTo>
                <a:lnTo>
                  <a:pt x="14755" y="20851"/>
                </a:lnTo>
                <a:cubicBezTo>
                  <a:pt x="15160" y="20691"/>
                  <a:pt x="15559" y="20506"/>
                  <a:pt x="15951" y="20293"/>
                </a:cubicBezTo>
                <a:cubicBezTo>
                  <a:pt x="16033" y="20248"/>
                  <a:pt x="16117" y="20201"/>
                  <a:pt x="16200" y="20153"/>
                </a:cubicBezTo>
                <a:cubicBezTo>
                  <a:pt x="16670" y="19881"/>
                  <a:pt x="17113" y="19580"/>
                  <a:pt x="17526" y="19252"/>
                </a:cubicBezTo>
                <a:lnTo>
                  <a:pt x="16478" y="17435"/>
                </a:lnTo>
                <a:cubicBezTo>
                  <a:pt x="16820" y="17141"/>
                  <a:pt x="17141" y="16820"/>
                  <a:pt x="17434" y="16478"/>
                </a:cubicBezTo>
                <a:lnTo>
                  <a:pt x="19251" y="17526"/>
                </a:lnTo>
                <a:cubicBezTo>
                  <a:pt x="19580" y="17113"/>
                  <a:pt x="19882" y="16671"/>
                  <a:pt x="20153" y="16200"/>
                </a:cubicBezTo>
                <a:cubicBezTo>
                  <a:pt x="20425" y="15730"/>
                  <a:pt x="20657" y="15247"/>
                  <a:pt x="20851" y="14755"/>
                </a:cubicBezTo>
                <a:lnTo>
                  <a:pt x="19035" y="13709"/>
                </a:lnTo>
                <a:cubicBezTo>
                  <a:pt x="19184" y="13286"/>
                  <a:pt x="19303" y="12849"/>
                  <a:pt x="19385" y="12399"/>
                </a:cubicBezTo>
                <a:lnTo>
                  <a:pt x="21482" y="12399"/>
                </a:lnTo>
                <a:cubicBezTo>
                  <a:pt x="21559" y="11878"/>
                  <a:pt x="21600" y="11343"/>
                  <a:pt x="21600" y="10801"/>
                </a:cubicBezTo>
                <a:cubicBezTo>
                  <a:pt x="21600" y="10257"/>
                  <a:pt x="21559" y="9723"/>
                  <a:pt x="21482" y="9201"/>
                </a:cubicBezTo>
                <a:cubicBezTo>
                  <a:pt x="21482" y="9201"/>
                  <a:pt x="19386" y="9201"/>
                  <a:pt x="19386" y="9201"/>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5" name="Shape 2435"/>
          <p:cNvSpPr/>
          <p:nvPr/>
        </p:nvSpPr>
        <p:spPr>
          <a:xfrm>
            <a:off x="5641358" y="3797764"/>
            <a:ext cx="580440" cy="609733"/>
          </a:xfrm>
          <a:custGeom>
            <a:avLst/>
            <a:gdLst/>
            <a:ahLst/>
            <a:cxnLst>
              <a:cxn ang="0">
                <a:pos x="wd2" y="hd2"/>
              </a:cxn>
              <a:cxn ang="5400000">
                <a:pos x="wd2" y="hd2"/>
              </a:cxn>
              <a:cxn ang="10800000">
                <a:pos x="wd2" y="hd2"/>
              </a:cxn>
              <a:cxn ang="16200000">
                <a:pos x="wd2" y="hd2"/>
              </a:cxn>
            </a:cxnLst>
            <a:rect l="0" t="0" r="r" b="b"/>
            <a:pathLst>
              <a:path w="21600" h="21600" extrusionOk="0">
                <a:moveTo>
                  <a:pt x="4672" y="10698"/>
                </a:moveTo>
                <a:cubicBezTo>
                  <a:pt x="4757" y="10550"/>
                  <a:pt x="4917" y="10467"/>
                  <a:pt x="5083" y="10466"/>
                </a:cubicBezTo>
                <a:cubicBezTo>
                  <a:pt x="5160" y="10466"/>
                  <a:pt x="5237" y="10485"/>
                  <a:pt x="5309" y="10522"/>
                </a:cubicBezTo>
                <a:cubicBezTo>
                  <a:pt x="5536" y="10640"/>
                  <a:pt x="5618" y="10913"/>
                  <a:pt x="5494" y="11129"/>
                </a:cubicBezTo>
                <a:cubicBezTo>
                  <a:pt x="5408" y="11277"/>
                  <a:pt x="5248" y="11360"/>
                  <a:pt x="5083" y="11360"/>
                </a:cubicBezTo>
                <a:cubicBezTo>
                  <a:pt x="5006" y="11360"/>
                  <a:pt x="4928" y="11341"/>
                  <a:pt x="4858" y="11305"/>
                </a:cubicBezTo>
                <a:cubicBezTo>
                  <a:pt x="4629" y="11185"/>
                  <a:pt x="4548" y="10914"/>
                  <a:pt x="4672" y="10698"/>
                </a:cubicBezTo>
                <a:close/>
                <a:moveTo>
                  <a:pt x="5083" y="7982"/>
                </a:moveTo>
                <a:cubicBezTo>
                  <a:pt x="5096" y="7888"/>
                  <a:pt x="5127" y="7797"/>
                  <a:pt x="5179" y="7711"/>
                </a:cubicBezTo>
                <a:cubicBezTo>
                  <a:pt x="5322" y="7476"/>
                  <a:pt x="5581" y="7344"/>
                  <a:pt x="5848" y="7343"/>
                </a:cubicBezTo>
                <a:cubicBezTo>
                  <a:pt x="5979" y="7343"/>
                  <a:pt x="6111" y="7375"/>
                  <a:pt x="6233" y="7442"/>
                </a:cubicBezTo>
                <a:cubicBezTo>
                  <a:pt x="6603" y="7645"/>
                  <a:pt x="6729" y="8095"/>
                  <a:pt x="6516" y="8445"/>
                </a:cubicBezTo>
                <a:cubicBezTo>
                  <a:pt x="6374" y="8680"/>
                  <a:pt x="6114" y="8813"/>
                  <a:pt x="5848" y="8813"/>
                </a:cubicBezTo>
                <a:cubicBezTo>
                  <a:pt x="5716" y="8813"/>
                  <a:pt x="5584" y="8782"/>
                  <a:pt x="5461" y="8715"/>
                </a:cubicBezTo>
                <a:cubicBezTo>
                  <a:pt x="5245" y="8595"/>
                  <a:pt x="5113" y="8393"/>
                  <a:pt x="5083" y="8172"/>
                </a:cubicBezTo>
                <a:cubicBezTo>
                  <a:pt x="5074" y="8111"/>
                  <a:pt x="5074" y="8046"/>
                  <a:pt x="5083" y="7982"/>
                </a:cubicBezTo>
                <a:close/>
                <a:moveTo>
                  <a:pt x="7427" y="5928"/>
                </a:moveTo>
                <a:cubicBezTo>
                  <a:pt x="7548" y="5718"/>
                  <a:pt x="7821" y="5638"/>
                  <a:pt x="8045" y="5742"/>
                </a:cubicBezTo>
                <a:lnTo>
                  <a:pt x="8065" y="5752"/>
                </a:lnTo>
                <a:cubicBezTo>
                  <a:pt x="8292" y="5871"/>
                  <a:pt x="8375" y="6142"/>
                  <a:pt x="8249" y="6359"/>
                </a:cubicBezTo>
                <a:cubicBezTo>
                  <a:pt x="8202" y="6442"/>
                  <a:pt x="8128" y="6505"/>
                  <a:pt x="8045" y="6544"/>
                </a:cubicBezTo>
                <a:cubicBezTo>
                  <a:pt x="7912" y="6606"/>
                  <a:pt x="7752" y="6607"/>
                  <a:pt x="7612" y="6534"/>
                </a:cubicBezTo>
                <a:cubicBezTo>
                  <a:pt x="7385" y="6416"/>
                  <a:pt x="7303" y="6144"/>
                  <a:pt x="7427" y="5928"/>
                </a:cubicBezTo>
                <a:close/>
                <a:moveTo>
                  <a:pt x="10800" y="8288"/>
                </a:moveTo>
                <a:cubicBezTo>
                  <a:pt x="12257" y="8288"/>
                  <a:pt x="13438" y="9413"/>
                  <a:pt x="13438" y="10800"/>
                </a:cubicBezTo>
                <a:cubicBezTo>
                  <a:pt x="13438" y="12187"/>
                  <a:pt x="12257" y="13311"/>
                  <a:pt x="10800" y="13311"/>
                </a:cubicBezTo>
                <a:cubicBezTo>
                  <a:pt x="9342" y="13311"/>
                  <a:pt x="8162" y="12187"/>
                  <a:pt x="8162" y="10800"/>
                </a:cubicBezTo>
                <a:cubicBezTo>
                  <a:pt x="8162" y="9413"/>
                  <a:pt x="9342" y="8289"/>
                  <a:pt x="10800" y="8288"/>
                </a:cubicBezTo>
                <a:close/>
                <a:moveTo>
                  <a:pt x="10800" y="4621"/>
                </a:moveTo>
                <a:cubicBezTo>
                  <a:pt x="11227" y="4621"/>
                  <a:pt x="11571" y="4950"/>
                  <a:pt x="11571" y="5356"/>
                </a:cubicBezTo>
                <a:cubicBezTo>
                  <a:pt x="11571" y="5761"/>
                  <a:pt x="11227" y="6091"/>
                  <a:pt x="10800" y="6091"/>
                </a:cubicBezTo>
                <a:cubicBezTo>
                  <a:pt x="10374" y="6090"/>
                  <a:pt x="10028" y="5761"/>
                  <a:pt x="10028" y="5356"/>
                </a:cubicBezTo>
                <a:cubicBezTo>
                  <a:pt x="10028" y="4950"/>
                  <a:pt x="10374" y="4623"/>
                  <a:pt x="10800" y="4621"/>
                </a:cubicBezTo>
                <a:close/>
                <a:moveTo>
                  <a:pt x="13145" y="5815"/>
                </a:moveTo>
                <a:cubicBezTo>
                  <a:pt x="13230" y="5667"/>
                  <a:pt x="13390" y="5584"/>
                  <a:pt x="13556" y="5584"/>
                </a:cubicBezTo>
                <a:cubicBezTo>
                  <a:pt x="13631" y="5584"/>
                  <a:pt x="13709" y="5600"/>
                  <a:pt x="13781" y="5639"/>
                </a:cubicBezTo>
                <a:cubicBezTo>
                  <a:pt x="14008" y="5757"/>
                  <a:pt x="14091" y="6028"/>
                  <a:pt x="13966" y="6244"/>
                </a:cubicBezTo>
                <a:cubicBezTo>
                  <a:pt x="13881" y="6392"/>
                  <a:pt x="13720" y="6477"/>
                  <a:pt x="13556" y="6477"/>
                </a:cubicBezTo>
                <a:cubicBezTo>
                  <a:pt x="13479" y="6477"/>
                  <a:pt x="13402" y="6459"/>
                  <a:pt x="13330" y="6422"/>
                </a:cubicBezTo>
                <a:cubicBezTo>
                  <a:pt x="13103" y="6302"/>
                  <a:pt x="13020" y="6031"/>
                  <a:pt x="13145" y="5815"/>
                </a:cubicBezTo>
                <a:close/>
                <a:moveTo>
                  <a:pt x="14172" y="15672"/>
                </a:moveTo>
                <a:cubicBezTo>
                  <a:pt x="14052" y="15882"/>
                  <a:pt x="13780" y="15962"/>
                  <a:pt x="13556" y="15858"/>
                </a:cubicBezTo>
                <a:lnTo>
                  <a:pt x="13536" y="15848"/>
                </a:lnTo>
                <a:cubicBezTo>
                  <a:pt x="13309" y="15729"/>
                  <a:pt x="13226" y="15457"/>
                  <a:pt x="13351" y="15241"/>
                </a:cubicBezTo>
                <a:cubicBezTo>
                  <a:pt x="13399" y="15157"/>
                  <a:pt x="13472" y="15095"/>
                  <a:pt x="13556" y="15055"/>
                </a:cubicBezTo>
                <a:cubicBezTo>
                  <a:pt x="13688" y="14993"/>
                  <a:pt x="13849" y="14993"/>
                  <a:pt x="13987" y="15066"/>
                </a:cubicBezTo>
                <a:cubicBezTo>
                  <a:pt x="14214" y="15184"/>
                  <a:pt x="14297" y="15455"/>
                  <a:pt x="14172" y="15672"/>
                </a:cubicBezTo>
                <a:close/>
                <a:moveTo>
                  <a:pt x="15084" y="13154"/>
                </a:moveTo>
                <a:cubicBezTo>
                  <a:pt x="15227" y="12919"/>
                  <a:pt x="15486" y="12787"/>
                  <a:pt x="15753" y="12787"/>
                </a:cubicBezTo>
                <a:cubicBezTo>
                  <a:pt x="15884" y="12787"/>
                  <a:pt x="16017" y="12818"/>
                  <a:pt x="16138" y="12885"/>
                </a:cubicBezTo>
                <a:cubicBezTo>
                  <a:pt x="16354" y="13003"/>
                  <a:pt x="16486" y="13206"/>
                  <a:pt x="16517" y="13423"/>
                </a:cubicBezTo>
                <a:cubicBezTo>
                  <a:pt x="16527" y="13489"/>
                  <a:pt x="16527" y="13556"/>
                  <a:pt x="16517" y="13621"/>
                </a:cubicBezTo>
                <a:cubicBezTo>
                  <a:pt x="16504" y="13713"/>
                  <a:pt x="16472" y="13803"/>
                  <a:pt x="16420" y="13889"/>
                </a:cubicBezTo>
                <a:cubicBezTo>
                  <a:pt x="16277" y="14124"/>
                  <a:pt x="16019" y="14256"/>
                  <a:pt x="15753" y="14257"/>
                </a:cubicBezTo>
                <a:cubicBezTo>
                  <a:pt x="15621" y="14257"/>
                  <a:pt x="15489" y="14225"/>
                  <a:pt x="15366" y="14158"/>
                </a:cubicBezTo>
                <a:cubicBezTo>
                  <a:pt x="14998" y="13955"/>
                  <a:pt x="14871" y="13505"/>
                  <a:pt x="15084" y="13154"/>
                </a:cubicBezTo>
                <a:close/>
                <a:moveTo>
                  <a:pt x="15366" y="7442"/>
                </a:moveTo>
                <a:cubicBezTo>
                  <a:pt x="15489" y="7375"/>
                  <a:pt x="15621" y="7343"/>
                  <a:pt x="15753" y="7343"/>
                </a:cubicBezTo>
                <a:cubicBezTo>
                  <a:pt x="16019" y="7344"/>
                  <a:pt x="16277" y="7476"/>
                  <a:pt x="16420" y="7711"/>
                </a:cubicBezTo>
                <a:cubicBezTo>
                  <a:pt x="16472" y="7795"/>
                  <a:pt x="16504" y="7886"/>
                  <a:pt x="16517" y="7979"/>
                </a:cubicBezTo>
                <a:cubicBezTo>
                  <a:pt x="16527" y="8044"/>
                  <a:pt x="16527" y="8111"/>
                  <a:pt x="16517" y="8176"/>
                </a:cubicBezTo>
                <a:cubicBezTo>
                  <a:pt x="16486" y="8394"/>
                  <a:pt x="16354" y="8595"/>
                  <a:pt x="16138" y="8715"/>
                </a:cubicBezTo>
                <a:cubicBezTo>
                  <a:pt x="16017" y="8782"/>
                  <a:pt x="15884" y="8813"/>
                  <a:pt x="15753" y="8813"/>
                </a:cubicBezTo>
                <a:cubicBezTo>
                  <a:pt x="15486" y="8813"/>
                  <a:pt x="15227" y="8680"/>
                  <a:pt x="15084" y="8445"/>
                </a:cubicBezTo>
                <a:cubicBezTo>
                  <a:pt x="14871" y="8095"/>
                  <a:pt x="14998" y="7645"/>
                  <a:pt x="15366" y="7442"/>
                </a:cubicBezTo>
                <a:close/>
                <a:moveTo>
                  <a:pt x="16743" y="10295"/>
                </a:moveTo>
                <a:cubicBezTo>
                  <a:pt x="16970" y="10415"/>
                  <a:pt x="17053" y="10686"/>
                  <a:pt x="16927" y="10902"/>
                </a:cubicBezTo>
                <a:cubicBezTo>
                  <a:pt x="16843" y="11050"/>
                  <a:pt x="16682" y="11133"/>
                  <a:pt x="16517" y="11133"/>
                </a:cubicBezTo>
                <a:cubicBezTo>
                  <a:pt x="16441" y="11133"/>
                  <a:pt x="16364" y="11116"/>
                  <a:pt x="16292" y="11078"/>
                </a:cubicBezTo>
                <a:cubicBezTo>
                  <a:pt x="16065" y="10960"/>
                  <a:pt x="15981" y="10687"/>
                  <a:pt x="16107" y="10471"/>
                </a:cubicBezTo>
                <a:cubicBezTo>
                  <a:pt x="16191" y="10323"/>
                  <a:pt x="16352" y="10240"/>
                  <a:pt x="16517" y="10240"/>
                </a:cubicBezTo>
                <a:cubicBezTo>
                  <a:pt x="16593" y="10240"/>
                  <a:pt x="16671" y="10258"/>
                  <a:pt x="16743" y="10295"/>
                </a:cubicBezTo>
                <a:close/>
                <a:moveTo>
                  <a:pt x="10800" y="16977"/>
                </a:moveTo>
                <a:cubicBezTo>
                  <a:pt x="10374" y="16977"/>
                  <a:pt x="10028" y="16650"/>
                  <a:pt x="10028" y="16244"/>
                </a:cubicBezTo>
                <a:cubicBezTo>
                  <a:pt x="10028" y="15837"/>
                  <a:pt x="10374" y="15509"/>
                  <a:pt x="10800" y="15509"/>
                </a:cubicBezTo>
                <a:cubicBezTo>
                  <a:pt x="11227" y="15509"/>
                  <a:pt x="11571" y="15837"/>
                  <a:pt x="11571" y="16244"/>
                </a:cubicBezTo>
                <a:cubicBezTo>
                  <a:pt x="11571" y="16650"/>
                  <a:pt x="11227" y="16977"/>
                  <a:pt x="10800" y="16977"/>
                </a:cubicBezTo>
                <a:close/>
                <a:moveTo>
                  <a:pt x="8455" y="15785"/>
                </a:moveTo>
                <a:cubicBezTo>
                  <a:pt x="8371" y="15933"/>
                  <a:pt x="8210" y="16016"/>
                  <a:pt x="8045" y="16016"/>
                </a:cubicBezTo>
                <a:cubicBezTo>
                  <a:pt x="7968" y="16016"/>
                  <a:pt x="7890" y="15998"/>
                  <a:pt x="7818" y="15961"/>
                </a:cubicBezTo>
                <a:cubicBezTo>
                  <a:pt x="7591" y="15842"/>
                  <a:pt x="7509" y="15570"/>
                  <a:pt x="7633" y="15355"/>
                </a:cubicBezTo>
                <a:cubicBezTo>
                  <a:pt x="7718" y="15208"/>
                  <a:pt x="7879" y="15123"/>
                  <a:pt x="8045" y="15123"/>
                </a:cubicBezTo>
                <a:cubicBezTo>
                  <a:pt x="8121" y="15123"/>
                  <a:pt x="8199" y="15141"/>
                  <a:pt x="8271" y="15178"/>
                </a:cubicBezTo>
                <a:cubicBezTo>
                  <a:pt x="8498" y="15298"/>
                  <a:pt x="8581" y="15569"/>
                  <a:pt x="8455" y="15785"/>
                </a:cubicBezTo>
                <a:close/>
                <a:moveTo>
                  <a:pt x="6233" y="14158"/>
                </a:moveTo>
                <a:cubicBezTo>
                  <a:pt x="6111" y="14225"/>
                  <a:pt x="5979" y="14257"/>
                  <a:pt x="5848" y="14257"/>
                </a:cubicBezTo>
                <a:cubicBezTo>
                  <a:pt x="5581" y="14256"/>
                  <a:pt x="5322" y="14124"/>
                  <a:pt x="5179" y="13889"/>
                </a:cubicBezTo>
                <a:cubicBezTo>
                  <a:pt x="5127" y="13803"/>
                  <a:pt x="5096" y="13711"/>
                  <a:pt x="5083" y="13618"/>
                </a:cubicBezTo>
                <a:cubicBezTo>
                  <a:pt x="5074" y="13554"/>
                  <a:pt x="5074" y="13489"/>
                  <a:pt x="5083" y="13427"/>
                </a:cubicBezTo>
                <a:cubicBezTo>
                  <a:pt x="5113" y="13207"/>
                  <a:pt x="5245" y="13005"/>
                  <a:pt x="5461" y="12885"/>
                </a:cubicBezTo>
                <a:cubicBezTo>
                  <a:pt x="5584" y="12818"/>
                  <a:pt x="5716" y="12787"/>
                  <a:pt x="5848" y="12787"/>
                </a:cubicBezTo>
                <a:cubicBezTo>
                  <a:pt x="6114" y="12787"/>
                  <a:pt x="6374" y="12919"/>
                  <a:pt x="6516" y="13154"/>
                </a:cubicBezTo>
                <a:cubicBezTo>
                  <a:pt x="6729" y="13505"/>
                  <a:pt x="6603" y="13955"/>
                  <a:pt x="6233" y="14158"/>
                </a:cubicBezTo>
                <a:close/>
                <a:moveTo>
                  <a:pt x="975" y="16200"/>
                </a:moveTo>
                <a:cubicBezTo>
                  <a:pt x="1384" y="16875"/>
                  <a:pt x="1859" y="17491"/>
                  <a:pt x="2387" y="18047"/>
                </a:cubicBezTo>
                <a:lnTo>
                  <a:pt x="4703" y="16774"/>
                </a:lnTo>
                <a:cubicBezTo>
                  <a:pt x="4825" y="16889"/>
                  <a:pt x="4952" y="16999"/>
                  <a:pt x="5083" y="17106"/>
                </a:cubicBezTo>
                <a:cubicBezTo>
                  <a:pt x="5326" y="17306"/>
                  <a:pt x="5581" y="17494"/>
                  <a:pt x="5848" y="17669"/>
                </a:cubicBezTo>
                <a:cubicBezTo>
                  <a:pt x="6519" y="18108"/>
                  <a:pt x="7257" y="18460"/>
                  <a:pt x="8045" y="18709"/>
                </a:cubicBezTo>
                <a:cubicBezTo>
                  <a:pt x="8166" y="18747"/>
                  <a:pt x="8289" y="18783"/>
                  <a:pt x="8413" y="18817"/>
                </a:cubicBezTo>
                <a:lnTo>
                  <a:pt x="8413" y="21360"/>
                </a:lnTo>
                <a:cubicBezTo>
                  <a:pt x="9183" y="21517"/>
                  <a:pt x="9980" y="21600"/>
                  <a:pt x="10800" y="21600"/>
                </a:cubicBezTo>
                <a:cubicBezTo>
                  <a:pt x="11619" y="21600"/>
                  <a:pt x="12417" y="21517"/>
                  <a:pt x="13187" y="21360"/>
                </a:cubicBezTo>
                <a:lnTo>
                  <a:pt x="13187" y="18817"/>
                </a:lnTo>
                <a:cubicBezTo>
                  <a:pt x="13311" y="18783"/>
                  <a:pt x="13434" y="18747"/>
                  <a:pt x="13556" y="18709"/>
                </a:cubicBezTo>
                <a:cubicBezTo>
                  <a:pt x="14344" y="18460"/>
                  <a:pt x="15081" y="18108"/>
                  <a:pt x="15753" y="17669"/>
                </a:cubicBezTo>
                <a:cubicBezTo>
                  <a:pt x="16018" y="17494"/>
                  <a:pt x="16273" y="17306"/>
                  <a:pt x="16517" y="17106"/>
                </a:cubicBezTo>
                <a:cubicBezTo>
                  <a:pt x="16647" y="16999"/>
                  <a:pt x="16775" y="16889"/>
                  <a:pt x="16898" y="16774"/>
                </a:cubicBezTo>
                <a:lnTo>
                  <a:pt x="19214" y="18047"/>
                </a:lnTo>
                <a:cubicBezTo>
                  <a:pt x="19740" y="17491"/>
                  <a:pt x="20215" y="16875"/>
                  <a:pt x="20625" y="16200"/>
                </a:cubicBezTo>
                <a:cubicBezTo>
                  <a:pt x="21035" y="15525"/>
                  <a:pt x="21358" y="14825"/>
                  <a:pt x="21600" y="14112"/>
                </a:cubicBezTo>
                <a:lnTo>
                  <a:pt x="19286" y="12841"/>
                </a:lnTo>
                <a:cubicBezTo>
                  <a:pt x="19459" y="12187"/>
                  <a:pt x="19551" y="11504"/>
                  <a:pt x="19551" y="10800"/>
                </a:cubicBezTo>
                <a:cubicBezTo>
                  <a:pt x="19551" y="10095"/>
                  <a:pt x="19459" y="9412"/>
                  <a:pt x="19286" y="8759"/>
                </a:cubicBezTo>
                <a:lnTo>
                  <a:pt x="21600" y="7488"/>
                </a:lnTo>
                <a:cubicBezTo>
                  <a:pt x="21358" y="6775"/>
                  <a:pt x="21035" y="6075"/>
                  <a:pt x="20625" y="5400"/>
                </a:cubicBezTo>
                <a:cubicBezTo>
                  <a:pt x="20215" y="4725"/>
                  <a:pt x="19740" y="4108"/>
                  <a:pt x="19214" y="3552"/>
                </a:cubicBezTo>
                <a:lnTo>
                  <a:pt x="16898" y="4825"/>
                </a:lnTo>
                <a:cubicBezTo>
                  <a:pt x="16774" y="4711"/>
                  <a:pt x="16647" y="4600"/>
                  <a:pt x="16517" y="4492"/>
                </a:cubicBezTo>
                <a:cubicBezTo>
                  <a:pt x="16273" y="4292"/>
                  <a:pt x="16018" y="4104"/>
                  <a:pt x="15753" y="3931"/>
                </a:cubicBezTo>
                <a:cubicBezTo>
                  <a:pt x="15081" y="3492"/>
                  <a:pt x="14344" y="3139"/>
                  <a:pt x="13556" y="2891"/>
                </a:cubicBezTo>
                <a:cubicBezTo>
                  <a:pt x="13434" y="2852"/>
                  <a:pt x="13311" y="2815"/>
                  <a:pt x="13187" y="2783"/>
                </a:cubicBezTo>
                <a:lnTo>
                  <a:pt x="13187" y="240"/>
                </a:lnTo>
                <a:cubicBezTo>
                  <a:pt x="12417" y="83"/>
                  <a:pt x="11619" y="0"/>
                  <a:pt x="10800" y="0"/>
                </a:cubicBezTo>
                <a:cubicBezTo>
                  <a:pt x="9980" y="0"/>
                  <a:pt x="9183" y="83"/>
                  <a:pt x="8413" y="240"/>
                </a:cubicBezTo>
                <a:lnTo>
                  <a:pt x="8413" y="2783"/>
                </a:lnTo>
                <a:cubicBezTo>
                  <a:pt x="8289" y="2815"/>
                  <a:pt x="8166" y="2852"/>
                  <a:pt x="8045" y="2891"/>
                </a:cubicBezTo>
                <a:cubicBezTo>
                  <a:pt x="7257" y="3139"/>
                  <a:pt x="6519" y="3492"/>
                  <a:pt x="5848" y="3931"/>
                </a:cubicBezTo>
                <a:cubicBezTo>
                  <a:pt x="5581" y="4104"/>
                  <a:pt x="5326" y="4292"/>
                  <a:pt x="5083" y="4494"/>
                </a:cubicBezTo>
                <a:cubicBezTo>
                  <a:pt x="4952" y="4600"/>
                  <a:pt x="4825" y="4711"/>
                  <a:pt x="4703" y="4825"/>
                </a:cubicBezTo>
                <a:lnTo>
                  <a:pt x="2387" y="3552"/>
                </a:lnTo>
                <a:cubicBezTo>
                  <a:pt x="1859" y="4108"/>
                  <a:pt x="1384" y="4725"/>
                  <a:pt x="975" y="5400"/>
                </a:cubicBezTo>
                <a:cubicBezTo>
                  <a:pt x="566" y="6075"/>
                  <a:pt x="241" y="6775"/>
                  <a:pt x="0" y="7488"/>
                </a:cubicBezTo>
                <a:lnTo>
                  <a:pt x="2313" y="8759"/>
                </a:lnTo>
                <a:cubicBezTo>
                  <a:pt x="2141" y="9412"/>
                  <a:pt x="2048" y="10095"/>
                  <a:pt x="2048" y="10800"/>
                </a:cubicBezTo>
                <a:cubicBezTo>
                  <a:pt x="2048" y="11504"/>
                  <a:pt x="2141" y="12187"/>
                  <a:pt x="2313" y="12841"/>
                </a:cubicBezTo>
                <a:lnTo>
                  <a:pt x="0" y="14112"/>
                </a:lnTo>
                <a:cubicBezTo>
                  <a:pt x="241" y="14825"/>
                  <a:pt x="566" y="15525"/>
                  <a:pt x="975" y="1620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6" name="Shape 2436"/>
          <p:cNvSpPr/>
          <p:nvPr/>
        </p:nvSpPr>
        <p:spPr>
          <a:xfrm>
            <a:off x="5994331" y="5348071"/>
            <a:ext cx="591078" cy="592335"/>
          </a:xfrm>
          <a:custGeom>
            <a:avLst/>
            <a:gdLst/>
            <a:ahLst/>
            <a:cxnLst>
              <a:cxn ang="0">
                <a:pos x="wd2" y="hd2"/>
              </a:cxn>
              <a:cxn ang="5400000">
                <a:pos x="wd2" y="hd2"/>
              </a:cxn>
              <a:cxn ang="10800000">
                <a:pos x="wd2" y="hd2"/>
              </a:cxn>
              <a:cxn ang="16200000">
                <a:pos x="wd2" y="hd2"/>
              </a:cxn>
            </a:cxnLst>
            <a:rect l="0" t="0" r="r" b="b"/>
            <a:pathLst>
              <a:path w="21600" h="21600" extrusionOk="0">
                <a:moveTo>
                  <a:pt x="16258" y="10285"/>
                </a:moveTo>
                <a:lnTo>
                  <a:pt x="13923" y="10285"/>
                </a:lnTo>
                <a:lnTo>
                  <a:pt x="13358" y="10285"/>
                </a:lnTo>
                <a:cubicBezTo>
                  <a:pt x="13336" y="10177"/>
                  <a:pt x="13307" y="10071"/>
                  <a:pt x="13272" y="9969"/>
                </a:cubicBezTo>
                <a:lnTo>
                  <a:pt x="13923" y="9593"/>
                </a:lnTo>
                <a:lnTo>
                  <a:pt x="16258" y="8249"/>
                </a:lnTo>
                <a:lnTo>
                  <a:pt x="18372" y="7032"/>
                </a:lnTo>
                <a:cubicBezTo>
                  <a:pt x="18866" y="8021"/>
                  <a:pt x="19174" y="9121"/>
                  <a:pt x="19244" y="10285"/>
                </a:cubicBezTo>
                <a:cubicBezTo>
                  <a:pt x="19244" y="10285"/>
                  <a:pt x="16258" y="10285"/>
                  <a:pt x="16258" y="10285"/>
                </a:cubicBezTo>
                <a:close/>
                <a:moveTo>
                  <a:pt x="18370" y="14567"/>
                </a:moveTo>
                <a:lnTo>
                  <a:pt x="16258" y="13351"/>
                </a:lnTo>
                <a:lnTo>
                  <a:pt x="13923" y="12006"/>
                </a:lnTo>
                <a:lnTo>
                  <a:pt x="13272" y="11630"/>
                </a:lnTo>
                <a:cubicBezTo>
                  <a:pt x="13307" y="11528"/>
                  <a:pt x="13336" y="11423"/>
                  <a:pt x="13358" y="11314"/>
                </a:cubicBezTo>
                <a:lnTo>
                  <a:pt x="13923" y="11314"/>
                </a:lnTo>
                <a:lnTo>
                  <a:pt x="16258" y="11314"/>
                </a:lnTo>
                <a:lnTo>
                  <a:pt x="19243" y="11314"/>
                </a:lnTo>
                <a:cubicBezTo>
                  <a:pt x="19172" y="12479"/>
                  <a:pt x="18866" y="13577"/>
                  <a:pt x="18370" y="14567"/>
                </a:cubicBezTo>
                <a:close/>
                <a:moveTo>
                  <a:pt x="16258" y="17248"/>
                </a:moveTo>
                <a:cubicBezTo>
                  <a:pt x="16006" y="17459"/>
                  <a:pt x="15743" y="17657"/>
                  <a:pt x="15467" y="17840"/>
                </a:cubicBezTo>
                <a:lnTo>
                  <a:pt x="13923" y="15171"/>
                </a:lnTo>
                <a:lnTo>
                  <a:pt x="12945" y="13479"/>
                </a:lnTo>
                <a:lnTo>
                  <a:pt x="12524" y="12752"/>
                </a:lnTo>
                <a:cubicBezTo>
                  <a:pt x="12606" y="12680"/>
                  <a:pt x="12683" y="12603"/>
                  <a:pt x="12757" y="12521"/>
                </a:cubicBezTo>
                <a:lnTo>
                  <a:pt x="12945" y="12629"/>
                </a:lnTo>
                <a:lnTo>
                  <a:pt x="13923" y="13194"/>
                </a:lnTo>
                <a:lnTo>
                  <a:pt x="16258" y="14538"/>
                </a:lnTo>
                <a:lnTo>
                  <a:pt x="17854" y="15458"/>
                </a:lnTo>
                <a:cubicBezTo>
                  <a:pt x="17409" y="16127"/>
                  <a:pt x="16871" y="16731"/>
                  <a:pt x="16258" y="17248"/>
                </a:cubicBezTo>
                <a:close/>
                <a:moveTo>
                  <a:pt x="13923" y="18645"/>
                </a:moveTo>
                <a:cubicBezTo>
                  <a:pt x="13607" y="18771"/>
                  <a:pt x="13280" y="18879"/>
                  <a:pt x="12945" y="18966"/>
                </a:cubicBezTo>
                <a:cubicBezTo>
                  <a:pt x="12420" y="19104"/>
                  <a:pt x="11875" y="19191"/>
                  <a:pt x="11315" y="19226"/>
                </a:cubicBezTo>
                <a:lnTo>
                  <a:pt x="11315" y="13352"/>
                </a:lnTo>
                <a:cubicBezTo>
                  <a:pt x="11424" y="13330"/>
                  <a:pt x="11528" y="13302"/>
                  <a:pt x="11632" y="13266"/>
                </a:cubicBezTo>
                <a:lnTo>
                  <a:pt x="12945" y="15535"/>
                </a:lnTo>
                <a:lnTo>
                  <a:pt x="13923" y="17228"/>
                </a:lnTo>
                <a:lnTo>
                  <a:pt x="14575" y="18355"/>
                </a:lnTo>
                <a:cubicBezTo>
                  <a:pt x="14363" y="18460"/>
                  <a:pt x="14146" y="18557"/>
                  <a:pt x="13923" y="18645"/>
                </a:cubicBezTo>
                <a:close/>
                <a:moveTo>
                  <a:pt x="9078" y="10799"/>
                </a:moveTo>
                <a:cubicBezTo>
                  <a:pt x="9078" y="9851"/>
                  <a:pt x="9848" y="9081"/>
                  <a:pt x="10800" y="9081"/>
                </a:cubicBezTo>
                <a:cubicBezTo>
                  <a:pt x="11750" y="9081"/>
                  <a:pt x="12520" y="9851"/>
                  <a:pt x="12520" y="10799"/>
                </a:cubicBezTo>
                <a:cubicBezTo>
                  <a:pt x="12520" y="11747"/>
                  <a:pt x="11750" y="12517"/>
                  <a:pt x="10800" y="12517"/>
                </a:cubicBezTo>
                <a:cubicBezTo>
                  <a:pt x="9848" y="12517"/>
                  <a:pt x="9078" y="11747"/>
                  <a:pt x="9078" y="10799"/>
                </a:cubicBezTo>
                <a:close/>
                <a:moveTo>
                  <a:pt x="10283" y="19224"/>
                </a:moveTo>
                <a:cubicBezTo>
                  <a:pt x="9724" y="19191"/>
                  <a:pt x="9178" y="19103"/>
                  <a:pt x="8655" y="18966"/>
                </a:cubicBezTo>
                <a:cubicBezTo>
                  <a:pt x="8320" y="18877"/>
                  <a:pt x="7993" y="18771"/>
                  <a:pt x="7676" y="18645"/>
                </a:cubicBezTo>
                <a:cubicBezTo>
                  <a:pt x="7453" y="18557"/>
                  <a:pt x="7237" y="18460"/>
                  <a:pt x="7023" y="18355"/>
                </a:cubicBezTo>
                <a:lnTo>
                  <a:pt x="7676" y="17228"/>
                </a:lnTo>
                <a:lnTo>
                  <a:pt x="8655" y="15537"/>
                </a:lnTo>
                <a:lnTo>
                  <a:pt x="9968" y="13266"/>
                </a:lnTo>
                <a:cubicBezTo>
                  <a:pt x="10070" y="13302"/>
                  <a:pt x="10175" y="13330"/>
                  <a:pt x="10283" y="13352"/>
                </a:cubicBezTo>
                <a:cubicBezTo>
                  <a:pt x="10283" y="13352"/>
                  <a:pt x="10283" y="19224"/>
                  <a:pt x="10283" y="19224"/>
                </a:cubicBezTo>
                <a:close/>
                <a:moveTo>
                  <a:pt x="6132" y="17840"/>
                </a:moveTo>
                <a:cubicBezTo>
                  <a:pt x="5857" y="17657"/>
                  <a:pt x="5593" y="17459"/>
                  <a:pt x="5342" y="17248"/>
                </a:cubicBezTo>
                <a:cubicBezTo>
                  <a:pt x="4728" y="16730"/>
                  <a:pt x="4189" y="16127"/>
                  <a:pt x="3745" y="15458"/>
                </a:cubicBezTo>
                <a:lnTo>
                  <a:pt x="5342" y="14538"/>
                </a:lnTo>
                <a:lnTo>
                  <a:pt x="7676" y="13193"/>
                </a:lnTo>
                <a:lnTo>
                  <a:pt x="8655" y="12629"/>
                </a:lnTo>
                <a:lnTo>
                  <a:pt x="8843" y="12520"/>
                </a:lnTo>
                <a:cubicBezTo>
                  <a:pt x="8915" y="12603"/>
                  <a:pt x="8993" y="12680"/>
                  <a:pt x="9074" y="12752"/>
                </a:cubicBezTo>
                <a:lnTo>
                  <a:pt x="8655" y="13479"/>
                </a:lnTo>
                <a:lnTo>
                  <a:pt x="7676" y="15171"/>
                </a:lnTo>
                <a:cubicBezTo>
                  <a:pt x="7676" y="15171"/>
                  <a:pt x="6132" y="17840"/>
                  <a:pt x="6132" y="17840"/>
                </a:cubicBezTo>
                <a:close/>
                <a:moveTo>
                  <a:pt x="2356" y="11314"/>
                </a:moveTo>
                <a:lnTo>
                  <a:pt x="5342" y="11314"/>
                </a:lnTo>
                <a:lnTo>
                  <a:pt x="7676" y="11314"/>
                </a:lnTo>
                <a:lnTo>
                  <a:pt x="8242" y="11314"/>
                </a:lnTo>
                <a:cubicBezTo>
                  <a:pt x="8264" y="11423"/>
                  <a:pt x="8292" y="11528"/>
                  <a:pt x="8327" y="11630"/>
                </a:cubicBezTo>
                <a:lnTo>
                  <a:pt x="7676" y="12006"/>
                </a:lnTo>
                <a:lnTo>
                  <a:pt x="5342" y="13351"/>
                </a:lnTo>
                <a:lnTo>
                  <a:pt x="3228" y="14568"/>
                </a:lnTo>
                <a:cubicBezTo>
                  <a:pt x="2732" y="13578"/>
                  <a:pt x="2427" y="12479"/>
                  <a:pt x="2356" y="11314"/>
                </a:cubicBezTo>
                <a:close/>
                <a:moveTo>
                  <a:pt x="3228" y="7032"/>
                </a:moveTo>
                <a:lnTo>
                  <a:pt x="5342" y="8248"/>
                </a:lnTo>
                <a:lnTo>
                  <a:pt x="7676" y="9593"/>
                </a:lnTo>
                <a:lnTo>
                  <a:pt x="8327" y="9969"/>
                </a:lnTo>
                <a:cubicBezTo>
                  <a:pt x="8292" y="10071"/>
                  <a:pt x="8264" y="10177"/>
                  <a:pt x="8242" y="10285"/>
                </a:cubicBezTo>
                <a:lnTo>
                  <a:pt x="7676" y="10285"/>
                </a:lnTo>
                <a:lnTo>
                  <a:pt x="5342" y="10285"/>
                </a:lnTo>
                <a:lnTo>
                  <a:pt x="2357" y="10285"/>
                </a:lnTo>
                <a:cubicBezTo>
                  <a:pt x="2427" y="9121"/>
                  <a:pt x="2734" y="8021"/>
                  <a:pt x="3228" y="7032"/>
                </a:cubicBezTo>
                <a:close/>
                <a:moveTo>
                  <a:pt x="5342" y="4352"/>
                </a:moveTo>
                <a:cubicBezTo>
                  <a:pt x="5593" y="4139"/>
                  <a:pt x="5857" y="3942"/>
                  <a:pt x="6132" y="3760"/>
                </a:cubicBezTo>
                <a:lnTo>
                  <a:pt x="7676" y="6428"/>
                </a:lnTo>
                <a:lnTo>
                  <a:pt x="8655" y="8120"/>
                </a:lnTo>
                <a:lnTo>
                  <a:pt x="9074" y="8846"/>
                </a:lnTo>
                <a:cubicBezTo>
                  <a:pt x="8993" y="8920"/>
                  <a:pt x="8915" y="8997"/>
                  <a:pt x="8843" y="9079"/>
                </a:cubicBezTo>
                <a:lnTo>
                  <a:pt x="8655" y="8969"/>
                </a:lnTo>
                <a:lnTo>
                  <a:pt x="7676" y="8406"/>
                </a:lnTo>
                <a:lnTo>
                  <a:pt x="5342" y="7061"/>
                </a:lnTo>
                <a:lnTo>
                  <a:pt x="3745" y="6140"/>
                </a:lnTo>
                <a:cubicBezTo>
                  <a:pt x="4189" y="5471"/>
                  <a:pt x="4728" y="4869"/>
                  <a:pt x="5342" y="4352"/>
                </a:cubicBezTo>
                <a:close/>
                <a:moveTo>
                  <a:pt x="7676" y="2953"/>
                </a:moveTo>
                <a:cubicBezTo>
                  <a:pt x="7993" y="2828"/>
                  <a:pt x="8320" y="2721"/>
                  <a:pt x="8655" y="2633"/>
                </a:cubicBezTo>
                <a:cubicBezTo>
                  <a:pt x="9178" y="2496"/>
                  <a:pt x="9724" y="2408"/>
                  <a:pt x="10283" y="2374"/>
                </a:cubicBezTo>
                <a:lnTo>
                  <a:pt x="10283" y="8247"/>
                </a:lnTo>
                <a:cubicBezTo>
                  <a:pt x="10175" y="8269"/>
                  <a:pt x="10070" y="8298"/>
                  <a:pt x="9968" y="8332"/>
                </a:cubicBezTo>
                <a:lnTo>
                  <a:pt x="8655" y="6063"/>
                </a:lnTo>
                <a:lnTo>
                  <a:pt x="7676" y="4370"/>
                </a:lnTo>
                <a:lnTo>
                  <a:pt x="7023" y="3245"/>
                </a:lnTo>
                <a:cubicBezTo>
                  <a:pt x="7237" y="3139"/>
                  <a:pt x="7453" y="3042"/>
                  <a:pt x="7676" y="2953"/>
                </a:cubicBezTo>
                <a:close/>
                <a:moveTo>
                  <a:pt x="11315" y="2374"/>
                </a:moveTo>
                <a:cubicBezTo>
                  <a:pt x="11875" y="2408"/>
                  <a:pt x="12420" y="2496"/>
                  <a:pt x="12945" y="2633"/>
                </a:cubicBezTo>
                <a:cubicBezTo>
                  <a:pt x="13280" y="2721"/>
                  <a:pt x="13607" y="2828"/>
                  <a:pt x="13923" y="2953"/>
                </a:cubicBezTo>
                <a:cubicBezTo>
                  <a:pt x="14146" y="3042"/>
                  <a:pt x="14363" y="3139"/>
                  <a:pt x="14575" y="3245"/>
                </a:cubicBezTo>
                <a:lnTo>
                  <a:pt x="13923" y="4372"/>
                </a:lnTo>
                <a:lnTo>
                  <a:pt x="12945" y="6063"/>
                </a:lnTo>
                <a:lnTo>
                  <a:pt x="11632" y="8332"/>
                </a:lnTo>
                <a:cubicBezTo>
                  <a:pt x="11528" y="8298"/>
                  <a:pt x="11424" y="8269"/>
                  <a:pt x="11315" y="8247"/>
                </a:cubicBezTo>
                <a:cubicBezTo>
                  <a:pt x="11315" y="8247"/>
                  <a:pt x="11315" y="2374"/>
                  <a:pt x="11315" y="2374"/>
                </a:cubicBezTo>
                <a:close/>
                <a:moveTo>
                  <a:pt x="15467" y="3759"/>
                </a:moveTo>
                <a:cubicBezTo>
                  <a:pt x="15743" y="3942"/>
                  <a:pt x="16006" y="4139"/>
                  <a:pt x="16258" y="4351"/>
                </a:cubicBezTo>
                <a:cubicBezTo>
                  <a:pt x="16871" y="4869"/>
                  <a:pt x="17409" y="5471"/>
                  <a:pt x="17854" y="6140"/>
                </a:cubicBezTo>
                <a:lnTo>
                  <a:pt x="16258" y="7061"/>
                </a:lnTo>
                <a:lnTo>
                  <a:pt x="13923" y="8406"/>
                </a:lnTo>
                <a:lnTo>
                  <a:pt x="12945" y="8969"/>
                </a:lnTo>
                <a:lnTo>
                  <a:pt x="12757" y="9079"/>
                </a:lnTo>
                <a:cubicBezTo>
                  <a:pt x="12683" y="8996"/>
                  <a:pt x="12606" y="8920"/>
                  <a:pt x="12524" y="8846"/>
                </a:cubicBezTo>
                <a:lnTo>
                  <a:pt x="12945" y="8120"/>
                </a:lnTo>
                <a:lnTo>
                  <a:pt x="13923" y="6428"/>
                </a:lnTo>
                <a:cubicBezTo>
                  <a:pt x="13923" y="6428"/>
                  <a:pt x="15467" y="3759"/>
                  <a:pt x="15467" y="3759"/>
                </a:cubicBezTo>
                <a:close/>
                <a:moveTo>
                  <a:pt x="21187" y="7760"/>
                </a:moveTo>
                <a:lnTo>
                  <a:pt x="19946" y="7978"/>
                </a:lnTo>
                <a:cubicBezTo>
                  <a:pt x="19854" y="7677"/>
                  <a:pt x="19744" y="7382"/>
                  <a:pt x="19622" y="7094"/>
                </a:cubicBezTo>
                <a:lnTo>
                  <a:pt x="20715" y="6464"/>
                </a:lnTo>
                <a:cubicBezTo>
                  <a:pt x="20391" y="5730"/>
                  <a:pt x="19989" y="5038"/>
                  <a:pt x="19517" y="4399"/>
                </a:cubicBezTo>
                <a:lnTo>
                  <a:pt x="18426" y="5029"/>
                </a:lnTo>
                <a:cubicBezTo>
                  <a:pt x="18235" y="4778"/>
                  <a:pt x="18033" y="4537"/>
                  <a:pt x="17819" y="4308"/>
                </a:cubicBezTo>
                <a:lnTo>
                  <a:pt x="18629" y="3343"/>
                </a:lnTo>
                <a:cubicBezTo>
                  <a:pt x="18078" y="2768"/>
                  <a:pt x="17464" y="2253"/>
                  <a:pt x="16799" y="1809"/>
                </a:cubicBezTo>
                <a:lnTo>
                  <a:pt x="16258" y="2453"/>
                </a:lnTo>
                <a:lnTo>
                  <a:pt x="15988" y="2774"/>
                </a:lnTo>
                <a:cubicBezTo>
                  <a:pt x="15725" y="2604"/>
                  <a:pt x="15452" y="2446"/>
                  <a:pt x="15171" y="2301"/>
                </a:cubicBezTo>
                <a:lnTo>
                  <a:pt x="15602" y="1119"/>
                </a:lnTo>
                <a:cubicBezTo>
                  <a:pt x="15067" y="855"/>
                  <a:pt x="14506" y="632"/>
                  <a:pt x="13923" y="458"/>
                </a:cubicBezTo>
                <a:cubicBezTo>
                  <a:pt x="13736" y="402"/>
                  <a:pt x="13548" y="350"/>
                  <a:pt x="13356" y="304"/>
                </a:cubicBezTo>
                <a:lnTo>
                  <a:pt x="12945" y="1430"/>
                </a:lnTo>
                <a:lnTo>
                  <a:pt x="12925" y="1486"/>
                </a:lnTo>
                <a:cubicBezTo>
                  <a:pt x="12620" y="1417"/>
                  <a:pt x="12310" y="1361"/>
                  <a:pt x="11996" y="1323"/>
                </a:cubicBezTo>
                <a:lnTo>
                  <a:pt x="11996" y="65"/>
                </a:lnTo>
                <a:cubicBezTo>
                  <a:pt x="11602" y="22"/>
                  <a:pt x="11204" y="0"/>
                  <a:pt x="10800" y="0"/>
                </a:cubicBezTo>
                <a:cubicBezTo>
                  <a:pt x="10396" y="0"/>
                  <a:pt x="9997" y="22"/>
                  <a:pt x="9605" y="65"/>
                </a:cubicBezTo>
                <a:lnTo>
                  <a:pt x="9605" y="1323"/>
                </a:lnTo>
                <a:cubicBezTo>
                  <a:pt x="9289" y="1361"/>
                  <a:pt x="8979" y="1417"/>
                  <a:pt x="8674" y="1486"/>
                </a:cubicBezTo>
                <a:lnTo>
                  <a:pt x="8655" y="1429"/>
                </a:lnTo>
                <a:lnTo>
                  <a:pt x="8243" y="304"/>
                </a:lnTo>
                <a:cubicBezTo>
                  <a:pt x="8052" y="350"/>
                  <a:pt x="7863" y="402"/>
                  <a:pt x="7676" y="458"/>
                </a:cubicBezTo>
                <a:cubicBezTo>
                  <a:pt x="7094" y="632"/>
                  <a:pt x="6533" y="854"/>
                  <a:pt x="5997" y="1119"/>
                </a:cubicBezTo>
                <a:lnTo>
                  <a:pt x="6428" y="2301"/>
                </a:lnTo>
                <a:cubicBezTo>
                  <a:pt x="6148" y="2446"/>
                  <a:pt x="5875" y="2604"/>
                  <a:pt x="5610" y="2774"/>
                </a:cubicBezTo>
                <a:lnTo>
                  <a:pt x="5342" y="2453"/>
                </a:lnTo>
                <a:lnTo>
                  <a:pt x="4802" y="1809"/>
                </a:lnTo>
                <a:cubicBezTo>
                  <a:pt x="4136" y="2253"/>
                  <a:pt x="3520" y="2768"/>
                  <a:pt x="2969" y="3343"/>
                </a:cubicBezTo>
                <a:lnTo>
                  <a:pt x="3781" y="4308"/>
                </a:lnTo>
                <a:cubicBezTo>
                  <a:pt x="3566" y="4537"/>
                  <a:pt x="3364" y="4778"/>
                  <a:pt x="3173" y="5028"/>
                </a:cubicBezTo>
                <a:lnTo>
                  <a:pt x="2082" y="4399"/>
                </a:lnTo>
                <a:cubicBezTo>
                  <a:pt x="1611" y="5038"/>
                  <a:pt x="1209" y="5730"/>
                  <a:pt x="885" y="6464"/>
                </a:cubicBezTo>
                <a:lnTo>
                  <a:pt x="1976" y="7094"/>
                </a:lnTo>
                <a:cubicBezTo>
                  <a:pt x="1854" y="7382"/>
                  <a:pt x="1747" y="7677"/>
                  <a:pt x="1654" y="7978"/>
                </a:cubicBezTo>
                <a:lnTo>
                  <a:pt x="413" y="7760"/>
                </a:lnTo>
                <a:cubicBezTo>
                  <a:pt x="191" y="8513"/>
                  <a:pt x="51" y="9300"/>
                  <a:pt x="0" y="10110"/>
                </a:cubicBezTo>
                <a:lnTo>
                  <a:pt x="1241" y="10328"/>
                </a:lnTo>
                <a:cubicBezTo>
                  <a:pt x="1233" y="10484"/>
                  <a:pt x="1229" y="10642"/>
                  <a:pt x="1229" y="10799"/>
                </a:cubicBezTo>
                <a:cubicBezTo>
                  <a:pt x="1229" y="10958"/>
                  <a:pt x="1233" y="11114"/>
                  <a:pt x="1241" y="11271"/>
                </a:cubicBezTo>
                <a:lnTo>
                  <a:pt x="0" y="11489"/>
                </a:lnTo>
                <a:cubicBezTo>
                  <a:pt x="51" y="12299"/>
                  <a:pt x="191" y="13087"/>
                  <a:pt x="413" y="13838"/>
                </a:cubicBezTo>
                <a:lnTo>
                  <a:pt x="1654" y="13620"/>
                </a:lnTo>
                <a:cubicBezTo>
                  <a:pt x="1747" y="13921"/>
                  <a:pt x="1854" y="14217"/>
                  <a:pt x="1976" y="14506"/>
                </a:cubicBezTo>
                <a:lnTo>
                  <a:pt x="885" y="15135"/>
                </a:lnTo>
                <a:cubicBezTo>
                  <a:pt x="1209" y="15869"/>
                  <a:pt x="1611" y="16561"/>
                  <a:pt x="2082" y="17199"/>
                </a:cubicBezTo>
                <a:lnTo>
                  <a:pt x="3174" y="16570"/>
                </a:lnTo>
                <a:cubicBezTo>
                  <a:pt x="3364" y="16821"/>
                  <a:pt x="3566" y="17061"/>
                  <a:pt x="3781" y="17291"/>
                </a:cubicBezTo>
                <a:lnTo>
                  <a:pt x="2969" y="18255"/>
                </a:lnTo>
                <a:cubicBezTo>
                  <a:pt x="3520" y="18830"/>
                  <a:pt x="4136" y="19346"/>
                  <a:pt x="4802" y="19789"/>
                </a:cubicBezTo>
                <a:lnTo>
                  <a:pt x="5342" y="19145"/>
                </a:lnTo>
                <a:lnTo>
                  <a:pt x="5610" y="18825"/>
                </a:lnTo>
                <a:cubicBezTo>
                  <a:pt x="5875" y="18995"/>
                  <a:pt x="6148" y="19154"/>
                  <a:pt x="6429" y="19297"/>
                </a:cubicBezTo>
                <a:lnTo>
                  <a:pt x="5997" y="20479"/>
                </a:lnTo>
                <a:cubicBezTo>
                  <a:pt x="6533" y="20745"/>
                  <a:pt x="7094" y="20967"/>
                  <a:pt x="7676" y="21141"/>
                </a:cubicBezTo>
                <a:cubicBezTo>
                  <a:pt x="7863" y="21198"/>
                  <a:pt x="8052" y="21249"/>
                  <a:pt x="8243" y="21296"/>
                </a:cubicBezTo>
                <a:lnTo>
                  <a:pt x="8655" y="20171"/>
                </a:lnTo>
                <a:lnTo>
                  <a:pt x="8676" y="20113"/>
                </a:lnTo>
                <a:cubicBezTo>
                  <a:pt x="8980" y="20182"/>
                  <a:pt x="9289" y="20237"/>
                  <a:pt x="9605" y="20276"/>
                </a:cubicBezTo>
                <a:lnTo>
                  <a:pt x="9605" y="21533"/>
                </a:lnTo>
                <a:cubicBezTo>
                  <a:pt x="9997" y="21576"/>
                  <a:pt x="10396" y="21600"/>
                  <a:pt x="10800" y="21600"/>
                </a:cubicBezTo>
                <a:cubicBezTo>
                  <a:pt x="11204" y="21600"/>
                  <a:pt x="11602" y="21576"/>
                  <a:pt x="11996" y="21533"/>
                </a:cubicBezTo>
                <a:lnTo>
                  <a:pt x="11996" y="20276"/>
                </a:lnTo>
                <a:cubicBezTo>
                  <a:pt x="12310" y="20237"/>
                  <a:pt x="12620" y="20182"/>
                  <a:pt x="12925" y="20113"/>
                </a:cubicBezTo>
                <a:lnTo>
                  <a:pt x="12945" y="20168"/>
                </a:lnTo>
                <a:lnTo>
                  <a:pt x="13356" y="21296"/>
                </a:lnTo>
                <a:cubicBezTo>
                  <a:pt x="13548" y="21249"/>
                  <a:pt x="13736" y="21198"/>
                  <a:pt x="13923" y="21141"/>
                </a:cubicBezTo>
                <a:cubicBezTo>
                  <a:pt x="14506" y="20967"/>
                  <a:pt x="15067" y="20745"/>
                  <a:pt x="15602" y="20479"/>
                </a:cubicBezTo>
                <a:lnTo>
                  <a:pt x="15171" y="19297"/>
                </a:lnTo>
                <a:cubicBezTo>
                  <a:pt x="15452" y="19154"/>
                  <a:pt x="15725" y="18996"/>
                  <a:pt x="15988" y="18826"/>
                </a:cubicBezTo>
                <a:lnTo>
                  <a:pt x="16258" y="19145"/>
                </a:lnTo>
                <a:lnTo>
                  <a:pt x="16799" y="19789"/>
                </a:lnTo>
                <a:cubicBezTo>
                  <a:pt x="17464" y="19346"/>
                  <a:pt x="18078" y="18830"/>
                  <a:pt x="18629" y="18255"/>
                </a:cubicBezTo>
                <a:lnTo>
                  <a:pt x="17819" y="17291"/>
                </a:lnTo>
                <a:cubicBezTo>
                  <a:pt x="18033" y="17061"/>
                  <a:pt x="18236" y="16821"/>
                  <a:pt x="18426" y="16570"/>
                </a:cubicBezTo>
                <a:lnTo>
                  <a:pt x="19517" y="17199"/>
                </a:lnTo>
                <a:cubicBezTo>
                  <a:pt x="19989" y="16561"/>
                  <a:pt x="20391" y="15869"/>
                  <a:pt x="20715" y="15135"/>
                </a:cubicBezTo>
                <a:lnTo>
                  <a:pt x="19622" y="14506"/>
                </a:lnTo>
                <a:cubicBezTo>
                  <a:pt x="19744" y="14217"/>
                  <a:pt x="19854" y="13921"/>
                  <a:pt x="19946" y="13620"/>
                </a:cubicBezTo>
                <a:lnTo>
                  <a:pt x="21187" y="13838"/>
                </a:lnTo>
                <a:cubicBezTo>
                  <a:pt x="21408" y="13087"/>
                  <a:pt x="21549" y="12299"/>
                  <a:pt x="21600" y="11489"/>
                </a:cubicBezTo>
                <a:lnTo>
                  <a:pt x="20359" y="11271"/>
                </a:lnTo>
                <a:cubicBezTo>
                  <a:pt x="20366" y="11114"/>
                  <a:pt x="20370" y="10958"/>
                  <a:pt x="20370" y="10799"/>
                </a:cubicBezTo>
                <a:cubicBezTo>
                  <a:pt x="20370" y="10642"/>
                  <a:pt x="20367" y="10484"/>
                  <a:pt x="20359" y="10328"/>
                </a:cubicBezTo>
                <a:lnTo>
                  <a:pt x="21600" y="10110"/>
                </a:lnTo>
                <a:cubicBezTo>
                  <a:pt x="21549" y="9300"/>
                  <a:pt x="21408" y="8513"/>
                  <a:pt x="21187" y="776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7" name="Shape 2437"/>
          <p:cNvSpPr/>
          <p:nvPr/>
        </p:nvSpPr>
        <p:spPr>
          <a:xfrm>
            <a:off x="3689633" y="3285609"/>
            <a:ext cx="691295" cy="692103"/>
          </a:xfrm>
          <a:custGeom>
            <a:avLst/>
            <a:gdLst/>
            <a:ahLst/>
            <a:cxnLst>
              <a:cxn ang="0">
                <a:pos x="wd2" y="hd2"/>
              </a:cxn>
              <a:cxn ang="5400000">
                <a:pos x="wd2" y="hd2"/>
              </a:cxn>
              <a:cxn ang="10800000">
                <a:pos x="wd2" y="hd2"/>
              </a:cxn>
              <a:cxn ang="16200000">
                <a:pos x="wd2" y="hd2"/>
              </a:cxn>
            </a:cxnLst>
            <a:rect l="0" t="0" r="r" b="b"/>
            <a:pathLst>
              <a:path w="21600" h="21600" extrusionOk="0">
                <a:moveTo>
                  <a:pt x="5355" y="11610"/>
                </a:moveTo>
                <a:cubicBezTo>
                  <a:pt x="5422" y="11590"/>
                  <a:pt x="5492" y="11582"/>
                  <a:pt x="5560" y="11582"/>
                </a:cubicBezTo>
                <a:cubicBezTo>
                  <a:pt x="5878" y="11581"/>
                  <a:pt x="6173" y="11790"/>
                  <a:pt x="6267" y="12111"/>
                </a:cubicBezTo>
                <a:cubicBezTo>
                  <a:pt x="6379" y="12501"/>
                  <a:pt x="6154" y="12909"/>
                  <a:pt x="5765" y="13021"/>
                </a:cubicBezTo>
                <a:cubicBezTo>
                  <a:pt x="5696" y="13041"/>
                  <a:pt x="5627" y="13051"/>
                  <a:pt x="5560" y="13051"/>
                </a:cubicBezTo>
                <a:cubicBezTo>
                  <a:pt x="5240" y="13051"/>
                  <a:pt x="4945" y="12842"/>
                  <a:pt x="4853" y="12520"/>
                </a:cubicBezTo>
                <a:cubicBezTo>
                  <a:pt x="4739" y="12130"/>
                  <a:pt x="4964" y="11724"/>
                  <a:pt x="5355" y="11610"/>
                </a:cubicBezTo>
                <a:close/>
                <a:moveTo>
                  <a:pt x="5146" y="9306"/>
                </a:moveTo>
                <a:cubicBezTo>
                  <a:pt x="5255" y="9187"/>
                  <a:pt x="5413" y="9141"/>
                  <a:pt x="5560" y="9170"/>
                </a:cubicBezTo>
                <a:cubicBezTo>
                  <a:pt x="5639" y="9184"/>
                  <a:pt x="5715" y="9221"/>
                  <a:pt x="5779" y="9279"/>
                </a:cubicBezTo>
                <a:cubicBezTo>
                  <a:pt x="5961" y="9447"/>
                  <a:pt x="5973" y="9729"/>
                  <a:pt x="5805" y="9911"/>
                </a:cubicBezTo>
                <a:cubicBezTo>
                  <a:pt x="5737" y="9984"/>
                  <a:pt x="5651" y="10029"/>
                  <a:pt x="5560" y="10048"/>
                </a:cubicBezTo>
                <a:cubicBezTo>
                  <a:pt x="5425" y="10071"/>
                  <a:pt x="5282" y="10036"/>
                  <a:pt x="5173" y="9937"/>
                </a:cubicBezTo>
                <a:cubicBezTo>
                  <a:pt x="4991" y="9769"/>
                  <a:pt x="4979" y="9488"/>
                  <a:pt x="5146" y="9306"/>
                </a:cubicBezTo>
                <a:close/>
                <a:moveTo>
                  <a:pt x="6333" y="6520"/>
                </a:moveTo>
                <a:cubicBezTo>
                  <a:pt x="6479" y="6370"/>
                  <a:pt x="6671" y="6294"/>
                  <a:pt x="6865" y="6294"/>
                </a:cubicBezTo>
                <a:cubicBezTo>
                  <a:pt x="7048" y="6294"/>
                  <a:pt x="7232" y="6362"/>
                  <a:pt x="7375" y="6499"/>
                </a:cubicBezTo>
                <a:cubicBezTo>
                  <a:pt x="7668" y="6780"/>
                  <a:pt x="7677" y="7245"/>
                  <a:pt x="7395" y="7538"/>
                </a:cubicBezTo>
                <a:cubicBezTo>
                  <a:pt x="7251" y="7688"/>
                  <a:pt x="7058" y="7763"/>
                  <a:pt x="6865" y="7763"/>
                </a:cubicBezTo>
                <a:cubicBezTo>
                  <a:pt x="6681" y="7763"/>
                  <a:pt x="6497" y="7696"/>
                  <a:pt x="6354" y="7559"/>
                </a:cubicBezTo>
                <a:cubicBezTo>
                  <a:pt x="6061" y="7277"/>
                  <a:pt x="6052" y="6812"/>
                  <a:pt x="6333" y="6520"/>
                </a:cubicBezTo>
                <a:close/>
                <a:moveTo>
                  <a:pt x="7433" y="15108"/>
                </a:moveTo>
                <a:cubicBezTo>
                  <a:pt x="7284" y="15269"/>
                  <a:pt x="7044" y="15296"/>
                  <a:pt x="6865" y="15183"/>
                </a:cubicBezTo>
                <a:cubicBezTo>
                  <a:pt x="6842" y="15169"/>
                  <a:pt x="6821" y="15153"/>
                  <a:pt x="6801" y="15134"/>
                </a:cubicBezTo>
                <a:cubicBezTo>
                  <a:pt x="6618" y="14967"/>
                  <a:pt x="6606" y="14684"/>
                  <a:pt x="6774" y="14503"/>
                </a:cubicBezTo>
                <a:cubicBezTo>
                  <a:pt x="6801" y="14474"/>
                  <a:pt x="6832" y="14448"/>
                  <a:pt x="6865" y="14428"/>
                </a:cubicBezTo>
                <a:cubicBezTo>
                  <a:pt x="7032" y="14322"/>
                  <a:pt x="7254" y="14337"/>
                  <a:pt x="7407" y="14477"/>
                </a:cubicBezTo>
                <a:cubicBezTo>
                  <a:pt x="7588" y="14644"/>
                  <a:pt x="7600" y="14926"/>
                  <a:pt x="7433" y="15108"/>
                </a:cubicBezTo>
                <a:close/>
                <a:moveTo>
                  <a:pt x="8357" y="10199"/>
                </a:moveTo>
                <a:cubicBezTo>
                  <a:pt x="8523" y="9528"/>
                  <a:pt x="8945" y="8985"/>
                  <a:pt x="9495" y="8653"/>
                </a:cubicBezTo>
                <a:cubicBezTo>
                  <a:pt x="9882" y="8418"/>
                  <a:pt x="10332" y="8288"/>
                  <a:pt x="10800" y="8288"/>
                </a:cubicBezTo>
                <a:cubicBezTo>
                  <a:pt x="10999" y="8288"/>
                  <a:pt x="11201" y="8312"/>
                  <a:pt x="11403" y="8361"/>
                </a:cubicBezTo>
                <a:cubicBezTo>
                  <a:pt x="11656" y="8424"/>
                  <a:pt x="11892" y="8523"/>
                  <a:pt x="12105" y="8652"/>
                </a:cubicBezTo>
                <a:cubicBezTo>
                  <a:pt x="13021" y="9206"/>
                  <a:pt x="13514" y="10308"/>
                  <a:pt x="13244" y="11402"/>
                </a:cubicBezTo>
                <a:cubicBezTo>
                  <a:pt x="13078" y="12073"/>
                  <a:pt x="12654" y="12616"/>
                  <a:pt x="12105" y="12948"/>
                </a:cubicBezTo>
                <a:cubicBezTo>
                  <a:pt x="11718" y="13182"/>
                  <a:pt x="11268" y="13313"/>
                  <a:pt x="10800" y="13313"/>
                </a:cubicBezTo>
                <a:cubicBezTo>
                  <a:pt x="10601" y="13313"/>
                  <a:pt x="10400" y="13288"/>
                  <a:pt x="10198" y="13240"/>
                </a:cubicBezTo>
                <a:cubicBezTo>
                  <a:pt x="9944" y="13177"/>
                  <a:pt x="9708" y="13078"/>
                  <a:pt x="9495" y="12949"/>
                </a:cubicBezTo>
                <a:cubicBezTo>
                  <a:pt x="8578" y="12395"/>
                  <a:pt x="8086" y="11292"/>
                  <a:pt x="8357" y="10199"/>
                </a:cubicBezTo>
                <a:close/>
                <a:moveTo>
                  <a:pt x="8844" y="5300"/>
                </a:moveTo>
                <a:cubicBezTo>
                  <a:pt x="9012" y="5120"/>
                  <a:pt x="9294" y="5108"/>
                  <a:pt x="9476" y="5275"/>
                </a:cubicBezTo>
                <a:lnTo>
                  <a:pt x="9495" y="5292"/>
                </a:lnTo>
                <a:cubicBezTo>
                  <a:pt x="9658" y="5462"/>
                  <a:pt x="9663" y="5731"/>
                  <a:pt x="9502" y="5906"/>
                </a:cubicBezTo>
                <a:lnTo>
                  <a:pt x="9495" y="5914"/>
                </a:lnTo>
                <a:cubicBezTo>
                  <a:pt x="9327" y="6088"/>
                  <a:pt x="9048" y="6096"/>
                  <a:pt x="8870" y="5931"/>
                </a:cubicBezTo>
                <a:cubicBezTo>
                  <a:pt x="8687" y="5765"/>
                  <a:pt x="8676" y="5481"/>
                  <a:pt x="8844" y="5300"/>
                </a:cubicBezTo>
                <a:close/>
                <a:moveTo>
                  <a:pt x="11391" y="5337"/>
                </a:moveTo>
                <a:cubicBezTo>
                  <a:pt x="11474" y="5003"/>
                  <a:pt x="11774" y="4778"/>
                  <a:pt x="12105" y="4778"/>
                </a:cubicBezTo>
                <a:cubicBezTo>
                  <a:pt x="12163" y="4778"/>
                  <a:pt x="12222" y="4785"/>
                  <a:pt x="12281" y="4801"/>
                </a:cubicBezTo>
                <a:cubicBezTo>
                  <a:pt x="12677" y="4897"/>
                  <a:pt x="12917" y="5295"/>
                  <a:pt x="12820" y="5689"/>
                </a:cubicBezTo>
                <a:cubicBezTo>
                  <a:pt x="12737" y="6025"/>
                  <a:pt x="12437" y="6248"/>
                  <a:pt x="12105" y="6248"/>
                </a:cubicBezTo>
                <a:cubicBezTo>
                  <a:pt x="12047" y="6248"/>
                  <a:pt x="11988" y="6241"/>
                  <a:pt x="11930" y="6227"/>
                </a:cubicBezTo>
                <a:cubicBezTo>
                  <a:pt x="11534" y="6129"/>
                  <a:pt x="11294" y="5732"/>
                  <a:pt x="11391" y="5337"/>
                </a:cubicBezTo>
                <a:close/>
                <a:moveTo>
                  <a:pt x="12756" y="16301"/>
                </a:moveTo>
                <a:cubicBezTo>
                  <a:pt x="12589" y="16482"/>
                  <a:pt x="12306" y="16493"/>
                  <a:pt x="12124" y="16327"/>
                </a:cubicBezTo>
                <a:lnTo>
                  <a:pt x="12105" y="16308"/>
                </a:lnTo>
                <a:cubicBezTo>
                  <a:pt x="11941" y="16139"/>
                  <a:pt x="11937" y="15871"/>
                  <a:pt x="12098" y="15696"/>
                </a:cubicBezTo>
                <a:lnTo>
                  <a:pt x="12105" y="15687"/>
                </a:lnTo>
                <a:cubicBezTo>
                  <a:pt x="12273" y="15514"/>
                  <a:pt x="12551" y="15504"/>
                  <a:pt x="12730" y="15670"/>
                </a:cubicBezTo>
                <a:cubicBezTo>
                  <a:pt x="12912" y="15836"/>
                  <a:pt x="12924" y="16119"/>
                  <a:pt x="12756" y="16301"/>
                </a:cubicBezTo>
                <a:close/>
                <a:moveTo>
                  <a:pt x="10210" y="16263"/>
                </a:moveTo>
                <a:cubicBezTo>
                  <a:pt x="10127" y="16599"/>
                  <a:pt x="9826" y="16823"/>
                  <a:pt x="9495" y="16822"/>
                </a:cubicBezTo>
                <a:cubicBezTo>
                  <a:pt x="9437" y="16822"/>
                  <a:pt x="9378" y="16815"/>
                  <a:pt x="9318" y="16801"/>
                </a:cubicBezTo>
                <a:cubicBezTo>
                  <a:pt x="8924" y="16704"/>
                  <a:pt x="8682" y="16307"/>
                  <a:pt x="8780" y="15912"/>
                </a:cubicBezTo>
                <a:cubicBezTo>
                  <a:pt x="8862" y="15576"/>
                  <a:pt x="9163" y="15352"/>
                  <a:pt x="9495" y="15353"/>
                </a:cubicBezTo>
                <a:cubicBezTo>
                  <a:pt x="9553" y="15353"/>
                  <a:pt x="9612" y="15360"/>
                  <a:pt x="9671" y="15374"/>
                </a:cubicBezTo>
                <a:cubicBezTo>
                  <a:pt x="10066" y="15471"/>
                  <a:pt x="10307" y="15869"/>
                  <a:pt x="10210" y="16263"/>
                </a:cubicBezTo>
                <a:close/>
                <a:moveTo>
                  <a:pt x="14204" y="14064"/>
                </a:moveTo>
                <a:cubicBezTo>
                  <a:pt x="14349" y="13912"/>
                  <a:pt x="14542" y="13838"/>
                  <a:pt x="14735" y="13838"/>
                </a:cubicBezTo>
                <a:cubicBezTo>
                  <a:pt x="14919" y="13838"/>
                  <a:pt x="15102" y="13905"/>
                  <a:pt x="15245" y="14042"/>
                </a:cubicBezTo>
                <a:cubicBezTo>
                  <a:pt x="15539" y="14324"/>
                  <a:pt x="15549" y="14788"/>
                  <a:pt x="15267" y="15081"/>
                </a:cubicBezTo>
                <a:cubicBezTo>
                  <a:pt x="15122" y="15231"/>
                  <a:pt x="14929" y="15307"/>
                  <a:pt x="14735" y="15307"/>
                </a:cubicBezTo>
                <a:cubicBezTo>
                  <a:pt x="14553" y="15307"/>
                  <a:pt x="14368" y="15239"/>
                  <a:pt x="14226" y="15102"/>
                </a:cubicBezTo>
                <a:cubicBezTo>
                  <a:pt x="13932" y="14821"/>
                  <a:pt x="13923" y="14355"/>
                  <a:pt x="14204" y="14064"/>
                </a:cubicBezTo>
                <a:close/>
                <a:moveTo>
                  <a:pt x="14168" y="6493"/>
                </a:moveTo>
                <a:cubicBezTo>
                  <a:pt x="14316" y="6332"/>
                  <a:pt x="14556" y="6305"/>
                  <a:pt x="14735" y="6417"/>
                </a:cubicBezTo>
                <a:cubicBezTo>
                  <a:pt x="14757" y="6431"/>
                  <a:pt x="14780" y="6448"/>
                  <a:pt x="14800" y="6467"/>
                </a:cubicBezTo>
                <a:cubicBezTo>
                  <a:pt x="14982" y="6634"/>
                  <a:pt x="14993" y="6916"/>
                  <a:pt x="14826" y="7098"/>
                </a:cubicBezTo>
                <a:cubicBezTo>
                  <a:pt x="14799" y="7128"/>
                  <a:pt x="14768" y="7152"/>
                  <a:pt x="14735" y="7174"/>
                </a:cubicBezTo>
                <a:cubicBezTo>
                  <a:pt x="14569" y="7279"/>
                  <a:pt x="14345" y="7263"/>
                  <a:pt x="14194" y="7124"/>
                </a:cubicBezTo>
                <a:cubicBezTo>
                  <a:pt x="14011" y="6956"/>
                  <a:pt x="14000" y="6675"/>
                  <a:pt x="14168" y="6493"/>
                </a:cubicBezTo>
                <a:close/>
                <a:moveTo>
                  <a:pt x="15835" y="8579"/>
                </a:moveTo>
                <a:cubicBezTo>
                  <a:pt x="15904" y="8559"/>
                  <a:pt x="15973" y="8550"/>
                  <a:pt x="16041" y="8550"/>
                </a:cubicBezTo>
                <a:cubicBezTo>
                  <a:pt x="16361" y="8549"/>
                  <a:pt x="16655" y="8760"/>
                  <a:pt x="16748" y="9081"/>
                </a:cubicBezTo>
                <a:cubicBezTo>
                  <a:pt x="16861" y="9470"/>
                  <a:pt x="16635" y="9878"/>
                  <a:pt x="16246" y="9991"/>
                </a:cubicBezTo>
                <a:cubicBezTo>
                  <a:pt x="16177" y="10010"/>
                  <a:pt x="16109" y="10019"/>
                  <a:pt x="16041" y="10019"/>
                </a:cubicBezTo>
                <a:cubicBezTo>
                  <a:pt x="15721" y="10019"/>
                  <a:pt x="15427" y="9810"/>
                  <a:pt x="15333" y="9490"/>
                </a:cubicBezTo>
                <a:cubicBezTo>
                  <a:pt x="15220" y="9100"/>
                  <a:pt x="15446" y="8692"/>
                  <a:pt x="15835" y="8579"/>
                </a:cubicBezTo>
                <a:close/>
                <a:moveTo>
                  <a:pt x="16453" y="12296"/>
                </a:moveTo>
                <a:cubicBezTo>
                  <a:pt x="16344" y="12414"/>
                  <a:pt x="16188" y="12459"/>
                  <a:pt x="16041" y="12432"/>
                </a:cubicBezTo>
                <a:cubicBezTo>
                  <a:pt x="15961" y="12416"/>
                  <a:pt x="15885" y="12381"/>
                  <a:pt x="15821" y="12322"/>
                </a:cubicBezTo>
                <a:cubicBezTo>
                  <a:pt x="15638" y="12154"/>
                  <a:pt x="15627" y="11871"/>
                  <a:pt x="15795" y="11690"/>
                </a:cubicBezTo>
                <a:cubicBezTo>
                  <a:pt x="15862" y="11617"/>
                  <a:pt x="15949" y="11571"/>
                  <a:pt x="16041" y="11553"/>
                </a:cubicBezTo>
                <a:cubicBezTo>
                  <a:pt x="16175" y="11529"/>
                  <a:pt x="16319" y="11565"/>
                  <a:pt x="16427" y="11665"/>
                </a:cubicBezTo>
                <a:cubicBezTo>
                  <a:pt x="16610" y="11831"/>
                  <a:pt x="16620" y="12113"/>
                  <a:pt x="16453" y="12296"/>
                </a:cubicBezTo>
                <a:close/>
                <a:moveTo>
                  <a:pt x="2449" y="10849"/>
                </a:moveTo>
                <a:lnTo>
                  <a:pt x="0" y="11557"/>
                </a:lnTo>
                <a:cubicBezTo>
                  <a:pt x="54" y="12305"/>
                  <a:pt x="186" y="13059"/>
                  <a:pt x="402" y="13807"/>
                </a:cubicBezTo>
                <a:cubicBezTo>
                  <a:pt x="620" y="14556"/>
                  <a:pt x="912" y="15262"/>
                  <a:pt x="1268" y="15924"/>
                </a:cubicBezTo>
                <a:lnTo>
                  <a:pt x="3718" y="15215"/>
                </a:lnTo>
                <a:cubicBezTo>
                  <a:pt x="4209" y="15998"/>
                  <a:pt x="4829" y="16703"/>
                  <a:pt x="5560" y="17290"/>
                </a:cubicBezTo>
                <a:cubicBezTo>
                  <a:pt x="5904" y="17568"/>
                  <a:pt x="6275" y="17821"/>
                  <a:pt x="6667" y="18043"/>
                </a:cubicBezTo>
                <a:lnTo>
                  <a:pt x="6057" y="20513"/>
                </a:lnTo>
                <a:cubicBezTo>
                  <a:pt x="6320" y="20640"/>
                  <a:pt x="6589" y="20759"/>
                  <a:pt x="6865" y="20865"/>
                </a:cubicBezTo>
                <a:cubicBezTo>
                  <a:pt x="7298" y="21034"/>
                  <a:pt x="7747" y="21176"/>
                  <a:pt x="8211" y="21290"/>
                </a:cubicBezTo>
                <a:cubicBezTo>
                  <a:pt x="8639" y="21396"/>
                  <a:pt x="9067" y="21474"/>
                  <a:pt x="9495" y="21526"/>
                </a:cubicBezTo>
                <a:cubicBezTo>
                  <a:pt x="9824" y="21566"/>
                  <a:pt x="10152" y="21591"/>
                  <a:pt x="10479" y="21600"/>
                </a:cubicBezTo>
                <a:lnTo>
                  <a:pt x="10800" y="20301"/>
                </a:lnTo>
                <a:lnTo>
                  <a:pt x="11089" y="19131"/>
                </a:lnTo>
                <a:cubicBezTo>
                  <a:pt x="11432" y="19119"/>
                  <a:pt x="11771" y="19086"/>
                  <a:pt x="12105" y="19033"/>
                </a:cubicBezTo>
                <a:cubicBezTo>
                  <a:pt x="13032" y="18887"/>
                  <a:pt x="13920" y="18584"/>
                  <a:pt x="14735" y="18149"/>
                </a:cubicBezTo>
                <a:cubicBezTo>
                  <a:pt x="14831" y="18098"/>
                  <a:pt x="14923" y="18046"/>
                  <a:pt x="15017" y="17992"/>
                </a:cubicBezTo>
                <a:lnTo>
                  <a:pt x="16041" y="18974"/>
                </a:lnTo>
                <a:lnTo>
                  <a:pt x="16857" y="19755"/>
                </a:lnTo>
                <a:cubicBezTo>
                  <a:pt x="17479" y="19336"/>
                  <a:pt x="18066" y="18845"/>
                  <a:pt x="18608" y="18283"/>
                </a:cubicBezTo>
                <a:cubicBezTo>
                  <a:pt x="19149" y="17721"/>
                  <a:pt x="19616" y="17115"/>
                  <a:pt x="20012" y="16477"/>
                </a:cubicBezTo>
                <a:lnTo>
                  <a:pt x="18173" y="14716"/>
                </a:lnTo>
                <a:cubicBezTo>
                  <a:pt x="18490" y="14120"/>
                  <a:pt x="18738" y="13477"/>
                  <a:pt x="18908" y="12794"/>
                </a:cubicBezTo>
                <a:cubicBezTo>
                  <a:pt x="19076" y="12110"/>
                  <a:pt x="19156" y="11426"/>
                  <a:pt x="19151" y="10751"/>
                </a:cubicBezTo>
                <a:lnTo>
                  <a:pt x="21600" y="10043"/>
                </a:lnTo>
                <a:cubicBezTo>
                  <a:pt x="21546" y="9296"/>
                  <a:pt x="21415" y="8542"/>
                  <a:pt x="21197" y="7794"/>
                </a:cubicBezTo>
                <a:cubicBezTo>
                  <a:pt x="20979" y="7045"/>
                  <a:pt x="20688" y="6338"/>
                  <a:pt x="20332" y="5678"/>
                </a:cubicBezTo>
                <a:lnTo>
                  <a:pt x="17881" y="6387"/>
                </a:lnTo>
                <a:cubicBezTo>
                  <a:pt x="17391" y="5602"/>
                  <a:pt x="16771" y="4899"/>
                  <a:pt x="16041" y="4311"/>
                </a:cubicBezTo>
                <a:cubicBezTo>
                  <a:pt x="15695" y="4032"/>
                  <a:pt x="15326" y="3781"/>
                  <a:pt x="14933" y="3557"/>
                </a:cubicBezTo>
                <a:lnTo>
                  <a:pt x="15544" y="1087"/>
                </a:lnTo>
                <a:cubicBezTo>
                  <a:pt x="15281" y="961"/>
                  <a:pt x="15011" y="843"/>
                  <a:pt x="14735" y="735"/>
                </a:cubicBezTo>
                <a:cubicBezTo>
                  <a:pt x="14301" y="567"/>
                  <a:pt x="13853" y="426"/>
                  <a:pt x="13390" y="311"/>
                </a:cubicBezTo>
                <a:cubicBezTo>
                  <a:pt x="12961" y="206"/>
                  <a:pt x="12532" y="128"/>
                  <a:pt x="12105" y="76"/>
                </a:cubicBezTo>
                <a:cubicBezTo>
                  <a:pt x="11776" y="36"/>
                  <a:pt x="11448" y="11"/>
                  <a:pt x="11121" y="0"/>
                </a:cubicBezTo>
                <a:lnTo>
                  <a:pt x="10800" y="1301"/>
                </a:lnTo>
                <a:lnTo>
                  <a:pt x="10511" y="2470"/>
                </a:lnTo>
                <a:cubicBezTo>
                  <a:pt x="10169" y="2482"/>
                  <a:pt x="9829" y="2515"/>
                  <a:pt x="9495" y="2568"/>
                </a:cubicBezTo>
                <a:cubicBezTo>
                  <a:pt x="8568" y="2715"/>
                  <a:pt x="7679" y="3016"/>
                  <a:pt x="6865" y="3451"/>
                </a:cubicBezTo>
                <a:cubicBezTo>
                  <a:pt x="6770" y="3502"/>
                  <a:pt x="6677" y="3555"/>
                  <a:pt x="6583" y="3608"/>
                </a:cubicBezTo>
                <a:lnTo>
                  <a:pt x="5560" y="2627"/>
                </a:lnTo>
                <a:lnTo>
                  <a:pt x="4744" y="1845"/>
                </a:lnTo>
                <a:cubicBezTo>
                  <a:pt x="4121" y="2264"/>
                  <a:pt x="3533" y="2756"/>
                  <a:pt x="2992" y="3317"/>
                </a:cubicBezTo>
                <a:cubicBezTo>
                  <a:pt x="2451" y="3880"/>
                  <a:pt x="1983" y="4486"/>
                  <a:pt x="1589" y="5123"/>
                </a:cubicBezTo>
                <a:lnTo>
                  <a:pt x="3427" y="6885"/>
                </a:lnTo>
                <a:cubicBezTo>
                  <a:pt x="3111" y="7480"/>
                  <a:pt x="2861" y="8123"/>
                  <a:pt x="2693" y="8807"/>
                </a:cubicBezTo>
                <a:cubicBezTo>
                  <a:pt x="2524" y="9491"/>
                  <a:pt x="2445" y="10175"/>
                  <a:pt x="2449" y="10849"/>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8" name="Shape 2438"/>
          <p:cNvSpPr/>
          <p:nvPr/>
        </p:nvSpPr>
        <p:spPr>
          <a:xfrm>
            <a:off x="4063368" y="6268566"/>
            <a:ext cx="667710" cy="701369"/>
          </a:xfrm>
          <a:custGeom>
            <a:avLst/>
            <a:gdLst/>
            <a:ahLst/>
            <a:cxnLst>
              <a:cxn ang="0">
                <a:pos x="wd2" y="hd2"/>
              </a:cxn>
              <a:cxn ang="5400000">
                <a:pos x="wd2" y="hd2"/>
              </a:cxn>
              <a:cxn ang="10800000">
                <a:pos x="wd2" y="hd2"/>
              </a:cxn>
              <a:cxn ang="16200000">
                <a:pos x="wd2" y="hd2"/>
              </a:cxn>
            </a:cxnLst>
            <a:rect l="0" t="0" r="r" b="b"/>
            <a:pathLst>
              <a:path w="21600" h="21600" extrusionOk="0">
                <a:moveTo>
                  <a:pt x="16929" y="10902"/>
                </a:moveTo>
                <a:cubicBezTo>
                  <a:pt x="16843" y="11050"/>
                  <a:pt x="16682" y="11133"/>
                  <a:pt x="16517" y="11133"/>
                </a:cubicBezTo>
                <a:cubicBezTo>
                  <a:pt x="16441" y="11133"/>
                  <a:pt x="16363" y="11116"/>
                  <a:pt x="16291" y="11078"/>
                </a:cubicBezTo>
                <a:cubicBezTo>
                  <a:pt x="16065" y="10959"/>
                  <a:pt x="15981" y="10688"/>
                  <a:pt x="16106" y="10471"/>
                </a:cubicBezTo>
                <a:cubicBezTo>
                  <a:pt x="16191" y="10324"/>
                  <a:pt x="16352" y="10240"/>
                  <a:pt x="16517" y="10240"/>
                </a:cubicBezTo>
                <a:cubicBezTo>
                  <a:pt x="16593" y="10240"/>
                  <a:pt x="16671" y="10257"/>
                  <a:pt x="16742" y="10296"/>
                </a:cubicBezTo>
                <a:cubicBezTo>
                  <a:pt x="16970" y="10414"/>
                  <a:pt x="17053" y="10686"/>
                  <a:pt x="16929" y="10902"/>
                </a:cubicBezTo>
                <a:close/>
                <a:moveTo>
                  <a:pt x="16517" y="13619"/>
                </a:moveTo>
                <a:cubicBezTo>
                  <a:pt x="16505" y="13712"/>
                  <a:pt x="16473" y="13803"/>
                  <a:pt x="16420" y="13890"/>
                </a:cubicBezTo>
                <a:cubicBezTo>
                  <a:pt x="16278" y="14124"/>
                  <a:pt x="16019" y="14256"/>
                  <a:pt x="15752" y="14256"/>
                </a:cubicBezTo>
                <a:cubicBezTo>
                  <a:pt x="15621" y="14256"/>
                  <a:pt x="15488" y="14225"/>
                  <a:pt x="15367" y="14158"/>
                </a:cubicBezTo>
                <a:cubicBezTo>
                  <a:pt x="14998" y="13955"/>
                  <a:pt x="14870" y="13506"/>
                  <a:pt x="15084" y="13154"/>
                </a:cubicBezTo>
                <a:cubicBezTo>
                  <a:pt x="15227" y="12919"/>
                  <a:pt x="15486" y="12788"/>
                  <a:pt x="15752" y="12787"/>
                </a:cubicBezTo>
                <a:cubicBezTo>
                  <a:pt x="15883" y="12787"/>
                  <a:pt x="16017" y="12818"/>
                  <a:pt x="16139" y="12886"/>
                </a:cubicBezTo>
                <a:cubicBezTo>
                  <a:pt x="16354" y="13005"/>
                  <a:pt x="16487" y="13207"/>
                  <a:pt x="16517" y="13425"/>
                </a:cubicBezTo>
                <a:cubicBezTo>
                  <a:pt x="16525" y="13489"/>
                  <a:pt x="16527" y="13555"/>
                  <a:pt x="16517" y="13619"/>
                </a:cubicBezTo>
                <a:close/>
                <a:moveTo>
                  <a:pt x="15367" y="7442"/>
                </a:moveTo>
                <a:cubicBezTo>
                  <a:pt x="15488" y="7374"/>
                  <a:pt x="15621" y="7343"/>
                  <a:pt x="15752" y="7343"/>
                </a:cubicBezTo>
                <a:cubicBezTo>
                  <a:pt x="16019" y="7344"/>
                  <a:pt x="16278" y="7475"/>
                  <a:pt x="16420" y="7711"/>
                </a:cubicBezTo>
                <a:cubicBezTo>
                  <a:pt x="16473" y="7797"/>
                  <a:pt x="16505" y="7889"/>
                  <a:pt x="16517" y="7982"/>
                </a:cubicBezTo>
                <a:cubicBezTo>
                  <a:pt x="16527" y="8046"/>
                  <a:pt x="16525" y="8111"/>
                  <a:pt x="16517" y="8174"/>
                </a:cubicBezTo>
                <a:cubicBezTo>
                  <a:pt x="16487" y="8392"/>
                  <a:pt x="16354" y="8595"/>
                  <a:pt x="16139" y="8714"/>
                </a:cubicBezTo>
                <a:cubicBezTo>
                  <a:pt x="16017" y="8781"/>
                  <a:pt x="15883" y="8812"/>
                  <a:pt x="15752" y="8812"/>
                </a:cubicBezTo>
                <a:cubicBezTo>
                  <a:pt x="15486" y="8812"/>
                  <a:pt x="15227" y="8680"/>
                  <a:pt x="15084" y="8446"/>
                </a:cubicBezTo>
                <a:cubicBezTo>
                  <a:pt x="14870" y="8094"/>
                  <a:pt x="14997" y="7645"/>
                  <a:pt x="15367" y="7442"/>
                </a:cubicBezTo>
                <a:close/>
                <a:moveTo>
                  <a:pt x="14173" y="15672"/>
                </a:moveTo>
                <a:cubicBezTo>
                  <a:pt x="14052" y="15882"/>
                  <a:pt x="13779" y="15962"/>
                  <a:pt x="13556" y="15858"/>
                </a:cubicBezTo>
                <a:lnTo>
                  <a:pt x="13535" y="15848"/>
                </a:lnTo>
                <a:cubicBezTo>
                  <a:pt x="13308" y="15729"/>
                  <a:pt x="13226" y="15458"/>
                  <a:pt x="13350" y="15241"/>
                </a:cubicBezTo>
                <a:cubicBezTo>
                  <a:pt x="13399" y="15158"/>
                  <a:pt x="13471" y="15094"/>
                  <a:pt x="13556" y="15056"/>
                </a:cubicBezTo>
                <a:cubicBezTo>
                  <a:pt x="13687" y="14994"/>
                  <a:pt x="13849" y="14992"/>
                  <a:pt x="13987" y="15066"/>
                </a:cubicBezTo>
                <a:cubicBezTo>
                  <a:pt x="14214" y="15184"/>
                  <a:pt x="14298" y="15456"/>
                  <a:pt x="14173" y="15672"/>
                </a:cubicBezTo>
                <a:close/>
                <a:moveTo>
                  <a:pt x="10800" y="13311"/>
                </a:moveTo>
                <a:cubicBezTo>
                  <a:pt x="9343" y="13311"/>
                  <a:pt x="8163" y="12187"/>
                  <a:pt x="8163" y="10800"/>
                </a:cubicBezTo>
                <a:cubicBezTo>
                  <a:pt x="8163" y="9412"/>
                  <a:pt x="9343" y="8290"/>
                  <a:pt x="10800" y="8290"/>
                </a:cubicBezTo>
                <a:cubicBezTo>
                  <a:pt x="12256" y="8290"/>
                  <a:pt x="13437" y="9412"/>
                  <a:pt x="13437" y="10800"/>
                </a:cubicBezTo>
                <a:cubicBezTo>
                  <a:pt x="13437" y="12187"/>
                  <a:pt x="12256" y="13311"/>
                  <a:pt x="10800" y="13311"/>
                </a:cubicBezTo>
                <a:close/>
                <a:moveTo>
                  <a:pt x="10800" y="16978"/>
                </a:moveTo>
                <a:cubicBezTo>
                  <a:pt x="10375" y="16978"/>
                  <a:pt x="10029" y="16649"/>
                  <a:pt x="10029" y="16244"/>
                </a:cubicBezTo>
                <a:cubicBezTo>
                  <a:pt x="10029" y="15838"/>
                  <a:pt x="10375" y="15510"/>
                  <a:pt x="10800" y="15510"/>
                </a:cubicBezTo>
                <a:cubicBezTo>
                  <a:pt x="11227" y="15510"/>
                  <a:pt x="11571" y="15838"/>
                  <a:pt x="11571" y="16244"/>
                </a:cubicBezTo>
                <a:cubicBezTo>
                  <a:pt x="11571" y="16649"/>
                  <a:pt x="11227" y="16978"/>
                  <a:pt x="10800" y="16978"/>
                </a:cubicBezTo>
                <a:close/>
                <a:moveTo>
                  <a:pt x="8455" y="15785"/>
                </a:moveTo>
                <a:cubicBezTo>
                  <a:pt x="8370" y="15932"/>
                  <a:pt x="8209" y="16016"/>
                  <a:pt x="8044" y="16016"/>
                </a:cubicBezTo>
                <a:cubicBezTo>
                  <a:pt x="7968" y="16016"/>
                  <a:pt x="7891" y="15999"/>
                  <a:pt x="7818" y="15962"/>
                </a:cubicBezTo>
                <a:cubicBezTo>
                  <a:pt x="7592" y="15843"/>
                  <a:pt x="7509" y="15570"/>
                  <a:pt x="7633" y="15354"/>
                </a:cubicBezTo>
                <a:cubicBezTo>
                  <a:pt x="7719" y="15207"/>
                  <a:pt x="7878" y="15123"/>
                  <a:pt x="8044" y="15123"/>
                </a:cubicBezTo>
                <a:cubicBezTo>
                  <a:pt x="8121" y="15123"/>
                  <a:pt x="8199" y="15141"/>
                  <a:pt x="8271" y="15179"/>
                </a:cubicBezTo>
                <a:cubicBezTo>
                  <a:pt x="8497" y="15298"/>
                  <a:pt x="8581" y="15569"/>
                  <a:pt x="8455" y="15785"/>
                </a:cubicBezTo>
                <a:close/>
                <a:moveTo>
                  <a:pt x="7427" y="5929"/>
                </a:moveTo>
                <a:cubicBezTo>
                  <a:pt x="7548" y="5718"/>
                  <a:pt x="7820" y="5638"/>
                  <a:pt x="8044" y="5743"/>
                </a:cubicBezTo>
                <a:lnTo>
                  <a:pt x="8065" y="5752"/>
                </a:lnTo>
                <a:cubicBezTo>
                  <a:pt x="8291" y="5871"/>
                  <a:pt x="8374" y="6142"/>
                  <a:pt x="8250" y="6359"/>
                </a:cubicBezTo>
                <a:cubicBezTo>
                  <a:pt x="8201" y="6443"/>
                  <a:pt x="8129" y="6506"/>
                  <a:pt x="8044" y="6544"/>
                </a:cubicBezTo>
                <a:cubicBezTo>
                  <a:pt x="7912" y="6606"/>
                  <a:pt x="7751" y="6608"/>
                  <a:pt x="7612" y="6534"/>
                </a:cubicBezTo>
                <a:cubicBezTo>
                  <a:pt x="7385" y="6415"/>
                  <a:pt x="7302" y="6144"/>
                  <a:pt x="7427" y="5929"/>
                </a:cubicBezTo>
                <a:close/>
                <a:moveTo>
                  <a:pt x="6516" y="8446"/>
                </a:moveTo>
                <a:cubicBezTo>
                  <a:pt x="6374" y="8680"/>
                  <a:pt x="6114" y="8812"/>
                  <a:pt x="5848" y="8812"/>
                </a:cubicBezTo>
                <a:cubicBezTo>
                  <a:pt x="5717" y="8812"/>
                  <a:pt x="5584" y="8781"/>
                  <a:pt x="5462" y="8714"/>
                </a:cubicBezTo>
                <a:cubicBezTo>
                  <a:pt x="5246" y="8595"/>
                  <a:pt x="5114" y="8392"/>
                  <a:pt x="5083" y="8174"/>
                </a:cubicBezTo>
                <a:cubicBezTo>
                  <a:pt x="5074" y="8110"/>
                  <a:pt x="5074" y="8044"/>
                  <a:pt x="5083" y="7980"/>
                </a:cubicBezTo>
                <a:cubicBezTo>
                  <a:pt x="5096" y="7888"/>
                  <a:pt x="5128" y="7797"/>
                  <a:pt x="5180" y="7711"/>
                </a:cubicBezTo>
                <a:cubicBezTo>
                  <a:pt x="5322" y="7475"/>
                  <a:pt x="5581" y="7344"/>
                  <a:pt x="5848" y="7343"/>
                </a:cubicBezTo>
                <a:cubicBezTo>
                  <a:pt x="5979" y="7343"/>
                  <a:pt x="6112" y="7374"/>
                  <a:pt x="6234" y="7442"/>
                </a:cubicBezTo>
                <a:cubicBezTo>
                  <a:pt x="6603" y="7645"/>
                  <a:pt x="6729" y="8094"/>
                  <a:pt x="6516" y="8446"/>
                </a:cubicBezTo>
                <a:close/>
                <a:moveTo>
                  <a:pt x="6234" y="14158"/>
                </a:moveTo>
                <a:cubicBezTo>
                  <a:pt x="6112" y="14225"/>
                  <a:pt x="5979" y="14256"/>
                  <a:pt x="5848" y="14256"/>
                </a:cubicBezTo>
                <a:cubicBezTo>
                  <a:pt x="5581" y="14256"/>
                  <a:pt x="5322" y="14124"/>
                  <a:pt x="5180" y="13890"/>
                </a:cubicBezTo>
                <a:cubicBezTo>
                  <a:pt x="5128" y="13803"/>
                  <a:pt x="5095" y="13712"/>
                  <a:pt x="5083" y="13620"/>
                </a:cubicBezTo>
                <a:cubicBezTo>
                  <a:pt x="5074" y="13555"/>
                  <a:pt x="5074" y="13489"/>
                  <a:pt x="5083" y="13425"/>
                </a:cubicBezTo>
                <a:cubicBezTo>
                  <a:pt x="5114" y="13207"/>
                  <a:pt x="5246" y="13005"/>
                  <a:pt x="5462" y="12886"/>
                </a:cubicBezTo>
                <a:cubicBezTo>
                  <a:pt x="5584" y="12818"/>
                  <a:pt x="5717" y="12787"/>
                  <a:pt x="5848" y="12788"/>
                </a:cubicBezTo>
                <a:cubicBezTo>
                  <a:pt x="6114" y="12788"/>
                  <a:pt x="6374" y="12919"/>
                  <a:pt x="6516" y="13154"/>
                </a:cubicBezTo>
                <a:cubicBezTo>
                  <a:pt x="6729" y="13506"/>
                  <a:pt x="6603" y="13955"/>
                  <a:pt x="6234" y="14158"/>
                </a:cubicBezTo>
                <a:close/>
                <a:moveTo>
                  <a:pt x="4857" y="11304"/>
                </a:moveTo>
                <a:cubicBezTo>
                  <a:pt x="4631" y="11185"/>
                  <a:pt x="4547" y="10915"/>
                  <a:pt x="4672" y="10699"/>
                </a:cubicBezTo>
                <a:cubicBezTo>
                  <a:pt x="4758" y="10550"/>
                  <a:pt x="4917" y="10466"/>
                  <a:pt x="5083" y="10466"/>
                </a:cubicBezTo>
                <a:cubicBezTo>
                  <a:pt x="5160" y="10466"/>
                  <a:pt x="5237" y="10484"/>
                  <a:pt x="5308" y="10522"/>
                </a:cubicBezTo>
                <a:cubicBezTo>
                  <a:pt x="5537" y="10640"/>
                  <a:pt x="5619" y="10912"/>
                  <a:pt x="5494" y="11128"/>
                </a:cubicBezTo>
                <a:cubicBezTo>
                  <a:pt x="5409" y="11276"/>
                  <a:pt x="5249" y="11359"/>
                  <a:pt x="5083" y="11359"/>
                </a:cubicBezTo>
                <a:cubicBezTo>
                  <a:pt x="5007" y="11360"/>
                  <a:pt x="4928" y="11342"/>
                  <a:pt x="4857" y="11304"/>
                </a:cubicBezTo>
                <a:close/>
                <a:moveTo>
                  <a:pt x="10800" y="4622"/>
                </a:moveTo>
                <a:cubicBezTo>
                  <a:pt x="11227" y="4622"/>
                  <a:pt x="11571" y="4950"/>
                  <a:pt x="11571" y="5357"/>
                </a:cubicBezTo>
                <a:cubicBezTo>
                  <a:pt x="11571" y="5761"/>
                  <a:pt x="11227" y="6091"/>
                  <a:pt x="10800" y="6091"/>
                </a:cubicBezTo>
                <a:cubicBezTo>
                  <a:pt x="10373" y="6091"/>
                  <a:pt x="10029" y="5761"/>
                  <a:pt x="10029" y="5357"/>
                </a:cubicBezTo>
                <a:cubicBezTo>
                  <a:pt x="10029" y="4950"/>
                  <a:pt x="10375" y="4622"/>
                  <a:pt x="10800" y="4622"/>
                </a:cubicBezTo>
                <a:close/>
                <a:moveTo>
                  <a:pt x="13144" y="5815"/>
                </a:moveTo>
                <a:cubicBezTo>
                  <a:pt x="13230" y="5667"/>
                  <a:pt x="13391" y="5583"/>
                  <a:pt x="13556" y="5583"/>
                </a:cubicBezTo>
                <a:cubicBezTo>
                  <a:pt x="13632" y="5583"/>
                  <a:pt x="13710" y="5600"/>
                  <a:pt x="13782" y="5639"/>
                </a:cubicBezTo>
                <a:cubicBezTo>
                  <a:pt x="14008" y="5757"/>
                  <a:pt x="14092" y="6029"/>
                  <a:pt x="13967" y="6245"/>
                </a:cubicBezTo>
                <a:cubicBezTo>
                  <a:pt x="13881" y="6393"/>
                  <a:pt x="13722" y="6476"/>
                  <a:pt x="13556" y="6476"/>
                </a:cubicBezTo>
                <a:cubicBezTo>
                  <a:pt x="13479" y="6477"/>
                  <a:pt x="13402" y="6459"/>
                  <a:pt x="13329" y="6421"/>
                </a:cubicBezTo>
                <a:cubicBezTo>
                  <a:pt x="13102" y="6303"/>
                  <a:pt x="13019" y="6031"/>
                  <a:pt x="13144" y="5815"/>
                </a:cubicBezTo>
                <a:close/>
                <a:moveTo>
                  <a:pt x="20624" y="5400"/>
                </a:moveTo>
                <a:cubicBezTo>
                  <a:pt x="20216" y="4725"/>
                  <a:pt x="19740" y="4109"/>
                  <a:pt x="19213" y="3553"/>
                </a:cubicBezTo>
                <a:lnTo>
                  <a:pt x="16897" y="4825"/>
                </a:lnTo>
                <a:cubicBezTo>
                  <a:pt x="16774" y="4711"/>
                  <a:pt x="16647" y="4600"/>
                  <a:pt x="16517" y="4494"/>
                </a:cubicBezTo>
                <a:cubicBezTo>
                  <a:pt x="16273" y="4293"/>
                  <a:pt x="16018" y="4105"/>
                  <a:pt x="15752" y="3931"/>
                </a:cubicBezTo>
                <a:cubicBezTo>
                  <a:pt x="15081" y="3492"/>
                  <a:pt x="14343" y="3140"/>
                  <a:pt x="13556" y="2890"/>
                </a:cubicBezTo>
                <a:cubicBezTo>
                  <a:pt x="13433" y="2853"/>
                  <a:pt x="13311" y="2817"/>
                  <a:pt x="13187" y="2783"/>
                </a:cubicBezTo>
                <a:lnTo>
                  <a:pt x="13187" y="241"/>
                </a:lnTo>
                <a:cubicBezTo>
                  <a:pt x="12417" y="83"/>
                  <a:pt x="11619" y="0"/>
                  <a:pt x="10800" y="0"/>
                </a:cubicBezTo>
                <a:cubicBezTo>
                  <a:pt x="9981" y="0"/>
                  <a:pt x="9183" y="83"/>
                  <a:pt x="8413" y="241"/>
                </a:cubicBezTo>
                <a:lnTo>
                  <a:pt x="8413" y="2783"/>
                </a:lnTo>
                <a:cubicBezTo>
                  <a:pt x="8289" y="2817"/>
                  <a:pt x="8166" y="2853"/>
                  <a:pt x="8044" y="2890"/>
                </a:cubicBezTo>
                <a:cubicBezTo>
                  <a:pt x="7257" y="3140"/>
                  <a:pt x="6519" y="3492"/>
                  <a:pt x="5848" y="3931"/>
                </a:cubicBezTo>
                <a:cubicBezTo>
                  <a:pt x="5582" y="4105"/>
                  <a:pt x="5327" y="4293"/>
                  <a:pt x="5083" y="4493"/>
                </a:cubicBezTo>
                <a:cubicBezTo>
                  <a:pt x="4953" y="4600"/>
                  <a:pt x="4827" y="4711"/>
                  <a:pt x="4703" y="4825"/>
                </a:cubicBezTo>
                <a:lnTo>
                  <a:pt x="2387" y="3553"/>
                </a:lnTo>
                <a:cubicBezTo>
                  <a:pt x="1860" y="4109"/>
                  <a:pt x="1385" y="4725"/>
                  <a:pt x="976" y="5400"/>
                </a:cubicBezTo>
                <a:cubicBezTo>
                  <a:pt x="566" y="6074"/>
                  <a:pt x="243" y="6774"/>
                  <a:pt x="0" y="7488"/>
                </a:cubicBezTo>
                <a:lnTo>
                  <a:pt x="2315" y="8759"/>
                </a:lnTo>
                <a:cubicBezTo>
                  <a:pt x="2141" y="9412"/>
                  <a:pt x="2050" y="10096"/>
                  <a:pt x="2050" y="10800"/>
                </a:cubicBezTo>
                <a:cubicBezTo>
                  <a:pt x="2050" y="11504"/>
                  <a:pt x="2141" y="12188"/>
                  <a:pt x="2315" y="12840"/>
                </a:cubicBezTo>
                <a:lnTo>
                  <a:pt x="0" y="14113"/>
                </a:lnTo>
                <a:cubicBezTo>
                  <a:pt x="243" y="14826"/>
                  <a:pt x="566" y="15525"/>
                  <a:pt x="976" y="16201"/>
                </a:cubicBezTo>
                <a:cubicBezTo>
                  <a:pt x="1385" y="16875"/>
                  <a:pt x="1860" y="17492"/>
                  <a:pt x="2387" y="18047"/>
                </a:cubicBezTo>
                <a:lnTo>
                  <a:pt x="4703" y="16775"/>
                </a:lnTo>
                <a:cubicBezTo>
                  <a:pt x="4827" y="16890"/>
                  <a:pt x="4953" y="16999"/>
                  <a:pt x="5083" y="17106"/>
                </a:cubicBezTo>
                <a:cubicBezTo>
                  <a:pt x="5327" y="17307"/>
                  <a:pt x="5582" y="17495"/>
                  <a:pt x="5848" y="17669"/>
                </a:cubicBezTo>
                <a:cubicBezTo>
                  <a:pt x="6519" y="18108"/>
                  <a:pt x="7257" y="18460"/>
                  <a:pt x="8044" y="18709"/>
                </a:cubicBezTo>
                <a:cubicBezTo>
                  <a:pt x="8166" y="18748"/>
                  <a:pt x="8289" y="18784"/>
                  <a:pt x="8413" y="18817"/>
                </a:cubicBezTo>
                <a:lnTo>
                  <a:pt x="8413" y="21360"/>
                </a:lnTo>
                <a:cubicBezTo>
                  <a:pt x="9183" y="21516"/>
                  <a:pt x="9981" y="21600"/>
                  <a:pt x="10800" y="21600"/>
                </a:cubicBezTo>
                <a:cubicBezTo>
                  <a:pt x="11619" y="21600"/>
                  <a:pt x="12417" y="21516"/>
                  <a:pt x="13187" y="21360"/>
                </a:cubicBezTo>
                <a:lnTo>
                  <a:pt x="13187" y="18817"/>
                </a:lnTo>
                <a:cubicBezTo>
                  <a:pt x="13311" y="18784"/>
                  <a:pt x="13433" y="18748"/>
                  <a:pt x="13556" y="18710"/>
                </a:cubicBezTo>
                <a:cubicBezTo>
                  <a:pt x="14343" y="18460"/>
                  <a:pt x="15081" y="18108"/>
                  <a:pt x="15752" y="17669"/>
                </a:cubicBezTo>
                <a:cubicBezTo>
                  <a:pt x="16018" y="17494"/>
                  <a:pt x="16273" y="17307"/>
                  <a:pt x="16517" y="17106"/>
                </a:cubicBezTo>
                <a:cubicBezTo>
                  <a:pt x="16647" y="16999"/>
                  <a:pt x="16774" y="16890"/>
                  <a:pt x="16897" y="16775"/>
                </a:cubicBezTo>
                <a:lnTo>
                  <a:pt x="19213" y="18047"/>
                </a:lnTo>
                <a:cubicBezTo>
                  <a:pt x="19740" y="17492"/>
                  <a:pt x="20216" y="16875"/>
                  <a:pt x="20625" y="16201"/>
                </a:cubicBezTo>
                <a:cubicBezTo>
                  <a:pt x="21034" y="15525"/>
                  <a:pt x="21358" y="14826"/>
                  <a:pt x="21600" y="14113"/>
                </a:cubicBezTo>
                <a:lnTo>
                  <a:pt x="19287" y="12840"/>
                </a:lnTo>
                <a:cubicBezTo>
                  <a:pt x="19459" y="12188"/>
                  <a:pt x="19552" y="11504"/>
                  <a:pt x="19552" y="10800"/>
                </a:cubicBezTo>
                <a:cubicBezTo>
                  <a:pt x="19552" y="10096"/>
                  <a:pt x="19459" y="9412"/>
                  <a:pt x="19287" y="8759"/>
                </a:cubicBezTo>
                <a:lnTo>
                  <a:pt x="21600" y="7488"/>
                </a:lnTo>
                <a:cubicBezTo>
                  <a:pt x="21358" y="6774"/>
                  <a:pt x="21034" y="6074"/>
                  <a:pt x="20624" y="540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39" name="Shape 2439"/>
          <p:cNvSpPr/>
          <p:nvPr/>
        </p:nvSpPr>
        <p:spPr>
          <a:xfrm>
            <a:off x="1973222" y="4545233"/>
            <a:ext cx="615153" cy="617995"/>
          </a:xfrm>
          <a:custGeom>
            <a:avLst/>
            <a:gdLst/>
            <a:ahLst/>
            <a:cxnLst>
              <a:cxn ang="0">
                <a:pos x="wd2" y="hd2"/>
              </a:cxn>
              <a:cxn ang="5400000">
                <a:pos x="wd2" y="hd2"/>
              </a:cxn>
              <a:cxn ang="10800000">
                <a:pos x="wd2" y="hd2"/>
              </a:cxn>
              <a:cxn ang="16200000">
                <a:pos x="wd2" y="hd2"/>
              </a:cxn>
            </a:cxnLst>
            <a:rect l="0" t="0" r="r" b="b"/>
            <a:pathLst>
              <a:path w="21600" h="21600" extrusionOk="0">
                <a:moveTo>
                  <a:pt x="10799" y="5867"/>
                </a:moveTo>
                <a:cubicBezTo>
                  <a:pt x="13537" y="5867"/>
                  <a:pt x="15755" y="8076"/>
                  <a:pt x="15755" y="10800"/>
                </a:cubicBezTo>
                <a:cubicBezTo>
                  <a:pt x="15755" y="13524"/>
                  <a:pt x="13537" y="15732"/>
                  <a:pt x="10799" y="15732"/>
                </a:cubicBezTo>
                <a:cubicBezTo>
                  <a:pt x="8063" y="15732"/>
                  <a:pt x="5845" y="13524"/>
                  <a:pt x="5845" y="10800"/>
                </a:cubicBezTo>
                <a:cubicBezTo>
                  <a:pt x="5845" y="8076"/>
                  <a:pt x="8063" y="5867"/>
                  <a:pt x="10799" y="5867"/>
                </a:cubicBezTo>
                <a:close/>
                <a:moveTo>
                  <a:pt x="115" y="12676"/>
                </a:moveTo>
                <a:cubicBezTo>
                  <a:pt x="176" y="13015"/>
                  <a:pt x="256" y="13347"/>
                  <a:pt x="356" y="13668"/>
                </a:cubicBezTo>
                <a:lnTo>
                  <a:pt x="2964" y="13211"/>
                </a:lnTo>
                <a:cubicBezTo>
                  <a:pt x="3044" y="13468"/>
                  <a:pt x="3135" y="13721"/>
                  <a:pt x="3240" y="13967"/>
                </a:cubicBezTo>
                <a:lnTo>
                  <a:pt x="946" y="15285"/>
                </a:lnTo>
                <a:cubicBezTo>
                  <a:pt x="1078" y="15595"/>
                  <a:pt x="1230" y="15901"/>
                  <a:pt x="1404" y="16199"/>
                </a:cubicBezTo>
                <a:cubicBezTo>
                  <a:pt x="1577" y="16499"/>
                  <a:pt x="1767" y="16782"/>
                  <a:pt x="1971" y="17051"/>
                </a:cubicBezTo>
                <a:lnTo>
                  <a:pt x="4266" y="15732"/>
                </a:lnTo>
                <a:cubicBezTo>
                  <a:pt x="4429" y="15945"/>
                  <a:pt x="4603" y="16152"/>
                  <a:pt x="4785" y="16348"/>
                </a:cubicBezTo>
                <a:lnTo>
                  <a:pt x="3082" y="18369"/>
                </a:lnTo>
                <a:cubicBezTo>
                  <a:pt x="3312" y="18615"/>
                  <a:pt x="3560" y="18851"/>
                  <a:pt x="3826" y="19074"/>
                </a:cubicBezTo>
                <a:cubicBezTo>
                  <a:pt x="4091" y="19295"/>
                  <a:pt x="4368" y="19498"/>
                  <a:pt x="4651" y="19681"/>
                </a:cubicBezTo>
                <a:lnTo>
                  <a:pt x="6355" y="17659"/>
                </a:lnTo>
                <a:cubicBezTo>
                  <a:pt x="6581" y="17805"/>
                  <a:pt x="6814" y="17940"/>
                  <a:pt x="7054" y="18063"/>
                </a:cubicBezTo>
                <a:lnTo>
                  <a:pt x="6148" y="20540"/>
                </a:lnTo>
                <a:cubicBezTo>
                  <a:pt x="6449" y="20694"/>
                  <a:pt x="6763" y="20830"/>
                  <a:pt x="7089" y="20948"/>
                </a:cubicBezTo>
                <a:cubicBezTo>
                  <a:pt x="7415" y="21066"/>
                  <a:pt x="7744" y="21163"/>
                  <a:pt x="8073" y="21238"/>
                </a:cubicBezTo>
                <a:lnTo>
                  <a:pt x="8979" y="18760"/>
                </a:lnTo>
                <a:cubicBezTo>
                  <a:pt x="9240" y="18819"/>
                  <a:pt x="9506" y="18866"/>
                  <a:pt x="9776" y="18899"/>
                </a:cubicBezTo>
                <a:lnTo>
                  <a:pt x="9776" y="21536"/>
                </a:lnTo>
                <a:cubicBezTo>
                  <a:pt x="10111" y="21579"/>
                  <a:pt x="10453" y="21600"/>
                  <a:pt x="10799" y="21600"/>
                </a:cubicBezTo>
                <a:cubicBezTo>
                  <a:pt x="11147" y="21600"/>
                  <a:pt x="11489" y="21577"/>
                  <a:pt x="11824" y="21536"/>
                </a:cubicBezTo>
                <a:lnTo>
                  <a:pt x="11824" y="18899"/>
                </a:lnTo>
                <a:cubicBezTo>
                  <a:pt x="12094" y="18866"/>
                  <a:pt x="12360" y="18819"/>
                  <a:pt x="12621" y="18761"/>
                </a:cubicBezTo>
                <a:lnTo>
                  <a:pt x="13526" y="21238"/>
                </a:lnTo>
                <a:cubicBezTo>
                  <a:pt x="13856" y="21163"/>
                  <a:pt x="14185" y="21066"/>
                  <a:pt x="14511" y="20948"/>
                </a:cubicBezTo>
                <a:cubicBezTo>
                  <a:pt x="14837" y="20830"/>
                  <a:pt x="15150" y="20694"/>
                  <a:pt x="15452" y="20540"/>
                </a:cubicBezTo>
                <a:lnTo>
                  <a:pt x="14546" y="18063"/>
                </a:lnTo>
                <a:cubicBezTo>
                  <a:pt x="14786" y="17940"/>
                  <a:pt x="15019" y="17805"/>
                  <a:pt x="15245" y="17659"/>
                </a:cubicBezTo>
                <a:lnTo>
                  <a:pt x="16949" y="19681"/>
                </a:lnTo>
                <a:cubicBezTo>
                  <a:pt x="17232" y="19498"/>
                  <a:pt x="17508" y="19295"/>
                  <a:pt x="17774" y="19074"/>
                </a:cubicBezTo>
                <a:cubicBezTo>
                  <a:pt x="18040" y="18851"/>
                  <a:pt x="18288" y="18615"/>
                  <a:pt x="18518" y="18369"/>
                </a:cubicBezTo>
                <a:lnTo>
                  <a:pt x="16813" y="16348"/>
                </a:lnTo>
                <a:cubicBezTo>
                  <a:pt x="16997" y="16152"/>
                  <a:pt x="17171" y="15946"/>
                  <a:pt x="17333" y="15732"/>
                </a:cubicBezTo>
                <a:lnTo>
                  <a:pt x="19629" y="17051"/>
                </a:lnTo>
                <a:cubicBezTo>
                  <a:pt x="19833" y="16782"/>
                  <a:pt x="20023" y="16499"/>
                  <a:pt x="20196" y="16199"/>
                </a:cubicBezTo>
                <a:cubicBezTo>
                  <a:pt x="20369" y="15901"/>
                  <a:pt x="20522" y="15595"/>
                  <a:pt x="20652" y="15285"/>
                </a:cubicBezTo>
                <a:lnTo>
                  <a:pt x="18360" y="13967"/>
                </a:lnTo>
                <a:cubicBezTo>
                  <a:pt x="18463" y="13721"/>
                  <a:pt x="18556" y="13468"/>
                  <a:pt x="18636" y="13211"/>
                </a:cubicBezTo>
                <a:lnTo>
                  <a:pt x="21244" y="13668"/>
                </a:lnTo>
                <a:cubicBezTo>
                  <a:pt x="21343" y="13347"/>
                  <a:pt x="21424" y="13015"/>
                  <a:pt x="21484" y="12676"/>
                </a:cubicBezTo>
                <a:cubicBezTo>
                  <a:pt x="21545" y="12335"/>
                  <a:pt x="21583" y="11996"/>
                  <a:pt x="21600" y="11661"/>
                </a:cubicBezTo>
                <a:lnTo>
                  <a:pt x="18990" y="11203"/>
                </a:lnTo>
                <a:cubicBezTo>
                  <a:pt x="18997" y="11069"/>
                  <a:pt x="19000" y="10935"/>
                  <a:pt x="19000" y="10800"/>
                </a:cubicBezTo>
                <a:cubicBezTo>
                  <a:pt x="19000" y="10665"/>
                  <a:pt x="18997" y="10531"/>
                  <a:pt x="18990" y="10397"/>
                </a:cubicBezTo>
                <a:lnTo>
                  <a:pt x="21600" y="9939"/>
                </a:lnTo>
                <a:cubicBezTo>
                  <a:pt x="21583" y="9602"/>
                  <a:pt x="21545" y="9265"/>
                  <a:pt x="21484" y="8924"/>
                </a:cubicBezTo>
                <a:cubicBezTo>
                  <a:pt x="21424" y="8585"/>
                  <a:pt x="21343" y="8254"/>
                  <a:pt x="21244" y="7932"/>
                </a:cubicBezTo>
                <a:lnTo>
                  <a:pt x="18636" y="8389"/>
                </a:lnTo>
                <a:cubicBezTo>
                  <a:pt x="18556" y="8132"/>
                  <a:pt x="18463" y="7879"/>
                  <a:pt x="18360" y="7633"/>
                </a:cubicBezTo>
                <a:lnTo>
                  <a:pt x="20652" y="6315"/>
                </a:lnTo>
                <a:cubicBezTo>
                  <a:pt x="20522" y="6005"/>
                  <a:pt x="20369" y="5699"/>
                  <a:pt x="20196" y="5401"/>
                </a:cubicBezTo>
                <a:cubicBezTo>
                  <a:pt x="20023" y="5101"/>
                  <a:pt x="19833" y="4818"/>
                  <a:pt x="19629" y="4549"/>
                </a:cubicBezTo>
                <a:lnTo>
                  <a:pt x="17333" y="5867"/>
                </a:lnTo>
                <a:cubicBezTo>
                  <a:pt x="17170" y="5654"/>
                  <a:pt x="16997" y="5448"/>
                  <a:pt x="16813" y="5252"/>
                </a:cubicBezTo>
                <a:lnTo>
                  <a:pt x="18518" y="3231"/>
                </a:lnTo>
                <a:cubicBezTo>
                  <a:pt x="18288" y="2985"/>
                  <a:pt x="18040" y="2749"/>
                  <a:pt x="17774" y="2526"/>
                </a:cubicBezTo>
                <a:cubicBezTo>
                  <a:pt x="17508" y="2305"/>
                  <a:pt x="17232" y="2102"/>
                  <a:pt x="16949" y="1920"/>
                </a:cubicBezTo>
                <a:lnTo>
                  <a:pt x="15245" y="3941"/>
                </a:lnTo>
                <a:cubicBezTo>
                  <a:pt x="15019" y="3795"/>
                  <a:pt x="14785" y="3660"/>
                  <a:pt x="14546" y="3537"/>
                </a:cubicBezTo>
                <a:lnTo>
                  <a:pt x="15452" y="1060"/>
                </a:lnTo>
                <a:cubicBezTo>
                  <a:pt x="15150" y="906"/>
                  <a:pt x="14837" y="770"/>
                  <a:pt x="14511" y="652"/>
                </a:cubicBezTo>
                <a:cubicBezTo>
                  <a:pt x="14185" y="534"/>
                  <a:pt x="13856" y="437"/>
                  <a:pt x="13526" y="362"/>
                </a:cubicBezTo>
                <a:lnTo>
                  <a:pt x="12621" y="2840"/>
                </a:lnTo>
                <a:cubicBezTo>
                  <a:pt x="12359" y="2780"/>
                  <a:pt x="12094" y="2734"/>
                  <a:pt x="11824" y="2701"/>
                </a:cubicBezTo>
                <a:lnTo>
                  <a:pt x="11824" y="64"/>
                </a:lnTo>
                <a:cubicBezTo>
                  <a:pt x="11489" y="23"/>
                  <a:pt x="11147" y="0"/>
                  <a:pt x="10799" y="0"/>
                </a:cubicBezTo>
                <a:cubicBezTo>
                  <a:pt x="10453" y="0"/>
                  <a:pt x="10111" y="23"/>
                  <a:pt x="9776" y="64"/>
                </a:cubicBezTo>
                <a:lnTo>
                  <a:pt x="9776" y="2701"/>
                </a:lnTo>
                <a:cubicBezTo>
                  <a:pt x="9506" y="2734"/>
                  <a:pt x="9240" y="2780"/>
                  <a:pt x="8979" y="2839"/>
                </a:cubicBezTo>
                <a:lnTo>
                  <a:pt x="8073" y="362"/>
                </a:lnTo>
                <a:cubicBezTo>
                  <a:pt x="7744" y="437"/>
                  <a:pt x="7415" y="534"/>
                  <a:pt x="7089" y="652"/>
                </a:cubicBezTo>
                <a:cubicBezTo>
                  <a:pt x="6763" y="770"/>
                  <a:pt x="6449" y="906"/>
                  <a:pt x="6148" y="1058"/>
                </a:cubicBezTo>
                <a:lnTo>
                  <a:pt x="7054" y="3537"/>
                </a:lnTo>
                <a:cubicBezTo>
                  <a:pt x="6814" y="3660"/>
                  <a:pt x="6581" y="3795"/>
                  <a:pt x="6355" y="3941"/>
                </a:cubicBezTo>
                <a:lnTo>
                  <a:pt x="4651" y="1920"/>
                </a:lnTo>
                <a:cubicBezTo>
                  <a:pt x="4368" y="2102"/>
                  <a:pt x="4091" y="2305"/>
                  <a:pt x="3826" y="2526"/>
                </a:cubicBezTo>
                <a:cubicBezTo>
                  <a:pt x="3560" y="2749"/>
                  <a:pt x="3312" y="2985"/>
                  <a:pt x="3082" y="3231"/>
                </a:cubicBezTo>
                <a:lnTo>
                  <a:pt x="4785" y="5251"/>
                </a:lnTo>
                <a:cubicBezTo>
                  <a:pt x="4602" y="5448"/>
                  <a:pt x="4429" y="5654"/>
                  <a:pt x="4266" y="5867"/>
                </a:cubicBezTo>
                <a:lnTo>
                  <a:pt x="1971" y="4549"/>
                </a:lnTo>
                <a:cubicBezTo>
                  <a:pt x="1767" y="4816"/>
                  <a:pt x="1577" y="5101"/>
                  <a:pt x="1404" y="5401"/>
                </a:cubicBezTo>
                <a:cubicBezTo>
                  <a:pt x="1230" y="5699"/>
                  <a:pt x="1078" y="6005"/>
                  <a:pt x="946" y="6315"/>
                </a:cubicBezTo>
                <a:lnTo>
                  <a:pt x="3240" y="7633"/>
                </a:lnTo>
                <a:cubicBezTo>
                  <a:pt x="3135" y="7879"/>
                  <a:pt x="3044" y="8132"/>
                  <a:pt x="2964" y="8389"/>
                </a:cubicBezTo>
                <a:lnTo>
                  <a:pt x="356" y="7932"/>
                </a:lnTo>
                <a:cubicBezTo>
                  <a:pt x="256" y="8254"/>
                  <a:pt x="176" y="8585"/>
                  <a:pt x="115" y="8924"/>
                </a:cubicBezTo>
                <a:cubicBezTo>
                  <a:pt x="54" y="9265"/>
                  <a:pt x="17" y="9604"/>
                  <a:pt x="0" y="9939"/>
                </a:cubicBezTo>
                <a:lnTo>
                  <a:pt x="2610" y="10397"/>
                </a:lnTo>
                <a:cubicBezTo>
                  <a:pt x="2603" y="10531"/>
                  <a:pt x="2600" y="10665"/>
                  <a:pt x="2600" y="10800"/>
                </a:cubicBezTo>
                <a:cubicBezTo>
                  <a:pt x="2600" y="10935"/>
                  <a:pt x="2603" y="11069"/>
                  <a:pt x="2610" y="11203"/>
                </a:cubicBezTo>
                <a:lnTo>
                  <a:pt x="0" y="11661"/>
                </a:lnTo>
                <a:cubicBezTo>
                  <a:pt x="16" y="11996"/>
                  <a:pt x="54" y="12335"/>
                  <a:pt x="115" y="12676"/>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0" name="Shape 2440"/>
          <p:cNvSpPr/>
          <p:nvPr/>
        </p:nvSpPr>
        <p:spPr>
          <a:xfrm>
            <a:off x="3392030" y="5943278"/>
            <a:ext cx="643003" cy="644369"/>
          </a:xfrm>
          <a:custGeom>
            <a:avLst/>
            <a:gdLst/>
            <a:ahLst/>
            <a:cxnLst>
              <a:cxn ang="0">
                <a:pos x="wd2" y="hd2"/>
              </a:cxn>
              <a:cxn ang="5400000">
                <a:pos x="wd2" y="hd2"/>
              </a:cxn>
              <a:cxn ang="10800000">
                <a:pos x="wd2" y="hd2"/>
              </a:cxn>
              <a:cxn ang="16200000">
                <a:pos x="wd2" y="hd2"/>
              </a:cxn>
            </a:cxnLst>
            <a:rect l="0" t="0" r="r" b="b"/>
            <a:pathLst>
              <a:path w="21600" h="21600" extrusionOk="0">
                <a:moveTo>
                  <a:pt x="16258" y="10285"/>
                </a:moveTo>
                <a:lnTo>
                  <a:pt x="13924" y="10285"/>
                </a:lnTo>
                <a:lnTo>
                  <a:pt x="13358" y="10285"/>
                </a:lnTo>
                <a:cubicBezTo>
                  <a:pt x="13336" y="10176"/>
                  <a:pt x="13307" y="10072"/>
                  <a:pt x="13274" y="9968"/>
                </a:cubicBezTo>
                <a:lnTo>
                  <a:pt x="13924" y="9593"/>
                </a:lnTo>
                <a:lnTo>
                  <a:pt x="16258" y="8249"/>
                </a:lnTo>
                <a:lnTo>
                  <a:pt x="18371" y="7031"/>
                </a:lnTo>
                <a:cubicBezTo>
                  <a:pt x="18866" y="8020"/>
                  <a:pt x="19173" y="9122"/>
                  <a:pt x="19244" y="10285"/>
                </a:cubicBezTo>
                <a:cubicBezTo>
                  <a:pt x="19244" y="10285"/>
                  <a:pt x="16258" y="10285"/>
                  <a:pt x="16258" y="10285"/>
                </a:cubicBezTo>
                <a:close/>
                <a:moveTo>
                  <a:pt x="18371" y="14567"/>
                </a:moveTo>
                <a:lnTo>
                  <a:pt x="16258" y="13350"/>
                </a:lnTo>
                <a:lnTo>
                  <a:pt x="13924" y="12006"/>
                </a:lnTo>
                <a:lnTo>
                  <a:pt x="13274" y="11630"/>
                </a:lnTo>
                <a:cubicBezTo>
                  <a:pt x="13308" y="11528"/>
                  <a:pt x="13336" y="11421"/>
                  <a:pt x="13358" y="11314"/>
                </a:cubicBezTo>
                <a:lnTo>
                  <a:pt x="13924" y="11314"/>
                </a:lnTo>
                <a:lnTo>
                  <a:pt x="16258" y="11314"/>
                </a:lnTo>
                <a:lnTo>
                  <a:pt x="19244" y="11314"/>
                </a:lnTo>
                <a:cubicBezTo>
                  <a:pt x="19173" y="12478"/>
                  <a:pt x="18866" y="13579"/>
                  <a:pt x="18371" y="14567"/>
                </a:cubicBezTo>
                <a:close/>
                <a:moveTo>
                  <a:pt x="16258" y="17249"/>
                </a:moveTo>
                <a:cubicBezTo>
                  <a:pt x="16007" y="17461"/>
                  <a:pt x="15744" y="17658"/>
                  <a:pt x="15469" y="17839"/>
                </a:cubicBezTo>
                <a:lnTo>
                  <a:pt x="13924" y="15170"/>
                </a:lnTo>
                <a:lnTo>
                  <a:pt x="12945" y="13479"/>
                </a:lnTo>
                <a:lnTo>
                  <a:pt x="12525" y="12752"/>
                </a:lnTo>
                <a:cubicBezTo>
                  <a:pt x="12607" y="12680"/>
                  <a:pt x="12684" y="12603"/>
                  <a:pt x="12757" y="12522"/>
                </a:cubicBezTo>
                <a:lnTo>
                  <a:pt x="12945" y="12630"/>
                </a:lnTo>
                <a:lnTo>
                  <a:pt x="13924" y="13194"/>
                </a:lnTo>
                <a:lnTo>
                  <a:pt x="16258" y="14537"/>
                </a:lnTo>
                <a:lnTo>
                  <a:pt x="17854" y="15459"/>
                </a:lnTo>
                <a:cubicBezTo>
                  <a:pt x="17410" y="16128"/>
                  <a:pt x="16872" y="16732"/>
                  <a:pt x="16258" y="17249"/>
                </a:cubicBezTo>
                <a:close/>
                <a:moveTo>
                  <a:pt x="13924" y="18645"/>
                </a:moveTo>
                <a:cubicBezTo>
                  <a:pt x="13607" y="18772"/>
                  <a:pt x="13280" y="18879"/>
                  <a:pt x="12945" y="18966"/>
                </a:cubicBezTo>
                <a:cubicBezTo>
                  <a:pt x="12421" y="19103"/>
                  <a:pt x="11876" y="19191"/>
                  <a:pt x="11316" y="19224"/>
                </a:cubicBezTo>
                <a:lnTo>
                  <a:pt x="11316" y="13352"/>
                </a:lnTo>
                <a:cubicBezTo>
                  <a:pt x="11424" y="13329"/>
                  <a:pt x="11530" y="13301"/>
                  <a:pt x="11633" y="13267"/>
                </a:cubicBezTo>
                <a:lnTo>
                  <a:pt x="12945" y="15536"/>
                </a:lnTo>
                <a:lnTo>
                  <a:pt x="13924" y="17228"/>
                </a:lnTo>
                <a:lnTo>
                  <a:pt x="14576" y="18355"/>
                </a:lnTo>
                <a:cubicBezTo>
                  <a:pt x="14364" y="18461"/>
                  <a:pt x="14147" y="18557"/>
                  <a:pt x="13924" y="18645"/>
                </a:cubicBezTo>
                <a:close/>
                <a:moveTo>
                  <a:pt x="9079" y="10799"/>
                </a:moveTo>
                <a:cubicBezTo>
                  <a:pt x="9079" y="9851"/>
                  <a:pt x="9849" y="9082"/>
                  <a:pt x="10800" y="9082"/>
                </a:cubicBezTo>
                <a:cubicBezTo>
                  <a:pt x="11751" y="9082"/>
                  <a:pt x="12521" y="9851"/>
                  <a:pt x="12521" y="10799"/>
                </a:cubicBezTo>
                <a:cubicBezTo>
                  <a:pt x="12521" y="11747"/>
                  <a:pt x="11751" y="12516"/>
                  <a:pt x="10800" y="12516"/>
                </a:cubicBezTo>
                <a:cubicBezTo>
                  <a:pt x="9849" y="12516"/>
                  <a:pt x="9079" y="11747"/>
                  <a:pt x="9079" y="10799"/>
                </a:cubicBezTo>
                <a:close/>
                <a:moveTo>
                  <a:pt x="10284" y="19224"/>
                </a:moveTo>
                <a:cubicBezTo>
                  <a:pt x="9724" y="19191"/>
                  <a:pt x="9179" y="19103"/>
                  <a:pt x="8653" y="18966"/>
                </a:cubicBezTo>
                <a:cubicBezTo>
                  <a:pt x="8319" y="18879"/>
                  <a:pt x="7993" y="18772"/>
                  <a:pt x="7676" y="18645"/>
                </a:cubicBezTo>
                <a:cubicBezTo>
                  <a:pt x="7453" y="18557"/>
                  <a:pt x="7236" y="18461"/>
                  <a:pt x="7024" y="18355"/>
                </a:cubicBezTo>
                <a:lnTo>
                  <a:pt x="7676" y="17228"/>
                </a:lnTo>
                <a:lnTo>
                  <a:pt x="8653" y="15538"/>
                </a:lnTo>
                <a:lnTo>
                  <a:pt x="9967" y="13267"/>
                </a:lnTo>
                <a:cubicBezTo>
                  <a:pt x="10070" y="13301"/>
                  <a:pt x="10176" y="13329"/>
                  <a:pt x="10284" y="13352"/>
                </a:cubicBezTo>
                <a:cubicBezTo>
                  <a:pt x="10284" y="13352"/>
                  <a:pt x="10284" y="19224"/>
                  <a:pt x="10284" y="19224"/>
                </a:cubicBezTo>
                <a:close/>
                <a:moveTo>
                  <a:pt x="6131" y="17839"/>
                </a:moveTo>
                <a:cubicBezTo>
                  <a:pt x="5857" y="17658"/>
                  <a:pt x="5593" y="17460"/>
                  <a:pt x="5342" y="17248"/>
                </a:cubicBezTo>
                <a:cubicBezTo>
                  <a:pt x="4728" y="16730"/>
                  <a:pt x="4190" y="16128"/>
                  <a:pt x="3745" y="15459"/>
                </a:cubicBezTo>
                <a:lnTo>
                  <a:pt x="5342" y="14539"/>
                </a:lnTo>
                <a:lnTo>
                  <a:pt x="7676" y="13194"/>
                </a:lnTo>
                <a:lnTo>
                  <a:pt x="8653" y="12631"/>
                </a:lnTo>
                <a:lnTo>
                  <a:pt x="8843" y="12522"/>
                </a:lnTo>
                <a:cubicBezTo>
                  <a:pt x="8916" y="12603"/>
                  <a:pt x="8994" y="12679"/>
                  <a:pt x="9075" y="12752"/>
                </a:cubicBezTo>
                <a:lnTo>
                  <a:pt x="8653" y="13479"/>
                </a:lnTo>
                <a:lnTo>
                  <a:pt x="7676" y="15170"/>
                </a:lnTo>
                <a:cubicBezTo>
                  <a:pt x="7676" y="15170"/>
                  <a:pt x="6131" y="17839"/>
                  <a:pt x="6131" y="17839"/>
                </a:cubicBezTo>
                <a:close/>
                <a:moveTo>
                  <a:pt x="2356" y="11314"/>
                </a:moveTo>
                <a:lnTo>
                  <a:pt x="5342" y="11314"/>
                </a:lnTo>
                <a:lnTo>
                  <a:pt x="7676" y="11314"/>
                </a:lnTo>
                <a:lnTo>
                  <a:pt x="8242" y="11314"/>
                </a:lnTo>
                <a:cubicBezTo>
                  <a:pt x="8264" y="11421"/>
                  <a:pt x="8292" y="11528"/>
                  <a:pt x="8328" y="11630"/>
                </a:cubicBezTo>
                <a:lnTo>
                  <a:pt x="7676" y="12006"/>
                </a:lnTo>
                <a:lnTo>
                  <a:pt x="5342" y="13350"/>
                </a:lnTo>
                <a:lnTo>
                  <a:pt x="3229" y="14568"/>
                </a:lnTo>
                <a:cubicBezTo>
                  <a:pt x="2732" y="13579"/>
                  <a:pt x="2427" y="12478"/>
                  <a:pt x="2356" y="11314"/>
                </a:cubicBezTo>
                <a:close/>
                <a:moveTo>
                  <a:pt x="3230" y="7032"/>
                </a:moveTo>
                <a:lnTo>
                  <a:pt x="5342" y="8249"/>
                </a:lnTo>
                <a:lnTo>
                  <a:pt x="7676" y="9594"/>
                </a:lnTo>
                <a:lnTo>
                  <a:pt x="8328" y="9969"/>
                </a:lnTo>
                <a:cubicBezTo>
                  <a:pt x="8292" y="10072"/>
                  <a:pt x="8264" y="10177"/>
                  <a:pt x="8242" y="10285"/>
                </a:cubicBezTo>
                <a:lnTo>
                  <a:pt x="7676" y="10285"/>
                </a:lnTo>
                <a:lnTo>
                  <a:pt x="5342" y="10285"/>
                </a:lnTo>
                <a:lnTo>
                  <a:pt x="2356" y="10285"/>
                </a:lnTo>
                <a:cubicBezTo>
                  <a:pt x="2427" y="9122"/>
                  <a:pt x="2733" y="8021"/>
                  <a:pt x="3230" y="7032"/>
                </a:cubicBezTo>
                <a:close/>
                <a:moveTo>
                  <a:pt x="5342" y="4351"/>
                </a:moveTo>
                <a:cubicBezTo>
                  <a:pt x="5593" y="4139"/>
                  <a:pt x="5857" y="3942"/>
                  <a:pt x="6131" y="3759"/>
                </a:cubicBezTo>
                <a:lnTo>
                  <a:pt x="7676" y="6427"/>
                </a:lnTo>
                <a:lnTo>
                  <a:pt x="8653" y="8119"/>
                </a:lnTo>
                <a:lnTo>
                  <a:pt x="9075" y="8847"/>
                </a:lnTo>
                <a:cubicBezTo>
                  <a:pt x="8994" y="8918"/>
                  <a:pt x="8916" y="8996"/>
                  <a:pt x="8843" y="9079"/>
                </a:cubicBezTo>
                <a:lnTo>
                  <a:pt x="8653" y="8969"/>
                </a:lnTo>
                <a:lnTo>
                  <a:pt x="7676" y="8405"/>
                </a:lnTo>
                <a:lnTo>
                  <a:pt x="5342" y="7061"/>
                </a:lnTo>
                <a:lnTo>
                  <a:pt x="3745" y="6141"/>
                </a:lnTo>
                <a:cubicBezTo>
                  <a:pt x="4190" y="5472"/>
                  <a:pt x="4728" y="4868"/>
                  <a:pt x="5342" y="4351"/>
                </a:cubicBezTo>
                <a:close/>
                <a:moveTo>
                  <a:pt x="7676" y="2954"/>
                </a:moveTo>
                <a:cubicBezTo>
                  <a:pt x="7993" y="2828"/>
                  <a:pt x="8319" y="2720"/>
                  <a:pt x="8653" y="2632"/>
                </a:cubicBezTo>
                <a:cubicBezTo>
                  <a:pt x="9179" y="2495"/>
                  <a:pt x="9724" y="2407"/>
                  <a:pt x="10284" y="2374"/>
                </a:cubicBezTo>
                <a:lnTo>
                  <a:pt x="10284" y="8248"/>
                </a:lnTo>
                <a:cubicBezTo>
                  <a:pt x="10176" y="8269"/>
                  <a:pt x="10070" y="8297"/>
                  <a:pt x="9967" y="8332"/>
                </a:cubicBezTo>
                <a:lnTo>
                  <a:pt x="8653" y="6062"/>
                </a:lnTo>
                <a:lnTo>
                  <a:pt x="7676" y="4370"/>
                </a:lnTo>
                <a:lnTo>
                  <a:pt x="7024" y="3245"/>
                </a:lnTo>
                <a:cubicBezTo>
                  <a:pt x="7236" y="3138"/>
                  <a:pt x="7453" y="3041"/>
                  <a:pt x="7676" y="2954"/>
                </a:cubicBezTo>
                <a:close/>
                <a:moveTo>
                  <a:pt x="11316" y="2373"/>
                </a:moveTo>
                <a:cubicBezTo>
                  <a:pt x="11876" y="2407"/>
                  <a:pt x="12421" y="2495"/>
                  <a:pt x="12945" y="2632"/>
                </a:cubicBezTo>
                <a:cubicBezTo>
                  <a:pt x="13280" y="2720"/>
                  <a:pt x="13607" y="2828"/>
                  <a:pt x="13924" y="2954"/>
                </a:cubicBezTo>
                <a:cubicBezTo>
                  <a:pt x="14147" y="3041"/>
                  <a:pt x="14364" y="3138"/>
                  <a:pt x="14576" y="3245"/>
                </a:cubicBezTo>
                <a:lnTo>
                  <a:pt x="13924" y="4370"/>
                </a:lnTo>
                <a:lnTo>
                  <a:pt x="12945" y="6062"/>
                </a:lnTo>
                <a:lnTo>
                  <a:pt x="11633" y="8332"/>
                </a:lnTo>
                <a:cubicBezTo>
                  <a:pt x="11530" y="8297"/>
                  <a:pt x="11424" y="8269"/>
                  <a:pt x="11316" y="8248"/>
                </a:cubicBezTo>
                <a:cubicBezTo>
                  <a:pt x="11316" y="8248"/>
                  <a:pt x="11316" y="2373"/>
                  <a:pt x="11316" y="2373"/>
                </a:cubicBezTo>
                <a:close/>
                <a:moveTo>
                  <a:pt x="15469" y="3759"/>
                </a:moveTo>
                <a:cubicBezTo>
                  <a:pt x="15744" y="3941"/>
                  <a:pt x="16007" y="4139"/>
                  <a:pt x="16258" y="4350"/>
                </a:cubicBezTo>
                <a:cubicBezTo>
                  <a:pt x="16872" y="4868"/>
                  <a:pt x="17410" y="5471"/>
                  <a:pt x="17854" y="6141"/>
                </a:cubicBezTo>
                <a:lnTo>
                  <a:pt x="16258" y="7061"/>
                </a:lnTo>
                <a:lnTo>
                  <a:pt x="13924" y="8405"/>
                </a:lnTo>
                <a:lnTo>
                  <a:pt x="12945" y="8969"/>
                </a:lnTo>
                <a:lnTo>
                  <a:pt x="12757" y="9079"/>
                </a:lnTo>
                <a:cubicBezTo>
                  <a:pt x="12684" y="8996"/>
                  <a:pt x="12607" y="8918"/>
                  <a:pt x="12525" y="8847"/>
                </a:cubicBezTo>
                <a:lnTo>
                  <a:pt x="12945" y="8121"/>
                </a:lnTo>
                <a:lnTo>
                  <a:pt x="13924" y="6428"/>
                </a:lnTo>
                <a:cubicBezTo>
                  <a:pt x="13924" y="6428"/>
                  <a:pt x="15469" y="3759"/>
                  <a:pt x="15469" y="3759"/>
                </a:cubicBezTo>
                <a:close/>
                <a:moveTo>
                  <a:pt x="21187" y="7760"/>
                </a:moveTo>
                <a:lnTo>
                  <a:pt x="19948" y="7978"/>
                </a:lnTo>
                <a:cubicBezTo>
                  <a:pt x="19853" y="7677"/>
                  <a:pt x="19745" y="7381"/>
                  <a:pt x="19624" y="7093"/>
                </a:cubicBezTo>
                <a:lnTo>
                  <a:pt x="20715" y="6464"/>
                </a:lnTo>
                <a:cubicBezTo>
                  <a:pt x="20392" y="5730"/>
                  <a:pt x="19990" y="5037"/>
                  <a:pt x="19518" y="4400"/>
                </a:cubicBezTo>
                <a:lnTo>
                  <a:pt x="18426" y="5028"/>
                </a:lnTo>
                <a:cubicBezTo>
                  <a:pt x="18237" y="4778"/>
                  <a:pt x="18033" y="4538"/>
                  <a:pt x="17820" y="4308"/>
                </a:cubicBezTo>
                <a:lnTo>
                  <a:pt x="18630" y="3344"/>
                </a:lnTo>
                <a:cubicBezTo>
                  <a:pt x="18080" y="2767"/>
                  <a:pt x="17465" y="2252"/>
                  <a:pt x="16799" y="1809"/>
                </a:cubicBezTo>
                <a:lnTo>
                  <a:pt x="16258" y="2452"/>
                </a:lnTo>
                <a:lnTo>
                  <a:pt x="15989" y="2773"/>
                </a:lnTo>
                <a:cubicBezTo>
                  <a:pt x="15726" y="2603"/>
                  <a:pt x="15452" y="2446"/>
                  <a:pt x="15172" y="2302"/>
                </a:cubicBezTo>
                <a:lnTo>
                  <a:pt x="15602" y="1119"/>
                </a:lnTo>
                <a:cubicBezTo>
                  <a:pt x="15067" y="854"/>
                  <a:pt x="14506" y="632"/>
                  <a:pt x="13924" y="458"/>
                </a:cubicBezTo>
                <a:cubicBezTo>
                  <a:pt x="13737" y="401"/>
                  <a:pt x="13549" y="349"/>
                  <a:pt x="13356" y="302"/>
                </a:cubicBezTo>
                <a:lnTo>
                  <a:pt x="12945" y="1429"/>
                </a:lnTo>
                <a:lnTo>
                  <a:pt x="12925" y="1485"/>
                </a:lnTo>
                <a:cubicBezTo>
                  <a:pt x="12621" y="1416"/>
                  <a:pt x="12310" y="1362"/>
                  <a:pt x="11996" y="1322"/>
                </a:cubicBezTo>
                <a:lnTo>
                  <a:pt x="11996" y="66"/>
                </a:lnTo>
                <a:cubicBezTo>
                  <a:pt x="11603" y="23"/>
                  <a:pt x="11204" y="0"/>
                  <a:pt x="10800" y="0"/>
                </a:cubicBezTo>
                <a:cubicBezTo>
                  <a:pt x="10396" y="0"/>
                  <a:pt x="9997" y="22"/>
                  <a:pt x="9605" y="65"/>
                </a:cubicBezTo>
                <a:lnTo>
                  <a:pt x="9605" y="1322"/>
                </a:lnTo>
                <a:cubicBezTo>
                  <a:pt x="9290" y="1362"/>
                  <a:pt x="8979" y="1415"/>
                  <a:pt x="8675" y="1485"/>
                </a:cubicBezTo>
                <a:lnTo>
                  <a:pt x="8653" y="1428"/>
                </a:lnTo>
                <a:lnTo>
                  <a:pt x="8244" y="302"/>
                </a:lnTo>
                <a:cubicBezTo>
                  <a:pt x="8052" y="349"/>
                  <a:pt x="7863" y="401"/>
                  <a:pt x="7676" y="458"/>
                </a:cubicBezTo>
                <a:cubicBezTo>
                  <a:pt x="7094" y="632"/>
                  <a:pt x="6532" y="854"/>
                  <a:pt x="5996" y="1119"/>
                </a:cubicBezTo>
                <a:lnTo>
                  <a:pt x="6428" y="2301"/>
                </a:lnTo>
                <a:cubicBezTo>
                  <a:pt x="6147" y="2446"/>
                  <a:pt x="5875" y="2603"/>
                  <a:pt x="5611" y="2772"/>
                </a:cubicBezTo>
                <a:lnTo>
                  <a:pt x="5342" y="2452"/>
                </a:lnTo>
                <a:lnTo>
                  <a:pt x="4801" y="1809"/>
                </a:lnTo>
                <a:cubicBezTo>
                  <a:pt x="4135" y="2252"/>
                  <a:pt x="3520" y="2767"/>
                  <a:pt x="2970" y="3344"/>
                </a:cubicBezTo>
                <a:lnTo>
                  <a:pt x="3780" y="4307"/>
                </a:lnTo>
                <a:cubicBezTo>
                  <a:pt x="3567" y="4538"/>
                  <a:pt x="3364" y="4778"/>
                  <a:pt x="3174" y="5028"/>
                </a:cubicBezTo>
                <a:lnTo>
                  <a:pt x="2082" y="4400"/>
                </a:lnTo>
                <a:cubicBezTo>
                  <a:pt x="1611" y="5037"/>
                  <a:pt x="1208" y="5730"/>
                  <a:pt x="885" y="6464"/>
                </a:cubicBezTo>
                <a:lnTo>
                  <a:pt x="1977" y="7093"/>
                </a:lnTo>
                <a:cubicBezTo>
                  <a:pt x="1855" y="7381"/>
                  <a:pt x="1747" y="7677"/>
                  <a:pt x="1654" y="7978"/>
                </a:cubicBezTo>
                <a:lnTo>
                  <a:pt x="413" y="7760"/>
                </a:lnTo>
                <a:cubicBezTo>
                  <a:pt x="191" y="8513"/>
                  <a:pt x="51" y="9300"/>
                  <a:pt x="0" y="10110"/>
                </a:cubicBezTo>
                <a:lnTo>
                  <a:pt x="1240" y="10329"/>
                </a:lnTo>
                <a:cubicBezTo>
                  <a:pt x="1232" y="10485"/>
                  <a:pt x="1229" y="10641"/>
                  <a:pt x="1229" y="10799"/>
                </a:cubicBezTo>
                <a:cubicBezTo>
                  <a:pt x="1229" y="10958"/>
                  <a:pt x="1232" y="11114"/>
                  <a:pt x="1240" y="11270"/>
                </a:cubicBezTo>
                <a:lnTo>
                  <a:pt x="0" y="11488"/>
                </a:lnTo>
                <a:cubicBezTo>
                  <a:pt x="51" y="12299"/>
                  <a:pt x="191" y="13086"/>
                  <a:pt x="413" y="13838"/>
                </a:cubicBezTo>
                <a:lnTo>
                  <a:pt x="1654" y="13620"/>
                </a:lnTo>
                <a:cubicBezTo>
                  <a:pt x="1747" y="13921"/>
                  <a:pt x="1855" y="14217"/>
                  <a:pt x="1977" y="14506"/>
                </a:cubicBezTo>
                <a:lnTo>
                  <a:pt x="885" y="15135"/>
                </a:lnTo>
                <a:cubicBezTo>
                  <a:pt x="1208" y="15869"/>
                  <a:pt x="1611" y="16561"/>
                  <a:pt x="2082" y="17199"/>
                </a:cubicBezTo>
                <a:lnTo>
                  <a:pt x="3174" y="16571"/>
                </a:lnTo>
                <a:cubicBezTo>
                  <a:pt x="3364" y="16820"/>
                  <a:pt x="3567" y="17062"/>
                  <a:pt x="3781" y="17292"/>
                </a:cubicBezTo>
                <a:lnTo>
                  <a:pt x="2970" y="18256"/>
                </a:lnTo>
                <a:cubicBezTo>
                  <a:pt x="3522" y="18832"/>
                  <a:pt x="4135" y="19346"/>
                  <a:pt x="4801" y="19790"/>
                </a:cubicBezTo>
                <a:lnTo>
                  <a:pt x="5342" y="19147"/>
                </a:lnTo>
                <a:lnTo>
                  <a:pt x="5611" y="18825"/>
                </a:lnTo>
                <a:cubicBezTo>
                  <a:pt x="5875" y="18996"/>
                  <a:pt x="6148" y="19153"/>
                  <a:pt x="6428" y="19298"/>
                </a:cubicBezTo>
                <a:lnTo>
                  <a:pt x="5998" y="20480"/>
                </a:lnTo>
                <a:cubicBezTo>
                  <a:pt x="6532" y="20745"/>
                  <a:pt x="7094" y="20967"/>
                  <a:pt x="7676" y="21143"/>
                </a:cubicBezTo>
                <a:cubicBezTo>
                  <a:pt x="7863" y="21199"/>
                  <a:pt x="8052" y="21250"/>
                  <a:pt x="8244" y="21296"/>
                </a:cubicBezTo>
                <a:lnTo>
                  <a:pt x="8653" y="20172"/>
                </a:lnTo>
                <a:lnTo>
                  <a:pt x="8675" y="20114"/>
                </a:lnTo>
                <a:cubicBezTo>
                  <a:pt x="8979" y="20182"/>
                  <a:pt x="9290" y="20238"/>
                  <a:pt x="9605" y="20276"/>
                </a:cubicBezTo>
                <a:lnTo>
                  <a:pt x="9605" y="21534"/>
                </a:lnTo>
                <a:cubicBezTo>
                  <a:pt x="9997" y="21577"/>
                  <a:pt x="10396" y="21600"/>
                  <a:pt x="10800" y="21600"/>
                </a:cubicBezTo>
                <a:cubicBezTo>
                  <a:pt x="11204" y="21600"/>
                  <a:pt x="11603" y="21577"/>
                  <a:pt x="11996" y="21534"/>
                </a:cubicBezTo>
                <a:lnTo>
                  <a:pt x="11996" y="20276"/>
                </a:lnTo>
                <a:cubicBezTo>
                  <a:pt x="12310" y="20238"/>
                  <a:pt x="12621" y="20184"/>
                  <a:pt x="12926" y="20114"/>
                </a:cubicBezTo>
                <a:lnTo>
                  <a:pt x="12945" y="20168"/>
                </a:lnTo>
                <a:lnTo>
                  <a:pt x="13356" y="21295"/>
                </a:lnTo>
                <a:cubicBezTo>
                  <a:pt x="13549" y="21250"/>
                  <a:pt x="13737" y="21199"/>
                  <a:pt x="13924" y="21141"/>
                </a:cubicBezTo>
                <a:cubicBezTo>
                  <a:pt x="14506" y="20967"/>
                  <a:pt x="15067" y="20745"/>
                  <a:pt x="15604" y="20480"/>
                </a:cubicBezTo>
                <a:lnTo>
                  <a:pt x="15172" y="19298"/>
                </a:lnTo>
                <a:cubicBezTo>
                  <a:pt x="15453" y="19153"/>
                  <a:pt x="15726" y="18996"/>
                  <a:pt x="15989" y="18827"/>
                </a:cubicBezTo>
                <a:lnTo>
                  <a:pt x="16258" y="19145"/>
                </a:lnTo>
                <a:lnTo>
                  <a:pt x="16799" y="19790"/>
                </a:lnTo>
                <a:cubicBezTo>
                  <a:pt x="17465" y="19346"/>
                  <a:pt x="18080" y="18830"/>
                  <a:pt x="18630" y="18256"/>
                </a:cubicBezTo>
                <a:lnTo>
                  <a:pt x="17820" y="17292"/>
                </a:lnTo>
                <a:cubicBezTo>
                  <a:pt x="18034" y="17062"/>
                  <a:pt x="18237" y="16820"/>
                  <a:pt x="18426" y="16571"/>
                </a:cubicBezTo>
                <a:lnTo>
                  <a:pt x="19518" y="17199"/>
                </a:lnTo>
                <a:cubicBezTo>
                  <a:pt x="19990" y="16561"/>
                  <a:pt x="20393" y="15869"/>
                  <a:pt x="20715" y="15135"/>
                </a:cubicBezTo>
                <a:lnTo>
                  <a:pt x="19624" y="14506"/>
                </a:lnTo>
                <a:cubicBezTo>
                  <a:pt x="19746" y="14217"/>
                  <a:pt x="19853" y="13921"/>
                  <a:pt x="19948" y="13620"/>
                </a:cubicBezTo>
                <a:lnTo>
                  <a:pt x="21187" y="13838"/>
                </a:lnTo>
                <a:cubicBezTo>
                  <a:pt x="21409" y="13086"/>
                  <a:pt x="21549" y="12299"/>
                  <a:pt x="21600" y="11488"/>
                </a:cubicBezTo>
                <a:lnTo>
                  <a:pt x="20360" y="11270"/>
                </a:lnTo>
                <a:cubicBezTo>
                  <a:pt x="20368" y="11114"/>
                  <a:pt x="20371" y="10958"/>
                  <a:pt x="20371" y="10799"/>
                </a:cubicBezTo>
                <a:cubicBezTo>
                  <a:pt x="20371" y="10641"/>
                  <a:pt x="20368" y="10484"/>
                  <a:pt x="20360" y="10329"/>
                </a:cubicBezTo>
                <a:lnTo>
                  <a:pt x="21600" y="10110"/>
                </a:lnTo>
                <a:cubicBezTo>
                  <a:pt x="21549" y="9300"/>
                  <a:pt x="21409" y="8513"/>
                  <a:pt x="21187" y="776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1" name="Shape 2441"/>
          <p:cNvSpPr/>
          <p:nvPr/>
        </p:nvSpPr>
        <p:spPr>
          <a:xfrm>
            <a:off x="2153169" y="5832542"/>
            <a:ext cx="768906" cy="768862"/>
          </a:xfrm>
          <a:custGeom>
            <a:avLst/>
            <a:gdLst/>
            <a:ahLst/>
            <a:cxnLst>
              <a:cxn ang="0">
                <a:pos x="wd2" y="hd2"/>
              </a:cxn>
              <a:cxn ang="5400000">
                <a:pos x="wd2" y="hd2"/>
              </a:cxn>
              <a:cxn ang="10800000">
                <a:pos x="wd2" y="hd2"/>
              </a:cxn>
              <a:cxn ang="16200000">
                <a:pos x="wd2" y="hd2"/>
              </a:cxn>
            </a:cxnLst>
            <a:rect l="0" t="0" r="r" b="b"/>
            <a:pathLst>
              <a:path w="21600" h="21600" extrusionOk="0">
                <a:moveTo>
                  <a:pt x="14427" y="15803"/>
                </a:moveTo>
                <a:lnTo>
                  <a:pt x="14407" y="15817"/>
                </a:lnTo>
                <a:lnTo>
                  <a:pt x="14386" y="15833"/>
                </a:lnTo>
                <a:lnTo>
                  <a:pt x="14383" y="15835"/>
                </a:lnTo>
                <a:lnTo>
                  <a:pt x="14366" y="15847"/>
                </a:lnTo>
                <a:lnTo>
                  <a:pt x="14345" y="15862"/>
                </a:lnTo>
                <a:cubicBezTo>
                  <a:pt x="14198" y="15964"/>
                  <a:pt x="14047" y="16060"/>
                  <a:pt x="13890" y="16152"/>
                </a:cubicBezTo>
                <a:cubicBezTo>
                  <a:pt x="13411" y="16428"/>
                  <a:pt x="12910" y="16633"/>
                  <a:pt x="12400" y="16769"/>
                </a:cubicBezTo>
                <a:lnTo>
                  <a:pt x="12400" y="16770"/>
                </a:lnTo>
                <a:lnTo>
                  <a:pt x="12399" y="16770"/>
                </a:lnTo>
                <a:lnTo>
                  <a:pt x="12399" y="16769"/>
                </a:lnTo>
                <a:cubicBezTo>
                  <a:pt x="12209" y="16822"/>
                  <a:pt x="12014" y="16863"/>
                  <a:pt x="11816" y="16896"/>
                </a:cubicBezTo>
                <a:lnTo>
                  <a:pt x="11790" y="16900"/>
                </a:lnTo>
                <a:lnTo>
                  <a:pt x="11716" y="16912"/>
                </a:lnTo>
                <a:lnTo>
                  <a:pt x="11691" y="16915"/>
                </a:lnTo>
                <a:lnTo>
                  <a:pt x="11618" y="16926"/>
                </a:lnTo>
                <a:lnTo>
                  <a:pt x="11616" y="16926"/>
                </a:lnTo>
                <a:lnTo>
                  <a:pt x="11591" y="16929"/>
                </a:lnTo>
                <a:lnTo>
                  <a:pt x="11541" y="16936"/>
                </a:lnTo>
                <a:lnTo>
                  <a:pt x="11515" y="16939"/>
                </a:lnTo>
                <a:lnTo>
                  <a:pt x="11491" y="16941"/>
                </a:lnTo>
                <a:lnTo>
                  <a:pt x="11440" y="16946"/>
                </a:lnTo>
                <a:lnTo>
                  <a:pt x="11415" y="16949"/>
                </a:lnTo>
                <a:lnTo>
                  <a:pt x="11390" y="16951"/>
                </a:lnTo>
                <a:lnTo>
                  <a:pt x="11364" y="16954"/>
                </a:lnTo>
                <a:lnTo>
                  <a:pt x="11339" y="16956"/>
                </a:lnTo>
                <a:lnTo>
                  <a:pt x="11313" y="16958"/>
                </a:lnTo>
                <a:lnTo>
                  <a:pt x="11289" y="16960"/>
                </a:lnTo>
                <a:lnTo>
                  <a:pt x="11281" y="16961"/>
                </a:lnTo>
                <a:lnTo>
                  <a:pt x="11263" y="16962"/>
                </a:lnTo>
                <a:lnTo>
                  <a:pt x="11212" y="16965"/>
                </a:lnTo>
                <a:lnTo>
                  <a:pt x="11186" y="16968"/>
                </a:lnTo>
                <a:lnTo>
                  <a:pt x="11185" y="16968"/>
                </a:lnTo>
                <a:lnTo>
                  <a:pt x="11161" y="16969"/>
                </a:lnTo>
                <a:lnTo>
                  <a:pt x="11110" y="16972"/>
                </a:lnTo>
                <a:lnTo>
                  <a:pt x="11090" y="16973"/>
                </a:lnTo>
                <a:lnTo>
                  <a:pt x="11084" y="16973"/>
                </a:lnTo>
                <a:lnTo>
                  <a:pt x="11059" y="16974"/>
                </a:lnTo>
                <a:lnTo>
                  <a:pt x="11032" y="16975"/>
                </a:lnTo>
                <a:lnTo>
                  <a:pt x="11007" y="16976"/>
                </a:lnTo>
                <a:lnTo>
                  <a:pt x="10994" y="16976"/>
                </a:lnTo>
                <a:lnTo>
                  <a:pt x="10981" y="16977"/>
                </a:lnTo>
                <a:lnTo>
                  <a:pt x="10904" y="16978"/>
                </a:lnTo>
                <a:lnTo>
                  <a:pt x="10897" y="16978"/>
                </a:lnTo>
                <a:lnTo>
                  <a:pt x="10878" y="16979"/>
                </a:lnTo>
                <a:lnTo>
                  <a:pt x="10800" y="16979"/>
                </a:lnTo>
                <a:cubicBezTo>
                  <a:pt x="10749" y="16979"/>
                  <a:pt x="10697" y="16979"/>
                  <a:pt x="10645" y="16977"/>
                </a:cubicBezTo>
                <a:lnTo>
                  <a:pt x="10640" y="16977"/>
                </a:lnTo>
                <a:lnTo>
                  <a:pt x="10639" y="16977"/>
                </a:lnTo>
                <a:cubicBezTo>
                  <a:pt x="10590" y="16976"/>
                  <a:pt x="10541" y="16974"/>
                  <a:pt x="10492" y="16972"/>
                </a:cubicBezTo>
                <a:lnTo>
                  <a:pt x="10470" y="16971"/>
                </a:lnTo>
                <a:cubicBezTo>
                  <a:pt x="10426" y="16968"/>
                  <a:pt x="10382" y="16965"/>
                  <a:pt x="10338" y="16962"/>
                </a:cubicBezTo>
                <a:lnTo>
                  <a:pt x="10325" y="16961"/>
                </a:lnTo>
                <a:lnTo>
                  <a:pt x="10312" y="16960"/>
                </a:lnTo>
                <a:cubicBezTo>
                  <a:pt x="10268" y="16957"/>
                  <a:pt x="10224" y="16953"/>
                  <a:pt x="10179" y="16948"/>
                </a:cubicBezTo>
                <a:lnTo>
                  <a:pt x="10152" y="16946"/>
                </a:lnTo>
                <a:cubicBezTo>
                  <a:pt x="10112" y="16942"/>
                  <a:pt x="10074" y="16938"/>
                  <a:pt x="10036" y="16932"/>
                </a:cubicBezTo>
                <a:lnTo>
                  <a:pt x="9992" y="16927"/>
                </a:lnTo>
                <a:lnTo>
                  <a:pt x="9889" y="16912"/>
                </a:lnTo>
                <a:lnTo>
                  <a:pt x="9834" y="16904"/>
                </a:lnTo>
                <a:cubicBezTo>
                  <a:pt x="9799" y="16898"/>
                  <a:pt x="9764" y="16893"/>
                  <a:pt x="9730" y="16886"/>
                </a:cubicBezTo>
                <a:lnTo>
                  <a:pt x="9680" y="16878"/>
                </a:lnTo>
                <a:lnTo>
                  <a:pt x="9613" y="16865"/>
                </a:lnTo>
                <a:lnTo>
                  <a:pt x="9588" y="16860"/>
                </a:lnTo>
                <a:lnTo>
                  <a:pt x="9515" y="16845"/>
                </a:lnTo>
                <a:lnTo>
                  <a:pt x="9491" y="16840"/>
                </a:lnTo>
                <a:lnTo>
                  <a:pt x="9466" y="16834"/>
                </a:lnTo>
                <a:lnTo>
                  <a:pt x="9457" y="16833"/>
                </a:lnTo>
                <a:cubicBezTo>
                  <a:pt x="9419" y="16825"/>
                  <a:pt x="9382" y="16816"/>
                  <a:pt x="9345" y="16807"/>
                </a:cubicBezTo>
                <a:lnTo>
                  <a:pt x="9321" y="16800"/>
                </a:lnTo>
                <a:lnTo>
                  <a:pt x="9297" y="16795"/>
                </a:lnTo>
                <a:lnTo>
                  <a:pt x="9224" y="16776"/>
                </a:lnTo>
                <a:lnTo>
                  <a:pt x="9201" y="16769"/>
                </a:lnTo>
                <a:lnTo>
                  <a:pt x="9197" y="16768"/>
                </a:lnTo>
                <a:lnTo>
                  <a:pt x="9105" y="16743"/>
                </a:lnTo>
                <a:lnTo>
                  <a:pt x="9082" y="16736"/>
                </a:lnTo>
                <a:lnTo>
                  <a:pt x="9063" y="16731"/>
                </a:lnTo>
                <a:lnTo>
                  <a:pt x="8988" y="16709"/>
                </a:lnTo>
                <a:lnTo>
                  <a:pt x="8938" y="16693"/>
                </a:lnTo>
                <a:lnTo>
                  <a:pt x="8914" y="16685"/>
                </a:lnTo>
                <a:lnTo>
                  <a:pt x="8891" y="16678"/>
                </a:lnTo>
                <a:lnTo>
                  <a:pt x="8868" y="16671"/>
                </a:lnTo>
                <a:cubicBezTo>
                  <a:pt x="8473" y="16540"/>
                  <a:pt x="8085" y="16367"/>
                  <a:pt x="7710" y="16152"/>
                </a:cubicBezTo>
                <a:cubicBezTo>
                  <a:pt x="7621" y="16100"/>
                  <a:pt x="7533" y="16045"/>
                  <a:pt x="7446" y="15990"/>
                </a:cubicBezTo>
                <a:lnTo>
                  <a:pt x="7425" y="15976"/>
                </a:lnTo>
                <a:lnTo>
                  <a:pt x="7404" y="15962"/>
                </a:lnTo>
                <a:lnTo>
                  <a:pt x="7351" y="15928"/>
                </a:lnTo>
                <a:lnTo>
                  <a:pt x="7277" y="15876"/>
                </a:lnTo>
                <a:lnTo>
                  <a:pt x="7269" y="15872"/>
                </a:lnTo>
                <a:cubicBezTo>
                  <a:pt x="6695" y="15470"/>
                  <a:pt x="6192" y="14974"/>
                  <a:pt x="5782" y="14407"/>
                </a:cubicBezTo>
                <a:lnTo>
                  <a:pt x="5781" y="14405"/>
                </a:lnTo>
                <a:lnTo>
                  <a:pt x="5767" y="14387"/>
                </a:lnTo>
                <a:lnTo>
                  <a:pt x="5754" y="14365"/>
                </a:lnTo>
                <a:cubicBezTo>
                  <a:pt x="5646" y="14213"/>
                  <a:pt x="5544" y="14054"/>
                  <a:pt x="5449" y="13890"/>
                </a:cubicBezTo>
                <a:cubicBezTo>
                  <a:pt x="5172" y="13410"/>
                  <a:pt x="4968" y="12910"/>
                  <a:pt x="4830" y="12400"/>
                </a:cubicBezTo>
                <a:lnTo>
                  <a:pt x="4829" y="12399"/>
                </a:lnTo>
                <a:lnTo>
                  <a:pt x="4830" y="12399"/>
                </a:lnTo>
                <a:cubicBezTo>
                  <a:pt x="4745" y="12080"/>
                  <a:pt x="4685" y="11751"/>
                  <a:pt x="4651" y="11415"/>
                </a:cubicBezTo>
                <a:lnTo>
                  <a:pt x="4651" y="11414"/>
                </a:lnTo>
                <a:cubicBezTo>
                  <a:pt x="4647" y="11372"/>
                  <a:pt x="4643" y="11331"/>
                  <a:pt x="4640" y="11288"/>
                </a:cubicBezTo>
                <a:lnTo>
                  <a:pt x="4638" y="11263"/>
                </a:lnTo>
                <a:lnTo>
                  <a:pt x="4638" y="11262"/>
                </a:lnTo>
                <a:lnTo>
                  <a:pt x="4637" y="11237"/>
                </a:lnTo>
                <a:cubicBezTo>
                  <a:pt x="4632" y="11186"/>
                  <a:pt x="4629" y="11135"/>
                  <a:pt x="4627" y="11084"/>
                </a:cubicBezTo>
                <a:lnTo>
                  <a:pt x="4626" y="11058"/>
                </a:lnTo>
                <a:lnTo>
                  <a:pt x="4625" y="11006"/>
                </a:lnTo>
                <a:lnTo>
                  <a:pt x="4624" y="10981"/>
                </a:lnTo>
                <a:lnTo>
                  <a:pt x="4623" y="10955"/>
                </a:lnTo>
                <a:lnTo>
                  <a:pt x="4623" y="10929"/>
                </a:lnTo>
                <a:lnTo>
                  <a:pt x="4622" y="10903"/>
                </a:lnTo>
                <a:lnTo>
                  <a:pt x="4622" y="10877"/>
                </a:lnTo>
                <a:lnTo>
                  <a:pt x="4621" y="10852"/>
                </a:lnTo>
                <a:lnTo>
                  <a:pt x="4621" y="10826"/>
                </a:lnTo>
                <a:lnTo>
                  <a:pt x="4621" y="10800"/>
                </a:lnTo>
                <a:lnTo>
                  <a:pt x="4621" y="10774"/>
                </a:lnTo>
                <a:lnTo>
                  <a:pt x="4621" y="10748"/>
                </a:lnTo>
                <a:lnTo>
                  <a:pt x="4621" y="10747"/>
                </a:lnTo>
                <a:lnTo>
                  <a:pt x="4622" y="10722"/>
                </a:lnTo>
                <a:lnTo>
                  <a:pt x="4622" y="10696"/>
                </a:lnTo>
                <a:lnTo>
                  <a:pt x="4623" y="10671"/>
                </a:lnTo>
                <a:lnTo>
                  <a:pt x="4623" y="10644"/>
                </a:lnTo>
                <a:lnTo>
                  <a:pt x="4624" y="10618"/>
                </a:lnTo>
                <a:lnTo>
                  <a:pt x="4625" y="10593"/>
                </a:lnTo>
                <a:lnTo>
                  <a:pt x="4625" y="10567"/>
                </a:lnTo>
                <a:lnTo>
                  <a:pt x="4626" y="10542"/>
                </a:lnTo>
                <a:lnTo>
                  <a:pt x="4627" y="10516"/>
                </a:lnTo>
                <a:lnTo>
                  <a:pt x="4629" y="10490"/>
                </a:lnTo>
                <a:lnTo>
                  <a:pt x="4630" y="10465"/>
                </a:lnTo>
                <a:lnTo>
                  <a:pt x="4630" y="10464"/>
                </a:lnTo>
                <a:lnTo>
                  <a:pt x="4631" y="10440"/>
                </a:lnTo>
                <a:lnTo>
                  <a:pt x="4631" y="10438"/>
                </a:lnTo>
                <a:lnTo>
                  <a:pt x="4632" y="10413"/>
                </a:lnTo>
                <a:lnTo>
                  <a:pt x="4635" y="10389"/>
                </a:lnTo>
                <a:lnTo>
                  <a:pt x="4635" y="10387"/>
                </a:lnTo>
                <a:lnTo>
                  <a:pt x="4637" y="10363"/>
                </a:lnTo>
                <a:lnTo>
                  <a:pt x="4637" y="10362"/>
                </a:lnTo>
                <a:lnTo>
                  <a:pt x="4638" y="10337"/>
                </a:lnTo>
                <a:lnTo>
                  <a:pt x="4638" y="10336"/>
                </a:lnTo>
                <a:lnTo>
                  <a:pt x="4640" y="10312"/>
                </a:lnTo>
                <a:lnTo>
                  <a:pt x="4642" y="10286"/>
                </a:lnTo>
                <a:lnTo>
                  <a:pt x="4644" y="10261"/>
                </a:lnTo>
                <a:lnTo>
                  <a:pt x="4646" y="10235"/>
                </a:lnTo>
                <a:lnTo>
                  <a:pt x="4648" y="10211"/>
                </a:lnTo>
                <a:lnTo>
                  <a:pt x="4651" y="10185"/>
                </a:lnTo>
                <a:lnTo>
                  <a:pt x="4654" y="10160"/>
                </a:lnTo>
                <a:lnTo>
                  <a:pt x="4657" y="10134"/>
                </a:lnTo>
                <a:lnTo>
                  <a:pt x="4659" y="10110"/>
                </a:lnTo>
                <a:lnTo>
                  <a:pt x="4662" y="10084"/>
                </a:lnTo>
                <a:lnTo>
                  <a:pt x="4665" y="10059"/>
                </a:lnTo>
                <a:lnTo>
                  <a:pt x="4668" y="10034"/>
                </a:lnTo>
                <a:lnTo>
                  <a:pt x="4671" y="10008"/>
                </a:lnTo>
                <a:lnTo>
                  <a:pt x="4672" y="10008"/>
                </a:lnTo>
                <a:lnTo>
                  <a:pt x="4674" y="9984"/>
                </a:lnTo>
                <a:lnTo>
                  <a:pt x="4674" y="9983"/>
                </a:lnTo>
                <a:lnTo>
                  <a:pt x="4678" y="9958"/>
                </a:lnTo>
                <a:lnTo>
                  <a:pt x="4681" y="9934"/>
                </a:lnTo>
                <a:lnTo>
                  <a:pt x="4685" y="9908"/>
                </a:lnTo>
                <a:lnTo>
                  <a:pt x="4689" y="9884"/>
                </a:lnTo>
                <a:lnTo>
                  <a:pt x="4692" y="9859"/>
                </a:lnTo>
                <a:lnTo>
                  <a:pt x="4696" y="9834"/>
                </a:lnTo>
                <a:lnTo>
                  <a:pt x="4701" y="9809"/>
                </a:lnTo>
                <a:lnTo>
                  <a:pt x="4704" y="9785"/>
                </a:lnTo>
                <a:lnTo>
                  <a:pt x="4708" y="9760"/>
                </a:lnTo>
                <a:lnTo>
                  <a:pt x="4708" y="9759"/>
                </a:lnTo>
                <a:lnTo>
                  <a:pt x="4712" y="9736"/>
                </a:lnTo>
                <a:lnTo>
                  <a:pt x="4712" y="9735"/>
                </a:lnTo>
                <a:lnTo>
                  <a:pt x="4717" y="9710"/>
                </a:lnTo>
                <a:lnTo>
                  <a:pt x="4722" y="9686"/>
                </a:lnTo>
                <a:lnTo>
                  <a:pt x="4726" y="9661"/>
                </a:lnTo>
                <a:lnTo>
                  <a:pt x="4730" y="9637"/>
                </a:lnTo>
                <a:lnTo>
                  <a:pt x="4730" y="9636"/>
                </a:lnTo>
                <a:lnTo>
                  <a:pt x="4736" y="9612"/>
                </a:lnTo>
                <a:lnTo>
                  <a:pt x="4736" y="9611"/>
                </a:lnTo>
                <a:lnTo>
                  <a:pt x="4745" y="9563"/>
                </a:lnTo>
                <a:lnTo>
                  <a:pt x="4750" y="9539"/>
                </a:lnTo>
                <a:lnTo>
                  <a:pt x="4750" y="9538"/>
                </a:lnTo>
                <a:lnTo>
                  <a:pt x="4760" y="9490"/>
                </a:lnTo>
                <a:lnTo>
                  <a:pt x="4766" y="9465"/>
                </a:lnTo>
                <a:lnTo>
                  <a:pt x="4772" y="9442"/>
                </a:lnTo>
                <a:lnTo>
                  <a:pt x="4772" y="9441"/>
                </a:lnTo>
                <a:lnTo>
                  <a:pt x="4776" y="9416"/>
                </a:lnTo>
                <a:lnTo>
                  <a:pt x="4777" y="9416"/>
                </a:lnTo>
                <a:lnTo>
                  <a:pt x="4783" y="9393"/>
                </a:lnTo>
                <a:lnTo>
                  <a:pt x="4783" y="9392"/>
                </a:lnTo>
                <a:lnTo>
                  <a:pt x="4788" y="9369"/>
                </a:lnTo>
                <a:lnTo>
                  <a:pt x="4788" y="9367"/>
                </a:lnTo>
                <a:lnTo>
                  <a:pt x="4794" y="9344"/>
                </a:lnTo>
                <a:lnTo>
                  <a:pt x="4799" y="9321"/>
                </a:lnTo>
                <a:lnTo>
                  <a:pt x="4799" y="9319"/>
                </a:lnTo>
                <a:lnTo>
                  <a:pt x="4806" y="9296"/>
                </a:lnTo>
                <a:lnTo>
                  <a:pt x="4811" y="9271"/>
                </a:lnTo>
                <a:lnTo>
                  <a:pt x="4818" y="9248"/>
                </a:lnTo>
                <a:lnTo>
                  <a:pt x="4824" y="9224"/>
                </a:lnTo>
                <a:lnTo>
                  <a:pt x="4830" y="9200"/>
                </a:lnTo>
                <a:lnTo>
                  <a:pt x="4830" y="9199"/>
                </a:lnTo>
                <a:lnTo>
                  <a:pt x="4837" y="9176"/>
                </a:lnTo>
                <a:cubicBezTo>
                  <a:pt x="4974" y="8674"/>
                  <a:pt x="5177" y="8181"/>
                  <a:pt x="5449" y="7710"/>
                </a:cubicBezTo>
                <a:cubicBezTo>
                  <a:pt x="5527" y="7575"/>
                  <a:pt x="5609" y="7444"/>
                  <a:pt x="5695" y="7318"/>
                </a:cubicBezTo>
                <a:lnTo>
                  <a:pt x="5710" y="7296"/>
                </a:lnTo>
                <a:lnTo>
                  <a:pt x="5724" y="7276"/>
                </a:lnTo>
                <a:lnTo>
                  <a:pt x="5739" y="7255"/>
                </a:lnTo>
                <a:lnTo>
                  <a:pt x="5740" y="7253"/>
                </a:lnTo>
                <a:lnTo>
                  <a:pt x="5776" y="7202"/>
                </a:lnTo>
                <a:cubicBezTo>
                  <a:pt x="6174" y="6648"/>
                  <a:pt x="6660" y="6162"/>
                  <a:pt x="7214" y="5767"/>
                </a:cubicBezTo>
                <a:lnTo>
                  <a:pt x="7218" y="5764"/>
                </a:lnTo>
                <a:lnTo>
                  <a:pt x="7235" y="5752"/>
                </a:lnTo>
                <a:lnTo>
                  <a:pt x="7256" y="5737"/>
                </a:lnTo>
                <a:lnTo>
                  <a:pt x="7272" y="5726"/>
                </a:lnTo>
                <a:lnTo>
                  <a:pt x="7277" y="5723"/>
                </a:lnTo>
                <a:lnTo>
                  <a:pt x="7297" y="5708"/>
                </a:lnTo>
                <a:lnTo>
                  <a:pt x="7318" y="5694"/>
                </a:lnTo>
                <a:lnTo>
                  <a:pt x="7340" y="5679"/>
                </a:lnTo>
                <a:lnTo>
                  <a:pt x="7361" y="5665"/>
                </a:lnTo>
                <a:cubicBezTo>
                  <a:pt x="7474" y="5590"/>
                  <a:pt x="7591" y="5517"/>
                  <a:pt x="7710" y="5448"/>
                </a:cubicBezTo>
                <a:cubicBezTo>
                  <a:pt x="8189" y="5171"/>
                  <a:pt x="8691" y="4966"/>
                  <a:pt x="9201" y="4830"/>
                </a:cubicBezTo>
                <a:cubicBezTo>
                  <a:pt x="9393" y="4778"/>
                  <a:pt x="9587" y="4736"/>
                  <a:pt x="9785" y="4703"/>
                </a:cubicBezTo>
                <a:lnTo>
                  <a:pt x="9810" y="4700"/>
                </a:lnTo>
                <a:lnTo>
                  <a:pt x="9884" y="4687"/>
                </a:lnTo>
                <a:lnTo>
                  <a:pt x="9910" y="4684"/>
                </a:lnTo>
                <a:lnTo>
                  <a:pt x="9983" y="4674"/>
                </a:lnTo>
                <a:lnTo>
                  <a:pt x="9985" y="4674"/>
                </a:lnTo>
                <a:lnTo>
                  <a:pt x="10010" y="4670"/>
                </a:lnTo>
                <a:lnTo>
                  <a:pt x="10060" y="4663"/>
                </a:lnTo>
                <a:lnTo>
                  <a:pt x="10085" y="4661"/>
                </a:lnTo>
                <a:lnTo>
                  <a:pt x="10110" y="4658"/>
                </a:lnTo>
                <a:lnTo>
                  <a:pt x="10160" y="4653"/>
                </a:lnTo>
                <a:lnTo>
                  <a:pt x="10186" y="4651"/>
                </a:lnTo>
                <a:lnTo>
                  <a:pt x="10211" y="4647"/>
                </a:lnTo>
                <a:lnTo>
                  <a:pt x="10236" y="4645"/>
                </a:lnTo>
                <a:lnTo>
                  <a:pt x="10261" y="4643"/>
                </a:lnTo>
                <a:lnTo>
                  <a:pt x="10287" y="4641"/>
                </a:lnTo>
                <a:lnTo>
                  <a:pt x="10312" y="4639"/>
                </a:lnTo>
                <a:lnTo>
                  <a:pt x="10320" y="4638"/>
                </a:lnTo>
                <a:lnTo>
                  <a:pt x="10338" y="4637"/>
                </a:lnTo>
                <a:lnTo>
                  <a:pt x="10389" y="4634"/>
                </a:lnTo>
                <a:lnTo>
                  <a:pt x="10415" y="4631"/>
                </a:lnTo>
                <a:lnTo>
                  <a:pt x="10440" y="4630"/>
                </a:lnTo>
                <a:lnTo>
                  <a:pt x="10491" y="4627"/>
                </a:lnTo>
                <a:lnTo>
                  <a:pt x="10510" y="4626"/>
                </a:lnTo>
                <a:lnTo>
                  <a:pt x="10517" y="4626"/>
                </a:lnTo>
                <a:lnTo>
                  <a:pt x="10542" y="4625"/>
                </a:lnTo>
                <a:lnTo>
                  <a:pt x="10568" y="4624"/>
                </a:lnTo>
                <a:lnTo>
                  <a:pt x="10593" y="4623"/>
                </a:lnTo>
                <a:lnTo>
                  <a:pt x="10606" y="4623"/>
                </a:lnTo>
                <a:lnTo>
                  <a:pt x="10619" y="4623"/>
                </a:lnTo>
                <a:lnTo>
                  <a:pt x="10697" y="4621"/>
                </a:lnTo>
                <a:lnTo>
                  <a:pt x="10704" y="4621"/>
                </a:lnTo>
                <a:lnTo>
                  <a:pt x="10722" y="4621"/>
                </a:lnTo>
                <a:lnTo>
                  <a:pt x="10800" y="4620"/>
                </a:lnTo>
                <a:cubicBezTo>
                  <a:pt x="10852" y="4620"/>
                  <a:pt x="10904" y="4621"/>
                  <a:pt x="10956" y="4622"/>
                </a:cubicBezTo>
                <a:lnTo>
                  <a:pt x="10960" y="4622"/>
                </a:lnTo>
                <a:lnTo>
                  <a:pt x="10962" y="4622"/>
                </a:lnTo>
                <a:cubicBezTo>
                  <a:pt x="11011" y="4623"/>
                  <a:pt x="11060" y="4625"/>
                  <a:pt x="11108" y="4627"/>
                </a:cubicBezTo>
                <a:lnTo>
                  <a:pt x="11130" y="4628"/>
                </a:lnTo>
                <a:cubicBezTo>
                  <a:pt x="11175" y="4631"/>
                  <a:pt x="11218" y="4634"/>
                  <a:pt x="11263" y="4637"/>
                </a:cubicBezTo>
                <a:lnTo>
                  <a:pt x="11276" y="4638"/>
                </a:lnTo>
                <a:lnTo>
                  <a:pt x="11289" y="4639"/>
                </a:lnTo>
                <a:cubicBezTo>
                  <a:pt x="11332" y="4642"/>
                  <a:pt x="11377" y="4646"/>
                  <a:pt x="11421" y="4651"/>
                </a:cubicBezTo>
                <a:lnTo>
                  <a:pt x="11449" y="4654"/>
                </a:lnTo>
                <a:cubicBezTo>
                  <a:pt x="11488" y="4657"/>
                  <a:pt x="11526" y="4662"/>
                  <a:pt x="11566" y="4667"/>
                </a:cubicBezTo>
                <a:lnTo>
                  <a:pt x="11609" y="4672"/>
                </a:lnTo>
                <a:lnTo>
                  <a:pt x="11711" y="4687"/>
                </a:lnTo>
                <a:lnTo>
                  <a:pt x="11767" y="4695"/>
                </a:lnTo>
                <a:cubicBezTo>
                  <a:pt x="11802" y="4701"/>
                  <a:pt x="11836" y="4706"/>
                  <a:pt x="11871" y="4712"/>
                </a:cubicBezTo>
                <a:lnTo>
                  <a:pt x="11920" y="4721"/>
                </a:lnTo>
                <a:lnTo>
                  <a:pt x="11988" y="4734"/>
                </a:lnTo>
                <a:lnTo>
                  <a:pt x="12013" y="4739"/>
                </a:lnTo>
                <a:lnTo>
                  <a:pt x="12086" y="4754"/>
                </a:lnTo>
                <a:lnTo>
                  <a:pt x="12109" y="4759"/>
                </a:lnTo>
                <a:lnTo>
                  <a:pt x="12134" y="4765"/>
                </a:lnTo>
                <a:lnTo>
                  <a:pt x="12144" y="4767"/>
                </a:lnTo>
                <a:cubicBezTo>
                  <a:pt x="12181" y="4775"/>
                  <a:pt x="12218" y="4784"/>
                  <a:pt x="12255" y="4793"/>
                </a:cubicBezTo>
                <a:lnTo>
                  <a:pt x="12280" y="4799"/>
                </a:lnTo>
                <a:lnTo>
                  <a:pt x="12303" y="4804"/>
                </a:lnTo>
                <a:lnTo>
                  <a:pt x="12376" y="4823"/>
                </a:lnTo>
                <a:lnTo>
                  <a:pt x="12399" y="4830"/>
                </a:lnTo>
                <a:lnTo>
                  <a:pt x="12400" y="4830"/>
                </a:lnTo>
                <a:lnTo>
                  <a:pt x="12404" y="4831"/>
                </a:lnTo>
                <a:lnTo>
                  <a:pt x="12496" y="4856"/>
                </a:lnTo>
                <a:lnTo>
                  <a:pt x="12519" y="4864"/>
                </a:lnTo>
                <a:lnTo>
                  <a:pt x="12538" y="4868"/>
                </a:lnTo>
                <a:lnTo>
                  <a:pt x="12613" y="4891"/>
                </a:lnTo>
                <a:lnTo>
                  <a:pt x="12662" y="4906"/>
                </a:lnTo>
                <a:lnTo>
                  <a:pt x="12687" y="4913"/>
                </a:lnTo>
                <a:lnTo>
                  <a:pt x="12710" y="4921"/>
                </a:lnTo>
                <a:lnTo>
                  <a:pt x="12733" y="4930"/>
                </a:lnTo>
                <a:cubicBezTo>
                  <a:pt x="13128" y="5060"/>
                  <a:pt x="13516" y="5232"/>
                  <a:pt x="13890" y="5447"/>
                </a:cubicBezTo>
                <a:cubicBezTo>
                  <a:pt x="13979" y="5499"/>
                  <a:pt x="14067" y="5553"/>
                  <a:pt x="14154" y="5609"/>
                </a:cubicBezTo>
                <a:lnTo>
                  <a:pt x="14176" y="5623"/>
                </a:lnTo>
                <a:lnTo>
                  <a:pt x="14196" y="5637"/>
                </a:lnTo>
                <a:lnTo>
                  <a:pt x="14249" y="5672"/>
                </a:lnTo>
                <a:lnTo>
                  <a:pt x="14324" y="5723"/>
                </a:lnTo>
                <a:lnTo>
                  <a:pt x="14331" y="5728"/>
                </a:lnTo>
                <a:cubicBezTo>
                  <a:pt x="14905" y="6128"/>
                  <a:pt x="15409" y="6625"/>
                  <a:pt x="15818" y="7193"/>
                </a:cubicBezTo>
                <a:lnTo>
                  <a:pt x="15820" y="7195"/>
                </a:lnTo>
                <a:lnTo>
                  <a:pt x="15833" y="7213"/>
                </a:lnTo>
                <a:lnTo>
                  <a:pt x="15848" y="7234"/>
                </a:lnTo>
                <a:lnTo>
                  <a:pt x="15863" y="7255"/>
                </a:lnTo>
                <a:cubicBezTo>
                  <a:pt x="15965" y="7401"/>
                  <a:pt x="16062" y="7553"/>
                  <a:pt x="16152" y="7710"/>
                </a:cubicBezTo>
                <a:cubicBezTo>
                  <a:pt x="16429" y="8189"/>
                  <a:pt x="16633" y="8690"/>
                  <a:pt x="16770" y="9199"/>
                </a:cubicBezTo>
                <a:lnTo>
                  <a:pt x="16771" y="9199"/>
                </a:lnTo>
                <a:lnTo>
                  <a:pt x="16771" y="9200"/>
                </a:lnTo>
                <a:cubicBezTo>
                  <a:pt x="16856" y="9519"/>
                  <a:pt x="16917" y="9848"/>
                  <a:pt x="16950" y="10185"/>
                </a:cubicBezTo>
                <a:cubicBezTo>
                  <a:pt x="16954" y="10228"/>
                  <a:pt x="16957" y="10269"/>
                  <a:pt x="16960" y="10311"/>
                </a:cubicBezTo>
                <a:lnTo>
                  <a:pt x="16960" y="10312"/>
                </a:lnTo>
                <a:lnTo>
                  <a:pt x="16962" y="10336"/>
                </a:lnTo>
                <a:lnTo>
                  <a:pt x="16962" y="10337"/>
                </a:lnTo>
                <a:lnTo>
                  <a:pt x="16964" y="10362"/>
                </a:lnTo>
                <a:lnTo>
                  <a:pt x="16964" y="10363"/>
                </a:lnTo>
                <a:cubicBezTo>
                  <a:pt x="16969" y="10413"/>
                  <a:pt x="16971" y="10464"/>
                  <a:pt x="16973" y="10516"/>
                </a:cubicBezTo>
                <a:lnTo>
                  <a:pt x="16974" y="10542"/>
                </a:lnTo>
                <a:lnTo>
                  <a:pt x="16975" y="10542"/>
                </a:lnTo>
                <a:lnTo>
                  <a:pt x="16976" y="10593"/>
                </a:lnTo>
                <a:lnTo>
                  <a:pt x="16977" y="10618"/>
                </a:lnTo>
                <a:lnTo>
                  <a:pt x="16977" y="10644"/>
                </a:lnTo>
                <a:lnTo>
                  <a:pt x="16978" y="10671"/>
                </a:lnTo>
                <a:lnTo>
                  <a:pt x="16979" y="10696"/>
                </a:lnTo>
                <a:lnTo>
                  <a:pt x="16979" y="10722"/>
                </a:lnTo>
                <a:lnTo>
                  <a:pt x="16979" y="10747"/>
                </a:lnTo>
                <a:lnTo>
                  <a:pt x="16979" y="10774"/>
                </a:lnTo>
                <a:lnTo>
                  <a:pt x="16979" y="10800"/>
                </a:lnTo>
                <a:lnTo>
                  <a:pt x="16979" y="10826"/>
                </a:lnTo>
                <a:lnTo>
                  <a:pt x="16979" y="10852"/>
                </a:lnTo>
                <a:lnTo>
                  <a:pt x="16979" y="10877"/>
                </a:lnTo>
                <a:lnTo>
                  <a:pt x="16979" y="10903"/>
                </a:lnTo>
                <a:lnTo>
                  <a:pt x="16978" y="10928"/>
                </a:lnTo>
                <a:lnTo>
                  <a:pt x="16978" y="10929"/>
                </a:lnTo>
                <a:lnTo>
                  <a:pt x="16977" y="10955"/>
                </a:lnTo>
                <a:lnTo>
                  <a:pt x="16977" y="10981"/>
                </a:lnTo>
                <a:lnTo>
                  <a:pt x="16976" y="11006"/>
                </a:lnTo>
                <a:lnTo>
                  <a:pt x="16975" y="11033"/>
                </a:lnTo>
                <a:lnTo>
                  <a:pt x="16974" y="11058"/>
                </a:lnTo>
                <a:lnTo>
                  <a:pt x="16973" y="11084"/>
                </a:lnTo>
                <a:lnTo>
                  <a:pt x="16972" y="11109"/>
                </a:lnTo>
                <a:lnTo>
                  <a:pt x="16971" y="11135"/>
                </a:lnTo>
                <a:lnTo>
                  <a:pt x="16970" y="11160"/>
                </a:lnTo>
                <a:lnTo>
                  <a:pt x="16968" y="11186"/>
                </a:lnTo>
                <a:lnTo>
                  <a:pt x="16967" y="11211"/>
                </a:lnTo>
                <a:lnTo>
                  <a:pt x="16964" y="11237"/>
                </a:lnTo>
                <a:lnTo>
                  <a:pt x="16962" y="11262"/>
                </a:lnTo>
                <a:lnTo>
                  <a:pt x="16962" y="11263"/>
                </a:lnTo>
                <a:lnTo>
                  <a:pt x="16960" y="11288"/>
                </a:lnTo>
                <a:lnTo>
                  <a:pt x="16958" y="11313"/>
                </a:lnTo>
                <a:lnTo>
                  <a:pt x="16958" y="11314"/>
                </a:lnTo>
                <a:lnTo>
                  <a:pt x="16956" y="11338"/>
                </a:lnTo>
                <a:lnTo>
                  <a:pt x="16954" y="11364"/>
                </a:lnTo>
                <a:lnTo>
                  <a:pt x="16952" y="11389"/>
                </a:lnTo>
                <a:lnTo>
                  <a:pt x="16950" y="11414"/>
                </a:lnTo>
                <a:lnTo>
                  <a:pt x="16950" y="11415"/>
                </a:lnTo>
                <a:lnTo>
                  <a:pt x="16946" y="11439"/>
                </a:lnTo>
                <a:lnTo>
                  <a:pt x="16944" y="11465"/>
                </a:lnTo>
                <a:lnTo>
                  <a:pt x="16941" y="11491"/>
                </a:lnTo>
                <a:lnTo>
                  <a:pt x="16939" y="11515"/>
                </a:lnTo>
                <a:lnTo>
                  <a:pt x="16936" y="11540"/>
                </a:lnTo>
                <a:lnTo>
                  <a:pt x="16932" y="11565"/>
                </a:lnTo>
                <a:lnTo>
                  <a:pt x="16932" y="11566"/>
                </a:lnTo>
                <a:lnTo>
                  <a:pt x="16929" y="11590"/>
                </a:lnTo>
                <a:lnTo>
                  <a:pt x="16926" y="11616"/>
                </a:lnTo>
                <a:lnTo>
                  <a:pt x="16923" y="11641"/>
                </a:lnTo>
                <a:lnTo>
                  <a:pt x="16920" y="11665"/>
                </a:lnTo>
                <a:lnTo>
                  <a:pt x="16920" y="11666"/>
                </a:lnTo>
                <a:lnTo>
                  <a:pt x="16915" y="11691"/>
                </a:lnTo>
                <a:lnTo>
                  <a:pt x="16912" y="11715"/>
                </a:lnTo>
                <a:lnTo>
                  <a:pt x="16912" y="11716"/>
                </a:lnTo>
                <a:lnTo>
                  <a:pt x="16908" y="11740"/>
                </a:lnTo>
                <a:lnTo>
                  <a:pt x="16908" y="11741"/>
                </a:lnTo>
                <a:lnTo>
                  <a:pt x="16905" y="11765"/>
                </a:lnTo>
                <a:lnTo>
                  <a:pt x="16901" y="11790"/>
                </a:lnTo>
                <a:lnTo>
                  <a:pt x="16901" y="11791"/>
                </a:lnTo>
                <a:lnTo>
                  <a:pt x="16896" y="11814"/>
                </a:lnTo>
                <a:lnTo>
                  <a:pt x="16896" y="11815"/>
                </a:lnTo>
                <a:lnTo>
                  <a:pt x="16892" y="11840"/>
                </a:lnTo>
                <a:lnTo>
                  <a:pt x="16888" y="11864"/>
                </a:lnTo>
                <a:lnTo>
                  <a:pt x="16884" y="11889"/>
                </a:lnTo>
                <a:lnTo>
                  <a:pt x="16879" y="11913"/>
                </a:lnTo>
                <a:lnTo>
                  <a:pt x="16879" y="11914"/>
                </a:lnTo>
                <a:lnTo>
                  <a:pt x="16875" y="11938"/>
                </a:lnTo>
                <a:lnTo>
                  <a:pt x="16875" y="11939"/>
                </a:lnTo>
                <a:lnTo>
                  <a:pt x="16870" y="11963"/>
                </a:lnTo>
                <a:lnTo>
                  <a:pt x="16865" y="11988"/>
                </a:lnTo>
                <a:lnTo>
                  <a:pt x="16860" y="12012"/>
                </a:lnTo>
                <a:lnTo>
                  <a:pt x="16856" y="12036"/>
                </a:lnTo>
                <a:lnTo>
                  <a:pt x="16856" y="12037"/>
                </a:lnTo>
                <a:lnTo>
                  <a:pt x="16850" y="12061"/>
                </a:lnTo>
                <a:lnTo>
                  <a:pt x="16845" y="12085"/>
                </a:lnTo>
                <a:lnTo>
                  <a:pt x="16845" y="12086"/>
                </a:lnTo>
                <a:lnTo>
                  <a:pt x="16840" y="12109"/>
                </a:lnTo>
                <a:lnTo>
                  <a:pt x="16840" y="12110"/>
                </a:lnTo>
                <a:lnTo>
                  <a:pt x="16835" y="12134"/>
                </a:lnTo>
                <a:lnTo>
                  <a:pt x="16829" y="12158"/>
                </a:lnTo>
                <a:lnTo>
                  <a:pt x="16829" y="12159"/>
                </a:lnTo>
                <a:lnTo>
                  <a:pt x="16824" y="12183"/>
                </a:lnTo>
                <a:lnTo>
                  <a:pt x="16819" y="12206"/>
                </a:lnTo>
                <a:lnTo>
                  <a:pt x="16819" y="12207"/>
                </a:lnTo>
                <a:lnTo>
                  <a:pt x="16812" y="12231"/>
                </a:lnTo>
                <a:lnTo>
                  <a:pt x="16807" y="12255"/>
                </a:lnTo>
                <a:lnTo>
                  <a:pt x="16802" y="12279"/>
                </a:lnTo>
                <a:lnTo>
                  <a:pt x="16801" y="12279"/>
                </a:lnTo>
                <a:lnTo>
                  <a:pt x="16795" y="12303"/>
                </a:lnTo>
                <a:lnTo>
                  <a:pt x="16795" y="12304"/>
                </a:lnTo>
                <a:lnTo>
                  <a:pt x="16789" y="12327"/>
                </a:lnTo>
                <a:lnTo>
                  <a:pt x="16783" y="12351"/>
                </a:lnTo>
                <a:lnTo>
                  <a:pt x="16782" y="12352"/>
                </a:lnTo>
                <a:lnTo>
                  <a:pt x="16777" y="12375"/>
                </a:lnTo>
                <a:lnTo>
                  <a:pt x="16776" y="12376"/>
                </a:lnTo>
                <a:lnTo>
                  <a:pt x="16771" y="12399"/>
                </a:lnTo>
                <a:lnTo>
                  <a:pt x="16770" y="12400"/>
                </a:lnTo>
                <a:lnTo>
                  <a:pt x="16763" y="12423"/>
                </a:lnTo>
                <a:cubicBezTo>
                  <a:pt x="16627" y="12926"/>
                  <a:pt x="16424" y="13418"/>
                  <a:pt x="16152" y="13890"/>
                </a:cubicBezTo>
                <a:cubicBezTo>
                  <a:pt x="16074" y="14025"/>
                  <a:pt x="15991" y="14155"/>
                  <a:pt x="15906" y="14281"/>
                </a:cubicBezTo>
                <a:lnTo>
                  <a:pt x="15891" y="14303"/>
                </a:lnTo>
                <a:lnTo>
                  <a:pt x="15876" y="14324"/>
                </a:lnTo>
                <a:lnTo>
                  <a:pt x="15863" y="14344"/>
                </a:lnTo>
                <a:lnTo>
                  <a:pt x="15861" y="14346"/>
                </a:lnTo>
                <a:lnTo>
                  <a:pt x="15824" y="14398"/>
                </a:lnTo>
                <a:cubicBezTo>
                  <a:pt x="15440" y="14935"/>
                  <a:pt x="14970" y="15407"/>
                  <a:pt x="14436" y="15796"/>
                </a:cubicBezTo>
                <a:cubicBezTo>
                  <a:pt x="14436" y="15796"/>
                  <a:pt x="14427" y="15803"/>
                  <a:pt x="14427" y="15803"/>
                </a:cubicBezTo>
                <a:close/>
                <a:moveTo>
                  <a:pt x="16200" y="20153"/>
                </a:moveTo>
                <a:cubicBezTo>
                  <a:pt x="16671" y="19881"/>
                  <a:pt x="17114" y="19579"/>
                  <a:pt x="17527" y="19251"/>
                </a:cubicBezTo>
                <a:lnTo>
                  <a:pt x="16477" y="17434"/>
                </a:lnTo>
                <a:cubicBezTo>
                  <a:pt x="16821" y="17140"/>
                  <a:pt x="17140" y="16821"/>
                  <a:pt x="17434" y="16477"/>
                </a:cubicBezTo>
                <a:lnTo>
                  <a:pt x="19252" y="17525"/>
                </a:lnTo>
                <a:cubicBezTo>
                  <a:pt x="19579" y="17112"/>
                  <a:pt x="19882" y="16671"/>
                  <a:pt x="20153" y="16199"/>
                </a:cubicBezTo>
                <a:cubicBezTo>
                  <a:pt x="20425" y="15729"/>
                  <a:pt x="20657" y="15247"/>
                  <a:pt x="20850" y="14755"/>
                </a:cubicBezTo>
                <a:lnTo>
                  <a:pt x="19035" y="13707"/>
                </a:lnTo>
                <a:cubicBezTo>
                  <a:pt x="19185" y="13285"/>
                  <a:pt x="19303" y="12848"/>
                  <a:pt x="19385" y="12399"/>
                </a:cubicBezTo>
                <a:lnTo>
                  <a:pt x="21482" y="12399"/>
                </a:lnTo>
                <a:cubicBezTo>
                  <a:pt x="21560" y="11877"/>
                  <a:pt x="21600" y="11344"/>
                  <a:pt x="21600" y="10800"/>
                </a:cubicBezTo>
                <a:cubicBezTo>
                  <a:pt x="21600" y="10256"/>
                  <a:pt x="21560" y="9722"/>
                  <a:pt x="21482" y="9200"/>
                </a:cubicBezTo>
                <a:lnTo>
                  <a:pt x="19385" y="9200"/>
                </a:lnTo>
                <a:cubicBezTo>
                  <a:pt x="19303" y="8751"/>
                  <a:pt x="19185" y="8313"/>
                  <a:pt x="19036" y="7892"/>
                </a:cubicBezTo>
                <a:lnTo>
                  <a:pt x="20850" y="6844"/>
                </a:lnTo>
                <a:cubicBezTo>
                  <a:pt x="20657" y="6353"/>
                  <a:pt x="20425" y="5871"/>
                  <a:pt x="20153" y="5399"/>
                </a:cubicBezTo>
                <a:cubicBezTo>
                  <a:pt x="19882" y="4929"/>
                  <a:pt x="19579" y="4487"/>
                  <a:pt x="19252" y="4074"/>
                </a:cubicBezTo>
                <a:lnTo>
                  <a:pt x="17434" y="5122"/>
                </a:lnTo>
                <a:cubicBezTo>
                  <a:pt x="17140" y="4780"/>
                  <a:pt x="16821" y="4459"/>
                  <a:pt x="16477" y="4165"/>
                </a:cubicBezTo>
                <a:lnTo>
                  <a:pt x="17527" y="2349"/>
                </a:lnTo>
                <a:cubicBezTo>
                  <a:pt x="17114" y="2021"/>
                  <a:pt x="16671" y="1718"/>
                  <a:pt x="16200" y="1446"/>
                </a:cubicBezTo>
                <a:cubicBezTo>
                  <a:pt x="15729" y="1174"/>
                  <a:pt x="15247" y="942"/>
                  <a:pt x="14756" y="748"/>
                </a:cubicBezTo>
                <a:lnTo>
                  <a:pt x="13709" y="2564"/>
                </a:lnTo>
                <a:cubicBezTo>
                  <a:pt x="13286" y="2415"/>
                  <a:pt x="12849" y="2298"/>
                  <a:pt x="12399" y="2213"/>
                </a:cubicBezTo>
                <a:lnTo>
                  <a:pt x="12399" y="117"/>
                </a:lnTo>
                <a:cubicBezTo>
                  <a:pt x="11878" y="40"/>
                  <a:pt x="11344" y="0"/>
                  <a:pt x="10800" y="0"/>
                </a:cubicBezTo>
                <a:cubicBezTo>
                  <a:pt x="10257" y="0"/>
                  <a:pt x="9723" y="40"/>
                  <a:pt x="9201" y="117"/>
                </a:cubicBezTo>
                <a:lnTo>
                  <a:pt x="9201" y="2213"/>
                </a:lnTo>
                <a:cubicBezTo>
                  <a:pt x="8752" y="2297"/>
                  <a:pt x="8315" y="2415"/>
                  <a:pt x="7892" y="2564"/>
                </a:cubicBezTo>
                <a:lnTo>
                  <a:pt x="6845" y="748"/>
                </a:lnTo>
                <a:cubicBezTo>
                  <a:pt x="6354" y="942"/>
                  <a:pt x="5871" y="1174"/>
                  <a:pt x="5400" y="1446"/>
                </a:cubicBezTo>
                <a:cubicBezTo>
                  <a:pt x="4929" y="1718"/>
                  <a:pt x="4488" y="2021"/>
                  <a:pt x="4075" y="2349"/>
                </a:cubicBezTo>
                <a:lnTo>
                  <a:pt x="5123" y="4165"/>
                </a:lnTo>
                <a:cubicBezTo>
                  <a:pt x="4780" y="4459"/>
                  <a:pt x="4460" y="4778"/>
                  <a:pt x="4166" y="5122"/>
                </a:cubicBezTo>
                <a:lnTo>
                  <a:pt x="2350" y="4074"/>
                </a:lnTo>
                <a:cubicBezTo>
                  <a:pt x="2022" y="4487"/>
                  <a:pt x="1719" y="4929"/>
                  <a:pt x="1448" y="5399"/>
                </a:cubicBezTo>
                <a:cubicBezTo>
                  <a:pt x="1175" y="5871"/>
                  <a:pt x="944" y="6353"/>
                  <a:pt x="750" y="6844"/>
                </a:cubicBezTo>
                <a:lnTo>
                  <a:pt x="2565" y="7892"/>
                </a:lnTo>
                <a:cubicBezTo>
                  <a:pt x="2416" y="8313"/>
                  <a:pt x="2297" y="8751"/>
                  <a:pt x="2215" y="9200"/>
                </a:cubicBezTo>
                <a:lnTo>
                  <a:pt x="118" y="9200"/>
                </a:lnTo>
                <a:cubicBezTo>
                  <a:pt x="41" y="9722"/>
                  <a:pt x="0" y="10256"/>
                  <a:pt x="0" y="10800"/>
                </a:cubicBezTo>
                <a:cubicBezTo>
                  <a:pt x="0" y="11344"/>
                  <a:pt x="41" y="11877"/>
                  <a:pt x="118" y="12399"/>
                </a:cubicBezTo>
                <a:lnTo>
                  <a:pt x="2215" y="12399"/>
                </a:lnTo>
                <a:cubicBezTo>
                  <a:pt x="2297" y="12848"/>
                  <a:pt x="2416" y="13285"/>
                  <a:pt x="2565" y="13707"/>
                </a:cubicBezTo>
                <a:lnTo>
                  <a:pt x="750" y="14755"/>
                </a:lnTo>
                <a:cubicBezTo>
                  <a:pt x="944" y="15247"/>
                  <a:pt x="1175" y="15729"/>
                  <a:pt x="1448" y="16199"/>
                </a:cubicBezTo>
                <a:cubicBezTo>
                  <a:pt x="1719" y="16671"/>
                  <a:pt x="2022" y="17112"/>
                  <a:pt x="2350" y="17525"/>
                </a:cubicBezTo>
                <a:lnTo>
                  <a:pt x="4166" y="16477"/>
                </a:lnTo>
                <a:cubicBezTo>
                  <a:pt x="4460" y="16821"/>
                  <a:pt x="4780" y="17140"/>
                  <a:pt x="5123" y="17434"/>
                </a:cubicBezTo>
                <a:lnTo>
                  <a:pt x="4075" y="19251"/>
                </a:lnTo>
                <a:cubicBezTo>
                  <a:pt x="4488" y="19579"/>
                  <a:pt x="4929" y="19881"/>
                  <a:pt x="5400" y="20153"/>
                </a:cubicBezTo>
                <a:cubicBezTo>
                  <a:pt x="5871" y="20425"/>
                  <a:pt x="6354" y="20657"/>
                  <a:pt x="6845" y="20851"/>
                </a:cubicBezTo>
                <a:lnTo>
                  <a:pt x="7892" y="19035"/>
                </a:lnTo>
                <a:cubicBezTo>
                  <a:pt x="8315" y="19184"/>
                  <a:pt x="8752" y="19302"/>
                  <a:pt x="9201" y="19386"/>
                </a:cubicBezTo>
                <a:lnTo>
                  <a:pt x="9201" y="21482"/>
                </a:lnTo>
                <a:cubicBezTo>
                  <a:pt x="9723" y="21560"/>
                  <a:pt x="10257" y="21600"/>
                  <a:pt x="10800" y="21600"/>
                </a:cubicBezTo>
                <a:cubicBezTo>
                  <a:pt x="11344" y="21600"/>
                  <a:pt x="11878" y="21560"/>
                  <a:pt x="12399" y="21482"/>
                </a:cubicBezTo>
                <a:lnTo>
                  <a:pt x="12399" y="19386"/>
                </a:lnTo>
                <a:cubicBezTo>
                  <a:pt x="12849" y="19302"/>
                  <a:pt x="13286" y="19185"/>
                  <a:pt x="13709" y="19035"/>
                </a:cubicBezTo>
                <a:lnTo>
                  <a:pt x="14756" y="20851"/>
                </a:lnTo>
                <a:cubicBezTo>
                  <a:pt x="15247" y="20657"/>
                  <a:pt x="15729" y="20425"/>
                  <a:pt x="16200" y="20153"/>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2" name="Shape 2442"/>
          <p:cNvSpPr/>
          <p:nvPr/>
        </p:nvSpPr>
        <p:spPr>
          <a:xfrm>
            <a:off x="1938617" y="5285782"/>
            <a:ext cx="458281" cy="459268"/>
          </a:xfrm>
          <a:custGeom>
            <a:avLst/>
            <a:gdLst/>
            <a:ahLst/>
            <a:cxnLst>
              <a:cxn ang="0">
                <a:pos x="wd2" y="hd2"/>
              </a:cxn>
              <a:cxn ang="5400000">
                <a:pos x="wd2" y="hd2"/>
              </a:cxn>
              <a:cxn ang="10800000">
                <a:pos x="wd2" y="hd2"/>
              </a:cxn>
              <a:cxn ang="16200000">
                <a:pos x="wd2" y="hd2"/>
              </a:cxn>
            </a:cxnLst>
            <a:rect l="0" t="0" r="r" b="b"/>
            <a:pathLst>
              <a:path w="21600" h="21600" extrusionOk="0">
                <a:moveTo>
                  <a:pt x="8655" y="18965"/>
                </a:moveTo>
                <a:cubicBezTo>
                  <a:pt x="8319" y="18878"/>
                  <a:pt x="7994" y="18771"/>
                  <a:pt x="7676" y="18645"/>
                </a:cubicBezTo>
                <a:cubicBezTo>
                  <a:pt x="7454" y="18557"/>
                  <a:pt x="7236" y="18459"/>
                  <a:pt x="7024" y="18354"/>
                </a:cubicBezTo>
                <a:lnTo>
                  <a:pt x="7676" y="17229"/>
                </a:lnTo>
                <a:lnTo>
                  <a:pt x="8655" y="15536"/>
                </a:lnTo>
                <a:lnTo>
                  <a:pt x="9967" y="13267"/>
                </a:lnTo>
                <a:cubicBezTo>
                  <a:pt x="10071" y="13302"/>
                  <a:pt x="10177" y="13331"/>
                  <a:pt x="10284" y="13351"/>
                </a:cubicBezTo>
                <a:lnTo>
                  <a:pt x="10284" y="19226"/>
                </a:lnTo>
                <a:cubicBezTo>
                  <a:pt x="9725" y="19190"/>
                  <a:pt x="9180" y="19103"/>
                  <a:pt x="8655" y="18965"/>
                </a:cubicBezTo>
                <a:close/>
                <a:moveTo>
                  <a:pt x="6132" y="17839"/>
                </a:moveTo>
                <a:cubicBezTo>
                  <a:pt x="5858" y="17657"/>
                  <a:pt x="5593" y="17461"/>
                  <a:pt x="5341" y="17247"/>
                </a:cubicBezTo>
                <a:cubicBezTo>
                  <a:pt x="4728" y="16730"/>
                  <a:pt x="4191" y="16128"/>
                  <a:pt x="3746" y="15458"/>
                </a:cubicBezTo>
                <a:lnTo>
                  <a:pt x="5341" y="14538"/>
                </a:lnTo>
                <a:lnTo>
                  <a:pt x="7676" y="13194"/>
                </a:lnTo>
                <a:lnTo>
                  <a:pt x="8655" y="12630"/>
                </a:lnTo>
                <a:lnTo>
                  <a:pt x="8844" y="12520"/>
                </a:lnTo>
                <a:cubicBezTo>
                  <a:pt x="8916" y="12602"/>
                  <a:pt x="8994" y="12681"/>
                  <a:pt x="9075" y="12752"/>
                </a:cubicBezTo>
                <a:lnTo>
                  <a:pt x="8655" y="13479"/>
                </a:lnTo>
                <a:lnTo>
                  <a:pt x="7676" y="15171"/>
                </a:lnTo>
                <a:cubicBezTo>
                  <a:pt x="7676" y="15171"/>
                  <a:pt x="6132" y="17839"/>
                  <a:pt x="6132" y="17839"/>
                </a:cubicBezTo>
                <a:close/>
                <a:moveTo>
                  <a:pt x="2356" y="11315"/>
                </a:moveTo>
                <a:lnTo>
                  <a:pt x="5341" y="11315"/>
                </a:lnTo>
                <a:lnTo>
                  <a:pt x="7676" y="11315"/>
                </a:lnTo>
                <a:lnTo>
                  <a:pt x="8242" y="11315"/>
                </a:lnTo>
                <a:cubicBezTo>
                  <a:pt x="8264" y="11422"/>
                  <a:pt x="8292" y="11529"/>
                  <a:pt x="8328" y="11631"/>
                </a:cubicBezTo>
                <a:lnTo>
                  <a:pt x="7676" y="12007"/>
                </a:lnTo>
                <a:lnTo>
                  <a:pt x="5341" y="13351"/>
                </a:lnTo>
                <a:lnTo>
                  <a:pt x="3230" y="14568"/>
                </a:lnTo>
                <a:cubicBezTo>
                  <a:pt x="2733" y="13579"/>
                  <a:pt x="2428" y="12477"/>
                  <a:pt x="2356" y="11315"/>
                </a:cubicBezTo>
                <a:close/>
                <a:moveTo>
                  <a:pt x="3230" y="7032"/>
                </a:moveTo>
                <a:lnTo>
                  <a:pt x="5341" y="8250"/>
                </a:lnTo>
                <a:lnTo>
                  <a:pt x="7676" y="9593"/>
                </a:lnTo>
                <a:lnTo>
                  <a:pt x="8328" y="9970"/>
                </a:lnTo>
                <a:cubicBezTo>
                  <a:pt x="8292" y="10073"/>
                  <a:pt x="8264" y="10178"/>
                  <a:pt x="8242" y="10285"/>
                </a:cubicBezTo>
                <a:lnTo>
                  <a:pt x="7676" y="10285"/>
                </a:lnTo>
                <a:lnTo>
                  <a:pt x="5341" y="10285"/>
                </a:lnTo>
                <a:lnTo>
                  <a:pt x="2358" y="10285"/>
                </a:lnTo>
                <a:cubicBezTo>
                  <a:pt x="2428" y="9123"/>
                  <a:pt x="2735" y="8021"/>
                  <a:pt x="3230" y="7032"/>
                </a:cubicBezTo>
                <a:close/>
                <a:moveTo>
                  <a:pt x="5341" y="4353"/>
                </a:moveTo>
                <a:cubicBezTo>
                  <a:pt x="5593" y="4140"/>
                  <a:pt x="5858" y="3943"/>
                  <a:pt x="6132" y="3761"/>
                </a:cubicBezTo>
                <a:lnTo>
                  <a:pt x="7676" y="6428"/>
                </a:lnTo>
                <a:lnTo>
                  <a:pt x="8655" y="8121"/>
                </a:lnTo>
                <a:lnTo>
                  <a:pt x="9076" y="8848"/>
                </a:lnTo>
                <a:cubicBezTo>
                  <a:pt x="8994" y="8920"/>
                  <a:pt x="8916" y="8998"/>
                  <a:pt x="8844" y="9080"/>
                </a:cubicBezTo>
                <a:lnTo>
                  <a:pt x="8655" y="8971"/>
                </a:lnTo>
                <a:lnTo>
                  <a:pt x="7676" y="8406"/>
                </a:lnTo>
                <a:lnTo>
                  <a:pt x="5341" y="7062"/>
                </a:lnTo>
                <a:lnTo>
                  <a:pt x="3746" y="6142"/>
                </a:lnTo>
                <a:cubicBezTo>
                  <a:pt x="4191" y="5472"/>
                  <a:pt x="4728" y="4870"/>
                  <a:pt x="5341" y="4353"/>
                </a:cubicBezTo>
                <a:close/>
                <a:moveTo>
                  <a:pt x="7676" y="2955"/>
                </a:moveTo>
                <a:cubicBezTo>
                  <a:pt x="7994" y="2829"/>
                  <a:pt x="8319" y="2722"/>
                  <a:pt x="8655" y="2635"/>
                </a:cubicBezTo>
                <a:cubicBezTo>
                  <a:pt x="9180" y="2497"/>
                  <a:pt x="9725" y="2410"/>
                  <a:pt x="10284" y="2375"/>
                </a:cubicBezTo>
                <a:lnTo>
                  <a:pt x="10284" y="8250"/>
                </a:lnTo>
                <a:cubicBezTo>
                  <a:pt x="10177" y="8271"/>
                  <a:pt x="10071" y="8298"/>
                  <a:pt x="9967" y="8333"/>
                </a:cubicBezTo>
                <a:lnTo>
                  <a:pt x="8655" y="6064"/>
                </a:lnTo>
                <a:lnTo>
                  <a:pt x="7676" y="4371"/>
                </a:lnTo>
                <a:lnTo>
                  <a:pt x="7024" y="3246"/>
                </a:lnTo>
                <a:cubicBezTo>
                  <a:pt x="7236" y="3141"/>
                  <a:pt x="7454" y="3043"/>
                  <a:pt x="7676" y="2955"/>
                </a:cubicBezTo>
                <a:close/>
                <a:moveTo>
                  <a:pt x="12520" y="10800"/>
                </a:moveTo>
                <a:cubicBezTo>
                  <a:pt x="12520" y="11748"/>
                  <a:pt x="11750" y="12516"/>
                  <a:pt x="10800" y="12516"/>
                </a:cubicBezTo>
                <a:cubicBezTo>
                  <a:pt x="9850" y="12516"/>
                  <a:pt x="9080" y="11748"/>
                  <a:pt x="9080" y="10800"/>
                </a:cubicBezTo>
                <a:cubicBezTo>
                  <a:pt x="9080" y="9852"/>
                  <a:pt x="9850" y="9084"/>
                  <a:pt x="10800" y="9084"/>
                </a:cubicBezTo>
                <a:cubicBezTo>
                  <a:pt x="11750" y="9084"/>
                  <a:pt x="12520" y="9852"/>
                  <a:pt x="12520" y="10800"/>
                </a:cubicBezTo>
                <a:close/>
                <a:moveTo>
                  <a:pt x="11316" y="2375"/>
                </a:moveTo>
                <a:cubicBezTo>
                  <a:pt x="11876" y="2410"/>
                  <a:pt x="12420" y="2497"/>
                  <a:pt x="12945" y="2635"/>
                </a:cubicBezTo>
                <a:cubicBezTo>
                  <a:pt x="13279" y="2722"/>
                  <a:pt x="13606" y="2829"/>
                  <a:pt x="13924" y="2954"/>
                </a:cubicBezTo>
                <a:cubicBezTo>
                  <a:pt x="14146" y="3043"/>
                  <a:pt x="14364" y="3141"/>
                  <a:pt x="14576" y="3246"/>
                </a:cubicBezTo>
                <a:lnTo>
                  <a:pt x="13924" y="4373"/>
                </a:lnTo>
                <a:lnTo>
                  <a:pt x="12945" y="6064"/>
                </a:lnTo>
                <a:lnTo>
                  <a:pt x="11633" y="8333"/>
                </a:lnTo>
                <a:cubicBezTo>
                  <a:pt x="11529" y="8298"/>
                  <a:pt x="11423" y="8269"/>
                  <a:pt x="11316" y="8248"/>
                </a:cubicBezTo>
                <a:cubicBezTo>
                  <a:pt x="11316" y="8248"/>
                  <a:pt x="11316" y="2375"/>
                  <a:pt x="11316" y="2375"/>
                </a:cubicBezTo>
                <a:close/>
                <a:moveTo>
                  <a:pt x="15468" y="3761"/>
                </a:moveTo>
                <a:cubicBezTo>
                  <a:pt x="15743" y="3943"/>
                  <a:pt x="16007" y="4139"/>
                  <a:pt x="16257" y="4353"/>
                </a:cubicBezTo>
                <a:cubicBezTo>
                  <a:pt x="16872" y="4870"/>
                  <a:pt x="17409" y="5472"/>
                  <a:pt x="17854" y="6142"/>
                </a:cubicBezTo>
                <a:lnTo>
                  <a:pt x="16257" y="7062"/>
                </a:lnTo>
                <a:lnTo>
                  <a:pt x="13924" y="8406"/>
                </a:lnTo>
                <a:lnTo>
                  <a:pt x="12945" y="8970"/>
                </a:lnTo>
                <a:lnTo>
                  <a:pt x="12756" y="9078"/>
                </a:lnTo>
                <a:cubicBezTo>
                  <a:pt x="12684" y="8998"/>
                  <a:pt x="12606" y="8920"/>
                  <a:pt x="12524" y="8848"/>
                </a:cubicBezTo>
                <a:lnTo>
                  <a:pt x="12945" y="8121"/>
                </a:lnTo>
                <a:lnTo>
                  <a:pt x="13924" y="6429"/>
                </a:lnTo>
                <a:cubicBezTo>
                  <a:pt x="13924" y="6429"/>
                  <a:pt x="15468" y="3761"/>
                  <a:pt x="15468" y="3761"/>
                </a:cubicBezTo>
                <a:close/>
                <a:moveTo>
                  <a:pt x="19244" y="10285"/>
                </a:moveTo>
                <a:lnTo>
                  <a:pt x="16257" y="10285"/>
                </a:lnTo>
                <a:lnTo>
                  <a:pt x="13924" y="10285"/>
                </a:lnTo>
                <a:lnTo>
                  <a:pt x="13358" y="10285"/>
                </a:lnTo>
                <a:cubicBezTo>
                  <a:pt x="13337" y="10178"/>
                  <a:pt x="13308" y="10073"/>
                  <a:pt x="13272" y="9970"/>
                </a:cubicBezTo>
                <a:lnTo>
                  <a:pt x="13924" y="9593"/>
                </a:lnTo>
                <a:lnTo>
                  <a:pt x="16257" y="8250"/>
                </a:lnTo>
                <a:lnTo>
                  <a:pt x="18370" y="7032"/>
                </a:lnTo>
                <a:cubicBezTo>
                  <a:pt x="18867" y="8021"/>
                  <a:pt x="19173" y="9121"/>
                  <a:pt x="19244" y="10285"/>
                </a:cubicBezTo>
                <a:close/>
                <a:moveTo>
                  <a:pt x="18370" y="14568"/>
                </a:moveTo>
                <a:lnTo>
                  <a:pt x="16257" y="13351"/>
                </a:lnTo>
                <a:lnTo>
                  <a:pt x="13924" y="12007"/>
                </a:lnTo>
                <a:lnTo>
                  <a:pt x="13272" y="11631"/>
                </a:lnTo>
                <a:cubicBezTo>
                  <a:pt x="13308" y="11529"/>
                  <a:pt x="13337" y="11422"/>
                  <a:pt x="13358" y="11315"/>
                </a:cubicBezTo>
                <a:lnTo>
                  <a:pt x="13924" y="11315"/>
                </a:lnTo>
                <a:lnTo>
                  <a:pt x="16257" y="11315"/>
                </a:lnTo>
                <a:lnTo>
                  <a:pt x="19242" y="11315"/>
                </a:lnTo>
                <a:cubicBezTo>
                  <a:pt x="19173" y="12477"/>
                  <a:pt x="18865" y="13579"/>
                  <a:pt x="18370" y="14568"/>
                </a:cubicBezTo>
                <a:close/>
                <a:moveTo>
                  <a:pt x="16257" y="17247"/>
                </a:moveTo>
                <a:cubicBezTo>
                  <a:pt x="16007" y="17461"/>
                  <a:pt x="15743" y="17657"/>
                  <a:pt x="15468" y="17839"/>
                </a:cubicBezTo>
                <a:lnTo>
                  <a:pt x="13924" y="15171"/>
                </a:lnTo>
                <a:lnTo>
                  <a:pt x="12945" y="13479"/>
                </a:lnTo>
                <a:lnTo>
                  <a:pt x="12524" y="12752"/>
                </a:lnTo>
                <a:cubicBezTo>
                  <a:pt x="12606" y="12681"/>
                  <a:pt x="12684" y="12604"/>
                  <a:pt x="12756" y="12520"/>
                </a:cubicBezTo>
                <a:lnTo>
                  <a:pt x="12945" y="12630"/>
                </a:lnTo>
                <a:lnTo>
                  <a:pt x="13924" y="13194"/>
                </a:lnTo>
                <a:lnTo>
                  <a:pt x="16257" y="14538"/>
                </a:lnTo>
                <a:lnTo>
                  <a:pt x="17854" y="15458"/>
                </a:lnTo>
                <a:cubicBezTo>
                  <a:pt x="17409" y="16128"/>
                  <a:pt x="16872" y="16730"/>
                  <a:pt x="16257" y="17247"/>
                </a:cubicBezTo>
                <a:close/>
                <a:moveTo>
                  <a:pt x="13924" y="18646"/>
                </a:moveTo>
                <a:cubicBezTo>
                  <a:pt x="13606" y="18771"/>
                  <a:pt x="13279" y="18878"/>
                  <a:pt x="12945" y="18965"/>
                </a:cubicBezTo>
                <a:cubicBezTo>
                  <a:pt x="12420" y="19103"/>
                  <a:pt x="11876" y="19190"/>
                  <a:pt x="11316" y="19226"/>
                </a:cubicBezTo>
                <a:lnTo>
                  <a:pt x="11316" y="13352"/>
                </a:lnTo>
                <a:cubicBezTo>
                  <a:pt x="11423" y="13331"/>
                  <a:pt x="11529" y="13302"/>
                  <a:pt x="11633" y="13267"/>
                </a:cubicBezTo>
                <a:lnTo>
                  <a:pt x="12945" y="15536"/>
                </a:lnTo>
                <a:lnTo>
                  <a:pt x="13924" y="17228"/>
                </a:lnTo>
                <a:lnTo>
                  <a:pt x="14576" y="18354"/>
                </a:lnTo>
                <a:cubicBezTo>
                  <a:pt x="14364" y="18459"/>
                  <a:pt x="14146" y="18557"/>
                  <a:pt x="13924" y="18646"/>
                </a:cubicBezTo>
                <a:close/>
                <a:moveTo>
                  <a:pt x="10800" y="21600"/>
                </a:moveTo>
                <a:cubicBezTo>
                  <a:pt x="11204" y="21600"/>
                  <a:pt x="11602" y="21577"/>
                  <a:pt x="11995" y="21534"/>
                </a:cubicBezTo>
                <a:lnTo>
                  <a:pt x="11995" y="20276"/>
                </a:lnTo>
                <a:cubicBezTo>
                  <a:pt x="12311" y="20238"/>
                  <a:pt x="12620" y="20183"/>
                  <a:pt x="12926" y="20113"/>
                </a:cubicBezTo>
                <a:lnTo>
                  <a:pt x="12945" y="20169"/>
                </a:lnTo>
                <a:lnTo>
                  <a:pt x="13356" y="21295"/>
                </a:lnTo>
                <a:cubicBezTo>
                  <a:pt x="13548" y="21249"/>
                  <a:pt x="13737" y="21197"/>
                  <a:pt x="13924" y="21140"/>
                </a:cubicBezTo>
                <a:cubicBezTo>
                  <a:pt x="14507" y="20966"/>
                  <a:pt x="15068" y="20744"/>
                  <a:pt x="15603" y="20479"/>
                </a:cubicBezTo>
                <a:lnTo>
                  <a:pt x="15171" y="19297"/>
                </a:lnTo>
                <a:cubicBezTo>
                  <a:pt x="15452" y="19153"/>
                  <a:pt x="15725" y="18996"/>
                  <a:pt x="15989" y="18827"/>
                </a:cubicBezTo>
                <a:lnTo>
                  <a:pt x="16257" y="19146"/>
                </a:lnTo>
                <a:lnTo>
                  <a:pt x="16798" y="19789"/>
                </a:lnTo>
                <a:cubicBezTo>
                  <a:pt x="17465" y="19347"/>
                  <a:pt x="18079" y="18830"/>
                  <a:pt x="18629" y="18256"/>
                </a:cubicBezTo>
                <a:lnTo>
                  <a:pt x="17819" y="17292"/>
                </a:lnTo>
                <a:cubicBezTo>
                  <a:pt x="18033" y="17062"/>
                  <a:pt x="18235" y="16821"/>
                  <a:pt x="18426" y="16570"/>
                </a:cubicBezTo>
                <a:lnTo>
                  <a:pt x="19517" y="17199"/>
                </a:lnTo>
                <a:cubicBezTo>
                  <a:pt x="19989" y="16561"/>
                  <a:pt x="20391" y="15869"/>
                  <a:pt x="20714" y="15135"/>
                </a:cubicBezTo>
                <a:lnTo>
                  <a:pt x="19622" y="14506"/>
                </a:lnTo>
                <a:cubicBezTo>
                  <a:pt x="19744" y="14217"/>
                  <a:pt x="19853" y="13921"/>
                  <a:pt x="19946" y="13620"/>
                </a:cubicBezTo>
                <a:lnTo>
                  <a:pt x="21188" y="13839"/>
                </a:lnTo>
                <a:cubicBezTo>
                  <a:pt x="21407" y="13087"/>
                  <a:pt x="21548" y="12299"/>
                  <a:pt x="21600" y="11490"/>
                </a:cubicBezTo>
                <a:lnTo>
                  <a:pt x="20359" y="11271"/>
                </a:lnTo>
                <a:cubicBezTo>
                  <a:pt x="20367" y="11115"/>
                  <a:pt x="20371" y="10959"/>
                  <a:pt x="20371" y="10800"/>
                </a:cubicBezTo>
                <a:cubicBezTo>
                  <a:pt x="20371" y="10641"/>
                  <a:pt x="20367" y="10485"/>
                  <a:pt x="20359" y="10330"/>
                </a:cubicBezTo>
                <a:lnTo>
                  <a:pt x="21600" y="10110"/>
                </a:lnTo>
                <a:cubicBezTo>
                  <a:pt x="21548" y="9301"/>
                  <a:pt x="21407" y="8513"/>
                  <a:pt x="21188" y="7761"/>
                </a:cubicBezTo>
                <a:lnTo>
                  <a:pt x="19946" y="7980"/>
                </a:lnTo>
                <a:cubicBezTo>
                  <a:pt x="19853" y="7679"/>
                  <a:pt x="19744" y="7383"/>
                  <a:pt x="19622" y="7094"/>
                </a:cubicBezTo>
                <a:lnTo>
                  <a:pt x="20714" y="6465"/>
                </a:lnTo>
                <a:cubicBezTo>
                  <a:pt x="20391" y="5731"/>
                  <a:pt x="19989" y="5039"/>
                  <a:pt x="19517" y="4401"/>
                </a:cubicBezTo>
                <a:lnTo>
                  <a:pt x="18426" y="5030"/>
                </a:lnTo>
                <a:cubicBezTo>
                  <a:pt x="18235" y="4779"/>
                  <a:pt x="18033" y="4538"/>
                  <a:pt x="17819" y="4308"/>
                </a:cubicBezTo>
                <a:lnTo>
                  <a:pt x="18629" y="3344"/>
                </a:lnTo>
                <a:cubicBezTo>
                  <a:pt x="18079" y="2770"/>
                  <a:pt x="17465" y="2255"/>
                  <a:pt x="16798" y="1811"/>
                </a:cubicBezTo>
                <a:lnTo>
                  <a:pt x="16257" y="2455"/>
                </a:lnTo>
                <a:lnTo>
                  <a:pt x="15988" y="2776"/>
                </a:lnTo>
                <a:cubicBezTo>
                  <a:pt x="15725" y="2604"/>
                  <a:pt x="15452" y="2447"/>
                  <a:pt x="15171" y="2303"/>
                </a:cubicBezTo>
                <a:lnTo>
                  <a:pt x="15603" y="1121"/>
                </a:lnTo>
                <a:cubicBezTo>
                  <a:pt x="15068" y="856"/>
                  <a:pt x="14507" y="633"/>
                  <a:pt x="13924" y="458"/>
                </a:cubicBezTo>
                <a:cubicBezTo>
                  <a:pt x="13737" y="403"/>
                  <a:pt x="13548" y="351"/>
                  <a:pt x="13356" y="305"/>
                </a:cubicBezTo>
                <a:lnTo>
                  <a:pt x="12945" y="1432"/>
                </a:lnTo>
                <a:lnTo>
                  <a:pt x="12926" y="1487"/>
                </a:lnTo>
                <a:cubicBezTo>
                  <a:pt x="12620" y="1417"/>
                  <a:pt x="12311" y="1362"/>
                  <a:pt x="11995" y="1324"/>
                </a:cubicBezTo>
                <a:lnTo>
                  <a:pt x="11995" y="68"/>
                </a:lnTo>
                <a:cubicBezTo>
                  <a:pt x="11602" y="23"/>
                  <a:pt x="11204" y="0"/>
                  <a:pt x="10800" y="0"/>
                </a:cubicBezTo>
                <a:cubicBezTo>
                  <a:pt x="10396" y="0"/>
                  <a:pt x="9998" y="23"/>
                  <a:pt x="9605" y="68"/>
                </a:cubicBezTo>
                <a:lnTo>
                  <a:pt x="9605" y="1324"/>
                </a:lnTo>
                <a:cubicBezTo>
                  <a:pt x="9291" y="1362"/>
                  <a:pt x="8980" y="1417"/>
                  <a:pt x="8674" y="1487"/>
                </a:cubicBezTo>
                <a:lnTo>
                  <a:pt x="8655" y="1432"/>
                </a:lnTo>
                <a:lnTo>
                  <a:pt x="8244" y="305"/>
                </a:lnTo>
                <a:cubicBezTo>
                  <a:pt x="8053" y="351"/>
                  <a:pt x="7863" y="403"/>
                  <a:pt x="7676" y="460"/>
                </a:cubicBezTo>
                <a:cubicBezTo>
                  <a:pt x="7094" y="633"/>
                  <a:pt x="6532" y="856"/>
                  <a:pt x="5997" y="1121"/>
                </a:cubicBezTo>
                <a:lnTo>
                  <a:pt x="6429" y="2303"/>
                </a:lnTo>
                <a:cubicBezTo>
                  <a:pt x="6148" y="2447"/>
                  <a:pt x="5875" y="2604"/>
                  <a:pt x="5613" y="2773"/>
                </a:cubicBezTo>
                <a:lnTo>
                  <a:pt x="5341" y="2453"/>
                </a:lnTo>
                <a:lnTo>
                  <a:pt x="4802" y="1811"/>
                </a:lnTo>
                <a:cubicBezTo>
                  <a:pt x="4135" y="2255"/>
                  <a:pt x="3521" y="2770"/>
                  <a:pt x="2971" y="3344"/>
                </a:cubicBezTo>
                <a:lnTo>
                  <a:pt x="3782" y="4308"/>
                </a:lnTo>
                <a:cubicBezTo>
                  <a:pt x="3567" y="4538"/>
                  <a:pt x="3365" y="4779"/>
                  <a:pt x="3174" y="5030"/>
                </a:cubicBezTo>
                <a:lnTo>
                  <a:pt x="2083" y="4401"/>
                </a:lnTo>
                <a:cubicBezTo>
                  <a:pt x="1611" y="5039"/>
                  <a:pt x="1209" y="5731"/>
                  <a:pt x="886" y="6465"/>
                </a:cubicBezTo>
                <a:lnTo>
                  <a:pt x="1978" y="7094"/>
                </a:lnTo>
                <a:cubicBezTo>
                  <a:pt x="1856" y="7383"/>
                  <a:pt x="1747" y="7679"/>
                  <a:pt x="1654" y="7980"/>
                </a:cubicBezTo>
                <a:lnTo>
                  <a:pt x="413" y="7761"/>
                </a:lnTo>
                <a:cubicBezTo>
                  <a:pt x="191" y="8513"/>
                  <a:pt x="52" y="9301"/>
                  <a:pt x="0" y="10110"/>
                </a:cubicBezTo>
                <a:lnTo>
                  <a:pt x="1241" y="10330"/>
                </a:lnTo>
                <a:cubicBezTo>
                  <a:pt x="1234" y="10485"/>
                  <a:pt x="1229" y="10641"/>
                  <a:pt x="1229" y="10800"/>
                </a:cubicBezTo>
                <a:cubicBezTo>
                  <a:pt x="1229" y="10959"/>
                  <a:pt x="1234" y="11115"/>
                  <a:pt x="1241" y="11271"/>
                </a:cubicBezTo>
                <a:lnTo>
                  <a:pt x="0" y="11490"/>
                </a:lnTo>
                <a:cubicBezTo>
                  <a:pt x="52" y="12299"/>
                  <a:pt x="191" y="13087"/>
                  <a:pt x="413" y="13839"/>
                </a:cubicBezTo>
                <a:lnTo>
                  <a:pt x="1654" y="13620"/>
                </a:lnTo>
                <a:cubicBezTo>
                  <a:pt x="1747" y="13921"/>
                  <a:pt x="1856" y="14217"/>
                  <a:pt x="1978" y="14506"/>
                </a:cubicBezTo>
                <a:lnTo>
                  <a:pt x="886" y="15135"/>
                </a:lnTo>
                <a:cubicBezTo>
                  <a:pt x="1209" y="15869"/>
                  <a:pt x="1611" y="16561"/>
                  <a:pt x="2083" y="17199"/>
                </a:cubicBezTo>
                <a:lnTo>
                  <a:pt x="3174" y="16570"/>
                </a:lnTo>
                <a:cubicBezTo>
                  <a:pt x="3365" y="16820"/>
                  <a:pt x="3567" y="17062"/>
                  <a:pt x="3782" y="17292"/>
                </a:cubicBezTo>
                <a:lnTo>
                  <a:pt x="2971" y="18256"/>
                </a:lnTo>
                <a:cubicBezTo>
                  <a:pt x="3521" y="18830"/>
                  <a:pt x="4135" y="19347"/>
                  <a:pt x="4802" y="19789"/>
                </a:cubicBezTo>
                <a:lnTo>
                  <a:pt x="5341" y="19147"/>
                </a:lnTo>
                <a:lnTo>
                  <a:pt x="5613" y="18825"/>
                </a:lnTo>
                <a:cubicBezTo>
                  <a:pt x="5875" y="18996"/>
                  <a:pt x="6148" y="19153"/>
                  <a:pt x="6429" y="19297"/>
                </a:cubicBezTo>
                <a:lnTo>
                  <a:pt x="5997" y="20480"/>
                </a:lnTo>
                <a:cubicBezTo>
                  <a:pt x="6532" y="20744"/>
                  <a:pt x="7094" y="20967"/>
                  <a:pt x="7676" y="21140"/>
                </a:cubicBezTo>
                <a:cubicBezTo>
                  <a:pt x="7863" y="21197"/>
                  <a:pt x="8053" y="21249"/>
                  <a:pt x="8244" y="21295"/>
                </a:cubicBezTo>
                <a:lnTo>
                  <a:pt x="8655" y="20171"/>
                </a:lnTo>
                <a:lnTo>
                  <a:pt x="8676" y="20113"/>
                </a:lnTo>
                <a:cubicBezTo>
                  <a:pt x="8980" y="20181"/>
                  <a:pt x="9291" y="20236"/>
                  <a:pt x="9605" y="20276"/>
                </a:cubicBezTo>
                <a:lnTo>
                  <a:pt x="9605" y="21534"/>
                </a:lnTo>
                <a:cubicBezTo>
                  <a:pt x="9998" y="21577"/>
                  <a:pt x="10396" y="21600"/>
                  <a:pt x="10800" y="2160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3" name="Shape 2443"/>
          <p:cNvSpPr/>
          <p:nvPr/>
        </p:nvSpPr>
        <p:spPr>
          <a:xfrm>
            <a:off x="3232846" y="3112584"/>
            <a:ext cx="409240" cy="409199"/>
          </a:xfrm>
          <a:custGeom>
            <a:avLst/>
            <a:gdLst/>
            <a:ahLst/>
            <a:cxnLst>
              <a:cxn ang="0">
                <a:pos x="wd2" y="hd2"/>
              </a:cxn>
              <a:cxn ang="5400000">
                <a:pos x="wd2" y="hd2"/>
              </a:cxn>
              <a:cxn ang="10800000">
                <a:pos x="wd2" y="hd2"/>
              </a:cxn>
              <a:cxn ang="16200000">
                <a:pos x="wd2" y="hd2"/>
              </a:cxn>
            </a:cxnLst>
            <a:rect l="0" t="0" r="r" b="b"/>
            <a:pathLst>
              <a:path w="21600" h="21600" extrusionOk="0">
                <a:moveTo>
                  <a:pt x="5649" y="8648"/>
                </a:moveTo>
                <a:cubicBezTo>
                  <a:pt x="6837" y="8648"/>
                  <a:pt x="7801" y="9611"/>
                  <a:pt x="7801" y="10799"/>
                </a:cubicBezTo>
                <a:cubicBezTo>
                  <a:pt x="7801" y="11988"/>
                  <a:pt x="6837" y="12952"/>
                  <a:pt x="5649" y="12952"/>
                </a:cubicBezTo>
                <a:cubicBezTo>
                  <a:pt x="4461" y="12952"/>
                  <a:pt x="3499" y="11988"/>
                  <a:pt x="3499" y="10799"/>
                </a:cubicBezTo>
                <a:cubicBezTo>
                  <a:pt x="3499" y="9611"/>
                  <a:pt x="4461" y="8648"/>
                  <a:pt x="5649" y="8648"/>
                </a:cubicBezTo>
                <a:close/>
                <a:moveTo>
                  <a:pt x="10800" y="13800"/>
                </a:moveTo>
                <a:cubicBezTo>
                  <a:pt x="11988" y="13800"/>
                  <a:pt x="12951" y="14762"/>
                  <a:pt x="12951" y="15951"/>
                </a:cubicBezTo>
                <a:cubicBezTo>
                  <a:pt x="12951" y="17139"/>
                  <a:pt x="11988" y="18101"/>
                  <a:pt x="10800" y="18101"/>
                </a:cubicBezTo>
                <a:cubicBezTo>
                  <a:pt x="9612" y="18101"/>
                  <a:pt x="8648" y="17139"/>
                  <a:pt x="8648" y="15951"/>
                </a:cubicBezTo>
                <a:cubicBezTo>
                  <a:pt x="8648" y="14762"/>
                  <a:pt x="9612" y="13800"/>
                  <a:pt x="10800" y="13800"/>
                </a:cubicBezTo>
                <a:close/>
                <a:moveTo>
                  <a:pt x="12239" y="10799"/>
                </a:moveTo>
                <a:cubicBezTo>
                  <a:pt x="12239" y="11595"/>
                  <a:pt x="11594" y="12240"/>
                  <a:pt x="10800" y="12240"/>
                </a:cubicBezTo>
                <a:cubicBezTo>
                  <a:pt x="10006" y="12240"/>
                  <a:pt x="9361" y="11595"/>
                  <a:pt x="9361" y="10799"/>
                </a:cubicBezTo>
                <a:cubicBezTo>
                  <a:pt x="9361" y="10005"/>
                  <a:pt x="10006" y="9361"/>
                  <a:pt x="10800" y="9361"/>
                </a:cubicBezTo>
                <a:cubicBezTo>
                  <a:pt x="11594" y="9361"/>
                  <a:pt x="12239" y="10005"/>
                  <a:pt x="12239" y="10799"/>
                </a:cubicBezTo>
                <a:close/>
                <a:moveTo>
                  <a:pt x="10800" y="3497"/>
                </a:moveTo>
                <a:cubicBezTo>
                  <a:pt x="11988" y="3497"/>
                  <a:pt x="12951" y="4461"/>
                  <a:pt x="12951" y="5650"/>
                </a:cubicBezTo>
                <a:cubicBezTo>
                  <a:pt x="12951" y="6838"/>
                  <a:pt x="11988" y="7800"/>
                  <a:pt x="10800" y="7800"/>
                </a:cubicBezTo>
                <a:cubicBezTo>
                  <a:pt x="9612" y="7800"/>
                  <a:pt x="8648" y="6838"/>
                  <a:pt x="8648" y="5650"/>
                </a:cubicBezTo>
                <a:cubicBezTo>
                  <a:pt x="8648" y="4461"/>
                  <a:pt x="9612" y="3497"/>
                  <a:pt x="10800" y="3497"/>
                </a:cubicBezTo>
                <a:close/>
                <a:moveTo>
                  <a:pt x="15949" y="8648"/>
                </a:moveTo>
                <a:cubicBezTo>
                  <a:pt x="17137" y="8648"/>
                  <a:pt x="18101" y="9611"/>
                  <a:pt x="18101" y="10799"/>
                </a:cubicBezTo>
                <a:cubicBezTo>
                  <a:pt x="18101" y="11988"/>
                  <a:pt x="17137" y="12952"/>
                  <a:pt x="15949" y="12952"/>
                </a:cubicBezTo>
                <a:cubicBezTo>
                  <a:pt x="14761" y="12952"/>
                  <a:pt x="13799" y="11988"/>
                  <a:pt x="13799" y="10799"/>
                </a:cubicBezTo>
                <a:cubicBezTo>
                  <a:pt x="13799" y="9611"/>
                  <a:pt x="14761" y="8648"/>
                  <a:pt x="15949" y="8648"/>
                </a:cubicBezTo>
                <a:close/>
                <a:moveTo>
                  <a:pt x="2214" y="12399"/>
                </a:moveTo>
                <a:cubicBezTo>
                  <a:pt x="2296" y="12850"/>
                  <a:pt x="2414" y="13285"/>
                  <a:pt x="2564" y="13708"/>
                </a:cubicBezTo>
                <a:lnTo>
                  <a:pt x="750" y="14756"/>
                </a:lnTo>
                <a:cubicBezTo>
                  <a:pt x="944" y="15246"/>
                  <a:pt x="1174" y="15730"/>
                  <a:pt x="1446" y="16200"/>
                </a:cubicBezTo>
                <a:cubicBezTo>
                  <a:pt x="1718" y="16671"/>
                  <a:pt x="2021" y="17113"/>
                  <a:pt x="2349" y="17527"/>
                </a:cubicBezTo>
                <a:lnTo>
                  <a:pt x="4165" y="16477"/>
                </a:lnTo>
                <a:cubicBezTo>
                  <a:pt x="4459" y="16821"/>
                  <a:pt x="4779" y="17141"/>
                  <a:pt x="5123" y="17435"/>
                </a:cubicBezTo>
                <a:lnTo>
                  <a:pt x="4073" y="19252"/>
                </a:lnTo>
                <a:cubicBezTo>
                  <a:pt x="4487" y="19580"/>
                  <a:pt x="4929" y="19882"/>
                  <a:pt x="5399" y="20153"/>
                </a:cubicBezTo>
                <a:lnTo>
                  <a:pt x="5649" y="20294"/>
                </a:lnTo>
                <a:cubicBezTo>
                  <a:pt x="6041" y="20506"/>
                  <a:pt x="6439" y="20692"/>
                  <a:pt x="6844" y="20850"/>
                </a:cubicBezTo>
                <a:lnTo>
                  <a:pt x="7892" y="19035"/>
                </a:lnTo>
                <a:cubicBezTo>
                  <a:pt x="8314" y="19185"/>
                  <a:pt x="8750" y="19304"/>
                  <a:pt x="9200" y="19386"/>
                </a:cubicBezTo>
                <a:lnTo>
                  <a:pt x="9200" y="21482"/>
                </a:lnTo>
                <a:cubicBezTo>
                  <a:pt x="9722" y="21560"/>
                  <a:pt x="10256" y="21600"/>
                  <a:pt x="10800" y="21600"/>
                </a:cubicBezTo>
                <a:cubicBezTo>
                  <a:pt x="11342" y="21600"/>
                  <a:pt x="11876" y="21560"/>
                  <a:pt x="12398" y="21482"/>
                </a:cubicBezTo>
                <a:lnTo>
                  <a:pt x="12398" y="19386"/>
                </a:lnTo>
                <a:cubicBezTo>
                  <a:pt x="12849" y="19304"/>
                  <a:pt x="13287" y="19185"/>
                  <a:pt x="13707" y="19037"/>
                </a:cubicBezTo>
                <a:lnTo>
                  <a:pt x="14755" y="20850"/>
                </a:lnTo>
                <a:cubicBezTo>
                  <a:pt x="15159" y="20692"/>
                  <a:pt x="15559" y="20506"/>
                  <a:pt x="15949" y="20294"/>
                </a:cubicBezTo>
                <a:lnTo>
                  <a:pt x="16199" y="20153"/>
                </a:lnTo>
                <a:cubicBezTo>
                  <a:pt x="16671" y="19882"/>
                  <a:pt x="17111" y="19580"/>
                  <a:pt x="17525" y="19252"/>
                </a:cubicBezTo>
                <a:lnTo>
                  <a:pt x="16477" y="17435"/>
                </a:lnTo>
                <a:cubicBezTo>
                  <a:pt x="16819" y="17141"/>
                  <a:pt x="17139" y="16821"/>
                  <a:pt x="17434" y="16477"/>
                </a:cubicBezTo>
                <a:lnTo>
                  <a:pt x="19252" y="17527"/>
                </a:lnTo>
                <a:cubicBezTo>
                  <a:pt x="19578" y="17113"/>
                  <a:pt x="19880" y="16671"/>
                  <a:pt x="20152" y="16200"/>
                </a:cubicBezTo>
                <a:cubicBezTo>
                  <a:pt x="20424" y="15730"/>
                  <a:pt x="20656" y="15246"/>
                  <a:pt x="20850" y="14756"/>
                </a:cubicBezTo>
                <a:lnTo>
                  <a:pt x="19036" y="13708"/>
                </a:lnTo>
                <a:cubicBezTo>
                  <a:pt x="19184" y="13285"/>
                  <a:pt x="19302" y="12850"/>
                  <a:pt x="19385" y="12399"/>
                </a:cubicBezTo>
                <a:lnTo>
                  <a:pt x="21482" y="12399"/>
                </a:lnTo>
                <a:cubicBezTo>
                  <a:pt x="21558" y="11877"/>
                  <a:pt x="21600" y="11343"/>
                  <a:pt x="21600" y="10799"/>
                </a:cubicBezTo>
                <a:cubicBezTo>
                  <a:pt x="21600" y="10257"/>
                  <a:pt x="21558" y="9722"/>
                  <a:pt x="21482" y="9201"/>
                </a:cubicBezTo>
                <a:lnTo>
                  <a:pt x="19385" y="9201"/>
                </a:lnTo>
                <a:cubicBezTo>
                  <a:pt x="19302" y="8751"/>
                  <a:pt x="19184" y="8314"/>
                  <a:pt x="19036" y="7892"/>
                </a:cubicBezTo>
                <a:lnTo>
                  <a:pt x="20850" y="6844"/>
                </a:lnTo>
                <a:cubicBezTo>
                  <a:pt x="20656" y="6354"/>
                  <a:pt x="20424" y="5870"/>
                  <a:pt x="20152" y="5399"/>
                </a:cubicBezTo>
                <a:cubicBezTo>
                  <a:pt x="19880" y="4929"/>
                  <a:pt x="19578" y="4487"/>
                  <a:pt x="19252" y="4073"/>
                </a:cubicBezTo>
                <a:lnTo>
                  <a:pt x="17434" y="5123"/>
                </a:lnTo>
                <a:cubicBezTo>
                  <a:pt x="17139" y="4779"/>
                  <a:pt x="16819" y="4459"/>
                  <a:pt x="16475" y="4165"/>
                </a:cubicBezTo>
                <a:lnTo>
                  <a:pt x="17525" y="2349"/>
                </a:lnTo>
                <a:cubicBezTo>
                  <a:pt x="17111" y="2021"/>
                  <a:pt x="16671" y="1718"/>
                  <a:pt x="16199" y="1446"/>
                </a:cubicBezTo>
                <a:lnTo>
                  <a:pt x="15949" y="1306"/>
                </a:lnTo>
                <a:cubicBezTo>
                  <a:pt x="15559" y="1094"/>
                  <a:pt x="15159" y="908"/>
                  <a:pt x="14755" y="748"/>
                </a:cubicBezTo>
                <a:lnTo>
                  <a:pt x="13707" y="2565"/>
                </a:lnTo>
                <a:cubicBezTo>
                  <a:pt x="13284" y="2415"/>
                  <a:pt x="12849" y="2297"/>
                  <a:pt x="12398" y="2215"/>
                </a:cubicBezTo>
                <a:lnTo>
                  <a:pt x="12398" y="116"/>
                </a:lnTo>
                <a:cubicBezTo>
                  <a:pt x="11876" y="40"/>
                  <a:pt x="11342" y="0"/>
                  <a:pt x="10800" y="0"/>
                </a:cubicBezTo>
                <a:cubicBezTo>
                  <a:pt x="10256" y="0"/>
                  <a:pt x="9722" y="40"/>
                  <a:pt x="9200" y="116"/>
                </a:cubicBezTo>
                <a:lnTo>
                  <a:pt x="9200" y="2213"/>
                </a:lnTo>
                <a:cubicBezTo>
                  <a:pt x="8750" y="2297"/>
                  <a:pt x="8314" y="2415"/>
                  <a:pt x="7892" y="2565"/>
                </a:cubicBezTo>
                <a:lnTo>
                  <a:pt x="6844" y="748"/>
                </a:lnTo>
                <a:cubicBezTo>
                  <a:pt x="6439" y="908"/>
                  <a:pt x="6041" y="1094"/>
                  <a:pt x="5649" y="1306"/>
                </a:cubicBezTo>
                <a:lnTo>
                  <a:pt x="5399" y="1446"/>
                </a:lnTo>
                <a:cubicBezTo>
                  <a:pt x="4929" y="1718"/>
                  <a:pt x="4487" y="2021"/>
                  <a:pt x="4073" y="2349"/>
                </a:cubicBezTo>
                <a:lnTo>
                  <a:pt x="5123" y="4165"/>
                </a:lnTo>
                <a:cubicBezTo>
                  <a:pt x="4779" y="4459"/>
                  <a:pt x="4459" y="4779"/>
                  <a:pt x="4165" y="5121"/>
                </a:cubicBezTo>
                <a:lnTo>
                  <a:pt x="2349" y="4073"/>
                </a:lnTo>
                <a:cubicBezTo>
                  <a:pt x="2021" y="4487"/>
                  <a:pt x="1718" y="4929"/>
                  <a:pt x="1446" y="5399"/>
                </a:cubicBezTo>
                <a:cubicBezTo>
                  <a:pt x="1174" y="5870"/>
                  <a:pt x="944" y="6354"/>
                  <a:pt x="750" y="6844"/>
                </a:cubicBezTo>
                <a:lnTo>
                  <a:pt x="2564" y="7892"/>
                </a:lnTo>
                <a:cubicBezTo>
                  <a:pt x="2414" y="8314"/>
                  <a:pt x="2296" y="8751"/>
                  <a:pt x="2214" y="9201"/>
                </a:cubicBezTo>
                <a:lnTo>
                  <a:pt x="118" y="9201"/>
                </a:lnTo>
                <a:cubicBezTo>
                  <a:pt x="40" y="9722"/>
                  <a:pt x="0" y="10257"/>
                  <a:pt x="0" y="10799"/>
                </a:cubicBezTo>
                <a:cubicBezTo>
                  <a:pt x="0" y="11343"/>
                  <a:pt x="40" y="11877"/>
                  <a:pt x="118" y="12399"/>
                </a:cubicBezTo>
                <a:cubicBezTo>
                  <a:pt x="118" y="12399"/>
                  <a:pt x="2214" y="12399"/>
                  <a:pt x="2214" y="12399"/>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4" name="Shape 2444"/>
          <p:cNvSpPr/>
          <p:nvPr/>
        </p:nvSpPr>
        <p:spPr>
          <a:xfrm>
            <a:off x="3765765" y="2953400"/>
            <a:ext cx="331277" cy="331284"/>
          </a:xfrm>
          <a:custGeom>
            <a:avLst/>
            <a:gdLst/>
            <a:ahLst/>
            <a:cxnLst>
              <a:cxn ang="0">
                <a:pos x="wd2" y="hd2"/>
              </a:cxn>
              <a:cxn ang="5400000">
                <a:pos x="wd2" y="hd2"/>
              </a:cxn>
              <a:cxn ang="10800000">
                <a:pos x="wd2" y="hd2"/>
              </a:cxn>
              <a:cxn ang="16200000">
                <a:pos x="wd2" y="hd2"/>
              </a:cxn>
            </a:cxnLst>
            <a:rect l="0" t="0" r="r" b="b"/>
            <a:pathLst>
              <a:path w="21600" h="21600" extrusionOk="0">
                <a:moveTo>
                  <a:pt x="4621" y="10905"/>
                </a:moveTo>
                <a:lnTo>
                  <a:pt x="4621" y="10878"/>
                </a:lnTo>
                <a:lnTo>
                  <a:pt x="4621" y="10853"/>
                </a:lnTo>
                <a:lnTo>
                  <a:pt x="4621" y="10826"/>
                </a:lnTo>
                <a:lnTo>
                  <a:pt x="4621" y="10801"/>
                </a:lnTo>
                <a:lnTo>
                  <a:pt x="4621" y="10774"/>
                </a:lnTo>
                <a:lnTo>
                  <a:pt x="4621" y="10750"/>
                </a:lnTo>
                <a:lnTo>
                  <a:pt x="4621" y="10722"/>
                </a:lnTo>
                <a:lnTo>
                  <a:pt x="4621" y="10697"/>
                </a:lnTo>
                <a:lnTo>
                  <a:pt x="4621" y="10670"/>
                </a:lnTo>
                <a:lnTo>
                  <a:pt x="4624" y="10646"/>
                </a:lnTo>
                <a:lnTo>
                  <a:pt x="4624" y="10621"/>
                </a:lnTo>
                <a:lnTo>
                  <a:pt x="4624" y="10594"/>
                </a:lnTo>
                <a:lnTo>
                  <a:pt x="4626" y="10569"/>
                </a:lnTo>
                <a:lnTo>
                  <a:pt x="4626" y="10542"/>
                </a:lnTo>
                <a:lnTo>
                  <a:pt x="4626" y="10517"/>
                </a:lnTo>
                <a:lnTo>
                  <a:pt x="4629" y="10517"/>
                </a:lnTo>
                <a:lnTo>
                  <a:pt x="4629" y="10492"/>
                </a:lnTo>
                <a:lnTo>
                  <a:pt x="4629" y="10468"/>
                </a:lnTo>
                <a:lnTo>
                  <a:pt x="4629" y="10465"/>
                </a:lnTo>
                <a:lnTo>
                  <a:pt x="4631" y="10440"/>
                </a:lnTo>
                <a:lnTo>
                  <a:pt x="4633" y="10414"/>
                </a:lnTo>
                <a:lnTo>
                  <a:pt x="4633" y="10388"/>
                </a:lnTo>
                <a:lnTo>
                  <a:pt x="4636" y="10364"/>
                </a:lnTo>
                <a:lnTo>
                  <a:pt x="4638" y="10339"/>
                </a:lnTo>
                <a:lnTo>
                  <a:pt x="4638" y="10337"/>
                </a:lnTo>
                <a:lnTo>
                  <a:pt x="4641" y="10312"/>
                </a:lnTo>
                <a:lnTo>
                  <a:pt x="4643" y="10287"/>
                </a:lnTo>
                <a:lnTo>
                  <a:pt x="4643" y="10263"/>
                </a:lnTo>
                <a:lnTo>
                  <a:pt x="4646" y="10236"/>
                </a:lnTo>
                <a:lnTo>
                  <a:pt x="4648" y="10211"/>
                </a:lnTo>
                <a:lnTo>
                  <a:pt x="4651" y="10186"/>
                </a:lnTo>
                <a:lnTo>
                  <a:pt x="4653" y="10161"/>
                </a:lnTo>
                <a:lnTo>
                  <a:pt x="4655" y="10137"/>
                </a:lnTo>
                <a:lnTo>
                  <a:pt x="4659" y="10112"/>
                </a:lnTo>
                <a:lnTo>
                  <a:pt x="4663" y="10085"/>
                </a:lnTo>
                <a:lnTo>
                  <a:pt x="4666" y="10060"/>
                </a:lnTo>
                <a:lnTo>
                  <a:pt x="4668" y="10035"/>
                </a:lnTo>
                <a:lnTo>
                  <a:pt x="4671" y="10011"/>
                </a:lnTo>
                <a:lnTo>
                  <a:pt x="4675" y="9984"/>
                </a:lnTo>
                <a:lnTo>
                  <a:pt x="4678" y="9959"/>
                </a:lnTo>
                <a:lnTo>
                  <a:pt x="4680" y="9934"/>
                </a:lnTo>
                <a:lnTo>
                  <a:pt x="4685" y="9909"/>
                </a:lnTo>
                <a:lnTo>
                  <a:pt x="4688" y="9884"/>
                </a:lnTo>
                <a:lnTo>
                  <a:pt x="4693" y="9860"/>
                </a:lnTo>
                <a:lnTo>
                  <a:pt x="4695" y="9835"/>
                </a:lnTo>
                <a:lnTo>
                  <a:pt x="4700" y="9810"/>
                </a:lnTo>
                <a:lnTo>
                  <a:pt x="4705" y="9786"/>
                </a:lnTo>
                <a:lnTo>
                  <a:pt x="4707" y="9761"/>
                </a:lnTo>
                <a:lnTo>
                  <a:pt x="4713" y="9736"/>
                </a:lnTo>
                <a:lnTo>
                  <a:pt x="4717" y="9712"/>
                </a:lnTo>
                <a:lnTo>
                  <a:pt x="4720" y="9687"/>
                </a:lnTo>
                <a:lnTo>
                  <a:pt x="4722" y="9687"/>
                </a:lnTo>
                <a:lnTo>
                  <a:pt x="4727" y="9662"/>
                </a:lnTo>
                <a:lnTo>
                  <a:pt x="4730" y="9637"/>
                </a:lnTo>
                <a:lnTo>
                  <a:pt x="4735" y="9613"/>
                </a:lnTo>
                <a:lnTo>
                  <a:pt x="4745" y="9563"/>
                </a:lnTo>
                <a:lnTo>
                  <a:pt x="4750" y="9539"/>
                </a:lnTo>
                <a:lnTo>
                  <a:pt x="4759" y="9492"/>
                </a:lnTo>
                <a:lnTo>
                  <a:pt x="4765" y="9467"/>
                </a:lnTo>
                <a:lnTo>
                  <a:pt x="4767" y="9467"/>
                </a:lnTo>
                <a:lnTo>
                  <a:pt x="4772" y="9442"/>
                </a:lnTo>
                <a:lnTo>
                  <a:pt x="4777" y="9417"/>
                </a:lnTo>
                <a:lnTo>
                  <a:pt x="4781" y="9396"/>
                </a:lnTo>
                <a:lnTo>
                  <a:pt x="4781" y="9393"/>
                </a:lnTo>
                <a:lnTo>
                  <a:pt x="4786" y="9370"/>
                </a:lnTo>
                <a:lnTo>
                  <a:pt x="4794" y="9346"/>
                </a:lnTo>
                <a:lnTo>
                  <a:pt x="4799" y="9321"/>
                </a:lnTo>
                <a:lnTo>
                  <a:pt x="4806" y="9297"/>
                </a:lnTo>
                <a:lnTo>
                  <a:pt x="4811" y="9274"/>
                </a:lnTo>
                <a:lnTo>
                  <a:pt x="4811" y="9272"/>
                </a:lnTo>
                <a:lnTo>
                  <a:pt x="4819" y="9249"/>
                </a:lnTo>
                <a:lnTo>
                  <a:pt x="4824" y="9225"/>
                </a:lnTo>
                <a:lnTo>
                  <a:pt x="4831" y="9202"/>
                </a:lnTo>
                <a:lnTo>
                  <a:pt x="4831" y="9200"/>
                </a:lnTo>
                <a:lnTo>
                  <a:pt x="4836" y="9178"/>
                </a:lnTo>
                <a:cubicBezTo>
                  <a:pt x="4974" y="8673"/>
                  <a:pt x="5177" y="8182"/>
                  <a:pt x="5449" y="7710"/>
                </a:cubicBezTo>
                <a:cubicBezTo>
                  <a:pt x="5525" y="7577"/>
                  <a:pt x="5610" y="7446"/>
                  <a:pt x="5696" y="7319"/>
                </a:cubicBezTo>
                <a:lnTo>
                  <a:pt x="5708" y="7297"/>
                </a:lnTo>
                <a:lnTo>
                  <a:pt x="5723" y="7277"/>
                </a:lnTo>
                <a:lnTo>
                  <a:pt x="5738" y="7255"/>
                </a:lnTo>
                <a:lnTo>
                  <a:pt x="5740" y="7255"/>
                </a:lnTo>
                <a:lnTo>
                  <a:pt x="5775" y="7203"/>
                </a:lnTo>
                <a:cubicBezTo>
                  <a:pt x="6173" y="6647"/>
                  <a:pt x="6659" y="6163"/>
                  <a:pt x="7213" y="5768"/>
                </a:cubicBezTo>
                <a:lnTo>
                  <a:pt x="7218" y="5765"/>
                </a:lnTo>
                <a:lnTo>
                  <a:pt x="7235" y="5753"/>
                </a:lnTo>
                <a:lnTo>
                  <a:pt x="7255" y="5738"/>
                </a:lnTo>
                <a:lnTo>
                  <a:pt x="7272" y="5728"/>
                </a:lnTo>
                <a:lnTo>
                  <a:pt x="7278" y="5723"/>
                </a:lnTo>
                <a:lnTo>
                  <a:pt x="7297" y="5709"/>
                </a:lnTo>
                <a:lnTo>
                  <a:pt x="7320" y="5696"/>
                </a:lnTo>
                <a:lnTo>
                  <a:pt x="7339" y="5681"/>
                </a:lnTo>
                <a:lnTo>
                  <a:pt x="7362" y="5667"/>
                </a:lnTo>
                <a:cubicBezTo>
                  <a:pt x="7475" y="5590"/>
                  <a:pt x="7591" y="5518"/>
                  <a:pt x="7710" y="5449"/>
                </a:cubicBezTo>
                <a:cubicBezTo>
                  <a:pt x="8190" y="5172"/>
                  <a:pt x="8691" y="4967"/>
                  <a:pt x="9200" y="4831"/>
                </a:cubicBezTo>
                <a:cubicBezTo>
                  <a:pt x="9393" y="4779"/>
                  <a:pt x="9585" y="4737"/>
                  <a:pt x="9786" y="4705"/>
                </a:cubicBezTo>
                <a:lnTo>
                  <a:pt x="9811" y="4701"/>
                </a:lnTo>
                <a:lnTo>
                  <a:pt x="9884" y="4690"/>
                </a:lnTo>
                <a:lnTo>
                  <a:pt x="9909" y="4685"/>
                </a:lnTo>
                <a:lnTo>
                  <a:pt x="9983" y="4676"/>
                </a:lnTo>
                <a:lnTo>
                  <a:pt x="10010" y="4671"/>
                </a:lnTo>
                <a:lnTo>
                  <a:pt x="10060" y="4665"/>
                </a:lnTo>
                <a:lnTo>
                  <a:pt x="10085" y="4663"/>
                </a:lnTo>
                <a:lnTo>
                  <a:pt x="10109" y="4661"/>
                </a:lnTo>
                <a:lnTo>
                  <a:pt x="10159" y="4653"/>
                </a:lnTo>
                <a:lnTo>
                  <a:pt x="10186" y="4651"/>
                </a:lnTo>
                <a:lnTo>
                  <a:pt x="10211" y="4648"/>
                </a:lnTo>
                <a:lnTo>
                  <a:pt x="10235" y="4646"/>
                </a:lnTo>
                <a:lnTo>
                  <a:pt x="10263" y="4646"/>
                </a:lnTo>
                <a:lnTo>
                  <a:pt x="10287" y="4643"/>
                </a:lnTo>
                <a:lnTo>
                  <a:pt x="10312" y="4641"/>
                </a:lnTo>
                <a:lnTo>
                  <a:pt x="10319" y="4641"/>
                </a:lnTo>
                <a:lnTo>
                  <a:pt x="10337" y="4638"/>
                </a:lnTo>
                <a:lnTo>
                  <a:pt x="10389" y="4636"/>
                </a:lnTo>
                <a:lnTo>
                  <a:pt x="10414" y="4634"/>
                </a:lnTo>
                <a:lnTo>
                  <a:pt x="10416" y="4634"/>
                </a:lnTo>
                <a:lnTo>
                  <a:pt x="10440" y="4631"/>
                </a:lnTo>
                <a:lnTo>
                  <a:pt x="10490" y="4629"/>
                </a:lnTo>
                <a:lnTo>
                  <a:pt x="10510" y="4629"/>
                </a:lnTo>
                <a:lnTo>
                  <a:pt x="10517" y="4626"/>
                </a:lnTo>
                <a:lnTo>
                  <a:pt x="10542" y="4626"/>
                </a:lnTo>
                <a:lnTo>
                  <a:pt x="10569" y="4626"/>
                </a:lnTo>
                <a:lnTo>
                  <a:pt x="10594" y="4626"/>
                </a:lnTo>
                <a:lnTo>
                  <a:pt x="10606" y="4626"/>
                </a:lnTo>
                <a:lnTo>
                  <a:pt x="10619" y="4624"/>
                </a:lnTo>
                <a:lnTo>
                  <a:pt x="10697" y="4621"/>
                </a:lnTo>
                <a:lnTo>
                  <a:pt x="10703" y="4621"/>
                </a:lnTo>
                <a:lnTo>
                  <a:pt x="10722" y="4621"/>
                </a:lnTo>
                <a:lnTo>
                  <a:pt x="10802" y="4621"/>
                </a:lnTo>
                <a:cubicBezTo>
                  <a:pt x="10853" y="4621"/>
                  <a:pt x="10905" y="4621"/>
                  <a:pt x="10954" y="4624"/>
                </a:cubicBezTo>
                <a:lnTo>
                  <a:pt x="10959" y="4624"/>
                </a:lnTo>
                <a:lnTo>
                  <a:pt x="10962" y="4624"/>
                </a:lnTo>
                <a:cubicBezTo>
                  <a:pt x="11012" y="4626"/>
                  <a:pt x="11058" y="4626"/>
                  <a:pt x="11108" y="4629"/>
                </a:cubicBezTo>
                <a:lnTo>
                  <a:pt x="11130" y="4631"/>
                </a:lnTo>
                <a:cubicBezTo>
                  <a:pt x="11175" y="4631"/>
                  <a:pt x="11219" y="4636"/>
                  <a:pt x="11264" y="4638"/>
                </a:cubicBezTo>
                <a:lnTo>
                  <a:pt x="11276" y="4641"/>
                </a:lnTo>
                <a:lnTo>
                  <a:pt x="11288" y="4641"/>
                </a:lnTo>
                <a:cubicBezTo>
                  <a:pt x="11333" y="4643"/>
                  <a:pt x="11377" y="4648"/>
                  <a:pt x="11422" y="4653"/>
                </a:cubicBezTo>
                <a:lnTo>
                  <a:pt x="11449" y="4656"/>
                </a:lnTo>
                <a:cubicBezTo>
                  <a:pt x="11488" y="4658"/>
                  <a:pt x="11528" y="4663"/>
                  <a:pt x="11565" y="4668"/>
                </a:cubicBezTo>
                <a:lnTo>
                  <a:pt x="11610" y="4676"/>
                </a:lnTo>
                <a:lnTo>
                  <a:pt x="11711" y="4688"/>
                </a:lnTo>
                <a:lnTo>
                  <a:pt x="11767" y="4698"/>
                </a:lnTo>
                <a:cubicBezTo>
                  <a:pt x="11802" y="4702"/>
                  <a:pt x="11837" y="4708"/>
                  <a:pt x="11872" y="4715"/>
                </a:cubicBezTo>
                <a:lnTo>
                  <a:pt x="11921" y="4722"/>
                </a:lnTo>
                <a:lnTo>
                  <a:pt x="11988" y="4735"/>
                </a:lnTo>
                <a:lnTo>
                  <a:pt x="12012" y="4740"/>
                </a:lnTo>
                <a:lnTo>
                  <a:pt x="12087" y="4755"/>
                </a:lnTo>
                <a:lnTo>
                  <a:pt x="12111" y="4760"/>
                </a:lnTo>
                <a:lnTo>
                  <a:pt x="12133" y="4764"/>
                </a:lnTo>
                <a:lnTo>
                  <a:pt x="12143" y="4769"/>
                </a:lnTo>
                <a:cubicBezTo>
                  <a:pt x="12180" y="4777"/>
                  <a:pt x="12220" y="4784"/>
                  <a:pt x="12255" y="4794"/>
                </a:cubicBezTo>
                <a:lnTo>
                  <a:pt x="12279" y="4799"/>
                </a:lnTo>
                <a:lnTo>
                  <a:pt x="12304" y="4807"/>
                </a:lnTo>
                <a:lnTo>
                  <a:pt x="12375" y="4824"/>
                </a:lnTo>
                <a:lnTo>
                  <a:pt x="12400" y="4831"/>
                </a:lnTo>
                <a:lnTo>
                  <a:pt x="12405" y="4831"/>
                </a:lnTo>
                <a:lnTo>
                  <a:pt x="12496" y="4858"/>
                </a:lnTo>
                <a:lnTo>
                  <a:pt x="12519" y="4863"/>
                </a:lnTo>
                <a:lnTo>
                  <a:pt x="12538" y="4871"/>
                </a:lnTo>
                <a:lnTo>
                  <a:pt x="12613" y="4893"/>
                </a:lnTo>
                <a:lnTo>
                  <a:pt x="12662" y="4908"/>
                </a:lnTo>
                <a:lnTo>
                  <a:pt x="12687" y="4915"/>
                </a:lnTo>
                <a:lnTo>
                  <a:pt x="12709" y="4923"/>
                </a:lnTo>
                <a:lnTo>
                  <a:pt x="12734" y="4932"/>
                </a:lnTo>
                <a:cubicBezTo>
                  <a:pt x="13129" y="5061"/>
                  <a:pt x="13515" y="5234"/>
                  <a:pt x="13890" y="5449"/>
                </a:cubicBezTo>
                <a:cubicBezTo>
                  <a:pt x="13979" y="5501"/>
                  <a:pt x="14068" y="5555"/>
                  <a:pt x="14155" y="5610"/>
                </a:cubicBezTo>
                <a:lnTo>
                  <a:pt x="14175" y="5625"/>
                </a:lnTo>
                <a:lnTo>
                  <a:pt x="14197" y="5639"/>
                </a:lnTo>
                <a:lnTo>
                  <a:pt x="14249" y="5674"/>
                </a:lnTo>
                <a:lnTo>
                  <a:pt x="14325" y="5723"/>
                </a:lnTo>
                <a:lnTo>
                  <a:pt x="14330" y="5728"/>
                </a:lnTo>
                <a:cubicBezTo>
                  <a:pt x="14906" y="6129"/>
                  <a:pt x="15410" y="6625"/>
                  <a:pt x="15818" y="7193"/>
                </a:cubicBezTo>
                <a:lnTo>
                  <a:pt x="15820" y="7196"/>
                </a:lnTo>
                <a:lnTo>
                  <a:pt x="15832" y="7216"/>
                </a:lnTo>
                <a:lnTo>
                  <a:pt x="15847" y="7236"/>
                </a:lnTo>
                <a:lnTo>
                  <a:pt x="15862" y="7255"/>
                </a:lnTo>
                <a:cubicBezTo>
                  <a:pt x="15964" y="7401"/>
                  <a:pt x="16062" y="7554"/>
                  <a:pt x="16152" y="7710"/>
                </a:cubicBezTo>
                <a:cubicBezTo>
                  <a:pt x="16428" y="8189"/>
                  <a:pt x="16633" y="8691"/>
                  <a:pt x="16769" y="9200"/>
                </a:cubicBezTo>
                <a:lnTo>
                  <a:pt x="16772" y="9200"/>
                </a:lnTo>
                <a:lnTo>
                  <a:pt x="16772" y="9202"/>
                </a:lnTo>
                <a:cubicBezTo>
                  <a:pt x="16856" y="9519"/>
                  <a:pt x="16918" y="9850"/>
                  <a:pt x="16950" y="10186"/>
                </a:cubicBezTo>
                <a:cubicBezTo>
                  <a:pt x="16954" y="10228"/>
                  <a:pt x="16957" y="10270"/>
                  <a:pt x="16959" y="10312"/>
                </a:cubicBezTo>
                <a:lnTo>
                  <a:pt x="16962" y="10337"/>
                </a:lnTo>
                <a:lnTo>
                  <a:pt x="16962" y="10339"/>
                </a:lnTo>
                <a:lnTo>
                  <a:pt x="16964" y="10364"/>
                </a:lnTo>
                <a:cubicBezTo>
                  <a:pt x="16970" y="10414"/>
                  <a:pt x="16972" y="10465"/>
                  <a:pt x="16974" y="10517"/>
                </a:cubicBezTo>
                <a:lnTo>
                  <a:pt x="16974" y="10542"/>
                </a:lnTo>
                <a:lnTo>
                  <a:pt x="16977" y="10594"/>
                </a:lnTo>
                <a:lnTo>
                  <a:pt x="16977" y="10621"/>
                </a:lnTo>
                <a:lnTo>
                  <a:pt x="16979" y="10646"/>
                </a:lnTo>
                <a:lnTo>
                  <a:pt x="16979" y="10670"/>
                </a:lnTo>
                <a:lnTo>
                  <a:pt x="16979" y="10697"/>
                </a:lnTo>
                <a:lnTo>
                  <a:pt x="16979" y="10722"/>
                </a:lnTo>
                <a:lnTo>
                  <a:pt x="16979" y="10750"/>
                </a:lnTo>
                <a:lnTo>
                  <a:pt x="16979" y="10774"/>
                </a:lnTo>
                <a:lnTo>
                  <a:pt x="16979" y="10801"/>
                </a:lnTo>
                <a:lnTo>
                  <a:pt x="16979" y="10826"/>
                </a:lnTo>
                <a:lnTo>
                  <a:pt x="16979" y="10853"/>
                </a:lnTo>
                <a:lnTo>
                  <a:pt x="16979" y="10878"/>
                </a:lnTo>
                <a:lnTo>
                  <a:pt x="16979" y="10905"/>
                </a:lnTo>
                <a:lnTo>
                  <a:pt x="16979" y="10930"/>
                </a:lnTo>
                <a:lnTo>
                  <a:pt x="16979" y="10957"/>
                </a:lnTo>
                <a:lnTo>
                  <a:pt x="16977" y="10982"/>
                </a:lnTo>
                <a:lnTo>
                  <a:pt x="16977" y="11006"/>
                </a:lnTo>
                <a:lnTo>
                  <a:pt x="16977" y="11034"/>
                </a:lnTo>
                <a:lnTo>
                  <a:pt x="16974" y="11058"/>
                </a:lnTo>
                <a:lnTo>
                  <a:pt x="16974" y="11085"/>
                </a:lnTo>
                <a:lnTo>
                  <a:pt x="16972" y="11110"/>
                </a:lnTo>
                <a:lnTo>
                  <a:pt x="16972" y="11135"/>
                </a:lnTo>
                <a:lnTo>
                  <a:pt x="16970" y="11160"/>
                </a:lnTo>
                <a:lnTo>
                  <a:pt x="16970" y="11187"/>
                </a:lnTo>
                <a:lnTo>
                  <a:pt x="16967" y="11212"/>
                </a:lnTo>
                <a:lnTo>
                  <a:pt x="16967" y="11214"/>
                </a:lnTo>
                <a:lnTo>
                  <a:pt x="16964" y="11239"/>
                </a:lnTo>
                <a:lnTo>
                  <a:pt x="16962" y="11264"/>
                </a:lnTo>
                <a:lnTo>
                  <a:pt x="16959" y="11288"/>
                </a:lnTo>
                <a:lnTo>
                  <a:pt x="16959" y="11313"/>
                </a:lnTo>
                <a:lnTo>
                  <a:pt x="16959" y="11315"/>
                </a:lnTo>
                <a:lnTo>
                  <a:pt x="16957" y="11340"/>
                </a:lnTo>
                <a:lnTo>
                  <a:pt x="16954" y="11365"/>
                </a:lnTo>
                <a:lnTo>
                  <a:pt x="16952" y="11389"/>
                </a:lnTo>
                <a:lnTo>
                  <a:pt x="16952" y="11392"/>
                </a:lnTo>
                <a:lnTo>
                  <a:pt x="16950" y="11417"/>
                </a:lnTo>
                <a:lnTo>
                  <a:pt x="16947" y="11441"/>
                </a:lnTo>
                <a:lnTo>
                  <a:pt x="16945" y="11466"/>
                </a:lnTo>
                <a:lnTo>
                  <a:pt x="16942" y="11491"/>
                </a:lnTo>
                <a:lnTo>
                  <a:pt x="16940" y="11515"/>
                </a:lnTo>
                <a:lnTo>
                  <a:pt x="16935" y="11540"/>
                </a:lnTo>
                <a:lnTo>
                  <a:pt x="16932" y="11565"/>
                </a:lnTo>
                <a:lnTo>
                  <a:pt x="16930" y="11592"/>
                </a:lnTo>
                <a:lnTo>
                  <a:pt x="16928" y="11617"/>
                </a:lnTo>
                <a:lnTo>
                  <a:pt x="16923" y="11641"/>
                </a:lnTo>
                <a:lnTo>
                  <a:pt x="16920" y="11666"/>
                </a:lnTo>
                <a:lnTo>
                  <a:pt x="16915" y="11691"/>
                </a:lnTo>
                <a:lnTo>
                  <a:pt x="16915" y="11693"/>
                </a:lnTo>
                <a:lnTo>
                  <a:pt x="16913" y="11716"/>
                </a:lnTo>
                <a:lnTo>
                  <a:pt x="16913" y="11718"/>
                </a:lnTo>
                <a:lnTo>
                  <a:pt x="16907" y="11743"/>
                </a:lnTo>
                <a:lnTo>
                  <a:pt x="16905" y="11765"/>
                </a:lnTo>
                <a:lnTo>
                  <a:pt x="16905" y="11768"/>
                </a:lnTo>
                <a:lnTo>
                  <a:pt x="16900" y="11792"/>
                </a:lnTo>
                <a:lnTo>
                  <a:pt x="16898" y="11817"/>
                </a:lnTo>
                <a:lnTo>
                  <a:pt x="16895" y="11817"/>
                </a:lnTo>
                <a:lnTo>
                  <a:pt x="16893" y="11841"/>
                </a:lnTo>
                <a:lnTo>
                  <a:pt x="16888" y="11864"/>
                </a:lnTo>
                <a:lnTo>
                  <a:pt x="16888" y="11867"/>
                </a:lnTo>
                <a:lnTo>
                  <a:pt x="16886" y="11891"/>
                </a:lnTo>
                <a:lnTo>
                  <a:pt x="16880" y="11916"/>
                </a:lnTo>
                <a:lnTo>
                  <a:pt x="16878" y="11916"/>
                </a:lnTo>
                <a:lnTo>
                  <a:pt x="16875" y="11940"/>
                </a:lnTo>
                <a:lnTo>
                  <a:pt x="16871" y="11965"/>
                </a:lnTo>
                <a:lnTo>
                  <a:pt x="16865" y="11987"/>
                </a:lnTo>
                <a:lnTo>
                  <a:pt x="16865" y="11990"/>
                </a:lnTo>
                <a:lnTo>
                  <a:pt x="16861" y="12012"/>
                </a:lnTo>
                <a:lnTo>
                  <a:pt x="16861" y="12015"/>
                </a:lnTo>
                <a:lnTo>
                  <a:pt x="16856" y="12037"/>
                </a:lnTo>
                <a:lnTo>
                  <a:pt x="16851" y="12062"/>
                </a:lnTo>
                <a:lnTo>
                  <a:pt x="16846" y="12086"/>
                </a:lnTo>
                <a:lnTo>
                  <a:pt x="16841" y="12111"/>
                </a:lnTo>
                <a:lnTo>
                  <a:pt x="16836" y="12133"/>
                </a:lnTo>
                <a:lnTo>
                  <a:pt x="16836" y="12136"/>
                </a:lnTo>
                <a:lnTo>
                  <a:pt x="16831" y="12158"/>
                </a:lnTo>
                <a:lnTo>
                  <a:pt x="16831" y="12161"/>
                </a:lnTo>
                <a:lnTo>
                  <a:pt x="16823" y="12183"/>
                </a:lnTo>
                <a:lnTo>
                  <a:pt x="16819" y="12207"/>
                </a:lnTo>
                <a:lnTo>
                  <a:pt x="16814" y="12232"/>
                </a:lnTo>
                <a:lnTo>
                  <a:pt x="16807" y="12257"/>
                </a:lnTo>
                <a:lnTo>
                  <a:pt x="16801" y="12282"/>
                </a:lnTo>
                <a:lnTo>
                  <a:pt x="16796" y="12304"/>
                </a:lnTo>
                <a:lnTo>
                  <a:pt x="16789" y="12328"/>
                </a:lnTo>
                <a:lnTo>
                  <a:pt x="16781" y="12351"/>
                </a:lnTo>
                <a:lnTo>
                  <a:pt x="16781" y="12353"/>
                </a:lnTo>
                <a:lnTo>
                  <a:pt x="16777" y="12375"/>
                </a:lnTo>
                <a:lnTo>
                  <a:pt x="16772" y="12400"/>
                </a:lnTo>
                <a:lnTo>
                  <a:pt x="16769" y="12400"/>
                </a:lnTo>
                <a:lnTo>
                  <a:pt x="16764" y="12425"/>
                </a:lnTo>
                <a:cubicBezTo>
                  <a:pt x="16629" y="12927"/>
                  <a:pt x="16423" y="13418"/>
                  <a:pt x="16152" y="13890"/>
                </a:cubicBezTo>
                <a:cubicBezTo>
                  <a:pt x="16075" y="14026"/>
                  <a:pt x="15991" y="14155"/>
                  <a:pt x="15907" y="14283"/>
                </a:cubicBezTo>
                <a:lnTo>
                  <a:pt x="15892" y="14303"/>
                </a:lnTo>
                <a:lnTo>
                  <a:pt x="15877" y="14325"/>
                </a:lnTo>
                <a:lnTo>
                  <a:pt x="15862" y="14345"/>
                </a:lnTo>
                <a:lnTo>
                  <a:pt x="15862" y="14347"/>
                </a:lnTo>
                <a:lnTo>
                  <a:pt x="15825" y="14399"/>
                </a:lnTo>
                <a:cubicBezTo>
                  <a:pt x="15440" y="14936"/>
                  <a:pt x="14970" y="15410"/>
                  <a:pt x="14437" y="15798"/>
                </a:cubicBezTo>
                <a:lnTo>
                  <a:pt x="14429" y="15805"/>
                </a:lnTo>
                <a:lnTo>
                  <a:pt x="14407" y="15818"/>
                </a:lnTo>
                <a:lnTo>
                  <a:pt x="14387" y="15835"/>
                </a:lnTo>
                <a:lnTo>
                  <a:pt x="14382" y="15835"/>
                </a:lnTo>
                <a:lnTo>
                  <a:pt x="14365" y="15848"/>
                </a:lnTo>
                <a:lnTo>
                  <a:pt x="14345" y="15862"/>
                </a:lnTo>
                <a:cubicBezTo>
                  <a:pt x="14199" y="15963"/>
                  <a:pt x="14049" y="16062"/>
                  <a:pt x="13890" y="16151"/>
                </a:cubicBezTo>
                <a:cubicBezTo>
                  <a:pt x="13411" y="16428"/>
                  <a:pt x="12909" y="16633"/>
                  <a:pt x="12400" y="16769"/>
                </a:cubicBezTo>
                <a:lnTo>
                  <a:pt x="12400" y="16771"/>
                </a:lnTo>
                <a:cubicBezTo>
                  <a:pt x="12210" y="16821"/>
                  <a:pt x="12015" y="16863"/>
                  <a:pt x="11814" y="16897"/>
                </a:cubicBezTo>
                <a:lnTo>
                  <a:pt x="11790" y="16900"/>
                </a:lnTo>
                <a:lnTo>
                  <a:pt x="11716" y="16912"/>
                </a:lnTo>
                <a:lnTo>
                  <a:pt x="11691" y="16917"/>
                </a:lnTo>
                <a:lnTo>
                  <a:pt x="11617" y="16927"/>
                </a:lnTo>
                <a:lnTo>
                  <a:pt x="11592" y="16930"/>
                </a:lnTo>
                <a:lnTo>
                  <a:pt x="11540" y="16937"/>
                </a:lnTo>
                <a:lnTo>
                  <a:pt x="11515" y="16940"/>
                </a:lnTo>
                <a:lnTo>
                  <a:pt x="11491" y="16942"/>
                </a:lnTo>
                <a:lnTo>
                  <a:pt x="11442" y="16947"/>
                </a:lnTo>
                <a:lnTo>
                  <a:pt x="11414" y="16949"/>
                </a:lnTo>
                <a:lnTo>
                  <a:pt x="11390" y="16952"/>
                </a:lnTo>
                <a:lnTo>
                  <a:pt x="11365" y="16954"/>
                </a:lnTo>
                <a:lnTo>
                  <a:pt x="11340" y="16957"/>
                </a:lnTo>
                <a:lnTo>
                  <a:pt x="11313" y="16959"/>
                </a:lnTo>
                <a:lnTo>
                  <a:pt x="11288" y="16962"/>
                </a:lnTo>
                <a:lnTo>
                  <a:pt x="11281" y="16962"/>
                </a:lnTo>
                <a:lnTo>
                  <a:pt x="11264" y="16962"/>
                </a:lnTo>
                <a:lnTo>
                  <a:pt x="11211" y="16967"/>
                </a:lnTo>
                <a:lnTo>
                  <a:pt x="11187" y="16969"/>
                </a:lnTo>
                <a:lnTo>
                  <a:pt x="11160" y="16969"/>
                </a:lnTo>
                <a:lnTo>
                  <a:pt x="11110" y="16972"/>
                </a:lnTo>
                <a:lnTo>
                  <a:pt x="11090" y="16974"/>
                </a:lnTo>
                <a:lnTo>
                  <a:pt x="11083" y="16974"/>
                </a:lnTo>
                <a:lnTo>
                  <a:pt x="11058" y="16974"/>
                </a:lnTo>
                <a:lnTo>
                  <a:pt x="11034" y="16977"/>
                </a:lnTo>
                <a:lnTo>
                  <a:pt x="11006" y="16977"/>
                </a:lnTo>
                <a:lnTo>
                  <a:pt x="10994" y="16977"/>
                </a:lnTo>
                <a:lnTo>
                  <a:pt x="10982" y="16977"/>
                </a:lnTo>
                <a:lnTo>
                  <a:pt x="10905" y="16979"/>
                </a:lnTo>
                <a:lnTo>
                  <a:pt x="10898" y="16979"/>
                </a:lnTo>
                <a:lnTo>
                  <a:pt x="10878" y="16979"/>
                </a:lnTo>
                <a:lnTo>
                  <a:pt x="10802" y="16982"/>
                </a:lnTo>
                <a:cubicBezTo>
                  <a:pt x="10750" y="16982"/>
                  <a:pt x="10697" y="16979"/>
                  <a:pt x="10646" y="16979"/>
                </a:cubicBezTo>
                <a:lnTo>
                  <a:pt x="10641" y="16979"/>
                </a:lnTo>
                <a:lnTo>
                  <a:pt x="10638" y="16979"/>
                </a:lnTo>
                <a:cubicBezTo>
                  <a:pt x="10589" y="16977"/>
                  <a:pt x="10542" y="16974"/>
                  <a:pt x="10493" y="16972"/>
                </a:cubicBezTo>
                <a:lnTo>
                  <a:pt x="10470" y="16972"/>
                </a:lnTo>
                <a:cubicBezTo>
                  <a:pt x="10426" y="16969"/>
                  <a:pt x="10381" y="16967"/>
                  <a:pt x="10337" y="16962"/>
                </a:cubicBezTo>
                <a:lnTo>
                  <a:pt x="10325" y="16962"/>
                </a:lnTo>
                <a:lnTo>
                  <a:pt x="10312" y="16962"/>
                </a:lnTo>
                <a:cubicBezTo>
                  <a:pt x="10267" y="16957"/>
                  <a:pt x="10223" y="16954"/>
                  <a:pt x="10179" y="16949"/>
                </a:cubicBezTo>
                <a:lnTo>
                  <a:pt x="10152" y="16947"/>
                </a:lnTo>
                <a:cubicBezTo>
                  <a:pt x="10112" y="16942"/>
                  <a:pt x="10075" y="16937"/>
                  <a:pt x="10035" y="16932"/>
                </a:cubicBezTo>
                <a:lnTo>
                  <a:pt x="9991" y="16927"/>
                </a:lnTo>
                <a:lnTo>
                  <a:pt x="9890" y="16912"/>
                </a:lnTo>
                <a:lnTo>
                  <a:pt x="9833" y="16905"/>
                </a:lnTo>
                <a:cubicBezTo>
                  <a:pt x="9798" y="16900"/>
                  <a:pt x="9763" y="16893"/>
                  <a:pt x="9729" y="16888"/>
                </a:cubicBezTo>
                <a:lnTo>
                  <a:pt x="9680" y="16878"/>
                </a:lnTo>
                <a:lnTo>
                  <a:pt x="9613" y="16866"/>
                </a:lnTo>
                <a:lnTo>
                  <a:pt x="9588" y="16860"/>
                </a:lnTo>
                <a:lnTo>
                  <a:pt x="9516" y="16845"/>
                </a:lnTo>
                <a:lnTo>
                  <a:pt x="9492" y="16840"/>
                </a:lnTo>
                <a:lnTo>
                  <a:pt x="9467" y="16836"/>
                </a:lnTo>
                <a:lnTo>
                  <a:pt x="9457" y="16833"/>
                </a:lnTo>
                <a:cubicBezTo>
                  <a:pt x="9420" y="16824"/>
                  <a:pt x="9383" y="16816"/>
                  <a:pt x="9346" y="16809"/>
                </a:cubicBezTo>
                <a:lnTo>
                  <a:pt x="9321" y="16801"/>
                </a:lnTo>
                <a:lnTo>
                  <a:pt x="9296" y="16797"/>
                </a:lnTo>
                <a:lnTo>
                  <a:pt x="9225" y="16777"/>
                </a:lnTo>
                <a:lnTo>
                  <a:pt x="9200" y="16771"/>
                </a:lnTo>
                <a:lnTo>
                  <a:pt x="9200" y="16769"/>
                </a:lnTo>
                <a:lnTo>
                  <a:pt x="9195" y="16769"/>
                </a:lnTo>
                <a:lnTo>
                  <a:pt x="9106" y="16744"/>
                </a:lnTo>
                <a:lnTo>
                  <a:pt x="9082" y="16737"/>
                </a:lnTo>
                <a:lnTo>
                  <a:pt x="9062" y="16732"/>
                </a:lnTo>
                <a:lnTo>
                  <a:pt x="8988" y="16710"/>
                </a:lnTo>
                <a:lnTo>
                  <a:pt x="8938" y="16695"/>
                </a:lnTo>
                <a:lnTo>
                  <a:pt x="8914" y="16685"/>
                </a:lnTo>
                <a:lnTo>
                  <a:pt x="8891" y="16678"/>
                </a:lnTo>
                <a:lnTo>
                  <a:pt x="8866" y="16670"/>
                </a:lnTo>
                <a:cubicBezTo>
                  <a:pt x="8473" y="16542"/>
                  <a:pt x="8085" y="16368"/>
                  <a:pt x="7710" y="16151"/>
                </a:cubicBezTo>
                <a:cubicBezTo>
                  <a:pt x="7621" y="16102"/>
                  <a:pt x="7532" y="16047"/>
                  <a:pt x="7445" y="15991"/>
                </a:cubicBezTo>
                <a:lnTo>
                  <a:pt x="7426" y="15978"/>
                </a:lnTo>
                <a:lnTo>
                  <a:pt x="7403" y="15963"/>
                </a:lnTo>
                <a:lnTo>
                  <a:pt x="7352" y="15929"/>
                </a:lnTo>
                <a:lnTo>
                  <a:pt x="7278" y="15877"/>
                </a:lnTo>
                <a:lnTo>
                  <a:pt x="7271" y="15872"/>
                </a:lnTo>
                <a:cubicBezTo>
                  <a:pt x="6695" y="15471"/>
                  <a:pt x="6190" y="14975"/>
                  <a:pt x="5783" y="14407"/>
                </a:cubicBezTo>
                <a:lnTo>
                  <a:pt x="5780" y="14407"/>
                </a:lnTo>
                <a:lnTo>
                  <a:pt x="5767" y="14387"/>
                </a:lnTo>
                <a:lnTo>
                  <a:pt x="5753" y="14367"/>
                </a:lnTo>
                <a:cubicBezTo>
                  <a:pt x="5647" y="14214"/>
                  <a:pt x="5543" y="14056"/>
                  <a:pt x="5449" y="13890"/>
                </a:cubicBezTo>
                <a:cubicBezTo>
                  <a:pt x="5172" y="13411"/>
                  <a:pt x="4967" y="12909"/>
                  <a:pt x="4831" y="12400"/>
                </a:cubicBezTo>
                <a:cubicBezTo>
                  <a:pt x="4745" y="12082"/>
                  <a:pt x="4683" y="11753"/>
                  <a:pt x="4651" y="11417"/>
                </a:cubicBezTo>
                <a:cubicBezTo>
                  <a:pt x="4648" y="11372"/>
                  <a:pt x="4643" y="11333"/>
                  <a:pt x="4641" y="11288"/>
                </a:cubicBezTo>
                <a:lnTo>
                  <a:pt x="4638" y="11264"/>
                </a:lnTo>
                <a:lnTo>
                  <a:pt x="4636" y="11239"/>
                </a:lnTo>
                <a:cubicBezTo>
                  <a:pt x="4633" y="11187"/>
                  <a:pt x="4629" y="11135"/>
                  <a:pt x="4626" y="11085"/>
                </a:cubicBezTo>
                <a:lnTo>
                  <a:pt x="4626" y="11058"/>
                </a:lnTo>
                <a:lnTo>
                  <a:pt x="4624" y="11006"/>
                </a:lnTo>
                <a:lnTo>
                  <a:pt x="4624" y="10982"/>
                </a:lnTo>
                <a:lnTo>
                  <a:pt x="4624" y="10957"/>
                </a:lnTo>
                <a:lnTo>
                  <a:pt x="4621" y="10930"/>
                </a:lnTo>
                <a:cubicBezTo>
                  <a:pt x="4621" y="10930"/>
                  <a:pt x="4621" y="10905"/>
                  <a:pt x="4621" y="10905"/>
                </a:cubicBezTo>
                <a:close/>
                <a:moveTo>
                  <a:pt x="2214" y="12400"/>
                </a:moveTo>
                <a:cubicBezTo>
                  <a:pt x="2298" y="12850"/>
                  <a:pt x="2414" y="13287"/>
                  <a:pt x="2565" y="13710"/>
                </a:cubicBezTo>
                <a:lnTo>
                  <a:pt x="749" y="14757"/>
                </a:lnTo>
                <a:cubicBezTo>
                  <a:pt x="944" y="15247"/>
                  <a:pt x="1176" y="15731"/>
                  <a:pt x="1448" y="16201"/>
                </a:cubicBezTo>
                <a:cubicBezTo>
                  <a:pt x="1720" y="16670"/>
                  <a:pt x="2021" y="17112"/>
                  <a:pt x="2350" y="17527"/>
                </a:cubicBezTo>
                <a:lnTo>
                  <a:pt x="4167" y="16477"/>
                </a:lnTo>
                <a:cubicBezTo>
                  <a:pt x="4460" y="16821"/>
                  <a:pt x="4779" y="17140"/>
                  <a:pt x="5123" y="17434"/>
                </a:cubicBezTo>
                <a:lnTo>
                  <a:pt x="4075" y="19253"/>
                </a:lnTo>
                <a:cubicBezTo>
                  <a:pt x="4488" y="19581"/>
                  <a:pt x="4930" y="19882"/>
                  <a:pt x="5400" y="20154"/>
                </a:cubicBezTo>
                <a:cubicBezTo>
                  <a:pt x="5872" y="20426"/>
                  <a:pt x="6353" y="20658"/>
                  <a:pt x="6845" y="20852"/>
                </a:cubicBezTo>
                <a:lnTo>
                  <a:pt x="7893" y="19038"/>
                </a:lnTo>
                <a:cubicBezTo>
                  <a:pt x="8316" y="19186"/>
                  <a:pt x="8753" y="19304"/>
                  <a:pt x="9200" y="19386"/>
                </a:cubicBezTo>
                <a:lnTo>
                  <a:pt x="9200" y="21484"/>
                </a:lnTo>
                <a:cubicBezTo>
                  <a:pt x="9724" y="21558"/>
                  <a:pt x="10258" y="21600"/>
                  <a:pt x="10802" y="21600"/>
                </a:cubicBezTo>
                <a:cubicBezTo>
                  <a:pt x="11342" y="21600"/>
                  <a:pt x="11879" y="21558"/>
                  <a:pt x="12400" y="21484"/>
                </a:cubicBezTo>
                <a:lnTo>
                  <a:pt x="12400" y="19386"/>
                </a:lnTo>
                <a:cubicBezTo>
                  <a:pt x="12850" y="19304"/>
                  <a:pt x="13287" y="19186"/>
                  <a:pt x="13708" y="19038"/>
                </a:cubicBezTo>
                <a:lnTo>
                  <a:pt x="14758" y="20852"/>
                </a:lnTo>
                <a:cubicBezTo>
                  <a:pt x="15247" y="20658"/>
                  <a:pt x="15729" y="20426"/>
                  <a:pt x="16201" y="20154"/>
                </a:cubicBezTo>
                <a:cubicBezTo>
                  <a:pt x="16670" y="19882"/>
                  <a:pt x="17113" y="19581"/>
                  <a:pt x="17528" y="19253"/>
                </a:cubicBezTo>
                <a:lnTo>
                  <a:pt x="16478" y="17436"/>
                </a:lnTo>
                <a:cubicBezTo>
                  <a:pt x="16821" y="17140"/>
                  <a:pt x="17140" y="16821"/>
                  <a:pt x="17434" y="16477"/>
                </a:cubicBezTo>
                <a:lnTo>
                  <a:pt x="19253" y="17527"/>
                </a:lnTo>
                <a:cubicBezTo>
                  <a:pt x="19579" y="17112"/>
                  <a:pt x="19880" y="16670"/>
                  <a:pt x="20152" y="16201"/>
                </a:cubicBezTo>
                <a:cubicBezTo>
                  <a:pt x="20424" y="15731"/>
                  <a:pt x="20657" y="15247"/>
                  <a:pt x="20851" y="14757"/>
                </a:cubicBezTo>
                <a:lnTo>
                  <a:pt x="19035" y="13710"/>
                </a:lnTo>
                <a:cubicBezTo>
                  <a:pt x="19186" y="13287"/>
                  <a:pt x="19302" y="12850"/>
                  <a:pt x="19386" y="12400"/>
                </a:cubicBezTo>
                <a:lnTo>
                  <a:pt x="21482" y="12400"/>
                </a:lnTo>
                <a:cubicBezTo>
                  <a:pt x="21561" y="11879"/>
                  <a:pt x="21600" y="11342"/>
                  <a:pt x="21600" y="10801"/>
                </a:cubicBezTo>
                <a:cubicBezTo>
                  <a:pt x="21600" y="10258"/>
                  <a:pt x="21561" y="9724"/>
                  <a:pt x="21482" y="9202"/>
                </a:cubicBezTo>
                <a:lnTo>
                  <a:pt x="19386" y="9202"/>
                </a:lnTo>
                <a:cubicBezTo>
                  <a:pt x="19302" y="8753"/>
                  <a:pt x="19186" y="8315"/>
                  <a:pt x="19035" y="7893"/>
                </a:cubicBezTo>
                <a:lnTo>
                  <a:pt x="20851" y="6845"/>
                </a:lnTo>
                <a:cubicBezTo>
                  <a:pt x="20657" y="6353"/>
                  <a:pt x="20424" y="5872"/>
                  <a:pt x="20152" y="5402"/>
                </a:cubicBezTo>
                <a:cubicBezTo>
                  <a:pt x="19880" y="4930"/>
                  <a:pt x="19579" y="4487"/>
                  <a:pt x="19253" y="4075"/>
                </a:cubicBezTo>
                <a:lnTo>
                  <a:pt x="17434" y="5125"/>
                </a:lnTo>
                <a:cubicBezTo>
                  <a:pt x="17140" y="4782"/>
                  <a:pt x="16821" y="4460"/>
                  <a:pt x="16478" y="4166"/>
                </a:cubicBezTo>
                <a:lnTo>
                  <a:pt x="17528" y="2350"/>
                </a:lnTo>
                <a:cubicBezTo>
                  <a:pt x="17113" y="2022"/>
                  <a:pt x="16670" y="1720"/>
                  <a:pt x="16201" y="1448"/>
                </a:cubicBezTo>
                <a:cubicBezTo>
                  <a:pt x="15729" y="1176"/>
                  <a:pt x="15247" y="944"/>
                  <a:pt x="14758" y="752"/>
                </a:cubicBezTo>
                <a:lnTo>
                  <a:pt x="13708" y="2565"/>
                </a:lnTo>
                <a:cubicBezTo>
                  <a:pt x="13287" y="2417"/>
                  <a:pt x="12850" y="2298"/>
                  <a:pt x="12400" y="2214"/>
                </a:cubicBezTo>
                <a:lnTo>
                  <a:pt x="12400" y="119"/>
                </a:lnTo>
                <a:cubicBezTo>
                  <a:pt x="11879" y="43"/>
                  <a:pt x="11342" y="0"/>
                  <a:pt x="10802" y="0"/>
                </a:cubicBezTo>
                <a:cubicBezTo>
                  <a:pt x="10258" y="0"/>
                  <a:pt x="9724" y="43"/>
                  <a:pt x="9200" y="119"/>
                </a:cubicBezTo>
                <a:lnTo>
                  <a:pt x="9200" y="2214"/>
                </a:lnTo>
                <a:cubicBezTo>
                  <a:pt x="8750" y="2298"/>
                  <a:pt x="8316" y="2417"/>
                  <a:pt x="7893" y="2565"/>
                </a:cubicBezTo>
                <a:lnTo>
                  <a:pt x="6845" y="752"/>
                </a:lnTo>
                <a:cubicBezTo>
                  <a:pt x="6353" y="944"/>
                  <a:pt x="5872" y="1176"/>
                  <a:pt x="5400" y="1448"/>
                </a:cubicBezTo>
                <a:cubicBezTo>
                  <a:pt x="4930" y="1720"/>
                  <a:pt x="4488" y="2022"/>
                  <a:pt x="4075" y="2350"/>
                </a:cubicBezTo>
                <a:lnTo>
                  <a:pt x="5123" y="4166"/>
                </a:lnTo>
                <a:cubicBezTo>
                  <a:pt x="4779" y="4460"/>
                  <a:pt x="4460" y="4779"/>
                  <a:pt x="4167" y="5125"/>
                </a:cubicBezTo>
                <a:lnTo>
                  <a:pt x="2350" y="4075"/>
                </a:lnTo>
                <a:cubicBezTo>
                  <a:pt x="2021" y="4487"/>
                  <a:pt x="1720" y="4930"/>
                  <a:pt x="1448" y="5402"/>
                </a:cubicBezTo>
                <a:cubicBezTo>
                  <a:pt x="1176" y="5872"/>
                  <a:pt x="944" y="6353"/>
                  <a:pt x="749" y="6845"/>
                </a:cubicBezTo>
                <a:lnTo>
                  <a:pt x="2565" y="7893"/>
                </a:lnTo>
                <a:cubicBezTo>
                  <a:pt x="2414" y="8315"/>
                  <a:pt x="2298" y="8753"/>
                  <a:pt x="2214" y="9202"/>
                </a:cubicBezTo>
                <a:lnTo>
                  <a:pt x="119" y="9202"/>
                </a:lnTo>
                <a:cubicBezTo>
                  <a:pt x="42" y="9724"/>
                  <a:pt x="0" y="10258"/>
                  <a:pt x="0" y="10801"/>
                </a:cubicBezTo>
                <a:cubicBezTo>
                  <a:pt x="0" y="11342"/>
                  <a:pt x="42" y="11879"/>
                  <a:pt x="119" y="12400"/>
                </a:cubicBezTo>
                <a:cubicBezTo>
                  <a:pt x="119" y="12400"/>
                  <a:pt x="2214" y="12400"/>
                  <a:pt x="2214" y="1240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5" name="Shape 2445"/>
          <p:cNvSpPr/>
          <p:nvPr/>
        </p:nvSpPr>
        <p:spPr>
          <a:xfrm>
            <a:off x="4444024" y="3472476"/>
            <a:ext cx="343551" cy="343561"/>
          </a:xfrm>
          <a:custGeom>
            <a:avLst/>
            <a:gdLst/>
            <a:ahLst/>
            <a:cxnLst>
              <a:cxn ang="0">
                <a:pos x="wd2" y="hd2"/>
              </a:cxn>
              <a:cxn ang="5400000">
                <a:pos x="wd2" y="hd2"/>
              </a:cxn>
              <a:cxn ang="10800000">
                <a:pos x="wd2" y="hd2"/>
              </a:cxn>
              <a:cxn ang="16200000">
                <a:pos x="wd2" y="hd2"/>
              </a:cxn>
            </a:cxnLst>
            <a:rect l="0" t="0" r="r" b="b"/>
            <a:pathLst>
              <a:path w="21600" h="21600" extrusionOk="0">
                <a:moveTo>
                  <a:pt x="17821" y="12896"/>
                </a:moveTo>
                <a:cubicBezTo>
                  <a:pt x="17542" y="13832"/>
                  <a:pt x="16682" y="14437"/>
                  <a:pt x="15752" y="14437"/>
                </a:cubicBezTo>
                <a:cubicBezTo>
                  <a:pt x="15548" y="14437"/>
                  <a:pt x="15341" y="14409"/>
                  <a:pt x="15136" y="14347"/>
                </a:cubicBezTo>
                <a:cubicBezTo>
                  <a:pt x="13992" y="14006"/>
                  <a:pt x="13343" y="12803"/>
                  <a:pt x="13684" y="11661"/>
                </a:cubicBezTo>
                <a:cubicBezTo>
                  <a:pt x="13964" y="10723"/>
                  <a:pt x="14823" y="10117"/>
                  <a:pt x="15752" y="10117"/>
                </a:cubicBezTo>
                <a:cubicBezTo>
                  <a:pt x="15956" y="10117"/>
                  <a:pt x="16165" y="10148"/>
                  <a:pt x="16370" y="10208"/>
                </a:cubicBezTo>
                <a:cubicBezTo>
                  <a:pt x="17513" y="10551"/>
                  <a:pt x="18161" y="11752"/>
                  <a:pt x="17821" y="12896"/>
                </a:cubicBezTo>
                <a:close/>
                <a:moveTo>
                  <a:pt x="11661" y="7916"/>
                </a:moveTo>
                <a:cubicBezTo>
                  <a:pt x="11327" y="7816"/>
                  <a:pt x="11037" y="7644"/>
                  <a:pt x="10801" y="7422"/>
                </a:cubicBezTo>
                <a:cubicBezTo>
                  <a:pt x="10225" y="6882"/>
                  <a:pt x="9967" y="6041"/>
                  <a:pt x="10210" y="5230"/>
                </a:cubicBezTo>
                <a:cubicBezTo>
                  <a:pt x="10322" y="4851"/>
                  <a:pt x="10531" y="4527"/>
                  <a:pt x="10801" y="4275"/>
                </a:cubicBezTo>
                <a:cubicBezTo>
                  <a:pt x="11342" y="3765"/>
                  <a:pt x="12133" y="3551"/>
                  <a:pt x="12895" y="3779"/>
                </a:cubicBezTo>
                <a:cubicBezTo>
                  <a:pt x="14039" y="4120"/>
                  <a:pt x="14688" y="5324"/>
                  <a:pt x="14346" y="6465"/>
                </a:cubicBezTo>
                <a:cubicBezTo>
                  <a:pt x="14006" y="7609"/>
                  <a:pt x="12803" y="8259"/>
                  <a:pt x="11661" y="7916"/>
                </a:cubicBezTo>
                <a:close/>
                <a:moveTo>
                  <a:pt x="12183" y="11214"/>
                </a:moveTo>
                <a:cubicBezTo>
                  <a:pt x="11995" y="11838"/>
                  <a:pt x="11423" y="12243"/>
                  <a:pt x="10801" y="12243"/>
                </a:cubicBezTo>
                <a:cubicBezTo>
                  <a:pt x="10666" y="12243"/>
                  <a:pt x="10524" y="12224"/>
                  <a:pt x="10387" y="12183"/>
                </a:cubicBezTo>
                <a:cubicBezTo>
                  <a:pt x="9624" y="11955"/>
                  <a:pt x="9187" y="11152"/>
                  <a:pt x="9417" y="10387"/>
                </a:cubicBezTo>
                <a:cubicBezTo>
                  <a:pt x="9604" y="9760"/>
                  <a:pt x="10179" y="9355"/>
                  <a:pt x="10801" y="9355"/>
                </a:cubicBezTo>
                <a:cubicBezTo>
                  <a:pt x="10937" y="9355"/>
                  <a:pt x="11075" y="9377"/>
                  <a:pt x="11213" y="9417"/>
                </a:cubicBezTo>
                <a:cubicBezTo>
                  <a:pt x="11975" y="9646"/>
                  <a:pt x="12412" y="10449"/>
                  <a:pt x="12183" y="11214"/>
                </a:cubicBezTo>
                <a:close/>
                <a:moveTo>
                  <a:pt x="11389" y="16370"/>
                </a:moveTo>
                <a:cubicBezTo>
                  <a:pt x="11278" y="16749"/>
                  <a:pt x="11071" y="17075"/>
                  <a:pt x="10801" y="17328"/>
                </a:cubicBezTo>
                <a:cubicBezTo>
                  <a:pt x="10258" y="17835"/>
                  <a:pt x="9469" y="18050"/>
                  <a:pt x="8704" y="17821"/>
                </a:cubicBezTo>
                <a:cubicBezTo>
                  <a:pt x="7563" y="17480"/>
                  <a:pt x="6912" y="16279"/>
                  <a:pt x="7254" y="15135"/>
                </a:cubicBezTo>
                <a:cubicBezTo>
                  <a:pt x="7594" y="13992"/>
                  <a:pt x="8797" y="13344"/>
                  <a:pt x="9941" y="13682"/>
                </a:cubicBezTo>
                <a:cubicBezTo>
                  <a:pt x="10272" y="13782"/>
                  <a:pt x="10563" y="13956"/>
                  <a:pt x="10801" y="14178"/>
                </a:cubicBezTo>
                <a:cubicBezTo>
                  <a:pt x="11376" y="14721"/>
                  <a:pt x="11633" y="15560"/>
                  <a:pt x="11389" y="16370"/>
                </a:cubicBezTo>
                <a:close/>
                <a:moveTo>
                  <a:pt x="5848" y="11480"/>
                </a:moveTo>
                <a:cubicBezTo>
                  <a:pt x="5642" y="11480"/>
                  <a:pt x="5435" y="11452"/>
                  <a:pt x="5229" y="11390"/>
                </a:cubicBezTo>
                <a:cubicBezTo>
                  <a:pt x="4088" y="11049"/>
                  <a:pt x="3438" y="9846"/>
                  <a:pt x="3778" y="8705"/>
                </a:cubicBezTo>
                <a:cubicBezTo>
                  <a:pt x="4057" y="7768"/>
                  <a:pt x="4918" y="7163"/>
                  <a:pt x="5848" y="7163"/>
                </a:cubicBezTo>
                <a:cubicBezTo>
                  <a:pt x="6052" y="7163"/>
                  <a:pt x="6259" y="7191"/>
                  <a:pt x="6464" y="7254"/>
                </a:cubicBezTo>
                <a:cubicBezTo>
                  <a:pt x="7608" y="7594"/>
                  <a:pt x="8258" y="8797"/>
                  <a:pt x="7915" y="9941"/>
                </a:cubicBezTo>
                <a:cubicBezTo>
                  <a:pt x="7636" y="10877"/>
                  <a:pt x="6777" y="11483"/>
                  <a:pt x="5848" y="11480"/>
                </a:cubicBezTo>
                <a:close/>
                <a:moveTo>
                  <a:pt x="18676" y="3355"/>
                </a:moveTo>
                <a:cubicBezTo>
                  <a:pt x="18303" y="2960"/>
                  <a:pt x="17905" y="2597"/>
                  <a:pt x="17490" y="2271"/>
                </a:cubicBezTo>
                <a:lnTo>
                  <a:pt x="15960" y="3715"/>
                </a:lnTo>
                <a:lnTo>
                  <a:pt x="15752" y="3570"/>
                </a:lnTo>
                <a:cubicBezTo>
                  <a:pt x="15450" y="3362"/>
                  <a:pt x="15133" y="3174"/>
                  <a:pt x="14802" y="3002"/>
                </a:cubicBezTo>
                <a:lnTo>
                  <a:pt x="15404" y="987"/>
                </a:lnTo>
                <a:cubicBezTo>
                  <a:pt x="14924" y="763"/>
                  <a:pt x="14423" y="572"/>
                  <a:pt x="13899" y="415"/>
                </a:cubicBezTo>
                <a:cubicBezTo>
                  <a:pt x="13377" y="258"/>
                  <a:pt x="12853" y="146"/>
                  <a:pt x="12328" y="69"/>
                </a:cubicBezTo>
                <a:lnTo>
                  <a:pt x="11725" y="2085"/>
                </a:lnTo>
                <a:cubicBezTo>
                  <a:pt x="11416" y="2052"/>
                  <a:pt x="11108" y="2035"/>
                  <a:pt x="10801" y="2035"/>
                </a:cubicBezTo>
                <a:cubicBezTo>
                  <a:pt x="10656" y="2035"/>
                  <a:pt x="10511" y="2037"/>
                  <a:pt x="10367" y="2045"/>
                </a:cubicBezTo>
                <a:lnTo>
                  <a:pt x="9881" y="0"/>
                </a:lnTo>
                <a:cubicBezTo>
                  <a:pt x="9352" y="45"/>
                  <a:pt x="8821" y="129"/>
                  <a:pt x="8292" y="255"/>
                </a:cubicBezTo>
                <a:cubicBezTo>
                  <a:pt x="7760" y="381"/>
                  <a:pt x="7247" y="546"/>
                  <a:pt x="6758" y="743"/>
                </a:cubicBezTo>
                <a:lnTo>
                  <a:pt x="7246" y="2791"/>
                </a:lnTo>
                <a:cubicBezTo>
                  <a:pt x="6829" y="2976"/>
                  <a:pt x="6431" y="3191"/>
                  <a:pt x="6050" y="3436"/>
                </a:cubicBezTo>
                <a:lnTo>
                  <a:pt x="5848" y="3222"/>
                </a:lnTo>
                <a:lnTo>
                  <a:pt x="4603" y="1906"/>
                </a:lnTo>
                <a:cubicBezTo>
                  <a:pt x="4170" y="2209"/>
                  <a:pt x="3752" y="2550"/>
                  <a:pt x="3355" y="2921"/>
                </a:cubicBezTo>
                <a:cubicBezTo>
                  <a:pt x="2959" y="3298"/>
                  <a:pt x="2597" y="3696"/>
                  <a:pt x="2270" y="4113"/>
                </a:cubicBezTo>
                <a:lnTo>
                  <a:pt x="3714" y="5640"/>
                </a:lnTo>
                <a:cubicBezTo>
                  <a:pt x="3451" y="6005"/>
                  <a:pt x="3212" y="6391"/>
                  <a:pt x="3002" y="6799"/>
                </a:cubicBezTo>
                <a:lnTo>
                  <a:pt x="986" y="6195"/>
                </a:lnTo>
                <a:cubicBezTo>
                  <a:pt x="762" y="6677"/>
                  <a:pt x="572" y="7177"/>
                  <a:pt x="414" y="7701"/>
                </a:cubicBezTo>
                <a:cubicBezTo>
                  <a:pt x="259" y="8223"/>
                  <a:pt x="145" y="8750"/>
                  <a:pt x="69" y="9272"/>
                </a:cubicBezTo>
                <a:lnTo>
                  <a:pt x="2085" y="9874"/>
                </a:lnTo>
                <a:cubicBezTo>
                  <a:pt x="2035" y="10329"/>
                  <a:pt x="2023" y="10785"/>
                  <a:pt x="2047" y="11233"/>
                </a:cubicBezTo>
                <a:lnTo>
                  <a:pt x="0" y="11718"/>
                </a:lnTo>
                <a:cubicBezTo>
                  <a:pt x="45" y="12248"/>
                  <a:pt x="130" y="12777"/>
                  <a:pt x="258" y="13308"/>
                </a:cubicBezTo>
                <a:cubicBezTo>
                  <a:pt x="383" y="13839"/>
                  <a:pt x="545" y="14352"/>
                  <a:pt x="743" y="14842"/>
                </a:cubicBezTo>
                <a:lnTo>
                  <a:pt x="2790" y="14354"/>
                </a:lnTo>
                <a:cubicBezTo>
                  <a:pt x="2976" y="14769"/>
                  <a:pt x="3190" y="15169"/>
                  <a:pt x="3435" y="15550"/>
                </a:cubicBezTo>
                <a:lnTo>
                  <a:pt x="1906" y="16996"/>
                </a:lnTo>
                <a:cubicBezTo>
                  <a:pt x="2211" y="17430"/>
                  <a:pt x="2549" y="17847"/>
                  <a:pt x="2924" y="18243"/>
                </a:cubicBezTo>
                <a:cubicBezTo>
                  <a:pt x="3298" y="18641"/>
                  <a:pt x="3695" y="19003"/>
                  <a:pt x="4112" y="19329"/>
                </a:cubicBezTo>
                <a:lnTo>
                  <a:pt x="5639" y="17885"/>
                </a:lnTo>
                <a:lnTo>
                  <a:pt x="5848" y="18031"/>
                </a:lnTo>
                <a:cubicBezTo>
                  <a:pt x="6149" y="18238"/>
                  <a:pt x="6467" y="18429"/>
                  <a:pt x="6798" y="18598"/>
                </a:cubicBezTo>
                <a:lnTo>
                  <a:pt x="6197" y="20614"/>
                </a:lnTo>
                <a:cubicBezTo>
                  <a:pt x="6676" y="20837"/>
                  <a:pt x="7176" y="21031"/>
                  <a:pt x="7701" y="21185"/>
                </a:cubicBezTo>
                <a:cubicBezTo>
                  <a:pt x="8223" y="21340"/>
                  <a:pt x="8749" y="21455"/>
                  <a:pt x="9271" y="21531"/>
                </a:cubicBezTo>
                <a:lnTo>
                  <a:pt x="9874" y="19515"/>
                </a:lnTo>
                <a:cubicBezTo>
                  <a:pt x="10184" y="19549"/>
                  <a:pt x="10494" y="19565"/>
                  <a:pt x="10801" y="19565"/>
                </a:cubicBezTo>
                <a:cubicBezTo>
                  <a:pt x="10944" y="19565"/>
                  <a:pt x="11089" y="19563"/>
                  <a:pt x="11233" y="19554"/>
                </a:cubicBezTo>
                <a:lnTo>
                  <a:pt x="11721" y="21600"/>
                </a:lnTo>
                <a:cubicBezTo>
                  <a:pt x="12247" y="21555"/>
                  <a:pt x="12779" y="21469"/>
                  <a:pt x="13308" y="21345"/>
                </a:cubicBezTo>
                <a:cubicBezTo>
                  <a:pt x="13839" y="21216"/>
                  <a:pt x="14352" y="21054"/>
                  <a:pt x="14842" y="20857"/>
                </a:cubicBezTo>
                <a:lnTo>
                  <a:pt x="14356" y="18810"/>
                </a:lnTo>
                <a:cubicBezTo>
                  <a:pt x="14771" y="18624"/>
                  <a:pt x="15169" y="18409"/>
                  <a:pt x="15550" y="18164"/>
                </a:cubicBezTo>
                <a:lnTo>
                  <a:pt x="15752" y="18376"/>
                </a:lnTo>
                <a:lnTo>
                  <a:pt x="16997" y="19694"/>
                </a:lnTo>
                <a:cubicBezTo>
                  <a:pt x="17433" y="19391"/>
                  <a:pt x="17847" y="19053"/>
                  <a:pt x="18245" y="18676"/>
                </a:cubicBezTo>
                <a:cubicBezTo>
                  <a:pt x="18643" y="18302"/>
                  <a:pt x="19003" y="17904"/>
                  <a:pt x="19329" y="17487"/>
                </a:cubicBezTo>
                <a:lnTo>
                  <a:pt x="17885" y="15960"/>
                </a:lnTo>
                <a:cubicBezTo>
                  <a:pt x="18149" y="15598"/>
                  <a:pt x="18388" y="15210"/>
                  <a:pt x="18598" y="14802"/>
                </a:cubicBezTo>
                <a:lnTo>
                  <a:pt x="20614" y="15402"/>
                </a:lnTo>
                <a:cubicBezTo>
                  <a:pt x="20838" y="14924"/>
                  <a:pt x="21031" y="14421"/>
                  <a:pt x="21185" y="13899"/>
                </a:cubicBezTo>
                <a:cubicBezTo>
                  <a:pt x="21343" y="13377"/>
                  <a:pt x="21455" y="12853"/>
                  <a:pt x="21531" y="12329"/>
                </a:cubicBezTo>
                <a:lnTo>
                  <a:pt x="19515" y="11726"/>
                </a:lnTo>
                <a:cubicBezTo>
                  <a:pt x="19565" y="11271"/>
                  <a:pt x="19577" y="10816"/>
                  <a:pt x="19553" y="10368"/>
                </a:cubicBezTo>
                <a:lnTo>
                  <a:pt x="21600" y="9879"/>
                </a:lnTo>
                <a:cubicBezTo>
                  <a:pt x="21555" y="9352"/>
                  <a:pt x="21472" y="8821"/>
                  <a:pt x="21345" y="8292"/>
                </a:cubicBezTo>
                <a:cubicBezTo>
                  <a:pt x="21219" y="7761"/>
                  <a:pt x="21054" y="7249"/>
                  <a:pt x="20859" y="6758"/>
                </a:cubicBezTo>
                <a:lnTo>
                  <a:pt x="18810" y="7244"/>
                </a:lnTo>
                <a:cubicBezTo>
                  <a:pt x="18624" y="6829"/>
                  <a:pt x="18409" y="6431"/>
                  <a:pt x="18164" y="6050"/>
                </a:cubicBezTo>
                <a:lnTo>
                  <a:pt x="19694" y="4604"/>
                </a:lnTo>
                <a:cubicBezTo>
                  <a:pt x="19391" y="4170"/>
                  <a:pt x="19053" y="3751"/>
                  <a:pt x="18676" y="3355"/>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6" name="Shape 2446"/>
          <p:cNvSpPr/>
          <p:nvPr/>
        </p:nvSpPr>
        <p:spPr>
          <a:xfrm>
            <a:off x="4900810" y="6240882"/>
            <a:ext cx="343565" cy="343557"/>
          </a:xfrm>
          <a:custGeom>
            <a:avLst/>
            <a:gdLst/>
            <a:ahLst/>
            <a:cxnLst>
              <a:cxn ang="0">
                <a:pos x="wd2" y="hd2"/>
              </a:cxn>
              <a:cxn ang="5400000">
                <a:pos x="wd2" y="hd2"/>
              </a:cxn>
              <a:cxn ang="10800000">
                <a:pos x="wd2" y="hd2"/>
              </a:cxn>
              <a:cxn ang="16200000">
                <a:pos x="wd2" y="hd2"/>
              </a:cxn>
            </a:cxnLst>
            <a:rect l="0" t="0" r="r" b="b"/>
            <a:pathLst>
              <a:path w="21600" h="21600" extrusionOk="0">
                <a:moveTo>
                  <a:pt x="17821" y="12896"/>
                </a:moveTo>
                <a:cubicBezTo>
                  <a:pt x="17542" y="13832"/>
                  <a:pt x="16682" y="14438"/>
                  <a:pt x="15753" y="14438"/>
                </a:cubicBezTo>
                <a:cubicBezTo>
                  <a:pt x="15548" y="14438"/>
                  <a:pt x="15340" y="14408"/>
                  <a:pt x="15135" y="14347"/>
                </a:cubicBezTo>
                <a:cubicBezTo>
                  <a:pt x="13992" y="14007"/>
                  <a:pt x="13342" y="12803"/>
                  <a:pt x="13685" y="11659"/>
                </a:cubicBezTo>
                <a:cubicBezTo>
                  <a:pt x="13963" y="10723"/>
                  <a:pt x="14821" y="10117"/>
                  <a:pt x="15753" y="10120"/>
                </a:cubicBezTo>
                <a:cubicBezTo>
                  <a:pt x="15955" y="10120"/>
                  <a:pt x="16165" y="10149"/>
                  <a:pt x="16369" y="10211"/>
                </a:cubicBezTo>
                <a:cubicBezTo>
                  <a:pt x="17512" y="10549"/>
                  <a:pt x="18162" y="11755"/>
                  <a:pt x="17821" y="12896"/>
                </a:cubicBezTo>
                <a:close/>
                <a:moveTo>
                  <a:pt x="11659" y="7916"/>
                </a:moveTo>
                <a:cubicBezTo>
                  <a:pt x="11328" y="7818"/>
                  <a:pt x="11038" y="7644"/>
                  <a:pt x="10802" y="7423"/>
                </a:cubicBezTo>
                <a:cubicBezTo>
                  <a:pt x="10225" y="6879"/>
                  <a:pt x="9967" y="6040"/>
                  <a:pt x="10211" y="5230"/>
                </a:cubicBezTo>
                <a:cubicBezTo>
                  <a:pt x="10323" y="4851"/>
                  <a:pt x="10530" y="4526"/>
                  <a:pt x="10802" y="4273"/>
                </a:cubicBezTo>
                <a:cubicBezTo>
                  <a:pt x="11343" y="3765"/>
                  <a:pt x="12131" y="3551"/>
                  <a:pt x="12896" y="3777"/>
                </a:cubicBezTo>
                <a:cubicBezTo>
                  <a:pt x="14037" y="4120"/>
                  <a:pt x="14687" y="5321"/>
                  <a:pt x="14346" y="6465"/>
                </a:cubicBezTo>
                <a:cubicBezTo>
                  <a:pt x="14006" y="7608"/>
                  <a:pt x="12803" y="8257"/>
                  <a:pt x="11659" y="7916"/>
                </a:cubicBezTo>
                <a:close/>
                <a:moveTo>
                  <a:pt x="12184" y="11214"/>
                </a:moveTo>
                <a:cubicBezTo>
                  <a:pt x="11994" y="11838"/>
                  <a:pt x="11421" y="12245"/>
                  <a:pt x="10802" y="12245"/>
                </a:cubicBezTo>
                <a:cubicBezTo>
                  <a:pt x="10663" y="12245"/>
                  <a:pt x="10525" y="12224"/>
                  <a:pt x="10387" y="12183"/>
                </a:cubicBezTo>
                <a:cubicBezTo>
                  <a:pt x="9624" y="11954"/>
                  <a:pt x="9188" y="11151"/>
                  <a:pt x="9417" y="10386"/>
                </a:cubicBezTo>
                <a:cubicBezTo>
                  <a:pt x="9606" y="9763"/>
                  <a:pt x="10177" y="9355"/>
                  <a:pt x="10802" y="9355"/>
                </a:cubicBezTo>
                <a:cubicBezTo>
                  <a:pt x="10937" y="9355"/>
                  <a:pt x="11075" y="9377"/>
                  <a:pt x="11213" y="9418"/>
                </a:cubicBezTo>
                <a:cubicBezTo>
                  <a:pt x="11976" y="9646"/>
                  <a:pt x="12412" y="10449"/>
                  <a:pt x="12184" y="11214"/>
                </a:cubicBezTo>
                <a:close/>
                <a:moveTo>
                  <a:pt x="11390" y="16370"/>
                </a:moveTo>
                <a:cubicBezTo>
                  <a:pt x="11278" y="16748"/>
                  <a:pt x="11071" y="17073"/>
                  <a:pt x="10802" y="17326"/>
                </a:cubicBezTo>
                <a:cubicBezTo>
                  <a:pt x="10258" y="17835"/>
                  <a:pt x="9467" y="18050"/>
                  <a:pt x="8704" y="17821"/>
                </a:cubicBezTo>
                <a:cubicBezTo>
                  <a:pt x="7561" y="17480"/>
                  <a:pt x="6912" y="16277"/>
                  <a:pt x="7253" y="15136"/>
                </a:cubicBezTo>
                <a:cubicBezTo>
                  <a:pt x="7593" y="13991"/>
                  <a:pt x="8797" y="13342"/>
                  <a:pt x="9940" y="13685"/>
                </a:cubicBezTo>
                <a:cubicBezTo>
                  <a:pt x="10273" y="13782"/>
                  <a:pt x="10563" y="13956"/>
                  <a:pt x="10802" y="14178"/>
                </a:cubicBezTo>
                <a:cubicBezTo>
                  <a:pt x="11375" y="14719"/>
                  <a:pt x="11632" y="15560"/>
                  <a:pt x="11390" y="16370"/>
                </a:cubicBezTo>
                <a:close/>
                <a:moveTo>
                  <a:pt x="5847" y="11481"/>
                </a:moveTo>
                <a:cubicBezTo>
                  <a:pt x="5643" y="11481"/>
                  <a:pt x="5435" y="11451"/>
                  <a:pt x="5230" y="11390"/>
                </a:cubicBezTo>
                <a:cubicBezTo>
                  <a:pt x="4087" y="11050"/>
                  <a:pt x="3439" y="9846"/>
                  <a:pt x="3780" y="8704"/>
                </a:cubicBezTo>
                <a:cubicBezTo>
                  <a:pt x="4058" y="7766"/>
                  <a:pt x="4916" y="7160"/>
                  <a:pt x="5847" y="7163"/>
                </a:cubicBezTo>
                <a:cubicBezTo>
                  <a:pt x="6050" y="7163"/>
                  <a:pt x="6260" y="7192"/>
                  <a:pt x="6464" y="7254"/>
                </a:cubicBezTo>
                <a:cubicBezTo>
                  <a:pt x="7608" y="7594"/>
                  <a:pt x="8256" y="8797"/>
                  <a:pt x="7916" y="9939"/>
                </a:cubicBezTo>
                <a:cubicBezTo>
                  <a:pt x="7637" y="10878"/>
                  <a:pt x="6777" y="11483"/>
                  <a:pt x="5847" y="11481"/>
                </a:cubicBezTo>
                <a:close/>
                <a:moveTo>
                  <a:pt x="21345" y="8290"/>
                </a:moveTo>
                <a:cubicBezTo>
                  <a:pt x="21218" y="7761"/>
                  <a:pt x="21055" y="7249"/>
                  <a:pt x="20856" y="6758"/>
                </a:cubicBezTo>
                <a:lnTo>
                  <a:pt x="18807" y="7244"/>
                </a:lnTo>
                <a:cubicBezTo>
                  <a:pt x="18624" y="6832"/>
                  <a:pt x="18409" y="6431"/>
                  <a:pt x="18164" y="6050"/>
                </a:cubicBezTo>
                <a:lnTo>
                  <a:pt x="19693" y="4604"/>
                </a:lnTo>
                <a:cubicBezTo>
                  <a:pt x="19391" y="4168"/>
                  <a:pt x="19051" y="3754"/>
                  <a:pt x="18676" y="3355"/>
                </a:cubicBezTo>
                <a:cubicBezTo>
                  <a:pt x="18302" y="2957"/>
                  <a:pt x="17904" y="2597"/>
                  <a:pt x="17488" y="2271"/>
                </a:cubicBezTo>
                <a:lnTo>
                  <a:pt x="15961" y="3715"/>
                </a:lnTo>
                <a:lnTo>
                  <a:pt x="15753" y="3567"/>
                </a:lnTo>
                <a:cubicBezTo>
                  <a:pt x="15450" y="3363"/>
                  <a:pt x="15133" y="3171"/>
                  <a:pt x="14802" y="3002"/>
                </a:cubicBezTo>
                <a:lnTo>
                  <a:pt x="15405" y="987"/>
                </a:lnTo>
                <a:cubicBezTo>
                  <a:pt x="14923" y="763"/>
                  <a:pt x="14423" y="570"/>
                  <a:pt x="13899" y="415"/>
                </a:cubicBezTo>
                <a:cubicBezTo>
                  <a:pt x="13377" y="260"/>
                  <a:pt x="12851" y="146"/>
                  <a:pt x="12328" y="69"/>
                </a:cubicBezTo>
                <a:lnTo>
                  <a:pt x="11726" y="2085"/>
                </a:lnTo>
                <a:cubicBezTo>
                  <a:pt x="11417" y="2052"/>
                  <a:pt x="11106" y="2035"/>
                  <a:pt x="10802" y="2035"/>
                </a:cubicBezTo>
                <a:cubicBezTo>
                  <a:pt x="10656" y="2035"/>
                  <a:pt x="10511" y="2038"/>
                  <a:pt x="10368" y="2047"/>
                </a:cubicBezTo>
                <a:lnTo>
                  <a:pt x="9879" y="0"/>
                </a:lnTo>
                <a:cubicBezTo>
                  <a:pt x="9353" y="45"/>
                  <a:pt x="8821" y="129"/>
                  <a:pt x="8292" y="255"/>
                </a:cubicBezTo>
                <a:cubicBezTo>
                  <a:pt x="7761" y="381"/>
                  <a:pt x="7249" y="546"/>
                  <a:pt x="6757" y="741"/>
                </a:cubicBezTo>
                <a:lnTo>
                  <a:pt x="7246" y="2791"/>
                </a:lnTo>
                <a:cubicBezTo>
                  <a:pt x="6829" y="2976"/>
                  <a:pt x="6431" y="3191"/>
                  <a:pt x="6050" y="3436"/>
                </a:cubicBezTo>
                <a:lnTo>
                  <a:pt x="5847" y="3224"/>
                </a:lnTo>
                <a:lnTo>
                  <a:pt x="4604" y="1906"/>
                </a:lnTo>
                <a:cubicBezTo>
                  <a:pt x="4170" y="2209"/>
                  <a:pt x="3753" y="2547"/>
                  <a:pt x="3355" y="2924"/>
                </a:cubicBezTo>
                <a:cubicBezTo>
                  <a:pt x="2960" y="3298"/>
                  <a:pt x="2597" y="3696"/>
                  <a:pt x="2271" y="4111"/>
                </a:cubicBezTo>
                <a:lnTo>
                  <a:pt x="3715" y="5641"/>
                </a:lnTo>
                <a:cubicBezTo>
                  <a:pt x="3450" y="6003"/>
                  <a:pt x="3212" y="6391"/>
                  <a:pt x="3003" y="6798"/>
                </a:cubicBezTo>
                <a:lnTo>
                  <a:pt x="987" y="6195"/>
                </a:lnTo>
                <a:cubicBezTo>
                  <a:pt x="762" y="6677"/>
                  <a:pt x="570" y="7177"/>
                  <a:pt x="415" y="7699"/>
                </a:cubicBezTo>
                <a:cubicBezTo>
                  <a:pt x="260" y="8223"/>
                  <a:pt x="146" y="8747"/>
                  <a:pt x="69" y="9272"/>
                </a:cubicBezTo>
                <a:lnTo>
                  <a:pt x="2085" y="9874"/>
                </a:lnTo>
                <a:cubicBezTo>
                  <a:pt x="2035" y="10329"/>
                  <a:pt x="2024" y="10784"/>
                  <a:pt x="2047" y="11232"/>
                </a:cubicBezTo>
                <a:lnTo>
                  <a:pt x="0" y="11719"/>
                </a:lnTo>
                <a:cubicBezTo>
                  <a:pt x="46" y="12248"/>
                  <a:pt x="132" y="12779"/>
                  <a:pt x="255" y="13308"/>
                </a:cubicBezTo>
                <a:cubicBezTo>
                  <a:pt x="382" y="13839"/>
                  <a:pt x="546" y="14351"/>
                  <a:pt x="744" y="14843"/>
                </a:cubicBezTo>
                <a:lnTo>
                  <a:pt x="2791" y="14354"/>
                </a:lnTo>
                <a:cubicBezTo>
                  <a:pt x="2976" y="14769"/>
                  <a:pt x="3191" y="15170"/>
                  <a:pt x="3436" y="15551"/>
                </a:cubicBezTo>
                <a:lnTo>
                  <a:pt x="1906" y="16997"/>
                </a:lnTo>
                <a:cubicBezTo>
                  <a:pt x="2209" y="17431"/>
                  <a:pt x="2547" y="17847"/>
                  <a:pt x="2924" y="18246"/>
                </a:cubicBezTo>
                <a:cubicBezTo>
                  <a:pt x="3298" y="18641"/>
                  <a:pt x="3696" y="19004"/>
                  <a:pt x="4113" y="19330"/>
                </a:cubicBezTo>
                <a:lnTo>
                  <a:pt x="5641" y="17886"/>
                </a:lnTo>
                <a:lnTo>
                  <a:pt x="5847" y="18031"/>
                </a:lnTo>
                <a:cubicBezTo>
                  <a:pt x="6150" y="18238"/>
                  <a:pt x="6467" y="18427"/>
                  <a:pt x="6798" y="18599"/>
                </a:cubicBezTo>
                <a:lnTo>
                  <a:pt x="6195" y="20614"/>
                </a:lnTo>
                <a:cubicBezTo>
                  <a:pt x="6676" y="20838"/>
                  <a:pt x="7177" y="21028"/>
                  <a:pt x="7701" y="21185"/>
                </a:cubicBezTo>
                <a:cubicBezTo>
                  <a:pt x="8224" y="21340"/>
                  <a:pt x="8748" y="21455"/>
                  <a:pt x="9272" y="21532"/>
                </a:cubicBezTo>
                <a:lnTo>
                  <a:pt x="9875" y="19515"/>
                </a:lnTo>
                <a:cubicBezTo>
                  <a:pt x="10184" y="19549"/>
                  <a:pt x="10492" y="19566"/>
                  <a:pt x="10802" y="19566"/>
                </a:cubicBezTo>
                <a:cubicBezTo>
                  <a:pt x="10944" y="19566"/>
                  <a:pt x="11090" y="19560"/>
                  <a:pt x="11232" y="19554"/>
                </a:cubicBezTo>
                <a:lnTo>
                  <a:pt x="11722" y="21600"/>
                </a:lnTo>
                <a:cubicBezTo>
                  <a:pt x="12247" y="21555"/>
                  <a:pt x="12778" y="21470"/>
                  <a:pt x="13308" y="21343"/>
                </a:cubicBezTo>
                <a:cubicBezTo>
                  <a:pt x="13840" y="21219"/>
                  <a:pt x="14351" y="21054"/>
                  <a:pt x="14842" y="20857"/>
                </a:cubicBezTo>
                <a:lnTo>
                  <a:pt x="14356" y="18810"/>
                </a:lnTo>
                <a:cubicBezTo>
                  <a:pt x="14771" y="18626"/>
                  <a:pt x="15169" y="18407"/>
                  <a:pt x="15550" y="18164"/>
                </a:cubicBezTo>
                <a:lnTo>
                  <a:pt x="15753" y="18376"/>
                </a:lnTo>
                <a:lnTo>
                  <a:pt x="16996" y="19694"/>
                </a:lnTo>
                <a:cubicBezTo>
                  <a:pt x="17431" y="19389"/>
                  <a:pt x="17847" y="19050"/>
                  <a:pt x="18245" y="18677"/>
                </a:cubicBezTo>
                <a:cubicBezTo>
                  <a:pt x="18641" y="18302"/>
                  <a:pt x="19002" y="17904"/>
                  <a:pt x="19329" y="17488"/>
                </a:cubicBezTo>
                <a:lnTo>
                  <a:pt x="17885" y="15960"/>
                </a:lnTo>
                <a:cubicBezTo>
                  <a:pt x="18150" y="15595"/>
                  <a:pt x="18388" y="15210"/>
                  <a:pt x="18598" y="14802"/>
                </a:cubicBezTo>
                <a:lnTo>
                  <a:pt x="20614" y="15406"/>
                </a:lnTo>
                <a:cubicBezTo>
                  <a:pt x="20838" y="14923"/>
                  <a:pt x="21028" y="14423"/>
                  <a:pt x="21185" y="13899"/>
                </a:cubicBezTo>
                <a:cubicBezTo>
                  <a:pt x="21342" y="13377"/>
                  <a:pt x="21455" y="12850"/>
                  <a:pt x="21531" y="12326"/>
                </a:cubicBezTo>
                <a:lnTo>
                  <a:pt x="19514" y="11726"/>
                </a:lnTo>
                <a:cubicBezTo>
                  <a:pt x="19565" y="11271"/>
                  <a:pt x="19577" y="10816"/>
                  <a:pt x="19553" y="10368"/>
                </a:cubicBezTo>
                <a:lnTo>
                  <a:pt x="21600" y="9880"/>
                </a:lnTo>
                <a:cubicBezTo>
                  <a:pt x="21555" y="9353"/>
                  <a:pt x="21470" y="8822"/>
                  <a:pt x="21345" y="829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7" name="Shape 2447"/>
          <p:cNvSpPr/>
          <p:nvPr/>
        </p:nvSpPr>
        <p:spPr>
          <a:xfrm>
            <a:off x="4838521" y="7687374"/>
            <a:ext cx="364166" cy="364976"/>
          </a:xfrm>
          <a:custGeom>
            <a:avLst/>
            <a:gdLst/>
            <a:ahLst/>
            <a:cxnLst>
              <a:cxn ang="0">
                <a:pos x="wd2" y="hd2"/>
              </a:cxn>
              <a:cxn ang="5400000">
                <a:pos x="wd2" y="hd2"/>
              </a:cxn>
              <a:cxn ang="10800000">
                <a:pos x="wd2" y="hd2"/>
              </a:cxn>
              <a:cxn ang="16200000">
                <a:pos x="wd2" y="hd2"/>
              </a:cxn>
            </a:cxnLst>
            <a:rect l="0" t="0" r="r" b="b"/>
            <a:pathLst>
              <a:path w="21600" h="21600" extrusionOk="0">
                <a:moveTo>
                  <a:pt x="16257" y="10286"/>
                </a:moveTo>
                <a:lnTo>
                  <a:pt x="13923" y="10286"/>
                </a:lnTo>
                <a:lnTo>
                  <a:pt x="13357" y="10286"/>
                </a:lnTo>
                <a:cubicBezTo>
                  <a:pt x="13336" y="10176"/>
                  <a:pt x="13308" y="10073"/>
                  <a:pt x="13272" y="9970"/>
                </a:cubicBezTo>
                <a:lnTo>
                  <a:pt x="13923" y="9593"/>
                </a:lnTo>
                <a:lnTo>
                  <a:pt x="16257" y="8249"/>
                </a:lnTo>
                <a:lnTo>
                  <a:pt x="18372" y="7031"/>
                </a:lnTo>
                <a:cubicBezTo>
                  <a:pt x="18868" y="8023"/>
                  <a:pt x="19175" y="9122"/>
                  <a:pt x="19244" y="10286"/>
                </a:cubicBezTo>
                <a:cubicBezTo>
                  <a:pt x="19244" y="10286"/>
                  <a:pt x="16257" y="10286"/>
                  <a:pt x="16257" y="10286"/>
                </a:cubicBezTo>
                <a:close/>
                <a:moveTo>
                  <a:pt x="18370" y="14568"/>
                </a:moveTo>
                <a:lnTo>
                  <a:pt x="16257" y="13350"/>
                </a:lnTo>
                <a:lnTo>
                  <a:pt x="13923" y="12007"/>
                </a:lnTo>
                <a:lnTo>
                  <a:pt x="13272" y="11630"/>
                </a:lnTo>
                <a:cubicBezTo>
                  <a:pt x="13308" y="11526"/>
                  <a:pt x="13336" y="11423"/>
                  <a:pt x="13357" y="11313"/>
                </a:cubicBezTo>
                <a:lnTo>
                  <a:pt x="13923" y="11313"/>
                </a:lnTo>
                <a:lnTo>
                  <a:pt x="16257" y="11313"/>
                </a:lnTo>
                <a:lnTo>
                  <a:pt x="19242" y="11313"/>
                </a:lnTo>
                <a:cubicBezTo>
                  <a:pt x="19173" y="12477"/>
                  <a:pt x="18868" y="13578"/>
                  <a:pt x="18370" y="14568"/>
                </a:cubicBezTo>
                <a:close/>
                <a:moveTo>
                  <a:pt x="16257" y="17248"/>
                </a:moveTo>
                <a:cubicBezTo>
                  <a:pt x="16008" y="17459"/>
                  <a:pt x="15742" y="17656"/>
                  <a:pt x="15468" y="17838"/>
                </a:cubicBezTo>
                <a:lnTo>
                  <a:pt x="13923" y="15169"/>
                </a:lnTo>
                <a:lnTo>
                  <a:pt x="12946" y="13478"/>
                </a:lnTo>
                <a:lnTo>
                  <a:pt x="12525" y="12751"/>
                </a:lnTo>
                <a:cubicBezTo>
                  <a:pt x="12607" y="12680"/>
                  <a:pt x="12685" y="12603"/>
                  <a:pt x="12757" y="12522"/>
                </a:cubicBezTo>
                <a:lnTo>
                  <a:pt x="12946" y="12630"/>
                </a:lnTo>
                <a:lnTo>
                  <a:pt x="13923" y="13193"/>
                </a:lnTo>
                <a:lnTo>
                  <a:pt x="16257" y="14536"/>
                </a:lnTo>
                <a:lnTo>
                  <a:pt x="17856" y="15456"/>
                </a:lnTo>
                <a:cubicBezTo>
                  <a:pt x="17410" y="16126"/>
                  <a:pt x="16871" y="16730"/>
                  <a:pt x="16257" y="17248"/>
                </a:cubicBezTo>
                <a:close/>
                <a:moveTo>
                  <a:pt x="13923" y="18646"/>
                </a:moveTo>
                <a:cubicBezTo>
                  <a:pt x="13607" y="18771"/>
                  <a:pt x="13281" y="18879"/>
                  <a:pt x="12946" y="18966"/>
                </a:cubicBezTo>
                <a:cubicBezTo>
                  <a:pt x="12420" y="19103"/>
                  <a:pt x="11876" y="19191"/>
                  <a:pt x="11316" y="19224"/>
                </a:cubicBezTo>
                <a:lnTo>
                  <a:pt x="11316" y="13352"/>
                </a:lnTo>
                <a:cubicBezTo>
                  <a:pt x="11424" y="13330"/>
                  <a:pt x="11529" y="13303"/>
                  <a:pt x="11633" y="13267"/>
                </a:cubicBezTo>
                <a:lnTo>
                  <a:pt x="12946" y="15536"/>
                </a:lnTo>
                <a:lnTo>
                  <a:pt x="13923" y="17228"/>
                </a:lnTo>
                <a:lnTo>
                  <a:pt x="14575" y="18354"/>
                </a:lnTo>
                <a:cubicBezTo>
                  <a:pt x="14364" y="18459"/>
                  <a:pt x="14146" y="18556"/>
                  <a:pt x="13923" y="18646"/>
                </a:cubicBezTo>
                <a:close/>
                <a:moveTo>
                  <a:pt x="9079" y="10800"/>
                </a:moveTo>
                <a:cubicBezTo>
                  <a:pt x="9079" y="9853"/>
                  <a:pt x="9850" y="9081"/>
                  <a:pt x="10799" y="9081"/>
                </a:cubicBezTo>
                <a:cubicBezTo>
                  <a:pt x="11750" y="9081"/>
                  <a:pt x="12521" y="9853"/>
                  <a:pt x="12521" y="10800"/>
                </a:cubicBezTo>
                <a:cubicBezTo>
                  <a:pt x="12521" y="11749"/>
                  <a:pt x="11750" y="12518"/>
                  <a:pt x="10799" y="12518"/>
                </a:cubicBezTo>
                <a:cubicBezTo>
                  <a:pt x="9850" y="12518"/>
                  <a:pt x="9079" y="11749"/>
                  <a:pt x="9079" y="10800"/>
                </a:cubicBezTo>
                <a:close/>
                <a:moveTo>
                  <a:pt x="10284" y="19224"/>
                </a:moveTo>
                <a:cubicBezTo>
                  <a:pt x="9724" y="19191"/>
                  <a:pt x="9178" y="19103"/>
                  <a:pt x="8654" y="18966"/>
                </a:cubicBezTo>
                <a:cubicBezTo>
                  <a:pt x="8320" y="18879"/>
                  <a:pt x="7991" y="18771"/>
                  <a:pt x="7675" y="18646"/>
                </a:cubicBezTo>
                <a:cubicBezTo>
                  <a:pt x="7454" y="18556"/>
                  <a:pt x="7236" y="18459"/>
                  <a:pt x="7025" y="18354"/>
                </a:cubicBezTo>
                <a:lnTo>
                  <a:pt x="7675" y="17228"/>
                </a:lnTo>
                <a:lnTo>
                  <a:pt x="8654" y="15536"/>
                </a:lnTo>
                <a:lnTo>
                  <a:pt x="9967" y="13267"/>
                </a:lnTo>
                <a:cubicBezTo>
                  <a:pt x="10070" y="13303"/>
                  <a:pt x="10176" y="13330"/>
                  <a:pt x="10284" y="13352"/>
                </a:cubicBezTo>
                <a:cubicBezTo>
                  <a:pt x="10284" y="13352"/>
                  <a:pt x="10284" y="19224"/>
                  <a:pt x="10284" y="19224"/>
                </a:cubicBezTo>
                <a:close/>
                <a:moveTo>
                  <a:pt x="6132" y="17838"/>
                </a:moveTo>
                <a:cubicBezTo>
                  <a:pt x="5855" y="17656"/>
                  <a:pt x="5592" y="17459"/>
                  <a:pt x="5341" y="17246"/>
                </a:cubicBezTo>
                <a:cubicBezTo>
                  <a:pt x="4728" y="16730"/>
                  <a:pt x="4190" y="16126"/>
                  <a:pt x="3745" y="15456"/>
                </a:cubicBezTo>
                <a:lnTo>
                  <a:pt x="5341" y="14536"/>
                </a:lnTo>
                <a:lnTo>
                  <a:pt x="7675" y="13193"/>
                </a:lnTo>
                <a:lnTo>
                  <a:pt x="8654" y="12630"/>
                </a:lnTo>
                <a:lnTo>
                  <a:pt x="8843" y="12520"/>
                </a:lnTo>
                <a:cubicBezTo>
                  <a:pt x="8915" y="12603"/>
                  <a:pt x="8994" y="12680"/>
                  <a:pt x="9074" y="12751"/>
                </a:cubicBezTo>
                <a:lnTo>
                  <a:pt x="8654" y="13480"/>
                </a:lnTo>
                <a:lnTo>
                  <a:pt x="7675" y="15171"/>
                </a:lnTo>
                <a:cubicBezTo>
                  <a:pt x="7675" y="15171"/>
                  <a:pt x="6132" y="17838"/>
                  <a:pt x="6132" y="17838"/>
                </a:cubicBezTo>
                <a:close/>
                <a:moveTo>
                  <a:pt x="2356" y="11313"/>
                </a:moveTo>
                <a:lnTo>
                  <a:pt x="5341" y="11313"/>
                </a:lnTo>
                <a:lnTo>
                  <a:pt x="7675" y="11313"/>
                </a:lnTo>
                <a:lnTo>
                  <a:pt x="8244" y="11313"/>
                </a:lnTo>
                <a:cubicBezTo>
                  <a:pt x="8263" y="11423"/>
                  <a:pt x="8292" y="11526"/>
                  <a:pt x="8326" y="11630"/>
                </a:cubicBezTo>
                <a:lnTo>
                  <a:pt x="7675" y="12007"/>
                </a:lnTo>
                <a:lnTo>
                  <a:pt x="5341" y="13350"/>
                </a:lnTo>
                <a:lnTo>
                  <a:pt x="3228" y="14568"/>
                </a:lnTo>
                <a:cubicBezTo>
                  <a:pt x="2734" y="13578"/>
                  <a:pt x="2427" y="12477"/>
                  <a:pt x="2356" y="11313"/>
                </a:cubicBezTo>
                <a:close/>
                <a:moveTo>
                  <a:pt x="3230" y="7031"/>
                </a:moveTo>
                <a:lnTo>
                  <a:pt x="5341" y="8249"/>
                </a:lnTo>
                <a:lnTo>
                  <a:pt x="7675" y="9593"/>
                </a:lnTo>
                <a:lnTo>
                  <a:pt x="8326" y="9970"/>
                </a:lnTo>
                <a:cubicBezTo>
                  <a:pt x="8292" y="10073"/>
                  <a:pt x="8263" y="10176"/>
                  <a:pt x="8244" y="10286"/>
                </a:cubicBezTo>
                <a:lnTo>
                  <a:pt x="7675" y="10286"/>
                </a:lnTo>
                <a:lnTo>
                  <a:pt x="5341" y="10286"/>
                </a:lnTo>
                <a:lnTo>
                  <a:pt x="2358" y="10286"/>
                </a:lnTo>
                <a:cubicBezTo>
                  <a:pt x="2427" y="9122"/>
                  <a:pt x="2734" y="8023"/>
                  <a:pt x="3230" y="7031"/>
                </a:cubicBezTo>
                <a:close/>
                <a:moveTo>
                  <a:pt x="5341" y="4353"/>
                </a:moveTo>
                <a:cubicBezTo>
                  <a:pt x="5592" y="4140"/>
                  <a:pt x="5855" y="3942"/>
                  <a:pt x="6132" y="3761"/>
                </a:cubicBezTo>
                <a:lnTo>
                  <a:pt x="7675" y="6428"/>
                </a:lnTo>
                <a:lnTo>
                  <a:pt x="8654" y="8119"/>
                </a:lnTo>
                <a:lnTo>
                  <a:pt x="9074" y="8849"/>
                </a:lnTo>
                <a:cubicBezTo>
                  <a:pt x="8994" y="8920"/>
                  <a:pt x="8915" y="8996"/>
                  <a:pt x="8843" y="9079"/>
                </a:cubicBezTo>
                <a:lnTo>
                  <a:pt x="8654" y="8969"/>
                </a:lnTo>
                <a:lnTo>
                  <a:pt x="7675" y="8406"/>
                </a:lnTo>
                <a:lnTo>
                  <a:pt x="5341" y="7061"/>
                </a:lnTo>
                <a:lnTo>
                  <a:pt x="3745" y="6143"/>
                </a:lnTo>
                <a:cubicBezTo>
                  <a:pt x="4190" y="5472"/>
                  <a:pt x="4728" y="4869"/>
                  <a:pt x="5341" y="4353"/>
                </a:cubicBezTo>
                <a:close/>
                <a:moveTo>
                  <a:pt x="7675" y="2954"/>
                </a:moveTo>
                <a:cubicBezTo>
                  <a:pt x="7991" y="2828"/>
                  <a:pt x="8320" y="2720"/>
                  <a:pt x="8654" y="2633"/>
                </a:cubicBezTo>
                <a:cubicBezTo>
                  <a:pt x="9178" y="2495"/>
                  <a:pt x="9724" y="2409"/>
                  <a:pt x="10284" y="2375"/>
                </a:cubicBezTo>
                <a:lnTo>
                  <a:pt x="10284" y="8247"/>
                </a:lnTo>
                <a:cubicBezTo>
                  <a:pt x="10176" y="8269"/>
                  <a:pt x="10070" y="8296"/>
                  <a:pt x="9967" y="8332"/>
                </a:cubicBezTo>
                <a:lnTo>
                  <a:pt x="8654" y="6062"/>
                </a:lnTo>
                <a:lnTo>
                  <a:pt x="7675" y="4371"/>
                </a:lnTo>
                <a:lnTo>
                  <a:pt x="7025" y="3245"/>
                </a:lnTo>
                <a:cubicBezTo>
                  <a:pt x="7236" y="3140"/>
                  <a:pt x="7454" y="3044"/>
                  <a:pt x="7675" y="2954"/>
                </a:cubicBezTo>
                <a:close/>
                <a:moveTo>
                  <a:pt x="11316" y="2375"/>
                </a:moveTo>
                <a:cubicBezTo>
                  <a:pt x="11876" y="2409"/>
                  <a:pt x="12420" y="2495"/>
                  <a:pt x="12946" y="2633"/>
                </a:cubicBezTo>
                <a:cubicBezTo>
                  <a:pt x="13281" y="2720"/>
                  <a:pt x="13607" y="2828"/>
                  <a:pt x="13923" y="2954"/>
                </a:cubicBezTo>
                <a:cubicBezTo>
                  <a:pt x="14146" y="3044"/>
                  <a:pt x="14364" y="3140"/>
                  <a:pt x="14575" y="3245"/>
                </a:cubicBezTo>
                <a:lnTo>
                  <a:pt x="13923" y="4371"/>
                </a:lnTo>
                <a:lnTo>
                  <a:pt x="12946" y="6062"/>
                </a:lnTo>
                <a:lnTo>
                  <a:pt x="11633" y="8332"/>
                </a:lnTo>
                <a:cubicBezTo>
                  <a:pt x="11529" y="8296"/>
                  <a:pt x="11424" y="8269"/>
                  <a:pt x="11316" y="8247"/>
                </a:cubicBezTo>
                <a:cubicBezTo>
                  <a:pt x="11316" y="8247"/>
                  <a:pt x="11316" y="2375"/>
                  <a:pt x="11316" y="2375"/>
                </a:cubicBezTo>
                <a:close/>
                <a:moveTo>
                  <a:pt x="15468" y="3761"/>
                </a:moveTo>
                <a:cubicBezTo>
                  <a:pt x="15742" y="3942"/>
                  <a:pt x="16008" y="4140"/>
                  <a:pt x="16257" y="4351"/>
                </a:cubicBezTo>
                <a:cubicBezTo>
                  <a:pt x="16871" y="4869"/>
                  <a:pt x="17410" y="5470"/>
                  <a:pt x="17856" y="6141"/>
                </a:cubicBezTo>
                <a:lnTo>
                  <a:pt x="16257" y="7061"/>
                </a:lnTo>
                <a:lnTo>
                  <a:pt x="13923" y="8406"/>
                </a:lnTo>
                <a:lnTo>
                  <a:pt x="12946" y="8969"/>
                </a:lnTo>
                <a:lnTo>
                  <a:pt x="12757" y="9077"/>
                </a:lnTo>
                <a:cubicBezTo>
                  <a:pt x="12685" y="8996"/>
                  <a:pt x="12607" y="8920"/>
                  <a:pt x="12525" y="8849"/>
                </a:cubicBezTo>
                <a:lnTo>
                  <a:pt x="12946" y="8122"/>
                </a:lnTo>
                <a:lnTo>
                  <a:pt x="13923" y="6430"/>
                </a:lnTo>
                <a:cubicBezTo>
                  <a:pt x="13923" y="6430"/>
                  <a:pt x="15468" y="3761"/>
                  <a:pt x="15468" y="3761"/>
                </a:cubicBezTo>
                <a:close/>
                <a:moveTo>
                  <a:pt x="21187" y="7760"/>
                </a:moveTo>
                <a:lnTo>
                  <a:pt x="19946" y="7978"/>
                </a:lnTo>
                <a:cubicBezTo>
                  <a:pt x="19854" y="7678"/>
                  <a:pt x="19745" y="7381"/>
                  <a:pt x="19624" y="7094"/>
                </a:cubicBezTo>
                <a:lnTo>
                  <a:pt x="20715" y="6466"/>
                </a:lnTo>
                <a:cubicBezTo>
                  <a:pt x="20391" y="5730"/>
                  <a:pt x="19989" y="5040"/>
                  <a:pt x="19519" y="4400"/>
                </a:cubicBezTo>
                <a:lnTo>
                  <a:pt x="18426" y="5031"/>
                </a:lnTo>
                <a:cubicBezTo>
                  <a:pt x="18235" y="4780"/>
                  <a:pt x="18033" y="4537"/>
                  <a:pt x="17820" y="4308"/>
                </a:cubicBezTo>
                <a:lnTo>
                  <a:pt x="18629" y="3344"/>
                </a:lnTo>
                <a:cubicBezTo>
                  <a:pt x="18080" y="2770"/>
                  <a:pt x="17464" y="2254"/>
                  <a:pt x="16799" y="1810"/>
                </a:cubicBezTo>
                <a:lnTo>
                  <a:pt x="16257" y="2456"/>
                </a:lnTo>
                <a:lnTo>
                  <a:pt x="15990" y="2774"/>
                </a:lnTo>
                <a:cubicBezTo>
                  <a:pt x="15725" y="2604"/>
                  <a:pt x="15452" y="2447"/>
                  <a:pt x="15171" y="2303"/>
                </a:cubicBezTo>
                <a:lnTo>
                  <a:pt x="15602" y="1119"/>
                </a:lnTo>
                <a:cubicBezTo>
                  <a:pt x="15066" y="854"/>
                  <a:pt x="14506" y="635"/>
                  <a:pt x="13923" y="459"/>
                </a:cubicBezTo>
                <a:cubicBezTo>
                  <a:pt x="13737" y="401"/>
                  <a:pt x="13548" y="352"/>
                  <a:pt x="13357" y="305"/>
                </a:cubicBezTo>
                <a:lnTo>
                  <a:pt x="12946" y="1432"/>
                </a:lnTo>
                <a:lnTo>
                  <a:pt x="12926" y="1486"/>
                </a:lnTo>
                <a:cubicBezTo>
                  <a:pt x="12620" y="1418"/>
                  <a:pt x="12309" y="1362"/>
                  <a:pt x="11995" y="1324"/>
                </a:cubicBezTo>
                <a:lnTo>
                  <a:pt x="11995" y="67"/>
                </a:lnTo>
                <a:cubicBezTo>
                  <a:pt x="11603" y="24"/>
                  <a:pt x="11203" y="0"/>
                  <a:pt x="10799" y="0"/>
                </a:cubicBezTo>
                <a:cubicBezTo>
                  <a:pt x="10397" y="0"/>
                  <a:pt x="9997" y="24"/>
                  <a:pt x="9605" y="67"/>
                </a:cubicBezTo>
                <a:lnTo>
                  <a:pt x="9605" y="1324"/>
                </a:lnTo>
                <a:cubicBezTo>
                  <a:pt x="9291" y="1362"/>
                  <a:pt x="8978" y="1418"/>
                  <a:pt x="8675" y="1486"/>
                </a:cubicBezTo>
                <a:lnTo>
                  <a:pt x="8654" y="1431"/>
                </a:lnTo>
                <a:lnTo>
                  <a:pt x="8244" y="305"/>
                </a:lnTo>
                <a:cubicBezTo>
                  <a:pt x="8051" y="352"/>
                  <a:pt x="7863" y="401"/>
                  <a:pt x="7675" y="459"/>
                </a:cubicBezTo>
                <a:cubicBezTo>
                  <a:pt x="7094" y="635"/>
                  <a:pt x="6533" y="854"/>
                  <a:pt x="5997" y="1119"/>
                </a:cubicBezTo>
                <a:lnTo>
                  <a:pt x="6429" y="2303"/>
                </a:lnTo>
                <a:cubicBezTo>
                  <a:pt x="6148" y="2447"/>
                  <a:pt x="5876" y="2604"/>
                  <a:pt x="5610" y="2774"/>
                </a:cubicBezTo>
                <a:lnTo>
                  <a:pt x="5341" y="2454"/>
                </a:lnTo>
                <a:lnTo>
                  <a:pt x="4801" y="1810"/>
                </a:lnTo>
                <a:cubicBezTo>
                  <a:pt x="4134" y="2254"/>
                  <a:pt x="3520" y="2770"/>
                  <a:pt x="2970" y="3344"/>
                </a:cubicBezTo>
                <a:lnTo>
                  <a:pt x="3781" y="4308"/>
                </a:lnTo>
                <a:cubicBezTo>
                  <a:pt x="3567" y="4537"/>
                  <a:pt x="3365" y="4780"/>
                  <a:pt x="3174" y="5031"/>
                </a:cubicBezTo>
                <a:lnTo>
                  <a:pt x="2081" y="4400"/>
                </a:lnTo>
                <a:cubicBezTo>
                  <a:pt x="1612" y="5040"/>
                  <a:pt x="1207" y="5730"/>
                  <a:pt x="886" y="6466"/>
                </a:cubicBezTo>
                <a:lnTo>
                  <a:pt x="1975" y="7094"/>
                </a:lnTo>
                <a:cubicBezTo>
                  <a:pt x="1854" y="7381"/>
                  <a:pt x="1746" y="7678"/>
                  <a:pt x="1652" y="7978"/>
                </a:cubicBezTo>
                <a:lnTo>
                  <a:pt x="411" y="7760"/>
                </a:lnTo>
                <a:cubicBezTo>
                  <a:pt x="190" y="8514"/>
                  <a:pt x="52" y="9299"/>
                  <a:pt x="0" y="10111"/>
                </a:cubicBezTo>
                <a:lnTo>
                  <a:pt x="1240" y="10328"/>
                </a:lnTo>
                <a:cubicBezTo>
                  <a:pt x="1232" y="10486"/>
                  <a:pt x="1230" y="10642"/>
                  <a:pt x="1230" y="10800"/>
                </a:cubicBezTo>
                <a:cubicBezTo>
                  <a:pt x="1230" y="10956"/>
                  <a:pt x="1232" y="11114"/>
                  <a:pt x="1240" y="11270"/>
                </a:cubicBezTo>
                <a:lnTo>
                  <a:pt x="0" y="11488"/>
                </a:lnTo>
                <a:cubicBezTo>
                  <a:pt x="52" y="12298"/>
                  <a:pt x="190" y="13087"/>
                  <a:pt x="411" y="13838"/>
                </a:cubicBezTo>
                <a:lnTo>
                  <a:pt x="1652" y="13622"/>
                </a:lnTo>
                <a:cubicBezTo>
                  <a:pt x="1746" y="13922"/>
                  <a:pt x="1854" y="14218"/>
                  <a:pt x="1975" y="14505"/>
                </a:cubicBezTo>
                <a:lnTo>
                  <a:pt x="886" y="15133"/>
                </a:lnTo>
                <a:cubicBezTo>
                  <a:pt x="1207" y="15869"/>
                  <a:pt x="1609" y="16560"/>
                  <a:pt x="2081" y="17199"/>
                </a:cubicBezTo>
                <a:lnTo>
                  <a:pt x="3174" y="16570"/>
                </a:lnTo>
                <a:cubicBezTo>
                  <a:pt x="3365" y="16820"/>
                  <a:pt x="3567" y="17062"/>
                  <a:pt x="3781" y="17291"/>
                </a:cubicBezTo>
                <a:lnTo>
                  <a:pt x="2970" y="18255"/>
                </a:lnTo>
                <a:cubicBezTo>
                  <a:pt x="3520" y="18830"/>
                  <a:pt x="4134" y="19346"/>
                  <a:pt x="4801" y="19789"/>
                </a:cubicBezTo>
                <a:lnTo>
                  <a:pt x="5341" y="19146"/>
                </a:lnTo>
                <a:lnTo>
                  <a:pt x="5610" y="18825"/>
                </a:lnTo>
                <a:cubicBezTo>
                  <a:pt x="5876" y="18996"/>
                  <a:pt x="6148" y="19152"/>
                  <a:pt x="6429" y="19296"/>
                </a:cubicBezTo>
                <a:lnTo>
                  <a:pt x="5997" y="20480"/>
                </a:lnTo>
                <a:cubicBezTo>
                  <a:pt x="6533" y="20745"/>
                  <a:pt x="7094" y="20965"/>
                  <a:pt x="7675" y="21140"/>
                </a:cubicBezTo>
                <a:cubicBezTo>
                  <a:pt x="7863" y="21198"/>
                  <a:pt x="8051" y="21248"/>
                  <a:pt x="8244" y="21294"/>
                </a:cubicBezTo>
                <a:lnTo>
                  <a:pt x="8654" y="20171"/>
                </a:lnTo>
                <a:lnTo>
                  <a:pt x="8675" y="20112"/>
                </a:lnTo>
                <a:cubicBezTo>
                  <a:pt x="8980" y="20182"/>
                  <a:pt x="9291" y="20239"/>
                  <a:pt x="9605" y="20277"/>
                </a:cubicBezTo>
                <a:lnTo>
                  <a:pt x="9605" y="21532"/>
                </a:lnTo>
                <a:cubicBezTo>
                  <a:pt x="9997" y="21575"/>
                  <a:pt x="10397" y="21600"/>
                  <a:pt x="10799" y="21600"/>
                </a:cubicBezTo>
                <a:cubicBezTo>
                  <a:pt x="11203" y="21600"/>
                  <a:pt x="11603" y="21575"/>
                  <a:pt x="11995" y="21532"/>
                </a:cubicBezTo>
                <a:lnTo>
                  <a:pt x="11995" y="20277"/>
                </a:lnTo>
                <a:cubicBezTo>
                  <a:pt x="12309" y="20239"/>
                  <a:pt x="12620" y="20182"/>
                  <a:pt x="12926" y="20112"/>
                </a:cubicBezTo>
                <a:lnTo>
                  <a:pt x="12946" y="20166"/>
                </a:lnTo>
                <a:lnTo>
                  <a:pt x="13357" y="21294"/>
                </a:lnTo>
                <a:cubicBezTo>
                  <a:pt x="13548" y="21248"/>
                  <a:pt x="13737" y="21198"/>
                  <a:pt x="13923" y="21142"/>
                </a:cubicBezTo>
                <a:cubicBezTo>
                  <a:pt x="14506" y="20965"/>
                  <a:pt x="15068" y="20745"/>
                  <a:pt x="15602" y="20480"/>
                </a:cubicBezTo>
                <a:lnTo>
                  <a:pt x="15171" y="19296"/>
                </a:lnTo>
                <a:cubicBezTo>
                  <a:pt x="15452" y="19152"/>
                  <a:pt x="15725" y="18996"/>
                  <a:pt x="15990" y="18825"/>
                </a:cubicBezTo>
                <a:lnTo>
                  <a:pt x="16257" y="19146"/>
                </a:lnTo>
                <a:lnTo>
                  <a:pt x="16799" y="19789"/>
                </a:lnTo>
                <a:cubicBezTo>
                  <a:pt x="17464" y="19346"/>
                  <a:pt x="18080" y="18830"/>
                  <a:pt x="18629" y="18255"/>
                </a:cubicBezTo>
                <a:lnTo>
                  <a:pt x="17820" y="17291"/>
                </a:lnTo>
                <a:cubicBezTo>
                  <a:pt x="18033" y="17062"/>
                  <a:pt x="18235" y="16820"/>
                  <a:pt x="18426" y="16570"/>
                </a:cubicBezTo>
                <a:lnTo>
                  <a:pt x="19519" y="17199"/>
                </a:lnTo>
                <a:cubicBezTo>
                  <a:pt x="19989" y="16560"/>
                  <a:pt x="20391" y="15869"/>
                  <a:pt x="20715" y="15133"/>
                </a:cubicBezTo>
                <a:lnTo>
                  <a:pt x="19624" y="14505"/>
                </a:lnTo>
                <a:cubicBezTo>
                  <a:pt x="19745" y="14218"/>
                  <a:pt x="19854" y="13922"/>
                  <a:pt x="19949" y="13622"/>
                </a:cubicBezTo>
                <a:lnTo>
                  <a:pt x="21187" y="13838"/>
                </a:lnTo>
                <a:cubicBezTo>
                  <a:pt x="21408" y="13086"/>
                  <a:pt x="21549" y="12300"/>
                  <a:pt x="21600" y="11490"/>
                </a:cubicBezTo>
                <a:lnTo>
                  <a:pt x="20360" y="11270"/>
                </a:lnTo>
                <a:cubicBezTo>
                  <a:pt x="20369" y="11114"/>
                  <a:pt x="20370" y="10956"/>
                  <a:pt x="20370" y="10800"/>
                </a:cubicBezTo>
                <a:cubicBezTo>
                  <a:pt x="20370" y="10642"/>
                  <a:pt x="20369" y="10486"/>
                  <a:pt x="20360" y="10328"/>
                </a:cubicBezTo>
                <a:lnTo>
                  <a:pt x="21600" y="10111"/>
                </a:lnTo>
                <a:cubicBezTo>
                  <a:pt x="21549" y="9299"/>
                  <a:pt x="21409" y="8512"/>
                  <a:pt x="21187" y="7760"/>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8" name="Shape 2448"/>
          <p:cNvSpPr/>
          <p:nvPr/>
        </p:nvSpPr>
        <p:spPr>
          <a:xfrm>
            <a:off x="2983690" y="5964042"/>
            <a:ext cx="373124" cy="374871"/>
          </a:xfrm>
          <a:custGeom>
            <a:avLst/>
            <a:gdLst/>
            <a:ahLst/>
            <a:cxnLst>
              <a:cxn ang="0">
                <a:pos x="wd2" y="hd2"/>
              </a:cxn>
              <a:cxn ang="5400000">
                <a:pos x="wd2" y="hd2"/>
              </a:cxn>
              <a:cxn ang="10800000">
                <a:pos x="wd2" y="hd2"/>
              </a:cxn>
              <a:cxn ang="16200000">
                <a:pos x="wd2" y="hd2"/>
              </a:cxn>
            </a:cxnLst>
            <a:rect l="0" t="0" r="r" b="b"/>
            <a:pathLst>
              <a:path w="21600" h="21600" extrusionOk="0">
                <a:moveTo>
                  <a:pt x="10801" y="15732"/>
                </a:moveTo>
                <a:cubicBezTo>
                  <a:pt x="8063" y="15732"/>
                  <a:pt x="5845" y="13524"/>
                  <a:pt x="5845" y="10798"/>
                </a:cubicBezTo>
                <a:cubicBezTo>
                  <a:pt x="5845" y="8075"/>
                  <a:pt x="8063" y="5868"/>
                  <a:pt x="10801" y="5868"/>
                </a:cubicBezTo>
                <a:cubicBezTo>
                  <a:pt x="13537" y="5868"/>
                  <a:pt x="15755" y="8075"/>
                  <a:pt x="15755" y="10798"/>
                </a:cubicBezTo>
                <a:cubicBezTo>
                  <a:pt x="15755" y="13524"/>
                  <a:pt x="13537" y="15732"/>
                  <a:pt x="10801" y="15732"/>
                </a:cubicBezTo>
                <a:close/>
                <a:moveTo>
                  <a:pt x="21486" y="8925"/>
                </a:moveTo>
                <a:cubicBezTo>
                  <a:pt x="21424" y="8584"/>
                  <a:pt x="21343" y="8252"/>
                  <a:pt x="21245" y="7932"/>
                </a:cubicBezTo>
                <a:lnTo>
                  <a:pt x="18636" y="8388"/>
                </a:lnTo>
                <a:cubicBezTo>
                  <a:pt x="18557" y="8130"/>
                  <a:pt x="18462" y="7879"/>
                  <a:pt x="18360" y="7632"/>
                </a:cubicBezTo>
                <a:lnTo>
                  <a:pt x="20652" y="6313"/>
                </a:lnTo>
                <a:cubicBezTo>
                  <a:pt x="20521" y="6003"/>
                  <a:pt x="20369" y="5699"/>
                  <a:pt x="20196" y="5400"/>
                </a:cubicBezTo>
                <a:cubicBezTo>
                  <a:pt x="20022" y="5101"/>
                  <a:pt x="19833" y="4817"/>
                  <a:pt x="19630" y="4549"/>
                </a:cubicBezTo>
                <a:lnTo>
                  <a:pt x="17335" y="5868"/>
                </a:lnTo>
                <a:cubicBezTo>
                  <a:pt x="17170" y="5654"/>
                  <a:pt x="16997" y="5448"/>
                  <a:pt x="16812" y="5252"/>
                </a:cubicBezTo>
                <a:lnTo>
                  <a:pt x="18517" y="3230"/>
                </a:lnTo>
                <a:cubicBezTo>
                  <a:pt x="18287" y="2985"/>
                  <a:pt x="18039" y="2749"/>
                  <a:pt x="17773" y="2527"/>
                </a:cubicBezTo>
                <a:cubicBezTo>
                  <a:pt x="17508" y="2304"/>
                  <a:pt x="17234" y="2103"/>
                  <a:pt x="16949" y="1920"/>
                </a:cubicBezTo>
                <a:lnTo>
                  <a:pt x="15246" y="3942"/>
                </a:lnTo>
                <a:cubicBezTo>
                  <a:pt x="15020" y="3796"/>
                  <a:pt x="14785" y="3660"/>
                  <a:pt x="14544" y="3538"/>
                </a:cubicBezTo>
                <a:lnTo>
                  <a:pt x="15452" y="1059"/>
                </a:lnTo>
                <a:cubicBezTo>
                  <a:pt x="15150" y="906"/>
                  <a:pt x="14838" y="771"/>
                  <a:pt x="14511" y="651"/>
                </a:cubicBezTo>
                <a:cubicBezTo>
                  <a:pt x="14184" y="533"/>
                  <a:pt x="13855" y="439"/>
                  <a:pt x="13526" y="362"/>
                </a:cubicBezTo>
                <a:lnTo>
                  <a:pt x="12620" y="2841"/>
                </a:lnTo>
                <a:cubicBezTo>
                  <a:pt x="12359" y="2780"/>
                  <a:pt x="12094" y="2734"/>
                  <a:pt x="11823" y="2701"/>
                </a:cubicBezTo>
                <a:lnTo>
                  <a:pt x="11823" y="63"/>
                </a:lnTo>
                <a:cubicBezTo>
                  <a:pt x="11488" y="22"/>
                  <a:pt x="11148" y="0"/>
                  <a:pt x="10801" y="0"/>
                </a:cubicBezTo>
                <a:cubicBezTo>
                  <a:pt x="10452" y="0"/>
                  <a:pt x="10112" y="22"/>
                  <a:pt x="9776" y="63"/>
                </a:cubicBezTo>
                <a:lnTo>
                  <a:pt x="9776" y="2701"/>
                </a:lnTo>
                <a:cubicBezTo>
                  <a:pt x="9506" y="2734"/>
                  <a:pt x="9241" y="2780"/>
                  <a:pt x="8980" y="2839"/>
                </a:cubicBezTo>
                <a:lnTo>
                  <a:pt x="8072" y="362"/>
                </a:lnTo>
                <a:cubicBezTo>
                  <a:pt x="7743" y="439"/>
                  <a:pt x="7416" y="533"/>
                  <a:pt x="7089" y="651"/>
                </a:cubicBezTo>
                <a:cubicBezTo>
                  <a:pt x="6762" y="771"/>
                  <a:pt x="6448" y="906"/>
                  <a:pt x="6147" y="1059"/>
                </a:cubicBezTo>
                <a:lnTo>
                  <a:pt x="7054" y="3535"/>
                </a:lnTo>
                <a:cubicBezTo>
                  <a:pt x="6815" y="3660"/>
                  <a:pt x="6580" y="3796"/>
                  <a:pt x="6354" y="3940"/>
                </a:cubicBezTo>
                <a:lnTo>
                  <a:pt x="4651" y="1920"/>
                </a:lnTo>
                <a:cubicBezTo>
                  <a:pt x="4368" y="2103"/>
                  <a:pt x="4092" y="2304"/>
                  <a:pt x="3826" y="2527"/>
                </a:cubicBezTo>
                <a:cubicBezTo>
                  <a:pt x="3561" y="2749"/>
                  <a:pt x="3313" y="2985"/>
                  <a:pt x="3082" y="3230"/>
                </a:cubicBezTo>
                <a:lnTo>
                  <a:pt x="4785" y="5252"/>
                </a:lnTo>
                <a:cubicBezTo>
                  <a:pt x="4603" y="5448"/>
                  <a:pt x="4430" y="5654"/>
                  <a:pt x="4265" y="5868"/>
                </a:cubicBezTo>
                <a:lnTo>
                  <a:pt x="1970" y="4549"/>
                </a:lnTo>
                <a:cubicBezTo>
                  <a:pt x="1766" y="4817"/>
                  <a:pt x="1578" y="5101"/>
                  <a:pt x="1404" y="5400"/>
                </a:cubicBezTo>
                <a:cubicBezTo>
                  <a:pt x="1231" y="5699"/>
                  <a:pt x="1078" y="6003"/>
                  <a:pt x="946" y="6313"/>
                </a:cubicBezTo>
                <a:lnTo>
                  <a:pt x="3240" y="7632"/>
                </a:lnTo>
                <a:cubicBezTo>
                  <a:pt x="3135" y="7879"/>
                  <a:pt x="3043" y="8130"/>
                  <a:pt x="2964" y="8388"/>
                </a:cubicBezTo>
                <a:lnTo>
                  <a:pt x="355" y="7932"/>
                </a:lnTo>
                <a:cubicBezTo>
                  <a:pt x="256" y="8252"/>
                  <a:pt x="176" y="8584"/>
                  <a:pt x="114" y="8925"/>
                </a:cubicBezTo>
                <a:cubicBezTo>
                  <a:pt x="55" y="9266"/>
                  <a:pt x="17" y="9602"/>
                  <a:pt x="0" y="9938"/>
                </a:cubicBezTo>
                <a:lnTo>
                  <a:pt x="2608" y="10397"/>
                </a:lnTo>
                <a:cubicBezTo>
                  <a:pt x="2602" y="10530"/>
                  <a:pt x="2600" y="10666"/>
                  <a:pt x="2600" y="10798"/>
                </a:cubicBezTo>
                <a:cubicBezTo>
                  <a:pt x="2600" y="10934"/>
                  <a:pt x="2602" y="11069"/>
                  <a:pt x="2608" y="11201"/>
                </a:cubicBezTo>
                <a:lnTo>
                  <a:pt x="0" y="11659"/>
                </a:lnTo>
                <a:cubicBezTo>
                  <a:pt x="17" y="11996"/>
                  <a:pt x="55" y="12336"/>
                  <a:pt x="114" y="12675"/>
                </a:cubicBezTo>
                <a:cubicBezTo>
                  <a:pt x="176" y="13016"/>
                  <a:pt x="256" y="13345"/>
                  <a:pt x="355" y="13668"/>
                </a:cubicBezTo>
                <a:lnTo>
                  <a:pt x="2964" y="13209"/>
                </a:lnTo>
                <a:cubicBezTo>
                  <a:pt x="3043" y="13467"/>
                  <a:pt x="3135" y="13721"/>
                  <a:pt x="3240" y="13967"/>
                </a:cubicBezTo>
                <a:lnTo>
                  <a:pt x="946" y="15284"/>
                </a:lnTo>
                <a:cubicBezTo>
                  <a:pt x="1078" y="15594"/>
                  <a:pt x="1231" y="15900"/>
                  <a:pt x="1404" y="16199"/>
                </a:cubicBezTo>
                <a:cubicBezTo>
                  <a:pt x="1578" y="16498"/>
                  <a:pt x="1766" y="16782"/>
                  <a:pt x="1970" y="17051"/>
                </a:cubicBezTo>
                <a:lnTo>
                  <a:pt x="4265" y="15732"/>
                </a:lnTo>
                <a:cubicBezTo>
                  <a:pt x="4430" y="15944"/>
                  <a:pt x="4603" y="16151"/>
                  <a:pt x="4785" y="16348"/>
                </a:cubicBezTo>
                <a:lnTo>
                  <a:pt x="3082" y="18368"/>
                </a:lnTo>
                <a:cubicBezTo>
                  <a:pt x="3311" y="18615"/>
                  <a:pt x="3561" y="18851"/>
                  <a:pt x="3826" y="19071"/>
                </a:cubicBezTo>
                <a:cubicBezTo>
                  <a:pt x="4092" y="19293"/>
                  <a:pt x="4368" y="19496"/>
                  <a:pt x="4651" y="19678"/>
                </a:cubicBezTo>
                <a:lnTo>
                  <a:pt x="6354" y="17658"/>
                </a:lnTo>
                <a:cubicBezTo>
                  <a:pt x="6580" y="17804"/>
                  <a:pt x="6815" y="17940"/>
                  <a:pt x="7054" y="18062"/>
                </a:cubicBezTo>
                <a:lnTo>
                  <a:pt x="6147" y="20538"/>
                </a:lnTo>
                <a:cubicBezTo>
                  <a:pt x="6448" y="20693"/>
                  <a:pt x="6762" y="20829"/>
                  <a:pt x="7089" y="20946"/>
                </a:cubicBezTo>
                <a:cubicBezTo>
                  <a:pt x="7416" y="21067"/>
                  <a:pt x="7743" y="21160"/>
                  <a:pt x="8072" y="21237"/>
                </a:cubicBezTo>
                <a:lnTo>
                  <a:pt x="8980" y="18759"/>
                </a:lnTo>
                <a:cubicBezTo>
                  <a:pt x="9241" y="18817"/>
                  <a:pt x="9506" y="18866"/>
                  <a:pt x="9776" y="18899"/>
                </a:cubicBezTo>
                <a:lnTo>
                  <a:pt x="9776" y="21536"/>
                </a:lnTo>
                <a:cubicBezTo>
                  <a:pt x="10110" y="21578"/>
                  <a:pt x="10452" y="21600"/>
                  <a:pt x="10801" y="21600"/>
                </a:cubicBezTo>
                <a:cubicBezTo>
                  <a:pt x="11148" y="21600"/>
                  <a:pt x="11488" y="21578"/>
                  <a:pt x="11823" y="21536"/>
                </a:cubicBezTo>
                <a:lnTo>
                  <a:pt x="11823" y="18899"/>
                </a:lnTo>
                <a:cubicBezTo>
                  <a:pt x="12094" y="18866"/>
                  <a:pt x="12359" y="18817"/>
                  <a:pt x="12620" y="18759"/>
                </a:cubicBezTo>
                <a:lnTo>
                  <a:pt x="13526" y="21237"/>
                </a:lnTo>
                <a:cubicBezTo>
                  <a:pt x="13855" y="21163"/>
                  <a:pt x="14184" y="21067"/>
                  <a:pt x="14511" y="20946"/>
                </a:cubicBezTo>
                <a:cubicBezTo>
                  <a:pt x="14838" y="20829"/>
                  <a:pt x="15150" y="20693"/>
                  <a:pt x="15452" y="20538"/>
                </a:cubicBezTo>
                <a:lnTo>
                  <a:pt x="14544" y="18062"/>
                </a:lnTo>
                <a:cubicBezTo>
                  <a:pt x="14785" y="17940"/>
                  <a:pt x="15020" y="17804"/>
                  <a:pt x="15246" y="17660"/>
                </a:cubicBezTo>
                <a:lnTo>
                  <a:pt x="16949" y="19678"/>
                </a:lnTo>
                <a:cubicBezTo>
                  <a:pt x="17234" y="19496"/>
                  <a:pt x="17508" y="19293"/>
                  <a:pt x="17773" y="19071"/>
                </a:cubicBezTo>
                <a:cubicBezTo>
                  <a:pt x="18039" y="18851"/>
                  <a:pt x="18287" y="18615"/>
                  <a:pt x="18517" y="18368"/>
                </a:cubicBezTo>
                <a:lnTo>
                  <a:pt x="16812" y="16348"/>
                </a:lnTo>
                <a:cubicBezTo>
                  <a:pt x="16997" y="16151"/>
                  <a:pt x="17170" y="15944"/>
                  <a:pt x="17335" y="15732"/>
                </a:cubicBezTo>
                <a:lnTo>
                  <a:pt x="19630" y="17051"/>
                </a:lnTo>
                <a:cubicBezTo>
                  <a:pt x="19833" y="16782"/>
                  <a:pt x="20022" y="16498"/>
                  <a:pt x="20196" y="16199"/>
                </a:cubicBezTo>
                <a:cubicBezTo>
                  <a:pt x="20369" y="15900"/>
                  <a:pt x="20521" y="15594"/>
                  <a:pt x="20652" y="15284"/>
                </a:cubicBezTo>
                <a:lnTo>
                  <a:pt x="18360" y="13967"/>
                </a:lnTo>
                <a:cubicBezTo>
                  <a:pt x="18462" y="13721"/>
                  <a:pt x="18557" y="13467"/>
                  <a:pt x="18636" y="13209"/>
                </a:cubicBezTo>
                <a:lnTo>
                  <a:pt x="21245" y="13668"/>
                </a:lnTo>
                <a:cubicBezTo>
                  <a:pt x="21343" y="13345"/>
                  <a:pt x="21424" y="13016"/>
                  <a:pt x="21486" y="12675"/>
                </a:cubicBezTo>
                <a:cubicBezTo>
                  <a:pt x="21545" y="12336"/>
                  <a:pt x="21582" y="11996"/>
                  <a:pt x="21600" y="11659"/>
                </a:cubicBezTo>
                <a:lnTo>
                  <a:pt x="18989" y="11201"/>
                </a:lnTo>
                <a:cubicBezTo>
                  <a:pt x="18998" y="11069"/>
                  <a:pt x="19000" y="10934"/>
                  <a:pt x="19000" y="10798"/>
                </a:cubicBezTo>
                <a:cubicBezTo>
                  <a:pt x="19000" y="10666"/>
                  <a:pt x="18998" y="10530"/>
                  <a:pt x="18989" y="10397"/>
                </a:cubicBezTo>
                <a:lnTo>
                  <a:pt x="21600" y="9938"/>
                </a:lnTo>
                <a:cubicBezTo>
                  <a:pt x="21582" y="9602"/>
                  <a:pt x="21545" y="9266"/>
                  <a:pt x="21486" y="8925"/>
                </a:cubicBezTo>
                <a:close/>
              </a:path>
            </a:pathLst>
          </a:cu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49" name="Shape 2449"/>
          <p:cNvSpPr/>
          <p:nvPr/>
        </p:nvSpPr>
        <p:spPr>
          <a:xfrm>
            <a:off x="8208773" y="2491300"/>
            <a:ext cx="3579849" cy="761477"/>
          </a:xfrm>
          <a:prstGeom prst="roundRect">
            <a:avLst>
              <a:gd name="adj" fmla="val 48772"/>
            </a:avLst>
          </a:prstGeom>
          <a:solidFill>
            <a:srgbClr val="F49C03"/>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50" name="Shape 2450"/>
          <p:cNvSpPr/>
          <p:nvPr/>
        </p:nvSpPr>
        <p:spPr>
          <a:xfrm rot="5400000">
            <a:off x="7478215" y="2121068"/>
            <a:ext cx="1130365" cy="11303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10B899"/>
          </a:solidFill>
          <a:ln w="12700">
            <a:miter lim="400000"/>
          </a:ln>
        </p:spPr>
        <p:txBody>
          <a:bodyPr lIns="36519" rIns="36519" anchor="ctr"/>
          <a:lstStyle/>
          <a:p>
            <a:pPr algn="ctr">
              <a:defRPr sz="3200" cap="none">
                <a:solidFill>
                  <a:srgbClr val="FFFFFF"/>
                </a:solidFill>
                <a:latin typeface="+mn-lt"/>
                <a:ea typeface="+mn-ea"/>
                <a:cs typeface="+mn-cs"/>
                <a:sym typeface="Helvetica Light"/>
              </a:defRPr>
            </a:pPr>
            <a:endParaRPr sz="2556"/>
          </a:p>
        </p:txBody>
      </p:sp>
      <p:sp>
        <p:nvSpPr>
          <p:cNvPr id="2451" name="Shape 2451"/>
          <p:cNvSpPr/>
          <p:nvPr/>
        </p:nvSpPr>
        <p:spPr>
          <a:xfrm>
            <a:off x="7223314" y="2475177"/>
            <a:ext cx="1662406" cy="512193"/>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lgn="ctr">
              <a:defRPr sz="3500" cap="none">
                <a:solidFill>
                  <a:srgbClr val="FFFFFF"/>
                </a:solidFill>
                <a:latin typeface="Open Sans"/>
                <a:ea typeface="Open Sans"/>
                <a:cs typeface="Open Sans"/>
                <a:sym typeface="Open Sans"/>
              </a:defRPr>
            </a:lvl1pPr>
          </a:lstStyle>
          <a:p>
            <a:r>
              <a:rPr lang="ar-IQ" sz="2796" dirty="0"/>
              <a:t>04</a:t>
            </a:r>
            <a:endParaRPr sz="2796" dirty="0"/>
          </a:p>
        </p:txBody>
      </p:sp>
      <p:sp>
        <p:nvSpPr>
          <p:cNvPr id="2452" name="Shape 2452"/>
          <p:cNvSpPr/>
          <p:nvPr/>
        </p:nvSpPr>
        <p:spPr>
          <a:xfrm>
            <a:off x="7270245" y="3641506"/>
            <a:ext cx="3987057" cy="1066832"/>
          </a:xfrm>
          <a:prstGeom prst="rect">
            <a:avLst/>
          </a:prstGeom>
          <a:ln w="12700">
            <a:miter lim="400000"/>
          </a:ln>
          <a:extLst>
            <a:ext uri="{C572A759-6A51-4108-AA02-DFA0A04FC94B}">
              <ma14:wrappingTextBoxFlag xmlns:ma14="http://schemas.microsoft.com/office/mac/drawingml/2011/main" xmlns="" val="1"/>
            </a:ext>
          </a:extLst>
        </p:spPr>
        <p:txBody>
          <a:bodyPr wrap="square" lIns="40577" tIns="40577" rIns="40577" bIns="40577">
            <a:spAutoFit/>
          </a:bodyPr>
          <a:lstStyle>
            <a:lvl1pPr>
              <a:defRPr sz="1800" cap="none" spc="0">
                <a:solidFill>
                  <a:srgbClr val="5E5E5E"/>
                </a:solidFill>
              </a:defRPr>
            </a:lvl1p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فوائد الرياضة الجسدية والنفسية </a:t>
            </a:r>
          </a:p>
        </p:txBody>
      </p:sp>
      <p:sp>
        <p:nvSpPr>
          <p:cNvPr id="2453" name="Shape 2453"/>
          <p:cNvSpPr/>
          <p:nvPr/>
        </p:nvSpPr>
        <p:spPr>
          <a:xfrm>
            <a:off x="8870057" y="2674280"/>
            <a:ext cx="2668642" cy="401586"/>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defRPr sz="2600">
                <a:solidFill>
                  <a:srgbClr val="FFFFFF"/>
                </a:solidFill>
              </a:defRPr>
            </a:lvl1pPr>
          </a:lstStyle>
          <a:p>
            <a:pPr algn="r" rtl="1"/>
            <a:r>
              <a:rPr lang="ar-IQ" sz="2077" dirty="0"/>
              <a:t>المحور الرابع</a:t>
            </a:r>
            <a:endParaRPr sz="2077" dirty="0"/>
          </a:p>
        </p:txBody>
      </p:sp>
      <p:sp>
        <p:nvSpPr>
          <p:cNvPr id="2454" name="Shape 2454"/>
          <p:cNvSpPr/>
          <p:nvPr/>
        </p:nvSpPr>
        <p:spPr>
          <a:xfrm>
            <a:off x="8208773" y="5558482"/>
            <a:ext cx="3579849" cy="761477"/>
          </a:xfrm>
          <a:prstGeom prst="roundRect">
            <a:avLst>
              <a:gd name="adj" fmla="val 48772"/>
            </a:avLst>
          </a:prstGeom>
          <a:solidFill>
            <a:srgbClr val="516681"/>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dirty="0"/>
          </a:p>
        </p:txBody>
      </p:sp>
      <p:sp>
        <p:nvSpPr>
          <p:cNvPr id="2455" name="Shape 2455"/>
          <p:cNvSpPr/>
          <p:nvPr/>
        </p:nvSpPr>
        <p:spPr>
          <a:xfrm rot="5400000">
            <a:off x="7478215" y="5188251"/>
            <a:ext cx="1130365" cy="11303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49C03"/>
          </a:solidFill>
          <a:ln w="12700">
            <a:miter lim="400000"/>
          </a:ln>
        </p:spPr>
        <p:txBody>
          <a:bodyPr lIns="36519" rIns="36519" anchor="ctr"/>
          <a:lstStyle/>
          <a:p>
            <a:pPr algn="ctr">
              <a:defRPr sz="3200" cap="none">
                <a:solidFill>
                  <a:srgbClr val="FFFFFF"/>
                </a:solidFill>
                <a:latin typeface="+mn-lt"/>
                <a:ea typeface="+mn-ea"/>
                <a:cs typeface="+mn-cs"/>
                <a:sym typeface="Helvetica Light"/>
              </a:defRPr>
            </a:pPr>
            <a:endParaRPr sz="2556"/>
          </a:p>
        </p:txBody>
      </p:sp>
      <p:sp>
        <p:nvSpPr>
          <p:cNvPr id="2456" name="Shape 2456"/>
          <p:cNvSpPr/>
          <p:nvPr/>
        </p:nvSpPr>
        <p:spPr>
          <a:xfrm>
            <a:off x="7223314" y="5542359"/>
            <a:ext cx="1662406" cy="512193"/>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lgn="ctr">
              <a:defRPr sz="3500" cap="none">
                <a:solidFill>
                  <a:srgbClr val="FFFFFF"/>
                </a:solidFill>
                <a:latin typeface="Open Sans"/>
                <a:ea typeface="Open Sans"/>
                <a:cs typeface="Open Sans"/>
                <a:sym typeface="Open Sans"/>
              </a:defRPr>
            </a:lvl1pPr>
          </a:lstStyle>
          <a:p>
            <a:r>
              <a:rPr lang="ar-IQ" sz="2796" dirty="0"/>
              <a:t>05</a:t>
            </a:r>
            <a:endParaRPr sz="2796" dirty="0"/>
          </a:p>
        </p:txBody>
      </p:sp>
      <p:sp>
        <p:nvSpPr>
          <p:cNvPr id="2457" name="Shape 2457"/>
          <p:cNvSpPr/>
          <p:nvPr/>
        </p:nvSpPr>
        <p:spPr>
          <a:xfrm>
            <a:off x="7270245" y="6708689"/>
            <a:ext cx="4518378" cy="574389"/>
          </a:xfrm>
          <a:prstGeom prst="rect">
            <a:avLst/>
          </a:prstGeom>
          <a:ln w="12700">
            <a:miter lim="400000"/>
          </a:ln>
          <a:extLst>
            <a:ext uri="{C572A759-6A51-4108-AA02-DFA0A04FC94B}">
              <ma14:wrappingTextBoxFlag xmlns:ma14="http://schemas.microsoft.com/office/mac/drawingml/2011/main" xmlns="" val="1"/>
            </a:ext>
          </a:extLst>
        </p:spPr>
        <p:txBody>
          <a:bodyPr wrap="square" lIns="40577" tIns="40577" rIns="40577" bIns="40577">
            <a:spAutoFit/>
          </a:bodyPr>
          <a:lstStyle>
            <a:lvl1pPr>
              <a:defRPr sz="1800" cap="none" spc="0">
                <a:solidFill>
                  <a:srgbClr val="5E5E5E"/>
                </a:solidFill>
              </a:defRPr>
            </a:lvl1p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أفضل الرياضات لصحة المرأة </a:t>
            </a:r>
          </a:p>
        </p:txBody>
      </p:sp>
      <p:sp>
        <p:nvSpPr>
          <p:cNvPr id="2458" name="Shape 2458"/>
          <p:cNvSpPr/>
          <p:nvPr/>
        </p:nvSpPr>
        <p:spPr>
          <a:xfrm>
            <a:off x="8870057" y="5741462"/>
            <a:ext cx="2668642" cy="401586"/>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defRPr sz="2600">
                <a:solidFill>
                  <a:srgbClr val="FFFFFF"/>
                </a:solidFill>
              </a:defRPr>
            </a:lvl1pPr>
          </a:lstStyle>
          <a:p>
            <a:pPr algn="r" rtl="1"/>
            <a:r>
              <a:rPr lang="ar-IQ" sz="2077" dirty="0"/>
              <a:t>المحور الخامس</a:t>
            </a:r>
            <a:endParaRPr sz="2077" dirty="0"/>
          </a:p>
        </p:txBody>
      </p:sp>
      <p:sp>
        <p:nvSpPr>
          <p:cNvPr id="2459" name="Shape 2459"/>
          <p:cNvSpPr/>
          <p:nvPr/>
        </p:nvSpPr>
        <p:spPr>
          <a:xfrm>
            <a:off x="13409653" y="2491300"/>
            <a:ext cx="3579849" cy="761477"/>
          </a:xfrm>
          <a:prstGeom prst="roundRect">
            <a:avLst>
              <a:gd name="adj" fmla="val 48772"/>
            </a:avLst>
          </a:prstGeom>
          <a:solidFill>
            <a:srgbClr val="8BAA4F"/>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60" name="Shape 2460"/>
          <p:cNvSpPr/>
          <p:nvPr/>
        </p:nvSpPr>
        <p:spPr>
          <a:xfrm rot="5400000">
            <a:off x="12679095" y="2121068"/>
            <a:ext cx="1130365" cy="11303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DC4133"/>
          </a:solidFill>
          <a:ln w="12700">
            <a:miter lim="400000"/>
          </a:ln>
        </p:spPr>
        <p:txBody>
          <a:bodyPr lIns="36519" rIns="36519" anchor="ctr"/>
          <a:lstStyle/>
          <a:p>
            <a:pPr algn="ctr">
              <a:defRPr sz="3200" cap="none">
                <a:solidFill>
                  <a:srgbClr val="FFFFFF"/>
                </a:solidFill>
                <a:latin typeface="+mn-lt"/>
                <a:ea typeface="+mn-ea"/>
                <a:cs typeface="+mn-cs"/>
                <a:sym typeface="Helvetica Light"/>
              </a:defRPr>
            </a:pPr>
            <a:endParaRPr sz="2556"/>
          </a:p>
        </p:txBody>
      </p:sp>
      <p:sp>
        <p:nvSpPr>
          <p:cNvPr id="2461" name="Shape 2461"/>
          <p:cNvSpPr/>
          <p:nvPr/>
        </p:nvSpPr>
        <p:spPr>
          <a:xfrm>
            <a:off x="12424195" y="2451114"/>
            <a:ext cx="1662407" cy="512193"/>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lgn="ctr">
              <a:defRPr sz="3500" cap="none">
                <a:solidFill>
                  <a:srgbClr val="FFFFFF"/>
                </a:solidFill>
                <a:latin typeface="Open Sans"/>
                <a:ea typeface="Open Sans"/>
                <a:cs typeface="Open Sans"/>
                <a:sym typeface="Open Sans"/>
              </a:defRPr>
            </a:lvl1pPr>
          </a:lstStyle>
          <a:p>
            <a:r>
              <a:rPr lang="ar-IQ" sz="2796" dirty="0"/>
              <a:t>01</a:t>
            </a:r>
            <a:endParaRPr sz="2796" dirty="0"/>
          </a:p>
        </p:txBody>
      </p:sp>
      <p:sp>
        <p:nvSpPr>
          <p:cNvPr id="2462" name="Shape 2462"/>
          <p:cNvSpPr/>
          <p:nvPr/>
        </p:nvSpPr>
        <p:spPr>
          <a:xfrm>
            <a:off x="12966748" y="3641506"/>
            <a:ext cx="3987057" cy="1066832"/>
          </a:xfrm>
          <a:prstGeom prst="rect">
            <a:avLst/>
          </a:prstGeom>
          <a:ln w="12700">
            <a:miter lim="400000"/>
          </a:ln>
          <a:extLst>
            <a:ext uri="{C572A759-6A51-4108-AA02-DFA0A04FC94B}">
              <ma14:wrappingTextBoxFlag xmlns:ma14="http://schemas.microsoft.com/office/mac/drawingml/2011/main" xmlns="" val="1"/>
            </a:ext>
          </a:extLst>
        </p:spPr>
        <p:txBody>
          <a:bodyPr wrap="square" lIns="40577" tIns="40577" rIns="40577" bIns="40577">
            <a:spAutoFit/>
          </a:bodyPr>
          <a:lstStyle>
            <a:lvl1pPr>
              <a:defRPr sz="1800" cap="none" spc="0">
                <a:solidFill>
                  <a:srgbClr val="5E5E5E"/>
                </a:solidFill>
              </a:defRPr>
            </a:lvl1p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الرياضة وتحقيق أهداف التنمية المستدامة </a:t>
            </a:r>
          </a:p>
        </p:txBody>
      </p:sp>
      <p:sp>
        <p:nvSpPr>
          <p:cNvPr id="2463" name="Shape 2463"/>
          <p:cNvSpPr/>
          <p:nvPr/>
        </p:nvSpPr>
        <p:spPr>
          <a:xfrm>
            <a:off x="14070938" y="2674280"/>
            <a:ext cx="2668642" cy="401586"/>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defRPr sz="2600">
                <a:solidFill>
                  <a:srgbClr val="FFFFFF"/>
                </a:solidFill>
              </a:defRPr>
            </a:lvl1pPr>
          </a:lstStyle>
          <a:p>
            <a:pPr algn="r" rtl="1"/>
            <a:r>
              <a:rPr lang="ar-IQ" sz="2077" dirty="0"/>
              <a:t>المحور الاول</a:t>
            </a:r>
            <a:endParaRPr sz="2077" dirty="0"/>
          </a:p>
        </p:txBody>
      </p:sp>
      <p:sp>
        <p:nvSpPr>
          <p:cNvPr id="2464" name="Shape 2464"/>
          <p:cNvSpPr/>
          <p:nvPr/>
        </p:nvSpPr>
        <p:spPr>
          <a:xfrm>
            <a:off x="13409653" y="5558482"/>
            <a:ext cx="3579849" cy="761477"/>
          </a:xfrm>
          <a:prstGeom prst="roundRect">
            <a:avLst>
              <a:gd name="adj" fmla="val 48772"/>
            </a:avLst>
          </a:prstGeom>
          <a:solidFill>
            <a:srgbClr val="10B899"/>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2465" name="Shape 2465"/>
          <p:cNvSpPr/>
          <p:nvPr/>
        </p:nvSpPr>
        <p:spPr>
          <a:xfrm rot="5400000">
            <a:off x="12679095" y="5188251"/>
            <a:ext cx="1130365" cy="11303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8BAA4F"/>
          </a:solidFill>
          <a:ln w="12700">
            <a:miter lim="400000"/>
          </a:ln>
        </p:spPr>
        <p:txBody>
          <a:bodyPr lIns="36519" rIns="36519" anchor="ctr"/>
          <a:lstStyle/>
          <a:p>
            <a:pPr algn="ctr">
              <a:defRPr sz="3200" cap="none">
                <a:solidFill>
                  <a:srgbClr val="FFFFFF"/>
                </a:solidFill>
                <a:latin typeface="+mn-lt"/>
                <a:ea typeface="+mn-ea"/>
                <a:cs typeface="+mn-cs"/>
                <a:sym typeface="Helvetica Light"/>
              </a:defRPr>
            </a:pPr>
            <a:endParaRPr sz="2556"/>
          </a:p>
        </p:txBody>
      </p:sp>
      <p:sp>
        <p:nvSpPr>
          <p:cNvPr id="2466" name="Shape 2466"/>
          <p:cNvSpPr/>
          <p:nvPr/>
        </p:nvSpPr>
        <p:spPr>
          <a:xfrm>
            <a:off x="12424195" y="5518296"/>
            <a:ext cx="1662407" cy="512193"/>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lgn="ctr">
              <a:defRPr sz="3500" cap="none">
                <a:solidFill>
                  <a:srgbClr val="FFFFFF"/>
                </a:solidFill>
                <a:latin typeface="Open Sans"/>
                <a:ea typeface="Open Sans"/>
                <a:cs typeface="Open Sans"/>
                <a:sym typeface="Open Sans"/>
              </a:defRPr>
            </a:lvl1pPr>
          </a:lstStyle>
          <a:p>
            <a:r>
              <a:rPr lang="ar-IQ" sz="2796" dirty="0"/>
              <a:t>02</a:t>
            </a:r>
            <a:endParaRPr sz="2796" dirty="0"/>
          </a:p>
        </p:txBody>
      </p:sp>
      <p:sp>
        <p:nvSpPr>
          <p:cNvPr id="2467" name="Shape 2467"/>
          <p:cNvSpPr/>
          <p:nvPr/>
        </p:nvSpPr>
        <p:spPr>
          <a:xfrm>
            <a:off x="13222673" y="6764462"/>
            <a:ext cx="4047669" cy="574389"/>
          </a:xfrm>
          <a:prstGeom prst="rect">
            <a:avLst/>
          </a:prstGeom>
          <a:ln w="12700">
            <a:miter lim="400000"/>
          </a:ln>
          <a:extLst>
            <a:ext uri="{C572A759-6A51-4108-AA02-DFA0A04FC94B}">
              <ma14:wrappingTextBoxFlag xmlns:ma14="http://schemas.microsoft.com/office/mac/drawingml/2011/main" xmlns="" val="1"/>
            </a:ext>
          </a:extLst>
        </p:spPr>
        <p:txBody>
          <a:bodyPr wrap="square" lIns="40577" tIns="40577" rIns="40577" bIns="40577">
            <a:spAutoFit/>
          </a:bodyPr>
          <a:lstStyle>
            <a:lvl1pPr>
              <a:defRPr sz="1800" cap="none" spc="0">
                <a:solidFill>
                  <a:srgbClr val="5E5E5E"/>
                </a:solidFill>
              </a:defRPr>
            </a:lvl1p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اهداف ممارسة الرياضة</a:t>
            </a:r>
          </a:p>
        </p:txBody>
      </p:sp>
      <p:sp>
        <p:nvSpPr>
          <p:cNvPr id="2468" name="Shape 2468"/>
          <p:cNvSpPr/>
          <p:nvPr/>
        </p:nvSpPr>
        <p:spPr>
          <a:xfrm>
            <a:off x="14070938" y="5741462"/>
            <a:ext cx="2668642" cy="401586"/>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defRPr sz="2600">
                <a:solidFill>
                  <a:srgbClr val="FFFFFF"/>
                </a:solidFill>
              </a:defRPr>
            </a:lvl1pPr>
          </a:lstStyle>
          <a:p>
            <a:pPr algn="r" rtl="1"/>
            <a:r>
              <a:rPr lang="ar-IQ" sz="2077" dirty="0"/>
              <a:t>المحور الثاني</a:t>
            </a:r>
            <a:endParaRPr sz="2077" dirty="0"/>
          </a:p>
        </p:txBody>
      </p:sp>
      <p:sp>
        <p:nvSpPr>
          <p:cNvPr id="2" name="Title 1">
            <a:extLst>
              <a:ext uri="{FF2B5EF4-FFF2-40B4-BE49-F238E27FC236}">
                <a16:creationId xmlns:a16="http://schemas.microsoft.com/office/drawing/2014/main" id="{2D57AF57-CE8F-8193-22BC-C051F293475F}"/>
              </a:ext>
            </a:extLst>
          </p:cNvPr>
          <p:cNvSpPr>
            <a:spLocks noGrp="1"/>
          </p:cNvSpPr>
          <p:nvPr>
            <p:ph type="title"/>
          </p:nvPr>
        </p:nvSpPr>
        <p:spPr>
          <a:xfrm>
            <a:off x="12925168" y="347146"/>
            <a:ext cx="6179092" cy="1325563"/>
          </a:xfrm>
        </p:spPr>
        <p:txBody>
          <a:bodyPr/>
          <a:lstStyle/>
          <a:p>
            <a:pPr algn="r" rtl="1"/>
            <a:r>
              <a:rPr lang="ar-IQ" dirty="0">
                <a:solidFill>
                  <a:schemeClr val="tx1">
                    <a:lumMod val="50000"/>
                    <a:lumOff val="50000"/>
                  </a:schemeClr>
                </a:solidFill>
                <a:latin typeface="Hacen Maghreb Bd" panose="02000500000000000000" pitchFamily="2" charset="-78"/>
                <a:cs typeface="Hacen Maghreb Bd" panose="02000500000000000000" pitchFamily="2" charset="-78"/>
              </a:rPr>
              <a:t>المحاور الرئيسية</a:t>
            </a:r>
            <a:r>
              <a:rPr lang="ar-IQ" dirty="0"/>
              <a:t> </a:t>
            </a:r>
            <a:endParaRPr lang="en-US" dirty="0"/>
          </a:p>
        </p:txBody>
      </p:sp>
      <p:sp>
        <p:nvSpPr>
          <p:cNvPr id="3" name="Shape 2454">
            <a:extLst>
              <a:ext uri="{FF2B5EF4-FFF2-40B4-BE49-F238E27FC236}">
                <a16:creationId xmlns:a16="http://schemas.microsoft.com/office/drawing/2014/main" id="{2BE98073-122F-8BF5-BFCD-F1E257821845}"/>
              </a:ext>
            </a:extLst>
          </p:cNvPr>
          <p:cNvSpPr/>
          <p:nvPr/>
        </p:nvSpPr>
        <p:spPr>
          <a:xfrm>
            <a:off x="8255704" y="7964739"/>
            <a:ext cx="3579849" cy="761477"/>
          </a:xfrm>
          <a:prstGeom prst="roundRect">
            <a:avLst>
              <a:gd name="adj" fmla="val 48772"/>
            </a:avLst>
          </a:prstGeom>
          <a:solidFill>
            <a:srgbClr val="002060"/>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4" name="Shape 2455">
            <a:extLst>
              <a:ext uri="{FF2B5EF4-FFF2-40B4-BE49-F238E27FC236}">
                <a16:creationId xmlns:a16="http://schemas.microsoft.com/office/drawing/2014/main" id="{14CF9C2C-2AB1-3CFE-218D-8AFF3B5C209D}"/>
              </a:ext>
            </a:extLst>
          </p:cNvPr>
          <p:cNvSpPr/>
          <p:nvPr/>
        </p:nvSpPr>
        <p:spPr>
          <a:xfrm rot="5400000">
            <a:off x="7525146" y="7594508"/>
            <a:ext cx="1130365" cy="11303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lumMod val="50000"/>
            </a:schemeClr>
          </a:solidFill>
          <a:ln w="12700">
            <a:miter lim="400000"/>
          </a:ln>
        </p:spPr>
        <p:txBody>
          <a:bodyPr lIns="36519" rIns="36519" anchor="ctr"/>
          <a:lstStyle/>
          <a:p>
            <a:pPr algn="ctr">
              <a:defRPr sz="3200" cap="none">
                <a:solidFill>
                  <a:srgbClr val="FFFFFF"/>
                </a:solidFill>
                <a:latin typeface="+mn-lt"/>
                <a:ea typeface="+mn-ea"/>
                <a:cs typeface="+mn-cs"/>
                <a:sym typeface="Helvetica Light"/>
              </a:defRPr>
            </a:pPr>
            <a:endParaRPr sz="2556"/>
          </a:p>
        </p:txBody>
      </p:sp>
      <p:sp>
        <p:nvSpPr>
          <p:cNvPr id="5" name="Shape 2456">
            <a:extLst>
              <a:ext uri="{FF2B5EF4-FFF2-40B4-BE49-F238E27FC236}">
                <a16:creationId xmlns:a16="http://schemas.microsoft.com/office/drawing/2014/main" id="{8CE877D2-65EF-897E-C1DD-F996C3307983}"/>
              </a:ext>
            </a:extLst>
          </p:cNvPr>
          <p:cNvSpPr/>
          <p:nvPr/>
        </p:nvSpPr>
        <p:spPr>
          <a:xfrm>
            <a:off x="7270245" y="7948616"/>
            <a:ext cx="1662406" cy="512193"/>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lgn="ctr">
              <a:defRPr sz="3500" cap="none">
                <a:solidFill>
                  <a:srgbClr val="FFFFFF"/>
                </a:solidFill>
                <a:latin typeface="Open Sans"/>
                <a:ea typeface="Open Sans"/>
                <a:cs typeface="Open Sans"/>
                <a:sym typeface="Open Sans"/>
              </a:defRPr>
            </a:lvl1pPr>
          </a:lstStyle>
          <a:p>
            <a:r>
              <a:rPr lang="ar-IQ" sz="2796" dirty="0"/>
              <a:t>06</a:t>
            </a:r>
            <a:endParaRPr sz="2796" dirty="0"/>
          </a:p>
        </p:txBody>
      </p:sp>
      <p:sp>
        <p:nvSpPr>
          <p:cNvPr id="6" name="Shape 2457">
            <a:extLst>
              <a:ext uri="{FF2B5EF4-FFF2-40B4-BE49-F238E27FC236}">
                <a16:creationId xmlns:a16="http://schemas.microsoft.com/office/drawing/2014/main" id="{EA73737B-AD9B-4F73-E8D9-E931B5F3D5B0}"/>
              </a:ext>
            </a:extLst>
          </p:cNvPr>
          <p:cNvSpPr/>
          <p:nvPr/>
        </p:nvSpPr>
        <p:spPr>
          <a:xfrm>
            <a:off x="6833937" y="9114946"/>
            <a:ext cx="5001617" cy="1066832"/>
          </a:xfrm>
          <a:prstGeom prst="rect">
            <a:avLst/>
          </a:prstGeom>
          <a:ln w="12700">
            <a:miter lim="400000"/>
          </a:ln>
          <a:extLst>
            <a:ext uri="{C572A759-6A51-4108-AA02-DFA0A04FC94B}">
              <ma14:wrappingTextBoxFlag xmlns:ma14="http://schemas.microsoft.com/office/mac/drawingml/2011/main" xmlns="" val="1"/>
            </a:ext>
          </a:extLst>
        </p:spPr>
        <p:txBody>
          <a:bodyPr wrap="square" lIns="40577" tIns="40577" rIns="40577" bIns="40577">
            <a:spAutoFit/>
          </a:bodyPr>
          <a:lstStyle>
            <a:lvl1pPr>
              <a:defRPr sz="1800" cap="none" spc="0">
                <a:solidFill>
                  <a:srgbClr val="5E5E5E"/>
                </a:solidFill>
              </a:defRPr>
            </a:lvl1p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طرق مساعدة لتحفيز النفس على ممارسة الرياضة</a:t>
            </a:r>
          </a:p>
        </p:txBody>
      </p:sp>
      <p:sp>
        <p:nvSpPr>
          <p:cNvPr id="7" name="Shape 2458">
            <a:extLst>
              <a:ext uri="{FF2B5EF4-FFF2-40B4-BE49-F238E27FC236}">
                <a16:creationId xmlns:a16="http://schemas.microsoft.com/office/drawing/2014/main" id="{6A9DAD37-840F-F3AC-028C-1470FFAE332F}"/>
              </a:ext>
            </a:extLst>
          </p:cNvPr>
          <p:cNvSpPr/>
          <p:nvPr/>
        </p:nvSpPr>
        <p:spPr>
          <a:xfrm>
            <a:off x="8916988" y="8147719"/>
            <a:ext cx="2668642" cy="401586"/>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defRPr sz="2600">
                <a:solidFill>
                  <a:srgbClr val="FFFFFF"/>
                </a:solidFill>
              </a:defRPr>
            </a:lvl1pPr>
          </a:lstStyle>
          <a:p>
            <a:pPr algn="r" rtl="1"/>
            <a:r>
              <a:rPr lang="ar-IQ" sz="2077" dirty="0"/>
              <a:t>المحور السادس</a:t>
            </a:r>
            <a:endParaRPr sz="2077" dirty="0"/>
          </a:p>
        </p:txBody>
      </p:sp>
      <p:sp>
        <p:nvSpPr>
          <p:cNvPr id="8" name="Shape 2464">
            <a:extLst>
              <a:ext uri="{FF2B5EF4-FFF2-40B4-BE49-F238E27FC236}">
                <a16:creationId xmlns:a16="http://schemas.microsoft.com/office/drawing/2014/main" id="{248E2271-E923-BBCC-EEBD-A76D06E72D82}"/>
              </a:ext>
            </a:extLst>
          </p:cNvPr>
          <p:cNvSpPr/>
          <p:nvPr/>
        </p:nvSpPr>
        <p:spPr>
          <a:xfrm>
            <a:off x="13456584" y="7964739"/>
            <a:ext cx="3579849" cy="761477"/>
          </a:xfrm>
          <a:prstGeom prst="roundRect">
            <a:avLst>
              <a:gd name="adj" fmla="val 48772"/>
            </a:avLst>
          </a:prstGeom>
          <a:solidFill>
            <a:schemeClr val="accent3">
              <a:lumMod val="75000"/>
            </a:schemeClr>
          </a:solidFill>
          <a:ln w="12700">
            <a:miter lim="400000"/>
          </a:ln>
        </p:spPr>
        <p:txBody>
          <a:bodyPr lIns="30433" tIns="30433" rIns="30433" bIns="30433" anchor="ctr"/>
          <a:lstStyle/>
          <a:p>
            <a:pPr algn="ctr">
              <a:defRPr sz="3200" cap="none">
                <a:solidFill>
                  <a:srgbClr val="FFFFFF"/>
                </a:solidFill>
                <a:latin typeface="+mn-lt"/>
                <a:ea typeface="+mn-ea"/>
                <a:cs typeface="+mn-cs"/>
                <a:sym typeface="Helvetica Light"/>
              </a:defRPr>
            </a:pPr>
            <a:endParaRPr sz="2556"/>
          </a:p>
        </p:txBody>
      </p:sp>
      <p:sp>
        <p:nvSpPr>
          <p:cNvPr id="9" name="Shape 2465">
            <a:extLst>
              <a:ext uri="{FF2B5EF4-FFF2-40B4-BE49-F238E27FC236}">
                <a16:creationId xmlns:a16="http://schemas.microsoft.com/office/drawing/2014/main" id="{5F1965E2-19C8-D021-B4A3-EE0FD413CA88}"/>
              </a:ext>
            </a:extLst>
          </p:cNvPr>
          <p:cNvSpPr/>
          <p:nvPr/>
        </p:nvSpPr>
        <p:spPr>
          <a:xfrm rot="5400000">
            <a:off x="12726026" y="7594508"/>
            <a:ext cx="1130365" cy="113036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lumMod val="75000"/>
            </a:schemeClr>
          </a:solidFill>
          <a:ln w="12700">
            <a:miter lim="400000"/>
          </a:ln>
        </p:spPr>
        <p:txBody>
          <a:bodyPr lIns="36519" rIns="36519" anchor="ctr"/>
          <a:lstStyle/>
          <a:p>
            <a:pPr algn="ctr">
              <a:defRPr sz="3200" cap="none">
                <a:solidFill>
                  <a:srgbClr val="FFFFFF"/>
                </a:solidFill>
                <a:latin typeface="+mn-lt"/>
                <a:ea typeface="+mn-ea"/>
                <a:cs typeface="+mn-cs"/>
                <a:sym typeface="Helvetica Light"/>
              </a:defRPr>
            </a:pPr>
            <a:endParaRPr sz="2556"/>
          </a:p>
        </p:txBody>
      </p:sp>
      <p:sp>
        <p:nvSpPr>
          <p:cNvPr id="10" name="Shape 2466">
            <a:extLst>
              <a:ext uri="{FF2B5EF4-FFF2-40B4-BE49-F238E27FC236}">
                <a16:creationId xmlns:a16="http://schemas.microsoft.com/office/drawing/2014/main" id="{7E639C9F-97E8-FAB4-5FF0-16907F61BE63}"/>
              </a:ext>
            </a:extLst>
          </p:cNvPr>
          <p:cNvSpPr/>
          <p:nvPr/>
        </p:nvSpPr>
        <p:spPr>
          <a:xfrm>
            <a:off x="12471126" y="7924553"/>
            <a:ext cx="1662407" cy="512193"/>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lgn="ctr">
              <a:defRPr sz="3500" cap="none">
                <a:solidFill>
                  <a:srgbClr val="FFFFFF"/>
                </a:solidFill>
                <a:latin typeface="Open Sans"/>
                <a:ea typeface="Open Sans"/>
                <a:cs typeface="Open Sans"/>
                <a:sym typeface="Open Sans"/>
              </a:defRPr>
            </a:lvl1pPr>
          </a:lstStyle>
          <a:p>
            <a:r>
              <a:rPr lang="ar-IQ" sz="2796" dirty="0"/>
              <a:t>03</a:t>
            </a:r>
            <a:endParaRPr sz="2796" dirty="0"/>
          </a:p>
        </p:txBody>
      </p:sp>
      <p:sp>
        <p:nvSpPr>
          <p:cNvPr id="11" name="Shape 2467">
            <a:extLst>
              <a:ext uri="{FF2B5EF4-FFF2-40B4-BE49-F238E27FC236}">
                <a16:creationId xmlns:a16="http://schemas.microsoft.com/office/drawing/2014/main" id="{AD6238F4-C5CF-4479-ED45-1DB13EA2C949}"/>
              </a:ext>
            </a:extLst>
          </p:cNvPr>
          <p:cNvSpPr/>
          <p:nvPr/>
        </p:nvSpPr>
        <p:spPr>
          <a:xfrm>
            <a:off x="13456584" y="9114946"/>
            <a:ext cx="3497222" cy="574389"/>
          </a:xfrm>
          <a:prstGeom prst="rect">
            <a:avLst/>
          </a:prstGeom>
          <a:ln w="12700">
            <a:miter lim="400000"/>
          </a:ln>
          <a:extLst>
            <a:ext uri="{C572A759-6A51-4108-AA02-DFA0A04FC94B}">
              <ma14:wrappingTextBoxFlag xmlns:ma14="http://schemas.microsoft.com/office/mac/drawingml/2011/main" xmlns="" val="1"/>
            </a:ext>
          </a:extLst>
        </p:spPr>
        <p:txBody>
          <a:bodyPr wrap="square" lIns="40577" tIns="40577" rIns="40577" bIns="40577">
            <a:spAutoFit/>
          </a:bodyPr>
          <a:lstStyle>
            <a:lvl1pPr>
              <a:defRPr sz="1800" cap="none" spc="0">
                <a:solidFill>
                  <a:srgbClr val="5E5E5E"/>
                </a:solidFill>
              </a:defRPr>
            </a:lvl1p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أهميّة التربية البدنية</a:t>
            </a:r>
          </a:p>
        </p:txBody>
      </p:sp>
      <p:sp>
        <p:nvSpPr>
          <p:cNvPr id="12" name="Shape 2468">
            <a:extLst>
              <a:ext uri="{FF2B5EF4-FFF2-40B4-BE49-F238E27FC236}">
                <a16:creationId xmlns:a16="http://schemas.microsoft.com/office/drawing/2014/main" id="{04B2C97B-7136-44B6-9B39-8CFFEBC9BC70}"/>
              </a:ext>
            </a:extLst>
          </p:cNvPr>
          <p:cNvSpPr/>
          <p:nvPr/>
        </p:nvSpPr>
        <p:spPr>
          <a:xfrm>
            <a:off x="14117869" y="8147719"/>
            <a:ext cx="2668642" cy="401586"/>
          </a:xfrm>
          <a:prstGeom prst="rect">
            <a:avLst/>
          </a:prstGeom>
          <a:ln w="12700">
            <a:miter lim="400000"/>
          </a:ln>
          <a:extLst>
            <a:ext uri="{C572A759-6A51-4108-AA02-DFA0A04FC94B}">
              <ma14:wrappingTextBoxFlag xmlns:ma14="http://schemas.microsoft.com/office/mac/drawingml/2011/main" xmlns="" val="1"/>
            </a:ext>
          </a:extLst>
        </p:spPr>
        <p:txBody>
          <a:bodyPr lIns="40577" tIns="40577" rIns="40577" bIns="40577" anchor="ctr">
            <a:spAutoFit/>
          </a:bodyPr>
          <a:lstStyle>
            <a:lvl1pPr>
              <a:defRPr sz="2600">
                <a:solidFill>
                  <a:srgbClr val="FFFFFF"/>
                </a:solidFill>
              </a:defRPr>
            </a:lvl1pPr>
          </a:lstStyle>
          <a:p>
            <a:pPr algn="r" rtl="1"/>
            <a:r>
              <a:rPr lang="ar-IQ" sz="2077" dirty="0"/>
              <a:t>المحور الثالث</a:t>
            </a:r>
            <a:endParaRPr sz="2077"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531" name="Freeform: Shape 1530">
            <a:extLst>
              <a:ext uri="{FF2B5EF4-FFF2-40B4-BE49-F238E27FC236}">
                <a16:creationId xmlns:a16="http://schemas.microsoft.com/office/drawing/2014/main" id="{85142A02-42A3-41FC-AA4E-5A9445E06CF2}"/>
              </a:ext>
            </a:extLst>
          </p:cNvPr>
          <p:cNvSpPr>
            <a:spLocks/>
          </p:cNvSpPr>
          <p:nvPr/>
        </p:nvSpPr>
        <p:spPr bwMode="auto">
          <a:xfrm rot="4264388">
            <a:off x="5243828" y="-7341658"/>
            <a:ext cx="6096940" cy="15441875"/>
          </a:xfrm>
          <a:custGeom>
            <a:avLst/>
            <a:gdLst>
              <a:gd name="connsiteX0" fmla="*/ 0 w 6096940"/>
              <a:gd name="connsiteY0" fmla="*/ 15441875 h 15441875"/>
              <a:gd name="connsiteX1" fmla="*/ 5295027 w 6096940"/>
              <a:gd name="connsiteY1" fmla="*/ 0 h 15441875"/>
              <a:gd name="connsiteX2" fmla="*/ 5394500 w 6096940"/>
              <a:gd name="connsiteY2" fmla="*/ 101873 h 15441875"/>
              <a:gd name="connsiteX3" fmla="*/ 6096940 w 6096940"/>
              <a:gd name="connsiteY3" fmla="*/ 1919959 h 15441875"/>
              <a:gd name="connsiteX4" fmla="*/ 6096940 w 6096940"/>
              <a:gd name="connsiteY4" fmla="*/ 12737909 h 15441875"/>
              <a:gd name="connsiteX5" fmla="*/ 3392976 w 6096940"/>
              <a:gd name="connsiteY5" fmla="*/ 15441875 h 15441875"/>
              <a:gd name="connsiteX0" fmla="*/ 0 w 6096940"/>
              <a:gd name="connsiteY0" fmla="*/ 15441875 h 15441875"/>
              <a:gd name="connsiteX1" fmla="*/ 5295027 w 6096940"/>
              <a:gd name="connsiteY1" fmla="*/ 0 h 15441875"/>
              <a:gd name="connsiteX2" fmla="*/ 5394500 w 6096940"/>
              <a:gd name="connsiteY2" fmla="*/ 101873 h 15441875"/>
              <a:gd name="connsiteX3" fmla="*/ 6096940 w 6096940"/>
              <a:gd name="connsiteY3" fmla="*/ 1919959 h 15441875"/>
              <a:gd name="connsiteX4" fmla="*/ 6096940 w 6096940"/>
              <a:gd name="connsiteY4" fmla="*/ 12737909 h 15441875"/>
              <a:gd name="connsiteX5" fmla="*/ 3392976 w 6096940"/>
              <a:gd name="connsiteY5" fmla="*/ 15441875 h 15441875"/>
              <a:gd name="connsiteX6" fmla="*/ 0 w 6096940"/>
              <a:gd name="connsiteY6" fmla="*/ 15441875 h 15441875"/>
              <a:gd name="connsiteX0" fmla="*/ 0 w 6096940"/>
              <a:gd name="connsiteY0" fmla="*/ 15441875 h 15441875"/>
              <a:gd name="connsiteX1" fmla="*/ 5295027 w 6096940"/>
              <a:gd name="connsiteY1" fmla="*/ 0 h 15441875"/>
              <a:gd name="connsiteX2" fmla="*/ 5394500 w 6096940"/>
              <a:gd name="connsiteY2" fmla="*/ 101873 h 15441875"/>
              <a:gd name="connsiteX3" fmla="*/ 6096940 w 6096940"/>
              <a:gd name="connsiteY3" fmla="*/ 1919959 h 15441875"/>
              <a:gd name="connsiteX4" fmla="*/ 6096940 w 6096940"/>
              <a:gd name="connsiteY4" fmla="*/ 12737909 h 15441875"/>
              <a:gd name="connsiteX5" fmla="*/ 3392976 w 6096940"/>
              <a:gd name="connsiteY5" fmla="*/ 15441875 h 15441875"/>
              <a:gd name="connsiteX6" fmla="*/ 0 w 6096940"/>
              <a:gd name="connsiteY6" fmla="*/ 15441875 h 1544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940" h="15441875">
                <a:moveTo>
                  <a:pt x="0" y="15441875"/>
                </a:moveTo>
                <a:lnTo>
                  <a:pt x="5295027" y="0"/>
                </a:lnTo>
                <a:lnTo>
                  <a:pt x="5394500" y="101873"/>
                </a:lnTo>
                <a:cubicBezTo>
                  <a:pt x="5830938" y="582063"/>
                  <a:pt x="6096940" y="1219947"/>
                  <a:pt x="6096940" y="1919959"/>
                </a:cubicBezTo>
                <a:cubicBezTo>
                  <a:pt x="6096940" y="5525942"/>
                  <a:pt x="3860098" y="7502751"/>
                  <a:pt x="6096940" y="12737909"/>
                </a:cubicBezTo>
                <a:cubicBezTo>
                  <a:pt x="6096940" y="14231269"/>
                  <a:pt x="4886335" y="15441875"/>
                  <a:pt x="3392976" y="15441875"/>
                </a:cubicBezTo>
                <a:lnTo>
                  <a:pt x="0" y="15441875"/>
                </a:lnTo>
                <a:close/>
              </a:path>
            </a:pathLst>
          </a:custGeom>
          <a:gradFill>
            <a:gsLst>
              <a:gs pos="0">
                <a:srgbClr val="7030A0"/>
              </a:gs>
              <a:gs pos="100000">
                <a:srgbClr val="7030A0">
                  <a:alpha val="0"/>
                </a:srgb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sp>
        <p:nvSpPr>
          <p:cNvPr id="3" name="AutoShape 3">
            <a:extLst>
              <a:ext uri="{FF2B5EF4-FFF2-40B4-BE49-F238E27FC236}">
                <a16:creationId xmlns:a16="http://schemas.microsoft.com/office/drawing/2014/main" id="{6BA77A7F-4C2D-49AB-A517-B76BD4210C7E}"/>
              </a:ext>
            </a:extLst>
          </p:cNvPr>
          <p:cNvSpPr>
            <a:spLocks noChangeAspect="1" noChangeArrowheads="1" noTextEdit="1"/>
          </p:cNvSpPr>
          <p:nvPr/>
        </p:nvSpPr>
        <p:spPr bwMode="auto">
          <a:xfrm>
            <a:off x="7112504" y="1360188"/>
            <a:ext cx="5252030" cy="474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504" name="Oval 1503">
            <a:extLst>
              <a:ext uri="{FF2B5EF4-FFF2-40B4-BE49-F238E27FC236}">
                <a16:creationId xmlns:a16="http://schemas.microsoft.com/office/drawing/2014/main" id="{0CC8DB80-4C75-4051-83C8-6A1D3A251EB8}"/>
              </a:ext>
            </a:extLst>
          </p:cNvPr>
          <p:cNvSpPr/>
          <p:nvPr/>
        </p:nvSpPr>
        <p:spPr>
          <a:xfrm>
            <a:off x="17031877" y="8299387"/>
            <a:ext cx="211001" cy="21100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76"/>
          </a:p>
        </p:txBody>
      </p:sp>
      <p:sp>
        <p:nvSpPr>
          <p:cNvPr id="1505" name="Oval 1504">
            <a:extLst>
              <a:ext uri="{FF2B5EF4-FFF2-40B4-BE49-F238E27FC236}">
                <a16:creationId xmlns:a16="http://schemas.microsoft.com/office/drawing/2014/main" id="{6F2745B7-3E47-4AE0-A1AF-BE107008E16C}"/>
              </a:ext>
            </a:extLst>
          </p:cNvPr>
          <p:cNvSpPr/>
          <p:nvPr/>
        </p:nvSpPr>
        <p:spPr>
          <a:xfrm>
            <a:off x="955321" y="9422593"/>
            <a:ext cx="521516" cy="521516"/>
          </a:xfrm>
          <a:prstGeom prst="ellipse">
            <a:avLst/>
          </a:prstGeom>
          <a:gradFill>
            <a:gsLst>
              <a:gs pos="100000">
                <a:schemeClr val="accent2"/>
              </a:gs>
              <a:gs pos="0">
                <a:schemeClr val="accent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76"/>
          </a:p>
        </p:txBody>
      </p:sp>
      <p:sp>
        <p:nvSpPr>
          <p:cNvPr id="1506" name="Rectangle 1505">
            <a:extLst>
              <a:ext uri="{FF2B5EF4-FFF2-40B4-BE49-F238E27FC236}">
                <a16:creationId xmlns:a16="http://schemas.microsoft.com/office/drawing/2014/main" id="{B192FF98-7210-46F2-AFC3-FBE3BD5F648F}"/>
              </a:ext>
            </a:extLst>
          </p:cNvPr>
          <p:cNvSpPr/>
          <p:nvPr/>
        </p:nvSpPr>
        <p:spPr>
          <a:xfrm>
            <a:off x="11835147" y="2170916"/>
            <a:ext cx="3324645" cy="1169551"/>
          </a:xfrm>
          <a:prstGeom prst="rect">
            <a:avLst/>
          </a:prstGeom>
        </p:spPr>
        <p:txBody>
          <a:bodyPr wrap="square">
            <a:spAutoFit/>
          </a:bodyPr>
          <a:lstStyle/>
          <a:p>
            <a:pPr algn="ctr" rtl="1"/>
            <a:r>
              <a:rPr lang="ar-IQ" sz="7000" dirty="0">
                <a:solidFill>
                  <a:schemeClr val="accent4">
                    <a:lumMod val="75000"/>
                  </a:schemeClr>
                </a:solidFill>
                <a:latin typeface="Hacen Maghreb Bd" panose="02000500000000000000" pitchFamily="2" charset="-78"/>
                <a:cs typeface="Hacen Maghreb Bd" panose="02000500000000000000" pitchFamily="2" charset="-78"/>
              </a:rPr>
              <a:t>المقدمة</a:t>
            </a:r>
            <a:endParaRPr lang="en-US" sz="7000" dirty="0">
              <a:solidFill>
                <a:schemeClr val="accent4">
                  <a:lumMod val="75000"/>
                </a:schemeClr>
              </a:solidFill>
              <a:latin typeface="Hacen Maghreb Bd" panose="02000500000000000000" pitchFamily="2" charset="-78"/>
              <a:cs typeface="Hacen Maghreb Bd" panose="02000500000000000000" pitchFamily="2" charset="-78"/>
            </a:endParaRPr>
          </a:p>
        </p:txBody>
      </p:sp>
      <p:sp>
        <p:nvSpPr>
          <p:cNvPr id="1507" name="Freeform: Shape 1506">
            <a:extLst>
              <a:ext uri="{FF2B5EF4-FFF2-40B4-BE49-F238E27FC236}">
                <a16:creationId xmlns:a16="http://schemas.microsoft.com/office/drawing/2014/main" id="{ABBE3C1E-254E-4B3F-923D-BB2A8D9738D7}"/>
              </a:ext>
            </a:extLst>
          </p:cNvPr>
          <p:cNvSpPr/>
          <p:nvPr/>
        </p:nvSpPr>
        <p:spPr>
          <a:xfrm>
            <a:off x="7805202" y="2945400"/>
            <a:ext cx="4559332" cy="136758"/>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solidFill>
                <a:schemeClr val="tx1">
                  <a:lumMod val="85000"/>
                  <a:lumOff val="15000"/>
                </a:schemeClr>
              </a:solidFill>
            </a:endParaRPr>
          </a:p>
        </p:txBody>
      </p:sp>
      <p:sp>
        <p:nvSpPr>
          <p:cNvPr id="1508" name="Freeform: Shape 1507">
            <a:extLst>
              <a:ext uri="{FF2B5EF4-FFF2-40B4-BE49-F238E27FC236}">
                <a16:creationId xmlns:a16="http://schemas.microsoft.com/office/drawing/2014/main" id="{5B2B63C5-3E32-484E-88A7-EFA2B405E0EE}"/>
              </a:ext>
            </a:extLst>
          </p:cNvPr>
          <p:cNvSpPr/>
          <p:nvPr/>
        </p:nvSpPr>
        <p:spPr>
          <a:xfrm flipH="1">
            <a:off x="14528571" y="3013779"/>
            <a:ext cx="4559332" cy="136758"/>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solidFill>
                <a:schemeClr val="tx1">
                  <a:lumMod val="85000"/>
                  <a:lumOff val="15000"/>
                </a:schemeClr>
              </a:solidFill>
            </a:endParaRPr>
          </a:p>
        </p:txBody>
      </p:sp>
      <p:sp>
        <p:nvSpPr>
          <p:cNvPr id="1525" name="TextBox 1524">
            <a:extLst>
              <a:ext uri="{FF2B5EF4-FFF2-40B4-BE49-F238E27FC236}">
                <a16:creationId xmlns:a16="http://schemas.microsoft.com/office/drawing/2014/main" id="{F7610DF8-6CE4-31C8-5D76-0C1F2D169410}"/>
              </a:ext>
            </a:extLst>
          </p:cNvPr>
          <p:cNvSpPr txBox="1"/>
          <p:nvPr/>
        </p:nvSpPr>
        <p:spPr>
          <a:xfrm>
            <a:off x="7298331" y="3948691"/>
            <a:ext cx="9733546" cy="5840060"/>
          </a:xfrm>
          <a:prstGeom prst="rect">
            <a:avLst/>
          </a:prstGeom>
          <a:noFill/>
        </p:spPr>
        <p:txBody>
          <a:bodyPr wrap="square">
            <a:spAutoFit/>
          </a:bodyPr>
          <a:lstStyle/>
          <a:p>
            <a:pPr algn="r" rtl="1">
              <a:lnSpc>
                <a:spcPct val="150000"/>
              </a:lnSpc>
            </a:pPr>
            <a:r>
              <a:rPr lang="ar-IQ" sz="3600" dirty="0">
                <a:solidFill>
                  <a:srgbClr val="7030A0"/>
                </a:solidFill>
                <a:latin typeface="Hacen Maghreb Bd" panose="02000500000000000000" pitchFamily="2" charset="-78"/>
                <a:cs typeface="Hacen Maghreb Bd" panose="02000500000000000000" pitchFamily="2" charset="-78"/>
              </a:rPr>
              <a:t>تعد ممارسة الرياضة من الأشياء المهمة جدًا بالنسبة للصحة النفسية والبدنية للمرأة. فالرياضة تساعد على تقليل حالات التوتر والاكتئاب، وتزيد إفراز </a:t>
            </a:r>
            <a:r>
              <a:rPr lang="ar-IQ" sz="3600" dirty="0" err="1">
                <a:solidFill>
                  <a:srgbClr val="7030A0"/>
                </a:solidFill>
                <a:latin typeface="Hacen Maghreb Bd" panose="02000500000000000000" pitchFamily="2" charset="-78"/>
                <a:cs typeface="Hacen Maghreb Bd" panose="02000500000000000000" pitchFamily="2" charset="-78"/>
              </a:rPr>
              <a:t>الأفيونات</a:t>
            </a:r>
            <a:r>
              <a:rPr lang="ar-IQ" sz="3600" dirty="0">
                <a:solidFill>
                  <a:srgbClr val="7030A0"/>
                </a:solidFill>
                <a:latin typeface="Hacen Maghreb Bd" panose="02000500000000000000" pitchFamily="2" charset="-78"/>
                <a:cs typeface="Hacen Maghreb Bd" panose="02000500000000000000" pitchFamily="2" charset="-78"/>
              </a:rPr>
              <a:t> الطبيعية (الأدرينالين </a:t>
            </a:r>
            <a:r>
              <a:rPr lang="ar-IQ" sz="3600" dirty="0" err="1">
                <a:solidFill>
                  <a:srgbClr val="7030A0"/>
                </a:solidFill>
                <a:latin typeface="Hacen Maghreb Bd" panose="02000500000000000000" pitchFamily="2" charset="-78"/>
                <a:cs typeface="Hacen Maghreb Bd" panose="02000500000000000000" pitchFamily="2" charset="-78"/>
              </a:rPr>
              <a:t>والإندورفين</a:t>
            </a:r>
            <a:r>
              <a:rPr lang="ar-IQ" sz="3600" dirty="0">
                <a:solidFill>
                  <a:srgbClr val="7030A0"/>
                </a:solidFill>
                <a:latin typeface="Hacen Maghreb Bd" panose="02000500000000000000" pitchFamily="2" charset="-78"/>
                <a:cs typeface="Hacen Maghreb Bd" panose="02000500000000000000" pitchFamily="2" charset="-78"/>
              </a:rPr>
              <a:t>)، والتي تعد مسؤولة بدورِها عن تعزيز مشاعر السعادة والرضا، والتخلّص من الإحباط والقلق. كما تعزّز الثقة بالنفس، خصوصاً عند الوصول للوزن المطلوب وتحسين قوام الجسم. </a:t>
            </a:r>
            <a:endParaRPr lang="en-US" sz="3600" dirty="0">
              <a:solidFill>
                <a:srgbClr val="7030A0"/>
              </a:solidFill>
              <a:latin typeface="Hacen Maghreb Bd" panose="02000500000000000000" pitchFamily="2" charset="-78"/>
              <a:cs typeface="Hacen Maghreb Bd" panose="02000500000000000000" pitchFamily="2" charset="-78"/>
            </a:endParaRPr>
          </a:p>
        </p:txBody>
      </p:sp>
    </p:spTree>
    <p:extLst>
      <p:ext uri="{BB962C8B-B14F-4D97-AF65-F5344CB8AC3E}">
        <p14:creationId xmlns:p14="http://schemas.microsoft.com/office/powerpoint/2010/main" val="2002124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515" name="Freeform: Shape 514">
            <a:extLst>
              <a:ext uri="{FF2B5EF4-FFF2-40B4-BE49-F238E27FC236}">
                <a16:creationId xmlns:a16="http://schemas.microsoft.com/office/drawing/2014/main" id="{FB3D105D-1369-4C12-B9DC-152DA81FEA01}"/>
              </a:ext>
            </a:extLst>
          </p:cNvPr>
          <p:cNvSpPr/>
          <p:nvPr/>
        </p:nvSpPr>
        <p:spPr>
          <a:xfrm flipH="1" flipV="1">
            <a:off x="0" y="3167535"/>
            <a:ext cx="8507154" cy="7805264"/>
          </a:xfrm>
          <a:custGeom>
            <a:avLst/>
            <a:gdLst>
              <a:gd name="connsiteX0" fmla="*/ 4648 w 7391400"/>
              <a:gd name="connsiteY0" fmla="*/ 0 h 6591971"/>
              <a:gd name="connsiteX1" fmla="*/ 7371596 w 7391400"/>
              <a:gd name="connsiteY1" fmla="*/ 0 h 6591971"/>
              <a:gd name="connsiteX2" fmla="*/ 7391400 w 7391400"/>
              <a:gd name="connsiteY2" fmla="*/ 5950652 h 6591971"/>
              <a:gd name="connsiteX3" fmla="*/ 3529694 w 7391400"/>
              <a:gd name="connsiteY3" fmla="*/ 5465800 h 6591971"/>
              <a:gd name="connsiteX4" fmla="*/ 2981550 w 7391400"/>
              <a:gd name="connsiteY4" fmla="*/ 2062229 h 6591971"/>
              <a:gd name="connsiteX5" fmla="*/ 4648 w 7391400"/>
              <a:gd name="connsiteY5" fmla="*/ 0 h 65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1400" h="6591971">
                <a:moveTo>
                  <a:pt x="4648" y="0"/>
                </a:moveTo>
                <a:lnTo>
                  <a:pt x="7371596" y="0"/>
                </a:lnTo>
                <a:cubicBezTo>
                  <a:pt x="7378197" y="1983551"/>
                  <a:pt x="7384799" y="3967101"/>
                  <a:pt x="7391400" y="5950652"/>
                </a:cubicBezTo>
                <a:cubicBezTo>
                  <a:pt x="6896311" y="6571165"/>
                  <a:pt x="4789466" y="7199770"/>
                  <a:pt x="3529694" y="5465800"/>
                </a:cubicBezTo>
                <a:cubicBezTo>
                  <a:pt x="2910240" y="4101497"/>
                  <a:pt x="3795384" y="3078814"/>
                  <a:pt x="2981550" y="2062229"/>
                </a:cubicBezTo>
                <a:cubicBezTo>
                  <a:pt x="2167716" y="1045644"/>
                  <a:pt x="-116596" y="2394604"/>
                  <a:pt x="4648" y="0"/>
                </a:cubicBezTo>
                <a:close/>
              </a:path>
            </a:pathLst>
          </a:custGeom>
          <a:gradFill>
            <a:gsLst>
              <a:gs pos="0">
                <a:schemeClr val="accent1"/>
              </a:gs>
              <a:gs pos="100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5" name="Freeform 5">
            <a:extLst>
              <a:ext uri="{FF2B5EF4-FFF2-40B4-BE49-F238E27FC236}">
                <a16:creationId xmlns:a16="http://schemas.microsoft.com/office/drawing/2014/main" id="{29E4A710-09C3-432A-9A8E-BBE1EB2AAA56}"/>
              </a:ext>
            </a:extLst>
          </p:cNvPr>
          <p:cNvSpPr>
            <a:spLocks/>
          </p:cNvSpPr>
          <p:nvPr/>
        </p:nvSpPr>
        <p:spPr bwMode="auto">
          <a:xfrm>
            <a:off x="4485974" y="7012127"/>
            <a:ext cx="3090356" cy="1446902"/>
          </a:xfrm>
          <a:custGeom>
            <a:avLst/>
            <a:gdLst>
              <a:gd name="T0" fmla="*/ 6876 w 7834"/>
              <a:gd name="T1" fmla="*/ 2274 h 3665"/>
              <a:gd name="T2" fmla="*/ 6460 w 7834"/>
              <a:gd name="T3" fmla="*/ 2536 h 3665"/>
              <a:gd name="T4" fmla="*/ 5996 w 7834"/>
              <a:gd name="T5" fmla="*/ 2776 h 3665"/>
              <a:gd name="T6" fmla="*/ 5492 w 7834"/>
              <a:gd name="T7" fmla="*/ 2994 h 3665"/>
              <a:gd name="T8" fmla="*/ 4959 w 7834"/>
              <a:gd name="T9" fmla="*/ 3185 h 3665"/>
              <a:gd name="T10" fmla="*/ 4407 w 7834"/>
              <a:gd name="T11" fmla="*/ 3349 h 3665"/>
              <a:gd name="T12" fmla="*/ 3843 w 7834"/>
              <a:gd name="T13" fmla="*/ 3481 h 3665"/>
              <a:gd name="T14" fmla="*/ 3278 w 7834"/>
              <a:gd name="T15" fmla="*/ 3580 h 3665"/>
              <a:gd name="T16" fmla="*/ 2721 w 7834"/>
              <a:gd name="T17" fmla="*/ 3641 h 3665"/>
              <a:gd name="T18" fmla="*/ 2181 w 7834"/>
              <a:gd name="T19" fmla="*/ 3665 h 3665"/>
              <a:gd name="T20" fmla="*/ 1666 w 7834"/>
              <a:gd name="T21" fmla="*/ 3646 h 3665"/>
              <a:gd name="T22" fmla="*/ 1204 w 7834"/>
              <a:gd name="T23" fmla="*/ 3587 h 3665"/>
              <a:gd name="T24" fmla="*/ 814 w 7834"/>
              <a:gd name="T25" fmla="*/ 3488 h 3665"/>
              <a:gd name="T26" fmla="*/ 498 w 7834"/>
              <a:gd name="T27" fmla="*/ 3356 h 3665"/>
              <a:gd name="T28" fmla="*/ 258 w 7834"/>
              <a:gd name="T29" fmla="*/ 3192 h 3665"/>
              <a:gd name="T30" fmla="*/ 95 w 7834"/>
              <a:gd name="T31" fmla="*/ 3002 h 3665"/>
              <a:gd name="T32" fmla="*/ 11 w 7834"/>
              <a:gd name="T33" fmla="*/ 2787 h 3665"/>
              <a:gd name="T34" fmla="*/ 7 w 7834"/>
              <a:gd name="T35" fmla="*/ 2553 h 3665"/>
              <a:gd name="T36" fmla="*/ 86 w 7834"/>
              <a:gd name="T37" fmla="*/ 2302 h 3665"/>
              <a:gd name="T38" fmla="*/ 249 w 7834"/>
              <a:gd name="T39" fmla="*/ 2036 h 3665"/>
              <a:gd name="T40" fmla="*/ 497 w 7834"/>
              <a:gd name="T41" fmla="*/ 1762 h 3665"/>
              <a:gd name="T42" fmla="*/ 831 w 7834"/>
              <a:gd name="T43" fmla="*/ 1482 h 3665"/>
              <a:gd name="T44" fmla="*/ 1229 w 7834"/>
              <a:gd name="T45" fmla="*/ 1214 h 3665"/>
              <a:gd name="T46" fmla="*/ 1679 w 7834"/>
              <a:gd name="T47" fmla="*/ 967 h 3665"/>
              <a:gd name="T48" fmla="*/ 2171 w 7834"/>
              <a:gd name="T49" fmla="*/ 741 h 3665"/>
              <a:gd name="T50" fmla="*/ 2694 w 7834"/>
              <a:gd name="T51" fmla="*/ 541 h 3665"/>
              <a:gd name="T52" fmla="*/ 3242 w 7834"/>
              <a:gd name="T53" fmla="*/ 368 h 3665"/>
              <a:gd name="T54" fmla="*/ 3802 w 7834"/>
              <a:gd name="T55" fmla="*/ 225 h 3665"/>
              <a:gd name="T56" fmla="*/ 4367 w 7834"/>
              <a:gd name="T57" fmla="*/ 115 h 3665"/>
              <a:gd name="T58" fmla="*/ 4929 w 7834"/>
              <a:gd name="T59" fmla="*/ 40 h 3665"/>
              <a:gd name="T60" fmla="*/ 5476 w 7834"/>
              <a:gd name="T61" fmla="*/ 3 h 3665"/>
              <a:gd name="T62" fmla="*/ 6000 w 7834"/>
              <a:gd name="T63" fmla="*/ 7 h 3665"/>
              <a:gd name="T64" fmla="*/ 6484 w 7834"/>
              <a:gd name="T65" fmla="*/ 54 h 3665"/>
              <a:gd name="T66" fmla="*/ 6898 w 7834"/>
              <a:gd name="T67" fmla="*/ 140 h 3665"/>
              <a:gd name="T68" fmla="*/ 7239 w 7834"/>
              <a:gd name="T69" fmla="*/ 262 h 3665"/>
              <a:gd name="T70" fmla="*/ 7504 w 7834"/>
              <a:gd name="T71" fmla="*/ 415 h 3665"/>
              <a:gd name="T72" fmla="*/ 7693 w 7834"/>
              <a:gd name="T73" fmla="*/ 597 h 3665"/>
              <a:gd name="T74" fmla="*/ 7803 w 7834"/>
              <a:gd name="T75" fmla="*/ 804 h 3665"/>
              <a:gd name="T76" fmla="*/ 7834 w 7834"/>
              <a:gd name="T77" fmla="*/ 1032 h 3665"/>
              <a:gd name="T78" fmla="*/ 7783 w 7834"/>
              <a:gd name="T79" fmla="*/ 1278 h 3665"/>
              <a:gd name="T80" fmla="*/ 7648 w 7834"/>
              <a:gd name="T81" fmla="*/ 1540 h 3665"/>
              <a:gd name="T82" fmla="*/ 7429 w 7834"/>
              <a:gd name="T83" fmla="*/ 1811 h 3665"/>
              <a:gd name="T84" fmla="*/ 7123 w 7834"/>
              <a:gd name="T85" fmla="*/ 2091 h 3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834" h="3665">
                <a:moveTo>
                  <a:pt x="7123" y="2091"/>
                </a:moveTo>
                <a:lnTo>
                  <a:pt x="7003" y="2183"/>
                </a:lnTo>
                <a:lnTo>
                  <a:pt x="6876" y="2274"/>
                </a:lnTo>
                <a:lnTo>
                  <a:pt x="6743" y="2364"/>
                </a:lnTo>
                <a:lnTo>
                  <a:pt x="6605" y="2451"/>
                </a:lnTo>
                <a:lnTo>
                  <a:pt x="6460" y="2536"/>
                </a:lnTo>
                <a:lnTo>
                  <a:pt x="6310" y="2618"/>
                </a:lnTo>
                <a:lnTo>
                  <a:pt x="6155" y="2699"/>
                </a:lnTo>
                <a:lnTo>
                  <a:pt x="5996" y="2776"/>
                </a:lnTo>
                <a:lnTo>
                  <a:pt x="5831" y="2851"/>
                </a:lnTo>
                <a:lnTo>
                  <a:pt x="5663" y="2924"/>
                </a:lnTo>
                <a:lnTo>
                  <a:pt x="5492" y="2994"/>
                </a:lnTo>
                <a:lnTo>
                  <a:pt x="5317" y="3061"/>
                </a:lnTo>
                <a:lnTo>
                  <a:pt x="5139" y="3125"/>
                </a:lnTo>
                <a:lnTo>
                  <a:pt x="4959" y="3185"/>
                </a:lnTo>
                <a:lnTo>
                  <a:pt x="4777" y="3243"/>
                </a:lnTo>
                <a:lnTo>
                  <a:pt x="4592" y="3298"/>
                </a:lnTo>
                <a:lnTo>
                  <a:pt x="4407" y="3349"/>
                </a:lnTo>
                <a:lnTo>
                  <a:pt x="4219" y="3396"/>
                </a:lnTo>
                <a:lnTo>
                  <a:pt x="4032" y="3441"/>
                </a:lnTo>
                <a:lnTo>
                  <a:pt x="3843" y="3481"/>
                </a:lnTo>
                <a:lnTo>
                  <a:pt x="3655" y="3518"/>
                </a:lnTo>
                <a:lnTo>
                  <a:pt x="3465" y="3550"/>
                </a:lnTo>
                <a:lnTo>
                  <a:pt x="3278" y="3580"/>
                </a:lnTo>
                <a:lnTo>
                  <a:pt x="3091" y="3605"/>
                </a:lnTo>
                <a:lnTo>
                  <a:pt x="2905" y="3625"/>
                </a:lnTo>
                <a:lnTo>
                  <a:pt x="2721" y="3641"/>
                </a:lnTo>
                <a:lnTo>
                  <a:pt x="2538" y="3654"/>
                </a:lnTo>
                <a:lnTo>
                  <a:pt x="2358" y="3662"/>
                </a:lnTo>
                <a:lnTo>
                  <a:pt x="2181" y="3665"/>
                </a:lnTo>
                <a:lnTo>
                  <a:pt x="2005" y="3664"/>
                </a:lnTo>
                <a:lnTo>
                  <a:pt x="1834" y="3658"/>
                </a:lnTo>
                <a:lnTo>
                  <a:pt x="1666" y="3646"/>
                </a:lnTo>
                <a:lnTo>
                  <a:pt x="1504" y="3631"/>
                </a:lnTo>
                <a:lnTo>
                  <a:pt x="1350" y="3611"/>
                </a:lnTo>
                <a:lnTo>
                  <a:pt x="1204" y="3587"/>
                </a:lnTo>
                <a:lnTo>
                  <a:pt x="1065" y="3558"/>
                </a:lnTo>
                <a:lnTo>
                  <a:pt x="935" y="3525"/>
                </a:lnTo>
                <a:lnTo>
                  <a:pt x="814" y="3488"/>
                </a:lnTo>
                <a:lnTo>
                  <a:pt x="700" y="3448"/>
                </a:lnTo>
                <a:lnTo>
                  <a:pt x="595" y="3404"/>
                </a:lnTo>
                <a:lnTo>
                  <a:pt x="498" y="3356"/>
                </a:lnTo>
                <a:lnTo>
                  <a:pt x="409" y="3305"/>
                </a:lnTo>
                <a:lnTo>
                  <a:pt x="329" y="3250"/>
                </a:lnTo>
                <a:lnTo>
                  <a:pt x="258" y="3192"/>
                </a:lnTo>
                <a:lnTo>
                  <a:pt x="195" y="3132"/>
                </a:lnTo>
                <a:lnTo>
                  <a:pt x="141" y="3069"/>
                </a:lnTo>
                <a:lnTo>
                  <a:pt x="95" y="3002"/>
                </a:lnTo>
                <a:lnTo>
                  <a:pt x="58" y="2933"/>
                </a:lnTo>
                <a:lnTo>
                  <a:pt x="31" y="2861"/>
                </a:lnTo>
                <a:lnTo>
                  <a:pt x="11" y="2787"/>
                </a:lnTo>
                <a:lnTo>
                  <a:pt x="1" y="2711"/>
                </a:lnTo>
                <a:lnTo>
                  <a:pt x="0" y="2633"/>
                </a:lnTo>
                <a:lnTo>
                  <a:pt x="7" y="2553"/>
                </a:lnTo>
                <a:lnTo>
                  <a:pt x="24" y="2471"/>
                </a:lnTo>
                <a:lnTo>
                  <a:pt x="51" y="2387"/>
                </a:lnTo>
                <a:lnTo>
                  <a:pt x="86" y="2302"/>
                </a:lnTo>
                <a:lnTo>
                  <a:pt x="131" y="2215"/>
                </a:lnTo>
                <a:lnTo>
                  <a:pt x="186" y="2126"/>
                </a:lnTo>
                <a:lnTo>
                  <a:pt x="249" y="2036"/>
                </a:lnTo>
                <a:lnTo>
                  <a:pt x="322" y="1946"/>
                </a:lnTo>
                <a:lnTo>
                  <a:pt x="404" y="1854"/>
                </a:lnTo>
                <a:lnTo>
                  <a:pt x="497" y="1762"/>
                </a:lnTo>
                <a:lnTo>
                  <a:pt x="599" y="1668"/>
                </a:lnTo>
                <a:lnTo>
                  <a:pt x="710" y="1575"/>
                </a:lnTo>
                <a:lnTo>
                  <a:pt x="831" y="1482"/>
                </a:lnTo>
                <a:lnTo>
                  <a:pt x="958" y="1391"/>
                </a:lnTo>
                <a:lnTo>
                  <a:pt x="1090" y="1302"/>
                </a:lnTo>
                <a:lnTo>
                  <a:pt x="1229" y="1214"/>
                </a:lnTo>
                <a:lnTo>
                  <a:pt x="1374" y="1130"/>
                </a:lnTo>
                <a:lnTo>
                  <a:pt x="1524" y="1047"/>
                </a:lnTo>
                <a:lnTo>
                  <a:pt x="1679" y="967"/>
                </a:lnTo>
                <a:lnTo>
                  <a:pt x="1839" y="889"/>
                </a:lnTo>
                <a:lnTo>
                  <a:pt x="2002" y="814"/>
                </a:lnTo>
                <a:lnTo>
                  <a:pt x="2171" y="741"/>
                </a:lnTo>
                <a:lnTo>
                  <a:pt x="2342" y="672"/>
                </a:lnTo>
                <a:lnTo>
                  <a:pt x="2517" y="605"/>
                </a:lnTo>
                <a:lnTo>
                  <a:pt x="2694" y="541"/>
                </a:lnTo>
                <a:lnTo>
                  <a:pt x="2875" y="480"/>
                </a:lnTo>
                <a:lnTo>
                  <a:pt x="3057" y="422"/>
                </a:lnTo>
                <a:lnTo>
                  <a:pt x="3242" y="368"/>
                </a:lnTo>
                <a:lnTo>
                  <a:pt x="3427" y="317"/>
                </a:lnTo>
                <a:lnTo>
                  <a:pt x="3614" y="269"/>
                </a:lnTo>
                <a:lnTo>
                  <a:pt x="3802" y="225"/>
                </a:lnTo>
                <a:lnTo>
                  <a:pt x="3990" y="185"/>
                </a:lnTo>
                <a:lnTo>
                  <a:pt x="4179" y="147"/>
                </a:lnTo>
                <a:lnTo>
                  <a:pt x="4367" y="115"/>
                </a:lnTo>
                <a:lnTo>
                  <a:pt x="4556" y="86"/>
                </a:lnTo>
                <a:lnTo>
                  <a:pt x="4743" y="61"/>
                </a:lnTo>
                <a:lnTo>
                  <a:pt x="4929" y="40"/>
                </a:lnTo>
                <a:lnTo>
                  <a:pt x="5113" y="24"/>
                </a:lnTo>
                <a:lnTo>
                  <a:pt x="5295" y="12"/>
                </a:lnTo>
                <a:lnTo>
                  <a:pt x="5476" y="3"/>
                </a:lnTo>
                <a:lnTo>
                  <a:pt x="5653" y="0"/>
                </a:lnTo>
                <a:lnTo>
                  <a:pt x="5828" y="1"/>
                </a:lnTo>
                <a:lnTo>
                  <a:pt x="6000" y="7"/>
                </a:lnTo>
                <a:lnTo>
                  <a:pt x="6168" y="19"/>
                </a:lnTo>
                <a:lnTo>
                  <a:pt x="6330" y="35"/>
                </a:lnTo>
                <a:lnTo>
                  <a:pt x="6484" y="54"/>
                </a:lnTo>
                <a:lnTo>
                  <a:pt x="6630" y="79"/>
                </a:lnTo>
                <a:lnTo>
                  <a:pt x="6768" y="108"/>
                </a:lnTo>
                <a:lnTo>
                  <a:pt x="6898" y="140"/>
                </a:lnTo>
                <a:lnTo>
                  <a:pt x="7020" y="177"/>
                </a:lnTo>
                <a:lnTo>
                  <a:pt x="7133" y="217"/>
                </a:lnTo>
                <a:lnTo>
                  <a:pt x="7239" y="262"/>
                </a:lnTo>
                <a:lnTo>
                  <a:pt x="7336" y="309"/>
                </a:lnTo>
                <a:lnTo>
                  <a:pt x="7424" y="361"/>
                </a:lnTo>
                <a:lnTo>
                  <a:pt x="7504" y="415"/>
                </a:lnTo>
                <a:lnTo>
                  <a:pt x="7576" y="473"/>
                </a:lnTo>
                <a:lnTo>
                  <a:pt x="7639" y="533"/>
                </a:lnTo>
                <a:lnTo>
                  <a:pt x="7693" y="597"/>
                </a:lnTo>
                <a:lnTo>
                  <a:pt x="7738" y="663"/>
                </a:lnTo>
                <a:lnTo>
                  <a:pt x="7776" y="732"/>
                </a:lnTo>
                <a:lnTo>
                  <a:pt x="7803" y="804"/>
                </a:lnTo>
                <a:lnTo>
                  <a:pt x="7822" y="878"/>
                </a:lnTo>
                <a:lnTo>
                  <a:pt x="7833" y="954"/>
                </a:lnTo>
                <a:lnTo>
                  <a:pt x="7834" y="1032"/>
                </a:lnTo>
                <a:lnTo>
                  <a:pt x="7825" y="1113"/>
                </a:lnTo>
                <a:lnTo>
                  <a:pt x="7809" y="1195"/>
                </a:lnTo>
                <a:lnTo>
                  <a:pt x="7783" y="1278"/>
                </a:lnTo>
                <a:lnTo>
                  <a:pt x="7747" y="1364"/>
                </a:lnTo>
                <a:lnTo>
                  <a:pt x="7702" y="1452"/>
                </a:lnTo>
                <a:lnTo>
                  <a:pt x="7648" y="1540"/>
                </a:lnTo>
                <a:lnTo>
                  <a:pt x="7584" y="1629"/>
                </a:lnTo>
                <a:lnTo>
                  <a:pt x="7511" y="1720"/>
                </a:lnTo>
                <a:lnTo>
                  <a:pt x="7429" y="1811"/>
                </a:lnTo>
                <a:lnTo>
                  <a:pt x="7337" y="1903"/>
                </a:lnTo>
                <a:lnTo>
                  <a:pt x="7235" y="1997"/>
                </a:lnTo>
                <a:lnTo>
                  <a:pt x="7123" y="2091"/>
                </a:lnTo>
                <a:close/>
              </a:path>
            </a:pathLst>
          </a:custGeom>
          <a:solidFill>
            <a:srgbClr val="B5C3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23" name="Freeform 8">
            <a:extLst>
              <a:ext uri="{FF2B5EF4-FFF2-40B4-BE49-F238E27FC236}">
                <a16:creationId xmlns:a16="http://schemas.microsoft.com/office/drawing/2014/main" id="{2B5728B0-6B84-4D51-90E7-BF362BDB21F8}"/>
              </a:ext>
            </a:extLst>
          </p:cNvPr>
          <p:cNvSpPr>
            <a:spLocks/>
          </p:cNvSpPr>
          <p:nvPr/>
        </p:nvSpPr>
        <p:spPr bwMode="auto">
          <a:xfrm flipH="1" flipV="1">
            <a:off x="-789503" y="7993626"/>
            <a:ext cx="1473109" cy="1473110"/>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bg1"/>
              </a:gs>
              <a:gs pos="100000">
                <a:srgbClr val="F0F0F0"/>
              </a:gs>
            </a:gsLst>
            <a:lin ang="10200000" scaled="0"/>
            <a:tileRect/>
          </a:gradFill>
          <a:ln>
            <a:noFill/>
          </a:ln>
          <a:effectLst>
            <a:outerShdw blurRad="1270000" dist="812800" dir="2700000" sx="80000" sy="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24" name="Freeform 8">
            <a:extLst>
              <a:ext uri="{FF2B5EF4-FFF2-40B4-BE49-F238E27FC236}">
                <a16:creationId xmlns:a16="http://schemas.microsoft.com/office/drawing/2014/main" id="{1088E3A9-C24E-4751-9CF7-DC4272706E39}"/>
              </a:ext>
            </a:extLst>
          </p:cNvPr>
          <p:cNvSpPr>
            <a:spLocks/>
          </p:cNvSpPr>
          <p:nvPr/>
        </p:nvSpPr>
        <p:spPr bwMode="auto">
          <a:xfrm>
            <a:off x="14753265" y="-959294"/>
            <a:ext cx="2208443" cy="2208443"/>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a:gsLst>
              <a:gs pos="0">
                <a:schemeClr val="accent6"/>
              </a:gs>
              <a:gs pos="100000">
                <a:schemeClr val="accent6">
                  <a:lumMod val="75000"/>
                </a:schemeClr>
              </a:gs>
            </a:gsLst>
            <a:lin ang="6600000" scaled="0"/>
          </a:gradFill>
          <a:ln>
            <a:noFill/>
          </a:ln>
          <a:effectLst>
            <a:outerShdw blurRad="1270000" sx="47000" sy="47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E38627BD-BD3C-60DD-F387-242A581D7AB9}"/>
              </a:ext>
            </a:extLst>
          </p:cNvPr>
          <p:cNvSpPr/>
          <p:nvPr/>
        </p:nvSpPr>
        <p:spPr>
          <a:xfrm>
            <a:off x="6764457" y="1302402"/>
            <a:ext cx="11636409" cy="923330"/>
          </a:xfrm>
          <a:prstGeom prst="rect">
            <a:avLst/>
          </a:prstGeom>
        </p:spPr>
        <p:txBody>
          <a:bodyPr wrap="square">
            <a:spAutoFit/>
          </a:bodyPr>
          <a:lstStyle/>
          <a:p>
            <a:pPr algn="ctr" rtl="1"/>
            <a:r>
              <a:rPr lang="ar-IQ" sz="5400" dirty="0">
                <a:solidFill>
                  <a:srgbClr val="7030A0"/>
                </a:solidFill>
                <a:latin typeface="Hacen Maghreb Bd" panose="02000500000000000000" pitchFamily="2" charset="-78"/>
                <a:cs typeface="Hacen Maghreb Bd" panose="02000500000000000000" pitchFamily="2" charset="-78"/>
              </a:rPr>
              <a:t>الرياضة وتحقيق أهداف التنمية المستدامة </a:t>
            </a:r>
            <a:endParaRPr lang="en-US" sz="5400" dirty="0">
              <a:solidFill>
                <a:srgbClr val="7030A0"/>
              </a:solidFill>
              <a:latin typeface="Hacen Maghreb Bd" panose="02000500000000000000" pitchFamily="2" charset="-78"/>
              <a:cs typeface="Hacen Maghreb Bd" panose="02000500000000000000" pitchFamily="2" charset="-78"/>
            </a:endParaRPr>
          </a:p>
        </p:txBody>
      </p:sp>
      <p:sp>
        <p:nvSpPr>
          <p:cNvPr id="4" name="Freeform: Shape 3">
            <a:extLst>
              <a:ext uri="{FF2B5EF4-FFF2-40B4-BE49-F238E27FC236}">
                <a16:creationId xmlns:a16="http://schemas.microsoft.com/office/drawing/2014/main" id="{07ADC0F3-5BCB-084C-9DD2-7E1D8C8B1A37}"/>
              </a:ext>
            </a:extLst>
          </p:cNvPr>
          <p:cNvSpPr/>
          <p:nvPr/>
        </p:nvSpPr>
        <p:spPr>
          <a:xfrm>
            <a:off x="7321566" y="2365642"/>
            <a:ext cx="4559332" cy="136758"/>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solidFill>
                <a:schemeClr val="tx1">
                  <a:lumMod val="85000"/>
                  <a:lumOff val="15000"/>
                </a:schemeClr>
              </a:solidFill>
            </a:endParaRPr>
          </a:p>
        </p:txBody>
      </p:sp>
      <p:sp>
        <p:nvSpPr>
          <p:cNvPr id="5" name="Freeform: Shape 4">
            <a:extLst>
              <a:ext uri="{FF2B5EF4-FFF2-40B4-BE49-F238E27FC236}">
                <a16:creationId xmlns:a16="http://schemas.microsoft.com/office/drawing/2014/main" id="{2C38E22B-732B-9C0B-8421-FE902704989F}"/>
              </a:ext>
            </a:extLst>
          </p:cNvPr>
          <p:cNvSpPr/>
          <p:nvPr/>
        </p:nvSpPr>
        <p:spPr>
          <a:xfrm flipH="1">
            <a:off x="13948683" y="2434021"/>
            <a:ext cx="4559332" cy="136758"/>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00">
              <a:solidFill>
                <a:schemeClr val="tx1">
                  <a:lumMod val="85000"/>
                  <a:lumOff val="15000"/>
                </a:schemeClr>
              </a:solidFill>
            </a:endParaRPr>
          </a:p>
        </p:txBody>
      </p:sp>
      <p:sp>
        <p:nvSpPr>
          <p:cNvPr id="511" name="Content Placeholder 2">
            <a:extLst>
              <a:ext uri="{FF2B5EF4-FFF2-40B4-BE49-F238E27FC236}">
                <a16:creationId xmlns:a16="http://schemas.microsoft.com/office/drawing/2014/main" id="{9BDF01AD-B8B0-9A6F-21E3-B29C0C59361C}"/>
              </a:ext>
            </a:extLst>
          </p:cNvPr>
          <p:cNvSpPr txBox="1">
            <a:spLocks/>
          </p:cNvSpPr>
          <p:nvPr/>
        </p:nvSpPr>
        <p:spPr>
          <a:xfrm>
            <a:off x="8012861" y="2779068"/>
            <a:ext cx="11066817" cy="7335079"/>
          </a:xfrm>
          <a:prstGeom prst="rect">
            <a:avLst/>
          </a:prstGeom>
        </p:spPr>
        <p:txBody>
          <a:bodyPr>
            <a:normAutofit/>
          </a:bodyPr>
          <a:lstStyle>
            <a:lvl1pPr marL="365189" indent="-365189" algn="l" defTabSz="1460754" rtl="0" eaLnBrk="1" latinLnBrk="0" hangingPunct="1">
              <a:lnSpc>
                <a:spcPct val="90000"/>
              </a:lnSpc>
              <a:spcBef>
                <a:spcPts val="1598"/>
              </a:spcBef>
              <a:buFont typeface="Arial" panose="020B0604020202020204" pitchFamily="34" charset="0"/>
              <a:buChar char="•"/>
              <a:defRPr sz="4473" kern="1200">
                <a:solidFill>
                  <a:schemeClr val="tx1"/>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algn="just" rtl="1"/>
            <a:r>
              <a:rPr lang="ar-IQ" sz="3000" dirty="0">
                <a:solidFill>
                  <a:srgbClr val="002060"/>
                </a:solidFill>
                <a:latin typeface="Hacen Maghreb Bd" panose="02000500000000000000" pitchFamily="2" charset="-78"/>
                <a:cs typeface="Hacen Maghreb Bd" panose="02000500000000000000" pitchFamily="2" charset="-78"/>
              </a:rPr>
              <a:t>حوَّل العالم اهتمامه إلى أهداف التنمية المستدامة اللاحقة لها في فترة انتقال إلى خطة التنمية المستدامة لعام 2030 التي اعتمُدت حديثاً.</a:t>
            </a:r>
          </a:p>
          <a:p>
            <a:pPr algn="just" rtl="1"/>
            <a:r>
              <a:rPr lang="ar-IQ" sz="3000" dirty="0">
                <a:solidFill>
                  <a:srgbClr val="002060"/>
                </a:solidFill>
                <a:latin typeface="Hacen Maghreb Bd" panose="02000500000000000000" pitchFamily="2" charset="-78"/>
                <a:cs typeface="Hacen Maghreb Bd" panose="02000500000000000000" pitchFamily="2" charset="-78"/>
              </a:rPr>
              <a:t>وقد قام المجتمع الدولي، بقيادة الأمم المتحدة، بعملية تشاور شاملة مع أصحاب المصلحة من جميع مجالات المجتمع واتفق على 17 هدفاً للتنمية المستدامة يجب السعي إلى تحقيقها خلال السنوات الخمس عشرة القادمة. وخطة عام 2030، بتطلعها الشامل إلى زيادة التقريب بين البشر والكوكب وعدم ترك أحد متخلفاً عن الر</a:t>
            </a:r>
            <a:r>
              <a:rPr lang="en-US" sz="3000" dirty="0">
                <a:solidFill>
                  <a:srgbClr val="002060"/>
                </a:solidFill>
                <a:latin typeface="Hacen Maghreb Bd" panose="02000500000000000000" pitchFamily="2" charset="-78"/>
                <a:cs typeface="Hacen Maghreb Bd" panose="02000500000000000000" pitchFamily="2" charset="-78"/>
              </a:rPr>
              <a:t>َ</a:t>
            </a:r>
            <a:r>
              <a:rPr lang="ar-IQ" sz="3000" dirty="0">
                <a:solidFill>
                  <a:srgbClr val="002060"/>
                </a:solidFill>
                <a:latin typeface="Hacen Maghreb Bd" panose="02000500000000000000" pitchFamily="2" charset="-78"/>
                <a:cs typeface="Hacen Maghreb Bd" panose="02000500000000000000" pitchFamily="2" charset="-78"/>
              </a:rPr>
              <a:t>كْب، </a:t>
            </a:r>
          </a:p>
          <a:p>
            <a:pPr algn="just" rtl="1"/>
            <a:r>
              <a:rPr lang="ar-IQ" sz="3000" dirty="0">
                <a:solidFill>
                  <a:srgbClr val="002060"/>
                </a:solidFill>
                <a:latin typeface="Hacen Maghreb Bd" panose="02000500000000000000" pitchFamily="2" charset="-78"/>
                <a:cs typeface="Hacen Maghreb Bd" panose="02000500000000000000" pitchFamily="2" charset="-78"/>
              </a:rPr>
              <a:t>تمثل فرصة فريدة لإلهام تحرّك عالمي من أجل التنمية على نطاق العالم، بما في ذلك في ميدان تسخير الرياضة لأغراض التنمية والسلام</a:t>
            </a:r>
          </a:p>
          <a:p>
            <a:pPr algn="just" rtl="1"/>
            <a:r>
              <a:rPr lang="ar-IQ" sz="3000" dirty="0">
                <a:solidFill>
                  <a:srgbClr val="002060"/>
                </a:solidFill>
                <a:latin typeface="Hacen Maghreb Bd" panose="02000500000000000000" pitchFamily="2" charset="-78"/>
                <a:cs typeface="Hacen Maghreb Bd" panose="02000500000000000000" pitchFamily="2" charset="-78"/>
              </a:rPr>
              <a:t>وقد أثبتت الرياضة أنها أداة فعالة التكلفة ومرنة لتعزيز أهداف السلام والتنمية</a:t>
            </a:r>
          </a:p>
          <a:p>
            <a:pPr algn="just" rtl="1"/>
            <a:r>
              <a:rPr lang="ar-IQ" sz="3000" dirty="0">
                <a:solidFill>
                  <a:srgbClr val="002060"/>
                </a:solidFill>
                <a:latin typeface="Hacen Maghreb Bd" panose="02000500000000000000" pitchFamily="2" charset="-78"/>
                <a:cs typeface="Hacen Maghreb Bd" panose="02000500000000000000" pitchFamily="2" charset="-78"/>
              </a:rPr>
              <a:t>والمشاركة المنتظمة في الأنشطة الرياضية والبدنية توفر فوائد اجتماعية وصحية شتى. فهي لا تؤثر على اللياقة البدنية تأثيراً مباشراً فحسب، بل تغرس أيضاً لدى الأطفال وصغار السن خيارات أساليب حياة صحية، </a:t>
            </a:r>
            <a:endParaRPr lang="ar-IQ" sz="2000" dirty="0">
              <a:solidFill>
                <a:srgbClr val="002060"/>
              </a:solidFill>
              <a:latin typeface="Hacen Maghreb Bd" panose="02000500000000000000" pitchFamily="2" charset="-78"/>
              <a:cs typeface="Hacen Maghreb Bd" panose="02000500000000000000" pitchFamily="2" charset="-78"/>
            </a:endParaRPr>
          </a:p>
        </p:txBody>
      </p:sp>
      <p:pic>
        <p:nvPicPr>
          <p:cNvPr id="1026" name="Picture 2" descr="الأمم المتحدة تعتمد الأهداف العالمية الجديدة، لتحقيق التنمية المستدامة  للبشرية والكوكب بحلول عام 2030 - التنمية المستدامة">
            <a:extLst>
              <a:ext uri="{FF2B5EF4-FFF2-40B4-BE49-F238E27FC236}">
                <a16:creationId xmlns:a16="http://schemas.microsoft.com/office/drawing/2014/main" id="{75C1AC64-E4C1-7CA2-F85B-58E4F35AA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06" y="3275044"/>
            <a:ext cx="7074419" cy="47185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69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animEffect transition="in" filter="fade">
                                      <p:cBhvr>
                                        <p:cTn id="7" dur="500"/>
                                        <p:tgtEl>
                                          <p:spTgt spid="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1">
                                            <p:txEl>
                                              <p:pRg st="1" end="1"/>
                                            </p:txEl>
                                          </p:spTgt>
                                        </p:tgtEl>
                                        <p:attrNameLst>
                                          <p:attrName>style.visibility</p:attrName>
                                        </p:attrNameLst>
                                      </p:cBhvr>
                                      <p:to>
                                        <p:strVal val="visible"/>
                                      </p:to>
                                    </p:set>
                                    <p:animEffect transition="in" filter="fade">
                                      <p:cBhvr>
                                        <p:cTn id="12" dur="500"/>
                                        <p:tgtEl>
                                          <p:spTgt spid="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1">
                                            <p:txEl>
                                              <p:pRg st="2" end="2"/>
                                            </p:txEl>
                                          </p:spTgt>
                                        </p:tgtEl>
                                        <p:attrNameLst>
                                          <p:attrName>style.visibility</p:attrName>
                                        </p:attrNameLst>
                                      </p:cBhvr>
                                      <p:to>
                                        <p:strVal val="visible"/>
                                      </p:to>
                                    </p:set>
                                    <p:animEffect transition="in" filter="fade">
                                      <p:cBhvr>
                                        <p:cTn id="17" dur="500"/>
                                        <p:tgtEl>
                                          <p:spTgt spid="5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1">
                                            <p:txEl>
                                              <p:pRg st="3" end="3"/>
                                            </p:txEl>
                                          </p:spTgt>
                                        </p:tgtEl>
                                        <p:attrNameLst>
                                          <p:attrName>style.visibility</p:attrName>
                                        </p:attrNameLst>
                                      </p:cBhvr>
                                      <p:to>
                                        <p:strVal val="visible"/>
                                      </p:to>
                                    </p:set>
                                    <p:animEffect transition="in" filter="fade">
                                      <p:cBhvr>
                                        <p:cTn id="22" dur="500"/>
                                        <p:tgtEl>
                                          <p:spTgt spid="5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1">
                                            <p:txEl>
                                              <p:pRg st="4" end="4"/>
                                            </p:txEl>
                                          </p:spTgt>
                                        </p:tgtEl>
                                        <p:attrNameLst>
                                          <p:attrName>style.visibility</p:attrName>
                                        </p:attrNameLst>
                                      </p:cBhvr>
                                      <p:to>
                                        <p:strVal val="visible"/>
                                      </p:to>
                                    </p:set>
                                    <p:animEffect transition="in" filter="fade">
                                      <p:cBhvr>
                                        <p:cTn id="27" dur="500"/>
                                        <p:tgtEl>
                                          <p:spTgt spid="5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reeform: Shape 213">
            <a:extLst>
              <a:ext uri="{FF2B5EF4-FFF2-40B4-BE49-F238E27FC236}">
                <a16:creationId xmlns:a16="http://schemas.microsoft.com/office/drawing/2014/main" id="{D3B62931-79FF-4A30-B56B-6B57870ECF4B}"/>
              </a:ext>
            </a:extLst>
          </p:cNvPr>
          <p:cNvSpPr/>
          <p:nvPr/>
        </p:nvSpPr>
        <p:spPr>
          <a:xfrm>
            <a:off x="10993236" y="0"/>
            <a:ext cx="8507154" cy="7587049"/>
          </a:xfrm>
          <a:custGeom>
            <a:avLst/>
            <a:gdLst>
              <a:gd name="connsiteX0" fmla="*/ 4648 w 7391400"/>
              <a:gd name="connsiteY0" fmla="*/ 0 h 6591971"/>
              <a:gd name="connsiteX1" fmla="*/ 7371596 w 7391400"/>
              <a:gd name="connsiteY1" fmla="*/ 0 h 6591971"/>
              <a:gd name="connsiteX2" fmla="*/ 7391400 w 7391400"/>
              <a:gd name="connsiteY2" fmla="*/ 5950652 h 6591971"/>
              <a:gd name="connsiteX3" fmla="*/ 3529694 w 7391400"/>
              <a:gd name="connsiteY3" fmla="*/ 5465800 h 6591971"/>
              <a:gd name="connsiteX4" fmla="*/ 2981550 w 7391400"/>
              <a:gd name="connsiteY4" fmla="*/ 2062229 h 6591971"/>
              <a:gd name="connsiteX5" fmla="*/ 4648 w 7391400"/>
              <a:gd name="connsiteY5" fmla="*/ 0 h 65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1400" h="6591971">
                <a:moveTo>
                  <a:pt x="4648" y="0"/>
                </a:moveTo>
                <a:lnTo>
                  <a:pt x="7371596" y="0"/>
                </a:lnTo>
                <a:cubicBezTo>
                  <a:pt x="7378197" y="1983551"/>
                  <a:pt x="7384799" y="3967101"/>
                  <a:pt x="7391400" y="5950652"/>
                </a:cubicBezTo>
                <a:cubicBezTo>
                  <a:pt x="6896311" y="6571165"/>
                  <a:pt x="4789466" y="7199770"/>
                  <a:pt x="3529694" y="5465800"/>
                </a:cubicBezTo>
                <a:cubicBezTo>
                  <a:pt x="2910240" y="4101497"/>
                  <a:pt x="3795384" y="3078814"/>
                  <a:pt x="2981550" y="2062229"/>
                </a:cubicBezTo>
                <a:cubicBezTo>
                  <a:pt x="2167716" y="1045644"/>
                  <a:pt x="-116596" y="2394604"/>
                  <a:pt x="4648" y="0"/>
                </a:cubicBezTo>
                <a:close/>
              </a:path>
            </a:pathLst>
          </a:custGeom>
          <a:gradFill>
            <a:gsLst>
              <a:gs pos="0">
                <a:schemeClr val="accent1"/>
              </a:gs>
              <a:gs pos="100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5" name="Freeform 8">
            <a:extLst>
              <a:ext uri="{FF2B5EF4-FFF2-40B4-BE49-F238E27FC236}">
                <a16:creationId xmlns:a16="http://schemas.microsoft.com/office/drawing/2014/main" id="{7CD2A366-1663-472B-8F1C-684D4EB86B00}"/>
              </a:ext>
            </a:extLst>
          </p:cNvPr>
          <p:cNvSpPr>
            <a:spLocks/>
          </p:cNvSpPr>
          <p:nvPr/>
        </p:nvSpPr>
        <p:spPr bwMode="auto">
          <a:xfrm>
            <a:off x="18816784" y="1506063"/>
            <a:ext cx="1473109" cy="1473110"/>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bg1"/>
              </a:gs>
              <a:gs pos="100000">
                <a:srgbClr val="F0F0F0"/>
              </a:gs>
            </a:gsLst>
            <a:lin ang="10200000" scaled="0"/>
            <a:tileRect/>
          </a:gradFill>
          <a:ln>
            <a:noFill/>
          </a:ln>
          <a:effectLst>
            <a:outerShdw blurRad="1270000" dist="812800" dir="2700000" sx="80000" sy="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 name="AutoShape 3">
            <a:extLst>
              <a:ext uri="{FF2B5EF4-FFF2-40B4-BE49-F238E27FC236}">
                <a16:creationId xmlns:a16="http://schemas.microsoft.com/office/drawing/2014/main" id="{E127270D-4F0F-4BB1-B363-990D2A2B54AD}"/>
              </a:ext>
            </a:extLst>
          </p:cNvPr>
          <p:cNvSpPr>
            <a:spLocks noChangeAspect="1" noChangeArrowheads="1" noTextEdit="1"/>
          </p:cNvSpPr>
          <p:nvPr/>
        </p:nvSpPr>
        <p:spPr bwMode="auto">
          <a:xfrm>
            <a:off x="12329777" y="376102"/>
            <a:ext cx="5486400" cy="742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91" name="Rectangle 190">
            <a:extLst>
              <a:ext uri="{FF2B5EF4-FFF2-40B4-BE49-F238E27FC236}">
                <a16:creationId xmlns:a16="http://schemas.microsoft.com/office/drawing/2014/main" id="{ADE5F0E7-77E6-4567-A742-EBE2F17D06AA}"/>
              </a:ext>
            </a:extLst>
          </p:cNvPr>
          <p:cNvSpPr/>
          <p:nvPr/>
        </p:nvSpPr>
        <p:spPr>
          <a:xfrm>
            <a:off x="3281932" y="895024"/>
            <a:ext cx="1942509" cy="1323439"/>
          </a:xfrm>
          <a:prstGeom prst="rect">
            <a:avLst/>
          </a:prstGeom>
        </p:spPr>
        <p:txBody>
          <a:bodyPr wrap="square">
            <a:spAutoFit/>
          </a:bodyPr>
          <a:lstStyle/>
          <a:p>
            <a:r>
              <a:rPr lang="en-US" sz="8000" b="1" spc="300" dirty="0">
                <a:gradFill>
                  <a:gsLst>
                    <a:gs pos="0">
                      <a:schemeClr val="accent1"/>
                    </a:gs>
                    <a:gs pos="100000">
                      <a:schemeClr val="accent1">
                        <a:lumMod val="75000"/>
                      </a:schemeClr>
                    </a:gs>
                  </a:gsLst>
                  <a:lin ang="10200000" scaled="0"/>
                </a:gradFill>
                <a:latin typeface="Gilroy ExtraBold" panose="00000900000000000000" pitchFamily="50" charset="0"/>
                <a:cs typeface="Segoe UI" panose="020B0502040204020203" pitchFamily="34" charset="0"/>
              </a:rPr>
              <a:t>01</a:t>
            </a:r>
          </a:p>
        </p:txBody>
      </p:sp>
      <p:sp>
        <p:nvSpPr>
          <p:cNvPr id="192" name="Rectangle 191">
            <a:extLst>
              <a:ext uri="{FF2B5EF4-FFF2-40B4-BE49-F238E27FC236}">
                <a16:creationId xmlns:a16="http://schemas.microsoft.com/office/drawing/2014/main" id="{FCCF52EA-2FB5-44EB-8854-B8A5FABABB56}"/>
              </a:ext>
            </a:extLst>
          </p:cNvPr>
          <p:cNvSpPr/>
          <p:nvPr/>
        </p:nvSpPr>
        <p:spPr>
          <a:xfrm>
            <a:off x="821633" y="2167779"/>
            <a:ext cx="3700635" cy="7271221"/>
          </a:xfrm>
          <a:prstGeom prst="rect">
            <a:avLst/>
          </a:prstGeom>
        </p:spPr>
        <p:txBody>
          <a:bodyPr wrap="square">
            <a:spAutoFit/>
          </a:bodyPr>
          <a:lstStyle/>
          <a:p>
            <a:pPr algn="r" rtl="1">
              <a:lnSpc>
                <a:spcPct val="120000"/>
              </a:lnSpc>
            </a:pPr>
            <a:r>
              <a:rPr lang="ar-IQ" sz="3000" dirty="0">
                <a:solidFill>
                  <a:schemeClr val="accent4">
                    <a:lumMod val="20000"/>
                    <a:lumOff val="80000"/>
                  </a:schemeClr>
                </a:solidFill>
                <a:latin typeface="Hacen Maghreb Bd" panose="02000500000000000000" pitchFamily="2" charset="-78"/>
                <a:cs typeface="Hacen Maghreb Bd" panose="02000500000000000000" pitchFamily="2" charset="-78"/>
              </a:rPr>
              <a:t>وبإمكان الرياضة، بوصفها قاسماً مشتركاً أعظم وشغفاً مشتركاً، أن تبني جسور بين الطوائف بصرف النظر عن الاختلافات الثقافية أو الانقسامات السياسية بينها. وفي أوقات النزاع أو انعدام الاستقرار، يمكن أن تمنح الأنشطة الرياضية المشاركين إحساساً بأن الأمور طبيعية</a:t>
            </a:r>
            <a:endParaRPr lang="en-US" sz="3000" dirty="0">
              <a:solidFill>
                <a:schemeClr val="accent4">
                  <a:lumMod val="20000"/>
                  <a:lumOff val="80000"/>
                </a:schemeClr>
              </a:solidFill>
              <a:latin typeface="Segoe UI Light" panose="020B0502040204020203" pitchFamily="34" charset="0"/>
              <a:cs typeface="Segoe UI Light" panose="020B0502040204020203" pitchFamily="34" charset="0"/>
            </a:endParaRPr>
          </a:p>
        </p:txBody>
      </p:sp>
      <p:sp>
        <p:nvSpPr>
          <p:cNvPr id="194" name="Rectangle 193">
            <a:extLst>
              <a:ext uri="{FF2B5EF4-FFF2-40B4-BE49-F238E27FC236}">
                <a16:creationId xmlns:a16="http://schemas.microsoft.com/office/drawing/2014/main" id="{85DBE6CD-8BB4-42B6-85CB-01ED55BE9B16}"/>
              </a:ext>
            </a:extLst>
          </p:cNvPr>
          <p:cNvSpPr/>
          <p:nvPr/>
        </p:nvSpPr>
        <p:spPr>
          <a:xfrm>
            <a:off x="6454843" y="2086312"/>
            <a:ext cx="1942509" cy="1323439"/>
          </a:xfrm>
          <a:prstGeom prst="rect">
            <a:avLst/>
          </a:prstGeom>
        </p:spPr>
        <p:txBody>
          <a:bodyPr wrap="square">
            <a:spAutoFit/>
          </a:bodyPr>
          <a:lstStyle/>
          <a:p>
            <a:r>
              <a:rPr lang="en-US" sz="8000" b="1" spc="300" dirty="0">
                <a:gradFill>
                  <a:gsLst>
                    <a:gs pos="0">
                      <a:schemeClr val="accent2"/>
                    </a:gs>
                    <a:gs pos="100000">
                      <a:schemeClr val="accent2">
                        <a:lumMod val="75000"/>
                      </a:schemeClr>
                    </a:gs>
                  </a:gsLst>
                  <a:lin ang="10200000" scaled="0"/>
                </a:gradFill>
                <a:latin typeface="Gilroy ExtraBold" panose="00000900000000000000" pitchFamily="50" charset="0"/>
                <a:cs typeface="Segoe UI" panose="020B0502040204020203" pitchFamily="34" charset="0"/>
              </a:rPr>
              <a:t>02</a:t>
            </a:r>
          </a:p>
        </p:txBody>
      </p:sp>
      <p:sp>
        <p:nvSpPr>
          <p:cNvPr id="195" name="Rectangle 194">
            <a:extLst>
              <a:ext uri="{FF2B5EF4-FFF2-40B4-BE49-F238E27FC236}">
                <a16:creationId xmlns:a16="http://schemas.microsoft.com/office/drawing/2014/main" id="{DE477BC6-AD6C-473E-91AC-E82A30826DB2}"/>
              </a:ext>
            </a:extLst>
          </p:cNvPr>
          <p:cNvSpPr/>
          <p:nvPr/>
        </p:nvSpPr>
        <p:spPr>
          <a:xfrm>
            <a:off x="5032221" y="3451125"/>
            <a:ext cx="4771039" cy="7309693"/>
          </a:xfrm>
          <a:prstGeom prst="rect">
            <a:avLst/>
          </a:prstGeom>
        </p:spPr>
        <p:txBody>
          <a:bodyPr wrap="square">
            <a:spAutoFit/>
          </a:bodyPr>
          <a:lstStyle/>
          <a:p>
            <a:pPr algn="r" rtl="1">
              <a:lnSpc>
                <a:spcPct val="120000"/>
              </a:lnSpc>
            </a:pPr>
            <a:r>
              <a:rPr lang="ar-IQ" sz="2800" dirty="0">
                <a:solidFill>
                  <a:schemeClr val="accent1">
                    <a:lumMod val="40000"/>
                    <a:lumOff val="60000"/>
                  </a:schemeClr>
                </a:solidFill>
                <a:latin typeface="Hacen Maghreb Bd" panose="02000500000000000000" pitchFamily="2" charset="-78"/>
                <a:cs typeface="Hacen Maghreb Bd" panose="02000500000000000000" pitchFamily="2" charset="-78"/>
              </a:rPr>
              <a:t>وقد شاهدت إمكانية استخدام الرياضة لإيجاد تفاهم متبادل وحوار في مناطق النزاع خلال برنامج القيادة الشبابية بجمهورية كوريا، في عام 2013. فقد جمع البرنامج بين مشاركين من كل من جمهورية كوريا وجمهورية كوريا الشعبية الديمقراطية، بحيث أتاح لهم ولغيرهم الفرصة لإدراك أن أوجه التشابه بينهم أكثر من أوجه الاختلاف، وساعدهم على تبديد ما يوجد لدى كل منهم من تصورات سلبية عن الآخر.</a:t>
            </a:r>
            <a:endParaRPr lang="en-US" sz="2800" dirty="0">
              <a:solidFill>
                <a:schemeClr val="accent1">
                  <a:lumMod val="40000"/>
                  <a:lumOff val="60000"/>
                </a:schemeClr>
              </a:solidFill>
              <a:latin typeface="Segoe UI Light" panose="020B0502040204020203" pitchFamily="34" charset="0"/>
              <a:cs typeface="Segoe UI Light" panose="020B0502040204020203" pitchFamily="34" charset="0"/>
            </a:endParaRPr>
          </a:p>
        </p:txBody>
      </p:sp>
      <p:sp>
        <p:nvSpPr>
          <p:cNvPr id="197" name="Rectangle 196">
            <a:extLst>
              <a:ext uri="{FF2B5EF4-FFF2-40B4-BE49-F238E27FC236}">
                <a16:creationId xmlns:a16="http://schemas.microsoft.com/office/drawing/2014/main" id="{C5D35442-D2E5-4B70-B116-A6DC0786008B}"/>
              </a:ext>
            </a:extLst>
          </p:cNvPr>
          <p:cNvSpPr/>
          <p:nvPr/>
        </p:nvSpPr>
        <p:spPr>
          <a:xfrm>
            <a:off x="11182673" y="5106965"/>
            <a:ext cx="1942509" cy="1323439"/>
          </a:xfrm>
          <a:prstGeom prst="rect">
            <a:avLst/>
          </a:prstGeom>
        </p:spPr>
        <p:txBody>
          <a:bodyPr wrap="square">
            <a:spAutoFit/>
          </a:bodyPr>
          <a:lstStyle/>
          <a:p>
            <a:r>
              <a:rPr lang="en-US" sz="8000" b="1" spc="300" dirty="0">
                <a:gradFill>
                  <a:gsLst>
                    <a:gs pos="0">
                      <a:schemeClr val="accent4"/>
                    </a:gs>
                    <a:gs pos="100000">
                      <a:schemeClr val="accent4">
                        <a:lumMod val="75000"/>
                      </a:schemeClr>
                    </a:gs>
                  </a:gsLst>
                  <a:lin ang="10200000" scaled="0"/>
                </a:gradFill>
                <a:latin typeface="Gilroy ExtraBold" panose="00000900000000000000" pitchFamily="50" charset="0"/>
                <a:cs typeface="Segoe UI" panose="020B0502040204020203" pitchFamily="34" charset="0"/>
              </a:rPr>
              <a:t>03</a:t>
            </a:r>
          </a:p>
        </p:txBody>
      </p:sp>
      <p:sp>
        <p:nvSpPr>
          <p:cNvPr id="198" name="Rectangle 197">
            <a:extLst>
              <a:ext uri="{FF2B5EF4-FFF2-40B4-BE49-F238E27FC236}">
                <a16:creationId xmlns:a16="http://schemas.microsoft.com/office/drawing/2014/main" id="{7A732651-65BA-4DEE-B52C-A24D4006B98A}"/>
              </a:ext>
            </a:extLst>
          </p:cNvPr>
          <p:cNvSpPr/>
          <p:nvPr/>
        </p:nvSpPr>
        <p:spPr>
          <a:xfrm>
            <a:off x="10001557" y="6679747"/>
            <a:ext cx="4159930" cy="3690241"/>
          </a:xfrm>
          <a:prstGeom prst="rect">
            <a:avLst/>
          </a:prstGeom>
        </p:spPr>
        <p:txBody>
          <a:bodyPr wrap="square">
            <a:spAutoFit/>
          </a:bodyPr>
          <a:lstStyle/>
          <a:p>
            <a:pPr algn="r" rtl="1">
              <a:lnSpc>
                <a:spcPct val="120000"/>
              </a:lnSpc>
            </a:pPr>
            <a:r>
              <a:rPr lang="ar-IQ" sz="2800" dirty="0">
                <a:solidFill>
                  <a:schemeClr val="accent1">
                    <a:lumMod val="20000"/>
                    <a:lumOff val="80000"/>
                  </a:schemeClr>
                </a:solidFill>
                <a:latin typeface="Hacen Maghreb Bd" panose="02000500000000000000" pitchFamily="2" charset="-78"/>
                <a:cs typeface="Hacen Maghreb Bd" panose="02000500000000000000" pitchFamily="2" charset="-78"/>
              </a:rPr>
              <a:t>وكان برنامج القيادة الشبابية أداة أساسية لاستخدام البلدين للرياضة لإقامة روابط اجتماعية تساعد على تشجيع التقارب والاحترام والتفاهم المتبادل والحوار</a:t>
            </a:r>
            <a:endParaRPr lang="en-US" sz="2800" dirty="0">
              <a:solidFill>
                <a:schemeClr val="accent1">
                  <a:lumMod val="20000"/>
                  <a:lumOff val="80000"/>
                </a:schemeClr>
              </a:solidFill>
              <a:latin typeface="Segoe UI Light" panose="020B0502040204020203" pitchFamily="34" charset="0"/>
              <a:cs typeface="Segoe UI Light" panose="020B0502040204020203" pitchFamily="34" charset="0"/>
            </a:endParaRPr>
          </a:p>
        </p:txBody>
      </p:sp>
      <p:sp>
        <p:nvSpPr>
          <p:cNvPr id="205" name="Freeform: Shape 204">
            <a:extLst>
              <a:ext uri="{FF2B5EF4-FFF2-40B4-BE49-F238E27FC236}">
                <a16:creationId xmlns:a16="http://schemas.microsoft.com/office/drawing/2014/main" id="{28EA5226-7CE5-49B5-8525-0C0BE13CB879}"/>
              </a:ext>
            </a:extLst>
          </p:cNvPr>
          <p:cNvSpPr/>
          <p:nvPr/>
        </p:nvSpPr>
        <p:spPr>
          <a:xfrm>
            <a:off x="627938" y="588856"/>
            <a:ext cx="1159019" cy="34765"/>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gradFill>
            <a:gsLst>
              <a:gs pos="100000">
                <a:schemeClr val="accent5"/>
              </a:gs>
              <a:gs pos="5000">
                <a:schemeClr val="accent5">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600">
              <a:solidFill>
                <a:schemeClr val="accent1"/>
              </a:solidFill>
            </a:endParaRPr>
          </a:p>
        </p:txBody>
      </p:sp>
      <p:sp>
        <p:nvSpPr>
          <p:cNvPr id="222" name="Freeform 8">
            <a:extLst>
              <a:ext uri="{FF2B5EF4-FFF2-40B4-BE49-F238E27FC236}">
                <a16:creationId xmlns:a16="http://schemas.microsoft.com/office/drawing/2014/main" id="{28C7104F-19AE-4672-85D2-EC2792782FA3}"/>
              </a:ext>
            </a:extLst>
          </p:cNvPr>
          <p:cNvSpPr>
            <a:spLocks/>
          </p:cNvSpPr>
          <p:nvPr/>
        </p:nvSpPr>
        <p:spPr bwMode="auto">
          <a:xfrm flipV="1">
            <a:off x="-2148921" y="1738773"/>
            <a:ext cx="2970554" cy="2970554"/>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5"/>
              </a:gs>
              <a:gs pos="100000">
                <a:schemeClr val="accent5">
                  <a:lumMod val="75000"/>
                </a:schemeClr>
              </a:gs>
            </a:gsLst>
            <a:lin ang="6600000" scaled="0"/>
            <a:tileRect/>
          </a:gradFill>
          <a:ln>
            <a:noFill/>
          </a:ln>
          <a:effectLst>
            <a:outerShdw blurRad="1270000" dist="889000" dir="18900000" sx="54000" sy="54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3" name="Freeform 8">
            <a:extLst>
              <a:ext uri="{FF2B5EF4-FFF2-40B4-BE49-F238E27FC236}">
                <a16:creationId xmlns:a16="http://schemas.microsoft.com/office/drawing/2014/main" id="{02DB9AEC-AE40-4AC9-A1CC-8978DBB9D86E}"/>
              </a:ext>
            </a:extLst>
          </p:cNvPr>
          <p:cNvSpPr>
            <a:spLocks/>
          </p:cNvSpPr>
          <p:nvPr/>
        </p:nvSpPr>
        <p:spPr bwMode="auto">
          <a:xfrm flipV="1">
            <a:off x="1377531" y="9537843"/>
            <a:ext cx="660328" cy="660326"/>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2"/>
              </a:gs>
              <a:gs pos="100000">
                <a:schemeClr val="accent2">
                  <a:lumMod val="75000"/>
                </a:schemeClr>
              </a:gs>
            </a:gsLst>
            <a:lin ang="6600000" scaled="0"/>
            <a:tileRect/>
          </a:gradFill>
          <a:ln>
            <a:noFill/>
          </a:ln>
          <a:effectLst>
            <a:outerShdw blurRad="1270000" dist="889000" dir="18900000" sx="54000" sy="54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395D6954-9887-04F1-E35F-CA8A3618C5FE}"/>
              </a:ext>
            </a:extLst>
          </p:cNvPr>
          <p:cNvGrpSpPr/>
          <p:nvPr/>
        </p:nvGrpSpPr>
        <p:grpSpPr>
          <a:xfrm>
            <a:off x="14718893" y="407308"/>
            <a:ext cx="3749069" cy="3559931"/>
            <a:chOff x="11535464" y="1395728"/>
            <a:chExt cx="7030654" cy="6675961"/>
          </a:xfrm>
        </p:grpSpPr>
        <p:sp>
          <p:nvSpPr>
            <p:cNvPr id="199" name="Freeform 5">
              <a:extLst>
                <a:ext uri="{FF2B5EF4-FFF2-40B4-BE49-F238E27FC236}">
                  <a16:creationId xmlns:a16="http://schemas.microsoft.com/office/drawing/2014/main" id="{8E6CEBC6-C162-1832-CADC-DCF75CA97C51}"/>
                </a:ext>
              </a:extLst>
            </p:cNvPr>
            <p:cNvSpPr>
              <a:spLocks/>
            </p:cNvSpPr>
            <p:nvPr/>
          </p:nvSpPr>
          <p:spPr bwMode="auto">
            <a:xfrm>
              <a:off x="11535464" y="4787728"/>
              <a:ext cx="7030654" cy="3283961"/>
            </a:xfrm>
            <a:custGeom>
              <a:avLst/>
              <a:gdLst>
                <a:gd name="T0" fmla="*/ 11 w 17245"/>
                <a:gd name="T1" fmla="*/ 415 h 8057"/>
                <a:gd name="T2" fmla="*/ 99 w 17245"/>
                <a:gd name="T3" fmla="*/ 1227 h 8057"/>
                <a:gd name="T4" fmla="*/ 272 w 17245"/>
                <a:gd name="T5" fmla="*/ 2014 h 8057"/>
                <a:gd name="T6" fmla="*/ 523 w 17245"/>
                <a:gd name="T7" fmla="*/ 2770 h 8057"/>
                <a:gd name="T8" fmla="*/ 850 w 17245"/>
                <a:gd name="T9" fmla="*/ 3493 h 8057"/>
                <a:gd name="T10" fmla="*/ 1248 w 17245"/>
                <a:gd name="T11" fmla="*/ 4178 h 8057"/>
                <a:gd name="T12" fmla="*/ 1713 w 17245"/>
                <a:gd name="T13" fmla="*/ 4821 h 8057"/>
                <a:gd name="T14" fmla="*/ 2240 w 17245"/>
                <a:gd name="T15" fmla="*/ 5417 h 8057"/>
                <a:gd name="T16" fmla="*/ 2825 w 17245"/>
                <a:gd name="T17" fmla="*/ 5964 h 8057"/>
                <a:gd name="T18" fmla="*/ 3463 w 17245"/>
                <a:gd name="T19" fmla="*/ 6456 h 8057"/>
                <a:gd name="T20" fmla="*/ 4151 w 17245"/>
                <a:gd name="T21" fmla="*/ 6890 h 8057"/>
                <a:gd name="T22" fmla="*/ 4885 w 17245"/>
                <a:gd name="T23" fmla="*/ 7262 h 8057"/>
                <a:gd name="T24" fmla="*/ 5658 w 17245"/>
                <a:gd name="T25" fmla="*/ 7568 h 8057"/>
                <a:gd name="T26" fmla="*/ 6467 w 17245"/>
                <a:gd name="T27" fmla="*/ 7803 h 8057"/>
                <a:gd name="T28" fmla="*/ 7310 w 17245"/>
                <a:gd name="T29" fmla="*/ 7964 h 8057"/>
                <a:gd name="T30" fmla="*/ 8179 w 17245"/>
                <a:gd name="T31" fmla="*/ 8046 h 8057"/>
                <a:gd name="T32" fmla="*/ 9066 w 17245"/>
                <a:gd name="T33" fmla="*/ 8046 h 8057"/>
                <a:gd name="T34" fmla="*/ 9936 w 17245"/>
                <a:gd name="T35" fmla="*/ 7964 h 8057"/>
                <a:gd name="T36" fmla="*/ 10778 w 17245"/>
                <a:gd name="T37" fmla="*/ 7803 h 8057"/>
                <a:gd name="T38" fmla="*/ 11587 w 17245"/>
                <a:gd name="T39" fmla="*/ 7568 h 8057"/>
                <a:gd name="T40" fmla="*/ 12361 w 17245"/>
                <a:gd name="T41" fmla="*/ 7262 h 8057"/>
                <a:gd name="T42" fmla="*/ 13093 w 17245"/>
                <a:gd name="T43" fmla="*/ 6890 h 8057"/>
                <a:gd name="T44" fmla="*/ 13781 w 17245"/>
                <a:gd name="T45" fmla="*/ 6456 h 8057"/>
                <a:gd name="T46" fmla="*/ 14420 w 17245"/>
                <a:gd name="T47" fmla="*/ 5964 h 8057"/>
                <a:gd name="T48" fmla="*/ 15005 w 17245"/>
                <a:gd name="T49" fmla="*/ 5417 h 8057"/>
                <a:gd name="T50" fmla="*/ 15532 w 17245"/>
                <a:gd name="T51" fmla="*/ 4821 h 8057"/>
                <a:gd name="T52" fmla="*/ 15997 w 17245"/>
                <a:gd name="T53" fmla="*/ 4178 h 8057"/>
                <a:gd name="T54" fmla="*/ 16394 w 17245"/>
                <a:gd name="T55" fmla="*/ 3493 h 8057"/>
                <a:gd name="T56" fmla="*/ 16721 w 17245"/>
                <a:gd name="T57" fmla="*/ 2770 h 8057"/>
                <a:gd name="T58" fmla="*/ 16973 w 17245"/>
                <a:gd name="T59" fmla="*/ 2014 h 8057"/>
                <a:gd name="T60" fmla="*/ 17145 w 17245"/>
                <a:gd name="T61" fmla="*/ 1227 h 8057"/>
                <a:gd name="T62" fmla="*/ 17234 w 17245"/>
                <a:gd name="T63" fmla="*/ 415 h 8057"/>
                <a:gd name="T64" fmla="*/ 0 w 17245"/>
                <a:gd name="T65" fmla="*/ 0 h 8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45" h="8057">
                  <a:moveTo>
                    <a:pt x="0" y="0"/>
                  </a:moveTo>
                  <a:lnTo>
                    <a:pt x="11" y="415"/>
                  </a:lnTo>
                  <a:lnTo>
                    <a:pt x="44" y="824"/>
                  </a:lnTo>
                  <a:lnTo>
                    <a:pt x="99" y="1227"/>
                  </a:lnTo>
                  <a:lnTo>
                    <a:pt x="176" y="1624"/>
                  </a:lnTo>
                  <a:lnTo>
                    <a:pt x="272" y="2014"/>
                  </a:lnTo>
                  <a:lnTo>
                    <a:pt x="388" y="2396"/>
                  </a:lnTo>
                  <a:lnTo>
                    <a:pt x="523" y="2770"/>
                  </a:lnTo>
                  <a:lnTo>
                    <a:pt x="678" y="3137"/>
                  </a:lnTo>
                  <a:lnTo>
                    <a:pt x="850" y="3493"/>
                  </a:lnTo>
                  <a:lnTo>
                    <a:pt x="1040" y="3841"/>
                  </a:lnTo>
                  <a:lnTo>
                    <a:pt x="1248" y="4178"/>
                  </a:lnTo>
                  <a:lnTo>
                    <a:pt x="1472" y="4504"/>
                  </a:lnTo>
                  <a:lnTo>
                    <a:pt x="1713" y="4821"/>
                  </a:lnTo>
                  <a:lnTo>
                    <a:pt x="1969" y="5125"/>
                  </a:lnTo>
                  <a:lnTo>
                    <a:pt x="2240" y="5417"/>
                  </a:lnTo>
                  <a:lnTo>
                    <a:pt x="2526" y="5697"/>
                  </a:lnTo>
                  <a:lnTo>
                    <a:pt x="2825" y="5964"/>
                  </a:lnTo>
                  <a:lnTo>
                    <a:pt x="3138" y="6218"/>
                  </a:lnTo>
                  <a:lnTo>
                    <a:pt x="3463" y="6456"/>
                  </a:lnTo>
                  <a:lnTo>
                    <a:pt x="3801" y="6681"/>
                  </a:lnTo>
                  <a:lnTo>
                    <a:pt x="4151" y="6890"/>
                  </a:lnTo>
                  <a:lnTo>
                    <a:pt x="4512" y="7084"/>
                  </a:lnTo>
                  <a:lnTo>
                    <a:pt x="4885" y="7262"/>
                  </a:lnTo>
                  <a:lnTo>
                    <a:pt x="5267" y="7423"/>
                  </a:lnTo>
                  <a:lnTo>
                    <a:pt x="5658" y="7568"/>
                  </a:lnTo>
                  <a:lnTo>
                    <a:pt x="6059" y="7695"/>
                  </a:lnTo>
                  <a:lnTo>
                    <a:pt x="6467" y="7803"/>
                  </a:lnTo>
                  <a:lnTo>
                    <a:pt x="6885" y="7894"/>
                  </a:lnTo>
                  <a:lnTo>
                    <a:pt x="7310" y="7964"/>
                  </a:lnTo>
                  <a:lnTo>
                    <a:pt x="7741" y="8015"/>
                  </a:lnTo>
                  <a:lnTo>
                    <a:pt x="8179" y="8046"/>
                  </a:lnTo>
                  <a:lnTo>
                    <a:pt x="8623" y="8057"/>
                  </a:lnTo>
                  <a:lnTo>
                    <a:pt x="9066" y="8046"/>
                  </a:lnTo>
                  <a:lnTo>
                    <a:pt x="9504" y="8015"/>
                  </a:lnTo>
                  <a:lnTo>
                    <a:pt x="9936" y="7964"/>
                  </a:lnTo>
                  <a:lnTo>
                    <a:pt x="10360" y="7894"/>
                  </a:lnTo>
                  <a:lnTo>
                    <a:pt x="10778" y="7803"/>
                  </a:lnTo>
                  <a:lnTo>
                    <a:pt x="11186" y="7695"/>
                  </a:lnTo>
                  <a:lnTo>
                    <a:pt x="11587" y="7568"/>
                  </a:lnTo>
                  <a:lnTo>
                    <a:pt x="11979" y="7423"/>
                  </a:lnTo>
                  <a:lnTo>
                    <a:pt x="12361" y="7262"/>
                  </a:lnTo>
                  <a:lnTo>
                    <a:pt x="12732" y="7084"/>
                  </a:lnTo>
                  <a:lnTo>
                    <a:pt x="13093" y="6890"/>
                  </a:lnTo>
                  <a:lnTo>
                    <a:pt x="13444" y="6681"/>
                  </a:lnTo>
                  <a:lnTo>
                    <a:pt x="13781" y="6456"/>
                  </a:lnTo>
                  <a:lnTo>
                    <a:pt x="14107" y="6218"/>
                  </a:lnTo>
                  <a:lnTo>
                    <a:pt x="14420" y="5964"/>
                  </a:lnTo>
                  <a:lnTo>
                    <a:pt x="14719" y="5697"/>
                  </a:lnTo>
                  <a:lnTo>
                    <a:pt x="15005" y="5417"/>
                  </a:lnTo>
                  <a:lnTo>
                    <a:pt x="15276" y="5125"/>
                  </a:lnTo>
                  <a:lnTo>
                    <a:pt x="15532" y="4821"/>
                  </a:lnTo>
                  <a:lnTo>
                    <a:pt x="15773" y="4504"/>
                  </a:lnTo>
                  <a:lnTo>
                    <a:pt x="15997" y="4178"/>
                  </a:lnTo>
                  <a:lnTo>
                    <a:pt x="16204" y="3841"/>
                  </a:lnTo>
                  <a:lnTo>
                    <a:pt x="16394" y="3493"/>
                  </a:lnTo>
                  <a:lnTo>
                    <a:pt x="16568" y="3137"/>
                  </a:lnTo>
                  <a:lnTo>
                    <a:pt x="16721" y="2770"/>
                  </a:lnTo>
                  <a:lnTo>
                    <a:pt x="16857" y="2396"/>
                  </a:lnTo>
                  <a:lnTo>
                    <a:pt x="16973" y="2014"/>
                  </a:lnTo>
                  <a:lnTo>
                    <a:pt x="17070" y="1624"/>
                  </a:lnTo>
                  <a:lnTo>
                    <a:pt x="17145" y="1227"/>
                  </a:lnTo>
                  <a:lnTo>
                    <a:pt x="17201" y="824"/>
                  </a:lnTo>
                  <a:lnTo>
                    <a:pt x="17234" y="415"/>
                  </a:lnTo>
                  <a:lnTo>
                    <a:pt x="17245" y="0"/>
                  </a:lnTo>
                  <a:lnTo>
                    <a:pt x="0" y="0"/>
                  </a:lnTo>
                  <a:close/>
                </a:path>
              </a:pathLst>
            </a:custGeom>
            <a:gradFill>
              <a:gsLst>
                <a:gs pos="100000">
                  <a:srgbClr val="92D050"/>
                </a:gs>
                <a:gs pos="0">
                  <a:srgbClr val="009242"/>
                </a:gs>
              </a:gsLst>
              <a:lin ang="27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00" name="Freeform 6">
              <a:extLst>
                <a:ext uri="{FF2B5EF4-FFF2-40B4-BE49-F238E27FC236}">
                  <a16:creationId xmlns:a16="http://schemas.microsoft.com/office/drawing/2014/main" id="{07F3CBFF-FA1C-9D06-F3E7-31334D483640}"/>
                </a:ext>
              </a:extLst>
            </p:cNvPr>
            <p:cNvSpPr>
              <a:spLocks/>
            </p:cNvSpPr>
            <p:nvPr/>
          </p:nvSpPr>
          <p:spPr bwMode="auto">
            <a:xfrm>
              <a:off x="12660695" y="5370728"/>
              <a:ext cx="0" cy="2038"/>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lnTo>
                    <a:pt x="0" y="1"/>
                  </a:lnTo>
                  <a:lnTo>
                    <a:pt x="0" y="1"/>
                  </a:lnTo>
                  <a:lnTo>
                    <a:pt x="0" y="1"/>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7">
              <a:extLst>
                <a:ext uri="{FF2B5EF4-FFF2-40B4-BE49-F238E27FC236}">
                  <a16:creationId xmlns:a16="http://schemas.microsoft.com/office/drawing/2014/main" id="{696A09A9-C588-825D-1C43-1E849D94BAD1}"/>
                </a:ext>
              </a:extLst>
            </p:cNvPr>
            <p:cNvSpPr>
              <a:spLocks noChangeArrowheads="1"/>
            </p:cNvSpPr>
            <p:nvPr/>
          </p:nvSpPr>
          <p:spPr bwMode="auto">
            <a:xfrm>
              <a:off x="13096925" y="6391997"/>
              <a:ext cx="2039" cy="2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8">
              <a:extLst>
                <a:ext uri="{FF2B5EF4-FFF2-40B4-BE49-F238E27FC236}">
                  <a16:creationId xmlns:a16="http://schemas.microsoft.com/office/drawing/2014/main" id="{19799757-DE81-91D6-2778-EA7756E39CCA}"/>
                </a:ext>
              </a:extLst>
            </p:cNvPr>
            <p:cNvSpPr>
              <a:spLocks noChangeArrowheads="1"/>
            </p:cNvSpPr>
            <p:nvPr/>
          </p:nvSpPr>
          <p:spPr bwMode="auto">
            <a:xfrm>
              <a:off x="12660695" y="5370728"/>
              <a:ext cx="2039" cy="2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9">
              <a:extLst>
                <a:ext uri="{FF2B5EF4-FFF2-40B4-BE49-F238E27FC236}">
                  <a16:creationId xmlns:a16="http://schemas.microsoft.com/office/drawing/2014/main" id="{EC48ECA2-2DEB-1053-8C39-E956D0E8ADE1}"/>
                </a:ext>
              </a:extLst>
            </p:cNvPr>
            <p:cNvSpPr>
              <a:spLocks/>
            </p:cNvSpPr>
            <p:nvPr/>
          </p:nvSpPr>
          <p:spPr bwMode="auto">
            <a:xfrm>
              <a:off x="12658657" y="5370728"/>
              <a:ext cx="2039" cy="0"/>
            </a:xfrm>
            <a:custGeom>
              <a:avLst/>
              <a:gdLst>
                <a:gd name="T0" fmla="*/ 1 w 1"/>
                <a:gd name="T1" fmla="*/ 1 h 1"/>
                <a:gd name="T2" fmla="*/ 1 w 1"/>
                <a:gd name="T3" fmla="*/ 1 h 1"/>
                <a:gd name="T4" fmla="*/ 0 w 1"/>
                <a:gd name="T5" fmla="*/ 0 h 1"/>
                <a:gd name="T6" fmla="*/ 1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0"/>
                  </a:lnTo>
                  <a:lnTo>
                    <a:pt x="1"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0">
              <a:extLst>
                <a:ext uri="{FF2B5EF4-FFF2-40B4-BE49-F238E27FC236}">
                  <a16:creationId xmlns:a16="http://schemas.microsoft.com/office/drawing/2014/main" id="{B12F628A-D00E-8C4A-8566-4FADA2FD3784}"/>
                </a:ext>
              </a:extLst>
            </p:cNvPr>
            <p:cNvSpPr>
              <a:spLocks/>
            </p:cNvSpPr>
            <p:nvPr/>
          </p:nvSpPr>
          <p:spPr bwMode="auto">
            <a:xfrm>
              <a:off x="12658657" y="5370728"/>
              <a:ext cx="0" cy="0"/>
            </a:xfrm>
            <a:custGeom>
              <a:avLst/>
              <a:gdLst>
                <a:gd name="T0" fmla="*/ 2 w 2"/>
                <a:gd name="T1" fmla="*/ 1 h 1"/>
                <a:gd name="T2" fmla="*/ 2 w 2"/>
                <a:gd name="T3" fmla="*/ 0 h 1"/>
                <a:gd name="T4" fmla="*/ 0 w 2"/>
                <a:gd name="T5" fmla="*/ 0 h 1"/>
                <a:gd name="T6" fmla="*/ 2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0"/>
                  </a:lnTo>
                  <a:lnTo>
                    <a:pt x="2" y="0"/>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1">
              <a:extLst>
                <a:ext uri="{FF2B5EF4-FFF2-40B4-BE49-F238E27FC236}">
                  <a16:creationId xmlns:a16="http://schemas.microsoft.com/office/drawing/2014/main" id="{46BF6EB2-C86C-1270-1382-E7380B801B05}"/>
                </a:ext>
              </a:extLst>
            </p:cNvPr>
            <p:cNvSpPr>
              <a:spLocks/>
            </p:cNvSpPr>
            <p:nvPr/>
          </p:nvSpPr>
          <p:spPr bwMode="auto">
            <a:xfrm>
              <a:off x="13096925" y="639199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2">
              <a:extLst>
                <a:ext uri="{FF2B5EF4-FFF2-40B4-BE49-F238E27FC236}">
                  <a16:creationId xmlns:a16="http://schemas.microsoft.com/office/drawing/2014/main" id="{70EE8542-B4FD-9A9F-3555-D64F9A35CD49}"/>
                </a:ext>
              </a:extLst>
            </p:cNvPr>
            <p:cNvSpPr>
              <a:spLocks noChangeArrowheads="1"/>
            </p:cNvSpPr>
            <p:nvPr/>
          </p:nvSpPr>
          <p:spPr bwMode="auto">
            <a:xfrm>
              <a:off x="12660695" y="5372766"/>
              <a:ext cx="2039" cy="2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3">
              <a:extLst>
                <a:ext uri="{FF2B5EF4-FFF2-40B4-BE49-F238E27FC236}">
                  <a16:creationId xmlns:a16="http://schemas.microsoft.com/office/drawing/2014/main" id="{8E80D09E-D158-6D29-D038-80D8017104BE}"/>
                </a:ext>
              </a:extLst>
            </p:cNvPr>
            <p:cNvSpPr>
              <a:spLocks/>
            </p:cNvSpPr>
            <p:nvPr/>
          </p:nvSpPr>
          <p:spPr bwMode="auto">
            <a:xfrm>
              <a:off x="12658657" y="5370728"/>
              <a:ext cx="0" cy="0"/>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4">
              <a:extLst>
                <a:ext uri="{FF2B5EF4-FFF2-40B4-BE49-F238E27FC236}">
                  <a16:creationId xmlns:a16="http://schemas.microsoft.com/office/drawing/2014/main" id="{25487684-5243-5D1D-5121-6ED0AF20A03E}"/>
                </a:ext>
              </a:extLst>
            </p:cNvPr>
            <p:cNvSpPr>
              <a:spLocks noChangeArrowheads="1"/>
            </p:cNvSpPr>
            <p:nvPr/>
          </p:nvSpPr>
          <p:spPr bwMode="auto">
            <a:xfrm>
              <a:off x="12658657" y="5370728"/>
              <a:ext cx="2039" cy="2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5">
              <a:extLst>
                <a:ext uri="{FF2B5EF4-FFF2-40B4-BE49-F238E27FC236}">
                  <a16:creationId xmlns:a16="http://schemas.microsoft.com/office/drawing/2014/main" id="{D3BDEB4D-8F8E-14E7-AA7F-1B0A815281CF}"/>
                </a:ext>
              </a:extLst>
            </p:cNvPr>
            <p:cNvSpPr>
              <a:spLocks/>
            </p:cNvSpPr>
            <p:nvPr/>
          </p:nvSpPr>
          <p:spPr bwMode="auto">
            <a:xfrm>
              <a:off x="12658657" y="53707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6">
              <a:extLst>
                <a:ext uri="{FF2B5EF4-FFF2-40B4-BE49-F238E27FC236}">
                  <a16:creationId xmlns:a16="http://schemas.microsoft.com/office/drawing/2014/main" id="{CCCF7AA4-A197-7B0E-6F0D-5144319F3AA9}"/>
                </a:ext>
              </a:extLst>
            </p:cNvPr>
            <p:cNvSpPr>
              <a:spLocks/>
            </p:cNvSpPr>
            <p:nvPr/>
          </p:nvSpPr>
          <p:spPr bwMode="auto">
            <a:xfrm>
              <a:off x="12658657" y="5370728"/>
              <a:ext cx="0" cy="0"/>
            </a:xfrm>
            <a:custGeom>
              <a:avLst/>
              <a:gdLst>
                <a:gd name="T0" fmla="*/ 1 w 1"/>
                <a:gd name="T1" fmla="*/ 1 h 1"/>
                <a:gd name="T2" fmla="*/ 0 w 1"/>
                <a:gd name="T3" fmla="*/ 0 h 1"/>
                <a:gd name="T4" fmla="*/ 0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0"/>
                  </a:lnTo>
                  <a:lnTo>
                    <a:pt x="0" y="0"/>
                  </a:lnTo>
                  <a:lnTo>
                    <a:pt x="0"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7">
              <a:extLst>
                <a:ext uri="{FF2B5EF4-FFF2-40B4-BE49-F238E27FC236}">
                  <a16:creationId xmlns:a16="http://schemas.microsoft.com/office/drawing/2014/main" id="{09CC9FEC-8194-F1C7-AF06-70869D1CAF53}"/>
                </a:ext>
              </a:extLst>
            </p:cNvPr>
            <p:cNvSpPr>
              <a:spLocks noChangeArrowheads="1"/>
            </p:cNvSpPr>
            <p:nvPr/>
          </p:nvSpPr>
          <p:spPr bwMode="auto">
            <a:xfrm>
              <a:off x="12660695" y="5370728"/>
              <a:ext cx="2039" cy="2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8">
              <a:extLst>
                <a:ext uri="{FF2B5EF4-FFF2-40B4-BE49-F238E27FC236}">
                  <a16:creationId xmlns:a16="http://schemas.microsoft.com/office/drawing/2014/main" id="{B855BF52-19EF-618E-4C2D-676458BCE41B}"/>
                </a:ext>
              </a:extLst>
            </p:cNvPr>
            <p:cNvSpPr>
              <a:spLocks/>
            </p:cNvSpPr>
            <p:nvPr/>
          </p:nvSpPr>
          <p:spPr bwMode="auto">
            <a:xfrm>
              <a:off x="13096925" y="639199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9">
              <a:extLst>
                <a:ext uri="{FF2B5EF4-FFF2-40B4-BE49-F238E27FC236}">
                  <a16:creationId xmlns:a16="http://schemas.microsoft.com/office/drawing/2014/main" id="{53B2FC50-84E0-4960-E0EF-637B91260B05}"/>
                </a:ext>
              </a:extLst>
            </p:cNvPr>
            <p:cNvSpPr>
              <a:spLocks noChangeArrowheads="1"/>
            </p:cNvSpPr>
            <p:nvPr/>
          </p:nvSpPr>
          <p:spPr bwMode="auto">
            <a:xfrm>
              <a:off x="13096925" y="6391997"/>
              <a:ext cx="2039" cy="2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20">
              <a:extLst>
                <a:ext uri="{FF2B5EF4-FFF2-40B4-BE49-F238E27FC236}">
                  <a16:creationId xmlns:a16="http://schemas.microsoft.com/office/drawing/2014/main" id="{E1B93293-E009-291C-2BCD-1AEC338CFA36}"/>
                </a:ext>
              </a:extLst>
            </p:cNvPr>
            <p:cNvSpPr>
              <a:spLocks/>
            </p:cNvSpPr>
            <p:nvPr/>
          </p:nvSpPr>
          <p:spPr bwMode="auto">
            <a:xfrm>
              <a:off x="12509849" y="4979343"/>
              <a:ext cx="1512538" cy="2482846"/>
            </a:xfrm>
            <a:custGeom>
              <a:avLst/>
              <a:gdLst>
                <a:gd name="T0" fmla="*/ 3493 w 3713"/>
                <a:gd name="T1" fmla="*/ 2798 h 6086"/>
                <a:gd name="T2" fmla="*/ 2946 w 3713"/>
                <a:gd name="T3" fmla="*/ 2494 h 6086"/>
                <a:gd name="T4" fmla="*/ 2718 w 3713"/>
                <a:gd name="T5" fmla="*/ 2368 h 6086"/>
                <a:gd name="T6" fmla="*/ 2445 w 3713"/>
                <a:gd name="T7" fmla="*/ 2230 h 6086"/>
                <a:gd name="T8" fmla="*/ 2309 w 3713"/>
                <a:gd name="T9" fmla="*/ 1858 h 6086"/>
                <a:gd name="T10" fmla="*/ 1998 w 3713"/>
                <a:gd name="T11" fmla="*/ 1569 h 6086"/>
                <a:gd name="T12" fmla="*/ 1728 w 3713"/>
                <a:gd name="T13" fmla="*/ 1377 h 6086"/>
                <a:gd name="T14" fmla="*/ 1572 w 3713"/>
                <a:gd name="T15" fmla="*/ 1188 h 6086"/>
                <a:gd name="T16" fmla="*/ 1438 w 3713"/>
                <a:gd name="T17" fmla="*/ 1071 h 6086"/>
                <a:gd name="T18" fmla="*/ 1296 w 3713"/>
                <a:gd name="T19" fmla="*/ 1124 h 6086"/>
                <a:gd name="T20" fmla="*/ 1083 w 3713"/>
                <a:gd name="T21" fmla="*/ 947 h 6086"/>
                <a:gd name="T22" fmla="*/ 987 w 3713"/>
                <a:gd name="T23" fmla="*/ 1000 h 6086"/>
                <a:gd name="T24" fmla="*/ 846 w 3713"/>
                <a:gd name="T25" fmla="*/ 1003 h 6086"/>
                <a:gd name="T26" fmla="*/ 725 w 3713"/>
                <a:gd name="T27" fmla="*/ 1212 h 6086"/>
                <a:gd name="T28" fmla="*/ 566 w 3713"/>
                <a:gd name="T29" fmla="*/ 1178 h 6086"/>
                <a:gd name="T30" fmla="*/ 467 w 3713"/>
                <a:gd name="T31" fmla="*/ 923 h 6086"/>
                <a:gd name="T32" fmla="*/ 348 w 3713"/>
                <a:gd name="T33" fmla="*/ 563 h 6086"/>
                <a:gd name="T34" fmla="*/ 353 w 3713"/>
                <a:gd name="T35" fmla="*/ 233 h 6086"/>
                <a:gd name="T36" fmla="*/ 305 w 3713"/>
                <a:gd name="T37" fmla="*/ 96 h 6086"/>
                <a:gd name="T38" fmla="*/ 201 w 3713"/>
                <a:gd name="T39" fmla="*/ 340 h 6086"/>
                <a:gd name="T40" fmla="*/ 138 w 3713"/>
                <a:gd name="T41" fmla="*/ 162 h 6086"/>
                <a:gd name="T42" fmla="*/ 30 w 3713"/>
                <a:gd name="T43" fmla="*/ 219 h 6086"/>
                <a:gd name="T44" fmla="*/ 172 w 3713"/>
                <a:gd name="T45" fmla="*/ 553 h 6086"/>
                <a:gd name="T46" fmla="*/ 250 w 3713"/>
                <a:gd name="T47" fmla="*/ 764 h 6086"/>
                <a:gd name="T48" fmla="*/ 369 w 3713"/>
                <a:gd name="T49" fmla="*/ 916 h 6086"/>
                <a:gd name="T50" fmla="*/ 385 w 3713"/>
                <a:gd name="T51" fmla="*/ 1072 h 6086"/>
                <a:gd name="T52" fmla="*/ 531 w 3713"/>
                <a:gd name="T53" fmla="*/ 1283 h 6086"/>
                <a:gd name="T54" fmla="*/ 637 w 3713"/>
                <a:gd name="T55" fmla="*/ 1231 h 6086"/>
                <a:gd name="T56" fmla="*/ 724 w 3713"/>
                <a:gd name="T57" fmla="*/ 1509 h 6086"/>
                <a:gd name="T58" fmla="*/ 697 w 3713"/>
                <a:gd name="T59" fmla="*/ 1773 h 6086"/>
                <a:gd name="T60" fmla="*/ 633 w 3713"/>
                <a:gd name="T61" fmla="*/ 2054 h 6086"/>
                <a:gd name="T62" fmla="*/ 710 w 3713"/>
                <a:gd name="T63" fmla="*/ 2335 h 6086"/>
                <a:gd name="T64" fmla="*/ 841 w 3713"/>
                <a:gd name="T65" fmla="*/ 2248 h 6086"/>
                <a:gd name="T66" fmla="*/ 915 w 3713"/>
                <a:gd name="T67" fmla="*/ 2088 h 6086"/>
                <a:gd name="T68" fmla="*/ 1031 w 3713"/>
                <a:gd name="T69" fmla="*/ 2285 h 6086"/>
                <a:gd name="T70" fmla="*/ 1125 w 3713"/>
                <a:gd name="T71" fmla="*/ 2358 h 6086"/>
                <a:gd name="T72" fmla="*/ 1049 w 3713"/>
                <a:gd name="T73" fmla="*/ 2462 h 6086"/>
                <a:gd name="T74" fmla="*/ 1020 w 3713"/>
                <a:gd name="T75" fmla="*/ 2619 h 6086"/>
                <a:gd name="T76" fmla="*/ 1167 w 3713"/>
                <a:gd name="T77" fmla="*/ 2924 h 6086"/>
                <a:gd name="T78" fmla="*/ 1304 w 3713"/>
                <a:gd name="T79" fmla="*/ 3059 h 6086"/>
                <a:gd name="T80" fmla="*/ 1397 w 3713"/>
                <a:gd name="T81" fmla="*/ 3329 h 6086"/>
                <a:gd name="T82" fmla="*/ 1441 w 3713"/>
                <a:gd name="T83" fmla="*/ 3463 h 6086"/>
                <a:gd name="T84" fmla="*/ 1442 w 3713"/>
                <a:gd name="T85" fmla="*/ 3632 h 6086"/>
                <a:gd name="T86" fmla="*/ 1577 w 3713"/>
                <a:gd name="T87" fmla="*/ 3966 h 6086"/>
                <a:gd name="T88" fmla="*/ 1731 w 3713"/>
                <a:gd name="T89" fmla="*/ 4444 h 6086"/>
                <a:gd name="T90" fmla="*/ 1885 w 3713"/>
                <a:gd name="T91" fmla="*/ 4755 h 6086"/>
                <a:gd name="T92" fmla="*/ 2063 w 3713"/>
                <a:gd name="T93" fmla="*/ 5084 h 6086"/>
                <a:gd name="T94" fmla="*/ 2256 w 3713"/>
                <a:gd name="T95" fmla="*/ 5338 h 6086"/>
                <a:gd name="T96" fmla="*/ 2413 w 3713"/>
                <a:gd name="T97" fmla="*/ 5544 h 6086"/>
                <a:gd name="T98" fmla="*/ 2929 w 3713"/>
                <a:gd name="T99" fmla="*/ 5962 h 6086"/>
                <a:gd name="T100" fmla="*/ 2808 w 3713"/>
                <a:gd name="T101" fmla="*/ 5785 h 6086"/>
                <a:gd name="T102" fmla="*/ 2636 w 3713"/>
                <a:gd name="T103" fmla="*/ 5508 h 6086"/>
                <a:gd name="T104" fmla="*/ 2643 w 3713"/>
                <a:gd name="T105" fmla="*/ 5400 h 6086"/>
                <a:gd name="T106" fmla="*/ 2805 w 3713"/>
                <a:gd name="T107" fmla="*/ 5310 h 6086"/>
                <a:gd name="T108" fmla="*/ 2775 w 3713"/>
                <a:gd name="T109" fmla="*/ 5081 h 6086"/>
                <a:gd name="T110" fmla="*/ 2952 w 3713"/>
                <a:gd name="T111" fmla="*/ 4967 h 6086"/>
                <a:gd name="T112" fmla="*/ 2934 w 3713"/>
                <a:gd name="T113" fmla="*/ 4650 h 6086"/>
                <a:gd name="T114" fmla="*/ 3270 w 3713"/>
                <a:gd name="T115" fmla="*/ 4428 h 6086"/>
                <a:gd name="T116" fmla="*/ 3400 w 3713"/>
                <a:gd name="T117" fmla="*/ 4292 h 6086"/>
                <a:gd name="T118" fmla="*/ 3428 w 3713"/>
                <a:gd name="T119" fmla="*/ 4050 h 6086"/>
                <a:gd name="T120" fmla="*/ 3396 w 3713"/>
                <a:gd name="T121" fmla="*/ 3722 h 6086"/>
                <a:gd name="T122" fmla="*/ 3486 w 3713"/>
                <a:gd name="T123" fmla="*/ 3556 h 6086"/>
                <a:gd name="T124" fmla="*/ 3672 w 3713"/>
                <a:gd name="T125" fmla="*/ 3182 h 6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13" h="6086">
                  <a:moveTo>
                    <a:pt x="3687" y="3003"/>
                  </a:moveTo>
                  <a:lnTo>
                    <a:pt x="3684" y="2998"/>
                  </a:lnTo>
                  <a:lnTo>
                    <a:pt x="3677" y="2989"/>
                  </a:lnTo>
                  <a:lnTo>
                    <a:pt x="3670" y="2977"/>
                  </a:lnTo>
                  <a:lnTo>
                    <a:pt x="3662" y="2966"/>
                  </a:lnTo>
                  <a:lnTo>
                    <a:pt x="3655" y="2960"/>
                  </a:lnTo>
                  <a:lnTo>
                    <a:pt x="3649" y="2955"/>
                  </a:lnTo>
                  <a:lnTo>
                    <a:pt x="3645" y="2951"/>
                  </a:lnTo>
                  <a:lnTo>
                    <a:pt x="3644" y="2945"/>
                  </a:lnTo>
                  <a:lnTo>
                    <a:pt x="3643" y="2935"/>
                  </a:lnTo>
                  <a:lnTo>
                    <a:pt x="3643" y="2922"/>
                  </a:lnTo>
                  <a:lnTo>
                    <a:pt x="3643" y="2909"/>
                  </a:lnTo>
                  <a:lnTo>
                    <a:pt x="3643" y="2898"/>
                  </a:lnTo>
                  <a:lnTo>
                    <a:pt x="3641" y="2888"/>
                  </a:lnTo>
                  <a:lnTo>
                    <a:pt x="3639" y="2880"/>
                  </a:lnTo>
                  <a:lnTo>
                    <a:pt x="3634" y="2874"/>
                  </a:lnTo>
                  <a:lnTo>
                    <a:pt x="3630" y="2867"/>
                  </a:lnTo>
                  <a:lnTo>
                    <a:pt x="3623" y="2859"/>
                  </a:lnTo>
                  <a:lnTo>
                    <a:pt x="3615" y="2851"/>
                  </a:lnTo>
                  <a:lnTo>
                    <a:pt x="3609" y="2843"/>
                  </a:lnTo>
                  <a:lnTo>
                    <a:pt x="3604" y="2836"/>
                  </a:lnTo>
                  <a:lnTo>
                    <a:pt x="3601" y="2830"/>
                  </a:lnTo>
                  <a:lnTo>
                    <a:pt x="3599" y="2825"/>
                  </a:lnTo>
                  <a:lnTo>
                    <a:pt x="3597" y="2822"/>
                  </a:lnTo>
                  <a:lnTo>
                    <a:pt x="3595" y="2817"/>
                  </a:lnTo>
                  <a:lnTo>
                    <a:pt x="3589" y="2814"/>
                  </a:lnTo>
                  <a:lnTo>
                    <a:pt x="3582" y="2809"/>
                  </a:lnTo>
                  <a:lnTo>
                    <a:pt x="3574" y="2806"/>
                  </a:lnTo>
                  <a:lnTo>
                    <a:pt x="3565" y="2803"/>
                  </a:lnTo>
                  <a:lnTo>
                    <a:pt x="3555" y="2801"/>
                  </a:lnTo>
                  <a:lnTo>
                    <a:pt x="3546" y="2798"/>
                  </a:lnTo>
                  <a:lnTo>
                    <a:pt x="3528" y="2796"/>
                  </a:lnTo>
                  <a:lnTo>
                    <a:pt x="3517" y="2796"/>
                  </a:lnTo>
                  <a:lnTo>
                    <a:pt x="3506" y="2797"/>
                  </a:lnTo>
                  <a:lnTo>
                    <a:pt x="3493" y="2798"/>
                  </a:lnTo>
                  <a:lnTo>
                    <a:pt x="3485" y="2797"/>
                  </a:lnTo>
                  <a:lnTo>
                    <a:pt x="3477" y="2794"/>
                  </a:lnTo>
                  <a:lnTo>
                    <a:pt x="3473" y="2791"/>
                  </a:lnTo>
                  <a:lnTo>
                    <a:pt x="3469" y="2787"/>
                  </a:lnTo>
                  <a:lnTo>
                    <a:pt x="3463" y="2783"/>
                  </a:lnTo>
                  <a:lnTo>
                    <a:pt x="3459" y="2777"/>
                  </a:lnTo>
                  <a:lnTo>
                    <a:pt x="3449" y="2764"/>
                  </a:lnTo>
                  <a:lnTo>
                    <a:pt x="3437" y="2753"/>
                  </a:lnTo>
                  <a:lnTo>
                    <a:pt x="3424" y="2742"/>
                  </a:lnTo>
                  <a:lnTo>
                    <a:pt x="3412" y="2731"/>
                  </a:lnTo>
                  <a:lnTo>
                    <a:pt x="3394" y="2717"/>
                  </a:lnTo>
                  <a:lnTo>
                    <a:pt x="3385" y="2711"/>
                  </a:lnTo>
                  <a:lnTo>
                    <a:pt x="3361" y="2688"/>
                  </a:lnTo>
                  <a:lnTo>
                    <a:pt x="3307" y="2638"/>
                  </a:lnTo>
                  <a:lnTo>
                    <a:pt x="3251" y="2588"/>
                  </a:lnTo>
                  <a:lnTo>
                    <a:pt x="3220" y="2560"/>
                  </a:lnTo>
                  <a:lnTo>
                    <a:pt x="3213" y="2557"/>
                  </a:lnTo>
                  <a:lnTo>
                    <a:pt x="3205" y="2552"/>
                  </a:lnTo>
                  <a:lnTo>
                    <a:pt x="3194" y="2549"/>
                  </a:lnTo>
                  <a:lnTo>
                    <a:pt x="3181" y="2546"/>
                  </a:lnTo>
                  <a:lnTo>
                    <a:pt x="3167" y="2542"/>
                  </a:lnTo>
                  <a:lnTo>
                    <a:pt x="3153" y="2540"/>
                  </a:lnTo>
                  <a:lnTo>
                    <a:pt x="3138" y="2540"/>
                  </a:lnTo>
                  <a:lnTo>
                    <a:pt x="3124" y="2541"/>
                  </a:lnTo>
                  <a:lnTo>
                    <a:pt x="3100" y="2546"/>
                  </a:lnTo>
                  <a:lnTo>
                    <a:pt x="3082" y="2550"/>
                  </a:lnTo>
                  <a:lnTo>
                    <a:pt x="3074" y="2551"/>
                  </a:lnTo>
                  <a:lnTo>
                    <a:pt x="3068" y="2551"/>
                  </a:lnTo>
                  <a:lnTo>
                    <a:pt x="3060" y="2549"/>
                  </a:lnTo>
                  <a:lnTo>
                    <a:pt x="3052" y="2547"/>
                  </a:lnTo>
                  <a:lnTo>
                    <a:pt x="3028" y="2533"/>
                  </a:lnTo>
                  <a:lnTo>
                    <a:pt x="2995" y="2516"/>
                  </a:lnTo>
                  <a:lnTo>
                    <a:pt x="2966" y="2500"/>
                  </a:lnTo>
                  <a:lnTo>
                    <a:pt x="2954" y="2494"/>
                  </a:lnTo>
                  <a:lnTo>
                    <a:pt x="2946" y="2494"/>
                  </a:lnTo>
                  <a:lnTo>
                    <a:pt x="2929" y="2495"/>
                  </a:lnTo>
                  <a:lnTo>
                    <a:pt x="2920" y="2495"/>
                  </a:lnTo>
                  <a:lnTo>
                    <a:pt x="2911" y="2496"/>
                  </a:lnTo>
                  <a:lnTo>
                    <a:pt x="2903" y="2498"/>
                  </a:lnTo>
                  <a:lnTo>
                    <a:pt x="2899" y="2499"/>
                  </a:lnTo>
                  <a:lnTo>
                    <a:pt x="2889" y="2505"/>
                  </a:lnTo>
                  <a:lnTo>
                    <a:pt x="2873" y="2511"/>
                  </a:lnTo>
                  <a:lnTo>
                    <a:pt x="2866" y="2513"/>
                  </a:lnTo>
                  <a:lnTo>
                    <a:pt x="2858" y="2514"/>
                  </a:lnTo>
                  <a:lnTo>
                    <a:pt x="2855" y="2513"/>
                  </a:lnTo>
                  <a:lnTo>
                    <a:pt x="2851" y="2511"/>
                  </a:lnTo>
                  <a:lnTo>
                    <a:pt x="2849" y="2510"/>
                  </a:lnTo>
                  <a:lnTo>
                    <a:pt x="2846" y="2508"/>
                  </a:lnTo>
                  <a:lnTo>
                    <a:pt x="2838" y="2497"/>
                  </a:lnTo>
                  <a:lnTo>
                    <a:pt x="2831" y="2486"/>
                  </a:lnTo>
                  <a:lnTo>
                    <a:pt x="2828" y="2481"/>
                  </a:lnTo>
                  <a:lnTo>
                    <a:pt x="2826" y="2476"/>
                  </a:lnTo>
                  <a:lnTo>
                    <a:pt x="2825" y="2471"/>
                  </a:lnTo>
                  <a:lnTo>
                    <a:pt x="2825" y="2466"/>
                  </a:lnTo>
                  <a:lnTo>
                    <a:pt x="2824" y="2461"/>
                  </a:lnTo>
                  <a:lnTo>
                    <a:pt x="2820" y="2452"/>
                  </a:lnTo>
                  <a:lnTo>
                    <a:pt x="2816" y="2442"/>
                  </a:lnTo>
                  <a:lnTo>
                    <a:pt x="2810" y="2431"/>
                  </a:lnTo>
                  <a:lnTo>
                    <a:pt x="2802" y="2412"/>
                  </a:lnTo>
                  <a:lnTo>
                    <a:pt x="2797" y="2403"/>
                  </a:lnTo>
                  <a:lnTo>
                    <a:pt x="2795" y="2400"/>
                  </a:lnTo>
                  <a:lnTo>
                    <a:pt x="2789" y="2391"/>
                  </a:lnTo>
                  <a:lnTo>
                    <a:pt x="2786" y="2387"/>
                  </a:lnTo>
                  <a:lnTo>
                    <a:pt x="2782" y="2382"/>
                  </a:lnTo>
                  <a:lnTo>
                    <a:pt x="2777" y="2380"/>
                  </a:lnTo>
                  <a:lnTo>
                    <a:pt x="2772" y="2379"/>
                  </a:lnTo>
                  <a:lnTo>
                    <a:pt x="2757" y="2377"/>
                  </a:lnTo>
                  <a:lnTo>
                    <a:pt x="2740" y="2373"/>
                  </a:lnTo>
                  <a:lnTo>
                    <a:pt x="2724" y="2369"/>
                  </a:lnTo>
                  <a:lnTo>
                    <a:pt x="2718" y="2368"/>
                  </a:lnTo>
                  <a:lnTo>
                    <a:pt x="2670" y="2331"/>
                  </a:lnTo>
                  <a:lnTo>
                    <a:pt x="2662" y="2327"/>
                  </a:lnTo>
                  <a:lnTo>
                    <a:pt x="2643" y="2315"/>
                  </a:lnTo>
                  <a:lnTo>
                    <a:pt x="2619" y="2302"/>
                  </a:lnTo>
                  <a:lnTo>
                    <a:pt x="2602" y="2294"/>
                  </a:lnTo>
                  <a:lnTo>
                    <a:pt x="2590" y="2288"/>
                  </a:lnTo>
                  <a:lnTo>
                    <a:pt x="2578" y="2285"/>
                  </a:lnTo>
                  <a:lnTo>
                    <a:pt x="2574" y="2284"/>
                  </a:lnTo>
                  <a:lnTo>
                    <a:pt x="2570" y="2284"/>
                  </a:lnTo>
                  <a:lnTo>
                    <a:pt x="2566" y="2285"/>
                  </a:lnTo>
                  <a:lnTo>
                    <a:pt x="2563" y="2288"/>
                  </a:lnTo>
                  <a:lnTo>
                    <a:pt x="2560" y="2295"/>
                  </a:lnTo>
                  <a:lnTo>
                    <a:pt x="2556" y="2299"/>
                  </a:lnTo>
                  <a:lnTo>
                    <a:pt x="2552" y="2302"/>
                  </a:lnTo>
                  <a:lnTo>
                    <a:pt x="2544" y="2302"/>
                  </a:lnTo>
                  <a:lnTo>
                    <a:pt x="2535" y="2303"/>
                  </a:lnTo>
                  <a:lnTo>
                    <a:pt x="2529" y="2303"/>
                  </a:lnTo>
                  <a:lnTo>
                    <a:pt x="2525" y="2303"/>
                  </a:lnTo>
                  <a:lnTo>
                    <a:pt x="2523" y="2302"/>
                  </a:lnTo>
                  <a:lnTo>
                    <a:pt x="2521" y="2299"/>
                  </a:lnTo>
                  <a:lnTo>
                    <a:pt x="2519" y="2296"/>
                  </a:lnTo>
                  <a:lnTo>
                    <a:pt x="2514" y="2285"/>
                  </a:lnTo>
                  <a:lnTo>
                    <a:pt x="2509" y="2272"/>
                  </a:lnTo>
                  <a:lnTo>
                    <a:pt x="2504" y="2260"/>
                  </a:lnTo>
                  <a:lnTo>
                    <a:pt x="2503" y="2255"/>
                  </a:lnTo>
                  <a:lnTo>
                    <a:pt x="2504" y="2252"/>
                  </a:lnTo>
                  <a:lnTo>
                    <a:pt x="2507" y="2246"/>
                  </a:lnTo>
                  <a:lnTo>
                    <a:pt x="2507" y="2243"/>
                  </a:lnTo>
                  <a:lnTo>
                    <a:pt x="2506" y="2240"/>
                  </a:lnTo>
                  <a:lnTo>
                    <a:pt x="2501" y="2238"/>
                  </a:lnTo>
                  <a:lnTo>
                    <a:pt x="2495" y="2235"/>
                  </a:lnTo>
                  <a:lnTo>
                    <a:pt x="2478" y="2234"/>
                  </a:lnTo>
                  <a:lnTo>
                    <a:pt x="2461" y="2232"/>
                  </a:lnTo>
                  <a:lnTo>
                    <a:pt x="2450" y="2231"/>
                  </a:lnTo>
                  <a:lnTo>
                    <a:pt x="2445" y="2230"/>
                  </a:lnTo>
                  <a:lnTo>
                    <a:pt x="2440" y="2227"/>
                  </a:lnTo>
                  <a:lnTo>
                    <a:pt x="2430" y="2218"/>
                  </a:lnTo>
                  <a:lnTo>
                    <a:pt x="2418" y="2207"/>
                  </a:lnTo>
                  <a:lnTo>
                    <a:pt x="2410" y="2198"/>
                  </a:lnTo>
                  <a:lnTo>
                    <a:pt x="2401" y="2184"/>
                  </a:lnTo>
                  <a:lnTo>
                    <a:pt x="2390" y="2160"/>
                  </a:lnTo>
                  <a:lnTo>
                    <a:pt x="2385" y="2148"/>
                  </a:lnTo>
                  <a:lnTo>
                    <a:pt x="2383" y="2137"/>
                  </a:lnTo>
                  <a:lnTo>
                    <a:pt x="2382" y="2132"/>
                  </a:lnTo>
                  <a:lnTo>
                    <a:pt x="2382" y="2126"/>
                  </a:lnTo>
                  <a:lnTo>
                    <a:pt x="2383" y="2122"/>
                  </a:lnTo>
                  <a:lnTo>
                    <a:pt x="2385" y="2117"/>
                  </a:lnTo>
                  <a:lnTo>
                    <a:pt x="2390" y="2110"/>
                  </a:lnTo>
                  <a:lnTo>
                    <a:pt x="2390" y="2111"/>
                  </a:lnTo>
                  <a:lnTo>
                    <a:pt x="2390" y="2110"/>
                  </a:lnTo>
                  <a:lnTo>
                    <a:pt x="2395" y="2099"/>
                  </a:lnTo>
                  <a:lnTo>
                    <a:pt x="2401" y="2090"/>
                  </a:lnTo>
                  <a:lnTo>
                    <a:pt x="2404" y="2082"/>
                  </a:lnTo>
                  <a:lnTo>
                    <a:pt x="2406" y="2075"/>
                  </a:lnTo>
                  <a:lnTo>
                    <a:pt x="2407" y="2069"/>
                  </a:lnTo>
                  <a:lnTo>
                    <a:pt x="2407" y="2063"/>
                  </a:lnTo>
                  <a:lnTo>
                    <a:pt x="2407" y="2059"/>
                  </a:lnTo>
                  <a:lnTo>
                    <a:pt x="2406" y="2055"/>
                  </a:lnTo>
                  <a:lnTo>
                    <a:pt x="2404" y="2052"/>
                  </a:lnTo>
                  <a:lnTo>
                    <a:pt x="2392" y="2037"/>
                  </a:lnTo>
                  <a:lnTo>
                    <a:pt x="2371" y="2008"/>
                  </a:lnTo>
                  <a:lnTo>
                    <a:pt x="2359" y="1993"/>
                  </a:lnTo>
                  <a:lnTo>
                    <a:pt x="2348" y="1976"/>
                  </a:lnTo>
                  <a:lnTo>
                    <a:pt x="2339" y="1962"/>
                  </a:lnTo>
                  <a:lnTo>
                    <a:pt x="2332" y="1951"/>
                  </a:lnTo>
                  <a:lnTo>
                    <a:pt x="2324" y="1926"/>
                  </a:lnTo>
                  <a:lnTo>
                    <a:pt x="2316" y="1901"/>
                  </a:lnTo>
                  <a:lnTo>
                    <a:pt x="2310" y="1878"/>
                  </a:lnTo>
                  <a:lnTo>
                    <a:pt x="2308" y="1862"/>
                  </a:lnTo>
                  <a:lnTo>
                    <a:pt x="2309" y="1858"/>
                  </a:lnTo>
                  <a:lnTo>
                    <a:pt x="2312" y="1853"/>
                  </a:lnTo>
                  <a:lnTo>
                    <a:pt x="2317" y="1849"/>
                  </a:lnTo>
                  <a:lnTo>
                    <a:pt x="2320" y="1844"/>
                  </a:lnTo>
                  <a:lnTo>
                    <a:pt x="2321" y="1841"/>
                  </a:lnTo>
                  <a:lnTo>
                    <a:pt x="2321" y="1838"/>
                  </a:lnTo>
                  <a:lnTo>
                    <a:pt x="2321" y="1835"/>
                  </a:lnTo>
                  <a:lnTo>
                    <a:pt x="2320" y="1831"/>
                  </a:lnTo>
                  <a:lnTo>
                    <a:pt x="2319" y="1827"/>
                  </a:lnTo>
                  <a:lnTo>
                    <a:pt x="2316" y="1824"/>
                  </a:lnTo>
                  <a:lnTo>
                    <a:pt x="2311" y="1818"/>
                  </a:lnTo>
                  <a:lnTo>
                    <a:pt x="2305" y="1813"/>
                  </a:lnTo>
                  <a:lnTo>
                    <a:pt x="2289" y="1797"/>
                  </a:lnTo>
                  <a:lnTo>
                    <a:pt x="2268" y="1775"/>
                  </a:lnTo>
                  <a:lnTo>
                    <a:pt x="2244" y="1747"/>
                  </a:lnTo>
                  <a:lnTo>
                    <a:pt x="2218" y="1719"/>
                  </a:lnTo>
                  <a:lnTo>
                    <a:pt x="2194" y="1691"/>
                  </a:lnTo>
                  <a:lnTo>
                    <a:pt x="2171" y="1666"/>
                  </a:lnTo>
                  <a:lnTo>
                    <a:pt x="2161" y="1656"/>
                  </a:lnTo>
                  <a:lnTo>
                    <a:pt x="2153" y="1647"/>
                  </a:lnTo>
                  <a:lnTo>
                    <a:pt x="2146" y="1642"/>
                  </a:lnTo>
                  <a:lnTo>
                    <a:pt x="2140" y="1637"/>
                  </a:lnTo>
                  <a:lnTo>
                    <a:pt x="2121" y="1625"/>
                  </a:lnTo>
                  <a:lnTo>
                    <a:pt x="2101" y="1613"/>
                  </a:lnTo>
                  <a:lnTo>
                    <a:pt x="2093" y="1607"/>
                  </a:lnTo>
                  <a:lnTo>
                    <a:pt x="2084" y="1603"/>
                  </a:lnTo>
                  <a:lnTo>
                    <a:pt x="2076" y="1600"/>
                  </a:lnTo>
                  <a:lnTo>
                    <a:pt x="2068" y="1598"/>
                  </a:lnTo>
                  <a:lnTo>
                    <a:pt x="2063" y="1597"/>
                  </a:lnTo>
                  <a:lnTo>
                    <a:pt x="2055" y="1595"/>
                  </a:lnTo>
                  <a:lnTo>
                    <a:pt x="2048" y="1592"/>
                  </a:lnTo>
                  <a:lnTo>
                    <a:pt x="2041" y="1587"/>
                  </a:lnTo>
                  <a:lnTo>
                    <a:pt x="2029" y="1579"/>
                  </a:lnTo>
                  <a:lnTo>
                    <a:pt x="2020" y="1574"/>
                  </a:lnTo>
                  <a:lnTo>
                    <a:pt x="2010" y="1572"/>
                  </a:lnTo>
                  <a:lnTo>
                    <a:pt x="1998" y="1569"/>
                  </a:lnTo>
                  <a:lnTo>
                    <a:pt x="1984" y="1568"/>
                  </a:lnTo>
                  <a:lnTo>
                    <a:pt x="1975" y="1569"/>
                  </a:lnTo>
                  <a:lnTo>
                    <a:pt x="1968" y="1569"/>
                  </a:lnTo>
                  <a:lnTo>
                    <a:pt x="1959" y="1568"/>
                  </a:lnTo>
                  <a:lnTo>
                    <a:pt x="1955" y="1568"/>
                  </a:lnTo>
                  <a:lnTo>
                    <a:pt x="1950" y="1569"/>
                  </a:lnTo>
                  <a:lnTo>
                    <a:pt x="1946" y="1572"/>
                  </a:lnTo>
                  <a:lnTo>
                    <a:pt x="1942" y="1576"/>
                  </a:lnTo>
                  <a:lnTo>
                    <a:pt x="1940" y="1582"/>
                  </a:lnTo>
                  <a:lnTo>
                    <a:pt x="1941" y="1585"/>
                  </a:lnTo>
                  <a:lnTo>
                    <a:pt x="1942" y="1587"/>
                  </a:lnTo>
                  <a:lnTo>
                    <a:pt x="1943" y="1589"/>
                  </a:lnTo>
                  <a:lnTo>
                    <a:pt x="1945" y="1590"/>
                  </a:lnTo>
                  <a:lnTo>
                    <a:pt x="1943" y="1591"/>
                  </a:lnTo>
                  <a:lnTo>
                    <a:pt x="1940" y="1592"/>
                  </a:lnTo>
                  <a:lnTo>
                    <a:pt x="1935" y="1593"/>
                  </a:lnTo>
                  <a:lnTo>
                    <a:pt x="1925" y="1594"/>
                  </a:lnTo>
                  <a:lnTo>
                    <a:pt x="1914" y="1593"/>
                  </a:lnTo>
                  <a:lnTo>
                    <a:pt x="1903" y="1590"/>
                  </a:lnTo>
                  <a:lnTo>
                    <a:pt x="1892" y="1585"/>
                  </a:lnTo>
                  <a:lnTo>
                    <a:pt x="1873" y="1577"/>
                  </a:lnTo>
                  <a:lnTo>
                    <a:pt x="1865" y="1574"/>
                  </a:lnTo>
                  <a:lnTo>
                    <a:pt x="1863" y="1569"/>
                  </a:lnTo>
                  <a:lnTo>
                    <a:pt x="1855" y="1555"/>
                  </a:lnTo>
                  <a:lnTo>
                    <a:pt x="1846" y="1540"/>
                  </a:lnTo>
                  <a:lnTo>
                    <a:pt x="1837" y="1530"/>
                  </a:lnTo>
                  <a:lnTo>
                    <a:pt x="1829" y="1520"/>
                  </a:lnTo>
                  <a:lnTo>
                    <a:pt x="1816" y="1505"/>
                  </a:lnTo>
                  <a:lnTo>
                    <a:pt x="1807" y="1491"/>
                  </a:lnTo>
                  <a:lnTo>
                    <a:pt x="1802" y="1486"/>
                  </a:lnTo>
                  <a:lnTo>
                    <a:pt x="1780" y="1467"/>
                  </a:lnTo>
                  <a:lnTo>
                    <a:pt x="1774" y="1456"/>
                  </a:lnTo>
                  <a:lnTo>
                    <a:pt x="1761" y="1432"/>
                  </a:lnTo>
                  <a:lnTo>
                    <a:pt x="1745" y="1402"/>
                  </a:lnTo>
                  <a:lnTo>
                    <a:pt x="1728" y="1377"/>
                  </a:lnTo>
                  <a:lnTo>
                    <a:pt x="1716" y="1358"/>
                  </a:lnTo>
                  <a:lnTo>
                    <a:pt x="1706" y="1342"/>
                  </a:lnTo>
                  <a:lnTo>
                    <a:pt x="1701" y="1336"/>
                  </a:lnTo>
                  <a:lnTo>
                    <a:pt x="1695" y="1330"/>
                  </a:lnTo>
                  <a:lnTo>
                    <a:pt x="1688" y="1326"/>
                  </a:lnTo>
                  <a:lnTo>
                    <a:pt x="1682" y="1321"/>
                  </a:lnTo>
                  <a:lnTo>
                    <a:pt x="1666" y="1315"/>
                  </a:lnTo>
                  <a:lnTo>
                    <a:pt x="1653" y="1310"/>
                  </a:lnTo>
                  <a:lnTo>
                    <a:pt x="1642" y="1307"/>
                  </a:lnTo>
                  <a:lnTo>
                    <a:pt x="1634" y="1305"/>
                  </a:lnTo>
                  <a:lnTo>
                    <a:pt x="1627" y="1303"/>
                  </a:lnTo>
                  <a:lnTo>
                    <a:pt x="1617" y="1300"/>
                  </a:lnTo>
                  <a:lnTo>
                    <a:pt x="1612" y="1297"/>
                  </a:lnTo>
                  <a:lnTo>
                    <a:pt x="1609" y="1294"/>
                  </a:lnTo>
                  <a:lnTo>
                    <a:pt x="1609" y="1292"/>
                  </a:lnTo>
                  <a:lnTo>
                    <a:pt x="1608" y="1289"/>
                  </a:lnTo>
                  <a:lnTo>
                    <a:pt x="1609" y="1286"/>
                  </a:lnTo>
                  <a:lnTo>
                    <a:pt x="1610" y="1283"/>
                  </a:lnTo>
                  <a:lnTo>
                    <a:pt x="1615" y="1273"/>
                  </a:lnTo>
                  <a:lnTo>
                    <a:pt x="1621" y="1267"/>
                  </a:lnTo>
                  <a:lnTo>
                    <a:pt x="1622" y="1265"/>
                  </a:lnTo>
                  <a:lnTo>
                    <a:pt x="1623" y="1263"/>
                  </a:lnTo>
                  <a:lnTo>
                    <a:pt x="1622" y="1258"/>
                  </a:lnTo>
                  <a:lnTo>
                    <a:pt x="1621" y="1253"/>
                  </a:lnTo>
                  <a:lnTo>
                    <a:pt x="1615" y="1240"/>
                  </a:lnTo>
                  <a:lnTo>
                    <a:pt x="1610" y="1228"/>
                  </a:lnTo>
                  <a:lnTo>
                    <a:pt x="1602" y="1219"/>
                  </a:lnTo>
                  <a:lnTo>
                    <a:pt x="1597" y="1211"/>
                  </a:lnTo>
                  <a:lnTo>
                    <a:pt x="1588" y="1207"/>
                  </a:lnTo>
                  <a:lnTo>
                    <a:pt x="1577" y="1202"/>
                  </a:lnTo>
                  <a:lnTo>
                    <a:pt x="1573" y="1199"/>
                  </a:lnTo>
                  <a:lnTo>
                    <a:pt x="1570" y="1196"/>
                  </a:lnTo>
                  <a:lnTo>
                    <a:pt x="1570" y="1193"/>
                  </a:lnTo>
                  <a:lnTo>
                    <a:pt x="1571" y="1190"/>
                  </a:lnTo>
                  <a:lnTo>
                    <a:pt x="1572" y="1188"/>
                  </a:lnTo>
                  <a:lnTo>
                    <a:pt x="1575" y="1183"/>
                  </a:lnTo>
                  <a:lnTo>
                    <a:pt x="1582" y="1170"/>
                  </a:lnTo>
                  <a:lnTo>
                    <a:pt x="1588" y="1159"/>
                  </a:lnTo>
                  <a:lnTo>
                    <a:pt x="1590" y="1149"/>
                  </a:lnTo>
                  <a:lnTo>
                    <a:pt x="1591" y="1140"/>
                  </a:lnTo>
                  <a:lnTo>
                    <a:pt x="1589" y="1129"/>
                  </a:lnTo>
                  <a:lnTo>
                    <a:pt x="1587" y="1118"/>
                  </a:lnTo>
                  <a:lnTo>
                    <a:pt x="1583" y="1108"/>
                  </a:lnTo>
                  <a:lnTo>
                    <a:pt x="1582" y="1104"/>
                  </a:lnTo>
                  <a:lnTo>
                    <a:pt x="1575" y="1101"/>
                  </a:lnTo>
                  <a:lnTo>
                    <a:pt x="1559" y="1092"/>
                  </a:lnTo>
                  <a:lnTo>
                    <a:pt x="1550" y="1087"/>
                  </a:lnTo>
                  <a:lnTo>
                    <a:pt x="1541" y="1084"/>
                  </a:lnTo>
                  <a:lnTo>
                    <a:pt x="1538" y="1084"/>
                  </a:lnTo>
                  <a:lnTo>
                    <a:pt x="1536" y="1084"/>
                  </a:lnTo>
                  <a:lnTo>
                    <a:pt x="1534" y="1084"/>
                  </a:lnTo>
                  <a:lnTo>
                    <a:pt x="1533" y="1085"/>
                  </a:lnTo>
                  <a:lnTo>
                    <a:pt x="1528" y="1105"/>
                  </a:lnTo>
                  <a:lnTo>
                    <a:pt x="1525" y="1118"/>
                  </a:lnTo>
                  <a:lnTo>
                    <a:pt x="1492" y="1115"/>
                  </a:lnTo>
                  <a:lnTo>
                    <a:pt x="1490" y="1113"/>
                  </a:lnTo>
                  <a:lnTo>
                    <a:pt x="1485" y="1107"/>
                  </a:lnTo>
                  <a:lnTo>
                    <a:pt x="1482" y="1104"/>
                  </a:lnTo>
                  <a:lnTo>
                    <a:pt x="1477" y="1102"/>
                  </a:lnTo>
                  <a:lnTo>
                    <a:pt x="1474" y="1099"/>
                  </a:lnTo>
                  <a:lnTo>
                    <a:pt x="1470" y="1098"/>
                  </a:lnTo>
                  <a:lnTo>
                    <a:pt x="1461" y="1099"/>
                  </a:lnTo>
                  <a:lnTo>
                    <a:pt x="1452" y="1102"/>
                  </a:lnTo>
                  <a:lnTo>
                    <a:pt x="1448" y="1102"/>
                  </a:lnTo>
                  <a:lnTo>
                    <a:pt x="1444" y="1101"/>
                  </a:lnTo>
                  <a:lnTo>
                    <a:pt x="1441" y="1099"/>
                  </a:lnTo>
                  <a:lnTo>
                    <a:pt x="1440" y="1096"/>
                  </a:lnTo>
                  <a:lnTo>
                    <a:pt x="1439" y="1086"/>
                  </a:lnTo>
                  <a:lnTo>
                    <a:pt x="1439" y="1075"/>
                  </a:lnTo>
                  <a:lnTo>
                    <a:pt x="1438" y="1071"/>
                  </a:lnTo>
                  <a:lnTo>
                    <a:pt x="1435" y="1066"/>
                  </a:lnTo>
                  <a:lnTo>
                    <a:pt x="1434" y="1065"/>
                  </a:lnTo>
                  <a:lnTo>
                    <a:pt x="1432" y="1064"/>
                  </a:lnTo>
                  <a:lnTo>
                    <a:pt x="1429" y="1063"/>
                  </a:lnTo>
                  <a:lnTo>
                    <a:pt x="1426" y="1063"/>
                  </a:lnTo>
                  <a:lnTo>
                    <a:pt x="1420" y="1063"/>
                  </a:lnTo>
                  <a:lnTo>
                    <a:pt x="1416" y="1062"/>
                  </a:lnTo>
                  <a:lnTo>
                    <a:pt x="1413" y="1060"/>
                  </a:lnTo>
                  <a:lnTo>
                    <a:pt x="1412" y="1059"/>
                  </a:lnTo>
                  <a:lnTo>
                    <a:pt x="1411" y="1059"/>
                  </a:lnTo>
                  <a:lnTo>
                    <a:pt x="1410" y="1059"/>
                  </a:lnTo>
                  <a:lnTo>
                    <a:pt x="1409" y="1060"/>
                  </a:lnTo>
                  <a:lnTo>
                    <a:pt x="1407" y="1063"/>
                  </a:lnTo>
                  <a:lnTo>
                    <a:pt x="1400" y="1072"/>
                  </a:lnTo>
                  <a:lnTo>
                    <a:pt x="1393" y="1082"/>
                  </a:lnTo>
                  <a:lnTo>
                    <a:pt x="1391" y="1087"/>
                  </a:lnTo>
                  <a:lnTo>
                    <a:pt x="1389" y="1093"/>
                  </a:lnTo>
                  <a:lnTo>
                    <a:pt x="1389" y="1098"/>
                  </a:lnTo>
                  <a:lnTo>
                    <a:pt x="1390" y="1104"/>
                  </a:lnTo>
                  <a:lnTo>
                    <a:pt x="1392" y="1110"/>
                  </a:lnTo>
                  <a:lnTo>
                    <a:pt x="1392" y="1115"/>
                  </a:lnTo>
                  <a:lnTo>
                    <a:pt x="1393" y="1119"/>
                  </a:lnTo>
                  <a:lnTo>
                    <a:pt x="1392" y="1123"/>
                  </a:lnTo>
                  <a:lnTo>
                    <a:pt x="1391" y="1125"/>
                  </a:lnTo>
                  <a:lnTo>
                    <a:pt x="1390" y="1127"/>
                  </a:lnTo>
                  <a:lnTo>
                    <a:pt x="1388" y="1129"/>
                  </a:lnTo>
                  <a:lnTo>
                    <a:pt x="1385" y="1131"/>
                  </a:lnTo>
                  <a:lnTo>
                    <a:pt x="1376" y="1136"/>
                  </a:lnTo>
                  <a:lnTo>
                    <a:pt x="1364" y="1138"/>
                  </a:lnTo>
                  <a:lnTo>
                    <a:pt x="1353" y="1139"/>
                  </a:lnTo>
                  <a:lnTo>
                    <a:pt x="1344" y="1140"/>
                  </a:lnTo>
                  <a:lnTo>
                    <a:pt x="1333" y="1137"/>
                  </a:lnTo>
                  <a:lnTo>
                    <a:pt x="1317" y="1131"/>
                  </a:lnTo>
                  <a:lnTo>
                    <a:pt x="1303" y="1126"/>
                  </a:lnTo>
                  <a:lnTo>
                    <a:pt x="1296" y="1124"/>
                  </a:lnTo>
                  <a:lnTo>
                    <a:pt x="1296" y="1119"/>
                  </a:lnTo>
                  <a:lnTo>
                    <a:pt x="1292" y="1112"/>
                  </a:lnTo>
                  <a:lnTo>
                    <a:pt x="1289" y="1106"/>
                  </a:lnTo>
                  <a:lnTo>
                    <a:pt x="1283" y="1103"/>
                  </a:lnTo>
                  <a:lnTo>
                    <a:pt x="1275" y="1099"/>
                  </a:lnTo>
                  <a:lnTo>
                    <a:pt x="1266" y="1098"/>
                  </a:lnTo>
                  <a:lnTo>
                    <a:pt x="1240" y="1097"/>
                  </a:lnTo>
                  <a:lnTo>
                    <a:pt x="1209" y="1093"/>
                  </a:lnTo>
                  <a:lnTo>
                    <a:pt x="1184" y="1090"/>
                  </a:lnTo>
                  <a:lnTo>
                    <a:pt x="1173" y="1087"/>
                  </a:lnTo>
                  <a:lnTo>
                    <a:pt x="1170" y="1083"/>
                  </a:lnTo>
                  <a:lnTo>
                    <a:pt x="1166" y="1072"/>
                  </a:lnTo>
                  <a:lnTo>
                    <a:pt x="1160" y="1059"/>
                  </a:lnTo>
                  <a:lnTo>
                    <a:pt x="1156" y="1050"/>
                  </a:lnTo>
                  <a:lnTo>
                    <a:pt x="1155" y="1044"/>
                  </a:lnTo>
                  <a:lnTo>
                    <a:pt x="1152" y="1040"/>
                  </a:lnTo>
                  <a:lnTo>
                    <a:pt x="1145" y="1034"/>
                  </a:lnTo>
                  <a:lnTo>
                    <a:pt x="1132" y="1028"/>
                  </a:lnTo>
                  <a:lnTo>
                    <a:pt x="1125" y="1024"/>
                  </a:lnTo>
                  <a:lnTo>
                    <a:pt x="1121" y="1023"/>
                  </a:lnTo>
                  <a:lnTo>
                    <a:pt x="1118" y="1023"/>
                  </a:lnTo>
                  <a:lnTo>
                    <a:pt x="1116" y="1024"/>
                  </a:lnTo>
                  <a:lnTo>
                    <a:pt x="1116" y="1024"/>
                  </a:lnTo>
                  <a:lnTo>
                    <a:pt x="1115" y="1023"/>
                  </a:lnTo>
                  <a:lnTo>
                    <a:pt x="1113" y="1021"/>
                  </a:lnTo>
                  <a:lnTo>
                    <a:pt x="1110" y="1017"/>
                  </a:lnTo>
                  <a:lnTo>
                    <a:pt x="1102" y="1002"/>
                  </a:lnTo>
                  <a:lnTo>
                    <a:pt x="1095" y="988"/>
                  </a:lnTo>
                  <a:lnTo>
                    <a:pt x="1090" y="977"/>
                  </a:lnTo>
                  <a:lnTo>
                    <a:pt x="1088" y="973"/>
                  </a:lnTo>
                  <a:lnTo>
                    <a:pt x="1089" y="968"/>
                  </a:lnTo>
                  <a:lnTo>
                    <a:pt x="1088" y="958"/>
                  </a:lnTo>
                  <a:lnTo>
                    <a:pt x="1086" y="954"/>
                  </a:lnTo>
                  <a:lnTo>
                    <a:pt x="1084" y="949"/>
                  </a:lnTo>
                  <a:lnTo>
                    <a:pt x="1083" y="947"/>
                  </a:lnTo>
                  <a:lnTo>
                    <a:pt x="1081" y="946"/>
                  </a:lnTo>
                  <a:lnTo>
                    <a:pt x="1080" y="945"/>
                  </a:lnTo>
                  <a:lnTo>
                    <a:pt x="1077" y="945"/>
                  </a:lnTo>
                  <a:lnTo>
                    <a:pt x="1067" y="943"/>
                  </a:lnTo>
                  <a:lnTo>
                    <a:pt x="1057" y="940"/>
                  </a:lnTo>
                  <a:lnTo>
                    <a:pt x="1056" y="940"/>
                  </a:lnTo>
                  <a:lnTo>
                    <a:pt x="1053" y="940"/>
                  </a:lnTo>
                  <a:lnTo>
                    <a:pt x="1052" y="942"/>
                  </a:lnTo>
                  <a:lnTo>
                    <a:pt x="1051" y="943"/>
                  </a:lnTo>
                  <a:lnTo>
                    <a:pt x="1049" y="947"/>
                  </a:lnTo>
                  <a:lnTo>
                    <a:pt x="1049" y="956"/>
                  </a:lnTo>
                  <a:lnTo>
                    <a:pt x="1051" y="969"/>
                  </a:lnTo>
                  <a:lnTo>
                    <a:pt x="1053" y="973"/>
                  </a:lnTo>
                  <a:lnTo>
                    <a:pt x="1053" y="975"/>
                  </a:lnTo>
                  <a:lnTo>
                    <a:pt x="1052" y="984"/>
                  </a:lnTo>
                  <a:lnTo>
                    <a:pt x="1051" y="990"/>
                  </a:lnTo>
                  <a:lnTo>
                    <a:pt x="1049" y="996"/>
                  </a:lnTo>
                  <a:lnTo>
                    <a:pt x="1047" y="1001"/>
                  </a:lnTo>
                  <a:lnTo>
                    <a:pt x="1045" y="1005"/>
                  </a:lnTo>
                  <a:lnTo>
                    <a:pt x="1041" y="1009"/>
                  </a:lnTo>
                  <a:lnTo>
                    <a:pt x="1038" y="1011"/>
                  </a:lnTo>
                  <a:lnTo>
                    <a:pt x="1035" y="1014"/>
                  </a:lnTo>
                  <a:lnTo>
                    <a:pt x="1030" y="1017"/>
                  </a:lnTo>
                  <a:lnTo>
                    <a:pt x="1012" y="1025"/>
                  </a:lnTo>
                  <a:lnTo>
                    <a:pt x="1003" y="1030"/>
                  </a:lnTo>
                  <a:lnTo>
                    <a:pt x="999" y="1030"/>
                  </a:lnTo>
                  <a:lnTo>
                    <a:pt x="990" y="1030"/>
                  </a:lnTo>
                  <a:lnTo>
                    <a:pt x="986" y="1030"/>
                  </a:lnTo>
                  <a:lnTo>
                    <a:pt x="983" y="1028"/>
                  </a:lnTo>
                  <a:lnTo>
                    <a:pt x="982" y="1027"/>
                  </a:lnTo>
                  <a:lnTo>
                    <a:pt x="980" y="1025"/>
                  </a:lnTo>
                  <a:lnTo>
                    <a:pt x="980" y="1023"/>
                  </a:lnTo>
                  <a:lnTo>
                    <a:pt x="980" y="1022"/>
                  </a:lnTo>
                  <a:lnTo>
                    <a:pt x="984" y="1011"/>
                  </a:lnTo>
                  <a:lnTo>
                    <a:pt x="987" y="1000"/>
                  </a:lnTo>
                  <a:lnTo>
                    <a:pt x="990" y="990"/>
                  </a:lnTo>
                  <a:lnTo>
                    <a:pt x="991" y="986"/>
                  </a:lnTo>
                  <a:lnTo>
                    <a:pt x="994" y="985"/>
                  </a:lnTo>
                  <a:lnTo>
                    <a:pt x="999" y="979"/>
                  </a:lnTo>
                  <a:lnTo>
                    <a:pt x="1005" y="974"/>
                  </a:lnTo>
                  <a:lnTo>
                    <a:pt x="1008" y="967"/>
                  </a:lnTo>
                  <a:lnTo>
                    <a:pt x="1010" y="948"/>
                  </a:lnTo>
                  <a:lnTo>
                    <a:pt x="1011" y="937"/>
                  </a:lnTo>
                  <a:lnTo>
                    <a:pt x="986" y="906"/>
                  </a:lnTo>
                  <a:lnTo>
                    <a:pt x="980" y="904"/>
                  </a:lnTo>
                  <a:lnTo>
                    <a:pt x="966" y="902"/>
                  </a:lnTo>
                  <a:lnTo>
                    <a:pt x="963" y="902"/>
                  </a:lnTo>
                  <a:lnTo>
                    <a:pt x="958" y="903"/>
                  </a:lnTo>
                  <a:lnTo>
                    <a:pt x="955" y="904"/>
                  </a:lnTo>
                  <a:lnTo>
                    <a:pt x="952" y="906"/>
                  </a:lnTo>
                  <a:lnTo>
                    <a:pt x="948" y="910"/>
                  </a:lnTo>
                  <a:lnTo>
                    <a:pt x="946" y="914"/>
                  </a:lnTo>
                  <a:lnTo>
                    <a:pt x="944" y="920"/>
                  </a:lnTo>
                  <a:lnTo>
                    <a:pt x="942" y="926"/>
                  </a:lnTo>
                  <a:lnTo>
                    <a:pt x="940" y="938"/>
                  </a:lnTo>
                  <a:lnTo>
                    <a:pt x="937" y="948"/>
                  </a:lnTo>
                  <a:lnTo>
                    <a:pt x="934" y="956"/>
                  </a:lnTo>
                  <a:lnTo>
                    <a:pt x="932" y="960"/>
                  </a:lnTo>
                  <a:lnTo>
                    <a:pt x="926" y="968"/>
                  </a:lnTo>
                  <a:lnTo>
                    <a:pt x="923" y="975"/>
                  </a:lnTo>
                  <a:lnTo>
                    <a:pt x="921" y="979"/>
                  </a:lnTo>
                  <a:lnTo>
                    <a:pt x="919" y="982"/>
                  </a:lnTo>
                  <a:lnTo>
                    <a:pt x="914" y="986"/>
                  </a:lnTo>
                  <a:lnTo>
                    <a:pt x="910" y="988"/>
                  </a:lnTo>
                  <a:lnTo>
                    <a:pt x="901" y="993"/>
                  </a:lnTo>
                  <a:lnTo>
                    <a:pt x="893" y="997"/>
                  </a:lnTo>
                  <a:lnTo>
                    <a:pt x="881" y="1000"/>
                  </a:lnTo>
                  <a:lnTo>
                    <a:pt x="863" y="1001"/>
                  </a:lnTo>
                  <a:lnTo>
                    <a:pt x="853" y="1002"/>
                  </a:lnTo>
                  <a:lnTo>
                    <a:pt x="846" y="1003"/>
                  </a:lnTo>
                  <a:lnTo>
                    <a:pt x="839" y="1006"/>
                  </a:lnTo>
                  <a:lnTo>
                    <a:pt x="835" y="1008"/>
                  </a:lnTo>
                  <a:lnTo>
                    <a:pt x="829" y="1016"/>
                  </a:lnTo>
                  <a:lnTo>
                    <a:pt x="820" y="1025"/>
                  </a:lnTo>
                  <a:lnTo>
                    <a:pt x="811" y="1034"/>
                  </a:lnTo>
                  <a:lnTo>
                    <a:pt x="805" y="1044"/>
                  </a:lnTo>
                  <a:lnTo>
                    <a:pt x="803" y="1048"/>
                  </a:lnTo>
                  <a:lnTo>
                    <a:pt x="799" y="1050"/>
                  </a:lnTo>
                  <a:lnTo>
                    <a:pt x="796" y="1051"/>
                  </a:lnTo>
                  <a:lnTo>
                    <a:pt x="793" y="1053"/>
                  </a:lnTo>
                  <a:lnTo>
                    <a:pt x="789" y="1054"/>
                  </a:lnTo>
                  <a:lnTo>
                    <a:pt x="786" y="1058"/>
                  </a:lnTo>
                  <a:lnTo>
                    <a:pt x="783" y="1061"/>
                  </a:lnTo>
                  <a:lnTo>
                    <a:pt x="781" y="1066"/>
                  </a:lnTo>
                  <a:lnTo>
                    <a:pt x="778" y="1072"/>
                  </a:lnTo>
                  <a:lnTo>
                    <a:pt x="778" y="1080"/>
                  </a:lnTo>
                  <a:lnTo>
                    <a:pt x="779" y="1086"/>
                  </a:lnTo>
                  <a:lnTo>
                    <a:pt x="782" y="1094"/>
                  </a:lnTo>
                  <a:lnTo>
                    <a:pt x="785" y="1109"/>
                  </a:lnTo>
                  <a:lnTo>
                    <a:pt x="788" y="1126"/>
                  </a:lnTo>
                  <a:lnTo>
                    <a:pt x="789" y="1139"/>
                  </a:lnTo>
                  <a:lnTo>
                    <a:pt x="789" y="1149"/>
                  </a:lnTo>
                  <a:lnTo>
                    <a:pt x="786" y="1158"/>
                  </a:lnTo>
                  <a:lnTo>
                    <a:pt x="781" y="1173"/>
                  </a:lnTo>
                  <a:lnTo>
                    <a:pt x="773" y="1189"/>
                  </a:lnTo>
                  <a:lnTo>
                    <a:pt x="767" y="1199"/>
                  </a:lnTo>
                  <a:lnTo>
                    <a:pt x="764" y="1203"/>
                  </a:lnTo>
                  <a:lnTo>
                    <a:pt x="762" y="1205"/>
                  </a:lnTo>
                  <a:lnTo>
                    <a:pt x="758" y="1208"/>
                  </a:lnTo>
                  <a:lnTo>
                    <a:pt x="755" y="1209"/>
                  </a:lnTo>
                  <a:lnTo>
                    <a:pt x="747" y="1212"/>
                  </a:lnTo>
                  <a:lnTo>
                    <a:pt x="736" y="1215"/>
                  </a:lnTo>
                  <a:lnTo>
                    <a:pt x="732" y="1215"/>
                  </a:lnTo>
                  <a:lnTo>
                    <a:pt x="728" y="1213"/>
                  </a:lnTo>
                  <a:lnTo>
                    <a:pt x="725" y="1212"/>
                  </a:lnTo>
                  <a:lnTo>
                    <a:pt x="724" y="1210"/>
                  </a:lnTo>
                  <a:lnTo>
                    <a:pt x="723" y="1207"/>
                  </a:lnTo>
                  <a:lnTo>
                    <a:pt x="722" y="1203"/>
                  </a:lnTo>
                  <a:lnTo>
                    <a:pt x="721" y="1194"/>
                  </a:lnTo>
                  <a:lnTo>
                    <a:pt x="719" y="1186"/>
                  </a:lnTo>
                  <a:lnTo>
                    <a:pt x="715" y="1176"/>
                  </a:lnTo>
                  <a:lnTo>
                    <a:pt x="712" y="1167"/>
                  </a:lnTo>
                  <a:lnTo>
                    <a:pt x="707" y="1158"/>
                  </a:lnTo>
                  <a:lnTo>
                    <a:pt x="701" y="1151"/>
                  </a:lnTo>
                  <a:lnTo>
                    <a:pt x="698" y="1148"/>
                  </a:lnTo>
                  <a:lnTo>
                    <a:pt x="694" y="1146"/>
                  </a:lnTo>
                  <a:lnTo>
                    <a:pt x="691" y="1144"/>
                  </a:lnTo>
                  <a:lnTo>
                    <a:pt x="687" y="1143"/>
                  </a:lnTo>
                  <a:lnTo>
                    <a:pt x="670" y="1138"/>
                  </a:lnTo>
                  <a:lnTo>
                    <a:pt x="657" y="1133"/>
                  </a:lnTo>
                  <a:lnTo>
                    <a:pt x="647" y="1128"/>
                  </a:lnTo>
                  <a:lnTo>
                    <a:pt x="643" y="1126"/>
                  </a:lnTo>
                  <a:lnTo>
                    <a:pt x="636" y="1127"/>
                  </a:lnTo>
                  <a:lnTo>
                    <a:pt x="619" y="1128"/>
                  </a:lnTo>
                  <a:lnTo>
                    <a:pt x="609" y="1130"/>
                  </a:lnTo>
                  <a:lnTo>
                    <a:pt x="602" y="1134"/>
                  </a:lnTo>
                  <a:lnTo>
                    <a:pt x="597" y="1135"/>
                  </a:lnTo>
                  <a:lnTo>
                    <a:pt x="594" y="1137"/>
                  </a:lnTo>
                  <a:lnTo>
                    <a:pt x="592" y="1140"/>
                  </a:lnTo>
                  <a:lnTo>
                    <a:pt x="591" y="1143"/>
                  </a:lnTo>
                  <a:lnTo>
                    <a:pt x="588" y="1148"/>
                  </a:lnTo>
                  <a:lnTo>
                    <a:pt x="585" y="1151"/>
                  </a:lnTo>
                  <a:lnTo>
                    <a:pt x="582" y="1155"/>
                  </a:lnTo>
                  <a:lnTo>
                    <a:pt x="577" y="1156"/>
                  </a:lnTo>
                  <a:lnTo>
                    <a:pt x="574" y="1158"/>
                  </a:lnTo>
                  <a:lnTo>
                    <a:pt x="571" y="1160"/>
                  </a:lnTo>
                  <a:lnTo>
                    <a:pt x="570" y="1163"/>
                  </a:lnTo>
                  <a:lnTo>
                    <a:pt x="569" y="1168"/>
                  </a:lnTo>
                  <a:lnTo>
                    <a:pt x="569" y="1172"/>
                  </a:lnTo>
                  <a:lnTo>
                    <a:pt x="566" y="1178"/>
                  </a:lnTo>
                  <a:lnTo>
                    <a:pt x="563" y="1182"/>
                  </a:lnTo>
                  <a:lnTo>
                    <a:pt x="560" y="1187"/>
                  </a:lnTo>
                  <a:lnTo>
                    <a:pt x="559" y="1188"/>
                  </a:lnTo>
                  <a:lnTo>
                    <a:pt x="556" y="1188"/>
                  </a:lnTo>
                  <a:lnTo>
                    <a:pt x="554" y="1189"/>
                  </a:lnTo>
                  <a:lnTo>
                    <a:pt x="551" y="1188"/>
                  </a:lnTo>
                  <a:lnTo>
                    <a:pt x="549" y="1187"/>
                  </a:lnTo>
                  <a:lnTo>
                    <a:pt x="546" y="1184"/>
                  </a:lnTo>
                  <a:lnTo>
                    <a:pt x="544" y="1182"/>
                  </a:lnTo>
                  <a:lnTo>
                    <a:pt x="541" y="1179"/>
                  </a:lnTo>
                  <a:lnTo>
                    <a:pt x="535" y="1171"/>
                  </a:lnTo>
                  <a:lnTo>
                    <a:pt x="529" y="1167"/>
                  </a:lnTo>
                  <a:lnTo>
                    <a:pt x="523" y="1162"/>
                  </a:lnTo>
                  <a:lnTo>
                    <a:pt x="517" y="1158"/>
                  </a:lnTo>
                  <a:lnTo>
                    <a:pt x="513" y="1156"/>
                  </a:lnTo>
                  <a:lnTo>
                    <a:pt x="511" y="1152"/>
                  </a:lnTo>
                  <a:lnTo>
                    <a:pt x="508" y="1149"/>
                  </a:lnTo>
                  <a:lnTo>
                    <a:pt x="506" y="1144"/>
                  </a:lnTo>
                  <a:lnTo>
                    <a:pt x="503" y="1138"/>
                  </a:lnTo>
                  <a:lnTo>
                    <a:pt x="502" y="1133"/>
                  </a:lnTo>
                  <a:lnTo>
                    <a:pt x="501" y="1125"/>
                  </a:lnTo>
                  <a:lnTo>
                    <a:pt x="500" y="1115"/>
                  </a:lnTo>
                  <a:lnTo>
                    <a:pt x="498" y="1097"/>
                  </a:lnTo>
                  <a:lnTo>
                    <a:pt x="495" y="1081"/>
                  </a:lnTo>
                  <a:lnTo>
                    <a:pt x="491" y="1066"/>
                  </a:lnTo>
                  <a:lnTo>
                    <a:pt x="487" y="1054"/>
                  </a:lnTo>
                  <a:lnTo>
                    <a:pt x="483" y="1044"/>
                  </a:lnTo>
                  <a:lnTo>
                    <a:pt x="480" y="1035"/>
                  </a:lnTo>
                  <a:lnTo>
                    <a:pt x="478" y="1028"/>
                  </a:lnTo>
                  <a:lnTo>
                    <a:pt x="478" y="1022"/>
                  </a:lnTo>
                  <a:lnTo>
                    <a:pt x="476" y="1003"/>
                  </a:lnTo>
                  <a:lnTo>
                    <a:pt x="470" y="971"/>
                  </a:lnTo>
                  <a:lnTo>
                    <a:pt x="468" y="953"/>
                  </a:lnTo>
                  <a:lnTo>
                    <a:pt x="467" y="933"/>
                  </a:lnTo>
                  <a:lnTo>
                    <a:pt x="467" y="923"/>
                  </a:lnTo>
                  <a:lnTo>
                    <a:pt x="467" y="913"/>
                  </a:lnTo>
                  <a:lnTo>
                    <a:pt x="468" y="903"/>
                  </a:lnTo>
                  <a:lnTo>
                    <a:pt x="470" y="893"/>
                  </a:lnTo>
                  <a:lnTo>
                    <a:pt x="476" y="857"/>
                  </a:lnTo>
                  <a:lnTo>
                    <a:pt x="478" y="826"/>
                  </a:lnTo>
                  <a:lnTo>
                    <a:pt x="480" y="811"/>
                  </a:lnTo>
                  <a:lnTo>
                    <a:pt x="481" y="797"/>
                  </a:lnTo>
                  <a:lnTo>
                    <a:pt x="485" y="784"/>
                  </a:lnTo>
                  <a:lnTo>
                    <a:pt x="489" y="769"/>
                  </a:lnTo>
                  <a:lnTo>
                    <a:pt x="493" y="754"/>
                  </a:lnTo>
                  <a:lnTo>
                    <a:pt x="498" y="735"/>
                  </a:lnTo>
                  <a:lnTo>
                    <a:pt x="500" y="716"/>
                  </a:lnTo>
                  <a:lnTo>
                    <a:pt x="501" y="697"/>
                  </a:lnTo>
                  <a:lnTo>
                    <a:pt x="500" y="677"/>
                  </a:lnTo>
                  <a:lnTo>
                    <a:pt x="498" y="658"/>
                  </a:lnTo>
                  <a:lnTo>
                    <a:pt x="496" y="650"/>
                  </a:lnTo>
                  <a:lnTo>
                    <a:pt x="493" y="642"/>
                  </a:lnTo>
                  <a:lnTo>
                    <a:pt x="490" y="636"/>
                  </a:lnTo>
                  <a:lnTo>
                    <a:pt x="486" y="629"/>
                  </a:lnTo>
                  <a:lnTo>
                    <a:pt x="476" y="614"/>
                  </a:lnTo>
                  <a:lnTo>
                    <a:pt x="472" y="607"/>
                  </a:lnTo>
                  <a:lnTo>
                    <a:pt x="468" y="600"/>
                  </a:lnTo>
                  <a:lnTo>
                    <a:pt x="454" y="585"/>
                  </a:lnTo>
                  <a:lnTo>
                    <a:pt x="434" y="566"/>
                  </a:lnTo>
                  <a:lnTo>
                    <a:pt x="421" y="554"/>
                  </a:lnTo>
                  <a:lnTo>
                    <a:pt x="415" y="551"/>
                  </a:lnTo>
                  <a:lnTo>
                    <a:pt x="411" y="549"/>
                  </a:lnTo>
                  <a:lnTo>
                    <a:pt x="407" y="547"/>
                  </a:lnTo>
                  <a:lnTo>
                    <a:pt x="404" y="546"/>
                  </a:lnTo>
                  <a:lnTo>
                    <a:pt x="393" y="549"/>
                  </a:lnTo>
                  <a:lnTo>
                    <a:pt x="379" y="552"/>
                  </a:lnTo>
                  <a:lnTo>
                    <a:pt x="365" y="556"/>
                  </a:lnTo>
                  <a:lnTo>
                    <a:pt x="360" y="557"/>
                  </a:lnTo>
                  <a:lnTo>
                    <a:pt x="356" y="560"/>
                  </a:lnTo>
                  <a:lnTo>
                    <a:pt x="348" y="563"/>
                  </a:lnTo>
                  <a:lnTo>
                    <a:pt x="343" y="564"/>
                  </a:lnTo>
                  <a:lnTo>
                    <a:pt x="338" y="565"/>
                  </a:lnTo>
                  <a:lnTo>
                    <a:pt x="333" y="564"/>
                  </a:lnTo>
                  <a:lnTo>
                    <a:pt x="330" y="563"/>
                  </a:lnTo>
                  <a:lnTo>
                    <a:pt x="320" y="559"/>
                  </a:lnTo>
                  <a:lnTo>
                    <a:pt x="308" y="553"/>
                  </a:lnTo>
                  <a:lnTo>
                    <a:pt x="302" y="550"/>
                  </a:lnTo>
                  <a:lnTo>
                    <a:pt x="298" y="546"/>
                  </a:lnTo>
                  <a:lnTo>
                    <a:pt x="297" y="544"/>
                  </a:lnTo>
                  <a:lnTo>
                    <a:pt x="296" y="543"/>
                  </a:lnTo>
                  <a:lnTo>
                    <a:pt x="296" y="541"/>
                  </a:lnTo>
                  <a:lnTo>
                    <a:pt x="297" y="539"/>
                  </a:lnTo>
                  <a:lnTo>
                    <a:pt x="302" y="523"/>
                  </a:lnTo>
                  <a:lnTo>
                    <a:pt x="311" y="499"/>
                  </a:lnTo>
                  <a:lnTo>
                    <a:pt x="318" y="477"/>
                  </a:lnTo>
                  <a:lnTo>
                    <a:pt x="321" y="467"/>
                  </a:lnTo>
                  <a:lnTo>
                    <a:pt x="321" y="456"/>
                  </a:lnTo>
                  <a:lnTo>
                    <a:pt x="321" y="430"/>
                  </a:lnTo>
                  <a:lnTo>
                    <a:pt x="323" y="415"/>
                  </a:lnTo>
                  <a:lnTo>
                    <a:pt x="324" y="400"/>
                  </a:lnTo>
                  <a:lnTo>
                    <a:pt x="328" y="386"/>
                  </a:lnTo>
                  <a:lnTo>
                    <a:pt x="332" y="376"/>
                  </a:lnTo>
                  <a:lnTo>
                    <a:pt x="340" y="364"/>
                  </a:lnTo>
                  <a:lnTo>
                    <a:pt x="344" y="359"/>
                  </a:lnTo>
                  <a:lnTo>
                    <a:pt x="347" y="352"/>
                  </a:lnTo>
                  <a:lnTo>
                    <a:pt x="352" y="341"/>
                  </a:lnTo>
                  <a:lnTo>
                    <a:pt x="354" y="331"/>
                  </a:lnTo>
                  <a:lnTo>
                    <a:pt x="355" y="321"/>
                  </a:lnTo>
                  <a:lnTo>
                    <a:pt x="356" y="310"/>
                  </a:lnTo>
                  <a:lnTo>
                    <a:pt x="356" y="298"/>
                  </a:lnTo>
                  <a:lnTo>
                    <a:pt x="355" y="278"/>
                  </a:lnTo>
                  <a:lnTo>
                    <a:pt x="354" y="267"/>
                  </a:lnTo>
                  <a:lnTo>
                    <a:pt x="353" y="256"/>
                  </a:lnTo>
                  <a:lnTo>
                    <a:pt x="353" y="241"/>
                  </a:lnTo>
                  <a:lnTo>
                    <a:pt x="353" y="233"/>
                  </a:lnTo>
                  <a:lnTo>
                    <a:pt x="354" y="226"/>
                  </a:lnTo>
                  <a:lnTo>
                    <a:pt x="355" y="223"/>
                  </a:lnTo>
                  <a:lnTo>
                    <a:pt x="356" y="221"/>
                  </a:lnTo>
                  <a:lnTo>
                    <a:pt x="358" y="219"/>
                  </a:lnTo>
                  <a:lnTo>
                    <a:pt x="360" y="217"/>
                  </a:lnTo>
                  <a:lnTo>
                    <a:pt x="368" y="213"/>
                  </a:lnTo>
                  <a:lnTo>
                    <a:pt x="374" y="207"/>
                  </a:lnTo>
                  <a:lnTo>
                    <a:pt x="381" y="201"/>
                  </a:lnTo>
                  <a:lnTo>
                    <a:pt x="387" y="195"/>
                  </a:lnTo>
                  <a:lnTo>
                    <a:pt x="393" y="186"/>
                  </a:lnTo>
                  <a:lnTo>
                    <a:pt x="398" y="175"/>
                  </a:lnTo>
                  <a:lnTo>
                    <a:pt x="404" y="164"/>
                  </a:lnTo>
                  <a:lnTo>
                    <a:pt x="406" y="154"/>
                  </a:lnTo>
                  <a:lnTo>
                    <a:pt x="407" y="140"/>
                  </a:lnTo>
                  <a:lnTo>
                    <a:pt x="407" y="119"/>
                  </a:lnTo>
                  <a:lnTo>
                    <a:pt x="407" y="101"/>
                  </a:lnTo>
                  <a:lnTo>
                    <a:pt x="406" y="94"/>
                  </a:lnTo>
                  <a:lnTo>
                    <a:pt x="409" y="90"/>
                  </a:lnTo>
                  <a:lnTo>
                    <a:pt x="414" y="83"/>
                  </a:lnTo>
                  <a:lnTo>
                    <a:pt x="414" y="81"/>
                  </a:lnTo>
                  <a:lnTo>
                    <a:pt x="414" y="78"/>
                  </a:lnTo>
                  <a:lnTo>
                    <a:pt x="414" y="76"/>
                  </a:lnTo>
                  <a:lnTo>
                    <a:pt x="413" y="75"/>
                  </a:lnTo>
                  <a:lnTo>
                    <a:pt x="411" y="74"/>
                  </a:lnTo>
                  <a:lnTo>
                    <a:pt x="407" y="73"/>
                  </a:lnTo>
                  <a:lnTo>
                    <a:pt x="403" y="72"/>
                  </a:lnTo>
                  <a:lnTo>
                    <a:pt x="398" y="72"/>
                  </a:lnTo>
                  <a:lnTo>
                    <a:pt x="379" y="69"/>
                  </a:lnTo>
                  <a:lnTo>
                    <a:pt x="362" y="67"/>
                  </a:lnTo>
                  <a:lnTo>
                    <a:pt x="355" y="67"/>
                  </a:lnTo>
                  <a:lnTo>
                    <a:pt x="349" y="67"/>
                  </a:lnTo>
                  <a:lnTo>
                    <a:pt x="343" y="68"/>
                  </a:lnTo>
                  <a:lnTo>
                    <a:pt x="338" y="72"/>
                  </a:lnTo>
                  <a:lnTo>
                    <a:pt x="317" y="88"/>
                  </a:lnTo>
                  <a:lnTo>
                    <a:pt x="305" y="96"/>
                  </a:lnTo>
                  <a:lnTo>
                    <a:pt x="302" y="94"/>
                  </a:lnTo>
                  <a:lnTo>
                    <a:pt x="297" y="92"/>
                  </a:lnTo>
                  <a:lnTo>
                    <a:pt x="294" y="92"/>
                  </a:lnTo>
                  <a:lnTo>
                    <a:pt x="290" y="94"/>
                  </a:lnTo>
                  <a:lnTo>
                    <a:pt x="286" y="99"/>
                  </a:lnTo>
                  <a:lnTo>
                    <a:pt x="282" y="107"/>
                  </a:lnTo>
                  <a:lnTo>
                    <a:pt x="277" y="125"/>
                  </a:lnTo>
                  <a:lnTo>
                    <a:pt x="273" y="138"/>
                  </a:lnTo>
                  <a:lnTo>
                    <a:pt x="269" y="150"/>
                  </a:lnTo>
                  <a:lnTo>
                    <a:pt x="266" y="164"/>
                  </a:lnTo>
                  <a:lnTo>
                    <a:pt x="264" y="182"/>
                  </a:lnTo>
                  <a:lnTo>
                    <a:pt x="262" y="201"/>
                  </a:lnTo>
                  <a:lnTo>
                    <a:pt x="259" y="219"/>
                  </a:lnTo>
                  <a:lnTo>
                    <a:pt x="258" y="234"/>
                  </a:lnTo>
                  <a:lnTo>
                    <a:pt x="258" y="239"/>
                  </a:lnTo>
                  <a:lnTo>
                    <a:pt x="256" y="245"/>
                  </a:lnTo>
                  <a:lnTo>
                    <a:pt x="255" y="249"/>
                  </a:lnTo>
                  <a:lnTo>
                    <a:pt x="253" y="255"/>
                  </a:lnTo>
                  <a:lnTo>
                    <a:pt x="250" y="259"/>
                  </a:lnTo>
                  <a:lnTo>
                    <a:pt x="249" y="265"/>
                  </a:lnTo>
                  <a:lnTo>
                    <a:pt x="247" y="270"/>
                  </a:lnTo>
                  <a:lnTo>
                    <a:pt x="247" y="278"/>
                  </a:lnTo>
                  <a:lnTo>
                    <a:pt x="247" y="289"/>
                  </a:lnTo>
                  <a:lnTo>
                    <a:pt x="245" y="296"/>
                  </a:lnTo>
                  <a:lnTo>
                    <a:pt x="242" y="300"/>
                  </a:lnTo>
                  <a:lnTo>
                    <a:pt x="234" y="305"/>
                  </a:lnTo>
                  <a:lnTo>
                    <a:pt x="229" y="307"/>
                  </a:lnTo>
                  <a:lnTo>
                    <a:pt x="227" y="308"/>
                  </a:lnTo>
                  <a:lnTo>
                    <a:pt x="227" y="307"/>
                  </a:lnTo>
                  <a:lnTo>
                    <a:pt x="227" y="306"/>
                  </a:lnTo>
                  <a:lnTo>
                    <a:pt x="227" y="306"/>
                  </a:lnTo>
                  <a:lnTo>
                    <a:pt x="220" y="313"/>
                  </a:lnTo>
                  <a:lnTo>
                    <a:pt x="210" y="324"/>
                  </a:lnTo>
                  <a:lnTo>
                    <a:pt x="204" y="333"/>
                  </a:lnTo>
                  <a:lnTo>
                    <a:pt x="201" y="340"/>
                  </a:lnTo>
                  <a:lnTo>
                    <a:pt x="197" y="347"/>
                  </a:lnTo>
                  <a:lnTo>
                    <a:pt x="194" y="352"/>
                  </a:lnTo>
                  <a:lnTo>
                    <a:pt x="191" y="355"/>
                  </a:lnTo>
                  <a:lnTo>
                    <a:pt x="189" y="358"/>
                  </a:lnTo>
                  <a:lnTo>
                    <a:pt x="186" y="358"/>
                  </a:lnTo>
                  <a:lnTo>
                    <a:pt x="184" y="358"/>
                  </a:lnTo>
                  <a:lnTo>
                    <a:pt x="181" y="358"/>
                  </a:lnTo>
                  <a:lnTo>
                    <a:pt x="179" y="358"/>
                  </a:lnTo>
                  <a:lnTo>
                    <a:pt x="176" y="359"/>
                  </a:lnTo>
                  <a:lnTo>
                    <a:pt x="175" y="361"/>
                  </a:lnTo>
                  <a:lnTo>
                    <a:pt x="175" y="363"/>
                  </a:lnTo>
                  <a:lnTo>
                    <a:pt x="174" y="364"/>
                  </a:lnTo>
                  <a:lnTo>
                    <a:pt x="173" y="354"/>
                  </a:lnTo>
                  <a:lnTo>
                    <a:pt x="173" y="347"/>
                  </a:lnTo>
                  <a:lnTo>
                    <a:pt x="173" y="341"/>
                  </a:lnTo>
                  <a:lnTo>
                    <a:pt x="174" y="336"/>
                  </a:lnTo>
                  <a:lnTo>
                    <a:pt x="175" y="332"/>
                  </a:lnTo>
                  <a:lnTo>
                    <a:pt x="176" y="329"/>
                  </a:lnTo>
                  <a:lnTo>
                    <a:pt x="176" y="326"/>
                  </a:lnTo>
                  <a:lnTo>
                    <a:pt x="174" y="323"/>
                  </a:lnTo>
                  <a:lnTo>
                    <a:pt x="170" y="321"/>
                  </a:lnTo>
                  <a:lnTo>
                    <a:pt x="161" y="318"/>
                  </a:lnTo>
                  <a:lnTo>
                    <a:pt x="154" y="315"/>
                  </a:lnTo>
                  <a:lnTo>
                    <a:pt x="151" y="313"/>
                  </a:lnTo>
                  <a:lnTo>
                    <a:pt x="150" y="310"/>
                  </a:lnTo>
                  <a:lnTo>
                    <a:pt x="149" y="307"/>
                  </a:lnTo>
                  <a:lnTo>
                    <a:pt x="148" y="302"/>
                  </a:lnTo>
                  <a:lnTo>
                    <a:pt x="148" y="292"/>
                  </a:lnTo>
                  <a:lnTo>
                    <a:pt x="148" y="285"/>
                  </a:lnTo>
                  <a:lnTo>
                    <a:pt x="148" y="276"/>
                  </a:lnTo>
                  <a:lnTo>
                    <a:pt x="148" y="267"/>
                  </a:lnTo>
                  <a:lnTo>
                    <a:pt x="147" y="245"/>
                  </a:lnTo>
                  <a:lnTo>
                    <a:pt x="142" y="210"/>
                  </a:lnTo>
                  <a:lnTo>
                    <a:pt x="139" y="177"/>
                  </a:lnTo>
                  <a:lnTo>
                    <a:pt x="138" y="162"/>
                  </a:lnTo>
                  <a:lnTo>
                    <a:pt x="140" y="143"/>
                  </a:lnTo>
                  <a:lnTo>
                    <a:pt x="144" y="101"/>
                  </a:lnTo>
                  <a:lnTo>
                    <a:pt x="146" y="77"/>
                  </a:lnTo>
                  <a:lnTo>
                    <a:pt x="147" y="55"/>
                  </a:lnTo>
                  <a:lnTo>
                    <a:pt x="147" y="46"/>
                  </a:lnTo>
                  <a:lnTo>
                    <a:pt x="146" y="39"/>
                  </a:lnTo>
                  <a:lnTo>
                    <a:pt x="144" y="32"/>
                  </a:lnTo>
                  <a:lnTo>
                    <a:pt x="142" y="28"/>
                  </a:lnTo>
                  <a:lnTo>
                    <a:pt x="139" y="21"/>
                  </a:lnTo>
                  <a:lnTo>
                    <a:pt x="134" y="15"/>
                  </a:lnTo>
                  <a:lnTo>
                    <a:pt x="129" y="9"/>
                  </a:lnTo>
                  <a:lnTo>
                    <a:pt x="122" y="4"/>
                  </a:lnTo>
                  <a:lnTo>
                    <a:pt x="119" y="2"/>
                  </a:lnTo>
                  <a:lnTo>
                    <a:pt x="116" y="1"/>
                  </a:lnTo>
                  <a:lnTo>
                    <a:pt x="111" y="0"/>
                  </a:lnTo>
                  <a:lnTo>
                    <a:pt x="107" y="0"/>
                  </a:lnTo>
                  <a:lnTo>
                    <a:pt x="101" y="0"/>
                  </a:lnTo>
                  <a:lnTo>
                    <a:pt x="96" y="1"/>
                  </a:lnTo>
                  <a:lnTo>
                    <a:pt x="89" y="3"/>
                  </a:lnTo>
                  <a:lnTo>
                    <a:pt x="83" y="5"/>
                  </a:lnTo>
                  <a:lnTo>
                    <a:pt x="68" y="11"/>
                  </a:lnTo>
                  <a:lnTo>
                    <a:pt x="53" y="14"/>
                  </a:lnTo>
                  <a:lnTo>
                    <a:pt x="40" y="15"/>
                  </a:lnTo>
                  <a:lnTo>
                    <a:pt x="26" y="18"/>
                  </a:lnTo>
                  <a:lnTo>
                    <a:pt x="16" y="19"/>
                  </a:lnTo>
                  <a:lnTo>
                    <a:pt x="7" y="22"/>
                  </a:lnTo>
                  <a:lnTo>
                    <a:pt x="4" y="24"/>
                  </a:lnTo>
                  <a:lnTo>
                    <a:pt x="2" y="26"/>
                  </a:lnTo>
                  <a:lnTo>
                    <a:pt x="1" y="30"/>
                  </a:lnTo>
                  <a:lnTo>
                    <a:pt x="0" y="33"/>
                  </a:lnTo>
                  <a:lnTo>
                    <a:pt x="2" y="50"/>
                  </a:lnTo>
                  <a:lnTo>
                    <a:pt x="6" y="82"/>
                  </a:lnTo>
                  <a:lnTo>
                    <a:pt x="14" y="124"/>
                  </a:lnTo>
                  <a:lnTo>
                    <a:pt x="22" y="170"/>
                  </a:lnTo>
                  <a:lnTo>
                    <a:pt x="30" y="219"/>
                  </a:lnTo>
                  <a:lnTo>
                    <a:pt x="37" y="264"/>
                  </a:lnTo>
                  <a:lnTo>
                    <a:pt x="42" y="300"/>
                  </a:lnTo>
                  <a:lnTo>
                    <a:pt x="44" y="324"/>
                  </a:lnTo>
                  <a:lnTo>
                    <a:pt x="45" y="361"/>
                  </a:lnTo>
                  <a:lnTo>
                    <a:pt x="48" y="401"/>
                  </a:lnTo>
                  <a:lnTo>
                    <a:pt x="51" y="422"/>
                  </a:lnTo>
                  <a:lnTo>
                    <a:pt x="53" y="441"/>
                  </a:lnTo>
                  <a:lnTo>
                    <a:pt x="56" y="460"/>
                  </a:lnTo>
                  <a:lnTo>
                    <a:pt x="61" y="478"/>
                  </a:lnTo>
                  <a:lnTo>
                    <a:pt x="67" y="509"/>
                  </a:lnTo>
                  <a:lnTo>
                    <a:pt x="73" y="534"/>
                  </a:lnTo>
                  <a:lnTo>
                    <a:pt x="76" y="545"/>
                  </a:lnTo>
                  <a:lnTo>
                    <a:pt x="80" y="554"/>
                  </a:lnTo>
                  <a:lnTo>
                    <a:pt x="83" y="557"/>
                  </a:lnTo>
                  <a:lnTo>
                    <a:pt x="86" y="561"/>
                  </a:lnTo>
                  <a:lnTo>
                    <a:pt x="89" y="564"/>
                  </a:lnTo>
                  <a:lnTo>
                    <a:pt x="94" y="566"/>
                  </a:lnTo>
                  <a:lnTo>
                    <a:pt x="99" y="570"/>
                  </a:lnTo>
                  <a:lnTo>
                    <a:pt x="101" y="572"/>
                  </a:lnTo>
                  <a:lnTo>
                    <a:pt x="101" y="574"/>
                  </a:lnTo>
                  <a:lnTo>
                    <a:pt x="100" y="575"/>
                  </a:lnTo>
                  <a:lnTo>
                    <a:pt x="99" y="576"/>
                  </a:lnTo>
                  <a:lnTo>
                    <a:pt x="101" y="577"/>
                  </a:lnTo>
                  <a:lnTo>
                    <a:pt x="106" y="577"/>
                  </a:lnTo>
                  <a:lnTo>
                    <a:pt x="116" y="577"/>
                  </a:lnTo>
                  <a:lnTo>
                    <a:pt x="121" y="576"/>
                  </a:lnTo>
                  <a:lnTo>
                    <a:pt x="127" y="575"/>
                  </a:lnTo>
                  <a:lnTo>
                    <a:pt x="131" y="574"/>
                  </a:lnTo>
                  <a:lnTo>
                    <a:pt x="136" y="572"/>
                  </a:lnTo>
                  <a:lnTo>
                    <a:pt x="143" y="567"/>
                  </a:lnTo>
                  <a:lnTo>
                    <a:pt x="150" y="562"/>
                  </a:lnTo>
                  <a:lnTo>
                    <a:pt x="157" y="557"/>
                  </a:lnTo>
                  <a:lnTo>
                    <a:pt x="164" y="554"/>
                  </a:lnTo>
                  <a:lnTo>
                    <a:pt x="168" y="553"/>
                  </a:lnTo>
                  <a:lnTo>
                    <a:pt x="172" y="553"/>
                  </a:lnTo>
                  <a:lnTo>
                    <a:pt x="176" y="553"/>
                  </a:lnTo>
                  <a:lnTo>
                    <a:pt x="181" y="555"/>
                  </a:lnTo>
                  <a:lnTo>
                    <a:pt x="185" y="557"/>
                  </a:lnTo>
                  <a:lnTo>
                    <a:pt x="190" y="560"/>
                  </a:lnTo>
                  <a:lnTo>
                    <a:pt x="192" y="563"/>
                  </a:lnTo>
                  <a:lnTo>
                    <a:pt x="193" y="567"/>
                  </a:lnTo>
                  <a:lnTo>
                    <a:pt x="194" y="571"/>
                  </a:lnTo>
                  <a:lnTo>
                    <a:pt x="194" y="575"/>
                  </a:lnTo>
                  <a:lnTo>
                    <a:pt x="194" y="579"/>
                  </a:lnTo>
                  <a:lnTo>
                    <a:pt x="193" y="584"/>
                  </a:lnTo>
                  <a:lnTo>
                    <a:pt x="188" y="603"/>
                  </a:lnTo>
                  <a:lnTo>
                    <a:pt x="183" y="619"/>
                  </a:lnTo>
                  <a:lnTo>
                    <a:pt x="181" y="630"/>
                  </a:lnTo>
                  <a:lnTo>
                    <a:pt x="180" y="640"/>
                  </a:lnTo>
                  <a:lnTo>
                    <a:pt x="179" y="645"/>
                  </a:lnTo>
                  <a:lnTo>
                    <a:pt x="180" y="650"/>
                  </a:lnTo>
                  <a:lnTo>
                    <a:pt x="181" y="656"/>
                  </a:lnTo>
                  <a:lnTo>
                    <a:pt x="183" y="662"/>
                  </a:lnTo>
                  <a:lnTo>
                    <a:pt x="189" y="673"/>
                  </a:lnTo>
                  <a:lnTo>
                    <a:pt x="194" y="680"/>
                  </a:lnTo>
                  <a:lnTo>
                    <a:pt x="200" y="685"/>
                  </a:lnTo>
                  <a:lnTo>
                    <a:pt x="204" y="691"/>
                  </a:lnTo>
                  <a:lnTo>
                    <a:pt x="207" y="695"/>
                  </a:lnTo>
                  <a:lnTo>
                    <a:pt x="210" y="699"/>
                  </a:lnTo>
                  <a:lnTo>
                    <a:pt x="210" y="702"/>
                  </a:lnTo>
                  <a:lnTo>
                    <a:pt x="210" y="710"/>
                  </a:lnTo>
                  <a:lnTo>
                    <a:pt x="212" y="720"/>
                  </a:lnTo>
                  <a:lnTo>
                    <a:pt x="215" y="729"/>
                  </a:lnTo>
                  <a:lnTo>
                    <a:pt x="218" y="735"/>
                  </a:lnTo>
                  <a:lnTo>
                    <a:pt x="221" y="738"/>
                  </a:lnTo>
                  <a:lnTo>
                    <a:pt x="225" y="742"/>
                  </a:lnTo>
                  <a:lnTo>
                    <a:pt x="236" y="751"/>
                  </a:lnTo>
                  <a:lnTo>
                    <a:pt x="242" y="755"/>
                  </a:lnTo>
                  <a:lnTo>
                    <a:pt x="246" y="761"/>
                  </a:lnTo>
                  <a:lnTo>
                    <a:pt x="250" y="764"/>
                  </a:lnTo>
                  <a:lnTo>
                    <a:pt x="252" y="767"/>
                  </a:lnTo>
                  <a:lnTo>
                    <a:pt x="250" y="768"/>
                  </a:lnTo>
                  <a:lnTo>
                    <a:pt x="249" y="769"/>
                  </a:lnTo>
                  <a:lnTo>
                    <a:pt x="248" y="768"/>
                  </a:lnTo>
                  <a:lnTo>
                    <a:pt x="247" y="768"/>
                  </a:lnTo>
                  <a:lnTo>
                    <a:pt x="247" y="768"/>
                  </a:lnTo>
                  <a:lnTo>
                    <a:pt x="252" y="774"/>
                  </a:lnTo>
                  <a:lnTo>
                    <a:pt x="259" y="782"/>
                  </a:lnTo>
                  <a:lnTo>
                    <a:pt x="267" y="787"/>
                  </a:lnTo>
                  <a:lnTo>
                    <a:pt x="275" y="791"/>
                  </a:lnTo>
                  <a:lnTo>
                    <a:pt x="280" y="794"/>
                  </a:lnTo>
                  <a:lnTo>
                    <a:pt x="285" y="796"/>
                  </a:lnTo>
                  <a:lnTo>
                    <a:pt x="290" y="798"/>
                  </a:lnTo>
                  <a:lnTo>
                    <a:pt x="294" y="800"/>
                  </a:lnTo>
                  <a:lnTo>
                    <a:pt x="297" y="805"/>
                  </a:lnTo>
                  <a:lnTo>
                    <a:pt x="300" y="816"/>
                  </a:lnTo>
                  <a:lnTo>
                    <a:pt x="302" y="822"/>
                  </a:lnTo>
                  <a:lnTo>
                    <a:pt x="317" y="833"/>
                  </a:lnTo>
                  <a:lnTo>
                    <a:pt x="321" y="838"/>
                  </a:lnTo>
                  <a:lnTo>
                    <a:pt x="330" y="849"/>
                  </a:lnTo>
                  <a:lnTo>
                    <a:pt x="334" y="857"/>
                  </a:lnTo>
                  <a:lnTo>
                    <a:pt x="339" y="863"/>
                  </a:lnTo>
                  <a:lnTo>
                    <a:pt x="342" y="870"/>
                  </a:lnTo>
                  <a:lnTo>
                    <a:pt x="344" y="876"/>
                  </a:lnTo>
                  <a:lnTo>
                    <a:pt x="344" y="885"/>
                  </a:lnTo>
                  <a:lnTo>
                    <a:pt x="344" y="891"/>
                  </a:lnTo>
                  <a:lnTo>
                    <a:pt x="347" y="896"/>
                  </a:lnTo>
                  <a:lnTo>
                    <a:pt x="350" y="903"/>
                  </a:lnTo>
                  <a:lnTo>
                    <a:pt x="353" y="906"/>
                  </a:lnTo>
                  <a:lnTo>
                    <a:pt x="356" y="908"/>
                  </a:lnTo>
                  <a:lnTo>
                    <a:pt x="360" y="910"/>
                  </a:lnTo>
                  <a:lnTo>
                    <a:pt x="363" y="910"/>
                  </a:lnTo>
                  <a:lnTo>
                    <a:pt x="365" y="912"/>
                  </a:lnTo>
                  <a:lnTo>
                    <a:pt x="368" y="913"/>
                  </a:lnTo>
                  <a:lnTo>
                    <a:pt x="369" y="916"/>
                  </a:lnTo>
                  <a:lnTo>
                    <a:pt x="369" y="922"/>
                  </a:lnTo>
                  <a:lnTo>
                    <a:pt x="369" y="934"/>
                  </a:lnTo>
                  <a:lnTo>
                    <a:pt x="368" y="945"/>
                  </a:lnTo>
                  <a:lnTo>
                    <a:pt x="366" y="950"/>
                  </a:lnTo>
                  <a:lnTo>
                    <a:pt x="368" y="955"/>
                  </a:lnTo>
                  <a:lnTo>
                    <a:pt x="368" y="958"/>
                  </a:lnTo>
                  <a:lnTo>
                    <a:pt x="369" y="960"/>
                  </a:lnTo>
                  <a:lnTo>
                    <a:pt x="369" y="961"/>
                  </a:lnTo>
                  <a:lnTo>
                    <a:pt x="369" y="961"/>
                  </a:lnTo>
                  <a:lnTo>
                    <a:pt x="369" y="961"/>
                  </a:lnTo>
                  <a:lnTo>
                    <a:pt x="369" y="961"/>
                  </a:lnTo>
                  <a:lnTo>
                    <a:pt x="369" y="961"/>
                  </a:lnTo>
                  <a:lnTo>
                    <a:pt x="369" y="961"/>
                  </a:lnTo>
                  <a:lnTo>
                    <a:pt x="369" y="961"/>
                  </a:lnTo>
                  <a:lnTo>
                    <a:pt x="370" y="961"/>
                  </a:lnTo>
                  <a:lnTo>
                    <a:pt x="370" y="961"/>
                  </a:lnTo>
                  <a:lnTo>
                    <a:pt x="370" y="961"/>
                  </a:lnTo>
                  <a:lnTo>
                    <a:pt x="370" y="961"/>
                  </a:lnTo>
                  <a:lnTo>
                    <a:pt x="370" y="961"/>
                  </a:lnTo>
                  <a:lnTo>
                    <a:pt x="371" y="964"/>
                  </a:lnTo>
                  <a:lnTo>
                    <a:pt x="373" y="967"/>
                  </a:lnTo>
                  <a:lnTo>
                    <a:pt x="379" y="976"/>
                  </a:lnTo>
                  <a:lnTo>
                    <a:pt x="384" y="986"/>
                  </a:lnTo>
                  <a:lnTo>
                    <a:pt x="387" y="996"/>
                  </a:lnTo>
                  <a:lnTo>
                    <a:pt x="391" y="1005"/>
                  </a:lnTo>
                  <a:lnTo>
                    <a:pt x="392" y="1013"/>
                  </a:lnTo>
                  <a:lnTo>
                    <a:pt x="393" y="1022"/>
                  </a:lnTo>
                  <a:lnTo>
                    <a:pt x="392" y="1029"/>
                  </a:lnTo>
                  <a:lnTo>
                    <a:pt x="390" y="1035"/>
                  </a:lnTo>
                  <a:lnTo>
                    <a:pt x="384" y="1044"/>
                  </a:lnTo>
                  <a:lnTo>
                    <a:pt x="382" y="1052"/>
                  </a:lnTo>
                  <a:lnTo>
                    <a:pt x="382" y="1056"/>
                  </a:lnTo>
                  <a:lnTo>
                    <a:pt x="382" y="1061"/>
                  </a:lnTo>
                  <a:lnTo>
                    <a:pt x="383" y="1065"/>
                  </a:lnTo>
                  <a:lnTo>
                    <a:pt x="385" y="1072"/>
                  </a:lnTo>
                  <a:lnTo>
                    <a:pt x="391" y="1085"/>
                  </a:lnTo>
                  <a:lnTo>
                    <a:pt x="397" y="1094"/>
                  </a:lnTo>
                  <a:lnTo>
                    <a:pt x="402" y="1101"/>
                  </a:lnTo>
                  <a:lnTo>
                    <a:pt x="404" y="1103"/>
                  </a:lnTo>
                  <a:lnTo>
                    <a:pt x="407" y="1107"/>
                  </a:lnTo>
                  <a:lnTo>
                    <a:pt x="414" y="1118"/>
                  </a:lnTo>
                  <a:lnTo>
                    <a:pt x="422" y="1130"/>
                  </a:lnTo>
                  <a:lnTo>
                    <a:pt x="426" y="1140"/>
                  </a:lnTo>
                  <a:lnTo>
                    <a:pt x="437" y="1154"/>
                  </a:lnTo>
                  <a:lnTo>
                    <a:pt x="449" y="1165"/>
                  </a:lnTo>
                  <a:lnTo>
                    <a:pt x="449" y="1166"/>
                  </a:lnTo>
                  <a:lnTo>
                    <a:pt x="454" y="1171"/>
                  </a:lnTo>
                  <a:lnTo>
                    <a:pt x="457" y="1176"/>
                  </a:lnTo>
                  <a:lnTo>
                    <a:pt x="459" y="1182"/>
                  </a:lnTo>
                  <a:lnTo>
                    <a:pt x="461" y="1189"/>
                  </a:lnTo>
                  <a:lnTo>
                    <a:pt x="462" y="1197"/>
                  </a:lnTo>
                  <a:lnTo>
                    <a:pt x="462" y="1211"/>
                  </a:lnTo>
                  <a:lnTo>
                    <a:pt x="461" y="1224"/>
                  </a:lnTo>
                  <a:lnTo>
                    <a:pt x="461" y="1236"/>
                  </a:lnTo>
                  <a:lnTo>
                    <a:pt x="462" y="1248"/>
                  </a:lnTo>
                  <a:lnTo>
                    <a:pt x="465" y="1256"/>
                  </a:lnTo>
                  <a:lnTo>
                    <a:pt x="466" y="1260"/>
                  </a:lnTo>
                  <a:lnTo>
                    <a:pt x="467" y="1258"/>
                  </a:lnTo>
                  <a:lnTo>
                    <a:pt x="470" y="1257"/>
                  </a:lnTo>
                  <a:lnTo>
                    <a:pt x="474" y="1257"/>
                  </a:lnTo>
                  <a:lnTo>
                    <a:pt x="476" y="1258"/>
                  </a:lnTo>
                  <a:lnTo>
                    <a:pt x="479" y="1261"/>
                  </a:lnTo>
                  <a:lnTo>
                    <a:pt x="482" y="1264"/>
                  </a:lnTo>
                  <a:lnTo>
                    <a:pt x="493" y="1277"/>
                  </a:lnTo>
                  <a:lnTo>
                    <a:pt x="499" y="1284"/>
                  </a:lnTo>
                  <a:lnTo>
                    <a:pt x="521" y="1290"/>
                  </a:lnTo>
                  <a:lnTo>
                    <a:pt x="522" y="1288"/>
                  </a:lnTo>
                  <a:lnTo>
                    <a:pt x="527" y="1285"/>
                  </a:lnTo>
                  <a:lnTo>
                    <a:pt x="529" y="1284"/>
                  </a:lnTo>
                  <a:lnTo>
                    <a:pt x="531" y="1283"/>
                  </a:lnTo>
                  <a:lnTo>
                    <a:pt x="533" y="1283"/>
                  </a:lnTo>
                  <a:lnTo>
                    <a:pt x="535" y="1284"/>
                  </a:lnTo>
                  <a:lnTo>
                    <a:pt x="540" y="1289"/>
                  </a:lnTo>
                  <a:lnTo>
                    <a:pt x="542" y="1295"/>
                  </a:lnTo>
                  <a:lnTo>
                    <a:pt x="543" y="1299"/>
                  </a:lnTo>
                  <a:lnTo>
                    <a:pt x="544" y="1305"/>
                  </a:lnTo>
                  <a:lnTo>
                    <a:pt x="544" y="1316"/>
                  </a:lnTo>
                  <a:lnTo>
                    <a:pt x="544" y="1324"/>
                  </a:lnTo>
                  <a:lnTo>
                    <a:pt x="571" y="1333"/>
                  </a:lnTo>
                  <a:lnTo>
                    <a:pt x="592" y="1350"/>
                  </a:lnTo>
                  <a:lnTo>
                    <a:pt x="597" y="1351"/>
                  </a:lnTo>
                  <a:lnTo>
                    <a:pt x="603" y="1350"/>
                  </a:lnTo>
                  <a:lnTo>
                    <a:pt x="608" y="1349"/>
                  </a:lnTo>
                  <a:lnTo>
                    <a:pt x="613" y="1347"/>
                  </a:lnTo>
                  <a:lnTo>
                    <a:pt x="622" y="1342"/>
                  </a:lnTo>
                  <a:lnTo>
                    <a:pt x="624" y="1340"/>
                  </a:lnTo>
                  <a:lnTo>
                    <a:pt x="625" y="1331"/>
                  </a:lnTo>
                  <a:lnTo>
                    <a:pt x="624" y="1317"/>
                  </a:lnTo>
                  <a:lnTo>
                    <a:pt x="619" y="1304"/>
                  </a:lnTo>
                  <a:lnTo>
                    <a:pt x="616" y="1296"/>
                  </a:lnTo>
                  <a:lnTo>
                    <a:pt x="615" y="1294"/>
                  </a:lnTo>
                  <a:lnTo>
                    <a:pt x="612" y="1288"/>
                  </a:lnTo>
                  <a:lnTo>
                    <a:pt x="610" y="1285"/>
                  </a:lnTo>
                  <a:lnTo>
                    <a:pt x="609" y="1282"/>
                  </a:lnTo>
                  <a:lnTo>
                    <a:pt x="609" y="1278"/>
                  </a:lnTo>
                  <a:lnTo>
                    <a:pt x="609" y="1276"/>
                  </a:lnTo>
                  <a:lnTo>
                    <a:pt x="616" y="1265"/>
                  </a:lnTo>
                  <a:lnTo>
                    <a:pt x="620" y="1260"/>
                  </a:lnTo>
                  <a:lnTo>
                    <a:pt x="630" y="1243"/>
                  </a:lnTo>
                  <a:lnTo>
                    <a:pt x="628" y="1240"/>
                  </a:lnTo>
                  <a:lnTo>
                    <a:pt x="625" y="1233"/>
                  </a:lnTo>
                  <a:lnTo>
                    <a:pt x="625" y="1230"/>
                  </a:lnTo>
                  <a:lnTo>
                    <a:pt x="626" y="1229"/>
                  </a:lnTo>
                  <a:lnTo>
                    <a:pt x="630" y="1229"/>
                  </a:lnTo>
                  <a:lnTo>
                    <a:pt x="637" y="1231"/>
                  </a:lnTo>
                  <a:lnTo>
                    <a:pt x="651" y="1236"/>
                  </a:lnTo>
                  <a:lnTo>
                    <a:pt x="661" y="1240"/>
                  </a:lnTo>
                  <a:lnTo>
                    <a:pt x="666" y="1241"/>
                  </a:lnTo>
                  <a:lnTo>
                    <a:pt x="668" y="1242"/>
                  </a:lnTo>
                  <a:lnTo>
                    <a:pt x="669" y="1243"/>
                  </a:lnTo>
                  <a:lnTo>
                    <a:pt x="670" y="1245"/>
                  </a:lnTo>
                  <a:lnTo>
                    <a:pt x="667" y="1261"/>
                  </a:lnTo>
                  <a:lnTo>
                    <a:pt x="663" y="1276"/>
                  </a:lnTo>
                  <a:lnTo>
                    <a:pt x="663" y="1286"/>
                  </a:lnTo>
                  <a:lnTo>
                    <a:pt x="663" y="1300"/>
                  </a:lnTo>
                  <a:lnTo>
                    <a:pt x="663" y="1310"/>
                  </a:lnTo>
                  <a:lnTo>
                    <a:pt x="663" y="1320"/>
                  </a:lnTo>
                  <a:lnTo>
                    <a:pt x="665" y="1329"/>
                  </a:lnTo>
                  <a:lnTo>
                    <a:pt x="666" y="1336"/>
                  </a:lnTo>
                  <a:lnTo>
                    <a:pt x="672" y="1345"/>
                  </a:lnTo>
                  <a:lnTo>
                    <a:pt x="680" y="1354"/>
                  </a:lnTo>
                  <a:lnTo>
                    <a:pt x="686" y="1363"/>
                  </a:lnTo>
                  <a:lnTo>
                    <a:pt x="696" y="1377"/>
                  </a:lnTo>
                  <a:lnTo>
                    <a:pt x="704" y="1390"/>
                  </a:lnTo>
                  <a:lnTo>
                    <a:pt x="711" y="1402"/>
                  </a:lnTo>
                  <a:lnTo>
                    <a:pt x="713" y="1411"/>
                  </a:lnTo>
                  <a:lnTo>
                    <a:pt x="713" y="1421"/>
                  </a:lnTo>
                  <a:lnTo>
                    <a:pt x="713" y="1431"/>
                  </a:lnTo>
                  <a:lnTo>
                    <a:pt x="713" y="1441"/>
                  </a:lnTo>
                  <a:lnTo>
                    <a:pt x="713" y="1444"/>
                  </a:lnTo>
                  <a:lnTo>
                    <a:pt x="714" y="1447"/>
                  </a:lnTo>
                  <a:lnTo>
                    <a:pt x="715" y="1448"/>
                  </a:lnTo>
                  <a:lnTo>
                    <a:pt x="717" y="1449"/>
                  </a:lnTo>
                  <a:lnTo>
                    <a:pt x="718" y="1452"/>
                  </a:lnTo>
                  <a:lnTo>
                    <a:pt x="720" y="1456"/>
                  </a:lnTo>
                  <a:lnTo>
                    <a:pt x="722" y="1462"/>
                  </a:lnTo>
                  <a:lnTo>
                    <a:pt x="723" y="1469"/>
                  </a:lnTo>
                  <a:lnTo>
                    <a:pt x="724" y="1481"/>
                  </a:lnTo>
                  <a:lnTo>
                    <a:pt x="724" y="1495"/>
                  </a:lnTo>
                  <a:lnTo>
                    <a:pt x="724" y="1509"/>
                  </a:lnTo>
                  <a:lnTo>
                    <a:pt x="724" y="1526"/>
                  </a:lnTo>
                  <a:lnTo>
                    <a:pt x="722" y="1555"/>
                  </a:lnTo>
                  <a:lnTo>
                    <a:pt x="721" y="1581"/>
                  </a:lnTo>
                  <a:lnTo>
                    <a:pt x="720" y="1600"/>
                  </a:lnTo>
                  <a:lnTo>
                    <a:pt x="718" y="1615"/>
                  </a:lnTo>
                  <a:lnTo>
                    <a:pt x="717" y="1622"/>
                  </a:lnTo>
                  <a:lnTo>
                    <a:pt x="717" y="1627"/>
                  </a:lnTo>
                  <a:lnTo>
                    <a:pt x="718" y="1633"/>
                  </a:lnTo>
                  <a:lnTo>
                    <a:pt x="719" y="1636"/>
                  </a:lnTo>
                  <a:lnTo>
                    <a:pt x="721" y="1639"/>
                  </a:lnTo>
                  <a:lnTo>
                    <a:pt x="722" y="1639"/>
                  </a:lnTo>
                  <a:lnTo>
                    <a:pt x="722" y="1639"/>
                  </a:lnTo>
                  <a:lnTo>
                    <a:pt x="722" y="1638"/>
                  </a:lnTo>
                  <a:lnTo>
                    <a:pt x="722" y="1638"/>
                  </a:lnTo>
                  <a:lnTo>
                    <a:pt x="725" y="1647"/>
                  </a:lnTo>
                  <a:lnTo>
                    <a:pt x="730" y="1660"/>
                  </a:lnTo>
                  <a:lnTo>
                    <a:pt x="733" y="1672"/>
                  </a:lnTo>
                  <a:lnTo>
                    <a:pt x="734" y="1679"/>
                  </a:lnTo>
                  <a:lnTo>
                    <a:pt x="734" y="1686"/>
                  </a:lnTo>
                  <a:lnTo>
                    <a:pt x="733" y="1692"/>
                  </a:lnTo>
                  <a:lnTo>
                    <a:pt x="732" y="1700"/>
                  </a:lnTo>
                  <a:lnTo>
                    <a:pt x="729" y="1708"/>
                  </a:lnTo>
                  <a:lnTo>
                    <a:pt x="726" y="1712"/>
                  </a:lnTo>
                  <a:lnTo>
                    <a:pt x="724" y="1715"/>
                  </a:lnTo>
                  <a:lnTo>
                    <a:pt x="722" y="1717"/>
                  </a:lnTo>
                  <a:lnTo>
                    <a:pt x="720" y="1719"/>
                  </a:lnTo>
                  <a:lnTo>
                    <a:pt x="719" y="1720"/>
                  </a:lnTo>
                  <a:lnTo>
                    <a:pt x="717" y="1723"/>
                  </a:lnTo>
                  <a:lnTo>
                    <a:pt x="715" y="1728"/>
                  </a:lnTo>
                  <a:lnTo>
                    <a:pt x="712" y="1745"/>
                  </a:lnTo>
                  <a:lnTo>
                    <a:pt x="711" y="1760"/>
                  </a:lnTo>
                  <a:lnTo>
                    <a:pt x="709" y="1764"/>
                  </a:lnTo>
                  <a:lnTo>
                    <a:pt x="705" y="1767"/>
                  </a:lnTo>
                  <a:lnTo>
                    <a:pt x="701" y="1771"/>
                  </a:lnTo>
                  <a:lnTo>
                    <a:pt x="697" y="1773"/>
                  </a:lnTo>
                  <a:lnTo>
                    <a:pt x="688" y="1777"/>
                  </a:lnTo>
                  <a:lnTo>
                    <a:pt x="684" y="1778"/>
                  </a:lnTo>
                  <a:lnTo>
                    <a:pt x="683" y="1787"/>
                  </a:lnTo>
                  <a:lnTo>
                    <a:pt x="684" y="1812"/>
                  </a:lnTo>
                  <a:lnTo>
                    <a:pt x="684" y="1824"/>
                  </a:lnTo>
                  <a:lnTo>
                    <a:pt x="684" y="1831"/>
                  </a:lnTo>
                  <a:lnTo>
                    <a:pt x="684" y="1839"/>
                  </a:lnTo>
                  <a:lnTo>
                    <a:pt x="684" y="1849"/>
                  </a:lnTo>
                  <a:lnTo>
                    <a:pt x="683" y="1859"/>
                  </a:lnTo>
                  <a:lnTo>
                    <a:pt x="683" y="1867"/>
                  </a:lnTo>
                  <a:lnTo>
                    <a:pt x="680" y="1874"/>
                  </a:lnTo>
                  <a:lnTo>
                    <a:pt x="676" y="1883"/>
                  </a:lnTo>
                  <a:lnTo>
                    <a:pt x="672" y="1888"/>
                  </a:lnTo>
                  <a:lnTo>
                    <a:pt x="670" y="1891"/>
                  </a:lnTo>
                  <a:lnTo>
                    <a:pt x="667" y="1892"/>
                  </a:lnTo>
                  <a:lnTo>
                    <a:pt x="665" y="1893"/>
                  </a:lnTo>
                  <a:lnTo>
                    <a:pt x="662" y="1894"/>
                  </a:lnTo>
                  <a:lnTo>
                    <a:pt x="660" y="1897"/>
                  </a:lnTo>
                  <a:lnTo>
                    <a:pt x="658" y="1899"/>
                  </a:lnTo>
                  <a:lnTo>
                    <a:pt x="655" y="1902"/>
                  </a:lnTo>
                  <a:lnTo>
                    <a:pt x="650" y="1913"/>
                  </a:lnTo>
                  <a:lnTo>
                    <a:pt x="647" y="1925"/>
                  </a:lnTo>
                  <a:lnTo>
                    <a:pt x="644" y="1937"/>
                  </a:lnTo>
                  <a:lnTo>
                    <a:pt x="643" y="1947"/>
                  </a:lnTo>
                  <a:lnTo>
                    <a:pt x="645" y="1962"/>
                  </a:lnTo>
                  <a:lnTo>
                    <a:pt x="648" y="1984"/>
                  </a:lnTo>
                  <a:lnTo>
                    <a:pt x="650" y="1996"/>
                  </a:lnTo>
                  <a:lnTo>
                    <a:pt x="650" y="2007"/>
                  </a:lnTo>
                  <a:lnTo>
                    <a:pt x="650" y="2018"/>
                  </a:lnTo>
                  <a:lnTo>
                    <a:pt x="649" y="2026"/>
                  </a:lnTo>
                  <a:lnTo>
                    <a:pt x="644" y="2037"/>
                  </a:lnTo>
                  <a:lnTo>
                    <a:pt x="638" y="2043"/>
                  </a:lnTo>
                  <a:lnTo>
                    <a:pt x="636" y="2047"/>
                  </a:lnTo>
                  <a:lnTo>
                    <a:pt x="635" y="2050"/>
                  </a:lnTo>
                  <a:lnTo>
                    <a:pt x="633" y="2054"/>
                  </a:lnTo>
                  <a:lnTo>
                    <a:pt x="633" y="2059"/>
                  </a:lnTo>
                  <a:lnTo>
                    <a:pt x="633" y="2069"/>
                  </a:lnTo>
                  <a:lnTo>
                    <a:pt x="634" y="2076"/>
                  </a:lnTo>
                  <a:lnTo>
                    <a:pt x="635" y="2085"/>
                  </a:lnTo>
                  <a:lnTo>
                    <a:pt x="637" y="2094"/>
                  </a:lnTo>
                  <a:lnTo>
                    <a:pt x="638" y="2102"/>
                  </a:lnTo>
                  <a:lnTo>
                    <a:pt x="641" y="2108"/>
                  </a:lnTo>
                  <a:lnTo>
                    <a:pt x="645" y="2115"/>
                  </a:lnTo>
                  <a:lnTo>
                    <a:pt x="649" y="2123"/>
                  </a:lnTo>
                  <a:lnTo>
                    <a:pt x="654" y="2129"/>
                  </a:lnTo>
                  <a:lnTo>
                    <a:pt x="657" y="2137"/>
                  </a:lnTo>
                  <a:lnTo>
                    <a:pt x="659" y="2145"/>
                  </a:lnTo>
                  <a:lnTo>
                    <a:pt x="659" y="2154"/>
                  </a:lnTo>
                  <a:lnTo>
                    <a:pt x="661" y="2159"/>
                  </a:lnTo>
                  <a:lnTo>
                    <a:pt x="666" y="2166"/>
                  </a:lnTo>
                  <a:lnTo>
                    <a:pt x="671" y="2175"/>
                  </a:lnTo>
                  <a:lnTo>
                    <a:pt x="678" y="2182"/>
                  </a:lnTo>
                  <a:lnTo>
                    <a:pt x="691" y="2197"/>
                  </a:lnTo>
                  <a:lnTo>
                    <a:pt x="697" y="2203"/>
                  </a:lnTo>
                  <a:lnTo>
                    <a:pt x="697" y="2208"/>
                  </a:lnTo>
                  <a:lnTo>
                    <a:pt x="697" y="2220"/>
                  </a:lnTo>
                  <a:lnTo>
                    <a:pt x="697" y="2235"/>
                  </a:lnTo>
                  <a:lnTo>
                    <a:pt x="697" y="2252"/>
                  </a:lnTo>
                  <a:lnTo>
                    <a:pt x="696" y="2265"/>
                  </a:lnTo>
                  <a:lnTo>
                    <a:pt x="693" y="2274"/>
                  </a:lnTo>
                  <a:lnTo>
                    <a:pt x="692" y="2278"/>
                  </a:lnTo>
                  <a:lnTo>
                    <a:pt x="691" y="2283"/>
                  </a:lnTo>
                  <a:lnTo>
                    <a:pt x="691" y="2288"/>
                  </a:lnTo>
                  <a:lnTo>
                    <a:pt x="692" y="2294"/>
                  </a:lnTo>
                  <a:lnTo>
                    <a:pt x="697" y="2313"/>
                  </a:lnTo>
                  <a:lnTo>
                    <a:pt x="701" y="2326"/>
                  </a:lnTo>
                  <a:lnTo>
                    <a:pt x="702" y="2329"/>
                  </a:lnTo>
                  <a:lnTo>
                    <a:pt x="704" y="2331"/>
                  </a:lnTo>
                  <a:lnTo>
                    <a:pt x="708" y="2333"/>
                  </a:lnTo>
                  <a:lnTo>
                    <a:pt x="710" y="2335"/>
                  </a:lnTo>
                  <a:lnTo>
                    <a:pt x="717" y="2337"/>
                  </a:lnTo>
                  <a:lnTo>
                    <a:pt x="723" y="2340"/>
                  </a:lnTo>
                  <a:lnTo>
                    <a:pt x="732" y="2350"/>
                  </a:lnTo>
                  <a:lnTo>
                    <a:pt x="742" y="2363"/>
                  </a:lnTo>
                  <a:lnTo>
                    <a:pt x="749" y="2370"/>
                  </a:lnTo>
                  <a:lnTo>
                    <a:pt x="756" y="2375"/>
                  </a:lnTo>
                  <a:lnTo>
                    <a:pt x="760" y="2377"/>
                  </a:lnTo>
                  <a:lnTo>
                    <a:pt x="762" y="2379"/>
                  </a:lnTo>
                  <a:lnTo>
                    <a:pt x="764" y="2382"/>
                  </a:lnTo>
                  <a:lnTo>
                    <a:pt x="764" y="2387"/>
                  </a:lnTo>
                  <a:lnTo>
                    <a:pt x="768" y="2400"/>
                  </a:lnTo>
                  <a:lnTo>
                    <a:pt x="773" y="2409"/>
                  </a:lnTo>
                  <a:lnTo>
                    <a:pt x="774" y="2410"/>
                  </a:lnTo>
                  <a:lnTo>
                    <a:pt x="776" y="2409"/>
                  </a:lnTo>
                  <a:lnTo>
                    <a:pt x="779" y="2407"/>
                  </a:lnTo>
                  <a:lnTo>
                    <a:pt x="784" y="2403"/>
                  </a:lnTo>
                  <a:lnTo>
                    <a:pt x="787" y="2398"/>
                  </a:lnTo>
                  <a:lnTo>
                    <a:pt x="790" y="2391"/>
                  </a:lnTo>
                  <a:lnTo>
                    <a:pt x="793" y="2384"/>
                  </a:lnTo>
                  <a:lnTo>
                    <a:pt x="793" y="2378"/>
                  </a:lnTo>
                  <a:lnTo>
                    <a:pt x="792" y="2363"/>
                  </a:lnTo>
                  <a:lnTo>
                    <a:pt x="792" y="2348"/>
                  </a:lnTo>
                  <a:lnTo>
                    <a:pt x="790" y="2335"/>
                  </a:lnTo>
                  <a:lnTo>
                    <a:pt x="789" y="2325"/>
                  </a:lnTo>
                  <a:lnTo>
                    <a:pt x="787" y="2315"/>
                  </a:lnTo>
                  <a:lnTo>
                    <a:pt x="787" y="2303"/>
                  </a:lnTo>
                  <a:lnTo>
                    <a:pt x="787" y="2292"/>
                  </a:lnTo>
                  <a:lnTo>
                    <a:pt x="789" y="2283"/>
                  </a:lnTo>
                  <a:lnTo>
                    <a:pt x="793" y="2277"/>
                  </a:lnTo>
                  <a:lnTo>
                    <a:pt x="796" y="2273"/>
                  </a:lnTo>
                  <a:lnTo>
                    <a:pt x="799" y="2270"/>
                  </a:lnTo>
                  <a:lnTo>
                    <a:pt x="804" y="2266"/>
                  </a:lnTo>
                  <a:lnTo>
                    <a:pt x="813" y="2262"/>
                  </a:lnTo>
                  <a:lnTo>
                    <a:pt x="827" y="2255"/>
                  </a:lnTo>
                  <a:lnTo>
                    <a:pt x="841" y="2248"/>
                  </a:lnTo>
                  <a:lnTo>
                    <a:pt x="851" y="2242"/>
                  </a:lnTo>
                  <a:lnTo>
                    <a:pt x="856" y="2238"/>
                  </a:lnTo>
                  <a:lnTo>
                    <a:pt x="859" y="2232"/>
                  </a:lnTo>
                  <a:lnTo>
                    <a:pt x="861" y="2224"/>
                  </a:lnTo>
                  <a:lnTo>
                    <a:pt x="863" y="2216"/>
                  </a:lnTo>
                  <a:lnTo>
                    <a:pt x="863" y="2206"/>
                  </a:lnTo>
                  <a:lnTo>
                    <a:pt x="862" y="2198"/>
                  </a:lnTo>
                  <a:lnTo>
                    <a:pt x="862" y="2195"/>
                  </a:lnTo>
                  <a:lnTo>
                    <a:pt x="862" y="2192"/>
                  </a:lnTo>
                  <a:lnTo>
                    <a:pt x="863" y="2190"/>
                  </a:lnTo>
                  <a:lnTo>
                    <a:pt x="866" y="2188"/>
                  </a:lnTo>
                  <a:lnTo>
                    <a:pt x="870" y="2185"/>
                  </a:lnTo>
                  <a:lnTo>
                    <a:pt x="876" y="2179"/>
                  </a:lnTo>
                  <a:lnTo>
                    <a:pt x="878" y="2176"/>
                  </a:lnTo>
                  <a:lnTo>
                    <a:pt x="880" y="2171"/>
                  </a:lnTo>
                  <a:lnTo>
                    <a:pt x="881" y="2167"/>
                  </a:lnTo>
                  <a:lnTo>
                    <a:pt x="882" y="2161"/>
                  </a:lnTo>
                  <a:lnTo>
                    <a:pt x="880" y="2150"/>
                  </a:lnTo>
                  <a:lnTo>
                    <a:pt x="877" y="2138"/>
                  </a:lnTo>
                  <a:lnTo>
                    <a:pt x="873" y="2127"/>
                  </a:lnTo>
                  <a:lnTo>
                    <a:pt x="871" y="2121"/>
                  </a:lnTo>
                  <a:lnTo>
                    <a:pt x="871" y="2115"/>
                  </a:lnTo>
                  <a:lnTo>
                    <a:pt x="871" y="2107"/>
                  </a:lnTo>
                  <a:lnTo>
                    <a:pt x="871" y="2100"/>
                  </a:lnTo>
                  <a:lnTo>
                    <a:pt x="873" y="2092"/>
                  </a:lnTo>
                  <a:lnTo>
                    <a:pt x="878" y="2083"/>
                  </a:lnTo>
                  <a:lnTo>
                    <a:pt x="878" y="2081"/>
                  </a:lnTo>
                  <a:lnTo>
                    <a:pt x="883" y="2080"/>
                  </a:lnTo>
                  <a:lnTo>
                    <a:pt x="897" y="2078"/>
                  </a:lnTo>
                  <a:lnTo>
                    <a:pt x="903" y="2078"/>
                  </a:lnTo>
                  <a:lnTo>
                    <a:pt x="909" y="2079"/>
                  </a:lnTo>
                  <a:lnTo>
                    <a:pt x="911" y="2080"/>
                  </a:lnTo>
                  <a:lnTo>
                    <a:pt x="913" y="2082"/>
                  </a:lnTo>
                  <a:lnTo>
                    <a:pt x="914" y="2084"/>
                  </a:lnTo>
                  <a:lnTo>
                    <a:pt x="915" y="2088"/>
                  </a:lnTo>
                  <a:lnTo>
                    <a:pt x="915" y="2099"/>
                  </a:lnTo>
                  <a:lnTo>
                    <a:pt x="916" y="2106"/>
                  </a:lnTo>
                  <a:lnTo>
                    <a:pt x="917" y="2112"/>
                  </a:lnTo>
                  <a:lnTo>
                    <a:pt x="919" y="2116"/>
                  </a:lnTo>
                  <a:lnTo>
                    <a:pt x="926" y="2127"/>
                  </a:lnTo>
                  <a:lnTo>
                    <a:pt x="931" y="2133"/>
                  </a:lnTo>
                  <a:lnTo>
                    <a:pt x="933" y="2133"/>
                  </a:lnTo>
                  <a:lnTo>
                    <a:pt x="936" y="2135"/>
                  </a:lnTo>
                  <a:lnTo>
                    <a:pt x="938" y="2136"/>
                  </a:lnTo>
                  <a:lnTo>
                    <a:pt x="941" y="2138"/>
                  </a:lnTo>
                  <a:lnTo>
                    <a:pt x="943" y="2140"/>
                  </a:lnTo>
                  <a:lnTo>
                    <a:pt x="944" y="2143"/>
                  </a:lnTo>
                  <a:lnTo>
                    <a:pt x="946" y="2157"/>
                  </a:lnTo>
                  <a:lnTo>
                    <a:pt x="950" y="2173"/>
                  </a:lnTo>
                  <a:lnTo>
                    <a:pt x="956" y="2185"/>
                  </a:lnTo>
                  <a:lnTo>
                    <a:pt x="961" y="2190"/>
                  </a:lnTo>
                  <a:lnTo>
                    <a:pt x="963" y="2192"/>
                  </a:lnTo>
                  <a:lnTo>
                    <a:pt x="969" y="2196"/>
                  </a:lnTo>
                  <a:lnTo>
                    <a:pt x="973" y="2199"/>
                  </a:lnTo>
                  <a:lnTo>
                    <a:pt x="976" y="2202"/>
                  </a:lnTo>
                  <a:lnTo>
                    <a:pt x="978" y="2207"/>
                  </a:lnTo>
                  <a:lnTo>
                    <a:pt x="978" y="2211"/>
                  </a:lnTo>
                  <a:lnTo>
                    <a:pt x="979" y="2217"/>
                  </a:lnTo>
                  <a:lnTo>
                    <a:pt x="982" y="2222"/>
                  </a:lnTo>
                  <a:lnTo>
                    <a:pt x="985" y="2229"/>
                  </a:lnTo>
                  <a:lnTo>
                    <a:pt x="988" y="2237"/>
                  </a:lnTo>
                  <a:lnTo>
                    <a:pt x="996" y="2249"/>
                  </a:lnTo>
                  <a:lnTo>
                    <a:pt x="1001" y="2256"/>
                  </a:lnTo>
                  <a:lnTo>
                    <a:pt x="1004" y="2263"/>
                  </a:lnTo>
                  <a:lnTo>
                    <a:pt x="1007" y="2271"/>
                  </a:lnTo>
                  <a:lnTo>
                    <a:pt x="1009" y="2274"/>
                  </a:lnTo>
                  <a:lnTo>
                    <a:pt x="1011" y="2278"/>
                  </a:lnTo>
                  <a:lnTo>
                    <a:pt x="1015" y="2281"/>
                  </a:lnTo>
                  <a:lnTo>
                    <a:pt x="1020" y="2283"/>
                  </a:lnTo>
                  <a:lnTo>
                    <a:pt x="1031" y="2285"/>
                  </a:lnTo>
                  <a:lnTo>
                    <a:pt x="1041" y="2285"/>
                  </a:lnTo>
                  <a:lnTo>
                    <a:pt x="1048" y="2284"/>
                  </a:lnTo>
                  <a:lnTo>
                    <a:pt x="1051" y="2283"/>
                  </a:lnTo>
                  <a:lnTo>
                    <a:pt x="1063" y="2269"/>
                  </a:lnTo>
                  <a:lnTo>
                    <a:pt x="1070" y="2270"/>
                  </a:lnTo>
                  <a:lnTo>
                    <a:pt x="1082" y="2273"/>
                  </a:lnTo>
                  <a:lnTo>
                    <a:pt x="1095" y="2276"/>
                  </a:lnTo>
                  <a:lnTo>
                    <a:pt x="1109" y="2277"/>
                  </a:lnTo>
                  <a:lnTo>
                    <a:pt x="1115" y="2276"/>
                  </a:lnTo>
                  <a:lnTo>
                    <a:pt x="1122" y="2274"/>
                  </a:lnTo>
                  <a:lnTo>
                    <a:pt x="1125" y="2274"/>
                  </a:lnTo>
                  <a:lnTo>
                    <a:pt x="1128" y="2275"/>
                  </a:lnTo>
                  <a:lnTo>
                    <a:pt x="1131" y="2277"/>
                  </a:lnTo>
                  <a:lnTo>
                    <a:pt x="1131" y="2281"/>
                  </a:lnTo>
                  <a:lnTo>
                    <a:pt x="1131" y="2292"/>
                  </a:lnTo>
                  <a:lnTo>
                    <a:pt x="1131" y="2294"/>
                  </a:lnTo>
                  <a:lnTo>
                    <a:pt x="1137" y="2314"/>
                  </a:lnTo>
                  <a:lnTo>
                    <a:pt x="1139" y="2313"/>
                  </a:lnTo>
                  <a:lnTo>
                    <a:pt x="1143" y="2310"/>
                  </a:lnTo>
                  <a:lnTo>
                    <a:pt x="1145" y="2309"/>
                  </a:lnTo>
                  <a:lnTo>
                    <a:pt x="1147" y="2310"/>
                  </a:lnTo>
                  <a:lnTo>
                    <a:pt x="1148" y="2314"/>
                  </a:lnTo>
                  <a:lnTo>
                    <a:pt x="1147" y="2318"/>
                  </a:lnTo>
                  <a:lnTo>
                    <a:pt x="1147" y="2324"/>
                  </a:lnTo>
                  <a:lnTo>
                    <a:pt x="1148" y="2327"/>
                  </a:lnTo>
                  <a:lnTo>
                    <a:pt x="1149" y="2329"/>
                  </a:lnTo>
                  <a:lnTo>
                    <a:pt x="1151" y="2330"/>
                  </a:lnTo>
                  <a:lnTo>
                    <a:pt x="1152" y="2331"/>
                  </a:lnTo>
                  <a:lnTo>
                    <a:pt x="1151" y="2331"/>
                  </a:lnTo>
                  <a:lnTo>
                    <a:pt x="1149" y="2333"/>
                  </a:lnTo>
                  <a:lnTo>
                    <a:pt x="1145" y="2335"/>
                  </a:lnTo>
                  <a:lnTo>
                    <a:pt x="1135" y="2340"/>
                  </a:lnTo>
                  <a:lnTo>
                    <a:pt x="1133" y="2340"/>
                  </a:lnTo>
                  <a:lnTo>
                    <a:pt x="1130" y="2347"/>
                  </a:lnTo>
                  <a:lnTo>
                    <a:pt x="1125" y="2358"/>
                  </a:lnTo>
                  <a:lnTo>
                    <a:pt x="1122" y="2365"/>
                  </a:lnTo>
                  <a:lnTo>
                    <a:pt x="1118" y="2376"/>
                  </a:lnTo>
                  <a:lnTo>
                    <a:pt x="1118" y="2379"/>
                  </a:lnTo>
                  <a:lnTo>
                    <a:pt x="1116" y="2380"/>
                  </a:lnTo>
                  <a:lnTo>
                    <a:pt x="1115" y="2381"/>
                  </a:lnTo>
                  <a:lnTo>
                    <a:pt x="1113" y="2381"/>
                  </a:lnTo>
                  <a:lnTo>
                    <a:pt x="1113" y="2381"/>
                  </a:lnTo>
                  <a:lnTo>
                    <a:pt x="1118" y="2387"/>
                  </a:lnTo>
                  <a:lnTo>
                    <a:pt x="1128" y="2392"/>
                  </a:lnTo>
                  <a:lnTo>
                    <a:pt x="1135" y="2397"/>
                  </a:lnTo>
                  <a:lnTo>
                    <a:pt x="1138" y="2399"/>
                  </a:lnTo>
                  <a:lnTo>
                    <a:pt x="1139" y="2401"/>
                  </a:lnTo>
                  <a:lnTo>
                    <a:pt x="1141" y="2403"/>
                  </a:lnTo>
                  <a:lnTo>
                    <a:pt x="1142" y="2407"/>
                  </a:lnTo>
                  <a:lnTo>
                    <a:pt x="1137" y="2423"/>
                  </a:lnTo>
                  <a:lnTo>
                    <a:pt x="1133" y="2435"/>
                  </a:lnTo>
                  <a:lnTo>
                    <a:pt x="1132" y="2437"/>
                  </a:lnTo>
                  <a:lnTo>
                    <a:pt x="1130" y="2439"/>
                  </a:lnTo>
                  <a:lnTo>
                    <a:pt x="1125" y="2439"/>
                  </a:lnTo>
                  <a:lnTo>
                    <a:pt x="1120" y="2437"/>
                  </a:lnTo>
                  <a:lnTo>
                    <a:pt x="1113" y="2437"/>
                  </a:lnTo>
                  <a:lnTo>
                    <a:pt x="1106" y="2439"/>
                  </a:lnTo>
                  <a:lnTo>
                    <a:pt x="1099" y="2440"/>
                  </a:lnTo>
                  <a:lnTo>
                    <a:pt x="1092" y="2442"/>
                  </a:lnTo>
                  <a:lnTo>
                    <a:pt x="1080" y="2445"/>
                  </a:lnTo>
                  <a:lnTo>
                    <a:pt x="1070" y="2447"/>
                  </a:lnTo>
                  <a:lnTo>
                    <a:pt x="1067" y="2448"/>
                  </a:lnTo>
                  <a:lnTo>
                    <a:pt x="1063" y="2450"/>
                  </a:lnTo>
                  <a:lnTo>
                    <a:pt x="1061" y="2453"/>
                  </a:lnTo>
                  <a:lnTo>
                    <a:pt x="1059" y="2458"/>
                  </a:lnTo>
                  <a:lnTo>
                    <a:pt x="1058" y="2463"/>
                  </a:lnTo>
                  <a:lnTo>
                    <a:pt x="1056" y="2464"/>
                  </a:lnTo>
                  <a:lnTo>
                    <a:pt x="1053" y="2464"/>
                  </a:lnTo>
                  <a:lnTo>
                    <a:pt x="1051" y="2463"/>
                  </a:lnTo>
                  <a:lnTo>
                    <a:pt x="1049" y="2462"/>
                  </a:lnTo>
                  <a:lnTo>
                    <a:pt x="1046" y="2464"/>
                  </a:lnTo>
                  <a:lnTo>
                    <a:pt x="1042" y="2469"/>
                  </a:lnTo>
                  <a:lnTo>
                    <a:pt x="1039" y="2479"/>
                  </a:lnTo>
                  <a:lnTo>
                    <a:pt x="1035" y="2489"/>
                  </a:lnTo>
                  <a:lnTo>
                    <a:pt x="1032" y="2495"/>
                  </a:lnTo>
                  <a:lnTo>
                    <a:pt x="1030" y="2498"/>
                  </a:lnTo>
                  <a:lnTo>
                    <a:pt x="1028" y="2500"/>
                  </a:lnTo>
                  <a:lnTo>
                    <a:pt x="1027" y="2501"/>
                  </a:lnTo>
                  <a:lnTo>
                    <a:pt x="1027" y="2503"/>
                  </a:lnTo>
                  <a:lnTo>
                    <a:pt x="1027" y="2506"/>
                  </a:lnTo>
                  <a:lnTo>
                    <a:pt x="1028" y="2511"/>
                  </a:lnTo>
                  <a:lnTo>
                    <a:pt x="1031" y="2525"/>
                  </a:lnTo>
                  <a:lnTo>
                    <a:pt x="1033" y="2533"/>
                  </a:lnTo>
                  <a:lnTo>
                    <a:pt x="1036" y="2541"/>
                  </a:lnTo>
                  <a:lnTo>
                    <a:pt x="1039" y="2547"/>
                  </a:lnTo>
                  <a:lnTo>
                    <a:pt x="1041" y="2552"/>
                  </a:lnTo>
                  <a:lnTo>
                    <a:pt x="1045" y="2558"/>
                  </a:lnTo>
                  <a:lnTo>
                    <a:pt x="1046" y="2563"/>
                  </a:lnTo>
                  <a:lnTo>
                    <a:pt x="1047" y="2570"/>
                  </a:lnTo>
                  <a:lnTo>
                    <a:pt x="1048" y="2577"/>
                  </a:lnTo>
                  <a:lnTo>
                    <a:pt x="1049" y="2583"/>
                  </a:lnTo>
                  <a:lnTo>
                    <a:pt x="1049" y="2586"/>
                  </a:lnTo>
                  <a:lnTo>
                    <a:pt x="1049" y="2589"/>
                  </a:lnTo>
                  <a:lnTo>
                    <a:pt x="1047" y="2591"/>
                  </a:lnTo>
                  <a:lnTo>
                    <a:pt x="1042" y="2592"/>
                  </a:lnTo>
                  <a:lnTo>
                    <a:pt x="1039" y="2592"/>
                  </a:lnTo>
                  <a:lnTo>
                    <a:pt x="1036" y="2591"/>
                  </a:lnTo>
                  <a:lnTo>
                    <a:pt x="1035" y="2590"/>
                  </a:lnTo>
                  <a:lnTo>
                    <a:pt x="1033" y="2588"/>
                  </a:lnTo>
                  <a:lnTo>
                    <a:pt x="1032" y="2586"/>
                  </a:lnTo>
                  <a:lnTo>
                    <a:pt x="1032" y="2588"/>
                  </a:lnTo>
                  <a:lnTo>
                    <a:pt x="1031" y="2590"/>
                  </a:lnTo>
                  <a:lnTo>
                    <a:pt x="1030" y="2594"/>
                  </a:lnTo>
                  <a:lnTo>
                    <a:pt x="1026" y="2607"/>
                  </a:lnTo>
                  <a:lnTo>
                    <a:pt x="1020" y="2619"/>
                  </a:lnTo>
                  <a:lnTo>
                    <a:pt x="1016" y="2628"/>
                  </a:lnTo>
                  <a:lnTo>
                    <a:pt x="1014" y="2632"/>
                  </a:lnTo>
                  <a:lnTo>
                    <a:pt x="1017" y="2645"/>
                  </a:lnTo>
                  <a:lnTo>
                    <a:pt x="1025" y="2676"/>
                  </a:lnTo>
                  <a:lnTo>
                    <a:pt x="1032" y="2710"/>
                  </a:lnTo>
                  <a:lnTo>
                    <a:pt x="1039" y="2734"/>
                  </a:lnTo>
                  <a:lnTo>
                    <a:pt x="1041" y="2741"/>
                  </a:lnTo>
                  <a:lnTo>
                    <a:pt x="1043" y="2747"/>
                  </a:lnTo>
                  <a:lnTo>
                    <a:pt x="1048" y="2752"/>
                  </a:lnTo>
                  <a:lnTo>
                    <a:pt x="1053" y="2758"/>
                  </a:lnTo>
                  <a:lnTo>
                    <a:pt x="1063" y="2769"/>
                  </a:lnTo>
                  <a:lnTo>
                    <a:pt x="1073" y="2780"/>
                  </a:lnTo>
                  <a:lnTo>
                    <a:pt x="1078" y="2785"/>
                  </a:lnTo>
                  <a:lnTo>
                    <a:pt x="1080" y="2791"/>
                  </a:lnTo>
                  <a:lnTo>
                    <a:pt x="1082" y="2796"/>
                  </a:lnTo>
                  <a:lnTo>
                    <a:pt x="1084" y="2802"/>
                  </a:lnTo>
                  <a:lnTo>
                    <a:pt x="1086" y="2813"/>
                  </a:lnTo>
                  <a:lnTo>
                    <a:pt x="1090" y="2825"/>
                  </a:lnTo>
                  <a:lnTo>
                    <a:pt x="1098" y="2844"/>
                  </a:lnTo>
                  <a:lnTo>
                    <a:pt x="1102" y="2854"/>
                  </a:lnTo>
                  <a:lnTo>
                    <a:pt x="1104" y="2858"/>
                  </a:lnTo>
                  <a:lnTo>
                    <a:pt x="1107" y="2862"/>
                  </a:lnTo>
                  <a:lnTo>
                    <a:pt x="1112" y="2869"/>
                  </a:lnTo>
                  <a:lnTo>
                    <a:pt x="1121" y="2877"/>
                  </a:lnTo>
                  <a:lnTo>
                    <a:pt x="1132" y="2885"/>
                  </a:lnTo>
                  <a:lnTo>
                    <a:pt x="1142" y="2891"/>
                  </a:lnTo>
                  <a:lnTo>
                    <a:pt x="1145" y="2893"/>
                  </a:lnTo>
                  <a:lnTo>
                    <a:pt x="1149" y="2897"/>
                  </a:lnTo>
                  <a:lnTo>
                    <a:pt x="1152" y="2900"/>
                  </a:lnTo>
                  <a:lnTo>
                    <a:pt x="1154" y="2903"/>
                  </a:lnTo>
                  <a:lnTo>
                    <a:pt x="1157" y="2911"/>
                  </a:lnTo>
                  <a:lnTo>
                    <a:pt x="1159" y="2917"/>
                  </a:lnTo>
                  <a:lnTo>
                    <a:pt x="1162" y="2920"/>
                  </a:lnTo>
                  <a:lnTo>
                    <a:pt x="1164" y="2922"/>
                  </a:lnTo>
                  <a:lnTo>
                    <a:pt x="1167" y="2924"/>
                  </a:lnTo>
                  <a:lnTo>
                    <a:pt x="1170" y="2925"/>
                  </a:lnTo>
                  <a:lnTo>
                    <a:pt x="1189" y="2931"/>
                  </a:lnTo>
                  <a:lnTo>
                    <a:pt x="1201" y="2932"/>
                  </a:lnTo>
                  <a:lnTo>
                    <a:pt x="1211" y="2918"/>
                  </a:lnTo>
                  <a:lnTo>
                    <a:pt x="1213" y="2917"/>
                  </a:lnTo>
                  <a:lnTo>
                    <a:pt x="1219" y="2915"/>
                  </a:lnTo>
                  <a:lnTo>
                    <a:pt x="1222" y="2915"/>
                  </a:lnTo>
                  <a:lnTo>
                    <a:pt x="1226" y="2917"/>
                  </a:lnTo>
                  <a:lnTo>
                    <a:pt x="1228" y="2920"/>
                  </a:lnTo>
                  <a:lnTo>
                    <a:pt x="1230" y="2924"/>
                  </a:lnTo>
                  <a:lnTo>
                    <a:pt x="1232" y="2934"/>
                  </a:lnTo>
                  <a:lnTo>
                    <a:pt x="1233" y="2944"/>
                  </a:lnTo>
                  <a:lnTo>
                    <a:pt x="1234" y="2953"/>
                  </a:lnTo>
                  <a:lnTo>
                    <a:pt x="1234" y="2959"/>
                  </a:lnTo>
                  <a:lnTo>
                    <a:pt x="1233" y="2970"/>
                  </a:lnTo>
                  <a:lnTo>
                    <a:pt x="1234" y="2987"/>
                  </a:lnTo>
                  <a:lnTo>
                    <a:pt x="1234" y="2998"/>
                  </a:lnTo>
                  <a:lnTo>
                    <a:pt x="1237" y="3007"/>
                  </a:lnTo>
                  <a:lnTo>
                    <a:pt x="1240" y="3016"/>
                  </a:lnTo>
                  <a:lnTo>
                    <a:pt x="1244" y="3023"/>
                  </a:lnTo>
                  <a:lnTo>
                    <a:pt x="1254" y="3030"/>
                  </a:lnTo>
                  <a:lnTo>
                    <a:pt x="1261" y="3034"/>
                  </a:lnTo>
                  <a:lnTo>
                    <a:pt x="1263" y="3035"/>
                  </a:lnTo>
                  <a:lnTo>
                    <a:pt x="1265" y="3037"/>
                  </a:lnTo>
                  <a:lnTo>
                    <a:pt x="1268" y="3040"/>
                  </a:lnTo>
                  <a:lnTo>
                    <a:pt x="1269" y="3046"/>
                  </a:lnTo>
                  <a:lnTo>
                    <a:pt x="1271" y="3051"/>
                  </a:lnTo>
                  <a:lnTo>
                    <a:pt x="1274" y="3056"/>
                  </a:lnTo>
                  <a:lnTo>
                    <a:pt x="1278" y="3059"/>
                  </a:lnTo>
                  <a:lnTo>
                    <a:pt x="1281" y="3061"/>
                  </a:lnTo>
                  <a:lnTo>
                    <a:pt x="1289" y="3063"/>
                  </a:lnTo>
                  <a:lnTo>
                    <a:pt x="1294" y="3063"/>
                  </a:lnTo>
                  <a:lnTo>
                    <a:pt x="1299" y="3062"/>
                  </a:lnTo>
                  <a:lnTo>
                    <a:pt x="1302" y="3060"/>
                  </a:lnTo>
                  <a:lnTo>
                    <a:pt x="1304" y="3059"/>
                  </a:lnTo>
                  <a:lnTo>
                    <a:pt x="1306" y="3060"/>
                  </a:lnTo>
                  <a:lnTo>
                    <a:pt x="1308" y="3061"/>
                  </a:lnTo>
                  <a:lnTo>
                    <a:pt x="1313" y="3063"/>
                  </a:lnTo>
                  <a:lnTo>
                    <a:pt x="1319" y="3072"/>
                  </a:lnTo>
                  <a:lnTo>
                    <a:pt x="1324" y="3080"/>
                  </a:lnTo>
                  <a:lnTo>
                    <a:pt x="1327" y="3089"/>
                  </a:lnTo>
                  <a:lnTo>
                    <a:pt x="1329" y="3097"/>
                  </a:lnTo>
                  <a:lnTo>
                    <a:pt x="1333" y="3114"/>
                  </a:lnTo>
                  <a:lnTo>
                    <a:pt x="1335" y="3124"/>
                  </a:lnTo>
                  <a:lnTo>
                    <a:pt x="1358" y="3138"/>
                  </a:lnTo>
                  <a:lnTo>
                    <a:pt x="1375" y="3151"/>
                  </a:lnTo>
                  <a:lnTo>
                    <a:pt x="1375" y="3155"/>
                  </a:lnTo>
                  <a:lnTo>
                    <a:pt x="1376" y="3164"/>
                  </a:lnTo>
                  <a:lnTo>
                    <a:pt x="1376" y="3176"/>
                  </a:lnTo>
                  <a:lnTo>
                    <a:pt x="1377" y="3187"/>
                  </a:lnTo>
                  <a:lnTo>
                    <a:pt x="1376" y="3204"/>
                  </a:lnTo>
                  <a:lnTo>
                    <a:pt x="1375" y="3220"/>
                  </a:lnTo>
                  <a:lnTo>
                    <a:pt x="1375" y="3231"/>
                  </a:lnTo>
                  <a:lnTo>
                    <a:pt x="1375" y="3241"/>
                  </a:lnTo>
                  <a:lnTo>
                    <a:pt x="1375" y="3250"/>
                  </a:lnTo>
                  <a:lnTo>
                    <a:pt x="1375" y="3260"/>
                  </a:lnTo>
                  <a:lnTo>
                    <a:pt x="1375" y="3264"/>
                  </a:lnTo>
                  <a:lnTo>
                    <a:pt x="1377" y="3269"/>
                  </a:lnTo>
                  <a:lnTo>
                    <a:pt x="1379" y="3272"/>
                  </a:lnTo>
                  <a:lnTo>
                    <a:pt x="1382" y="3276"/>
                  </a:lnTo>
                  <a:lnTo>
                    <a:pt x="1388" y="3285"/>
                  </a:lnTo>
                  <a:lnTo>
                    <a:pt x="1392" y="3294"/>
                  </a:lnTo>
                  <a:lnTo>
                    <a:pt x="1395" y="3299"/>
                  </a:lnTo>
                  <a:lnTo>
                    <a:pt x="1396" y="3299"/>
                  </a:lnTo>
                  <a:lnTo>
                    <a:pt x="1397" y="3297"/>
                  </a:lnTo>
                  <a:lnTo>
                    <a:pt x="1397" y="3295"/>
                  </a:lnTo>
                  <a:lnTo>
                    <a:pt x="1398" y="3295"/>
                  </a:lnTo>
                  <a:lnTo>
                    <a:pt x="1397" y="3308"/>
                  </a:lnTo>
                  <a:lnTo>
                    <a:pt x="1397" y="3324"/>
                  </a:lnTo>
                  <a:lnTo>
                    <a:pt x="1397" y="3329"/>
                  </a:lnTo>
                  <a:lnTo>
                    <a:pt x="1397" y="3332"/>
                  </a:lnTo>
                  <a:lnTo>
                    <a:pt x="1395" y="3339"/>
                  </a:lnTo>
                  <a:lnTo>
                    <a:pt x="1393" y="3345"/>
                  </a:lnTo>
                  <a:lnTo>
                    <a:pt x="1391" y="3346"/>
                  </a:lnTo>
                  <a:lnTo>
                    <a:pt x="1389" y="3345"/>
                  </a:lnTo>
                  <a:lnTo>
                    <a:pt x="1388" y="3343"/>
                  </a:lnTo>
                  <a:lnTo>
                    <a:pt x="1387" y="3344"/>
                  </a:lnTo>
                  <a:lnTo>
                    <a:pt x="1391" y="3358"/>
                  </a:lnTo>
                  <a:lnTo>
                    <a:pt x="1397" y="3380"/>
                  </a:lnTo>
                  <a:lnTo>
                    <a:pt x="1401" y="3396"/>
                  </a:lnTo>
                  <a:lnTo>
                    <a:pt x="1403" y="3401"/>
                  </a:lnTo>
                  <a:lnTo>
                    <a:pt x="1406" y="3406"/>
                  </a:lnTo>
                  <a:lnTo>
                    <a:pt x="1408" y="3409"/>
                  </a:lnTo>
                  <a:lnTo>
                    <a:pt x="1411" y="3412"/>
                  </a:lnTo>
                  <a:lnTo>
                    <a:pt x="1419" y="3416"/>
                  </a:lnTo>
                  <a:lnTo>
                    <a:pt x="1427" y="3418"/>
                  </a:lnTo>
                  <a:lnTo>
                    <a:pt x="1429" y="3419"/>
                  </a:lnTo>
                  <a:lnTo>
                    <a:pt x="1432" y="3421"/>
                  </a:lnTo>
                  <a:lnTo>
                    <a:pt x="1434" y="3424"/>
                  </a:lnTo>
                  <a:lnTo>
                    <a:pt x="1437" y="3429"/>
                  </a:lnTo>
                  <a:lnTo>
                    <a:pt x="1439" y="3446"/>
                  </a:lnTo>
                  <a:lnTo>
                    <a:pt x="1440" y="3462"/>
                  </a:lnTo>
                  <a:lnTo>
                    <a:pt x="1441" y="3462"/>
                  </a:lnTo>
                  <a:lnTo>
                    <a:pt x="1441" y="3462"/>
                  </a:lnTo>
                  <a:lnTo>
                    <a:pt x="1441" y="3462"/>
                  </a:lnTo>
                  <a:lnTo>
                    <a:pt x="1441" y="3462"/>
                  </a:lnTo>
                  <a:lnTo>
                    <a:pt x="1441" y="3462"/>
                  </a:lnTo>
                  <a:lnTo>
                    <a:pt x="1441" y="3462"/>
                  </a:lnTo>
                  <a:lnTo>
                    <a:pt x="1441" y="3462"/>
                  </a:lnTo>
                  <a:lnTo>
                    <a:pt x="1441" y="3463"/>
                  </a:lnTo>
                  <a:lnTo>
                    <a:pt x="1441" y="3462"/>
                  </a:lnTo>
                  <a:lnTo>
                    <a:pt x="1441" y="3463"/>
                  </a:lnTo>
                  <a:lnTo>
                    <a:pt x="1441" y="3463"/>
                  </a:lnTo>
                  <a:lnTo>
                    <a:pt x="1441" y="3463"/>
                  </a:lnTo>
                  <a:lnTo>
                    <a:pt x="1441" y="3463"/>
                  </a:lnTo>
                  <a:lnTo>
                    <a:pt x="1441" y="3463"/>
                  </a:lnTo>
                  <a:lnTo>
                    <a:pt x="1441" y="3463"/>
                  </a:lnTo>
                  <a:lnTo>
                    <a:pt x="1441" y="3463"/>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1" y="3464"/>
                  </a:lnTo>
                  <a:lnTo>
                    <a:pt x="1443" y="3467"/>
                  </a:lnTo>
                  <a:lnTo>
                    <a:pt x="1444" y="3472"/>
                  </a:lnTo>
                  <a:lnTo>
                    <a:pt x="1450" y="3484"/>
                  </a:lnTo>
                  <a:lnTo>
                    <a:pt x="1453" y="3492"/>
                  </a:lnTo>
                  <a:lnTo>
                    <a:pt x="1454" y="3499"/>
                  </a:lnTo>
                  <a:lnTo>
                    <a:pt x="1454" y="3511"/>
                  </a:lnTo>
                  <a:lnTo>
                    <a:pt x="1455" y="3516"/>
                  </a:lnTo>
                  <a:lnTo>
                    <a:pt x="1458" y="3518"/>
                  </a:lnTo>
                  <a:lnTo>
                    <a:pt x="1459" y="3518"/>
                  </a:lnTo>
                  <a:lnTo>
                    <a:pt x="1461" y="3517"/>
                  </a:lnTo>
                  <a:lnTo>
                    <a:pt x="1462" y="3518"/>
                  </a:lnTo>
                  <a:lnTo>
                    <a:pt x="1454" y="3529"/>
                  </a:lnTo>
                  <a:lnTo>
                    <a:pt x="1450" y="3540"/>
                  </a:lnTo>
                  <a:lnTo>
                    <a:pt x="1446" y="3552"/>
                  </a:lnTo>
                  <a:lnTo>
                    <a:pt x="1444" y="3565"/>
                  </a:lnTo>
                  <a:lnTo>
                    <a:pt x="1444" y="3578"/>
                  </a:lnTo>
                  <a:lnTo>
                    <a:pt x="1444" y="3602"/>
                  </a:lnTo>
                  <a:lnTo>
                    <a:pt x="1444" y="3620"/>
                  </a:lnTo>
                  <a:lnTo>
                    <a:pt x="1442" y="3632"/>
                  </a:lnTo>
                  <a:lnTo>
                    <a:pt x="1439" y="3643"/>
                  </a:lnTo>
                  <a:lnTo>
                    <a:pt x="1438" y="3647"/>
                  </a:lnTo>
                  <a:lnTo>
                    <a:pt x="1437" y="3653"/>
                  </a:lnTo>
                  <a:lnTo>
                    <a:pt x="1435" y="3658"/>
                  </a:lnTo>
                  <a:lnTo>
                    <a:pt x="1437" y="3665"/>
                  </a:lnTo>
                  <a:lnTo>
                    <a:pt x="1438" y="3678"/>
                  </a:lnTo>
                  <a:lnTo>
                    <a:pt x="1441" y="3689"/>
                  </a:lnTo>
                  <a:lnTo>
                    <a:pt x="1443" y="3695"/>
                  </a:lnTo>
                  <a:lnTo>
                    <a:pt x="1445" y="3698"/>
                  </a:lnTo>
                  <a:lnTo>
                    <a:pt x="1448" y="3701"/>
                  </a:lnTo>
                  <a:lnTo>
                    <a:pt x="1451" y="3705"/>
                  </a:lnTo>
                  <a:lnTo>
                    <a:pt x="1455" y="3711"/>
                  </a:lnTo>
                  <a:lnTo>
                    <a:pt x="1463" y="3726"/>
                  </a:lnTo>
                  <a:lnTo>
                    <a:pt x="1473" y="3745"/>
                  </a:lnTo>
                  <a:lnTo>
                    <a:pt x="1484" y="3767"/>
                  </a:lnTo>
                  <a:lnTo>
                    <a:pt x="1505" y="3811"/>
                  </a:lnTo>
                  <a:lnTo>
                    <a:pt x="1516" y="3838"/>
                  </a:lnTo>
                  <a:lnTo>
                    <a:pt x="1522" y="3853"/>
                  </a:lnTo>
                  <a:lnTo>
                    <a:pt x="1526" y="3868"/>
                  </a:lnTo>
                  <a:lnTo>
                    <a:pt x="1529" y="3881"/>
                  </a:lnTo>
                  <a:lnTo>
                    <a:pt x="1533" y="3892"/>
                  </a:lnTo>
                  <a:lnTo>
                    <a:pt x="1536" y="3900"/>
                  </a:lnTo>
                  <a:lnTo>
                    <a:pt x="1540" y="3908"/>
                  </a:lnTo>
                  <a:lnTo>
                    <a:pt x="1544" y="3918"/>
                  </a:lnTo>
                  <a:lnTo>
                    <a:pt x="1547" y="3929"/>
                  </a:lnTo>
                  <a:lnTo>
                    <a:pt x="1550" y="3934"/>
                  </a:lnTo>
                  <a:lnTo>
                    <a:pt x="1554" y="3938"/>
                  </a:lnTo>
                  <a:lnTo>
                    <a:pt x="1558" y="3940"/>
                  </a:lnTo>
                  <a:lnTo>
                    <a:pt x="1564" y="3943"/>
                  </a:lnTo>
                  <a:lnTo>
                    <a:pt x="1568" y="3947"/>
                  </a:lnTo>
                  <a:lnTo>
                    <a:pt x="1572" y="3951"/>
                  </a:lnTo>
                  <a:lnTo>
                    <a:pt x="1573" y="3953"/>
                  </a:lnTo>
                  <a:lnTo>
                    <a:pt x="1576" y="3956"/>
                  </a:lnTo>
                  <a:lnTo>
                    <a:pt x="1576" y="3961"/>
                  </a:lnTo>
                  <a:lnTo>
                    <a:pt x="1577" y="3966"/>
                  </a:lnTo>
                  <a:lnTo>
                    <a:pt x="1578" y="3991"/>
                  </a:lnTo>
                  <a:lnTo>
                    <a:pt x="1581" y="4018"/>
                  </a:lnTo>
                  <a:lnTo>
                    <a:pt x="1586" y="4045"/>
                  </a:lnTo>
                  <a:lnTo>
                    <a:pt x="1589" y="4067"/>
                  </a:lnTo>
                  <a:lnTo>
                    <a:pt x="1589" y="4081"/>
                  </a:lnTo>
                  <a:lnTo>
                    <a:pt x="1589" y="4090"/>
                  </a:lnTo>
                  <a:lnTo>
                    <a:pt x="1589" y="4093"/>
                  </a:lnTo>
                  <a:lnTo>
                    <a:pt x="1590" y="4098"/>
                  </a:lnTo>
                  <a:lnTo>
                    <a:pt x="1591" y="4103"/>
                  </a:lnTo>
                  <a:lnTo>
                    <a:pt x="1594" y="4110"/>
                  </a:lnTo>
                  <a:lnTo>
                    <a:pt x="1602" y="4125"/>
                  </a:lnTo>
                  <a:lnTo>
                    <a:pt x="1608" y="4135"/>
                  </a:lnTo>
                  <a:lnTo>
                    <a:pt x="1613" y="4144"/>
                  </a:lnTo>
                  <a:lnTo>
                    <a:pt x="1615" y="4152"/>
                  </a:lnTo>
                  <a:lnTo>
                    <a:pt x="1619" y="4163"/>
                  </a:lnTo>
                  <a:lnTo>
                    <a:pt x="1628" y="4187"/>
                  </a:lnTo>
                  <a:lnTo>
                    <a:pt x="1640" y="4220"/>
                  </a:lnTo>
                  <a:lnTo>
                    <a:pt x="1654" y="4257"/>
                  </a:lnTo>
                  <a:lnTo>
                    <a:pt x="1667" y="4294"/>
                  </a:lnTo>
                  <a:lnTo>
                    <a:pt x="1680" y="4326"/>
                  </a:lnTo>
                  <a:lnTo>
                    <a:pt x="1688" y="4352"/>
                  </a:lnTo>
                  <a:lnTo>
                    <a:pt x="1692" y="4364"/>
                  </a:lnTo>
                  <a:lnTo>
                    <a:pt x="1691" y="4376"/>
                  </a:lnTo>
                  <a:lnTo>
                    <a:pt x="1688" y="4394"/>
                  </a:lnTo>
                  <a:lnTo>
                    <a:pt x="1687" y="4402"/>
                  </a:lnTo>
                  <a:lnTo>
                    <a:pt x="1687" y="4410"/>
                  </a:lnTo>
                  <a:lnTo>
                    <a:pt x="1687" y="4415"/>
                  </a:lnTo>
                  <a:lnTo>
                    <a:pt x="1688" y="4418"/>
                  </a:lnTo>
                  <a:lnTo>
                    <a:pt x="1689" y="4421"/>
                  </a:lnTo>
                  <a:lnTo>
                    <a:pt x="1692" y="4423"/>
                  </a:lnTo>
                  <a:lnTo>
                    <a:pt x="1697" y="4428"/>
                  </a:lnTo>
                  <a:lnTo>
                    <a:pt x="1704" y="4432"/>
                  </a:lnTo>
                  <a:lnTo>
                    <a:pt x="1712" y="4436"/>
                  </a:lnTo>
                  <a:lnTo>
                    <a:pt x="1719" y="4439"/>
                  </a:lnTo>
                  <a:lnTo>
                    <a:pt x="1731" y="4444"/>
                  </a:lnTo>
                  <a:lnTo>
                    <a:pt x="1737" y="4447"/>
                  </a:lnTo>
                  <a:lnTo>
                    <a:pt x="1739" y="4446"/>
                  </a:lnTo>
                  <a:lnTo>
                    <a:pt x="1744" y="4446"/>
                  </a:lnTo>
                  <a:lnTo>
                    <a:pt x="1746" y="4448"/>
                  </a:lnTo>
                  <a:lnTo>
                    <a:pt x="1747" y="4450"/>
                  </a:lnTo>
                  <a:lnTo>
                    <a:pt x="1749" y="4455"/>
                  </a:lnTo>
                  <a:lnTo>
                    <a:pt x="1749" y="4463"/>
                  </a:lnTo>
                  <a:lnTo>
                    <a:pt x="1749" y="4478"/>
                  </a:lnTo>
                  <a:lnTo>
                    <a:pt x="1748" y="4491"/>
                  </a:lnTo>
                  <a:lnTo>
                    <a:pt x="1748" y="4500"/>
                  </a:lnTo>
                  <a:lnTo>
                    <a:pt x="1747" y="4506"/>
                  </a:lnTo>
                  <a:lnTo>
                    <a:pt x="1747" y="4511"/>
                  </a:lnTo>
                  <a:lnTo>
                    <a:pt x="1746" y="4515"/>
                  </a:lnTo>
                  <a:lnTo>
                    <a:pt x="1746" y="4518"/>
                  </a:lnTo>
                  <a:lnTo>
                    <a:pt x="1747" y="4522"/>
                  </a:lnTo>
                  <a:lnTo>
                    <a:pt x="1750" y="4526"/>
                  </a:lnTo>
                  <a:lnTo>
                    <a:pt x="1754" y="4531"/>
                  </a:lnTo>
                  <a:lnTo>
                    <a:pt x="1767" y="4550"/>
                  </a:lnTo>
                  <a:lnTo>
                    <a:pt x="1783" y="4580"/>
                  </a:lnTo>
                  <a:lnTo>
                    <a:pt x="1799" y="4611"/>
                  </a:lnTo>
                  <a:lnTo>
                    <a:pt x="1809" y="4631"/>
                  </a:lnTo>
                  <a:lnTo>
                    <a:pt x="1816" y="4644"/>
                  </a:lnTo>
                  <a:lnTo>
                    <a:pt x="1828" y="4659"/>
                  </a:lnTo>
                  <a:lnTo>
                    <a:pt x="1839" y="4674"/>
                  </a:lnTo>
                  <a:lnTo>
                    <a:pt x="1848" y="4692"/>
                  </a:lnTo>
                  <a:lnTo>
                    <a:pt x="1856" y="4705"/>
                  </a:lnTo>
                  <a:lnTo>
                    <a:pt x="1863" y="4712"/>
                  </a:lnTo>
                  <a:lnTo>
                    <a:pt x="1866" y="4715"/>
                  </a:lnTo>
                  <a:lnTo>
                    <a:pt x="1868" y="4719"/>
                  </a:lnTo>
                  <a:lnTo>
                    <a:pt x="1871" y="4725"/>
                  </a:lnTo>
                  <a:lnTo>
                    <a:pt x="1873" y="4733"/>
                  </a:lnTo>
                  <a:lnTo>
                    <a:pt x="1876" y="4740"/>
                  </a:lnTo>
                  <a:lnTo>
                    <a:pt x="1878" y="4746"/>
                  </a:lnTo>
                  <a:lnTo>
                    <a:pt x="1882" y="4751"/>
                  </a:lnTo>
                  <a:lnTo>
                    <a:pt x="1885" y="4755"/>
                  </a:lnTo>
                  <a:lnTo>
                    <a:pt x="1888" y="4760"/>
                  </a:lnTo>
                  <a:lnTo>
                    <a:pt x="1892" y="4766"/>
                  </a:lnTo>
                  <a:lnTo>
                    <a:pt x="1894" y="4773"/>
                  </a:lnTo>
                  <a:lnTo>
                    <a:pt x="1896" y="4784"/>
                  </a:lnTo>
                  <a:lnTo>
                    <a:pt x="1898" y="4798"/>
                  </a:lnTo>
                  <a:lnTo>
                    <a:pt x="1901" y="4813"/>
                  </a:lnTo>
                  <a:lnTo>
                    <a:pt x="1906" y="4829"/>
                  </a:lnTo>
                  <a:lnTo>
                    <a:pt x="1910" y="4845"/>
                  </a:lnTo>
                  <a:lnTo>
                    <a:pt x="1916" y="4861"/>
                  </a:lnTo>
                  <a:lnTo>
                    <a:pt x="1921" y="4875"/>
                  </a:lnTo>
                  <a:lnTo>
                    <a:pt x="1927" y="4886"/>
                  </a:lnTo>
                  <a:lnTo>
                    <a:pt x="1932" y="4895"/>
                  </a:lnTo>
                  <a:lnTo>
                    <a:pt x="1941" y="4906"/>
                  </a:lnTo>
                  <a:lnTo>
                    <a:pt x="1947" y="4914"/>
                  </a:lnTo>
                  <a:lnTo>
                    <a:pt x="1948" y="4917"/>
                  </a:lnTo>
                  <a:lnTo>
                    <a:pt x="1950" y="4922"/>
                  </a:lnTo>
                  <a:lnTo>
                    <a:pt x="1950" y="4928"/>
                  </a:lnTo>
                  <a:lnTo>
                    <a:pt x="1951" y="4937"/>
                  </a:lnTo>
                  <a:lnTo>
                    <a:pt x="1952" y="4952"/>
                  </a:lnTo>
                  <a:lnTo>
                    <a:pt x="1953" y="4961"/>
                  </a:lnTo>
                  <a:lnTo>
                    <a:pt x="1955" y="4966"/>
                  </a:lnTo>
                  <a:lnTo>
                    <a:pt x="1956" y="4968"/>
                  </a:lnTo>
                  <a:lnTo>
                    <a:pt x="1958" y="4970"/>
                  </a:lnTo>
                  <a:lnTo>
                    <a:pt x="1961" y="4971"/>
                  </a:lnTo>
                  <a:lnTo>
                    <a:pt x="1964" y="4972"/>
                  </a:lnTo>
                  <a:lnTo>
                    <a:pt x="1966" y="4971"/>
                  </a:lnTo>
                  <a:lnTo>
                    <a:pt x="1967" y="4970"/>
                  </a:lnTo>
                  <a:lnTo>
                    <a:pt x="1968" y="4970"/>
                  </a:lnTo>
                  <a:lnTo>
                    <a:pt x="1971" y="4971"/>
                  </a:lnTo>
                  <a:lnTo>
                    <a:pt x="1982" y="4982"/>
                  </a:lnTo>
                  <a:lnTo>
                    <a:pt x="1993" y="4994"/>
                  </a:lnTo>
                  <a:lnTo>
                    <a:pt x="2009" y="5012"/>
                  </a:lnTo>
                  <a:lnTo>
                    <a:pt x="2025" y="5034"/>
                  </a:lnTo>
                  <a:lnTo>
                    <a:pt x="2044" y="5059"/>
                  </a:lnTo>
                  <a:lnTo>
                    <a:pt x="2063" y="5084"/>
                  </a:lnTo>
                  <a:lnTo>
                    <a:pt x="2079" y="5108"/>
                  </a:lnTo>
                  <a:lnTo>
                    <a:pt x="2093" y="5128"/>
                  </a:lnTo>
                  <a:lnTo>
                    <a:pt x="2101" y="5142"/>
                  </a:lnTo>
                  <a:lnTo>
                    <a:pt x="2111" y="5160"/>
                  </a:lnTo>
                  <a:lnTo>
                    <a:pt x="2119" y="5172"/>
                  </a:lnTo>
                  <a:lnTo>
                    <a:pt x="2125" y="5182"/>
                  </a:lnTo>
                  <a:lnTo>
                    <a:pt x="2132" y="5196"/>
                  </a:lnTo>
                  <a:lnTo>
                    <a:pt x="2140" y="5211"/>
                  </a:lnTo>
                  <a:lnTo>
                    <a:pt x="2144" y="5219"/>
                  </a:lnTo>
                  <a:lnTo>
                    <a:pt x="2148" y="5226"/>
                  </a:lnTo>
                  <a:lnTo>
                    <a:pt x="2151" y="5230"/>
                  </a:lnTo>
                  <a:lnTo>
                    <a:pt x="2154" y="5235"/>
                  </a:lnTo>
                  <a:lnTo>
                    <a:pt x="2163" y="5244"/>
                  </a:lnTo>
                  <a:lnTo>
                    <a:pt x="2174" y="5256"/>
                  </a:lnTo>
                  <a:lnTo>
                    <a:pt x="2189" y="5266"/>
                  </a:lnTo>
                  <a:lnTo>
                    <a:pt x="2194" y="5271"/>
                  </a:lnTo>
                  <a:lnTo>
                    <a:pt x="2199" y="5276"/>
                  </a:lnTo>
                  <a:lnTo>
                    <a:pt x="2202" y="5281"/>
                  </a:lnTo>
                  <a:lnTo>
                    <a:pt x="2204" y="5286"/>
                  </a:lnTo>
                  <a:lnTo>
                    <a:pt x="2207" y="5294"/>
                  </a:lnTo>
                  <a:lnTo>
                    <a:pt x="2211" y="5301"/>
                  </a:lnTo>
                  <a:lnTo>
                    <a:pt x="2214" y="5303"/>
                  </a:lnTo>
                  <a:lnTo>
                    <a:pt x="2217" y="5304"/>
                  </a:lnTo>
                  <a:lnTo>
                    <a:pt x="2222" y="5306"/>
                  </a:lnTo>
                  <a:lnTo>
                    <a:pt x="2226" y="5307"/>
                  </a:lnTo>
                  <a:lnTo>
                    <a:pt x="2236" y="5307"/>
                  </a:lnTo>
                  <a:lnTo>
                    <a:pt x="2244" y="5307"/>
                  </a:lnTo>
                  <a:lnTo>
                    <a:pt x="2250" y="5306"/>
                  </a:lnTo>
                  <a:lnTo>
                    <a:pt x="2256" y="5304"/>
                  </a:lnTo>
                  <a:lnTo>
                    <a:pt x="2259" y="5306"/>
                  </a:lnTo>
                  <a:lnTo>
                    <a:pt x="2260" y="5307"/>
                  </a:lnTo>
                  <a:lnTo>
                    <a:pt x="2262" y="5309"/>
                  </a:lnTo>
                  <a:lnTo>
                    <a:pt x="2263" y="5313"/>
                  </a:lnTo>
                  <a:lnTo>
                    <a:pt x="2259" y="5328"/>
                  </a:lnTo>
                  <a:lnTo>
                    <a:pt x="2256" y="5338"/>
                  </a:lnTo>
                  <a:lnTo>
                    <a:pt x="2256" y="5341"/>
                  </a:lnTo>
                  <a:lnTo>
                    <a:pt x="2255" y="5342"/>
                  </a:lnTo>
                  <a:lnTo>
                    <a:pt x="2255" y="5342"/>
                  </a:lnTo>
                  <a:lnTo>
                    <a:pt x="2254" y="5341"/>
                  </a:lnTo>
                  <a:lnTo>
                    <a:pt x="2254" y="5341"/>
                  </a:lnTo>
                  <a:lnTo>
                    <a:pt x="2256" y="5349"/>
                  </a:lnTo>
                  <a:lnTo>
                    <a:pt x="2259" y="5354"/>
                  </a:lnTo>
                  <a:lnTo>
                    <a:pt x="2263" y="5359"/>
                  </a:lnTo>
                  <a:lnTo>
                    <a:pt x="2266" y="5363"/>
                  </a:lnTo>
                  <a:lnTo>
                    <a:pt x="2269" y="5366"/>
                  </a:lnTo>
                  <a:lnTo>
                    <a:pt x="2277" y="5372"/>
                  </a:lnTo>
                  <a:lnTo>
                    <a:pt x="2284" y="5375"/>
                  </a:lnTo>
                  <a:lnTo>
                    <a:pt x="2290" y="5381"/>
                  </a:lnTo>
                  <a:lnTo>
                    <a:pt x="2301" y="5388"/>
                  </a:lnTo>
                  <a:lnTo>
                    <a:pt x="2311" y="5396"/>
                  </a:lnTo>
                  <a:lnTo>
                    <a:pt x="2316" y="5402"/>
                  </a:lnTo>
                  <a:lnTo>
                    <a:pt x="2320" y="5409"/>
                  </a:lnTo>
                  <a:lnTo>
                    <a:pt x="2327" y="5421"/>
                  </a:lnTo>
                  <a:lnTo>
                    <a:pt x="2336" y="5437"/>
                  </a:lnTo>
                  <a:lnTo>
                    <a:pt x="2344" y="5453"/>
                  </a:lnTo>
                  <a:lnTo>
                    <a:pt x="2350" y="5460"/>
                  </a:lnTo>
                  <a:lnTo>
                    <a:pt x="2354" y="5465"/>
                  </a:lnTo>
                  <a:lnTo>
                    <a:pt x="2359" y="5468"/>
                  </a:lnTo>
                  <a:lnTo>
                    <a:pt x="2362" y="5470"/>
                  </a:lnTo>
                  <a:lnTo>
                    <a:pt x="2366" y="5471"/>
                  </a:lnTo>
                  <a:lnTo>
                    <a:pt x="2371" y="5474"/>
                  </a:lnTo>
                  <a:lnTo>
                    <a:pt x="2375" y="5478"/>
                  </a:lnTo>
                  <a:lnTo>
                    <a:pt x="2380" y="5484"/>
                  </a:lnTo>
                  <a:lnTo>
                    <a:pt x="2387" y="5497"/>
                  </a:lnTo>
                  <a:lnTo>
                    <a:pt x="2392" y="5505"/>
                  </a:lnTo>
                  <a:lnTo>
                    <a:pt x="2395" y="5512"/>
                  </a:lnTo>
                  <a:lnTo>
                    <a:pt x="2398" y="5521"/>
                  </a:lnTo>
                  <a:lnTo>
                    <a:pt x="2403" y="5532"/>
                  </a:lnTo>
                  <a:lnTo>
                    <a:pt x="2408" y="5540"/>
                  </a:lnTo>
                  <a:lnTo>
                    <a:pt x="2413" y="5544"/>
                  </a:lnTo>
                  <a:lnTo>
                    <a:pt x="2415" y="5546"/>
                  </a:lnTo>
                  <a:lnTo>
                    <a:pt x="2425" y="5554"/>
                  </a:lnTo>
                  <a:lnTo>
                    <a:pt x="2451" y="5575"/>
                  </a:lnTo>
                  <a:lnTo>
                    <a:pt x="2490" y="5606"/>
                  </a:lnTo>
                  <a:lnTo>
                    <a:pt x="2534" y="5641"/>
                  </a:lnTo>
                  <a:lnTo>
                    <a:pt x="2580" y="5679"/>
                  </a:lnTo>
                  <a:lnTo>
                    <a:pt x="2620" y="5713"/>
                  </a:lnTo>
                  <a:lnTo>
                    <a:pt x="2637" y="5728"/>
                  </a:lnTo>
                  <a:lnTo>
                    <a:pt x="2651" y="5740"/>
                  </a:lnTo>
                  <a:lnTo>
                    <a:pt x="2662" y="5752"/>
                  </a:lnTo>
                  <a:lnTo>
                    <a:pt x="2668" y="5758"/>
                  </a:lnTo>
                  <a:lnTo>
                    <a:pt x="2676" y="5768"/>
                  </a:lnTo>
                  <a:lnTo>
                    <a:pt x="2683" y="5778"/>
                  </a:lnTo>
                  <a:lnTo>
                    <a:pt x="2691" y="5786"/>
                  </a:lnTo>
                  <a:lnTo>
                    <a:pt x="2699" y="5792"/>
                  </a:lnTo>
                  <a:lnTo>
                    <a:pt x="2712" y="5805"/>
                  </a:lnTo>
                  <a:lnTo>
                    <a:pt x="2724" y="5816"/>
                  </a:lnTo>
                  <a:lnTo>
                    <a:pt x="2730" y="5821"/>
                  </a:lnTo>
                  <a:lnTo>
                    <a:pt x="2735" y="5824"/>
                  </a:lnTo>
                  <a:lnTo>
                    <a:pt x="2740" y="5828"/>
                  </a:lnTo>
                  <a:lnTo>
                    <a:pt x="2745" y="5830"/>
                  </a:lnTo>
                  <a:lnTo>
                    <a:pt x="2755" y="5835"/>
                  </a:lnTo>
                  <a:lnTo>
                    <a:pt x="2765" y="5843"/>
                  </a:lnTo>
                  <a:lnTo>
                    <a:pt x="2776" y="5852"/>
                  </a:lnTo>
                  <a:lnTo>
                    <a:pt x="2788" y="5860"/>
                  </a:lnTo>
                  <a:lnTo>
                    <a:pt x="2798" y="5865"/>
                  </a:lnTo>
                  <a:lnTo>
                    <a:pt x="2803" y="5867"/>
                  </a:lnTo>
                  <a:lnTo>
                    <a:pt x="2815" y="5877"/>
                  </a:lnTo>
                  <a:lnTo>
                    <a:pt x="2844" y="5899"/>
                  </a:lnTo>
                  <a:lnTo>
                    <a:pt x="2873" y="5923"/>
                  </a:lnTo>
                  <a:lnTo>
                    <a:pt x="2891" y="5936"/>
                  </a:lnTo>
                  <a:lnTo>
                    <a:pt x="2898" y="5940"/>
                  </a:lnTo>
                  <a:lnTo>
                    <a:pt x="2905" y="5947"/>
                  </a:lnTo>
                  <a:lnTo>
                    <a:pt x="2915" y="5955"/>
                  </a:lnTo>
                  <a:lnTo>
                    <a:pt x="2929" y="5962"/>
                  </a:lnTo>
                  <a:lnTo>
                    <a:pt x="2941" y="5968"/>
                  </a:lnTo>
                  <a:lnTo>
                    <a:pt x="2952" y="5972"/>
                  </a:lnTo>
                  <a:lnTo>
                    <a:pt x="2961" y="5975"/>
                  </a:lnTo>
                  <a:lnTo>
                    <a:pt x="2967" y="5979"/>
                  </a:lnTo>
                  <a:lnTo>
                    <a:pt x="2975" y="5986"/>
                  </a:lnTo>
                  <a:lnTo>
                    <a:pt x="2986" y="5994"/>
                  </a:lnTo>
                  <a:lnTo>
                    <a:pt x="2997" y="6002"/>
                  </a:lnTo>
                  <a:lnTo>
                    <a:pt x="3005" y="6008"/>
                  </a:lnTo>
                  <a:lnTo>
                    <a:pt x="3018" y="6015"/>
                  </a:lnTo>
                  <a:lnTo>
                    <a:pt x="3031" y="6024"/>
                  </a:lnTo>
                  <a:lnTo>
                    <a:pt x="3046" y="6033"/>
                  </a:lnTo>
                  <a:lnTo>
                    <a:pt x="3058" y="6043"/>
                  </a:lnTo>
                  <a:lnTo>
                    <a:pt x="3068" y="6051"/>
                  </a:lnTo>
                  <a:lnTo>
                    <a:pt x="3079" y="6060"/>
                  </a:lnTo>
                  <a:lnTo>
                    <a:pt x="3090" y="6067"/>
                  </a:lnTo>
                  <a:lnTo>
                    <a:pt x="3098" y="6072"/>
                  </a:lnTo>
                  <a:lnTo>
                    <a:pt x="3126" y="6086"/>
                  </a:lnTo>
                  <a:lnTo>
                    <a:pt x="3126" y="6071"/>
                  </a:lnTo>
                  <a:lnTo>
                    <a:pt x="3117" y="6060"/>
                  </a:lnTo>
                  <a:lnTo>
                    <a:pt x="3094" y="6032"/>
                  </a:lnTo>
                  <a:lnTo>
                    <a:pt x="3078" y="6014"/>
                  </a:lnTo>
                  <a:lnTo>
                    <a:pt x="3059" y="5996"/>
                  </a:lnTo>
                  <a:lnTo>
                    <a:pt x="3039" y="5978"/>
                  </a:lnTo>
                  <a:lnTo>
                    <a:pt x="3017" y="5960"/>
                  </a:lnTo>
                  <a:lnTo>
                    <a:pt x="2992" y="5941"/>
                  </a:lnTo>
                  <a:lnTo>
                    <a:pt x="2964" y="5920"/>
                  </a:lnTo>
                  <a:lnTo>
                    <a:pt x="2934" y="5896"/>
                  </a:lnTo>
                  <a:lnTo>
                    <a:pt x="2904" y="5873"/>
                  </a:lnTo>
                  <a:lnTo>
                    <a:pt x="2877" y="5851"/>
                  </a:lnTo>
                  <a:lnTo>
                    <a:pt x="2852" y="5831"/>
                  </a:lnTo>
                  <a:lnTo>
                    <a:pt x="2835" y="5816"/>
                  </a:lnTo>
                  <a:lnTo>
                    <a:pt x="2825" y="5807"/>
                  </a:lnTo>
                  <a:lnTo>
                    <a:pt x="2818" y="5800"/>
                  </a:lnTo>
                  <a:lnTo>
                    <a:pt x="2814" y="5792"/>
                  </a:lnTo>
                  <a:lnTo>
                    <a:pt x="2808" y="5785"/>
                  </a:lnTo>
                  <a:lnTo>
                    <a:pt x="2805" y="5776"/>
                  </a:lnTo>
                  <a:lnTo>
                    <a:pt x="2803" y="5768"/>
                  </a:lnTo>
                  <a:lnTo>
                    <a:pt x="2802" y="5760"/>
                  </a:lnTo>
                  <a:lnTo>
                    <a:pt x="2800" y="5753"/>
                  </a:lnTo>
                  <a:lnTo>
                    <a:pt x="2803" y="5746"/>
                  </a:lnTo>
                  <a:lnTo>
                    <a:pt x="2804" y="5740"/>
                  </a:lnTo>
                  <a:lnTo>
                    <a:pt x="2804" y="5735"/>
                  </a:lnTo>
                  <a:lnTo>
                    <a:pt x="2803" y="5731"/>
                  </a:lnTo>
                  <a:lnTo>
                    <a:pt x="2799" y="5726"/>
                  </a:lnTo>
                  <a:lnTo>
                    <a:pt x="2792" y="5716"/>
                  </a:lnTo>
                  <a:lnTo>
                    <a:pt x="2781" y="5702"/>
                  </a:lnTo>
                  <a:lnTo>
                    <a:pt x="2777" y="5699"/>
                  </a:lnTo>
                  <a:lnTo>
                    <a:pt x="2774" y="5695"/>
                  </a:lnTo>
                  <a:lnTo>
                    <a:pt x="2770" y="5693"/>
                  </a:lnTo>
                  <a:lnTo>
                    <a:pt x="2765" y="5691"/>
                  </a:lnTo>
                  <a:lnTo>
                    <a:pt x="2755" y="5688"/>
                  </a:lnTo>
                  <a:lnTo>
                    <a:pt x="2744" y="5684"/>
                  </a:lnTo>
                  <a:lnTo>
                    <a:pt x="2732" y="5679"/>
                  </a:lnTo>
                  <a:lnTo>
                    <a:pt x="2718" y="5671"/>
                  </a:lnTo>
                  <a:lnTo>
                    <a:pt x="2711" y="5665"/>
                  </a:lnTo>
                  <a:lnTo>
                    <a:pt x="2703" y="5659"/>
                  </a:lnTo>
                  <a:lnTo>
                    <a:pt x="2696" y="5651"/>
                  </a:lnTo>
                  <a:lnTo>
                    <a:pt x="2687" y="5641"/>
                  </a:lnTo>
                  <a:lnTo>
                    <a:pt x="2661" y="5610"/>
                  </a:lnTo>
                  <a:lnTo>
                    <a:pt x="2648" y="5594"/>
                  </a:lnTo>
                  <a:lnTo>
                    <a:pt x="2644" y="5587"/>
                  </a:lnTo>
                  <a:lnTo>
                    <a:pt x="2643" y="5587"/>
                  </a:lnTo>
                  <a:lnTo>
                    <a:pt x="2654" y="5526"/>
                  </a:lnTo>
                  <a:lnTo>
                    <a:pt x="2650" y="5525"/>
                  </a:lnTo>
                  <a:lnTo>
                    <a:pt x="2641" y="5522"/>
                  </a:lnTo>
                  <a:lnTo>
                    <a:pt x="2638" y="5519"/>
                  </a:lnTo>
                  <a:lnTo>
                    <a:pt x="2636" y="5514"/>
                  </a:lnTo>
                  <a:lnTo>
                    <a:pt x="2635" y="5512"/>
                  </a:lnTo>
                  <a:lnTo>
                    <a:pt x="2635" y="5510"/>
                  </a:lnTo>
                  <a:lnTo>
                    <a:pt x="2636" y="5508"/>
                  </a:lnTo>
                  <a:lnTo>
                    <a:pt x="2637" y="5504"/>
                  </a:lnTo>
                  <a:lnTo>
                    <a:pt x="2647" y="5490"/>
                  </a:lnTo>
                  <a:lnTo>
                    <a:pt x="2648" y="5488"/>
                  </a:lnTo>
                  <a:lnTo>
                    <a:pt x="2648" y="5484"/>
                  </a:lnTo>
                  <a:lnTo>
                    <a:pt x="2645" y="5474"/>
                  </a:lnTo>
                  <a:lnTo>
                    <a:pt x="2640" y="5468"/>
                  </a:lnTo>
                  <a:lnTo>
                    <a:pt x="2635" y="5460"/>
                  </a:lnTo>
                  <a:lnTo>
                    <a:pt x="2626" y="5452"/>
                  </a:lnTo>
                  <a:lnTo>
                    <a:pt x="2616" y="5444"/>
                  </a:lnTo>
                  <a:lnTo>
                    <a:pt x="2603" y="5435"/>
                  </a:lnTo>
                  <a:lnTo>
                    <a:pt x="2590" y="5426"/>
                  </a:lnTo>
                  <a:lnTo>
                    <a:pt x="2577" y="5416"/>
                  </a:lnTo>
                  <a:lnTo>
                    <a:pt x="2566" y="5407"/>
                  </a:lnTo>
                  <a:lnTo>
                    <a:pt x="2559" y="5398"/>
                  </a:lnTo>
                  <a:lnTo>
                    <a:pt x="2553" y="5389"/>
                  </a:lnTo>
                  <a:lnTo>
                    <a:pt x="2552" y="5386"/>
                  </a:lnTo>
                  <a:lnTo>
                    <a:pt x="2552" y="5383"/>
                  </a:lnTo>
                  <a:lnTo>
                    <a:pt x="2553" y="5381"/>
                  </a:lnTo>
                  <a:lnTo>
                    <a:pt x="2555" y="5378"/>
                  </a:lnTo>
                  <a:lnTo>
                    <a:pt x="2562" y="5375"/>
                  </a:lnTo>
                  <a:lnTo>
                    <a:pt x="2569" y="5374"/>
                  </a:lnTo>
                  <a:lnTo>
                    <a:pt x="2576" y="5375"/>
                  </a:lnTo>
                  <a:lnTo>
                    <a:pt x="2584" y="5376"/>
                  </a:lnTo>
                  <a:lnTo>
                    <a:pt x="2593" y="5378"/>
                  </a:lnTo>
                  <a:lnTo>
                    <a:pt x="2602" y="5381"/>
                  </a:lnTo>
                  <a:lnTo>
                    <a:pt x="2611" y="5383"/>
                  </a:lnTo>
                  <a:lnTo>
                    <a:pt x="2622" y="5384"/>
                  </a:lnTo>
                  <a:lnTo>
                    <a:pt x="2626" y="5384"/>
                  </a:lnTo>
                  <a:lnTo>
                    <a:pt x="2629" y="5385"/>
                  </a:lnTo>
                  <a:lnTo>
                    <a:pt x="2633" y="5387"/>
                  </a:lnTo>
                  <a:lnTo>
                    <a:pt x="2636" y="5388"/>
                  </a:lnTo>
                  <a:lnTo>
                    <a:pt x="2639" y="5394"/>
                  </a:lnTo>
                  <a:lnTo>
                    <a:pt x="2641" y="5398"/>
                  </a:lnTo>
                  <a:lnTo>
                    <a:pt x="2641" y="5399"/>
                  </a:lnTo>
                  <a:lnTo>
                    <a:pt x="2643" y="5400"/>
                  </a:lnTo>
                  <a:lnTo>
                    <a:pt x="2643" y="5400"/>
                  </a:lnTo>
                  <a:lnTo>
                    <a:pt x="2644" y="5399"/>
                  </a:lnTo>
                  <a:lnTo>
                    <a:pt x="2646" y="5395"/>
                  </a:lnTo>
                  <a:lnTo>
                    <a:pt x="2648" y="5384"/>
                  </a:lnTo>
                  <a:lnTo>
                    <a:pt x="2650" y="5376"/>
                  </a:lnTo>
                  <a:lnTo>
                    <a:pt x="2649" y="5371"/>
                  </a:lnTo>
                  <a:lnTo>
                    <a:pt x="2648" y="5364"/>
                  </a:lnTo>
                  <a:lnTo>
                    <a:pt x="2646" y="5360"/>
                  </a:lnTo>
                  <a:lnTo>
                    <a:pt x="2639" y="5350"/>
                  </a:lnTo>
                  <a:lnTo>
                    <a:pt x="2631" y="5342"/>
                  </a:lnTo>
                  <a:lnTo>
                    <a:pt x="2626" y="5335"/>
                  </a:lnTo>
                  <a:lnTo>
                    <a:pt x="2623" y="5330"/>
                  </a:lnTo>
                  <a:lnTo>
                    <a:pt x="2623" y="5327"/>
                  </a:lnTo>
                  <a:lnTo>
                    <a:pt x="2624" y="5323"/>
                  </a:lnTo>
                  <a:lnTo>
                    <a:pt x="2627" y="5321"/>
                  </a:lnTo>
                  <a:lnTo>
                    <a:pt x="2631" y="5318"/>
                  </a:lnTo>
                  <a:lnTo>
                    <a:pt x="2638" y="5314"/>
                  </a:lnTo>
                  <a:lnTo>
                    <a:pt x="2645" y="5313"/>
                  </a:lnTo>
                  <a:lnTo>
                    <a:pt x="2651" y="5311"/>
                  </a:lnTo>
                  <a:lnTo>
                    <a:pt x="2659" y="5311"/>
                  </a:lnTo>
                  <a:lnTo>
                    <a:pt x="2672" y="5310"/>
                  </a:lnTo>
                  <a:lnTo>
                    <a:pt x="2686" y="5311"/>
                  </a:lnTo>
                  <a:lnTo>
                    <a:pt x="2707" y="5315"/>
                  </a:lnTo>
                  <a:lnTo>
                    <a:pt x="2714" y="5318"/>
                  </a:lnTo>
                  <a:lnTo>
                    <a:pt x="2718" y="5318"/>
                  </a:lnTo>
                  <a:lnTo>
                    <a:pt x="2725" y="5318"/>
                  </a:lnTo>
                  <a:lnTo>
                    <a:pt x="2738" y="5318"/>
                  </a:lnTo>
                  <a:lnTo>
                    <a:pt x="2753" y="5318"/>
                  </a:lnTo>
                  <a:lnTo>
                    <a:pt x="2771" y="5319"/>
                  </a:lnTo>
                  <a:lnTo>
                    <a:pt x="2788" y="5319"/>
                  </a:lnTo>
                  <a:lnTo>
                    <a:pt x="2793" y="5318"/>
                  </a:lnTo>
                  <a:lnTo>
                    <a:pt x="2796" y="5317"/>
                  </a:lnTo>
                  <a:lnTo>
                    <a:pt x="2799" y="5315"/>
                  </a:lnTo>
                  <a:lnTo>
                    <a:pt x="2803" y="5313"/>
                  </a:lnTo>
                  <a:lnTo>
                    <a:pt x="2805" y="5310"/>
                  </a:lnTo>
                  <a:lnTo>
                    <a:pt x="2806" y="5306"/>
                  </a:lnTo>
                  <a:lnTo>
                    <a:pt x="2807" y="5301"/>
                  </a:lnTo>
                  <a:lnTo>
                    <a:pt x="2808" y="5296"/>
                  </a:lnTo>
                  <a:lnTo>
                    <a:pt x="2807" y="5282"/>
                  </a:lnTo>
                  <a:lnTo>
                    <a:pt x="2805" y="5269"/>
                  </a:lnTo>
                  <a:lnTo>
                    <a:pt x="2800" y="5257"/>
                  </a:lnTo>
                  <a:lnTo>
                    <a:pt x="2797" y="5245"/>
                  </a:lnTo>
                  <a:lnTo>
                    <a:pt x="2789" y="5226"/>
                  </a:lnTo>
                  <a:lnTo>
                    <a:pt x="2786" y="5218"/>
                  </a:lnTo>
                  <a:lnTo>
                    <a:pt x="2776" y="5212"/>
                  </a:lnTo>
                  <a:lnTo>
                    <a:pt x="2754" y="5194"/>
                  </a:lnTo>
                  <a:lnTo>
                    <a:pt x="2742" y="5183"/>
                  </a:lnTo>
                  <a:lnTo>
                    <a:pt x="2730" y="5172"/>
                  </a:lnTo>
                  <a:lnTo>
                    <a:pt x="2721" y="5162"/>
                  </a:lnTo>
                  <a:lnTo>
                    <a:pt x="2714" y="5153"/>
                  </a:lnTo>
                  <a:lnTo>
                    <a:pt x="2704" y="5133"/>
                  </a:lnTo>
                  <a:lnTo>
                    <a:pt x="2703" y="5131"/>
                  </a:lnTo>
                  <a:lnTo>
                    <a:pt x="2686" y="5119"/>
                  </a:lnTo>
                  <a:lnTo>
                    <a:pt x="2651" y="5092"/>
                  </a:lnTo>
                  <a:lnTo>
                    <a:pt x="2643" y="5085"/>
                  </a:lnTo>
                  <a:lnTo>
                    <a:pt x="2635" y="5078"/>
                  </a:lnTo>
                  <a:lnTo>
                    <a:pt x="2629" y="5071"/>
                  </a:lnTo>
                  <a:lnTo>
                    <a:pt x="2625" y="5066"/>
                  </a:lnTo>
                  <a:lnTo>
                    <a:pt x="2623" y="5060"/>
                  </a:lnTo>
                  <a:lnTo>
                    <a:pt x="2623" y="5057"/>
                  </a:lnTo>
                  <a:lnTo>
                    <a:pt x="2624" y="5056"/>
                  </a:lnTo>
                  <a:lnTo>
                    <a:pt x="2626" y="5055"/>
                  </a:lnTo>
                  <a:lnTo>
                    <a:pt x="2628" y="5054"/>
                  </a:lnTo>
                  <a:lnTo>
                    <a:pt x="2631" y="5054"/>
                  </a:lnTo>
                  <a:lnTo>
                    <a:pt x="2650" y="5055"/>
                  </a:lnTo>
                  <a:lnTo>
                    <a:pt x="2672" y="5058"/>
                  </a:lnTo>
                  <a:lnTo>
                    <a:pt x="2697" y="5063"/>
                  </a:lnTo>
                  <a:lnTo>
                    <a:pt x="2720" y="5067"/>
                  </a:lnTo>
                  <a:lnTo>
                    <a:pt x="2758" y="5077"/>
                  </a:lnTo>
                  <a:lnTo>
                    <a:pt x="2775" y="5081"/>
                  </a:lnTo>
                  <a:lnTo>
                    <a:pt x="2776" y="5087"/>
                  </a:lnTo>
                  <a:lnTo>
                    <a:pt x="2779" y="5099"/>
                  </a:lnTo>
                  <a:lnTo>
                    <a:pt x="2783" y="5107"/>
                  </a:lnTo>
                  <a:lnTo>
                    <a:pt x="2786" y="5113"/>
                  </a:lnTo>
                  <a:lnTo>
                    <a:pt x="2792" y="5120"/>
                  </a:lnTo>
                  <a:lnTo>
                    <a:pt x="2797" y="5126"/>
                  </a:lnTo>
                  <a:lnTo>
                    <a:pt x="2809" y="5136"/>
                  </a:lnTo>
                  <a:lnTo>
                    <a:pt x="2823" y="5145"/>
                  </a:lnTo>
                  <a:lnTo>
                    <a:pt x="2830" y="5151"/>
                  </a:lnTo>
                  <a:lnTo>
                    <a:pt x="2839" y="5154"/>
                  </a:lnTo>
                  <a:lnTo>
                    <a:pt x="2848" y="5158"/>
                  </a:lnTo>
                  <a:lnTo>
                    <a:pt x="2858" y="5159"/>
                  </a:lnTo>
                  <a:lnTo>
                    <a:pt x="2867" y="5159"/>
                  </a:lnTo>
                  <a:lnTo>
                    <a:pt x="2873" y="5159"/>
                  </a:lnTo>
                  <a:lnTo>
                    <a:pt x="2879" y="5158"/>
                  </a:lnTo>
                  <a:lnTo>
                    <a:pt x="2882" y="5157"/>
                  </a:lnTo>
                  <a:lnTo>
                    <a:pt x="2885" y="5152"/>
                  </a:lnTo>
                  <a:lnTo>
                    <a:pt x="2889" y="5147"/>
                  </a:lnTo>
                  <a:lnTo>
                    <a:pt x="2892" y="5138"/>
                  </a:lnTo>
                  <a:lnTo>
                    <a:pt x="2895" y="5126"/>
                  </a:lnTo>
                  <a:lnTo>
                    <a:pt x="2899" y="5111"/>
                  </a:lnTo>
                  <a:lnTo>
                    <a:pt x="2901" y="5100"/>
                  </a:lnTo>
                  <a:lnTo>
                    <a:pt x="2901" y="5089"/>
                  </a:lnTo>
                  <a:lnTo>
                    <a:pt x="2901" y="5078"/>
                  </a:lnTo>
                  <a:lnTo>
                    <a:pt x="2901" y="5068"/>
                  </a:lnTo>
                  <a:lnTo>
                    <a:pt x="2902" y="5057"/>
                  </a:lnTo>
                  <a:lnTo>
                    <a:pt x="2903" y="5045"/>
                  </a:lnTo>
                  <a:lnTo>
                    <a:pt x="2906" y="5032"/>
                  </a:lnTo>
                  <a:lnTo>
                    <a:pt x="2912" y="5010"/>
                  </a:lnTo>
                  <a:lnTo>
                    <a:pt x="2915" y="4995"/>
                  </a:lnTo>
                  <a:lnTo>
                    <a:pt x="2919" y="4990"/>
                  </a:lnTo>
                  <a:lnTo>
                    <a:pt x="2924" y="4984"/>
                  </a:lnTo>
                  <a:lnTo>
                    <a:pt x="2933" y="4979"/>
                  </a:lnTo>
                  <a:lnTo>
                    <a:pt x="2945" y="4971"/>
                  </a:lnTo>
                  <a:lnTo>
                    <a:pt x="2952" y="4967"/>
                  </a:lnTo>
                  <a:lnTo>
                    <a:pt x="2957" y="4961"/>
                  </a:lnTo>
                  <a:lnTo>
                    <a:pt x="2961" y="4954"/>
                  </a:lnTo>
                  <a:lnTo>
                    <a:pt x="2963" y="4948"/>
                  </a:lnTo>
                  <a:lnTo>
                    <a:pt x="2965" y="4940"/>
                  </a:lnTo>
                  <a:lnTo>
                    <a:pt x="2966" y="4932"/>
                  </a:lnTo>
                  <a:lnTo>
                    <a:pt x="2966" y="4925"/>
                  </a:lnTo>
                  <a:lnTo>
                    <a:pt x="2965" y="4917"/>
                  </a:lnTo>
                  <a:lnTo>
                    <a:pt x="2959" y="4889"/>
                  </a:lnTo>
                  <a:lnTo>
                    <a:pt x="2956" y="4878"/>
                  </a:lnTo>
                  <a:lnTo>
                    <a:pt x="2956" y="4834"/>
                  </a:lnTo>
                  <a:lnTo>
                    <a:pt x="2962" y="4830"/>
                  </a:lnTo>
                  <a:lnTo>
                    <a:pt x="2984" y="4812"/>
                  </a:lnTo>
                  <a:lnTo>
                    <a:pt x="2990" y="4805"/>
                  </a:lnTo>
                  <a:lnTo>
                    <a:pt x="2996" y="4800"/>
                  </a:lnTo>
                  <a:lnTo>
                    <a:pt x="3000" y="4793"/>
                  </a:lnTo>
                  <a:lnTo>
                    <a:pt x="3003" y="4786"/>
                  </a:lnTo>
                  <a:lnTo>
                    <a:pt x="3005" y="4779"/>
                  </a:lnTo>
                  <a:lnTo>
                    <a:pt x="3005" y="4770"/>
                  </a:lnTo>
                  <a:lnTo>
                    <a:pt x="3006" y="4761"/>
                  </a:lnTo>
                  <a:lnTo>
                    <a:pt x="3006" y="4751"/>
                  </a:lnTo>
                  <a:lnTo>
                    <a:pt x="3006" y="4734"/>
                  </a:lnTo>
                  <a:lnTo>
                    <a:pt x="3005" y="4720"/>
                  </a:lnTo>
                  <a:lnTo>
                    <a:pt x="3003" y="4714"/>
                  </a:lnTo>
                  <a:lnTo>
                    <a:pt x="2999" y="4708"/>
                  </a:lnTo>
                  <a:lnTo>
                    <a:pt x="2993" y="4703"/>
                  </a:lnTo>
                  <a:lnTo>
                    <a:pt x="2984" y="4697"/>
                  </a:lnTo>
                  <a:lnTo>
                    <a:pt x="2964" y="4688"/>
                  </a:lnTo>
                  <a:lnTo>
                    <a:pt x="2948" y="4682"/>
                  </a:lnTo>
                  <a:lnTo>
                    <a:pt x="2945" y="4680"/>
                  </a:lnTo>
                  <a:lnTo>
                    <a:pt x="2943" y="4676"/>
                  </a:lnTo>
                  <a:lnTo>
                    <a:pt x="2941" y="4673"/>
                  </a:lnTo>
                  <a:lnTo>
                    <a:pt x="2939" y="4669"/>
                  </a:lnTo>
                  <a:lnTo>
                    <a:pt x="2936" y="4664"/>
                  </a:lnTo>
                  <a:lnTo>
                    <a:pt x="2935" y="4658"/>
                  </a:lnTo>
                  <a:lnTo>
                    <a:pt x="2934" y="4650"/>
                  </a:lnTo>
                  <a:lnTo>
                    <a:pt x="2934" y="4642"/>
                  </a:lnTo>
                  <a:lnTo>
                    <a:pt x="2934" y="4606"/>
                  </a:lnTo>
                  <a:lnTo>
                    <a:pt x="2935" y="4575"/>
                  </a:lnTo>
                  <a:lnTo>
                    <a:pt x="2937" y="4560"/>
                  </a:lnTo>
                  <a:lnTo>
                    <a:pt x="2939" y="4549"/>
                  </a:lnTo>
                  <a:lnTo>
                    <a:pt x="2942" y="4539"/>
                  </a:lnTo>
                  <a:lnTo>
                    <a:pt x="2945" y="4532"/>
                  </a:lnTo>
                  <a:lnTo>
                    <a:pt x="2957" y="4518"/>
                  </a:lnTo>
                  <a:lnTo>
                    <a:pt x="2972" y="4504"/>
                  </a:lnTo>
                  <a:lnTo>
                    <a:pt x="2984" y="4493"/>
                  </a:lnTo>
                  <a:lnTo>
                    <a:pt x="2989" y="4489"/>
                  </a:lnTo>
                  <a:lnTo>
                    <a:pt x="3039" y="4455"/>
                  </a:lnTo>
                  <a:lnTo>
                    <a:pt x="3045" y="4459"/>
                  </a:lnTo>
                  <a:lnTo>
                    <a:pt x="3057" y="4467"/>
                  </a:lnTo>
                  <a:lnTo>
                    <a:pt x="3066" y="4470"/>
                  </a:lnTo>
                  <a:lnTo>
                    <a:pt x="3073" y="4473"/>
                  </a:lnTo>
                  <a:lnTo>
                    <a:pt x="3081" y="4476"/>
                  </a:lnTo>
                  <a:lnTo>
                    <a:pt x="3088" y="4478"/>
                  </a:lnTo>
                  <a:lnTo>
                    <a:pt x="3094" y="4476"/>
                  </a:lnTo>
                  <a:lnTo>
                    <a:pt x="3102" y="4473"/>
                  </a:lnTo>
                  <a:lnTo>
                    <a:pt x="3110" y="4470"/>
                  </a:lnTo>
                  <a:lnTo>
                    <a:pt x="3116" y="4467"/>
                  </a:lnTo>
                  <a:lnTo>
                    <a:pt x="3127" y="4459"/>
                  </a:lnTo>
                  <a:lnTo>
                    <a:pt x="3132" y="4455"/>
                  </a:lnTo>
                  <a:lnTo>
                    <a:pt x="3154" y="4422"/>
                  </a:lnTo>
                  <a:lnTo>
                    <a:pt x="3158" y="4420"/>
                  </a:lnTo>
                  <a:lnTo>
                    <a:pt x="3170" y="4417"/>
                  </a:lnTo>
                  <a:lnTo>
                    <a:pt x="3187" y="4412"/>
                  </a:lnTo>
                  <a:lnTo>
                    <a:pt x="3204" y="4411"/>
                  </a:lnTo>
                  <a:lnTo>
                    <a:pt x="3212" y="4411"/>
                  </a:lnTo>
                  <a:lnTo>
                    <a:pt x="3223" y="4414"/>
                  </a:lnTo>
                  <a:lnTo>
                    <a:pt x="3234" y="4417"/>
                  </a:lnTo>
                  <a:lnTo>
                    <a:pt x="3244" y="4419"/>
                  </a:lnTo>
                  <a:lnTo>
                    <a:pt x="3262" y="4425"/>
                  </a:lnTo>
                  <a:lnTo>
                    <a:pt x="3270" y="4428"/>
                  </a:lnTo>
                  <a:lnTo>
                    <a:pt x="3278" y="4433"/>
                  </a:lnTo>
                  <a:lnTo>
                    <a:pt x="3296" y="4442"/>
                  </a:lnTo>
                  <a:lnTo>
                    <a:pt x="3302" y="4444"/>
                  </a:lnTo>
                  <a:lnTo>
                    <a:pt x="3307" y="4446"/>
                  </a:lnTo>
                  <a:lnTo>
                    <a:pt x="3313" y="4447"/>
                  </a:lnTo>
                  <a:lnTo>
                    <a:pt x="3318" y="4446"/>
                  </a:lnTo>
                  <a:lnTo>
                    <a:pt x="3323" y="4444"/>
                  </a:lnTo>
                  <a:lnTo>
                    <a:pt x="3328" y="4442"/>
                  </a:lnTo>
                  <a:lnTo>
                    <a:pt x="3332" y="4438"/>
                  </a:lnTo>
                  <a:lnTo>
                    <a:pt x="3335" y="4433"/>
                  </a:lnTo>
                  <a:lnTo>
                    <a:pt x="3338" y="4428"/>
                  </a:lnTo>
                  <a:lnTo>
                    <a:pt x="3338" y="4423"/>
                  </a:lnTo>
                  <a:lnTo>
                    <a:pt x="3338" y="4420"/>
                  </a:lnTo>
                  <a:lnTo>
                    <a:pt x="3338" y="4419"/>
                  </a:lnTo>
                  <a:lnTo>
                    <a:pt x="3335" y="4417"/>
                  </a:lnTo>
                  <a:lnTo>
                    <a:pt x="3332" y="4417"/>
                  </a:lnTo>
                  <a:lnTo>
                    <a:pt x="3329" y="4417"/>
                  </a:lnTo>
                  <a:lnTo>
                    <a:pt x="3329" y="4417"/>
                  </a:lnTo>
                  <a:lnTo>
                    <a:pt x="3329" y="4416"/>
                  </a:lnTo>
                  <a:lnTo>
                    <a:pt x="3331" y="4415"/>
                  </a:lnTo>
                  <a:lnTo>
                    <a:pt x="3337" y="4409"/>
                  </a:lnTo>
                  <a:lnTo>
                    <a:pt x="3352" y="4400"/>
                  </a:lnTo>
                  <a:lnTo>
                    <a:pt x="3384" y="4380"/>
                  </a:lnTo>
                  <a:lnTo>
                    <a:pt x="3406" y="4366"/>
                  </a:lnTo>
                  <a:lnTo>
                    <a:pt x="3412" y="4359"/>
                  </a:lnTo>
                  <a:lnTo>
                    <a:pt x="3417" y="4354"/>
                  </a:lnTo>
                  <a:lnTo>
                    <a:pt x="3418" y="4351"/>
                  </a:lnTo>
                  <a:lnTo>
                    <a:pt x="3419" y="4347"/>
                  </a:lnTo>
                  <a:lnTo>
                    <a:pt x="3419" y="4344"/>
                  </a:lnTo>
                  <a:lnTo>
                    <a:pt x="3418" y="4340"/>
                  </a:lnTo>
                  <a:lnTo>
                    <a:pt x="3412" y="4325"/>
                  </a:lnTo>
                  <a:lnTo>
                    <a:pt x="3406" y="4312"/>
                  </a:lnTo>
                  <a:lnTo>
                    <a:pt x="3402" y="4306"/>
                  </a:lnTo>
                  <a:lnTo>
                    <a:pt x="3401" y="4300"/>
                  </a:lnTo>
                  <a:lnTo>
                    <a:pt x="3400" y="4292"/>
                  </a:lnTo>
                  <a:lnTo>
                    <a:pt x="3401" y="4284"/>
                  </a:lnTo>
                  <a:lnTo>
                    <a:pt x="3406" y="4266"/>
                  </a:lnTo>
                  <a:lnTo>
                    <a:pt x="3407" y="4262"/>
                  </a:lnTo>
                  <a:lnTo>
                    <a:pt x="3410" y="4261"/>
                  </a:lnTo>
                  <a:lnTo>
                    <a:pt x="3417" y="4255"/>
                  </a:lnTo>
                  <a:lnTo>
                    <a:pt x="3422" y="4249"/>
                  </a:lnTo>
                  <a:lnTo>
                    <a:pt x="3428" y="4242"/>
                  </a:lnTo>
                  <a:lnTo>
                    <a:pt x="3433" y="4232"/>
                  </a:lnTo>
                  <a:lnTo>
                    <a:pt x="3440" y="4221"/>
                  </a:lnTo>
                  <a:lnTo>
                    <a:pt x="3450" y="4200"/>
                  </a:lnTo>
                  <a:lnTo>
                    <a:pt x="3458" y="4184"/>
                  </a:lnTo>
                  <a:lnTo>
                    <a:pt x="3462" y="4170"/>
                  </a:lnTo>
                  <a:lnTo>
                    <a:pt x="3464" y="4155"/>
                  </a:lnTo>
                  <a:lnTo>
                    <a:pt x="3465" y="4149"/>
                  </a:lnTo>
                  <a:lnTo>
                    <a:pt x="3464" y="4143"/>
                  </a:lnTo>
                  <a:lnTo>
                    <a:pt x="3462" y="4138"/>
                  </a:lnTo>
                  <a:lnTo>
                    <a:pt x="3461" y="4132"/>
                  </a:lnTo>
                  <a:lnTo>
                    <a:pt x="3459" y="4128"/>
                  </a:lnTo>
                  <a:lnTo>
                    <a:pt x="3458" y="4123"/>
                  </a:lnTo>
                  <a:lnTo>
                    <a:pt x="3458" y="4119"/>
                  </a:lnTo>
                  <a:lnTo>
                    <a:pt x="3459" y="4114"/>
                  </a:lnTo>
                  <a:lnTo>
                    <a:pt x="3460" y="4112"/>
                  </a:lnTo>
                  <a:lnTo>
                    <a:pt x="3460" y="4110"/>
                  </a:lnTo>
                  <a:lnTo>
                    <a:pt x="3459" y="4108"/>
                  </a:lnTo>
                  <a:lnTo>
                    <a:pt x="3456" y="4106"/>
                  </a:lnTo>
                  <a:lnTo>
                    <a:pt x="3453" y="4100"/>
                  </a:lnTo>
                  <a:lnTo>
                    <a:pt x="3448" y="4094"/>
                  </a:lnTo>
                  <a:lnTo>
                    <a:pt x="3442" y="4089"/>
                  </a:lnTo>
                  <a:lnTo>
                    <a:pt x="3437" y="4083"/>
                  </a:lnTo>
                  <a:lnTo>
                    <a:pt x="3433" y="4080"/>
                  </a:lnTo>
                  <a:lnTo>
                    <a:pt x="3431" y="4076"/>
                  </a:lnTo>
                  <a:lnTo>
                    <a:pt x="3430" y="4069"/>
                  </a:lnTo>
                  <a:lnTo>
                    <a:pt x="3428" y="4061"/>
                  </a:lnTo>
                  <a:lnTo>
                    <a:pt x="3428" y="4056"/>
                  </a:lnTo>
                  <a:lnTo>
                    <a:pt x="3428" y="4050"/>
                  </a:lnTo>
                  <a:lnTo>
                    <a:pt x="3430" y="4045"/>
                  </a:lnTo>
                  <a:lnTo>
                    <a:pt x="3434" y="4038"/>
                  </a:lnTo>
                  <a:lnTo>
                    <a:pt x="3452" y="4017"/>
                  </a:lnTo>
                  <a:lnTo>
                    <a:pt x="3462" y="4005"/>
                  </a:lnTo>
                  <a:lnTo>
                    <a:pt x="3464" y="3994"/>
                  </a:lnTo>
                  <a:lnTo>
                    <a:pt x="3466" y="3977"/>
                  </a:lnTo>
                  <a:lnTo>
                    <a:pt x="3469" y="3961"/>
                  </a:lnTo>
                  <a:lnTo>
                    <a:pt x="3470" y="3950"/>
                  </a:lnTo>
                  <a:lnTo>
                    <a:pt x="3469" y="3944"/>
                  </a:lnTo>
                  <a:lnTo>
                    <a:pt x="3465" y="3938"/>
                  </a:lnTo>
                  <a:lnTo>
                    <a:pt x="3463" y="3934"/>
                  </a:lnTo>
                  <a:lnTo>
                    <a:pt x="3462" y="3931"/>
                  </a:lnTo>
                  <a:lnTo>
                    <a:pt x="3461" y="3927"/>
                  </a:lnTo>
                  <a:lnTo>
                    <a:pt x="3462" y="3922"/>
                  </a:lnTo>
                  <a:lnTo>
                    <a:pt x="3464" y="3910"/>
                  </a:lnTo>
                  <a:lnTo>
                    <a:pt x="3469" y="3896"/>
                  </a:lnTo>
                  <a:lnTo>
                    <a:pt x="3473" y="3883"/>
                  </a:lnTo>
                  <a:lnTo>
                    <a:pt x="3475" y="3873"/>
                  </a:lnTo>
                  <a:lnTo>
                    <a:pt x="3475" y="3868"/>
                  </a:lnTo>
                  <a:lnTo>
                    <a:pt x="3474" y="3860"/>
                  </a:lnTo>
                  <a:lnTo>
                    <a:pt x="3471" y="3849"/>
                  </a:lnTo>
                  <a:lnTo>
                    <a:pt x="3466" y="3838"/>
                  </a:lnTo>
                  <a:lnTo>
                    <a:pt x="3458" y="3811"/>
                  </a:lnTo>
                  <a:lnTo>
                    <a:pt x="3448" y="3782"/>
                  </a:lnTo>
                  <a:lnTo>
                    <a:pt x="3444" y="3770"/>
                  </a:lnTo>
                  <a:lnTo>
                    <a:pt x="3440" y="3761"/>
                  </a:lnTo>
                  <a:lnTo>
                    <a:pt x="3435" y="3753"/>
                  </a:lnTo>
                  <a:lnTo>
                    <a:pt x="3431" y="3749"/>
                  </a:lnTo>
                  <a:lnTo>
                    <a:pt x="3424" y="3741"/>
                  </a:lnTo>
                  <a:lnTo>
                    <a:pt x="3420" y="3736"/>
                  </a:lnTo>
                  <a:lnTo>
                    <a:pt x="3413" y="3731"/>
                  </a:lnTo>
                  <a:lnTo>
                    <a:pt x="3401" y="3728"/>
                  </a:lnTo>
                  <a:lnTo>
                    <a:pt x="3399" y="3727"/>
                  </a:lnTo>
                  <a:lnTo>
                    <a:pt x="3397" y="3725"/>
                  </a:lnTo>
                  <a:lnTo>
                    <a:pt x="3396" y="3722"/>
                  </a:lnTo>
                  <a:lnTo>
                    <a:pt x="3396" y="3719"/>
                  </a:lnTo>
                  <a:lnTo>
                    <a:pt x="3397" y="3716"/>
                  </a:lnTo>
                  <a:lnTo>
                    <a:pt x="3399" y="3711"/>
                  </a:lnTo>
                  <a:lnTo>
                    <a:pt x="3402" y="3706"/>
                  </a:lnTo>
                  <a:lnTo>
                    <a:pt x="3407" y="3699"/>
                  </a:lnTo>
                  <a:lnTo>
                    <a:pt x="3423" y="3682"/>
                  </a:lnTo>
                  <a:lnTo>
                    <a:pt x="3431" y="3675"/>
                  </a:lnTo>
                  <a:lnTo>
                    <a:pt x="3433" y="3673"/>
                  </a:lnTo>
                  <a:lnTo>
                    <a:pt x="3434" y="3672"/>
                  </a:lnTo>
                  <a:lnTo>
                    <a:pt x="3435" y="3668"/>
                  </a:lnTo>
                  <a:lnTo>
                    <a:pt x="3437" y="3664"/>
                  </a:lnTo>
                  <a:lnTo>
                    <a:pt x="3439" y="3657"/>
                  </a:lnTo>
                  <a:lnTo>
                    <a:pt x="3439" y="3652"/>
                  </a:lnTo>
                  <a:lnTo>
                    <a:pt x="3438" y="3645"/>
                  </a:lnTo>
                  <a:lnTo>
                    <a:pt x="3437" y="3640"/>
                  </a:lnTo>
                  <a:lnTo>
                    <a:pt x="3433" y="3632"/>
                  </a:lnTo>
                  <a:lnTo>
                    <a:pt x="3431" y="3629"/>
                  </a:lnTo>
                  <a:lnTo>
                    <a:pt x="3428" y="3624"/>
                  </a:lnTo>
                  <a:lnTo>
                    <a:pt x="3421" y="3615"/>
                  </a:lnTo>
                  <a:lnTo>
                    <a:pt x="3418" y="3610"/>
                  </a:lnTo>
                  <a:lnTo>
                    <a:pt x="3416" y="3604"/>
                  </a:lnTo>
                  <a:lnTo>
                    <a:pt x="3414" y="3599"/>
                  </a:lnTo>
                  <a:lnTo>
                    <a:pt x="3414" y="3596"/>
                  </a:lnTo>
                  <a:lnTo>
                    <a:pt x="3419" y="3588"/>
                  </a:lnTo>
                  <a:lnTo>
                    <a:pt x="3424" y="3578"/>
                  </a:lnTo>
                  <a:lnTo>
                    <a:pt x="3428" y="3573"/>
                  </a:lnTo>
                  <a:lnTo>
                    <a:pt x="3431" y="3570"/>
                  </a:lnTo>
                  <a:lnTo>
                    <a:pt x="3435" y="3567"/>
                  </a:lnTo>
                  <a:lnTo>
                    <a:pt x="3440" y="3566"/>
                  </a:lnTo>
                  <a:lnTo>
                    <a:pt x="3452" y="3566"/>
                  </a:lnTo>
                  <a:lnTo>
                    <a:pt x="3469" y="3565"/>
                  </a:lnTo>
                  <a:lnTo>
                    <a:pt x="3473" y="3563"/>
                  </a:lnTo>
                  <a:lnTo>
                    <a:pt x="3477" y="3561"/>
                  </a:lnTo>
                  <a:lnTo>
                    <a:pt x="3482" y="3559"/>
                  </a:lnTo>
                  <a:lnTo>
                    <a:pt x="3486" y="3556"/>
                  </a:lnTo>
                  <a:lnTo>
                    <a:pt x="3491" y="3551"/>
                  </a:lnTo>
                  <a:lnTo>
                    <a:pt x="3494" y="3545"/>
                  </a:lnTo>
                  <a:lnTo>
                    <a:pt x="3498" y="3538"/>
                  </a:lnTo>
                  <a:lnTo>
                    <a:pt x="3503" y="3529"/>
                  </a:lnTo>
                  <a:lnTo>
                    <a:pt x="3517" y="3496"/>
                  </a:lnTo>
                  <a:lnTo>
                    <a:pt x="3526" y="3469"/>
                  </a:lnTo>
                  <a:lnTo>
                    <a:pt x="3533" y="3448"/>
                  </a:lnTo>
                  <a:lnTo>
                    <a:pt x="3538" y="3431"/>
                  </a:lnTo>
                  <a:lnTo>
                    <a:pt x="3540" y="3423"/>
                  </a:lnTo>
                  <a:lnTo>
                    <a:pt x="3540" y="3417"/>
                  </a:lnTo>
                  <a:lnTo>
                    <a:pt x="3540" y="3409"/>
                  </a:lnTo>
                  <a:lnTo>
                    <a:pt x="3539" y="3402"/>
                  </a:lnTo>
                  <a:lnTo>
                    <a:pt x="3539" y="3395"/>
                  </a:lnTo>
                  <a:lnTo>
                    <a:pt x="3540" y="3387"/>
                  </a:lnTo>
                  <a:lnTo>
                    <a:pt x="3541" y="3384"/>
                  </a:lnTo>
                  <a:lnTo>
                    <a:pt x="3544" y="3380"/>
                  </a:lnTo>
                  <a:lnTo>
                    <a:pt x="3546" y="3377"/>
                  </a:lnTo>
                  <a:lnTo>
                    <a:pt x="3549" y="3373"/>
                  </a:lnTo>
                  <a:lnTo>
                    <a:pt x="3557" y="3366"/>
                  </a:lnTo>
                  <a:lnTo>
                    <a:pt x="3562" y="3358"/>
                  </a:lnTo>
                  <a:lnTo>
                    <a:pt x="3568" y="3352"/>
                  </a:lnTo>
                  <a:lnTo>
                    <a:pt x="3572" y="3344"/>
                  </a:lnTo>
                  <a:lnTo>
                    <a:pt x="3577" y="3337"/>
                  </a:lnTo>
                  <a:lnTo>
                    <a:pt x="3583" y="3329"/>
                  </a:lnTo>
                  <a:lnTo>
                    <a:pt x="3590" y="3323"/>
                  </a:lnTo>
                  <a:lnTo>
                    <a:pt x="3599" y="3315"/>
                  </a:lnTo>
                  <a:lnTo>
                    <a:pt x="3604" y="3311"/>
                  </a:lnTo>
                  <a:lnTo>
                    <a:pt x="3610" y="3304"/>
                  </a:lnTo>
                  <a:lnTo>
                    <a:pt x="3615" y="3296"/>
                  </a:lnTo>
                  <a:lnTo>
                    <a:pt x="3621" y="3288"/>
                  </a:lnTo>
                  <a:lnTo>
                    <a:pt x="3632" y="3267"/>
                  </a:lnTo>
                  <a:lnTo>
                    <a:pt x="3643" y="3243"/>
                  </a:lnTo>
                  <a:lnTo>
                    <a:pt x="3654" y="3220"/>
                  </a:lnTo>
                  <a:lnTo>
                    <a:pt x="3663" y="3199"/>
                  </a:lnTo>
                  <a:lnTo>
                    <a:pt x="3672" y="3182"/>
                  </a:lnTo>
                  <a:lnTo>
                    <a:pt x="3678" y="3169"/>
                  </a:lnTo>
                  <a:lnTo>
                    <a:pt x="3693" y="3153"/>
                  </a:lnTo>
                  <a:lnTo>
                    <a:pt x="3705" y="3134"/>
                  </a:lnTo>
                  <a:lnTo>
                    <a:pt x="3708" y="3130"/>
                  </a:lnTo>
                  <a:lnTo>
                    <a:pt x="3709" y="3124"/>
                  </a:lnTo>
                  <a:lnTo>
                    <a:pt x="3712" y="3119"/>
                  </a:lnTo>
                  <a:lnTo>
                    <a:pt x="3713" y="3112"/>
                  </a:lnTo>
                  <a:lnTo>
                    <a:pt x="3713" y="3105"/>
                  </a:lnTo>
                  <a:lnTo>
                    <a:pt x="3713" y="3099"/>
                  </a:lnTo>
                  <a:lnTo>
                    <a:pt x="3712" y="3092"/>
                  </a:lnTo>
                  <a:lnTo>
                    <a:pt x="3709" y="3084"/>
                  </a:lnTo>
                  <a:lnTo>
                    <a:pt x="3699" y="3055"/>
                  </a:lnTo>
                  <a:lnTo>
                    <a:pt x="3693" y="3028"/>
                  </a:lnTo>
                  <a:lnTo>
                    <a:pt x="3688" y="3009"/>
                  </a:lnTo>
                  <a:lnTo>
                    <a:pt x="3687" y="3003"/>
                  </a:lnTo>
                  <a:close/>
                </a:path>
              </a:pathLst>
            </a:custGeom>
            <a:solidFill>
              <a:srgbClr val="AAD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1">
              <a:extLst>
                <a:ext uri="{FF2B5EF4-FFF2-40B4-BE49-F238E27FC236}">
                  <a16:creationId xmlns:a16="http://schemas.microsoft.com/office/drawing/2014/main" id="{E570AC13-23C5-B9CB-C578-D1B935753B7B}"/>
                </a:ext>
              </a:extLst>
            </p:cNvPr>
            <p:cNvSpPr>
              <a:spLocks/>
            </p:cNvSpPr>
            <p:nvPr/>
          </p:nvSpPr>
          <p:spPr bwMode="auto">
            <a:xfrm>
              <a:off x="12697387" y="4940612"/>
              <a:ext cx="185501" cy="138615"/>
            </a:xfrm>
            <a:custGeom>
              <a:avLst/>
              <a:gdLst>
                <a:gd name="T0" fmla="*/ 29 w 456"/>
                <a:gd name="T1" fmla="*/ 178 h 339"/>
                <a:gd name="T2" fmla="*/ 48 w 456"/>
                <a:gd name="T3" fmla="*/ 161 h 339"/>
                <a:gd name="T4" fmla="*/ 62 w 456"/>
                <a:gd name="T5" fmla="*/ 133 h 339"/>
                <a:gd name="T6" fmla="*/ 87 w 456"/>
                <a:gd name="T7" fmla="*/ 108 h 339"/>
                <a:gd name="T8" fmla="*/ 101 w 456"/>
                <a:gd name="T9" fmla="*/ 85 h 339"/>
                <a:gd name="T10" fmla="*/ 102 w 456"/>
                <a:gd name="T11" fmla="*/ 64 h 339"/>
                <a:gd name="T12" fmla="*/ 112 w 456"/>
                <a:gd name="T13" fmla="*/ 66 h 339"/>
                <a:gd name="T14" fmla="*/ 130 w 456"/>
                <a:gd name="T15" fmla="*/ 90 h 339"/>
                <a:gd name="T16" fmla="*/ 138 w 456"/>
                <a:gd name="T17" fmla="*/ 119 h 339"/>
                <a:gd name="T18" fmla="*/ 143 w 456"/>
                <a:gd name="T19" fmla="*/ 136 h 339"/>
                <a:gd name="T20" fmla="*/ 165 w 456"/>
                <a:gd name="T21" fmla="*/ 147 h 339"/>
                <a:gd name="T22" fmla="*/ 181 w 456"/>
                <a:gd name="T23" fmla="*/ 149 h 339"/>
                <a:gd name="T24" fmla="*/ 192 w 456"/>
                <a:gd name="T25" fmla="*/ 150 h 339"/>
                <a:gd name="T26" fmla="*/ 197 w 456"/>
                <a:gd name="T27" fmla="*/ 163 h 339"/>
                <a:gd name="T28" fmla="*/ 212 w 456"/>
                <a:gd name="T29" fmla="*/ 186 h 339"/>
                <a:gd name="T30" fmla="*/ 230 w 456"/>
                <a:gd name="T31" fmla="*/ 190 h 339"/>
                <a:gd name="T32" fmla="*/ 243 w 456"/>
                <a:gd name="T33" fmla="*/ 189 h 339"/>
                <a:gd name="T34" fmla="*/ 251 w 456"/>
                <a:gd name="T35" fmla="*/ 233 h 339"/>
                <a:gd name="T36" fmla="*/ 290 w 456"/>
                <a:gd name="T37" fmla="*/ 259 h 339"/>
                <a:gd name="T38" fmla="*/ 283 w 456"/>
                <a:gd name="T39" fmla="*/ 278 h 339"/>
                <a:gd name="T40" fmla="*/ 277 w 456"/>
                <a:gd name="T41" fmla="*/ 281 h 339"/>
                <a:gd name="T42" fmla="*/ 274 w 456"/>
                <a:gd name="T43" fmla="*/ 308 h 339"/>
                <a:gd name="T44" fmla="*/ 266 w 456"/>
                <a:gd name="T45" fmla="*/ 328 h 339"/>
                <a:gd name="T46" fmla="*/ 272 w 456"/>
                <a:gd name="T47" fmla="*/ 333 h 339"/>
                <a:gd name="T48" fmla="*/ 305 w 456"/>
                <a:gd name="T49" fmla="*/ 339 h 339"/>
                <a:gd name="T50" fmla="*/ 317 w 456"/>
                <a:gd name="T51" fmla="*/ 333 h 339"/>
                <a:gd name="T52" fmla="*/ 338 w 456"/>
                <a:gd name="T53" fmla="*/ 319 h 339"/>
                <a:gd name="T54" fmla="*/ 351 w 456"/>
                <a:gd name="T55" fmla="*/ 322 h 339"/>
                <a:gd name="T56" fmla="*/ 352 w 456"/>
                <a:gd name="T57" fmla="*/ 328 h 339"/>
                <a:gd name="T58" fmla="*/ 378 w 456"/>
                <a:gd name="T59" fmla="*/ 338 h 339"/>
                <a:gd name="T60" fmla="*/ 401 w 456"/>
                <a:gd name="T61" fmla="*/ 331 h 339"/>
                <a:gd name="T62" fmla="*/ 402 w 456"/>
                <a:gd name="T63" fmla="*/ 319 h 339"/>
                <a:gd name="T64" fmla="*/ 440 w 456"/>
                <a:gd name="T65" fmla="*/ 306 h 339"/>
                <a:gd name="T66" fmla="*/ 452 w 456"/>
                <a:gd name="T67" fmla="*/ 289 h 339"/>
                <a:gd name="T68" fmla="*/ 444 w 456"/>
                <a:gd name="T69" fmla="*/ 263 h 339"/>
                <a:gd name="T70" fmla="*/ 397 w 456"/>
                <a:gd name="T71" fmla="*/ 223 h 339"/>
                <a:gd name="T72" fmla="*/ 349 w 456"/>
                <a:gd name="T73" fmla="*/ 185 h 339"/>
                <a:gd name="T74" fmla="*/ 324 w 456"/>
                <a:gd name="T75" fmla="*/ 157 h 339"/>
                <a:gd name="T76" fmla="*/ 313 w 456"/>
                <a:gd name="T77" fmla="*/ 136 h 339"/>
                <a:gd name="T78" fmla="*/ 295 w 456"/>
                <a:gd name="T79" fmla="*/ 115 h 339"/>
                <a:gd name="T80" fmla="*/ 296 w 456"/>
                <a:gd name="T81" fmla="*/ 88 h 339"/>
                <a:gd name="T82" fmla="*/ 288 w 456"/>
                <a:gd name="T83" fmla="*/ 69 h 339"/>
                <a:gd name="T84" fmla="*/ 287 w 456"/>
                <a:gd name="T85" fmla="*/ 66 h 339"/>
                <a:gd name="T86" fmla="*/ 244 w 456"/>
                <a:gd name="T87" fmla="*/ 62 h 339"/>
                <a:gd name="T88" fmla="*/ 206 w 456"/>
                <a:gd name="T89" fmla="*/ 33 h 339"/>
                <a:gd name="T90" fmla="*/ 182 w 456"/>
                <a:gd name="T91" fmla="*/ 17 h 339"/>
                <a:gd name="T92" fmla="*/ 142 w 456"/>
                <a:gd name="T93" fmla="*/ 2 h 339"/>
                <a:gd name="T94" fmla="*/ 121 w 456"/>
                <a:gd name="T95" fmla="*/ 2 h 339"/>
                <a:gd name="T96" fmla="*/ 89 w 456"/>
                <a:gd name="T97" fmla="*/ 26 h 339"/>
                <a:gd name="T98" fmla="*/ 52 w 456"/>
                <a:gd name="T99" fmla="*/ 58 h 339"/>
                <a:gd name="T100" fmla="*/ 27 w 456"/>
                <a:gd name="T101" fmla="*/ 77 h 339"/>
                <a:gd name="T102" fmla="*/ 17 w 456"/>
                <a:gd name="T103" fmla="*/ 108 h 339"/>
                <a:gd name="T104" fmla="*/ 2 w 456"/>
                <a:gd name="T105" fmla="*/ 119 h 339"/>
                <a:gd name="T106" fmla="*/ 0 w 456"/>
                <a:gd name="T107" fmla="*/ 149 h 339"/>
                <a:gd name="T108" fmla="*/ 13 w 456"/>
                <a:gd name="T109" fmla="*/ 17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39">
                  <a:moveTo>
                    <a:pt x="13" y="176"/>
                  </a:moveTo>
                  <a:lnTo>
                    <a:pt x="17" y="178"/>
                  </a:lnTo>
                  <a:lnTo>
                    <a:pt x="24" y="179"/>
                  </a:lnTo>
                  <a:lnTo>
                    <a:pt x="29" y="178"/>
                  </a:lnTo>
                  <a:lnTo>
                    <a:pt x="33" y="176"/>
                  </a:lnTo>
                  <a:lnTo>
                    <a:pt x="38" y="174"/>
                  </a:lnTo>
                  <a:lnTo>
                    <a:pt x="41" y="171"/>
                  </a:lnTo>
                  <a:lnTo>
                    <a:pt x="48" y="161"/>
                  </a:lnTo>
                  <a:lnTo>
                    <a:pt x="53" y="150"/>
                  </a:lnTo>
                  <a:lnTo>
                    <a:pt x="59" y="140"/>
                  </a:lnTo>
                  <a:lnTo>
                    <a:pt x="60" y="136"/>
                  </a:lnTo>
                  <a:lnTo>
                    <a:pt x="62" y="133"/>
                  </a:lnTo>
                  <a:lnTo>
                    <a:pt x="65" y="127"/>
                  </a:lnTo>
                  <a:lnTo>
                    <a:pt x="72" y="119"/>
                  </a:lnTo>
                  <a:lnTo>
                    <a:pt x="80" y="113"/>
                  </a:lnTo>
                  <a:lnTo>
                    <a:pt x="87" y="108"/>
                  </a:lnTo>
                  <a:lnTo>
                    <a:pt x="94" y="100"/>
                  </a:lnTo>
                  <a:lnTo>
                    <a:pt x="100" y="95"/>
                  </a:lnTo>
                  <a:lnTo>
                    <a:pt x="102" y="91"/>
                  </a:lnTo>
                  <a:lnTo>
                    <a:pt x="101" y="85"/>
                  </a:lnTo>
                  <a:lnTo>
                    <a:pt x="100" y="72"/>
                  </a:lnTo>
                  <a:lnTo>
                    <a:pt x="101" y="68"/>
                  </a:lnTo>
                  <a:lnTo>
                    <a:pt x="101" y="66"/>
                  </a:lnTo>
                  <a:lnTo>
                    <a:pt x="102" y="64"/>
                  </a:lnTo>
                  <a:lnTo>
                    <a:pt x="104" y="63"/>
                  </a:lnTo>
                  <a:lnTo>
                    <a:pt x="106" y="63"/>
                  </a:lnTo>
                  <a:lnTo>
                    <a:pt x="108" y="64"/>
                  </a:lnTo>
                  <a:lnTo>
                    <a:pt x="112" y="66"/>
                  </a:lnTo>
                  <a:lnTo>
                    <a:pt x="115" y="69"/>
                  </a:lnTo>
                  <a:lnTo>
                    <a:pt x="123" y="78"/>
                  </a:lnTo>
                  <a:lnTo>
                    <a:pt x="127" y="85"/>
                  </a:lnTo>
                  <a:lnTo>
                    <a:pt x="130" y="90"/>
                  </a:lnTo>
                  <a:lnTo>
                    <a:pt x="134" y="96"/>
                  </a:lnTo>
                  <a:lnTo>
                    <a:pt x="136" y="104"/>
                  </a:lnTo>
                  <a:lnTo>
                    <a:pt x="137" y="111"/>
                  </a:lnTo>
                  <a:lnTo>
                    <a:pt x="138" y="119"/>
                  </a:lnTo>
                  <a:lnTo>
                    <a:pt x="139" y="126"/>
                  </a:lnTo>
                  <a:lnTo>
                    <a:pt x="139" y="129"/>
                  </a:lnTo>
                  <a:lnTo>
                    <a:pt x="140" y="132"/>
                  </a:lnTo>
                  <a:lnTo>
                    <a:pt x="143" y="136"/>
                  </a:lnTo>
                  <a:lnTo>
                    <a:pt x="145" y="139"/>
                  </a:lnTo>
                  <a:lnTo>
                    <a:pt x="153" y="143"/>
                  </a:lnTo>
                  <a:lnTo>
                    <a:pt x="159" y="145"/>
                  </a:lnTo>
                  <a:lnTo>
                    <a:pt x="165" y="147"/>
                  </a:lnTo>
                  <a:lnTo>
                    <a:pt x="167" y="147"/>
                  </a:lnTo>
                  <a:lnTo>
                    <a:pt x="174" y="149"/>
                  </a:lnTo>
                  <a:lnTo>
                    <a:pt x="178" y="149"/>
                  </a:lnTo>
                  <a:lnTo>
                    <a:pt x="181" y="149"/>
                  </a:lnTo>
                  <a:lnTo>
                    <a:pt x="186" y="148"/>
                  </a:lnTo>
                  <a:lnTo>
                    <a:pt x="188" y="148"/>
                  </a:lnTo>
                  <a:lnTo>
                    <a:pt x="190" y="148"/>
                  </a:lnTo>
                  <a:lnTo>
                    <a:pt x="192" y="150"/>
                  </a:lnTo>
                  <a:lnTo>
                    <a:pt x="195" y="154"/>
                  </a:lnTo>
                  <a:lnTo>
                    <a:pt x="197" y="162"/>
                  </a:lnTo>
                  <a:lnTo>
                    <a:pt x="197" y="162"/>
                  </a:lnTo>
                  <a:lnTo>
                    <a:pt x="197" y="163"/>
                  </a:lnTo>
                  <a:lnTo>
                    <a:pt x="200" y="171"/>
                  </a:lnTo>
                  <a:lnTo>
                    <a:pt x="203" y="178"/>
                  </a:lnTo>
                  <a:lnTo>
                    <a:pt x="208" y="182"/>
                  </a:lnTo>
                  <a:lnTo>
                    <a:pt x="212" y="186"/>
                  </a:lnTo>
                  <a:lnTo>
                    <a:pt x="217" y="189"/>
                  </a:lnTo>
                  <a:lnTo>
                    <a:pt x="224" y="191"/>
                  </a:lnTo>
                  <a:lnTo>
                    <a:pt x="228" y="191"/>
                  </a:lnTo>
                  <a:lnTo>
                    <a:pt x="230" y="190"/>
                  </a:lnTo>
                  <a:lnTo>
                    <a:pt x="235" y="187"/>
                  </a:lnTo>
                  <a:lnTo>
                    <a:pt x="238" y="187"/>
                  </a:lnTo>
                  <a:lnTo>
                    <a:pt x="241" y="187"/>
                  </a:lnTo>
                  <a:lnTo>
                    <a:pt x="243" y="189"/>
                  </a:lnTo>
                  <a:lnTo>
                    <a:pt x="244" y="191"/>
                  </a:lnTo>
                  <a:lnTo>
                    <a:pt x="248" y="203"/>
                  </a:lnTo>
                  <a:lnTo>
                    <a:pt x="250" y="218"/>
                  </a:lnTo>
                  <a:lnTo>
                    <a:pt x="251" y="233"/>
                  </a:lnTo>
                  <a:lnTo>
                    <a:pt x="250" y="240"/>
                  </a:lnTo>
                  <a:lnTo>
                    <a:pt x="285" y="254"/>
                  </a:lnTo>
                  <a:lnTo>
                    <a:pt x="288" y="257"/>
                  </a:lnTo>
                  <a:lnTo>
                    <a:pt x="290" y="259"/>
                  </a:lnTo>
                  <a:lnTo>
                    <a:pt x="290" y="261"/>
                  </a:lnTo>
                  <a:lnTo>
                    <a:pt x="290" y="264"/>
                  </a:lnTo>
                  <a:lnTo>
                    <a:pt x="286" y="270"/>
                  </a:lnTo>
                  <a:lnTo>
                    <a:pt x="283" y="278"/>
                  </a:lnTo>
                  <a:lnTo>
                    <a:pt x="281" y="282"/>
                  </a:lnTo>
                  <a:lnTo>
                    <a:pt x="280" y="282"/>
                  </a:lnTo>
                  <a:lnTo>
                    <a:pt x="278" y="282"/>
                  </a:lnTo>
                  <a:lnTo>
                    <a:pt x="277" y="281"/>
                  </a:lnTo>
                  <a:lnTo>
                    <a:pt x="277" y="281"/>
                  </a:lnTo>
                  <a:lnTo>
                    <a:pt x="277" y="292"/>
                  </a:lnTo>
                  <a:lnTo>
                    <a:pt x="276" y="301"/>
                  </a:lnTo>
                  <a:lnTo>
                    <a:pt x="274" y="308"/>
                  </a:lnTo>
                  <a:lnTo>
                    <a:pt x="272" y="314"/>
                  </a:lnTo>
                  <a:lnTo>
                    <a:pt x="270" y="320"/>
                  </a:lnTo>
                  <a:lnTo>
                    <a:pt x="267" y="324"/>
                  </a:lnTo>
                  <a:lnTo>
                    <a:pt x="266" y="328"/>
                  </a:lnTo>
                  <a:lnTo>
                    <a:pt x="267" y="330"/>
                  </a:lnTo>
                  <a:lnTo>
                    <a:pt x="269" y="331"/>
                  </a:lnTo>
                  <a:lnTo>
                    <a:pt x="270" y="332"/>
                  </a:lnTo>
                  <a:lnTo>
                    <a:pt x="272" y="333"/>
                  </a:lnTo>
                  <a:lnTo>
                    <a:pt x="281" y="336"/>
                  </a:lnTo>
                  <a:lnTo>
                    <a:pt x="290" y="339"/>
                  </a:lnTo>
                  <a:lnTo>
                    <a:pt x="297" y="339"/>
                  </a:lnTo>
                  <a:lnTo>
                    <a:pt x="305" y="339"/>
                  </a:lnTo>
                  <a:lnTo>
                    <a:pt x="308" y="339"/>
                  </a:lnTo>
                  <a:lnTo>
                    <a:pt x="312" y="338"/>
                  </a:lnTo>
                  <a:lnTo>
                    <a:pt x="314" y="335"/>
                  </a:lnTo>
                  <a:lnTo>
                    <a:pt x="317" y="333"/>
                  </a:lnTo>
                  <a:lnTo>
                    <a:pt x="322" y="329"/>
                  </a:lnTo>
                  <a:lnTo>
                    <a:pt x="327" y="325"/>
                  </a:lnTo>
                  <a:lnTo>
                    <a:pt x="333" y="322"/>
                  </a:lnTo>
                  <a:lnTo>
                    <a:pt x="338" y="319"/>
                  </a:lnTo>
                  <a:lnTo>
                    <a:pt x="341" y="318"/>
                  </a:lnTo>
                  <a:lnTo>
                    <a:pt x="344" y="318"/>
                  </a:lnTo>
                  <a:lnTo>
                    <a:pt x="348" y="319"/>
                  </a:lnTo>
                  <a:lnTo>
                    <a:pt x="351" y="322"/>
                  </a:lnTo>
                  <a:lnTo>
                    <a:pt x="355" y="325"/>
                  </a:lnTo>
                  <a:lnTo>
                    <a:pt x="355" y="328"/>
                  </a:lnTo>
                  <a:lnTo>
                    <a:pt x="354" y="328"/>
                  </a:lnTo>
                  <a:lnTo>
                    <a:pt x="352" y="328"/>
                  </a:lnTo>
                  <a:lnTo>
                    <a:pt x="352" y="329"/>
                  </a:lnTo>
                  <a:lnTo>
                    <a:pt x="362" y="333"/>
                  </a:lnTo>
                  <a:lnTo>
                    <a:pt x="370" y="336"/>
                  </a:lnTo>
                  <a:lnTo>
                    <a:pt x="378" y="338"/>
                  </a:lnTo>
                  <a:lnTo>
                    <a:pt x="385" y="338"/>
                  </a:lnTo>
                  <a:lnTo>
                    <a:pt x="390" y="336"/>
                  </a:lnTo>
                  <a:lnTo>
                    <a:pt x="398" y="332"/>
                  </a:lnTo>
                  <a:lnTo>
                    <a:pt x="401" y="331"/>
                  </a:lnTo>
                  <a:lnTo>
                    <a:pt x="401" y="329"/>
                  </a:lnTo>
                  <a:lnTo>
                    <a:pt x="401" y="324"/>
                  </a:lnTo>
                  <a:lnTo>
                    <a:pt x="401" y="322"/>
                  </a:lnTo>
                  <a:lnTo>
                    <a:pt x="402" y="319"/>
                  </a:lnTo>
                  <a:lnTo>
                    <a:pt x="403" y="317"/>
                  </a:lnTo>
                  <a:lnTo>
                    <a:pt x="407" y="314"/>
                  </a:lnTo>
                  <a:lnTo>
                    <a:pt x="422" y="310"/>
                  </a:lnTo>
                  <a:lnTo>
                    <a:pt x="440" y="306"/>
                  </a:lnTo>
                  <a:lnTo>
                    <a:pt x="443" y="303"/>
                  </a:lnTo>
                  <a:lnTo>
                    <a:pt x="446" y="299"/>
                  </a:lnTo>
                  <a:lnTo>
                    <a:pt x="450" y="293"/>
                  </a:lnTo>
                  <a:lnTo>
                    <a:pt x="452" y="289"/>
                  </a:lnTo>
                  <a:lnTo>
                    <a:pt x="455" y="280"/>
                  </a:lnTo>
                  <a:lnTo>
                    <a:pt x="456" y="276"/>
                  </a:lnTo>
                  <a:lnTo>
                    <a:pt x="453" y="271"/>
                  </a:lnTo>
                  <a:lnTo>
                    <a:pt x="444" y="263"/>
                  </a:lnTo>
                  <a:lnTo>
                    <a:pt x="434" y="250"/>
                  </a:lnTo>
                  <a:lnTo>
                    <a:pt x="423" y="240"/>
                  </a:lnTo>
                  <a:lnTo>
                    <a:pt x="411" y="232"/>
                  </a:lnTo>
                  <a:lnTo>
                    <a:pt x="397" y="223"/>
                  </a:lnTo>
                  <a:lnTo>
                    <a:pt x="383" y="214"/>
                  </a:lnTo>
                  <a:lnTo>
                    <a:pt x="376" y="207"/>
                  </a:lnTo>
                  <a:lnTo>
                    <a:pt x="366" y="197"/>
                  </a:lnTo>
                  <a:lnTo>
                    <a:pt x="349" y="185"/>
                  </a:lnTo>
                  <a:lnTo>
                    <a:pt x="334" y="173"/>
                  </a:lnTo>
                  <a:lnTo>
                    <a:pt x="327" y="169"/>
                  </a:lnTo>
                  <a:lnTo>
                    <a:pt x="326" y="165"/>
                  </a:lnTo>
                  <a:lnTo>
                    <a:pt x="324" y="157"/>
                  </a:lnTo>
                  <a:lnTo>
                    <a:pt x="323" y="151"/>
                  </a:lnTo>
                  <a:lnTo>
                    <a:pt x="319" y="145"/>
                  </a:lnTo>
                  <a:lnTo>
                    <a:pt x="317" y="140"/>
                  </a:lnTo>
                  <a:lnTo>
                    <a:pt x="313" y="136"/>
                  </a:lnTo>
                  <a:lnTo>
                    <a:pt x="305" y="128"/>
                  </a:lnTo>
                  <a:lnTo>
                    <a:pt x="299" y="121"/>
                  </a:lnTo>
                  <a:lnTo>
                    <a:pt x="297" y="118"/>
                  </a:lnTo>
                  <a:lnTo>
                    <a:pt x="295" y="115"/>
                  </a:lnTo>
                  <a:lnTo>
                    <a:pt x="294" y="111"/>
                  </a:lnTo>
                  <a:lnTo>
                    <a:pt x="294" y="108"/>
                  </a:lnTo>
                  <a:lnTo>
                    <a:pt x="295" y="99"/>
                  </a:lnTo>
                  <a:lnTo>
                    <a:pt x="296" y="88"/>
                  </a:lnTo>
                  <a:lnTo>
                    <a:pt x="296" y="83"/>
                  </a:lnTo>
                  <a:lnTo>
                    <a:pt x="295" y="77"/>
                  </a:lnTo>
                  <a:lnTo>
                    <a:pt x="293" y="73"/>
                  </a:lnTo>
                  <a:lnTo>
                    <a:pt x="288" y="69"/>
                  </a:lnTo>
                  <a:lnTo>
                    <a:pt x="285" y="68"/>
                  </a:lnTo>
                  <a:lnTo>
                    <a:pt x="284" y="67"/>
                  </a:lnTo>
                  <a:lnTo>
                    <a:pt x="286" y="66"/>
                  </a:lnTo>
                  <a:lnTo>
                    <a:pt x="287" y="66"/>
                  </a:lnTo>
                  <a:lnTo>
                    <a:pt x="287" y="66"/>
                  </a:lnTo>
                  <a:lnTo>
                    <a:pt x="274" y="64"/>
                  </a:lnTo>
                  <a:lnTo>
                    <a:pt x="248" y="62"/>
                  </a:lnTo>
                  <a:lnTo>
                    <a:pt x="244" y="62"/>
                  </a:lnTo>
                  <a:lnTo>
                    <a:pt x="209" y="45"/>
                  </a:lnTo>
                  <a:lnTo>
                    <a:pt x="208" y="43"/>
                  </a:lnTo>
                  <a:lnTo>
                    <a:pt x="207" y="36"/>
                  </a:lnTo>
                  <a:lnTo>
                    <a:pt x="206" y="33"/>
                  </a:lnTo>
                  <a:lnTo>
                    <a:pt x="202" y="28"/>
                  </a:lnTo>
                  <a:lnTo>
                    <a:pt x="199" y="25"/>
                  </a:lnTo>
                  <a:lnTo>
                    <a:pt x="195" y="23"/>
                  </a:lnTo>
                  <a:lnTo>
                    <a:pt x="182" y="17"/>
                  </a:lnTo>
                  <a:lnTo>
                    <a:pt x="169" y="11"/>
                  </a:lnTo>
                  <a:lnTo>
                    <a:pt x="157" y="6"/>
                  </a:lnTo>
                  <a:lnTo>
                    <a:pt x="148" y="4"/>
                  </a:lnTo>
                  <a:lnTo>
                    <a:pt x="142" y="2"/>
                  </a:lnTo>
                  <a:lnTo>
                    <a:pt x="134" y="0"/>
                  </a:lnTo>
                  <a:lnTo>
                    <a:pt x="129" y="0"/>
                  </a:lnTo>
                  <a:lnTo>
                    <a:pt x="125" y="0"/>
                  </a:lnTo>
                  <a:lnTo>
                    <a:pt x="121" y="2"/>
                  </a:lnTo>
                  <a:lnTo>
                    <a:pt x="115" y="6"/>
                  </a:lnTo>
                  <a:lnTo>
                    <a:pt x="106" y="14"/>
                  </a:lnTo>
                  <a:lnTo>
                    <a:pt x="98" y="20"/>
                  </a:lnTo>
                  <a:lnTo>
                    <a:pt x="89" y="26"/>
                  </a:lnTo>
                  <a:lnTo>
                    <a:pt x="76" y="37"/>
                  </a:lnTo>
                  <a:lnTo>
                    <a:pt x="60" y="54"/>
                  </a:lnTo>
                  <a:lnTo>
                    <a:pt x="58" y="56"/>
                  </a:lnTo>
                  <a:lnTo>
                    <a:pt x="52" y="58"/>
                  </a:lnTo>
                  <a:lnTo>
                    <a:pt x="42" y="64"/>
                  </a:lnTo>
                  <a:lnTo>
                    <a:pt x="37" y="67"/>
                  </a:lnTo>
                  <a:lnTo>
                    <a:pt x="31" y="73"/>
                  </a:lnTo>
                  <a:lnTo>
                    <a:pt x="27" y="77"/>
                  </a:lnTo>
                  <a:lnTo>
                    <a:pt x="24" y="84"/>
                  </a:lnTo>
                  <a:lnTo>
                    <a:pt x="22" y="94"/>
                  </a:lnTo>
                  <a:lnTo>
                    <a:pt x="20" y="101"/>
                  </a:lnTo>
                  <a:lnTo>
                    <a:pt x="17" y="108"/>
                  </a:lnTo>
                  <a:lnTo>
                    <a:pt x="13" y="113"/>
                  </a:lnTo>
                  <a:lnTo>
                    <a:pt x="9" y="117"/>
                  </a:lnTo>
                  <a:lnTo>
                    <a:pt x="5" y="118"/>
                  </a:lnTo>
                  <a:lnTo>
                    <a:pt x="2" y="119"/>
                  </a:lnTo>
                  <a:lnTo>
                    <a:pt x="1" y="122"/>
                  </a:lnTo>
                  <a:lnTo>
                    <a:pt x="0" y="126"/>
                  </a:lnTo>
                  <a:lnTo>
                    <a:pt x="0" y="133"/>
                  </a:lnTo>
                  <a:lnTo>
                    <a:pt x="0" y="149"/>
                  </a:lnTo>
                  <a:lnTo>
                    <a:pt x="1" y="162"/>
                  </a:lnTo>
                  <a:lnTo>
                    <a:pt x="2" y="171"/>
                  </a:lnTo>
                  <a:lnTo>
                    <a:pt x="2" y="174"/>
                  </a:lnTo>
                  <a:lnTo>
                    <a:pt x="13"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22">
              <a:extLst>
                <a:ext uri="{FF2B5EF4-FFF2-40B4-BE49-F238E27FC236}">
                  <a16:creationId xmlns:a16="http://schemas.microsoft.com/office/drawing/2014/main" id="{55554F19-E533-9ACC-44D3-E586DD2AF9B2}"/>
                </a:ext>
              </a:extLst>
            </p:cNvPr>
            <p:cNvSpPr>
              <a:spLocks/>
            </p:cNvSpPr>
            <p:nvPr/>
          </p:nvSpPr>
          <p:spPr bwMode="auto">
            <a:xfrm>
              <a:off x="12715734" y="5001766"/>
              <a:ext cx="22424" cy="22422"/>
            </a:xfrm>
            <a:custGeom>
              <a:avLst/>
              <a:gdLst>
                <a:gd name="T0" fmla="*/ 18 w 57"/>
                <a:gd name="T1" fmla="*/ 28 h 56"/>
                <a:gd name="T2" fmla="*/ 15 w 57"/>
                <a:gd name="T3" fmla="*/ 32 h 56"/>
                <a:gd name="T4" fmla="*/ 6 w 57"/>
                <a:gd name="T5" fmla="*/ 38 h 56"/>
                <a:gd name="T6" fmla="*/ 3 w 57"/>
                <a:gd name="T7" fmla="*/ 42 h 56"/>
                <a:gd name="T8" fmla="*/ 0 w 57"/>
                <a:gd name="T9" fmla="*/ 45 h 56"/>
                <a:gd name="T10" fmla="*/ 0 w 57"/>
                <a:gd name="T11" fmla="*/ 47 h 56"/>
                <a:gd name="T12" fmla="*/ 0 w 57"/>
                <a:gd name="T13" fmla="*/ 48 h 56"/>
                <a:gd name="T14" fmla="*/ 1 w 57"/>
                <a:gd name="T15" fmla="*/ 49 h 56"/>
                <a:gd name="T16" fmla="*/ 2 w 57"/>
                <a:gd name="T17" fmla="*/ 50 h 56"/>
                <a:gd name="T18" fmla="*/ 11 w 57"/>
                <a:gd name="T19" fmla="*/ 54 h 56"/>
                <a:gd name="T20" fmla="*/ 19 w 57"/>
                <a:gd name="T21" fmla="*/ 56 h 56"/>
                <a:gd name="T22" fmla="*/ 27 w 57"/>
                <a:gd name="T23" fmla="*/ 56 h 56"/>
                <a:gd name="T24" fmla="*/ 29 w 57"/>
                <a:gd name="T25" fmla="*/ 56 h 56"/>
                <a:gd name="T26" fmla="*/ 55 w 57"/>
                <a:gd name="T27" fmla="*/ 39 h 56"/>
                <a:gd name="T28" fmla="*/ 55 w 57"/>
                <a:gd name="T29" fmla="*/ 37 h 56"/>
                <a:gd name="T30" fmla="*/ 57 w 57"/>
                <a:gd name="T31" fmla="*/ 31 h 56"/>
                <a:gd name="T32" fmla="*/ 57 w 57"/>
                <a:gd name="T33" fmla="*/ 26 h 56"/>
                <a:gd name="T34" fmla="*/ 57 w 57"/>
                <a:gd name="T35" fmla="*/ 22 h 56"/>
                <a:gd name="T36" fmla="*/ 56 w 57"/>
                <a:gd name="T37" fmla="*/ 16 h 56"/>
                <a:gd name="T38" fmla="*/ 55 w 57"/>
                <a:gd name="T39" fmla="*/ 12 h 56"/>
                <a:gd name="T40" fmla="*/ 49 w 57"/>
                <a:gd name="T41" fmla="*/ 3 h 56"/>
                <a:gd name="T42" fmla="*/ 49 w 57"/>
                <a:gd name="T43" fmla="*/ 1 h 56"/>
                <a:gd name="T44" fmla="*/ 47 w 57"/>
                <a:gd name="T45" fmla="*/ 1 h 56"/>
                <a:gd name="T46" fmla="*/ 44 w 57"/>
                <a:gd name="T47" fmla="*/ 0 h 56"/>
                <a:gd name="T48" fmla="*/ 42 w 57"/>
                <a:gd name="T49" fmla="*/ 0 h 56"/>
                <a:gd name="T50" fmla="*/ 39 w 57"/>
                <a:gd name="T51" fmla="*/ 0 h 56"/>
                <a:gd name="T52" fmla="*/ 37 w 57"/>
                <a:gd name="T53" fmla="*/ 2 h 56"/>
                <a:gd name="T54" fmla="*/ 35 w 57"/>
                <a:gd name="T55" fmla="*/ 4 h 56"/>
                <a:gd name="T56" fmla="*/ 34 w 57"/>
                <a:gd name="T57" fmla="*/ 6 h 56"/>
                <a:gd name="T58" fmla="*/ 35 w 57"/>
                <a:gd name="T59" fmla="*/ 5 h 56"/>
                <a:gd name="T60" fmla="*/ 34 w 57"/>
                <a:gd name="T61" fmla="*/ 5 h 56"/>
                <a:gd name="T62" fmla="*/ 29 w 57"/>
                <a:gd name="T63" fmla="*/ 12 h 56"/>
                <a:gd name="T64" fmla="*/ 21 w 57"/>
                <a:gd name="T65" fmla="*/ 27 h 56"/>
                <a:gd name="T66" fmla="*/ 18 w 57"/>
                <a:gd name="T67" fmla="*/ 2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56">
                  <a:moveTo>
                    <a:pt x="18" y="28"/>
                  </a:moveTo>
                  <a:lnTo>
                    <a:pt x="15" y="32"/>
                  </a:lnTo>
                  <a:lnTo>
                    <a:pt x="6" y="38"/>
                  </a:lnTo>
                  <a:lnTo>
                    <a:pt x="3" y="42"/>
                  </a:lnTo>
                  <a:lnTo>
                    <a:pt x="0" y="45"/>
                  </a:lnTo>
                  <a:lnTo>
                    <a:pt x="0" y="47"/>
                  </a:lnTo>
                  <a:lnTo>
                    <a:pt x="0" y="48"/>
                  </a:lnTo>
                  <a:lnTo>
                    <a:pt x="1" y="49"/>
                  </a:lnTo>
                  <a:lnTo>
                    <a:pt x="2" y="50"/>
                  </a:lnTo>
                  <a:lnTo>
                    <a:pt x="11" y="54"/>
                  </a:lnTo>
                  <a:lnTo>
                    <a:pt x="19" y="56"/>
                  </a:lnTo>
                  <a:lnTo>
                    <a:pt x="27" y="56"/>
                  </a:lnTo>
                  <a:lnTo>
                    <a:pt x="29" y="56"/>
                  </a:lnTo>
                  <a:lnTo>
                    <a:pt x="55" y="39"/>
                  </a:lnTo>
                  <a:lnTo>
                    <a:pt x="55" y="37"/>
                  </a:lnTo>
                  <a:lnTo>
                    <a:pt x="57" y="31"/>
                  </a:lnTo>
                  <a:lnTo>
                    <a:pt x="57" y="26"/>
                  </a:lnTo>
                  <a:lnTo>
                    <a:pt x="57" y="22"/>
                  </a:lnTo>
                  <a:lnTo>
                    <a:pt x="56" y="16"/>
                  </a:lnTo>
                  <a:lnTo>
                    <a:pt x="55" y="12"/>
                  </a:lnTo>
                  <a:lnTo>
                    <a:pt x="49" y="3"/>
                  </a:lnTo>
                  <a:lnTo>
                    <a:pt x="49" y="1"/>
                  </a:lnTo>
                  <a:lnTo>
                    <a:pt x="47" y="1"/>
                  </a:lnTo>
                  <a:lnTo>
                    <a:pt x="44" y="0"/>
                  </a:lnTo>
                  <a:lnTo>
                    <a:pt x="42" y="0"/>
                  </a:lnTo>
                  <a:lnTo>
                    <a:pt x="39" y="0"/>
                  </a:lnTo>
                  <a:lnTo>
                    <a:pt x="37" y="2"/>
                  </a:lnTo>
                  <a:lnTo>
                    <a:pt x="35" y="4"/>
                  </a:lnTo>
                  <a:lnTo>
                    <a:pt x="34" y="6"/>
                  </a:lnTo>
                  <a:lnTo>
                    <a:pt x="35" y="5"/>
                  </a:lnTo>
                  <a:lnTo>
                    <a:pt x="34" y="5"/>
                  </a:lnTo>
                  <a:lnTo>
                    <a:pt x="29" y="12"/>
                  </a:lnTo>
                  <a:lnTo>
                    <a:pt x="21" y="27"/>
                  </a:lnTo>
                  <a:lnTo>
                    <a:pt x="18"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23">
              <a:extLst>
                <a:ext uri="{FF2B5EF4-FFF2-40B4-BE49-F238E27FC236}">
                  <a16:creationId xmlns:a16="http://schemas.microsoft.com/office/drawing/2014/main" id="{7316BC9A-9ED6-2AE4-D9CE-974EF8A3A75B}"/>
                </a:ext>
              </a:extLst>
            </p:cNvPr>
            <p:cNvSpPr>
              <a:spLocks/>
            </p:cNvSpPr>
            <p:nvPr/>
          </p:nvSpPr>
          <p:spPr bwMode="auto">
            <a:xfrm>
              <a:off x="12785042" y="5109805"/>
              <a:ext cx="46885" cy="48923"/>
            </a:xfrm>
            <a:custGeom>
              <a:avLst/>
              <a:gdLst>
                <a:gd name="T0" fmla="*/ 69 w 117"/>
                <a:gd name="T1" fmla="*/ 19 h 120"/>
                <a:gd name="T2" fmla="*/ 59 w 117"/>
                <a:gd name="T3" fmla="*/ 19 h 120"/>
                <a:gd name="T4" fmla="*/ 33 w 117"/>
                <a:gd name="T5" fmla="*/ 17 h 120"/>
                <a:gd name="T6" fmla="*/ 21 w 117"/>
                <a:gd name="T7" fmla="*/ 11 h 120"/>
                <a:gd name="T8" fmla="*/ 15 w 117"/>
                <a:gd name="T9" fmla="*/ 1 h 120"/>
                <a:gd name="T10" fmla="*/ 13 w 117"/>
                <a:gd name="T11" fmla="*/ 0 h 120"/>
                <a:gd name="T12" fmla="*/ 8 w 117"/>
                <a:gd name="T13" fmla="*/ 4 h 120"/>
                <a:gd name="T14" fmla="*/ 3 w 117"/>
                <a:gd name="T15" fmla="*/ 27 h 120"/>
                <a:gd name="T16" fmla="*/ 1 w 117"/>
                <a:gd name="T17" fmla="*/ 34 h 120"/>
                <a:gd name="T18" fmla="*/ 1 w 117"/>
                <a:gd name="T19" fmla="*/ 55 h 120"/>
                <a:gd name="T20" fmla="*/ 0 w 117"/>
                <a:gd name="T21" fmla="*/ 68 h 120"/>
                <a:gd name="T22" fmla="*/ 3 w 117"/>
                <a:gd name="T23" fmla="*/ 74 h 120"/>
                <a:gd name="T24" fmla="*/ 11 w 117"/>
                <a:gd name="T25" fmla="*/ 77 h 120"/>
                <a:gd name="T26" fmla="*/ 18 w 117"/>
                <a:gd name="T27" fmla="*/ 77 h 120"/>
                <a:gd name="T28" fmla="*/ 25 w 117"/>
                <a:gd name="T29" fmla="*/ 76 h 120"/>
                <a:gd name="T30" fmla="*/ 29 w 117"/>
                <a:gd name="T31" fmla="*/ 79 h 120"/>
                <a:gd name="T32" fmla="*/ 32 w 117"/>
                <a:gd name="T33" fmla="*/ 96 h 120"/>
                <a:gd name="T34" fmla="*/ 34 w 117"/>
                <a:gd name="T35" fmla="*/ 108 h 120"/>
                <a:gd name="T36" fmla="*/ 39 w 117"/>
                <a:gd name="T37" fmla="*/ 113 h 120"/>
                <a:gd name="T38" fmla="*/ 58 w 117"/>
                <a:gd name="T39" fmla="*/ 117 h 120"/>
                <a:gd name="T40" fmla="*/ 79 w 117"/>
                <a:gd name="T41" fmla="*/ 119 h 120"/>
                <a:gd name="T42" fmla="*/ 87 w 117"/>
                <a:gd name="T43" fmla="*/ 118 h 120"/>
                <a:gd name="T44" fmla="*/ 100 w 117"/>
                <a:gd name="T45" fmla="*/ 109 h 120"/>
                <a:gd name="T46" fmla="*/ 109 w 117"/>
                <a:gd name="T47" fmla="*/ 100 h 120"/>
                <a:gd name="T48" fmla="*/ 113 w 117"/>
                <a:gd name="T49" fmla="*/ 87 h 120"/>
                <a:gd name="T50" fmla="*/ 117 w 117"/>
                <a:gd name="T51" fmla="*/ 73 h 120"/>
                <a:gd name="T52" fmla="*/ 115 w 117"/>
                <a:gd name="T53" fmla="*/ 63 h 120"/>
                <a:gd name="T54" fmla="*/ 111 w 117"/>
                <a:gd name="T55" fmla="*/ 57 h 120"/>
                <a:gd name="T56" fmla="*/ 109 w 117"/>
                <a:gd name="T57" fmla="*/ 58 h 120"/>
                <a:gd name="T58" fmla="*/ 109 w 117"/>
                <a:gd name="T59" fmla="*/ 59 h 120"/>
                <a:gd name="T60" fmla="*/ 103 w 117"/>
                <a:gd name="T61" fmla="*/ 44 h 120"/>
                <a:gd name="T62" fmla="*/ 104 w 117"/>
                <a:gd name="T63" fmla="*/ 33 h 120"/>
                <a:gd name="T64" fmla="*/ 104 w 117"/>
                <a:gd name="T65" fmla="*/ 25 h 120"/>
                <a:gd name="T66" fmla="*/ 103 w 117"/>
                <a:gd name="T67" fmla="*/ 22 h 120"/>
                <a:gd name="T68" fmla="*/ 96 w 117"/>
                <a:gd name="T69"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7" h="120">
                  <a:moveTo>
                    <a:pt x="86" y="19"/>
                  </a:moveTo>
                  <a:lnTo>
                    <a:pt x="69" y="19"/>
                  </a:lnTo>
                  <a:lnTo>
                    <a:pt x="62" y="19"/>
                  </a:lnTo>
                  <a:lnTo>
                    <a:pt x="59" y="19"/>
                  </a:lnTo>
                  <a:lnTo>
                    <a:pt x="53" y="19"/>
                  </a:lnTo>
                  <a:lnTo>
                    <a:pt x="33" y="17"/>
                  </a:lnTo>
                  <a:lnTo>
                    <a:pt x="23" y="15"/>
                  </a:lnTo>
                  <a:lnTo>
                    <a:pt x="21" y="11"/>
                  </a:lnTo>
                  <a:lnTo>
                    <a:pt x="16" y="3"/>
                  </a:lnTo>
                  <a:lnTo>
                    <a:pt x="15" y="1"/>
                  </a:lnTo>
                  <a:lnTo>
                    <a:pt x="14" y="1"/>
                  </a:lnTo>
                  <a:lnTo>
                    <a:pt x="13" y="0"/>
                  </a:lnTo>
                  <a:lnTo>
                    <a:pt x="12" y="1"/>
                  </a:lnTo>
                  <a:lnTo>
                    <a:pt x="8" y="4"/>
                  </a:lnTo>
                  <a:lnTo>
                    <a:pt x="6" y="13"/>
                  </a:lnTo>
                  <a:lnTo>
                    <a:pt x="3" y="27"/>
                  </a:lnTo>
                  <a:lnTo>
                    <a:pt x="2" y="32"/>
                  </a:lnTo>
                  <a:lnTo>
                    <a:pt x="1" y="34"/>
                  </a:lnTo>
                  <a:lnTo>
                    <a:pt x="1" y="43"/>
                  </a:lnTo>
                  <a:lnTo>
                    <a:pt x="1" y="55"/>
                  </a:lnTo>
                  <a:lnTo>
                    <a:pt x="0" y="65"/>
                  </a:lnTo>
                  <a:lnTo>
                    <a:pt x="0" y="68"/>
                  </a:lnTo>
                  <a:lnTo>
                    <a:pt x="1" y="72"/>
                  </a:lnTo>
                  <a:lnTo>
                    <a:pt x="3" y="74"/>
                  </a:lnTo>
                  <a:lnTo>
                    <a:pt x="6" y="76"/>
                  </a:lnTo>
                  <a:lnTo>
                    <a:pt x="11" y="77"/>
                  </a:lnTo>
                  <a:lnTo>
                    <a:pt x="14" y="77"/>
                  </a:lnTo>
                  <a:lnTo>
                    <a:pt x="18" y="77"/>
                  </a:lnTo>
                  <a:lnTo>
                    <a:pt x="22" y="76"/>
                  </a:lnTo>
                  <a:lnTo>
                    <a:pt x="25" y="76"/>
                  </a:lnTo>
                  <a:lnTo>
                    <a:pt x="27" y="77"/>
                  </a:lnTo>
                  <a:lnTo>
                    <a:pt x="29" y="79"/>
                  </a:lnTo>
                  <a:lnTo>
                    <a:pt x="32" y="84"/>
                  </a:lnTo>
                  <a:lnTo>
                    <a:pt x="32" y="96"/>
                  </a:lnTo>
                  <a:lnTo>
                    <a:pt x="33" y="105"/>
                  </a:lnTo>
                  <a:lnTo>
                    <a:pt x="34" y="108"/>
                  </a:lnTo>
                  <a:lnTo>
                    <a:pt x="36" y="111"/>
                  </a:lnTo>
                  <a:lnTo>
                    <a:pt x="39" y="113"/>
                  </a:lnTo>
                  <a:lnTo>
                    <a:pt x="45" y="115"/>
                  </a:lnTo>
                  <a:lnTo>
                    <a:pt x="58" y="117"/>
                  </a:lnTo>
                  <a:lnTo>
                    <a:pt x="70" y="118"/>
                  </a:lnTo>
                  <a:lnTo>
                    <a:pt x="79" y="119"/>
                  </a:lnTo>
                  <a:lnTo>
                    <a:pt x="83" y="120"/>
                  </a:lnTo>
                  <a:lnTo>
                    <a:pt x="87" y="118"/>
                  </a:lnTo>
                  <a:lnTo>
                    <a:pt x="96" y="112"/>
                  </a:lnTo>
                  <a:lnTo>
                    <a:pt x="100" y="109"/>
                  </a:lnTo>
                  <a:lnTo>
                    <a:pt x="104" y="105"/>
                  </a:lnTo>
                  <a:lnTo>
                    <a:pt x="109" y="100"/>
                  </a:lnTo>
                  <a:lnTo>
                    <a:pt x="111" y="95"/>
                  </a:lnTo>
                  <a:lnTo>
                    <a:pt x="113" y="87"/>
                  </a:lnTo>
                  <a:lnTo>
                    <a:pt x="115" y="77"/>
                  </a:lnTo>
                  <a:lnTo>
                    <a:pt x="117" y="73"/>
                  </a:lnTo>
                  <a:lnTo>
                    <a:pt x="117" y="67"/>
                  </a:lnTo>
                  <a:lnTo>
                    <a:pt x="115" y="63"/>
                  </a:lnTo>
                  <a:lnTo>
                    <a:pt x="113" y="59"/>
                  </a:lnTo>
                  <a:lnTo>
                    <a:pt x="111" y="57"/>
                  </a:lnTo>
                  <a:lnTo>
                    <a:pt x="110" y="57"/>
                  </a:lnTo>
                  <a:lnTo>
                    <a:pt x="109" y="58"/>
                  </a:lnTo>
                  <a:lnTo>
                    <a:pt x="109" y="59"/>
                  </a:lnTo>
                  <a:lnTo>
                    <a:pt x="109" y="59"/>
                  </a:lnTo>
                  <a:lnTo>
                    <a:pt x="106" y="52"/>
                  </a:lnTo>
                  <a:lnTo>
                    <a:pt x="103" y="44"/>
                  </a:lnTo>
                  <a:lnTo>
                    <a:pt x="103" y="38"/>
                  </a:lnTo>
                  <a:lnTo>
                    <a:pt x="104" y="33"/>
                  </a:lnTo>
                  <a:lnTo>
                    <a:pt x="104" y="27"/>
                  </a:lnTo>
                  <a:lnTo>
                    <a:pt x="104" y="25"/>
                  </a:lnTo>
                  <a:lnTo>
                    <a:pt x="104" y="24"/>
                  </a:lnTo>
                  <a:lnTo>
                    <a:pt x="103" y="22"/>
                  </a:lnTo>
                  <a:lnTo>
                    <a:pt x="101" y="21"/>
                  </a:lnTo>
                  <a:lnTo>
                    <a:pt x="96" y="19"/>
                  </a:lnTo>
                  <a:lnTo>
                    <a:pt x="8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24">
              <a:extLst>
                <a:ext uri="{FF2B5EF4-FFF2-40B4-BE49-F238E27FC236}">
                  <a16:creationId xmlns:a16="http://schemas.microsoft.com/office/drawing/2014/main" id="{3E6B3DE4-41B7-6AA9-140A-DCC1B1099E14}"/>
                </a:ext>
              </a:extLst>
            </p:cNvPr>
            <p:cNvSpPr>
              <a:spLocks/>
            </p:cNvSpPr>
            <p:nvPr/>
          </p:nvSpPr>
          <p:spPr bwMode="auto">
            <a:xfrm>
              <a:off x="12864541" y="5058843"/>
              <a:ext cx="132501" cy="93769"/>
            </a:xfrm>
            <a:custGeom>
              <a:avLst/>
              <a:gdLst>
                <a:gd name="T0" fmla="*/ 45 w 326"/>
                <a:gd name="T1" fmla="*/ 129 h 234"/>
                <a:gd name="T2" fmla="*/ 25 w 326"/>
                <a:gd name="T3" fmla="*/ 122 h 234"/>
                <a:gd name="T4" fmla="*/ 15 w 326"/>
                <a:gd name="T5" fmla="*/ 124 h 234"/>
                <a:gd name="T6" fmla="*/ 10 w 326"/>
                <a:gd name="T7" fmla="*/ 129 h 234"/>
                <a:gd name="T8" fmla="*/ 9 w 326"/>
                <a:gd name="T9" fmla="*/ 126 h 234"/>
                <a:gd name="T10" fmla="*/ 3 w 326"/>
                <a:gd name="T11" fmla="*/ 154 h 234"/>
                <a:gd name="T12" fmla="*/ 1 w 326"/>
                <a:gd name="T13" fmla="*/ 194 h 234"/>
                <a:gd name="T14" fmla="*/ 2 w 326"/>
                <a:gd name="T15" fmla="*/ 220 h 234"/>
                <a:gd name="T16" fmla="*/ 10 w 326"/>
                <a:gd name="T17" fmla="*/ 226 h 234"/>
                <a:gd name="T18" fmla="*/ 31 w 326"/>
                <a:gd name="T19" fmla="*/ 226 h 234"/>
                <a:gd name="T20" fmla="*/ 56 w 326"/>
                <a:gd name="T21" fmla="*/ 221 h 234"/>
                <a:gd name="T22" fmla="*/ 63 w 326"/>
                <a:gd name="T23" fmla="*/ 212 h 234"/>
                <a:gd name="T24" fmla="*/ 66 w 326"/>
                <a:gd name="T25" fmla="*/ 196 h 234"/>
                <a:gd name="T26" fmla="*/ 117 w 326"/>
                <a:gd name="T27" fmla="*/ 200 h 234"/>
                <a:gd name="T28" fmla="*/ 124 w 326"/>
                <a:gd name="T29" fmla="*/ 216 h 234"/>
                <a:gd name="T30" fmla="*/ 119 w 326"/>
                <a:gd name="T31" fmla="*/ 216 h 234"/>
                <a:gd name="T32" fmla="*/ 136 w 326"/>
                <a:gd name="T33" fmla="*/ 227 h 234"/>
                <a:gd name="T34" fmla="*/ 138 w 326"/>
                <a:gd name="T35" fmla="*/ 231 h 234"/>
                <a:gd name="T36" fmla="*/ 167 w 326"/>
                <a:gd name="T37" fmla="*/ 234 h 234"/>
                <a:gd name="T38" fmla="*/ 175 w 326"/>
                <a:gd name="T39" fmla="*/ 230 h 234"/>
                <a:gd name="T40" fmla="*/ 181 w 326"/>
                <a:gd name="T41" fmla="*/ 207 h 234"/>
                <a:gd name="T42" fmla="*/ 199 w 326"/>
                <a:gd name="T43" fmla="*/ 194 h 234"/>
                <a:gd name="T44" fmla="*/ 223 w 326"/>
                <a:gd name="T45" fmla="*/ 193 h 234"/>
                <a:gd name="T46" fmla="*/ 224 w 326"/>
                <a:gd name="T47" fmla="*/ 189 h 234"/>
                <a:gd name="T48" fmla="*/ 230 w 326"/>
                <a:gd name="T49" fmla="*/ 184 h 234"/>
                <a:gd name="T50" fmla="*/ 265 w 326"/>
                <a:gd name="T51" fmla="*/ 178 h 234"/>
                <a:gd name="T52" fmla="*/ 274 w 326"/>
                <a:gd name="T53" fmla="*/ 178 h 234"/>
                <a:gd name="T54" fmla="*/ 278 w 326"/>
                <a:gd name="T55" fmla="*/ 199 h 234"/>
                <a:gd name="T56" fmla="*/ 317 w 326"/>
                <a:gd name="T57" fmla="*/ 193 h 234"/>
                <a:gd name="T58" fmla="*/ 321 w 326"/>
                <a:gd name="T59" fmla="*/ 171 h 234"/>
                <a:gd name="T60" fmla="*/ 320 w 326"/>
                <a:gd name="T61" fmla="*/ 156 h 234"/>
                <a:gd name="T62" fmla="*/ 325 w 326"/>
                <a:gd name="T63" fmla="*/ 137 h 234"/>
                <a:gd name="T64" fmla="*/ 325 w 326"/>
                <a:gd name="T65" fmla="*/ 114 h 234"/>
                <a:gd name="T66" fmla="*/ 306 w 326"/>
                <a:gd name="T67" fmla="*/ 92 h 234"/>
                <a:gd name="T68" fmla="*/ 281 w 326"/>
                <a:gd name="T69" fmla="*/ 73 h 234"/>
                <a:gd name="T70" fmla="*/ 247 w 326"/>
                <a:gd name="T71" fmla="*/ 50 h 234"/>
                <a:gd name="T72" fmla="*/ 241 w 326"/>
                <a:gd name="T73" fmla="*/ 36 h 234"/>
                <a:gd name="T74" fmla="*/ 228 w 326"/>
                <a:gd name="T75" fmla="*/ 22 h 234"/>
                <a:gd name="T76" fmla="*/ 192 w 326"/>
                <a:gd name="T77" fmla="*/ 8 h 234"/>
                <a:gd name="T78" fmla="*/ 175 w 326"/>
                <a:gd name="T79" fmla="*/ 5 h 234"/>
                <a:gd name="T80" fmla="*/ 136 w 326"/>
                <a:gd name="T81" fmla="*/ 13 h 234"/>
                <a:gd name="T82" fmla="*/ 124 w 326"/>
                <a:gd name="T83" fmla="*/ 10 h 234"/>
                <a:gd name="T84" fmla="*/ 107 w 326"/>
                <a:gd name="T85" fmla="*/ 1 h 234"/>
                <a:gd name="T86" fmla="*/ 87 w 326"/>
                <a:gd name="T87" fmla="*/ 12 h 234"/>
                <a:gd name="T88" fmla="*/ 76 w 326"/>
                <a:gd name="T89" fmla="*/ 57 h 234"/>
                <a:gd name="T90" fmla="*/ 77 w 326"/>
                <a:gd name="T91" fmla="*/ 74 h 234"/>
                <a:gd name="T92" fmla="*/ 81 w 326"/>
                <a:gd name="T93" fmla="*/ 114 h 234"/>
                <a:gd name="T94" fmla="*/ 88 w 326"/>
                <a:gd name="T95" fmla="*/ 128 h 234"/>
                <a:gd name="T96" fmla="*/ 92 w 326"/>
                <a:gd name="T97" fmla="*/ 131 h 234"/>
                <a:gd name="T98" fmla="*/ 56 w 326"/>
                <a:gd name="T99" fmla="*/ 13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6" h="234">
                  <a:moveTo>
                    <a:pt x="53" y="136"/>
                  </a:moveTo>
                  <a:lnTo>
                    <a:pt x="51" y="133"/>
                  </a:lnTo>
                  <a:lnTo>
                    <a:pt x="45" y="129"/>
                  </a:lnTo>
                  <a:lnTo>
                    <a:pt x="38" y="125"/>
                  </a:lnTo>
                  <a:lnTo>
                    <a:pt x="31" y="122"/>
                  </a:lnTo>
                  <a:lnTo>
                    <a:pt x="25" y="122"/>
                  </a:lnTo>
                  <a:lnTo>
                    <a:pt x="20" y="122"/>
                  </a:lnTo>
                  <a:lnTo>
                    <a:pt x="18" y="122"/>
                  </a:lnTo>
                  <a:lnTo>
                    <a:pt x="15" y="124"/>
                  </a:lnTo>
                  <a:lnTo>
                    <a:pt x="14" y="126"/>
                  </a:lnTo>
                  <a:lnTo>
                    <a:pt x="12" y="128"/>
                  </a:lnTo>
                  <a:lnTo>
                    <a:pt x="10" y="129"/>
                  </a:lnTo>
                  <a:lnTo>
                    <a:pt x="10" y="129"/>
                  </a:lnTo>
                  <a:lnTo>
                    <a:pt x="9" y="128"/>
                  </a:lnTo>
                  <a:lnTo>
                    <a:pt x="9" y="126"/>
                  </a:lnTo>
                  <a:lnTo>
                    <a:pt x="9" y="126"/>
                  </a:lnTo>
                  <a:lnTo>
                    <a:pt x="7" y="136"/>
                  </a:lnTo>
                  <a:lnTo>
                    <a:pt x="3" y="154"/>
                  </a:lnTo>
                  <a:lnTo>
                    <a:pt x="1" y="170"/>
                  </a:lnTo>
                  <a:lnTo>
                    <a:pt x="1" y="183"/>
                  </a:lnTo>
                  <a:lnTo>
                    <a:pt x="1" y="194"/>
                  </a:lnTo>
                  <a:lnTo>
                    <a:pt x="0" y="203"/>
                  </a:lnTo>
                  <a:lnTo>
                    <a:pt x="1" y="214"/>
                  </a:lnTo>
                  <a:lnTo>
                    <a:pt x="2" y="220"/>
                  </a:lnTo>
                  <a:lnTo>
                    <a:pt x="6" y="223"/>
                  </a:lnTo>
                  <a:lnTo>
                    <a:pt x="8" y="224"/>
                  </a:lnTo>
                  <a:lnTo>
                    <a:pt x="10" y="226"/>
                  </a:lnTo>
                  <a:lnTo>
                    <a:pt x="13" y="226"/>
                  </a:lnTo>
                  <a:lnTo>
                    <a:pt x="18" y="226"/>
                  </a:lnTo>
                  <a:lnTo>
                    <a:pt x="31" y="226"/>
                  </a:lnTo>
                  <a:lnTo>
                    <a:pt x="42" y="225"/>
                  </a:lnTo>
                  <a:lnTo>
                    <a:pt x="50" y="223"/>
                  </a:lnTo>
                  <a:lnTo>
                    <a:pt x="56" y="221"/>
                  </a:lnTo>
                  <a:lnTo>
                    <a:pt x="59" y="220"/>
                  </a:lnTo>
                  <a:lnTo>
                    <a:pt x="61" y="216"/>
                  </a:lnTo>
                  <a:lnTo>
                    <a:pt x="63" y="212"/>
                  </a:lnTo>
                  <a:lnTo>
                    <a:pt x="64" y="207"/>
                  </a:lnTo>
                  <a:lnTo>
                    <a:pt x="66" y="200"/>
                  </a:lnTo>
                  <a:lnTo>
                    <a:pt x="66" y="196"/>
                  </a:lnTo>
                  <a:lnTo>
                    <a:pt x="83" y="194"/>
                  </a:lnTo>
                  <a:lnTo>
                    <a:pt x="110" y="194"/>
                  </a:lnTo>
                  <a:lnTo>
                    <a:pt x="117" y="200"/>
                  </a:lnTo>
                  <a:lnTo>
                    <a:pt x="125" y="213"/>
                  </a:lnTo>
                  <a:lnTo>
                    <a:pt x="125" y="215"/>
                  </a:lnTo>
                  <a:lnTo>
                    <a:pt x="124" y="216"/>
                  </a:lnTo>
                  <a:lnTo>
                    <a:pt x="121" y="216"/>
                  </a:lnTo>
                  <a:lnTo>
                    <a:pt x="119" y="216"/>
                  </a:lnTo>
                  <a:lnTo>
                    <a:pt x="119" y="216"/>
                  </a:lnTo>
                  <a:lnTo>
                    <a:pt x="127" y="221"/>
                  </a:lnTo>
                  <a:lnTo>
                    <a:pt x="133" y="225"/>
                  </a:lnTo>
                  <a:lnTo>
                    <a:pt x="136" y="227"/>
                  </a:lnTo>
                  <a:lnTo>
                    <a:pt x="137" y="228"/>
                  </a:lnTo>
                  <a:lnTo>
                    <a:pt x="137" y="230"/>
                  </a:lnTo>
                  <a:lnTo>
                    <a:pt x="138" y="231"/>
                  </a:lnTo>
                  <a:lnTo>
                    <a:pt x="147" y="232"/>
                  </a:lnTo>
                  <a:lnTo>
                    <a:pt x="159" y="234"/>
                  </a:lnTo>
                  <a:lnTo>
                    <a:pt x="167" y="234"/>
                  </a:lnTo>
                  <a:lnTo>
                    <a:pt x="170" y="233"/>
                  </a:lnTo>
                  <a:lnTo>
                    <a:pt x="172" y="232"/>
                  </a:lnTo>
                  <a:lnTo>
                    <a:pt x="175" y="230"/>
                  </a:lnTo>
                  <a:lnTo>
                    <a:pt x="177" y="226"/>
                  </a:lnTo>
                  <a:lnTo>
                    <a:pt x="180" y="218"/>
                  </a:lnTo>
                  <a:lnTo>
                    <a:pt x="181" y="207"/>
                  </a:lnTo>
                  <a:lnTo>
                    <a:pt x="182" y="198"/>
                  </a:lnTo>
                  <a:lnTo>
                    <a:pt x="182" y="194"/>
                  </a:lnTo>
                  <a:lnTo>
                    <a:pt x="199" y="194"/>
                  </a:lnTo>
                  <a:lnTo>
                    <a:pt x="205" y="194"/>
                  </a:lnTo>
                  <a:lnTo>
                    <a:pt x="221" y="194"/>
                  </a:lnTo>
                  <a:lnTo>
                    <a:pt x="223" y="193"/>
                  </a:lnTo>
                  <a:lnTo>
                    <a:pt x="224" y="192"/>
                  </a:lnTo>
                  <a:lnTo>
                    <a:pt x="224" y="191"/>
                  </a:lnTo>
                  <a:lnTo>
                    <a:pt x="224" y="189"/>
                  </a:lnTo>
                  <a:lnTo>
                    <a:pt x="224" y="188"/>
                  </a:lnTo>
                  <a:lnTo>
                    <a:pt x="225" y="185"/>
                  </a:lnTo>
                  <a:lnTo>
                    <a:pt x="230" y="184"/>
                  </a:lnTo>
                  <a:lnTo>
                    <a:pt x="237" y="183"/>
                  </a:lnTo>
                  <a:lnTo>
                    <a:pt x="253" y="180"/>
                  </a:lnTo>
                  <a:lnTo>
                    <a:pt x="265" y="178"/>
                  </a:lnTo>
                  <a:lnTo>
                    <a:pt x="268" y="177"/>
                  </a:lnTo>
                  <a:lnTo>
                    <a:pt x="272" y="177"/>
                  </a:lnTo>
                  <a:lnTo>
                    <a:pt x="274" y="178"/>
                  </a:lnTo>
                  <a:lnTo>
                    <a:pt x="275" y="180"/>
                  </a:lnTo>
                  <a:lnTo>
                    <a:pt x="278" y="193"/>
                  </a:lnTo>
                  <a:lnTo>
                    <a:pt x="278" y="199"/>
                  </a:lnTo>
                  <a:lnTo>
                    <a:pt x="311" y="202"/>
                  </a:lnTo>
                  <a:lnTo>
                    <a:pt x="313" y="200"/>
                  </a:lnTo>
                  <a:lnTo>
                    <a:pt x="317" y="193"/>
                  </a:lnTo>
                  <a:lnTo>
                    <a:pt x="320" y="184"/>
                  </a:lnTo>
                  <a:lnTo>
                    <a:pt x="322" y="178"/>
                  </a:lnTo>
                  <a:lnTo>
                    <a:pt x="321" y="171"/>
                  </a:lnTo>
                  <a:lnTo>
                    <a:pt x="320" y="163"/>
                  </a:lnTo>
                  <a:lnTo>
                    <a:pt x="320" y="159"/>
                  </a:lnTo>
                  <a:lnTo>
                    <a:pt x="320" y="156"/>
                  </a:lnTo>
                  <a:lnTo>
                    <a:pt x="320" y="151"/>
                  </a:lnTo>
                  <a:lnTo>
                    <a:pt x="322" y="147"/>
                  </a:lnTo>
                  <a:lnTo>
                    <a:pt x="325" y="137"/>
                  </a:lnTo>
                  <a:lnTo>
                    <a:pt x="326" y="127"/>
                  </a:lnTo>
                  <a:lnTo>
                    <a:pt x="326" y="118"/>
                  </a:lnTo>
                  <a:lnTo>
                    <a:pt x="325" y="114"/>
                  </a:lnTo>
                  <a:lnTo>
                    <a:pt x="321" y="109"/>
                  </a:lnTo>
                  <a:lnTo>
                    <a:pt x="313" y="98"/>
                  </a:lnTo>
                  <a:lnTo>
                    <a:pt x="306" y="92"/>
                  </a:lnTo>
                  <a:lnTo>
                    <a:pt x="298" y="85"/>
                  </a:lnTo>
                  <a:lnTo>
                    <a:pt x="290" y="78"/>
                  </a:lnTo>
                  <a:lnTo>
                    <a:pt x="281" y="73"/>
                  </a:lnTo>
                  <a:lnTo>
                    <a:pt x="265" y="63"/>
                  </a:lnTo>
                  <a:lnTo>
                    <a:pt x="254" y="55"/>
                  </a:lnTo>
                  <a:lnTo>
                    <a:pt x="247" y="50"/>
                  </a:lnTo>
                  <a:lnTo>
                    <a:pt x="245" y="48"/>
                  </a:lnTo>
                  <a:lnTo>
                    <a:pt x="244" y="44"/>
                  </a:lnTo>
                  <a:lnTo>
                    <a:pt x="241" y="36"/>
                  </a:lnTo>
                  <a:lnTo>
                    <a:pt x="239" y="31"/>
                  </a:lnTo>
                  <a:lnTo>
                    <a:pt x="234" y="26"/>
                  </a:lnTo>
                  <a:lnTo>
                    <a:pt x="228" y="22"/>
                  </a:lnTo>
                  <a:lnTo>
                    <a:pt x="221" y="18"/>
                  </a:lnTo>
                  <a:lnTo>
                    <a:pt x="205" y="12"/>
                  </a:lnTo>
                  <a:lnTo>
                    <a:pt x="192" y="8"/>
                  </a:lnTo>
                  <a:lnTo>
                    <a:pt x="183" y="5"/>
                  </a:lnTo>
                  <a:lnTo>
                    <a:pt x="179" y="4"/>
                  </a:lnTo>
                  <a:lnTo>
                    <a:pt x="175" y="5"/>
                  </a:lnTo>
                  <a:lnTo>
                    <a:pt x="158" y="10"/>
                  </a:lnTo>
                  <a:lnTo>
                    <a:pt x="146" y="12"/>
                  </a:lnTo>
                  <a:lnTo>
                    <a:pt x="136" y="13"/>
                  </a:lnTo>
                  <a:lnTo>
                    <a:pt x="129" y="13"/>
                  </a:lnTo>
                  <a:lnTo>
                    <a:pt x="127" y="12"/>
                  </a:lnTo>
                  <a:lnTo>
                    <a:pt x="124" y="10"/>
                  </a:lnTo>
                  <a:lnTo>
                    <a:pt x="117" y="4"/>
                  </a:lnTo>
                  <a:lnTo>
                    <a:pt x="112" y="2"/>
                  </a:lnTo>
                  <a:lnTo>
                    <a:pt x="107" y="1"/>
                  </a:lnTo>
                  <a:lnTo>
                    <a:pt x="104" y="0"/>
                  </a:lnTo>
                  <a:lnTo>
                    <a:pt x="99" y="1"/>
                  </a:lnTo>
                  <a:lnTo>
                    <a:pt x="87" y="12"/>
                  </a:lnTo>
                  <a:lnTo>
                    <a:pt x="81" y="18"/>
                  </a:lnTo>
                  <a:lnTo>
                    <a:pt x="77" y="41"/>
                  </a:lnTo>
                  <a:lnTo>
                    <a:pt x="76" y="57"/>
                  </a:lnTo>
                  <a:lnTo>
                    <a:pt x="75" y="67"/>
                  </a:lnTo>
                  <a:lnTo>
                    <a:pt x="75" y="71"/>
                  </a:lnTo>
                  <a:lnTo>
                    <a:pt x="77" y="74"/>
                  </a:lnTo>
                  <a:lnTo>
                    <a:pt x="81" y="87"/>
                  </a:lnTo>
                  <a:lnTo>
                    <a:pt x="82" y="97"/>
                  </a:lnTo>
                  <a:lnTo>
                    <a:pt x="81" y="114"/>
                  </a:lnTo>
                  <a:lnTo>
                    <a:pt x="82" y="120"/>
                  </a:lnTo>
                  <a:lnTo>
                    <a:pt x="84" y="125"/>
                  </a:lnTo>
                  <a:lnTo>
                    <a:pt x="88" y="128"/>
                  </a:lnTo>
                  <a:lnTo>
                    <a:pt x="91" y="130"/>
                  </a:lnTo>
                  <a:lnTo>
                    <a:pt x="93" y="131"/>
                  </a:lnTo>
                  <a:lnTo>
                    <a:pt x="92" y="131"/>
                  </a:lnTo>
                  <a:lnTo>
                    <a:pt x="88" y="132"/>
                  </a:lnTo>
                  <a:lnTo>
                    <a:pt x="81" y="133"/>
                  </a:lnTo>
                  <a:lnTo>
                    <a:pt x="56" y="136"/>
                  </a:lnTo>
                  <a:lnTo>
                    <a:pt x="53" y="1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25">
              <a:extLst>
                <a:ext uri="{FF2B5EF4-FFF2-40B4-BE49-F238E27FC236}">
                  <a16:creationId xmlns:a16="http://schemas.microsoft.com/office/drawing/2014/main" id="{0EF6EE25-E38A-5FF2-575B-471137B6FFF7}"/>
                </a:ext>
              </a:extLst>
            </p:cNvPr>
            <p:cNvSpPr>
              <a:spLocks/>
            </p:cNvSpPr>
            <p:nvPr/>
          </p:nvSpPr>
          <p:spPr bwMode="auto">
            <a:xfrm>
              <a:off x="13011310" y="5101651"/>
              <a:ext cx="53000" cy="53000"/>
            </a:xfrm>
            <a:custGeom>
              <a:avLst/>
              <a:gdLst>
                <a:gd name="T0" fmla="*/ 13 w 132"/>
                <a:gd name="T1" fmla="*/ 120 h 129"/>
                <a:gd name="T2" fmla="*/ 24 w 132"/>
                <a:gd name="T3" fmla="*/ 122 h 129"/>
                <a:gd name="T4" fmla="*/ 40 w 132"/>
                <a:gd name="T5" fmla="*/ 125 h 129"/>
                <a:gd name="T6" fmla="*/ 52 w 132"/>
                <a:gd name="T7" fmla="*/ 128 h 129"/>
                <a:gd name="T8" fmla="*/ 58 w 132"/>
                <a:gd name="T9" fmla="*/ 129 h 129"/>
                <a:gd name="T10" fmla="*/ 80 w 132"/>
                <a:gd name="T11" fmla="*/ 104 h 129"/>
                <a:gd name="T12" fmla="*/ 79 w 132"/>
                <a:gd name="T13" fmla="*/ 103 h 129"/>
                <a:gd name="T14" fmla="*/ 77 w 132"/>
                <a:gd name="T15" fmla="*/ 97 h 129"/>
                <a:gd name="T16" fmla="*/ 79 w 132"/>
                <a:gd name="T17" fmla="*/ 95 h 129"/>
                <a:gd name="T18" fmla="*/ 81 w 132"/>
                <a:gd name="T19" fmla="*/ 93 h 129"/>
                <a:gd name="T20" fmla="*/ 84 w 132"/>
                <a:gd name="T21" fmla="*/ 92 h 129"/>
                <a:gd name="T22" fmla="*/ 91 w 132"/>
                <a:gd name="T23" fmla="*/ 90 h 129"/>
                <a:gd name="T24" fmla="*/ 113 w 132"/>
                <a:gd name="T25" fmla="*/ 89 h 129"/>
                <a:gd name="T26" fmla="*/ 121 w 132"/>
                <a:gd name="T27" fmla="*/ 88 h 129"/>
                <a:gd name="T28" fmla="*/ 132 w 132"/>
                <a:gd name="T29" fmla="*/ 57 h 129"/>
                <a:gd name="T30" fmla="*/ 129 w 132"/>
                <a:gd name="T31" fmla="*/ 55 h 129"/>
                <a:gd name="T32" fmla="*/ 123 w 132"/>
                <a:gd name="T33" fmla="*/ 48 h 129"/>
                <a:gd name="T34" fmla="*/ 114 w 132"/>
                <a:gd name="T35" fmla="*/ 41 h 129"/>
                <a:gd name="T36" fmla="*/ 104 w 132"/>
                <a:gd name="T37" fmla="*/ 35 h 129"/>
                <a:gd name="T38" fmla="*/ 95 w 132"/>
                <a:gd name="T39" fmla="*/ 33 h 129"/>
                <a:gd name="T40" fmla="*/ 87 w 132"/>
                <a:gd name="T41" fmla="*/ 32 h 129"/>
                <a:gd name="T42" fmla="*/ 84 w 132"/>
                <a:gd name="T43" fmla="*/ 31 h 129"/>
                <a:gd name="T44" fmla="*/ 81 w 132"/>
                <a:gd name="T45" fmla="*/ 29 h 129"/>
                <a:gd name="T46" fmla="*/ 77 w 132"/>
                <a:gd name="T47" fmla="*/ 26 h 129"/>
                <a:gd name="T48" fmla="*/ 74 w 132"/>
                <a:gd name="T49" fmla="*/ 22 h 129"/>
                <a:gd name="T50" fmla="*/ 73 w 132"/>
                <a:gd name="T51" fmla="*/ 20 h 129"/>
                <a:gd name="T52" fmla="*/ 73 w 132"/>
                <a:gd name="T53" fmla="*/ 18 h 129"/>
                <a:gd name="T54" fmla="*/ 73 w 132"/>
                <a:gd name="T55" fmla="*/ 16 h 129"/>
                <a:gd name="T56" fmla="*/ 73 w 132"/>
                <a:gd name="T57" fmla="*/ 15 h 129"/>
                <a:gd name="T58" fmla="*/ 75 w 132"/>
                <a:gd name="T59" fmla="*/ 13 h 129"/>
                <a:gd name="T60" fmla="*/ 79 w 132"/>
                <a:gd name="T61" fmla="*/ 13 h 129"/>
                <a:gd name="T62" fmla="*/ 80 w 132"/>
                <a:gd name="T63" fmla="*/ 12 h 129"/>
                <a:gd name="T64" fmla="*/ 79 w 132"/>
                <a:gd name="T65" fmla="*/ 12 h 129"/>
                <a:gd name="T66" fmla="*/ 74 w 132"/>
                <a:gd name="T67" fmla="*/ 11 h 129"/>
                <a:gd name="T68" fmla="*/ 65 w 132"/>
                <a:gd name="T69" fmla="*/ 8 h 129"/>
                <a:gd name="T70" fmla="*/ 44 w 132"/>
                <a:gd name="T71" fmla="*/ 3 h 129"/>
                <a:gd name="T72" fmla="*/ 28 w 132"/>
                <a:gd name="T73" fmla="*/ 1 h 129"/>
                <a:gd name="T74" fmla="*/ 21 w 132"/>
                <a:gd name="T75" fmla="*/ 0 h 129"/>
                <a:gd name="T76" fmla="*/ 17 w 132"/>
                <a:gd name="T77" fmla="*/ 1 h 129"/>
                <a:gd name="T78" fmla="*/ 12 w 132"/>
                <a:gd name="T79" fmla="*/ 3 h 129"/>
                <a:gd name="T80" fmla="*/ 11 w 132"/>
                <a:gd name="T81" fmla="*/ 5 h 129"/>
                <a:gd name="T82" fmla="*/ 10 w 132"/>
                <a:gd name="T83" fmla="*/ 7 h 129"/>
                <a:gd name="T84" fmla="*/ 9 w 132"/>
                <a:gd name="T85" fmla="*/ 5 h 129"/>
                <a:gd name="T86" fmla="*/ 8 w 132"/>
                <a:gd name="T87" fmla="*/ 4 h 129"/>
                <a:gd name="T88" fmla="*/ 8 w 132"/>
                <a:gd name="T89" fmla="*/ 3 h 129"/>
                <a:gd name="T90" fmla="*/ 6 w 132"/>
                <a:gd name="T91" fmla="*/ 9 h 129"/>
                <a:gd name="T92" fmla="*/ 2 w 132"/>
                <a:gd name="T93" fmla="*/ 35 h 129"/>
                <a:gd name="T94" fmla="*/ 1 w 132"/>
                <a:gd name="T95" fmla="*/ 54 h 129"/>
                <a:gd name="T96" fmla="*/ 0 w 132"/>
                <a:gd name="T97" fmla="*/ 71 h 129"/>
                <a:gd name="T98" fmla="*/ 1 w 132"/>
                <a:gd name="T99" fmla="*/ 83 h 129"/>
                <a:gd name="T100" fmla="*/ 2 w 132"/>
                <a:gd name="T101" fmla="*/ 94 h 129"/>
                <a:gd name="T102" fmla="*/ 5 w 132"/>
                <a:gd name="T103" fmla="*/ 106 h 129"/>
                <a:gd name="T104" fmla="*/ 6 w 132"/>
                <a:gd name="T105" fmla="*/ 109 h 129"/>
                <a:gd name="T106" fmla="*/ 5 w 132"/>
                <a:gd name="T107" fmla="*/ 111 h 129"/>
                <a:gd name="T108" fmla="*/ 6 w 132"/>
                <a:gd name="T109" fmla="*/ 115 h 129"/>
                <a:gd name="T110" fmla="*/ 6 w 132"/>
                <a:gd name="T111" fmla="*/ 117 h 129"/>
                <a:gd name="T112" fmla="*/ 8 w 132"/>
                <a:gd name="T113" fmla="*/ 119 h 129"/>
                <a:gd name="T114" fmla="*/ 10 w 132"/>
                <a:gd name="T115" fmla="*/ 120 h 129"/>
                <a:gd name="T116" fmla="*/ 13 w 132"/>
                <a:gd name="T117" fmla="*/ 1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129">
                  <a:moveTo>
                    <a:pt x="13" y="120"/>
                  </a:moveTo>
                  <a:lnTo>
                    <a:pt x="24" y="122"/>
                  </a:lnTo>
                  <a:lnTo>
                    <a:pt x="40" y="125"/>
                  </a:lnTo>
                  <a:lnTo>
                    <a:pt x="52" y="128"/>
                  </a:lnTo>
                  <a:lnTo>
                    <a:pt x="58" y="129"/>
                  </a:lnTo>
                  <a:lnTo>
                    <a:pt x="80" y="104"/>
                  </a:lnTo>
                  <a:lnTo>
                    <a:pt x="79" y="103"/>
                  </a:lnTo>
                  <a:lnTo>
                    <a:pt x="77" y="97"/>
                  </a:lnTo>
                  <a:lnTo>
                    <a:pt x="79" y="95"/>
                  </a:lnTo>
                  <a:lnTo>
                    <a:pt x="81" y="93"/>
                  </a:lnTo>
                  <a:lnTo>
                    <a:pt x="84" y="92"/>
                  </a:lnTo>
                  <a:lnTo>
                    <a:pt x="91" y="90"/>
                  </a:lnTo>
                  <a:lnTo>
                    <a:pt x="113" y="89"/>
                  </a:lnTo>
                  <a:lnTo>
                    <a:pt x="121" y="88"/>
                  </a:lnTo>
                  <a:lnTo>
                    <a:pt x="132" y="57"/>
                  </a:lnTo>
                  <a:lnTo>
                    <a:pt x="129" y="55"/>
                  </a:lnTo>
                  <a:lnTo>
                    <a:pt x="123" y="48"/>
                  </a:lnTo>
                  <a:lnTo>
                    <a:pt x="114" y="41"/>
                  </a:lnTo>
                  <a:lnTo>
                    <a:pt x="104" y="35"/>
                  </a:lnTo>
                  <a:lnTo>
                    <a:pt x="95" y="33"/>
                  </a:lnTo>
                  <a:lnTo>
                    <a:pt x="87" y="32"/>
                  </a:lnTo>
                  <a:lnTo>
                    <a:pt x="84" y="31"/>
                  </a:lnTo>
                  <a:lnTo>
                    <a:pt x="81" y="29"/>
                  </a:lnTo>
                  <a:lnTo>
                    <a:pt x="77" y="26"/>
                  </a:lnTo>
                  <a:lnTo>
                    <a:pt x="74" y="22"/>
                  </a:lnTo>
                  <a:lnTo>
                    <a:pt x="73" y="20"/>
                  </a:lnTo>
                  <a:lnTo>
                    <a:pt x="73" y="18"/>
                  </a:lnTo>
                  <a:lnTo>
                    <a:pt x="73" y="16"/>
                  </a:lnTo>
                  <a:lnTo>
                    <a:pt x="73" y="15"/>
                  </a:lnTo>
                  <a:lnTo>
                    <a:pt x="75" y="13"/>
                  </a:lnTo>
                  <a:lnTo>
                    <a:pt x="79" y="13"/>
                  </a:lnTo>
                  <a:lnTo>
                    <a:pt x="80" y="12"/>
                  </a:lnTo>
                  <a:lnTo>
                    <a:pt x="79" y="12"/>
                  </a:lnTo>
                  <a:lnTo>
                    <a:pt x="74" y="11"/>
                  </a:lnTo>
                  <a:lnTo>
                    <a:pt x="65" y="8"/>
                  </a:lnTo>
                  <a:lnTo>
                    <a:pt x="44" y="3"/>
                  </a:lnTo>
                  <a:lnTo>
                    <a:pt x="28" y="1"/>
                  </a:lnTo>
                  <a:lnTo>
                    <a:pt x="21" y="0"/>
                  </a:lnTo>
                  <a:lnTo>
                    <a:pt x="17" y="1"/>
                  </a:lnTo>
                  <a:lnTo>
                    <a:pt x="12" y="3"/>
                  </a:lnTo>
                  <a:lnTo>
                    <a:pt x="11" y="5"/>
                  </a:lnTo>
                  <a:lnTo>
                    <a:pt x="10" y="7"/>
                  </a:lnTo>
                  <a:lnTo>
                    <a:pt x="9" y="5"/>
                  </a:lnTo>
                  <a:lnTo>
                    <a:pt x="8" y="4"/>
                  </a:lnTo>
                  <a:lnTo>
                    <a:pt x="8" y="3"/>
                  </a:lnTo>
                  <a:lnTo>
                    <a:pt x="6" y="9"/>
                  </a:lnTo>
                  <a:lnTo>
                    <a:pt x="2" y="35"/>
                  </a:lnTo>
                  <a:lnTo>
                    <a:pt x="1" y="54"/>
                  </a:lnTo>
                  <a:lnTo>
                    <a:pt x="0" y="71"/>
                  </a:lnTo>
                  <a:lnTo>
                    <a:pt x="1" y="83"/>
                  </a:lnTo>
                  <a:lnTo>
                    <a:pt x="2" y="94"/>
                  </a:lnTo>
                  <a:lnTo>
                    <a:pt x="5" y="106"/>
                  </a:lnTo>
                  <a:lnTo>
                    <a:pt x="6" y="109"/>
                  </a:lnTo>
                  <a:lnTo>
                    <a:pt x="5" y="111"/>
                  </a:lnTo>
                  <a:lnTo>
                    <a:pt x="6" y="115"/>
                  </a:lnTo>
                  <a:lnTo>
                    <a:pt x="6" y="117"/>
                  </a:lnTo>
                  <a:lnTo>
                    <a:pt x="8" y="119"/>
                  </a:lnTo>
                  <a:lnTo>
                    <a:pt x="10" y="120"/>
                  </a:lnTo>
                  <a:lnTo>
                    <a:pt x="13" y="1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6">
              <a:extLst>
                <a:ext uri="{FF2B5EF4-FFF2-40B4-BE49-F238E27FC236}">
                  <a16:creationId xmlns:a16="http://schemas.microsoft.com/office/drawing/2014/main" id="{97B59547-AD44-811A-5094-847BBB7DA431}"/>
                </a:ext>
              </a:extLst>
            </p:cNvPr>
            <p:cNvSpPr>
              <a:spLocks/>
            </p:cNvSpPr>
            <p:nvPr/>
          </p:nvSpPr>
          <p:spPr bwMode="auto">
            <a:xfrm>
              <a:off x="16800811" y="6343074"/>
              <a:ext cx="273154" cy="503499"/>
            </a:xfrm>
            <a:custGeom>
              <a:avLst/>
              <a:gdLst>
                <a:gd name="T0" fmla="*/ 634 w 669"/>
                <a:gd name="T1" fmla="*/ 55 h 1233"/>
                <a:gd name="T2" fmla="*/ 625 w 669"/>
                <a:gd name="T3" fmla="*/ 11 h 1233"/>
                <a:gd name="T4" fmla="*/ 614 w 669"/>
                <a:gd name="T5" fmla="*/ 0 h 1233"/>
                <a:gd name="T6" fmla="*/ 584 w 669"/>
                <a:gd name="T7" fmla="*/ 15 h 1233"/>
                <a:gd name="T8" fmla="*/ 572 w 669"/>
                <a:gd name="T9" fmla="*/ 38 h 1233"/>
                <a:gd name="T10" fmla="*/ 567 w 669"/>
                <a:gd name="T11" fmla="*/ 88 h 1233"/>
                <a:gd name="T12" fmla="*/ 564 w 669"/>
                <a:gd name="T13" fmla="*/ 120 h 1233"/>
                <a:gd name="T14" fmla="*/ 515 w 669"/>
                <a:gd name="T15" fmla="*/ 141 h 1233"/>
                <a:gd name="T16" fmla="*/ 489 w 669"/>
                <a:gd name="T17" fmla="*/ 162 h 1233"/>
                <a:gd name="T18" fmla="*/ 476 w 669"/>
                <a:gd name="T19" fmla="*/ 208 h 1233"/>
                <a:gd name="T20" fmla="*/ 469 w 669"/>
                <a:gd name="T21" fmla="*/ 255 h 1233"/>
                <a:gd name="T22" fmla="*/ 468 w 669"/>
                <a:gd name="T23" fmla="*/ 265 h 1233"/>
                <a:gd name="T24" fmla="*/ 414 w 669"/>
                <a:gd name="T25" fmla="*/ 324 h 1233"/>
                <a:gd name="T26" fmla="*/ 374 w 669"/>
                <a:gd name="T27" fmla="*/ 360 h 1233"/>
                <a:gd name="T28" fmla="*/ 325 w 669"/>
                <a:gd name="T29" fmla="*/ 387 h 1233"/>
                <a:gd name="T30" fmla="*/ 287 w 669"/>
                <a:gd name="T31" fmla="*/ 409 h 1233"/>
                <a:gd name="T32" fmla="*/ 253 w 669"/>
                <a:gd name="T33" fmla="*/ 428 h 1233"/>
                <a:gd name="T34" fmla="*/ 217 w 669"/>
                <a:gd name="T35" fmla="*/ 450 h 1233"/>
                <a:gd name="T36" fmla="*/ 169 w 669"/>
                <a:gd name="T37" fmla="*/ 494 h 1233"/>
                <a:gd name="T38" fmla="*/ 176 w 669"/>
                <a:gd name="T39" fmla="*/ 531 h 1233"/>
                <a:gd name="T40" fmla="*/ 168 w 669"/>
                <a:gd name="T41" fmla="*/ 553 h 1233"/>
                <a:gd name="T42" fmla="*/ 154 w 669"/>
                <a:gd name="T43" fmla="*/ 559 h 1233"/>
                <a:gd name="T44" fmla="*/ 147 w 669"/>
                <a:gd name="T45" fmla="*/ 574 h 1233"/>
                <a:gd name="T46" fmla="*/ 138 w 669"/>
                <a:gd name="T47" fmla="*/ 594 h 1233"/>
                <a:gd name="T48" fmla="*/ 134 w 669"/>
                <a:gd name="T49" fmla="*/ 673 h 1233"/>
                <a:gd name="T50" fmla="*/ 129 w 669"/>
                <a:gd name="T51" fmla="*/ 792 h 1233"/>
                <a:gd name="T52" fmla="*/ 106 w 669"/>
                <a:gd name="T53" fmla="*/ 839 h 1233"/>
                <a:gd name="T54" fmla="*/ 75 w 669"/>
                <a:gd name="T55" fmla="*/ 878 h 1233"/>
                <a:gd name="T56" fmla="*/ 22 w 669"/>
                <a:gd name="T57" fmla="*/ 934 h 1233"/>
                <a:gd name="T58" fmla="*/ 11 w 669"/>
                <a:gd name="T59" fmla="*/ 961 h 1233"/>
                <a:gd name="T60" fmla="*/ 11 w 669"/>
                <a:gd name="T61" fmla="*/ 1008 h 1233"/>
                <a:gd name="T62" fmla="*/ 20 w 669"/>
                <a:gd name="T63" fmla="*/ 1037 h 1233"/>
                <a:gd name="T64" fmla="*/ 16 w 669"/>
                <a:gd name="T65" fmla="*/ 1058 h 1233"/>
                <a:gd name="T66" fmla="*/ 9 w 669"/>
                <a:gd name="T67" fmla="*/ 1083 h 1233"/>
                <a:gd name="T68" fmla="*/ 12 w 669"/>
                <a:gd name="T69" fmla="*/ 1131 h 1233"/>
                <a:gd name="T70" fmla="*/ 9 w 669"/>
                <a:gd name="T71" fmla="*/ 1162 h 1233"/>
                <a:gd name="T72" fmla="*/ 1 w 669"/>
                <a:gd name="T73" fmla="*/ 1165 h 1233"/>
                <a:gd name="T74" fmla="*/ 0 w 669"/>
                <a:gd name="T75" fmla="*/ 1168 h 1233"/>
                <a:gd name="T76" fmla="*/ 12 w 669"/>
                <a:gd name="T77" fmla="*/ 1202 h 1233"/>
                <a:gd name="T78" fmla="*/ 11 w 669"/>
                <a:gd name="T79" fmla="*/ 1211 h 1233"/>
                <a:gd name="T80" fmla="*/ 35 w 669"/>
                <a:gd name="T81" fmla="*/ 1227 h 1233"/>
                <a:gd name="T82" fmla="*/ 71 w 669"/>
                <a:gd name="T83" fmla="*/ 1233 h 1233"/>
                <a:gd name="T84" fmla="*/ 113 w 669"/>
                <a:gd name="T85" fmla="*/ 1216 h 1233"/>
                <a:gd name="T86" fmla="*/ 134 w 669"/>
                <a:gd name="T87" fmla="*/ 1192 h 1233"/>
                <a:gd name="T88" fmla="*/ 182 w 669"/>
                <a:gd name="T89" fmla="*/ 1163 h 1233"/>
                <a:gd name="T90" fmla="*/ 224 w 669"/>
                <a:gd name="T91" fmla="*/ 1140 h 1233"/>
                <a:gd name="T92" fmla="*/ 266 w 669"/>
                <a:gd name="T93" fmla="*/ 1069 h 1233"/>
                <a:gd name="T94" fmla="*/ 384 w 669"/>
                <a:gd name="T95" fmla="*/ 846 h 1233"/>
                <a:gd name="T96" fmla="*/ 449 w 669"/>
                <a:gd name="T97" fmla="*/ 714 h 1233"/>
                <a:gd name="T98" fmla="*/ 509 w 669"/>
                <a:gd name="T99" fmla="*/ 566 h 1233"/>
                <a:gd name="T100" fmla="*/ 537 w 669"/>
                <a:gd name="T101" fmla="*/ 482 h 1233"/>
                <a:gd name="T102" fmla="*/ 551 w 669"/>
                <a:gd name="T103" fmla="*/ 456 h 1233"/>
                <a:gd name="T104" fmla="*/ 575 w 669"/>
                <a:gd name="T105" fmla="*/ 441 h 1233"/>
                <a:gd name="T106" fmla="*/ 592 w 669"/>
                <a:gd name="T107" fmla="*/ 423 h 1233"/>
                <a:gd name="T108" fmla="*/ 602 w 669"/>
                <a:gd name="T109" fmla="*/ 376 h 1233"/>
                <a:gd name="T110" fmla="*/ 634 w 669"/>
                <a:gd name="T111" fmla="*/ 339 h 1233"/>
                <a:gd name="T112" fmla="*/ 656 w 669"/>
                <a:gd name="T113" fmla="*/ 312 h 1233"/>
                <a:gd name="T114" fmla="*/ 666 w 669"/>
                <a:gd name="T115" fmla="*/ 275 h 1233"/>
                <a:gd name="T116" fmla="*/ 657 w 669"/>
                <a:gd name="T117" fmla="*/ 204 h 1233"/>
                <a:gd name="T118" fmla="*/ 664 w 669"/>
                <a:gd name="T119" fmla="*/ 124 h 1233"/>
                <a:gd name="T120" fmla="*/ 669 w 669"/>
                <a:gd name="T121" fmla="*/ 97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9" h="1233">
                  <a:moveTo>
                    <a:pt x="667" y="91"/>
                  </a:moveTo>
                  <a:lnTo>
                    <a:pt x="657" y="80"/>
                  </a:lnTo>
                  <a:lnTo>
                    <a:pt x="645" y="66"/>
                  </a:lnTo>
                  <a:lnTo>
                    <a:pt x="634" y="55"/>
                  </a:lnTo>
                  <a:lnTo>
                    <a:pt x="629" y="50"/>
                  </a:lnTo>
                  <a:lnTo>
                    <a:pt x="629" y="26"/>
                  </a:lnTo>
                  <a:lnTo>
                    <a:pt x="628" y="21"/>
                  </a:lnTo>
                  <a:lnTo>
                    <a:pt x="625" y="11"/>
                  </a:lnTo>
                  <a:lnTo>
                    <a:pt x="623" y="5"/>
                  </a:lnTo>
                  <a:lnTo>
                    <a:pt x="619" y="2"/>
                  </a:lnTo>
                  <a:lnTo>
                    <a:pt x="617" y="1"/>
                  </a:lnTo>
                  <a:lnTo>
                    <a:pt x="614" y="0"/>
                  </a:lnTo>
                  <a:lnTo>
                    <a:pt x="611" y="0"/>
                  </a:lnTo>
                  <a:lnTo>
                    <a:pt x="608" y="1"/>
                  </a:lnTo>
                  <a:lnTo>
                    <a:pt x="596" y="7"/>
                  </a:lnTo>
                  <a:lnTo>
                    <a:pt x="584" y="15"/>
                  </a:lnTo>
                  <a:lnTo>
                    <a:pt x="578" y="20"/>
                  </a:lnTo>
                  <a:lnTo>
                    <a:pt x="575" y="25"/>
                  </a:lnTo>
                  <a:lnTo>
                    <a:pt x="573" y="31"/>
                  </a:lnTo>
                  <a:lnTo>
                    <a:pt x="572" y="38"/>
                  </a:lnTo>
                  <a:lnTo>
                    <a:pt x="571" y="52"/>
                  </a:lnTo>
                  <a:lnTo>
                    <a:pt x="570" y="63"/>
                  </a:lnTo>
                  <a:lnTo>
                    <a:pt x="568" y="74"/>
                  </a:lnTo>
                  <a:lnTo>
                    <a:pt x="567" y="88"/>
                  </a:lnTo>
                  <a:lnTo>
                    <a:pt x="568" y="101"/>
                  </a:lnTo>
                  <a:lnTo>
                    <a:pt x="568" y="111"/>
                  </a:lnTo>
                  <a:lnTo>
                    <a:pt x="567" y="116"/>
                  </a:lnTo>
                  <a:lnTo>
                    <a:pt x="564" y="120"/>
                  </a:lnTo>
                  <a:lnTo>
                    <a:pt x="558" y="124"/>
                  </a:lnTo>
                  <a:lnTo>
                    <a:pt x="551" y="129"/>
                  </a:lnTo>
                  <a:lnTo>
                    <a:pt x="533" y="135"/>
                  </a:lnTo>
                  <a:lnTo>
                    <a:pt x="515" y="141"/>
                  </a:lnTo>
                  <a:lnTo>
                    <a:pt x="508" y="143"/>
                  </a:lnTo>
                  <a:lnTo>
                    <a:pt x="500" y="148"/>
                  </a:lnTo>
                  <a:lnTo>
                    <a:pt x="494" y="154"/>
                  </a:lnTo>
                  <a:lnTo>
                    <a:pt x="489" y="162"/>
                  </a:lnTo>
                  <a:lnTo>
                    <a:pt x="484" y="172"/>
                  </a:lnTo>
                  <a:lnTo>
                    <a:pt x="481" y="183"/>
                  </a:lnTo>
                  <a:lnTo>
                    <a:pt x="478" y="196"/>
                  </a:lnTo>
                  <a:lnTo>
                    <a:pt x="476" y="208"/>
                  </a:lnTo>
                  <a:lnTo>
                    <a:pt x="471" y="232"/>
                  </a:lnTo>
                  <a:lnTo>
                    <a:pt x="468" y="248"/>
                  </a:lnTo>
                  <a:lnTo>
                    <a:pt x="468" y="253"/>
                  </a:lnTo>
                  <a:lnTo>
                    <a:pt x="469" y="255"/>
                  </a:lnTo>
                  <a:lnTo>
                    <a:pt x="471" y="257"/>
                  </a:lnTo>
                  <a:lnTo>
                    <a:pt x="472" y="258"/>
                  </a:lnTo>
                  <a:lnTo>
                    <a:pt x="471" y="260"/>
                  </a:lnTo>
                  <a:lnTo>
                    <a:pt x="468" y="265"/>
                  </a:lnTo>
                  <a:lnTo>
                    <a:pt x="460" y="272"/>
                  </a:lnTo>
                  <a:lnTo>
                    <a:pt x="448" y="286"/>
                  </a:lnTo>
                  <a:lnTo>
                    <a:pt x="426" y="309"/>
                  </a:lnTo>
                  <a:lnTo>
                    <a:pt x="414" y="324"/>
                  </a:lnTo>
                  <a:lnTo>
                    <a:pt x="408" y="331"/>
                  </a:lnTo>
                  <a:lnTo>
                    <a:pt x="401" y="339"/>
                  </a:lnTo>
                  <a:lnTo>
                    <a:pt x="390" y="347"/>
                  </a:lnTo>
                  <a:lnTo>
                    <a:pt x="374" y="360"/>
                  </a:lnTo>
                  <a:lnTo>
                    <a:pt x="357" y="371"/>
                  </a:lnTo>
                  <a:lnTo>
                    <a:pt x="344" y="378"/>
                  </a:lnTo>
                  <a:lnTo>
                    <a:pt x="334" y="384"/>
                  </a:lnTo>
                  <a:lnTo>
                    <a:pt x="325" y="387"/>
                  </a:lnTo>
                  <a:lnTo>
                    <a:pt x="318" y="391"/>
                  </a:lnTo>
                  <a:lnTo>
                    <a:pt x="309" y="394"/>
                  </a:lnTo>
                  <a:lnTo>
                    <a:pt x="299" y="400"/>
                  </a:lnTo>
                  <a:lnTo>
                    <a:pt x="287" y="409"/>
                  </a:lnTo>
                  <a:lnTo>
                    <a:pt x="275" y="418"/>
                  </a:lnTo>
                  <a:lnTo>
                    <a:pt x="266" y="423"/>
                  </a:lnTo>
                  <a:lnTo>
                    <a:pt x="258" y="426"/>
                  </a:lnTo>
                  <a:lnTo>
                    <a:pt x="253" y="428"/>
                  </a:lnTo>
                  <a:lnTo>
                    <a:pt x="246" y="430"/>
                  </a:lnTo>
                  <a:lnTo>
                    <a:pt x="238" y="434"/>
                  </a:lnTo>
                  <a:lnTo>
                    <a:pt x="229" y="440"/>
                  </a:lnTo>
                  <a:lnTo>
                    <a:pt x="217" y="450"/>
                  </a:lnTo>
                  <a:lnTo>
                    <a:pt x="193" y="470"/>
                  </a:lnTo>
                  <a:lnTo>
                    <a:pt x="176" y="483"/>
                  </a:lnTo>
                  <a:lnTo>
                    <a:pt x="172" y="489"/>
                  </a:lnTo>
                  <a:lnTo>
                    <a:pt x="169" y="494"/>
                  </a:lnTo>
                  <a:lnTo>
                    <a:pt x="168" y="501"/>
                  </a:lnTo>
                  <a:lnTo>
                    <a:pt x="168" y="508"/>
                  </a:lnTo>
                  <a:lnTo>
                    <a:pt x="172" y="521"/>
                  </a:lnTo>
                  <a:lnTo>
                    <a:pt x="176" y="531"/>
                  </a:lnTo>
                  <a:lnTo>
                    <a:pt x="177" y="535"/>
                  </a:lnTo>
                  <a:lnTo>
                    <a:pt x="176" y="541"/>
                  </a:lnTo>
                  <a:lnTo>
                    <a:pt x="174" y="546"/>
                  </a:lnTo>
                  <a:lnTo>
                    <a:pt x="168" y="553"/>
                  </a:lnTo>
                  <a:lnTo>
                    <a:pt x="161" y="558"/>
                  </a:lnTo>
                  <a:lnTo>
                    <a:pt x="158" y="561"/>
                  </a:lnTo>
                  <a:lnTo>
                    <a:pt x="155" y="561"/>
                  </a:lnTo>
                  <a:lnTo>
                    <a:pt x="154" y="559"/>
                  </a:lnTo>
                  <a:lnTo>
                    <a:pt x="153" y="558"/>
                  </a:lnTo>
                  <a:lnTo>
                    <a:pt x="152" y="559"/>
                  </a:lnTo>
                  <a:lnTo>
                    <a:pt x="151" y="564"/>
                  </a:lnTo>
                  <a:lnTo>
                    <a:pt x="147" y="574"/>
                  </a:lnTo>
                  <a:lnTo>
                    <a:pt x="143" y="583"/>
                  </a:lnTo>
                  <a:lnTo>
                    <a:pt x="140" y="587"/>
                  </a:lnTo>
                  <a:lnTo>
                    <a:pt x="139" y="590"/>
                  </a:lnTo>
                  <a:lnTo>
                    <a:pt x="138" y="594"/>
                  </a:lnTo>
                  <a:lnTo>
                    <a:pt x="137" y="601"/>
                  </a:lnTo>
                  <a:lnTo>
                    <a:pt x="137" y="615"/>
                  </a:lnTo>
                  <a:lnTo>
                    <a:pt x="136" y="638"/>
                  </a:lnTo>
                  <a:lnTo>
                    <a:pt x="134" y="673"/>
                  </a:lnTo>
                  <a:lnTo>
                    <a:pt x="132" y="737"/>
                  </a:lnTo>
                  <a:lnTo>
                    <a:pt x="131" y="774"/>
                  </a:lnTo>
                  <a:lnTo>
                    <a:pt x="130" y="784"/>
                  </a:lnTo>
                  <a:lnTo>
                    <a:pt x="129" y="792"/>
                  </a:lnTo>
                  <a:lnTo>
                    <a:pt x="127" y="800"/>
                  </a:lnTo>
                  <a:lnTo>
                    <a:pt x="122" y="809"/>
                  </a:lnTo>
                  <a:lnTo>
                    <a:pt x="113" y="825"/>
                  </a:lnTo>
                  <a:lnTo>
                    <a:pt x="106" y="839"/>
                  </a:lnTo>
                  <a:lnTo>
                    <a:pt x="98" y="850"/>
                  </a:lnTo>
                  <a:lnTo>
                    <a:pt x="89" y="862"/>
                  </a:lnTo>
                  <a:lnTo>
                    <a:pt x="81" y="872"/>
                  </a:lnTo>
                  <a:lnTo>
                    <a:pt x="75" y="878"/>
                  </a:lnTo>
                  <a:lnTo>
                    <a:pt x="67" y="887"/>
                  </a:lnTo>
                  <a:lnTo>
                    <a:pt x="53" y="904"/>
                  </a:lnTo>
                  <a:lnTo>
                    <a:pt x="35" y="922"/>
                  </a:lnTo>
                  <a:lnTo>
                    <a:pt x="22" y="934"/>
                  </a:lnTo>
                  <a:lnTo>
                    <a:pt x="17" y="939"/>
                  </a:lnTo>
                  <a:lnTo>
                    <a:pt x="14" y="946"/>
                  </a:lnTo>
                  <a:lnTo>
                    <a:pt x="12" y="952"/>
                  </a:lnTo>
                  <a:lnTo>
                    <a:pt x="11" y="961"/>
                  </a:lnTo>
                  <a:lnTo>
                    <a:pt x="11" y="978"/>
                  </a:lnTo>
                  <a:lnTo>
                    <a:pt x="10" y="993"/>
                  </a:lnTo>
                  <a:lnTo>
                    <a:pt x="11" y="1001"/>
                  </a:lnTo>
                  <a:lnTo>
                    <a:pt x="11" y="1008"/>
                  </a:lnTo>
                  <a:lnTo>
                    <a:pt x="13" y="1015"/>
                  </a:lnTo>
                  <a:lnTo>
                    <a:pt x="15" y="1023"/>
                  </a:lnTo>
                  <a:lnTo>
                    <a:pt x="17" y="1030"/>
                  </a:lnTo>
                  <a:lnTo>
                    <a:pt x="20" y="1037"/>
                  </a:lnTo>
                  <a:lnTo>
                    <a:pt x="20" y="1043"/>
                  </a:lnTo>
                  <a:lnTo>
                    <a:pt x="20" y="1048"/>
                  </a:lnTo>
                  <a:lnTo>
                    <a:pt x="18" y="1054"/>
                  </a:lnTo>
                  <a:lnTo>
                    <a:pt x="16" y="1058"/>
                  </a:lnTo>
                  <a:lnTo>
                    <a:pt x="14" y="1064"/>
                  </a:lnTo>
                  <a:lnTo>
                    <a:pt x="11" y="1068"/>
                  </a:lnTo>
                  <a:lnTo>
                    <a:pt x="9" y="1074"/>
                  </a:lnTo>
                  <a:lnTo>
                    <a:pt x="9" y="1083"/>
                  </a:lnTo>
                  <a:lnTo>
                    <a:pt x="9" y="1094"/>
                  </a:lnTo>
                  <a:lnTo>
                    <a:pt x="10" y="1105"/>
                  </a:lnTo>
                  <a:lnTo>
                    <a:pt x="11" y="1118"/>
                  </a:lnTo>
                  <a:lnTo>
                    <a:pt x="12" y="1131"/>
                  </a:lnTo>
                  <a:lnTo>
                    <a:pt x="12" y="1143"/>
                  </a:lnTo>
                  <a:lnTo>
                    <a:pt x="11" y="1154"/>
                  </a:lnTo>
                  <a:lnTo>
                    <a:pt x="10" y="1159"/>
                  </a:lnTo>
                  <a:lnTo>
                    <a:pt x="9" y="1162"/>
                  </a:lnTo>
                  <a:lnTo>
                    <a:pt x="7" y="1164"/>
                  </a:lnTo>
                  <a:lnTo>
                    <a:pt x="6" y="1167"/>
                  </a:lnTo>
                  <a:lnTo>
                    <a:pt x="4" y="1167"/>
                  </a:lnTo>
                  <a:lnTo>
                    <a:pt x="1" y="1165"/>
                  </a:lnTo>
                  <a:lnTo>
                    <a:pt x="1" y="1165"/>
                  </a:lnTo>
                  <a:lnTo>
                    <a:pt x="0" y="1165"/>
                  </a:lnTo>
                  <a:lnTo>
                    <a:pt x="0" y="1167"/>
                  </a:lnTo>
                  <a:lnTo>
                    <a:pt x="0" y="1168"/>
                  </a:lnTo>
                  <a:lnTo>
                    <a:pt x="2" y="1173"/>
                  </a:lnTo>
                  <a:lnTo>
                    <a:pt x="7" y="1183"/>
                  </a:lnTo>
                  <a:lnTo>
                    <a:pt x="11" y="1195"/>
                  </a:lnTo>
                  <a:lnTo>
                    <a:pt x="12" y="1202"/>
                  </a:lnTo>
                  <a:lnTo>
                    <a:pt x="12" y="1206"/>
                  </a:lnTo>
                  <a:lnTo>
                    <a:pt x="11" y="1209"/>
                  </a:lnTo>
                  <a:lnTo>
                    <a:pt x="10" y="1210"/>
                  </a:lnTo>
                  <a:lnTo>
                    <a:pt x="11" y="1211"/>
                  </a:lnTo>
                  <a:lnTo>
                    <a:pt x="15" y="1214"/>
                  </a:lnTo>
                  <a:lnTo>
                    <a:pt x="23" y="1221"/>
                  </a:lnTo>
                  <a:lnTo>
                    <a:pt x="28" y="1224"/>
                  </a:lnTo>
                  <a:lnTo>
                    <a:pt x="35" y="1227"/>
                  </a:lnTo>
                  <a:lnTo>
                    <a:pt x="41" y="1230"/>
                  </a:lnTo>
                  <a:lnTo>
                    <a:pt x="47" y="1231"/>
                  </a:lnTo>
                  <a:lnTo>
                    <a:pt x="59" y="1232"/>
                  </a:lnTo>
                  <a:lnTo>
                    <a:pt x="71" y="1233"/>
                  </a:lnTo>
                  <a:lnTo>
                    <a:pt x="90" y="1231"/>
                  </a:lnTo>
                  <a:lnTo>
                    <a:pt x="98" y="1228"/>
                  </a:lnTo>
                  <a:lnTo>
                    <a:pt x="102" y="1225"/>
                  </a:lnTo>
                  <a:lnTo>
                    <a:pt x="113" y="1216"/>
                  </a:lnTo>
                  <a:lnTo>
                    <a:pt x="119" y="1211"/>
                  </a:lnTo>
                  <a:lnTo>
                    <a:pt x="126" y="1204"/>
                  </a:lnTo>
                  <a:lnTo>
                    <a:pt x="131" y="1199"/>
                  </a:lnTo>
                  <a:lnTo>
                    <a:pt x="134" y="1192"/>
                  </a:lnTo>
                  <a:lnTo>
                    <a:pt x="142" y="1178"/>
                  </a:lnTo>
                  <a:lnTo>
                    <a:pt x="143" y="1175"/>
                  </a:lnTo>
                  <a:lnTo>
                    <a:pt x="154" y="1172"/>
                  </a:lnTo>
                  <a:lnTo>
                    <a:pt x="182" y="1163"/>
                  </a:lnTo>
                  <a:lnTo>
                    <a:pt x="197" y="1158"/>
                  </a:lnTo>
                  <a:lnTo>
                    <a:pt x="212" y="1150"/>
                  </a:lnTo>
                  <a:lnTo>
                    <a:pt x="218" y="1146"/>
                  </a:lnTo>
                  <a:lnTo>
                    <a:pt x="224" y="1140"/>
                  </a:lnTo>
                  <a:lnTo>
                    <a:pt x="229" y="1136"/>
                  </a:lnTo>
                  <a:lnTo>
                    <a:pt x="234" y="1130"/>
                  </a:lnTo>
                  <a:lnTo>
                    <a:pt x="245" y="1109"/>
                  </a:lnTo>
                  <a:lnTo>
                    <a:pt x="266" y="1069"/>
                  </a:lnTo>
                  <a:lnTo>
                    <a:pt x="293" y="1019"/>
                  </a:lnTo>
                  <a:lnTo>
                    <a:pt x="323" y="960"/>
                  </a:lnTo>
                  <a:lnTo>
                    <a:pt x="355" y="902"/>
                  </a:lnTo>
                  <a:lnTo>
                    <a:pt x="384" y="846"/>
                  </a:lnTo>
                  <a:lnTo>
                    <a:pt x="407" y="801"/>
                  </a:lnTo>
                  <a:lnTo>
                    <a:pt x="423" y="771"/>
                  </a:lnTo>
                  <a:lnTo>
                    <a:pt x="436" y="746"/>
                  </a:lnTo>
                  <a:lnTo>
                    <a:pt x="449" y="714"/>
                  </a:lnTo>
                  <a:lnTo>
                    <a:pt x="466" y="676"/>
                  </a:lnTo>
                  <a:lnTo>
                    <a:pt x="481" y="637"/>
                  </a:lnTo>
                  <a:lnTo>
                    <a:pt x="496" y="599"/>
                  </a:lnTo>
                  <a:lnTo>
                    <a:pt x="509" y="566"/>
                  </a:lnTo>
                  <a:lnTo>
                    <a:pt x="520" y="540"/>
                  </a:lnTo>
                  <a:lnTo>
                    <a:pt x="526" y="524"/>
                  </a:lnTo>
                  <a:lnTo>
                    <a:pt x="533" y="504"/>
                  </a:lnTo>
                  <a:lnTo>
                    <a:pt x="537" y="482"/>
                  </a:lnTo>
                  <a:lnTo>
                    <a:pt x="541" y="472"/>
                  </a:lnTo>
                  <a:lnTo>
                    <a:pt x="545" y="463"/>
                  </a:lnTo>
                  <a:lnTo>
                    <a:pt x="547" y="459"/>
                  </a:lnTo>
                  <a:lnTo>
                    <a:pt x="551" y="456"/>
                  </a:lnTo>
                  <a:lnTo>
                    <a:pt x="555" y="452"/>
                  </a:lnTo>
                  <a:lnTo>
                    <a:pt x="560" y="450"/>
                  </a:lnTo>
                  <a:lnTo>
                    <a:pt x="567" y="446"/>
                  </a:lnTo>
                  <a:lnTo>
                    <a:pt x="575" y="441"/>
                  </a:lnTo>
                  <a:lnTo>
                    <a:pt x="581" y="437"/>
                  </a:lnTo>
                  <a:lnTo>
                    <a:pt x="585" y="432"/>
                  </a:lnTo>
                  <a:lnTo>
                    <a:pt x="589" y="428"/>
                  </a:lnTo>
                  <a:lnTo>
                    <a:pt x="592" y="423"/>
                  </a:lnTo>
                  <a:lnTo>
                    <a:pt x="595" y="416"/>
                  </a:lnTo>
                  <a:lnTo>
                    <a:pt x="596" y="409"/>
                  </a:lnTo>
                  <a:lnTo>
                    <a:pt x="599" y="393"/>
                  </a:lnTo>
                  <a:lnTo>
                    <a:pt x="602" y="376"/>
                  </a:lnTo>
                  <a:lnTo>
                    <a:pt x="604" y="364"/>
                  </a:lnTo>
                  <a:lnTo>
                    <a:pt x="605" y="360"/>
                  </a:lnTo>
                  <a:lnTo>
                    <a:pt x="613" y="354"/>
                  </a:lnTo>
                  <a:lnTo>
                    <a:pt x="634" y="339"/>
                  </a:lnTo>
                  <a:lnTo>
                    <a:pt x="639" y="333"/>
                  </a:lnTo>
                  <a:lnTo>
                    <a:pt x="646" y="326"/>
                  </a:lnTo>
                  <a:lnTo>
                    <a:pt x="651" y="319"/>
                  </a:lnTo>
                  <a:lnTo>
                    <a:pt x="656" y="312"/>
                  </a:lnTo>
                  <a:lnTo>
                    <a:pt x="663" y="299"/>
                  </a:lnTo>
                  <a:lnTo>
                    <a:pt x="667" y="293"/>
                  </a:lnTo>
                  <a:lnTo>
                    <a:pt x="667" y="288"/>
                  </a:lnTo>
                  <a:lnTo>
                    <a:pt x="666" y="275"/>
                  </a:lnTo>
                  <a:lnTo>
                    <a:pt x="664" y="257"/>
                  </a:lnTo>
                  <a:lnTo>
                    <a:pt x="662" y="240"/>
                  </a:lnTo>
                  <a:lnTo>
                    <a:pt x="659" y="223"/>
                  </a:lnTo>
                  <a:lnTo>
                    <a:pt x="657" y="204"/>
                  </a:lnTo>
                  <a:lnTo>
                    <a:pt x="655" y="188"/>
                  </a:lnTo>
                  <a:lnTo>
                    <a:pt x="653" y="183"/>
                  </a:lnTo>
                  <a:lnTo>
                    <a:pt x="662" y="129"/>
                  </a:lnTo>
                  <a:lnTo>
                    <a:pt x="664" y="124"/>
                  </a:lnTo>
                  <a:lnTo>
                    <a:pt x="668" y="115"/>
                  </a:lnTo>
                  <a:lnTo>
                    <a:pt x="669" y="109"/>
                  </a:lnTo>
                  <a:lnTo>
                    <a:pt x="669" y="102"/>
                  </a:lnTo>
                  <a:lnTo>
                    <a:pt x="669" y="97"/>
                  </a:lnTo>
                  <a:lnTo>
                    <a:pt x="667" y="91"/>
                  </a:lnTo>
                  <a:close/>
                </a:path>
              </a:pathLst>
            </a:custGeom>
            <a:solidFill>
              <a:srgbClr val="AAD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7">
              <a:extLst>
                <a:ext uri="{FF2B5EF4-FFF2-40B4-BE49-F238E27FC236}">
                  <a16:creationId xmlns:a16="http://schemas.microsoft.com/office/drawing/2014/main" id="{FAC83907-9BC0-3B12-7647-B44568040B93}"/>
                </a:ext>
              </a:extLst>
            </p:cNvPr>
            <p:cNvSpPr>
              <a:spLocks noEditPoints="1"/>
            </p:cNvSpPr>
            <p:nvPr/>
          </p:nvSpPr>
          <p:spPr bwMode="auto">
            <a:xfrm>
              <a:off x="14638002" y="4787728"/>
              <a:ext cx="3389962" cy="2450231"/>
            </a:xfrm>
            <a:custGeom>
              <a:avLst/>
              <a:gdLst>
                <a:gd name="T0" fmla="*/ 128 w 8314"/>
                <a:gd name="T1" fmla="*/ 308 h 6014"/>
                <a:gd name="T2" fmla="*/ 103 w 8314"/>
                <a:gd name="T3" fmla="*/ 745 h 6014"/>
                <a:gd name="T4" fmla="*/ 30 w 8314"/>
                <a:gd name="T5" fmla="*/ 1174 h 6014"/>
                <a:gd name="T6" fmla="*/ 168 w 8314"/>
                <a:gd name="T7" fmla="*/ 1634 h 6014"/>
                <a:gd name="T8" fmla="*/ 497 w 8314"/>
                <a:gd name="T9" fmla="*/ 2067 h 6014"/>
                <a:gd name="T10" fmla="*/ 969 w 8314"/>
                <a:gd name="T11" fmla="*/ 2393 h 6014"/>
                <a:gd name="T12" fmla="*/ 1486 w 8314"/>
                <a:gd name="T13" fmla="*/ 2356 h 6014"/>
                <a:gd name="T14" fmla="*/ 1859 w 8314"/>
                <a:gd name="T15" fmla="*/ 2180 h 6014"/>
                <a:gd name="T16" fmla="*/ 2228 w 8314"/>
                <a:gd name="T17" fmla="*/ 2367 h 6014"/>
                <a:gd name="T18" fmla="*/ 2564 w 8314"/>
                <a:gd name="T19" fmla="*/ 2385 h 6014"/>
                <a:gd name="T20" fmla="*/ 2618 w 8314"/>
                <a:gd name="T21" fmla="*/ 2759 h 6014"/>
                <a:gd name="T22" fmla="*/ 2593 w 8314"/>
                <a:gd name="T23" fmla="*/ 3084 h 6014"/>
                <a:gd name="T24" fmla="*/ 2861 w 8314"/>
                <a:gd name="T25" fmla="*/ 3546 h 6014"/>
                <a:gd name="T26" fmla="*/ 2917 w 8314"/>
                <a:gd name="T27" fmla="*/ 3759 h 6014"/>
                <a:gd name="T28" fmla="*/ 2863 w 8314"/>
                <a:gd name="T29" fmla="*/ 4259 h 6014"/>
                <a:gd name="T30" fmla="*/ 2821 w 8314"/>
                <a:gd name="T31" fmla="*/ 4842 h 6014"/>
                <a:gd name="T32" fmla="*/ 3097 w 8314"/>
                <a:gd name="T33" fmla="*/ 5562 h 6014"/>
                <a:gd name="T34" fmla="*/ 3170 w 8314"/>
                <a:gd name="T35" fmla="*/ 5854 h 6014"/>
                <a:gd name="T36" fmla="*/ 3307 w 8314"/>
                <a:gd name="T37" fmla="*/ 6014 h 6014"/>
                <a:gd name="T38" fmla="*/ 3730 w 8314"/>
                <a:gd name="T39" fmla="*/ 5920 h 6014"/>
                <a:gd name="T40" fmla="*/ 4404 w 8314"/>
                <a:gd name="T41" fmla="*/ 5391 h 6014"/>
                <a:gd name="T42" fmla="*/ 4773 w 8314"/>
                <a:gd name="T43" fmla="*/ 4873 h 6014"/>
                <a:gd name="T44" fmla="*/ 5067 w 8314"/>
                <a:gd name="T45" fmla="*/ 4380 h 6014"/>
                <a:gd name="T46" fmla="*/ 5335 w 8314"/>
                <a:gd name="T47" fmla="*/ 3754 h 6014"/>
                <a:gd name="T48" fmla="*/ 5267 w 8314"/>
                <a:gd name="T49" fmla="*/ 3336 h 6014"/>
                <a:gd name="T50" fmla="*/ 5667 w 8314"/>
                <a:gd name="T51" fmla="*/ 2649 h 6014"/>
                <a:gd name="T52" fmla="*/ 6248 w 8314"/>
                <a:gd name="T53" fmla="*/ 1670 h 6014"/>
                <a:gd name="T54" fmla="*/ 5989 w 8314"/>
                <a:gd name="T55" fmla="*/ 1548 h 6014"/>
                <a:gd name="T56" fmla="*/ 5673 w 8314"/>
                <a:gd name="T57" fmla="*/ 1442 h 6014"/>
                <a:gd name="T58" fmla="*/ 6126 w 8314"/>
                <a:gd name="T59" fmla="*/ 1224 h 6014"/>
                <a:gd name="T60" fmla="*/ 6466 w 8314"/>
                <a:gd name="T61" fmla="*/ 945 h 6014"/>
                <a:gd name="T62" fmla="*/ 6689 w 8314"/>
                <a:gd name="T63" fmla="*/ 637 h 6014"/>
                <a:gd name="T64" fmla="*/ 6503 w 8314"/>
                <a:gd name="T65" fmla="*/ 90 h 6014"/>
                <a:gd name="T66" fmla="*/ 6222 w 8314"/>
                <a:gd name="T67" fmla="*/ 212 h 6014"/>
                <a:gd name="T68" fmla="*/ 5169 w 8314"/>
                <a:gd name="T69" fmla="*/ 195 h 6014"/>
                <a:gd name="T70" fmla="*/ 5458 w 8314"/>
                <a:gd name="T71" fmla="*/ 704 h 6014"/>
                <a:gd name="T72" fmla="*/ 5614 w 8314"/>
                <a:gd name="T73" fmla="*/ 1076 h 6014"/>
                <a:gd name="T74" fmla="*/ 5506 w 8314"/>
                <a:gd name="T75" fmla="*/ 1256 h 6014"/>
                <a:gd name="T76" fmla="*/ 5329 w 8314"/>
                <a:gd name="T77" fmla="*/ 1009 h 6014"/>
                <a:gd name="T78" fmla="*/ 5171 w 8314"/>
                <a:gd name="T79" fmla="*/ 537 h 6014"/>
                <a:gd name="T80" fmla="*/ 4983 w 8314"/>
                <a:gd name="T81" fmla="*/ 205 h 6014"/>
                <a:gd name="T82" fmla="*/ 6804 w 8314"/>
                <a:gd name="T83" fmla="*/ 159 h 6014"/>
                <a:gd name="T84" fmla="*/ 7222 w 8314"/>
                <a:gd name="T85" fmla="*/ 282 h 6014"/>
                <a:gd name="T86" fmla="*/ 7322 w 8314"/>
                <a:gd name="T87" fmla="*/ 590 h 6014"/>
                <a:gd name="T88" fmla="*/ 7516 w 8314"/>
                <a:gd name="T89" fmla="*/ 973 h 6014"/>
                <a:gd name="T90" fmla="*/ 7671 w 8314"/>
                <a:gd name="T91" fmla="*/ 1590 h 6014"/>
                <a:gd name="T92" fmla="*/ 7815 w 8314"/>
                <a:gd name="T93" fmla="*/ 1490 h 6014"/>
                <a:gd name="T94" fmla="*/ 7966 w 8314"/>
                <a:gd name="T95" fmla="*/ 815 h 6014"/>
                <a:gd name="T96" fmla="*/ 8132 w 8314"/>
                <a:gd name="T97" fmla="*/ 613 h 6014"/>
                <a:gd name="T98" fmla="*/ 8252 w 8314"/>
                <a:gd name="T99" fmla="*/ 1423 h 6014"/>
                <a:gd name="T100" fmla="*/ 1840 w 8314"/>
                <a:gd name="T101" fmla="*/ 1600 h 6014"/>
                <a:gd name="T102" fmla="*/ 1657 w 8314"/>
                <a:gd name="T103" fmla="*/ 1604 h 6014"/>
                <a:gd name="T104" fmla="*/ 1418 w 8314"/>
                <a:gd name="T105" fmla="*/ 1640 h 6014"/>
                <a:gd name="T106" fmla="*/ 1338 w 8314"/>
                <a:gd name="T107" fmla="*/ 1745 h 6014"/>
                <a:gd name="T108" fmla="*/ 1178 w 8314"/>
                <a:gd name="T109" fmla="*/ 1721 h 6014"/>
                <a:gd name="T110" fmla="*/ 1237 w 8314"/>
                <a:gd name="T111" fmla="*/ 1545 h 6014"/>
                <a:gd name="T112" fmla="*/ 1345 w 8314"/>
                <a:gd name="T113" fmla="*/ 1411 h 6014"/>
                <a:gd name="T114" fmla="*/ 1602 w 8314"/>
                <a:gd name="T115" fmla="*/ 1215 h 6014"/>
                <a:gd name="T116" fmla="*/ 1788 w 8314"/>
                <a:gd name="T117" fmla="*/ 1419 h 6014"/>
                <a:gd name="T118" fmla="*/ 4798 w 8314"/>
                <a:gd name="T119" fmla="*/ 2940 h 6014"/>
                <a:gd name="T120" fmla="*/ 4666 w 8314"/>
                <a:gd name="T121" fmla="*/ 3023 h 6014"/>
                <a:gd name="T122" fmla="*/ 4734 w 8314"/>
                <a:gd name="T123" fmla="*/ 280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314" h="6014">
                  <a:moveTo>
                    <a:pt x="300" y="0"/>
                  </a:moveTo>
                  <a:lnTo>
                    <a:pt x="297" y="8"/>
                  </a:lnTo>
                  <a:lnTo>
                    <a:pt x="295" y="17"/>
                  </a:lnTo>
                  <a:lnTo>
                    <a:pt x="294" y="26"/>
                  </a:lnTo>
                  <a:lnTo>
                    <a:pt x="293" y="36"/>
                  </a:lnTo>
                  <a:lnTo>
                    <a:pt x="294" y="40"/>
                  </a:lnTo>
                  <a:lnTo>
                    <a:pt x="295" y="43"/>
                  </a:lnTo>
                  <a:lnTo>
                    <a:pt x="296" y="46"/>
                  </a:lnTo>
                  <a:lnTo>
                    <a:pt x="298" y="48"/>
                  </a:lnTo>
                  <a:lnTo>
                    <a:pt x="302" y="51"/>
                  </a:lnTo>
                  <a:lnTo>
                    <a:pt x="303" y="53"/>
                  </a:lnTo>
                  <a:lnTo>
                    <a:pt x="303" y="56"/>
                  </a:lnTo>
                  <a:lnTo>
                    <a:pt x="302" y="58"/>
                  </a:lnTo>
                  <a:lnTo>
                    <a:pt x="298" y="60"/>
                  </a:lnTo>
                  <a:lnTo>
                    <a:pt x="295" y="64"/>
                  </a:lnTo>
                  <a:lnTo>
                    <a:pt x="282" y="74"/>
                  </a:lnTo>
                  <a:lnTo>
                    <a:pt x="260" y="90"/>
                  </a:lnTo>
                  <a:lnTo>
                    <a:pt x="238" y="104"/>
                  </a:lnTo>
                  <a:lnTo>
                    <a:pt x="222" y="114"/>
                  </a:lnTo>
                  <a:lnTo>
                    <a:pt x="211" y="118"/>
                  </a:lnTo>
                  <a:lnTo>
                    <a:pt x="205" y="121"/>
                  </a:lnTo>
                  <a:lnTo>
                    <a:pt x="201" y="122"/>
                  </a:lnTo>
                  <a:lnTo>
                    <a:pt x="198" y="124"/>
                  </a:lnTo>
                  <a:lnTo>
                    <a:pt x="195" y="129"/>
                  </a:lnTo>
                  <a:lnTo>
                    <a:pt x="190" y="139"/>
                  </a:lnTo>
                  <a:lnTo>
                    <a:pt x="185" y="152"/>
                  </a:lnTo>
                  <a:lnTo>
                    <a:pt x="180" y="163"/>
                  </a:lnTo>
                  <a:lnTo>
                    <a:pt x="177" y="173"/>
                  </a:lnTo>
                  <a:lnTo>
                    <a:pt x="175" y="182"/>
                  </a:lnTo>
                  <a:lnTo>
                    <a:pt x="173" y="199"/>
                  </a:lnTo>
                  <a:lnTo>
                    <a:pt x="169" y="213"/>
                  </a:lnTo>
                  <a:lnTo>
                    <a:pt x="169" y="218"/>
                  </a:lnTo>
                  <a:lnTo>
                    <a:pt x="170" y="220"/>
                  </a:lnTo>
                  <a:lnTo>
                    <a:pt x="171" y="222"/>
                  </a:lnTo>
                  <a:lnTo>
                    <a:pt x="173" y="223"/>
                  </a:lnTo>
                  <a:lnTo>
                    <a:pt x="173" y="227"/>
                  </a:lnTo>
                  <a:lnTo>
                    <a:pt x="170" y="233"/>
                  </a:lnTo>
                  <a:lnTo>
                    <a:pt x="166" y="243"/>
                  </a:lnTo>
                  <a:lnTo>
                    <a:pt x="157" y="259"/>
                  </a:lnTo>
                  <a:lnTo>
                    <a:pt x="143" y="282"/>
                  </a:lnTo>
                  <a:lnTo>
                    <a:pt x="138" y="288"/>
                  </a:lnTo>
                  <a:lnTo>
                    <a:pt x="136" y="292"/>
                  </a:lnTo>
                  <a:lnTo>
                    <a:pt x="128" y="308"/>
                  </a:lnTo>
                  <a:lnTo>
                    <a:pt x="114" y="340"/>
                  </a:lnTo>
                  <a:lnTo>
                    <a:pt x="97" y="376"/>
                  </a:lnTo>
                  <a:lnTo>
                    <a:pt x="84" y="403"/>
                  </a:lnTo>
                  <a:lnTo>
                    <a:pt x="79" y="415"/>
                  </a:lnTo>
                  <a:lnTo>
                    <a:pt x="78" y="413"/>
                  </a:lnTo>
                  <a:lnTo>
                    <a:pt x="75" y="413"/>
                  </a:lnTo>
                  <a:lnTo>
                    <a:pt x="73" y="414"/>
                  </a:lnTo>
                  <a:lnTo>
                    <a:pt x="70" y="419"/>
                  </a:lnTo>
                  <a:lnTo>
                    <a:pt x="67" y="425"/>
                  </a:lnTo>
                  <a:lnTo>
                    <a:pt x="62" y="435"/>
                  </a:lnTo>
                  <a:lnTo>
                    <a:pt x="53" y="460"/>
                  </a:lnTo>
                  <a:lnTo>
                    <a:pt x="47" y="482"/>
                  </a:lnTo>
                  <a:lnTo>
                    <a:pt x="44" y="494"/>
                  </a:lnTo>
                  <a:lnTo>
                    <a:pt x="43" y="506"/>
                  </a:lnTo>
                  <a:lnTo>
                    <a:pt x="43" y="520"/>
                  </a:lnTo>
                  <a:lnTo>
                    <a:pt x="46" y="535"/>
                  </a:lnTo>
                  <a:lnTo>
                    <a:pt x="49" y="548"/>
                  </a:lnTo>
                  <a:lnTo>
                    <a:pt x="53" y="557"/>
                  </a:lnTo>
                  <a:lnTo>
                    <a:pt x="58" y="562"/>
                  </a:lnTo>
                  <a:lnTo>
                    <a:pt x="63" y="567"/>
                  </a:lnTo>
                  <a:lnTo>
                    <a:pt x="69" y="569"/>
                  </a:lnTo>
                  <a:lnTo>
                    <a:pt x="75" y="572"/>
                  </a:lnTo>
                  <a:lnTo>
                    <a:pt x="81" y="575"/>
                  </a:lnTo>
                  <a:lnTo>
                    <a:pt x="87" y="580"/>
                  </a:lnTo>
                  <a:lnTo>
                    <a:pt x="100" y="589"/>
                  </a:lnTo>
                  <a:lnTo>
                    <a:pt x="110" y="595"/>
                  </a:lnTo>
                  <a:lnTo>
                    <a:pt x="114" y="599"/>
                  </a:lnTo>
                  <a:lnTo>
                    <a:pt x="117" y="605"/>
                  </a:lnTo>
                  <a:lnTo>
                    <a:pt x="120" y="613"/>
                  </a:lnTo>
                  <a:lnTo>
                    <a:pt x="120" y="625"/>
                  </a:lnTo>
                  <a:lnTo>
                    <a:pt x="120" y="648"/>
                  </a:lnTo>
                  <a:lnTo>
                    <a:pt x="118" y="665"/>
                  </a:lnTo>
                  <a:lnTo>
                    <a:pt x="116" y="677"/>
                  </a:lnTo>
                  <a:lnTo>
                    <a:pt x="116" y="691"/>
                  </a:lnTo>
                  <a:lnTo>
                    <a:pt x="116" y="697"/>
                  </a:lnTo>
                  <a:lnTo>
                    <a:pt x="118" y="698"/>
                  </a:lnTo>
                  <a:lnTo>
                    <a:pt x="121" y="698"/>
                  </a:lnTo>
                  <a:lnTo>
                    <a:pt x="122" y="697"/>
                  </a:lnTo>
                  <a:lnTo>
                    <a:pt x="123" y="698"/>
                  </a:lnTo>
                  <a:lnTo>
                    <a:pt x="116" y="711"/>
                  </a:lnTo>
                  <a:lnTo>
                    <a:pt x="111" y="723"/>
                  </a:lnTo>
                  <a:lnTo>
                    <a:pt x="106" y="734"/>
                  </a:lnTo>
                  <a:lnTo>
                    <a:pt x="103" y="745"/>
                  </a:lnTo>
                  <a:lnTo>
                    <a:pt x="100" y="755"/>
                  </a:lnTo>
                  <a:lnTo>
                    <a:pt x="99" y="764"/>
                  </a:lnTo>
                  <a:lnTo>
                    <a:pt x="99" y="772"/>
                  </a:lnTo>
                  <a:lnTo>
                    <a:pt x="99" y="780"/>
                  </a:lnTo>
                  <a:lnTo>
                    <a:pt x="100" y="786"/>
                  </a:lnTo>
                  <a:lnTo>
                    <a:pt x="101" y="792"/>
                  </a:lnTo>
                  <a:lnTo>
                    <a:pt x="100" y="790"/>
                  </a:lnTo>
                  <a:lnTo>
                    <a:pt x="100" y="790"/>
                  </a:lnTo>
                  <a:lnTo>
                    <a:pt x="104" y="803"/>
                  </a:lnTo>
                  <a:lnTo>
                    <a:pt x="111" y="828"/>
                  </a:lnTo>
                  <a:lnTo>
                    <a:pt x="117" y="860"/>
                  </a:lnTo>
                  <a:lnTo>
                    <a:pt x="120" y="877"/>
                  </a:lnTo>
                  <a:lnTo>
                    <a:pt x="122" y="893"/>
                  </a:lnTo>
                  <a:lnTo>
                    <a:pt x="124" y="909"/>
                  </a:lnTo>
                  <a:lnTo>
                    <a:pt x="124" y="922"/>
                  </a:lnTo>
                  <a:lnTo>
                    <a:pt x="124" y="932"/>
                  </a:lnTo>
                  <a:lnTo>
                    <a:pt x="123" y="938"/>
                  </a:lnTo>
                  <a:lnTo>
                    <a:pt x="121" y="941"/>
                  </a:lnTo>
                  <a:lnTo>
                    <a:pt x="118" y="944"/>
                  </a:lnTo>
                  <a:lnTo>
                    <a:pt x="115" y="950"/>
                  </a:lnTo>
                  <a:lnTo>
                    <a:pt x="112" y="957"/>
                  </a:lnTo>
                  <a:lnTo>
                    <a:pt x="108" y="972"/>
                  </a:lnTo>
                  <a:lnTo>
                    <a:pt x="104" y="992"/>
                  </a:lnTo>
                  <a:lnTo>
                    <a:pt x="97" y="1026"/>
                  </a:lnTo>
                  <a:lnTo>
                    <a:pt x="96" y="1037"/>
                  </a:lnTo>
                  <a:lnTo>
                    <a:pt x="95" y="1042"/>
                  </a:lnTo>
                  <a:lnTo>
                    <a:pt x="91" y="1058"/>
                  </a:lnTo>
                  <a:lnTo>
                    <a:pt x="90" y="1069"/>
                  </a:lnTo>
                  <a:lnTo>
                    <a:pt x="89" y="1078"/>
                  </a:lnTo>
                  <a:lnTo>
                    <a:pt x="89" y="1084"/>
                  </a:lnTo>
                  <a:lnTo>
                    <a:pt x="90" y="1090"/>
                  </a:lnTo>
                  <a:lnTo>
                    <a:pt x="90" y="1097"/>
                  </a:lnTo>
                  <a:lnTo>
                    <a:pt x="89" y="1102"/>
                  </a:lnTo>
                  <a:lnTo>
                    <a:pt x="85" y="1110"/>
                  </a:lnTo>
                  <a:lnTo>
                    <a:pt x="79" y="1120"/>
                  </a:lnTo>
                  <a:lnTo>
                    <a:pt x="64" y="1140"/>
                  </a:lnTo>
                  <a:lnTo>
                    <a:pt x="53" y="1156"/>
                  </a:lnTo>
                  <a:lnTo>
                    <a:pt x="48" y="1162"/>
                  </a:lnTo>
                  <a:lnTo>
                    <a:pt x="43" y="1167"/>
                  </a:lnTo>
                  <a:lnTo>
                    <a:pt x="38" y="1171"/>
                  </a:lnTo>
                  <a:lnTo>
                    <a:pt x="33" y="1173"/>
                  </a:lnTo>
                  <a:lnTo>
                    <a:pt x="31" y="1174"/>
                  </a:lnTo>
                  <a:lnTo>
                    <a:pt x="30" y="1174"/>
                  </a:lnTo>
                  <a:lnTo>
                    <a:pt x="29" y="1173"/>
                  </a:lnTo>
                  <a:lnTo>
                    <a:pt x="28" y="1172"/>
                  </a:lnTo>
                  <a:lnTo>
                    <a:pt x="28" y="1168"/>
                  </a:lnTo>
                  <a:lnTo>
                    <a:pt x="28" y="1166"/>
                  </a:lnTo>
                  <a:lnTo>
                    <a:pt x="27" y="1164"/>
                  </a:lnTo>
                  <a:lnTo>
                    <a:pt x="27" y="1165"/>
                  </a:lnTo>
                  <a:lnTo>
                    <a:pt x="25" y="1169"/>
                  </a:lnTo>
                  <a:lnTo>
                    <a:pt x="21" y="1177"/>
                  </a:lnTo>
                  <a:lnTo>
                    <a:pt x="12" y="1198"/>
                  </a:lnTo>
                  <a:lnTo>
                    <a:pt x="6" y="1215"/>
                  </a:lnTo>
                  <a:lnTo>
                    <a:pt x="2" y="1227"/>
                  </a:lnTo>
                  <a:lnTo>
                    <a:pt x="0" y="1231"/>
                  </a:lnTo>
                  <a:lnTo>
                    <a:pt x="26" y="1251"/>
                  </a:lnTo>
                  <a:lnTo>
                    <a:pt x="27" y="1252"/>
                  </a:lnTo>
                  <a:lnTo>
                    <a:pt x="29" y="1254"/>
                  </a:lnTo>
                  <a:lnTo>
                    <a:pt x="31" y="1258"/>
                  </a:lnTo>
                  <a:lnTo>
                    <a:pt x="32" y="1262"/>
                  </a:lnTo>
                  <a:lnTo>
                    <a:pt x="33" y="1268"/>
                  </a:lnTo>
                  <a:lnTo>
                    <a:pt x="33" y="1276"/>
                  </a:lnTo>
                  <a:lnTo>
                    <a:pt x="37" y="1306"/>
                  </a:lnTo>
                  <a:lnTo>
                    <a:pt x="43" y="1350"/>
                  </a:lnTo>
                  <a:lnTo>
                    <a:pt x="51" y="1396"/>
                  </a:lnTo>
                  <a:lnTo>
                    <a:pt x="54" y="1429"/>
                  </a:lnTo>
                  <a:lnTo>
                    <a:pt x="54" y="1438"/>
                  </a:lnTo>
                  <a:lnTo>
                    <a:pt x="57" y="1447"/>
                  </a:lnTo>
                  <a:lnTo>
                    <a:pt x="59" y="1453"/>
                  </a:lnTo>
                  <a:lnTo>
                    <a:pt x="62" y="1460"/>
                  </a:lnTo>
                  <a:lnTo>
                    <a:pt x="65" y="1467"/>
                  </a:lnTo>
                  <a:lnTo>
                    <a:pt x="70" y="1476"/>
                  </a:lnTo>
                  <a:lnTo>
                    <a:pt x="74" y="1487"/>
                  </a:lnTo>
                  <a:lnTo>
                    <a:pt x="79" y="1503"/>
                  </a:lnTo>
                  <a:lnTo>
                    <a:pt x="83" y="1517"/>
                  </a:lnTo>
                  <a:lnTo>
                    <a:pt x="89" y="1528"/>
                  </a:lnTo>
                  <a:lnTo>
                    <a:pt x="94" y="1536"/>
                  </a:lnTo>
                  <a:lnTo>
                    <a:pt x="100" y="1543"/>
                  </a:lnTo>
                  <a:lnTo>
                    <a:pt x="106" y="1549"/>
                  </a:lnTo>
                  <a:lnTo>
                    <a:pt x="114" y="1558"/>
                  </a:lnTo>
                  <a:lnTo>
                    <a:pt x="123" y="1569"/>
                  </a:lnTo>
                  <a:lnTo>
                    <a:pt x="133" y="1586"/>
                  </a:lnTo>
                  <a:lnTo>
                    <a:pt x="143" y="1602"/>
                  </a:lnTo>
                  <a:lnTo>
                    <a:pt x="153" y="1615"/>
                  </a:lnTo>
                  <a:lnTo>
                    <a:pt x="160" y="1626"/>
                  </a:lnTo>
                  <a:lnTo>
                    <a:pt x="168" y="1634"/>
                  </a:lnTo>
                  <a:lnTo>
                    <a:pt x="178" y="1644"/>
                  </a:lnTo>
                  <a:lnTo>
                    <a:pt x="181" y="1647"/>
                  </a:lnTo>
                  <a:lnTo>
                    <a:pt x="227" y="1679"/>
                  </a:lnTo>
                  <a:lnTo>
                    <a:pt x="229" y="1681"/>
                  </a:lnTo>
                  <a:lnTo>
                    <a:pt x="232" y="1685"/>
                  </a:lnTo>
                  <a:lnTo>
                    <a:pt x="238" y="1694"/>
                  </a:lnTo>
                  <a:lnTo>
                    <a:pt x="243" y="1709"/>
                  </a:lnTo>
                  <a:lnTo>
                    <a:pt x="248" y="1718"/>
                  </a:lnTo>
                  <a:lnTo>
                    <a:pt x="251" y="1726"/>
                  </a:lnTo>
                  <a:lnTo>
                    <a:pt x="255" y="1734"/>
                  </a:lnTo>
                  <a:lnTo>
                    <a:pt x="261" y="1740"/>
                  </a:lnTo>
                  <a:lnTo>
                    <a:pt x="271" y="1752"/>
                  </a:lnTo>
                  <a:lnTo>
                    <a:pt x="281" y="1762"/>
                  </a:lnTo>
                  <a:lnTo>
                    <a:pt x="292" y="1773"/>
                  </a:lnTo>
                  <a:lnTo>
                    <a:pt x="293" y="1774"/>
                  </a:lnTo>
                  <a:lnTo>
                    <a:pt x="350" y="1824"/>
                  </a:lnTo>
                  <a:lnTo>
                    <a:pt x="356" y="1825"/>
                  </a:lnTo>
                  <a:lnTo>
                    <a:pt x="367" y="1832"/>
                  </a:lnTo>
                  <a:lnTo>
                    <a:pt x="374" y="1837"/>
                  </a:lnTo>
                  <a:lnTo>
                    <a:pt x="379" y="1845"/>
                  </a:lnTo>
                  <a:lnTo>
                    <a:pt x="381" y="1849"/>
                  </a:lnTo>
                  <a:lnTo>
                    <a:pt x="382" y="1856"/>
                  </a:lnTo>
                  <a:lnTo>
                    <a:pt x="383" y="1862"/>
                  </a:lnTo>
                  <a:lnTo>
                    <a:pt x="383" y="1869"/>
                  </a:lnTo>
                  <a:lnTo>
                    <a:pt x="382" y="1898"/>
                  </a:lnTo>
                  <a:lnTo>
                    <a:pt x="381" y="1922"/>
                  </a:lnTo>
                  <a:lnTo>
                    <a:pt x="382" y="1933"/>
                  </a:lnTo>
                  <a:lnTo>
                    <a:pt x="383" y="1943"/>
                  </a:lnTo>
                  <a:lnTo>
                    <a:pt x="387" y="1952"/>
                  </a:lnTo>
                  <a:lnTo>
                    <a:pt x="392" y="1960"/>
                  </a:lnTo>
                  <a:lnTo>
                    <a:pt x="407" y="1976"/>
                  </a:lnTo>
                  <a:lnTo>
                    <a:pt x="423" y="1991"/>
                  </a:lnTo>
                  <a:lnTo>
                    <a:pt x="436" y="2001"/>
                  </a:lnTo>
                  <a:lnTo>
                    <a:pt x="442" y="2005"/>
                  </a:lnTo>
                  <a:lnTo>
                    <a:pt x="442" y="2008"/>
                  </a:lnTo>
                  <a:lnTo>
                    <a:pt x="442" y="2017"/>
                  </a:lnTo>
                  <a:lnTo>
                    <a:pt x="443" y="2023"/>
                  </a:lnTo>
                  <a:lnTo>
                    <a:pt x="445" y="2028"/>
                  </a:lnTo>
                  <a:lnTo>
                    <a:pt x="448" y="2034"/>
                  </a:lnTo>
                  <a:lnTo>
                    <a:pt x="450" y="2038"/>
                  </a:lnTo>
                  <a:lnTo>
                    <a:pt x="457" y="2045"/>
                  </a:lnTo>
                  <a:lnTo>
                    <a:pt x="475" y="2055"/>
                  </a:lnTo>
                  <a:lnTo>
                    <a:pt x="497" y="2067"/>
                  </a:lnTo>
                  <a:lnTo>
                    <a:pt x="524" y="2080"/>
                  </a:lnTo>
                  <a:lnTo>
                    <a:pt x="550" y="2095"/>
                  </a:lnTo>
                  <a:lnTo>
                    <a:pt x="575" y="2108"/>
                  </a:lnTo>
                  <a:lnTo>
                    <a:pt x="594" y="2120"/>
                  </a:lnTo>
                  <a:lnTo>
                    <a:pt x="607" y="2129"/>
                  </a:lnTo>
                  <a:lnTo>
                    <a:pt x="619" y="2141"/>
                  </a:lnTo>
                  <a:lnTo>
                    <a:pt x="628" y="2150"/>
                  </a:lnTo>
                  <a:lnTo>
                    <a:pt x="635" y="2160"/>
                  </a:lnTo>
                  <a:lnTo>
                    <a:pt x="643" y="2174"/>
                  </a:lnTo>
                  <a:lnTo>
                    <a:pt x="654" y="2193"/>
                  </a:lnTo>
                  <a:lnTo>
                    <a:pt x="665" y="2210"/>
                  </a:lnTo>
                  <a:lnTo>
                    <a:pt x="673" y="2223"/>
                  </a:lnTo>
                  <a:lnTo>
                    <a:pt x="676" y="2228"/>
                  </a:lnTo>
                  <a:lnTo>
                    <a:pt x="682" y="2230"/>
                  </a:lnTo>
                  <a:lnTo>
                    <a:pt x="693" y="2238"/>
                  </a:lnTo>
                  <a:lnTo>
                    <a:pt x="706" y="2247"/>
                  </a:lnTo>
                  <a:lnTo>
                    <a:pt x="718" y="2257"/>
                  </a:lnTo>
                  <a:lnTo>
                    <a:pt x="728" y="2266"/>
                  </a:lnTo>
                  <a:lnTo>
                    <a:pt x="741" y="2276"/>
                  </a:lnTo>
                  <a:lnTo>
                    <a:pt x="755" y="2287"/>
                  </a:lnTo>
                  <a:lnTo>
                    <a:pt x="767" y="2298"/>
                  </a:lnTo>
                  <a:lnTo>
                    <a:pt x="774" y="2304"/>
                  </a:lnTo>
                  <a:lnTo>
                    <a:pt x="783" y="2311"/>
                  </a:lnTo>
                  <a:lnTo>
                    <a:pt x="792" y="2316"/>
                  </a:lnTo>
                  <a:lnTo>
                    <a:pt x="802" y="2323"/>
                  </a:lnTo>
                  <a:lnTo>
                    <a:pt x="819" y="2332"/>
                  </a:lnTo>
                  <a:lnTo>
                    <a:pt x="825" y="2335"/>
                  </a:lnTo>
                  <a:lnTo>
                    <a:pt x="830" y="2337"/>
                  </a:lnTo>
                  <a:lnTo>
                    <a:pt x="842" y="2343"/>
                  </a:lnTo>
                  <a:lnTo>
                    <a:pt x="850" y="2346"/>
                  </a:lnTo>
                  <a:lnTo>
                    <a:pt x="856" y="2351"/>
                  </a:lnTo>
                  <a:lnTo>
                    <a:pt x="862" y="2355"/>
                  </a:lnTo>
                  <a:lnTo>
                    <a:pt x="866" y="2359"/>
                  </a:lnTo>
                  <a:lnTo>
                    <a:pt x="873" y="2365"/>
                  </a:lnTo>
                  <a:lnTo>
                    <a:pt x="884" y="2372"/>
                  </a:lnTo>
                  <a:lnTo>
                    <a:pt x="899" y="2378"/>
                  </a:lnTo>
                  <a:lnTo>
                    <a:pt x="916" y="2384"/>
                  </a:lnTo>
                  <a:lnTo>
                    <a:pt x="933" y="2389"/>
                  </a:lnTo>
                  <a:lnTo>
                    <a:pt x="949" y="2393"/>
                  </a:lnTo>
                  <a:lnTo>
                    <a:pt x="956" y="2394"/>
                  </a:lnTo>
                  <a:lnTo>
                    <a:pt x="961" y="2394"/>
                  </a:lnTo>
                  <a:lnTo>
                    <a:pt x="965" y="2394"/>
                  </a:lnTo>
                  <a:lnTo>
                    <a:pt x="969" y="2393"/>
                  </a:lnTo>
                  <a:lnTo>
                    <a:pt x="990" y="2373"/>
                  </a:lnTo>
                  <a:lnTo>
                    <a:pt x="1002" y="2359"/>
                  </a:lnTo>
                  <a:lnTo>
                    <a:pt x="1005" y="2359"/>
                  </a:lnTo>
                  <a:lnTo>
                    <a:pt x="1015" y="2356"/>
                  </a:lnTo>
                  <a:lnTo>
                    <a:pt x="1028" y="2353"/>
                  </a:lnTo>
                  <a:lnTo>
                    <a:pt x="1043" y="2347"/>
                  </a:lnTo>
                  <a:lnTo>
                    <a:pt x="1048" y="2345"/>
                  </a:lnTo>
                  <a:lnTo>
                    <a:pt x="1049" y="2346"/>
                  </a:lnTo>
                  <a:lnTo>
                    <a:pt x="1048" y="2347"/>
                  </a:lnTo>
                  <a:lnTo>
                    <a:pt x="1046" y="2350"/>
                  </a:lnTo>
                  <a:lnTo>
                    <a:pt x="1046" y="2350"/>
                  </a:lnTo>
                  <a:lnTo>
                    <a:pt x="1064" y="2340"/>
                  </a:lnTo>
                  <a:lnTo>
                    <a:pt x="1089" y="2324"/>
                  </a:lnTo>
                  <a:lnTo>
                    <a:pt x="1106" y="2314"/>
                  </a:lnTo>
                  <a:lnTo>
                    <a:pt x="1118" y="2308"/>
                  </a:lnTo>
                  <a:lnTo>
                    <a:pt x="1130" y="2302"/>
                  </a:lnTo>
                  <a:lnTo>
                    <a:pt x="1142" y="2298"/>
                  </a:lnTo>
                  <a:lnTo>
                    <a:pt x="1154" y="2294"/>
                  </a:lnTo>
                  <a:lnTo>
                    <a:pt x="1163" y="2294"/>
                  </a:lnTo>
                  <a:lnTo>
                    <a:pt x="1166" y="2293"/>
                  </a:lnTo>
                  <a:lnTo>
                    <a:pt x="1183" y="2295"/>
                  </a:lnTo>
                  <a:lnTo>
                    <a:pt x="1221" y="2300"/>
                  </a:lnTo>
                  <a:lnTo>
                    <a:pt x="1269" y="2304"/>
                  </a:lnTo>
                  <a:lnTo>
                    <a:pt x="1316" y="2306"/>
                  </a:lnTo>
                  <a:lnTo>
                    <a:pt x="1350" y="2304"/>
                  </a:lnTo>
                  <a:lnTo>
                    <a:pt x="1374" y="2302"/>
                  </a:lnTo>
                  <a:lnTo>
                    <a:pt x="1383" y="2303"/>
                  </a:lnTo>
                  <a:lnTo>
                    <a:pt x="1391" y="2304"/>
                  </a:lnTo>
                  <a:lnTo>
                    <a:pt x="1394" y="2306"/>
                  </a:lnTo>
                  <a:lnTo>
                    <a:pt x="1396" y="2308"/>
                  </a:lnTo>
                  <a:lnTo>
                    <a:pt x="1399" y="2311"/>
                  </a:lnTo>
                  <a:lnTo>
                    <a:pt x="1402" y="2314"/>
                  </a:lnTo>
                  <a:lnTo>
                    <a:pt x="1406" y="2322"/>
                  </a:lnTo>
                  <a:lnTo>
                    <a:pt x="1412" y="2327"/>
                  </a:lnTo>
                  <a:lnTo>
                    <a:pt x="1417" y="2333"/>
                  </a:lnTo>
                  <a:lnTo>
                    <a:pt x="1423" y="2337"/>
                  </a:lnTo>
                  <a:lnTo>
                    <a:pt x="1433" y="2343"/>
                  </a:lnTo>
                  <a:lnTo>
                    <a:pt x="1443" y="2347"/>
                  </a:lnTo>
                  <a:lnTo>
                    <a:pt x="1454" y="2351"/>
                  </a:lnTo>
                  <a:lnTo>
                    <a:pt x="1466" y="2355"/>
                  </a:lnTo>
                  <a:lnTo>
                    <a:pt x="1472" y="2356"/>
                  </a:lnTo>
                  <a:lnTo>
                    <a:pt x="1479" y="2356"/>
                  </a:lnTo>
                  <a:lnTo>
                    <a:pt x="1486" y="2356"/>
                  </a:lnTo>
                  <a:lnTo>
                    <a:pt x="1492" y="2356"/>
                  </a:lnTo>
                  <a:lnTo>
                    <a:pt x="1504" y="2352"/>
                  </a:lnTo>
                  <a:lnTo>
                    <a:pt x="1517" y="2347"/>
                  </a:lnTo>
                  <a:lnTo>
                    <a:pt x="1522" y="2345"/>
                  </a:lnTo>
                  <a:lnTo>
                    <a:pt x="1528" y="2341"/>
                  </a:lnTo>
                  <a:lnTo>
                    <a:pt x="1533" y="2336"/>
                  </a:lnTo>
                  <a:lnTo>
                    <a:pt x="1538" y="2331"/>
                  </a:lnTo>
                  <a:lnTo>
                    <a:pt x="1540" y="2329"/>
                  </a:lnTo>
                  <a:lnTo>
                    <a:pt x="1540" y="2325"/>
                  </a:lnTo>
                  <a:lnTo>
                    <a:pt x="1540" y="2324"/>
                  </a:lnTo>
                  <a:lnTo>
                    <a:pt x="1539" y="2322"/>
                  </a:lnTo>
                  <a:lnTo>
                    <a:pt x="1536" y="2321"/>
                  </a:lnTo>
                  <a:lnTo>
                    <a:pt x="1533" y="2320"/>
                  </a:lnTo>
                  <a:lnTo>
                    <a:pt x="1532" y="2319"/>
                  </a:lnTo>
                  <a:lnTo>
                    <a:pt x="1531" y="2319"/>
                  </a:lnTo>
                  <a:lnTo>
                    <a:pt x="1532" y="2319"/>
                  </a:lnTo>
                  <a:lnTo>
                    <a:pt x="1532" y="2319"/>
                  </a:lnTo>
                  <a:lnTo>
                    <a:pt x="1539" y="2316"/>
                  </a:lnTo>
                  <a:lnTo>
                    <a:pt x="1550" y="2314"/>
                  </a:lnTo>
                  <a:lnTo>
                    <a:pt x="1574" y="2310"/>
                  </a:lnTo>
                  <a:lnTo>
                    <a:pt x="1587" y="2308"/>
                  </a:lnTo>
                  <a:lnTo>
                    <a:pt x="1597" y="2306"/>
                  </a:lnTo>
                  <a:lnTo>
                    <a:pt x="1612" y="2302"/>
                  </a:lnTo>
                  <a:lnTo>
                    <a:pt x="1635" y="2294"/>
                  </a:lnTo>
                  <a:lnTo>
                    <a:pt x="1662" y="2284"/>
                  </a:lnTo>
                  <a:lnTo>
                    <a:pt x="1676" y="2279"/>
                  </a:lnTo>
                  <a:lnTo>
                    <a:pt x="1689" y="2273"/>
                  </a:lnTo>
                  <a:lnTo>
                    <a:pt x="1699" y="2267"/>
                  </a:lnTo>
                  <a:lnTo>
                    <a:pt x="1707" y="2261"/>
                  </a:lnTo>
                  <a:lnTo>
                    <a:pt x="1713" y="2255"/>
                  </a:lnTo>
                  <a:lnTo>
                    <a:pt x="1721" y="2250"/>
                  </a:lnTo>
                  <a:lnTo>
                    <a:pt x="1730" y="2246"/>
                  </a:lnTo>
                  <a:lnTo>
                    <a:pt x="1737" y="2242"/>
                  </a:lnTo>
                  <a:lnTo>
                    <a:pt x="1751" y="2238"/>
                  </a:lnTo>
                  <a:lnTo>
                    <a:pt x="1756" y="2236"/>
                  </a:lnTo>
                  <a:lnTo>
                    <a:pt x="1763" y="2231"/>
                  </a:lnTo>
                  <a:lnTo>
                    <a:pt x="1779" y="2221"/>
                  </a:lnTo>
                  <a:lnTo>
                    <a:pt x="1801" y="2208"/>
                  </a:lnTo>
                  <a:lnTo>
                    <a:pt x="1822" y="2195"/>
                  </a:lnTo>
                  <a:lnTo>
                    <a:pt x="1831" y="2189"/>
                  </a:lnTo>
                  <a:lnTo>
                    <a:pt x="1840" y="2185"/>
                  </a:lnTo>
                  <a:lnTo>
                    <a:pt x="1849" y="2182"/>
                  </a:lnTo>
                  <a:lnTo>
                    <a:pt x="1859" y="2180"/>
                  </a:lnTo>
                  <a:lnTo>
                    <a:pt x="1881" y="2177"/>
                  </a:lnTo>
                  <a:lnTo>
                    <a:pt x="1909" y="2174"/>
                  </a:lnTo>
                  <a:lnTo>
                    <a:pt x="1935" y="2170"/>
                  </a:lnTo>
                  <a:lnTo>
                    <a:pt x="1955" y="2165"/>
                  </a:lnTo>
                  <a:lnTo>
                    <a:pt x="1963" y="2164"/>
                  </a:lnTo>
                  <a:lnTo>
                    <a:pt x="1972" y="2163"/>
                  </a:lnTo>
                  <a:lnTo>
                    <a:pt x="1981" y="2164"/>
                  </a:lnTo>
                  <a:lnTo>
                    <a:pt x="1991" y="2166"/>
                  </a:lnTo>
                  <a:lnTo>
                    <a:pt x="2004" y="2168"/>
                  </a:lnTo>
                  <a:lnTo>
                    <a:pt x="2020" y="2171"/>
                  </a:lnTo>
                  <a:lnTo>
                    <a:pt x="2038" y="2171"/>
                  </a:lnTo>
                  <a:lnTo>
                    <a:pt x="2057" y="2172"/>
                  </a:lnTo>
                  <a:lnTo>
                    <a:pt x="2091" y="2173"/>
                  </a:lnTo>
                  <a:lnTo>
                    <a:pt x="2111" y="2174"/>
                  </a:lnTo>
                  <a:lnTo>
                    <a:pt x="2125" y="2178"/>
                  </a:lnTo>
                  <a:lnTo>
                    <a:pt x="2144" y="2184"/>
                  </a:lnTo>
                  <a:lnTo>
                    <a:pt x="2162" y="2188"/>
                  </a:lnTo>
                  <a:lnTo>
                    <a:pt x="2168" y="2191"/>
                  </a:lnTo>
                  <a:lnTo>
                    <a:pt x="2170" y="2193"/>
                  </a:lnTo>
                  <a:lnTo>
                    <a:pt x="2175" y="2198"/>
                  </a:lnTo>
                  <a:lnTo>
                    <a:pt x="2177" y="2203"/>
                  </a:lnTo>
                  <a:lnTo>
                    <a:pt x="2179" y="2208"/>
                  </a:lnTo>
                  <a:lnTo>
                    <a:pt x="2180" y="2215"/>
                  </a:lnTo>
                  <a:lnTo>
                    <a:pt x="2180" y="2224"/>
                  </a:lnTo>
                  <a:lnTo>
                    <a:pt x="2181" y="2241"/>
                  </a:lnTo>
                  <a:lnTo>
                    <a:pt x="2185" y="2256"/>
                  </a:lnTo>
                  <a:lnTo>
                    <a:pt x="2188" y="2266"/>
                  </a:lnTo>
                  <a:lnTo>
                    <a:pt x="2189" y="2269"/>
                  </a:lnTo>
                  <a:lnTo>
                    <a:pt x="2191" y="2270"/>
                  </a:lnTo>
                  <a:lnTo>
                    <a:pt x="2198" y="2273"/>
                  </a:lnTo>
                  <a:lnTo>
                    <a:pt x="2201" y="2276"/>
                  </a:lnTo>
                  <a:lnTo>
                    <a:pt x="2205" y="2279"/>
                  </a:lnTo>
                  <a:lnTo>
                    <a:pt x="2208" y="2284"/>
                  </a:lnTo>
                  <a:lnTo>
                    <a:pt x="2209" y="2290"/>
                  </a:lnTo>
                  <a:lnTo>
                    <a:pt x="2212" y="2301"/>
                  </a:lnTo>
                  <a:lnTo>
                    <a:pt x="2216" y="2310"/>
                  </a:lnTo>
                  <a:lnTo>
                    <a:pt x="2217" y="2320"/>
                  </a:lnTo>
                  <a:lnTo>
                    <a:pt x="2218" y="2331"/>
                  </a:lnTo>
                  <a:lnTo>
                    <a:pt x="2218" y="2343"/>
                  </a:lnTo>
                  <a:lnTo>
                    <a:pt x="2218" y="2353"/>
                  </a:lnTo>
                  <a:lnTo>
                    <a:pt x="2220" y="2358"/>
                  </a:lnTo>
                  <a:lnTo>
                    <a:pt x="2223" y="2363"/>
                  </a:lnTo>
                  <a:lnTo>
                    <a:pt x="2228" y="2367"/>
                  </a:lnTo>
                  <a:lnTo>
                    <a:pt x="2234" y="2372"/>
                  </a:lnTo>
                  <a:lnTo>
                    <a:pt x="2249" y="2382"/>
                  </a:lnTo>
                  <a:lnTo>
                    <a:pt x="2264" y="2391"/>
                  </a:lnTo>
                  <a:lnTo>
                    <a:pt x="2272" y="2395"/>
                  </a:lnTo>
                  <a:lnTo>
                    <a:pt x="2281" y="2398"/>
                  </a:lnTo>
                  <a:lnTo>
                    <a:pt x="2290" y="2400"/>
                  </a:lnTo>
                  <a:lnTo>
                    <a:pt x="2301" y="2400"/>
                  </a:lnTo>
                  <a:lnTo>
                    <a:pt x="2327" y="2400"/>
                  </a:lnTo>
                  <a:lnTo>
                    <a:pt x="2358" y="2399"/>
                  </a:lnTo>
                  <a:lnTo>
                    <a:pt x="2374" y="2398"/>
                  </a:lnTo>
                  <a:lnTo>
                    <a:pt x="2388" y="2396"/>
                  </a:lnTo>
                  <a:lnTo>
                    <a:pt x="2399" y="2393"/>
                  </a:lnTo>
                  <a:lnTo>
                    <a:pt x="2408" y="2388"/>
                  </a:lnTo>
                  <a:lnTo>
                    <a:pt x="2411" y="2385"/>
                  </a:lnTo>
                  <a:lnTo>
                    <a:pt x="2413" y="2382"/>
                  </a:lnTo>
                  <a:lnTo>
                    <a:pt x="2412" y="2380"/>
                  </a:lnTo>
                  <a:lnTo>
                    <a:pt x="2411" y="2379"/>
                  </a:lnTo>
                  <a:lnTo>
                    <a:pt x="2411" y="2378"/>
                  </a:lnTo>
                  <a:lnTo>
                    <a:pt x="2424" y="2376"/>
                  </a:lnTo>
                  <a:lnTo>
                    <a:pt x="2434" y="2375"/>
                  </a:lnTo>
                  <a:lnTo>
                    <a:pt x="2443" y="2376"/>
                  </a:lnTo>
                  <a:lnTo>
                    <a:pt x="2450" y="2376"/>
                  </a:lnTo>
                  <a:lnTo>
                    <a:pt x="2456" y="2378"/>
                  </a:lnTo>
                  <a:lnTo>
                    <a:pt x="2463" y="2378"/>
                  </a:lnTo>
                  <a:lnTo>
                    <a:pt x="2467" y="2379"/>
                  </a:lnTo>
                  <a:lnTo>
                    <a:pt x="2473" y="2378"/>
                  </a:lnTo>
                  <a:lnTo>
                    <a:pt x="2477" y="2376"/>
                  </a:lnTo>
                  <a:lnTo>
                    <a:pt x="2488" y="2369"/>
                  </a:lnTo>
                  <a:lnTo>
                    <a:pt x="2490" y="2368"/>
                  </a:lnTo>
                  <a:lnTo>
                    <a:pt x="2494" y="2364"/>
                  </a:lnTo>
                  <a:lnTo>
                    <a:pt x="2504" y="2356"/>
                  </a:lnTo>
                  <a:lnTo>
                    <a:pt x="2510" y="2353"/>
                  </a:lnTo>
                  <a:lnTo>
                    <a:pt x="2517" y="2351"/>
                  </a:lnTo>
                  <a:lnTo>
                    <a:pt x="2522" y="2350"/>
                  </a:lnTo>
                  <a:lnTo>
                    <a:pt x="2525" y="2350"/>
                  </a:lnTo>
                  <a:lnTo>
                    <a:pt x="2528" y="2351"/>
                  </a:lnTo>
                  <a:lnTo>
                    <a:pt x="2531" y="2352"/>
                  </a:lnTo>
                  <a:lnTo>
                    <a:pt x="2544" y="2358"/>
                  </a:lnTo>
                  <a:lnTo>
                    <a:pt x="2554" y="2366"/>
                  </a:lnTo>
                  <a:lnTo>
                    <a:pt x="2558" y="2371"/>
                  </a:lnTo>
                  <a:lnTo>
                    <a:pt x="2561" y="2375"/>
                  </a:lnTo>
                  <a:lnTo>
                    <a:pt x="2564" y="2379"/>
                  </a:lnTo>
                  <a:lnTo>
                    <a:pt x="2564" y="2385"/>
                  </a:lnTo>
                  <a:lnTo>
                    <a:pt x="2564" y="2395"/>
                  </a:lnTo>
                  <a:lnTo>
                    <a:pt x="2564" y="2397"/>
                  </a:lnTo>
                  <a:lnTo>
                    <a:pt x="2569" y="2404"/>
                  </a:lnTo>
                  <a:lnTo>
                    <a:pt x="2581" y="2419"/>
                  </a:lnTo>
                  <a:lnTo>
                    <a:pt x="2589" y="2429"/>
                  </a:lnTo>
                  <a:lnTo>
                    <a:pt x="2597" y="2439"/>
                  </a:lnTo>
                  <a:lnTo>
                    <a:pt x="2605" y="2448"/>
                  </a:lnTo>
                  <a:lnTo>
                    <a:pt x="2613" y="2454"/>
                  </a:lnTo>
                  <a:lnTo>
                    <a:pt x="2621" y="2461"/>
                  </a:lnTo>
                  <a:lnTo>
                    <a:pt x="2626" y="2468"/>
                  </a:lnTo>
                  <a:lnTo>
                    <a:pt x="2632" y="2473"/>
                  </a:lnTo>
                  <a:lnTo>
                    <a:pt x="2635" y="2479"/>
                  </a:lnTo>
                  <a:lnTo>
                    <a:pt x="2641" y="2488"/>
                  </a:lnTo>
                  <a:lnTo>
                    <a:pt x="2642" y="2492"/>
                  </a:lnTo>
                  <a:lnTo>
                    <a:pt x="2643" y="2496"/>
                  </a:lnTo>
                  <a:lnTo>
                    <a:pt x="2644" y="2509"/>
                  </a:lnTo>
                  <a:lnTo>
                    <a:pt x="2644" y="2526"/>
                  </a:lnTo>
                  <a:lnTo>
                    <a:pt x="2642" y="2549"/>
                  </a:lnTo>
                  <a:lnTo>
                    <a:pt x="2640" y="2568"/>
                  </a:lnTo>
                  <a:lnTo>
                    <a:pt x="2639" y="2580"/>
                  </a:lnTo>
                  <a:lnTo>
                    <a:pt x="2639" y="2590"/>
                  </a:lnTo>
                  <a:lnTo>
                    <a:pt x="2639" y="2602"/>
                  </a:lnTo>
                  <a:lnTo>
                    <a:pt x="2637" y="2611"/>
                  </a:lnTo>
                  <a:lnTo>
                    <a:pt x="2634" y="2621"/>
                  </a:lnTo>
                  <a:lnTo>
                    <a:pt x="2630" y="2632"/>
                  </a:lnTo>
                  <a:lnTo>
                    <a:pt x="2624" y="2643"/>
                  </a:lnTo>
                  <a:lnTo>
                    <a:pt x="2612" y="2664"/>
                  </a:lnTo>
                  <a:lnTo>
                    <a:pt x="2601" y="2681"/>
                  </a:lnTo>
                  <a:lnTo>
                    <a:pt x="2592" y="2692"/>
                  </a:lnTo>
                  <a:lnTo>
                    <a:pt x="2586" y="2701"/>
                  </a:lnTo>
                  <a:lnTo>
                    <a:pt x="2583" y="2705"/>
                  </a:lnTo>
                  <a:lnTo>
                    <a:pt x="2583" y="2712"/>
                  </a:lnTo>
                  <a:lnTo>
                    <a:pt x="2586" y="2718"/>
                  </a:lnTo>
                  <a:lnTo>
                    <a:pt x="2589" y="2726"/>
                  </a:lnTo>
                  <a:lnTo>
                    <a:pt x="2592" y="2734"/>
                  </a:lnTo>
                  <a:lnTo>
                    <a:pt x="2593" y="2738"/>
                  </a:lnTo>
                  <a:lnTo>
                    <a:pt x="2592" y="2739"/>
                  </a:lnTo>
                  <a:lnTo>
                    <a:pt x="2592" y="2740"/>
                  </a:lnTo>
                  <a:lnTo>
                    <a:pt x="2592" y="2743"/>
                  </a:lnTo>
                  <a:lnTo>
                    <a:pt x="2601" y="2751"/>
                  </a:lnTo>
                  <a:lnTo>
                    <a:pt x="2608" y="2757"/>
                  </a:lnTo>
                  <a:lnTo>
                    <a:pt x="2613" y="2759"/>
                  </a:lnTo>
                  <a:lnTo>
                    <a:pt x="2618" y="2759"/>
                  </a:lnTo>
                  <a:lnTo>
                    <a:pt x="2621" y="2758"/>
                  </a:lnTo>
                  <a:lnTo>
                    <a:pt x="2622" y="2758"/>
                  </a:lnTo>
                  <a:lnTo>
                    <a:pt x="2623" y="2759"/>
                  </a:lnTo>
                  <a:lnTo>
                    <a:pt x="2623" y="2764"/>
                  </a:lnTo>
                  <a:lnTo>
                    <a:pt x="2622" y="2771"/>
                  </a:lnTo>
                  <a:lnTo>
                    <a:pt x="2618" y="2797"/>
                  </a:lnTo>
                  <a:lnTo>
                    <a:pt x="2618" y="2800"/>
                  </a:lnTo>
                  <a:lnTo>
                    <a:pt x="2603" y="2823"/>
                  </a:lnTo>
                  <a:lnTo>
                    <a:pt x="2593" y="2840"/>
                  </a:lnTo>
                  <a:lnTo>
                    <a:pt x="2590" y="2846"/>
                  </a:lnTo>
                  <a:lnTo>
                    <a:pt x="2587" y="2853"/>
                  </a:lnTo>
                  <a:lnTo>
                    <a:pt x="2586" y="2860"/>
                  </a:lnTo>
                  <a:lnTo>
                    <a:pt x="2584" y="2866"/>
                  </a:lnTo>
                  <a:lnTo>
                    <a:pt x="2584" y="2870"/>
                  </a:lnTo>
                  <a:lnTo>
                    <a:pt x="2586" y="2873"/>
                  </a:lnTo>
                  <a:lnTo>
                    <a:pt x="2588" y="2874"/>
                  </a:lnTo>
                  <a:lnTo>
                    <a:pt x="2590" y="2875"/>
                  </a:lnTo>
                  <a:lnTo>
                    <a:pt x="2594" y="2876"/>
                  </a:lnTo>
                  <a:lnTo>
                    <a:pt x="2599" y="2877"/>
                  </a:lnTo>
                  <a:lnTo>
                    <a:pt x="2600" y="2877"/>
                  </a:lnTo>
                  <a:lnTo>
                    <a:pt x="2601" y="2877"/>
                  </a:lnTo>
                  <a:lnTo>
                    <a:pt x="2601" y="2877"/>
                  </a:lnTo>
                  <a:lnTo>
                    <a:pt x="2600" y="2878"/>
                  </a:lnTo>
                  <a:lnTo>
                    <a:pt x="2596" y="2881"/>
                  </a:lnTo>
                  <a:lnTo>
                    <a:pt x="2584" y="2887"/>
                  </a:lnTo>
                  <a:lnTo>
                    <a:pt x="2564" y="2899"/>
                  </a:lnTo>
                  <a:lnTo>
                    <a:pt x="2552" y="2905"/>
                  </a:lnTo>
                  <a:lnTo>
                    <a:pt x="2548" y="2907"/>
                  </a:lnTo>
                  <a:lnTo>
                    <a:pt x="2548" y="2908"/>
                  </a:lnTo>
                  <a:lnTo>
                    <a:pt x="2548" y="2910"/>
                  </a:lnTo>
                  <a:lnTo>
                    <a:pt x="2548" y="2921"/>
                  </a:lnTo>
                  <a:lnTo>
                    <a:pt x="2548" y="2940"/>
                  </a:lnTo>
                  <a:lnTo>
                    <a:pt x="2548" y="2970"/>
                  </a:lnTo>
                  <a:lnTo>
                    <a:pt x="2548" y="2984"/>
                  </a:lnTo>
                  <a:lnTo>
                    <a:pt x="2550" y="2995"/>
                  </a:lnTo>
                  <a:lnTo>
                    <a:pt x="2554" y="3004"/>
                  </a:lnTo>
                  <a:lnTo>
                    <a:pt x="2558" y="3011"/>
                  </a:lnTo>
                  <a:lnTo>
                    <a:pt x="2568" y="3024"/>
                  </a:lnTo>
                  <a:lnTo>
                    <a:pt x="2580" y="3044"/>
                  </a:lnTo>
                  <a:lnTo>
                    <a:pt x="2586" y="3055"/>
                  </a:lnTo>
                  <a:lnTo>
                    <a:pt x="2590" y="3066"/>
                  </a:lnTo>
                  <a:lnTo>
                    <a:pt x="2592" y="3075"/>
                  </a:lnTo>
                  <a:lnTo>
                    <a:pt x="2593" y="3084"/>
                  </a:lnTo>
                  <a:lnTo>
                    <a:pt x="2597" y="3099"/>
                  </a:lnTo>
                  <a:lnTo>
                    <a:pt x="2601" y="3113"/>
                  </a:lnTo>
                  <a:lnTo>
                    <a:pt x="2603" y="3117"/>
                  </a:lnTo>
                  <a:lnTo>
                    <a:pt x="2605" y="3121"/>
                  </a:lnTo>
                  <a:lnTo>
                    <a:pt x="2609" y="3125"/>
                  </a:lnTo>
                  <a:lnTo>
                    <a:pt x="2612" y="3127"/>
                  </a:lnTo>
                  <a:lnTo>
                    <a:pt x="2621" y="3133"/>
                  </a:lnTo>
                  <a:lnTo>
                    <a:pt x="2631" y="3138"/>
                  </a:lnTo>
                  <a:lnTo>
                    <a:pt x="2641" y="3143"/>
                  </a:lnTo>
                  <a:lnTo>
                    <a:pt x="2651" y="3150"/>
                  </a:lnTo>
                  <a:lnTo>
                    <a:pt x="2660" y="3155"/>
                  </a:lnTo>
                  <a:lnTo>
                    <a:pt x="2667" y="3163"/>
                  </a:lnTo>
                  <a:lnTo>
                    <a:pt x="2676" y="3172"/>
                  </a:lnTo>
                  <a:lnTo>
                    <a:pt x="2688" y="3182"/>
                  </a:lnTo>
                  <a:lnTo>
                    <a:pt x="2704" y="3193"/>
                  </a:lnTo>
                  <a:lnTo>
                    <a:pt x="2720" y="3204"/>
                  </a:lnTo>
                  <a:lnTo>
                    <a:pt x="2749" y="3222"/>
                  </a:lnTo>
                  <a:lnTo>
                    <a:pt x="2762" y="3229"/>
                  </a:lnTo>
                  <a:lnTo>
                    <a:pt x="2766" y="3235"/>
                  </a:lnTo>
                  <a:lnTo>
                    <a:pt x="2776" y="3251"/>
                  </a:lnTo>
                  <a:lnTo>
                    <a:pt x="2781" y="3263"/>
                  </a:lnTo>
                  <a:lnTo>
                    <a:pt x="2787" y="3275"/>
                  </a:lnTo>
                  <a:lnTo>
                    <a:pt x="2791" y="3287"/>
                  </a:lnTo>
                  <a:lnTo>
                    <a:pt x="2794" y="3299"/>
                  </a:lnTo>
                  <a:lnTo>
                    <a:pt x="2801" y="3322"/>
                  </a:lnTo>
                  <a:lnTo>
                    <a:pt x="2806" y="3342"/>
                  </a:lnTo>
                  <a:lnTo>
                    <a:pt x="2810" y="3355"/>
                  </a:lnTo>
                  <a:lnTo>
                    <a:pt x="2811" y="3361"/>
                  </a:lnTo>
                  <a:lnTo>
                    <a:pt x="2836" y="3382"/>
                  </a:lnTo>
                  <a:lnTo>
                    <a:pt x="2840" y="3394"/>
                  </a:lnTo>
                  <a:lnTo>
                    <a:pt x="2848" y="3423"/>
                  </a:lnTo>
                  <a:lnTo>
                    <a:pt x="2853" y="3440"/>
                  </a:lnTo>
                  <a:lnTo>
                    <a:pt x="2857" y="3458"/>
                  </a:lnTo>
                  <a:lnTo>
                    <a:pt x="2859" y="3474"/>
                  </a:lnTo>
                  <a:lnTo>
                    <a:pt x="2861" y="3489"/>
                  </a:lnTo>
                  <a:lnTo>
                    <a:pt x="2859" y="3500"/>
                  </a:lnTo>
                  <a:lnTo>
                    <a:pt x="2857" y="3508"/>
                  </a:lnTo>
                  <a:lnTo>
                    <a:pt x="2854" y="3514"/>
                  </a:lnTo>
                  <a:lnTo>
                    <a:pt x="2852" y="3521"/>
                  </a:lnTo>
                  <a:lnTo>
                    <a:pt x="2850" y="3525"/>
                  </a:lnTo>
                  <a:lnTo>
                    <a:pt x="2851" y="3532"/>
                  </a:lnTo>
                  <a:lnTo>
                    <a:pt x="2854" y="3539"/>
                  </a:lnTo>
                  <a:lnTo>
                    <a:pt x="2861" y="3546"/>
                  </a:lnTo>
                  <a:lnTo>
                    <a:pt x="2873" y="3557"/>
                  </a:lnTo>
                  <a:lnTo>
                    <a:pt x="2878" y="3559"/>
                  </a:lnTo>
                  <a:lnTo>
                    <a:pt x="2879" y="3562"/>
                  </a:lnTo>
                  <a:lnTo>
                    <a:pt x="2886" y="3571"/>
                  </a:lnTo>
                  <a:lnTo>
                    <a:pt x="2889" y="3578"/>
                  </a:lnTo>
                  <a:lnTo>
                    <a:pt x="2892" y="3586"/>
                  </a:lnTo>
                  <a:lnTo>
                    <a:pt x="2894" y="3593"/>
                  </a:lnTo>
                  <a:lnTo>
                    <a:pt x="2894" y="3599"/>
                  </a:lnTo>
                  <a:lnTo>
                    <a:pt x="2894" y="3614"/>
                  </a:lnTo>
                  <a:lnTo>
                    <a:pt x="2894" y="3629"/>
                  </a:lnTo>
                  <a:lnTo>
                    <a:pt x="2895" y="3637"/>
                  </a:lnTo>
                  <a:lnTo>
                    <a:pt x="2897" y="3643"/>
                  </a:lnTo>
                  <a:lnTo>
                    <a:pt x="2901" y="3651"/>
                  </a:lnTo>
                  <a:lnTo>
                    <a:pt x="2906" y="3657"/>
                  </a:lnTo>
                  <a:lnTo>
                    <a:pt x="2915" y="3667"/>
                  </a:lnTo>
                  <a:lnTo>
                    <a:pt x="2918" y="3670"/>
                  </a:lnTo>
                  <a:lnTo>
                    <a:pt x="2924" y="3669"/>
                  </a:lnTo>
                  <a:lnTo>
                    <a:pt x="2936" y="3669"/>
                  </a:lnTo>
                  <a:lnTo>
                    <a:pt x="2942" y="3671"/>
                  </a:lnTo>
                  <a:lnTo>
                    <a:pt x="2948" y="3675"/>
                  </a:lnTo>
                  <a:lnTo>
                    <a:pt x="2950" y="3678"/>
                  </a:lnTo>
                  <a:lnTo>
                    <a:pt x="2952" y="3681"/>
                  </a:lnTo>
                  <a:lnTo>
                    <a:pt x="2954" y="3685"/>
                  </a:lnTo>
                  <a:lnTo>
                    <a:pt x="2956" y="3691"/>
                  </a:lnTo>
                  <a:lnTo>
                    <a:pt x="2960" y="3709"/>
                  </a:lnTo>
                  <a:lnTo>
                    <a:pt x="2963" y="3720"/>
                  </a:lnTo>
                  <a:lnTo>
                    <a:pt x="2963" y="3725"/>
                  </a:lnTo>
                  <a:lnTo>
                    <a:pt x="2963" y="3729"/>
                  </a:lnTo>
                  <a:lnTo>
                    <a:pt x="2960" y="3734"/>
                  </a:lnTo>
                  <a:lnTo>
                    <a:pt x="2956" y="3739"/>
                  </a:lnTo>
                  <a:lnTo>
                    <a:pt x="2952" y="3743"/>
                  </a:lnTo>
                  <a:lnTo>
                    <a:pt x="2950" y="3744"/>
                  </a:lnTo>
                  <a:lnTo>
                    <a:pt x="2947" y="3744"/>
                  </a:lnTo>
                  <a:lnTo>
                    <a:pt x="2943" y="3743"/>
                  </a:lnTo>
                  <a:lnTo>
                    <a:pt x="2939" y="3741"/>
                  </a:lnTo>
                  <a:lnTo>
                    <a:pt x="2933" y="3738"/>
                  </a:lnTo>
                  <a:lnTo>
                    <a:pt x="2931" y="3738"/>
                  </a:lnTo>
                  <a:lnTo>
                    <a:pt x="2928" y="3738"/>
                  </a:lnTo>
                  <a:lnTo>
                    <a:pt x="2926" y="3739"/>
                  </a:lnTo>
                  <a:lnTo>
                    <a:pt x="2924" y="3742"/>
                  </a:lnTo>
                  <a:lnTo>
                    <a:pt x="2921" y="3746"/>
                  </a:lnTo>
                  <a:lnTo>
                    <a:pt x="2919" y="3752"/>
                  </a:lnTo>
                  <a:lnTo>
                    <a:pt x="2917" y="3759"/>
                  </a:lnTo>
                  <a:lnTo>
                    <a:pt x="2915" y="3768"/>
                  </a:lnTo>
                  <a:lnTo>
                    <a:pt x="2907" y="3802"/>
                  </a:lnTo>
                  <a:lnTo>
                    <a:pt x="2904" y="3819"/>
                  </a:lnTo>
                  <a:lnTo>
                    <a:pt x="2903" y="3826"/>
                  </a:lnTo>
                  <a:lnTo>
                    <a:pt x="2901" y="3827"/>
                  </a:lnTo>
                  <a:lnTo>
                    <a:pt x="2935" y="3888"/>
                  </a:lnTo>
                  <a:lnTo>
                    <a:pt x="2941" y="3896"/>
                  </a:lnTo>
                  <a:lnTo>
                    <a:pt x="2953" y="3915"/>
                  </a:lnTo>
                  <a:lnTo>
                    <a:pt x="2960" y="3927"/>
                  </a:lnTo>
                  <a:lnTo>
                    <a:pt x="2967" y="3938"/>
                  </a:lnTo>
                  <a:lnTo>
                    <a:pt x="2970" y="3949"/>
                  </a:lnTo>
                  <a:lnTo>
                    <a:pt x="2972" y="3958"/>
                  </a:lnTo>
                  <a:lnTo>
                    <a:pt x="2971" y="3976"/>
                  </a:lnTo>
                  <a:lnTo>
                    <a:pt x="2970" y="3997"/>
                  </a:lnTo>
                  <a:lnTo>
                    <a:pt x="2970" y="4017"/>
                  </a:lnTo>
                  <a:lnTo>
                    <a:pt x="2972" y="4032"/>
                  </a:lnTo>
                  <a:lnTo>
                    <a:pt x="2974" y="4037"/>
                  </a:lnTo>
                  <a:lnTo>
                    <a:pt x="2977" y="4040"/>
                  </a:lnTo>
                  <a:lnTo>
                    <a:pt x="2979" y="4041"/>
                  </a:lnTo>
                  <a:lnTo>
                    <a:pt x="2981" y="4043"/>
                  </a:lnTo>
                  <a:lnTo>
                    <a:pt x="2982" y="4047"/>
                  </a:lnTo>
                  <a:lnTo>
                    <a:pt x="2983" y="4054"/>
                  </a:lnTo>
                  <a:lnTo>
                    <a:pt x="2982" y="4065"/>
                  </a:lnTo>
                  <a:lnTo>
                    <a:pt x="2980" y="4082"/>
                  </a:lnTo>
                  <a:lnTo>
                    <a:pt x="2978" y="4092"/>
                  </a:lnTo>
                  <a:lnTo>
                    <a:pt x="2974" y="4099"/>
                  </a:lnTo>
                  <a:lnTo>
                    <a:pt x="2971" y="4107"/>
                  </a:lnTo>
                  <a:lnTo>
                    <a:pt x="2965" y="4114"/>
                  </a:lnTo>
                  <a:lnTo>
                    <a:pt x="2960" y="4119"/>
                  </a:lnTo>
                  <a:lnTo>
                    <a:pt x="2954" y="4125"/>
                  </a:lnTo>
                  <a:lnTo>
                    <a:pt x="2948" y="4128"/>
                  </a:lnTo>
                  <a:lnTo>
                    <a:pt x="2941" y="4132"/>
                  </a:lnTo>
                  <a:lnTo>
                    <a:pt x="2929" y="4138"/>
                  </a:lnTo>
                  <a:lnTo>
                    <a:pt x="2918" y="4143"/>
                  </a:lnTo>
                  <a:lnTo>
                    <a:pt x="2914" y="4146"/>
                  </a:lnTo>
                  <a:lnTo>
                    <a:pt x="2910" y="4148"/>
                  </a:lnTo>
                  <a:lnTo>
                    <a:pt x="2907" y="4150"/>
                  </a:lnTo>
                  <a:lnTo>
                    <a:pt x="2906" y="4152"/>
                  </a:lnTo>
                  <a:lnTo>
                    <a:pt x="2903" y="4161"/>
                  </a:lnTo>
                  <a:lnTo>
                    <a:pt x="2895" y="4180"/>
                  </a:lnTo>
                  <a:lnTo>
                    <a:pt x="2885" y="4203"/>
                  </a:lnTo>
                  <a:lnTo>
                    <a:pt x="2874" y="4231"/>
                  </a:lnTo>
                  <a:lnTo>
                    <a:pt x="2863" y="4259"/>
                  </a:lnTo>
                  <a:lnTo>
                    <a:pt x="2852" y="4287"/>
                  </a:lnTo>
                  <a:lnTo>
                    <a:pt x="2842" y="4311"/>
                  </a:lnTo>
                  <a:lnTo>
                    <a:pt x="2836" y="4329"/>
                  </a:lnTo>
                  <a:lnTo>
                    <a:pt x="2827" y="4351"/>
                  </a:lnTo>
                  <a:lnTo>
                    <a:pt x="2820" y="4366"/>
                  </a:lnTo>
                  <a:lnTo>
                    <a:pt x="2810" y="4384"/>
                  </a:lnTo>
                  <a:lnTo>
                    <a:pt x="2794" y="4412"/>
                  </a:lnTo>
                  <a:lnTo>
                    <a:pt x="2790" y="4419"/>
                  </a:lnTo>
                  <a:lnTo>
                    <a:pt x="2785" y="4425"/>
                  </a:lnTo>
                  <a:lnTo>
                    <a:pt x="2780" y="4430"/>
                  </a:lnTo>
                  <a:lnTo>
                    <a:pt x="2774" y="4434"/>
                  </a:lnTo>
                  <a:lnTo>
                    <a:pt x="2764" y="4438"/>
                  </a:lnTo>
                  <a:lnTo>
                    <a:pt x="2756" y="4442"/>
                  </a:lnTo>
                  <a:lnTo>
                    <a:pt x="2748" y="4444"/>
                  </a:lnTo>
                  <a:lnTo>
                    <a:pt x="2742" y="4447"/>
                  </a:lnTo>
                  <a:lnTo>
                    <a:pt x="2741" y="4450"/>
                  </a:lnTo>
                  <a:lnTo>
                    <a:pt x="2740" y="4454"/>
                  </a:lnTo>
                  <a:lnTo>
                    <a:pt x="2740" y="4458"/>
                  </a:lnTo>
                  <a:lnTo>
                    <a:pt x="2741" y="4465"/>
                  </a:lnTo>
                  <a:lnTo>
                    <a:pt x="2746" y="4488"/>
                  </a:lnTo>
                  <a:lnTo>
                    <a:pt x="2747" y="4503"/>
                  </a:lnTo>
                  <a:lnTo>
                    <a:pt x="2748" y="4519"/>
                  </a:lnTo>
                  <a:lnTo>
                    <a:pt x="2749" y="4539"/>
                  </a:lnTo>
                  <a:lnTo>
                    <a:pt x="2751" y="4554"/>
                  </a:lnTo>
                  <a:lnTo>
                    <a:pt x="2752" y="4573"/>
                  </a:lnTo>
                  <a:lnTo>
                    <a:pt x="2752" y="4595"/>
                  </a:lnTo>
                  <a:lnTo>
                    <a:pt x="2753" y="4619"/>
                  </a:lnTo>
                  <a:lnTo>
                    <a:pt x="2755" y="4644"/>
                  </a:lnTo>
                  <a:lnTo>
                    <a:pt x="2756" y="4667"/>
                  </a:lnTo>
                  <a:lnTo>
                    <a:pt x="2757" y="4689"/>
                  </a:lnTo>
                  <a:lnTo>
                    <a:pt x="2758" y="4708"/>
                  </a:lnTo>
                  <a:lnTo>
                    <a:pt x="2759" y="4716"/>
                  </a:lnTo>
                  <a:lnTo>
                    <a:pt x="2760" y="4724"/>
                  </a:lnTo>
                  <a:lnTo>
                    <a:pt x="2762" y="4731"/>
                  </a:lnTo>
                  <a:lnTo>
                    <a:pt x="2764" y="4739"/>
                  </a:lnTo>
                  <a:lnTo>
                    <a:pt x="2771" y="4751"/>
                  </a:lnTo>
                  <a:lnTo>
                    <a:pt x="2778" y="4763"/>
                  </a:lnTo>
                  <a:lnTo>
                    <a:pt x="2785" y="4775"/>
                  </a:lnTo>
                  <a:lnTo>
                    <a:pt x="2793" y="4787"/>
                  </a:lnTo>
                  <a:lnTo>
                    <a:pt x="2801" y="4800"/>
                  </a:lnTo>
                  <a:lnTo>
                    <a:pt x="2808" y="4815"/>
                  </a:lnTo>
                  <a:lnTo>
                    <a:pt x="2814" y="4830"/>
                  </a:lnTo>
                  <a:lnTo>
                    <a:pt x="2821" y="4842"/>
                  </a:lnTo>
                  <a:lnTo>
                    <a:pt x="2829" y="4853"/>
                  </a:lnTo>
                  <a:lnTo>
                    <a:pt x="2836" y="4863"/>
                  </a:lnTo>
                  <a:lnTo>
                    <a:pt x="2850" y="4879"/>
                  </a:lnTo>
                  <a:lnTo>
                    <a:pt x="2856" y="4890"/>
                  </a:lnTo>
                  <a:lnTo>
                    <a:pt x="2866" y="4909"/>
                  </a:lnTo>
                  <a:lnTo>
                    <a:pt x="2884" y="4941"/>
                  </a:lnTo>
                  <a:lnTo>
                    <a:pt x="2906" y="4979"/>
                  </a:lnTo>
                  <a:lnTo>
                    <a:pt x="2927" y="5017"/>
                  </a:lnTo>
                  <a:lnTo>
                    <a:pt x="2936" y="5031"/>
                  </a:lnTo>
                  <a:lnTo>
                    <a:pt x="2943" y="5042"/>
                  </a:lnTo>
                  <a:lnTo>
                    <a:pt x="2950" y="5050"/>
                  </a:lnTo>
                  <a:lnTo>
                    <a:pt x="2957" y="5056"/>
                  </a:lnTo>
                  <a:lnTo>
                    <a:pt x="2961" y="5063"/>
                  </a:lnTo>
                  <a:lnTo>
                    <a:pt x="2964" y="5072"/>
                  </a:lnTo>
                  <a:lnTo>
                    <a:pt x="2968" y="5083"/>
                  </a:lnTo>
                  <a:lnTo>
                    <a:pt x="2968" y="5099"/>
                  </a:lnTo>
                  <a:lnTo>
                    <a:pt x="2967" y="5134"/>
                  </a:lnTo>
                  <a:lnTo>
                    <a:pt x="2963" y="5162"/>
                  </a:lnTo>
                  <a:lnTo>
                    <a:pt x="2961" y="5187"/>
                  </a:lnTo>
                  <a:lnTo>
                    <a:pt x="2960" y="5207"/>
                  </a:lnTo>
                  <a:lnTo>
                    <a:pt x="2960" y="5217"/>
                  </a:lnTo>
                  <a:lnTo>
                    <a:pt x="2962" y="5229"/>
                  </a:lnTo>
                  <a:lnTo>
                    <a:pt x="2964" y="5242"/>
                  </a:lnTo>
                  <a:lnTo>
                    <a:pt x="2968" y="5255"/>
                  </a:lnTo>
                  <a:lnTo>
                    <a:pt x="2973" y="5276"/>
                  </a:lnTo>
                  <a:lnTo>
                    <a:pt x="2977" y="5285"/>
                  </a:lnTo>
                  <a:lnTo>
                    <a:pt x="2977" y="5292"/>
                  </a:lnTo>
                  <a:lnTo>
                    <a:pt x="2980" y="5309"/>
                  </a:lnTo>
                  <a:lnTo>
                    <a:pt x="2983" y="5335"/>
                  </a:lnTo>
                  <a:lnTo>
                    <a:pt x="2989" y="5366"/>
                  </a:lnTo>
                  <a:lnTo>
                    <a:pt x="2994" y="5396"/>
                  </a:lnTo>
                  <a:lnTo>
                    <a:pt x="3001" y="5427"/>
                  </a:lnTo>
                  <a:lnTo>
                    <a:pt x="3006" y="5453"/>
                  </a:lnTo>
                  <a:lnTo>
                    <a:pt x="3013" y="5470"/>
                  </a:lnTo>
                  <a:lnTo>
                    <a:pt x="3020" y="5483"/>
                  </a:lnTo>
                  <a:lnTo>
                    <a:pt x="3028" y="5497"/>
                  </a:lnTo>
                  <a:lnTo>
                    <a:pt x="3037" y="5510"/>
                  </a:lnTo>
                  <a:lnTo>
                    <a:pt x="3047" y="5523"/>
                  </a:lnTo>
                  <a:lnTo>
                    <a:pt x="3058" y="5536"/>
                  </a:lnTo>
                  <a:lnTo>
                    <a:pt x="3069" y="5547"/>
                  </a:lnTo>
                  <a:lnTo>
                    <a:pt x="3080" y="5554"/>
                  </a:lnTo>
                  <a:lnTo>
                    <a:pt x="3091" y="5561"/>
                  </a:lnTo>
                  <a:lnTo>
                    <a:pt x="3097" y="5562"/>
                  </a:lnTo>
                  <a:lnTo>
                    <a:pt x="3100" y="5563"/>
                  </a:lnTo>
                  <a:lnTo>
                    <a:pt x="3105" y="5562"/>
                  </a:lnTo>
                  <a:lnTo>
                    <a:pt x="3107" y="5561"/>
                  </a:lnTo>
                  <a:lnTo>
                    <a:pt x="3111" y="5558"/>
                  </a:lnTo>
                  <a:lnTo>
                    <a:pt x="3113" y="5553"/>
                  </a:lnTo>
                  <a:lnTo>
                    <a:pt x="3115" y="5551"/>
                  </a:lnTo>
                  <a:lnTo>
                    <a:pt x="3116" y="5551"/>
                  </a:lnTo>
                  <a:lnTo>
                    <a:pt x="3116" y="5551"/>
                  </a:lnTo>
                  <a:lnTo>
                    <a:pt x="3117" y="5552"/>
                  </a:lnTo>
                  <a:lnTo>
                    <a:pt x="3118" y="5559"/>
                  </a:lnTo>
                  <a:lnTo>
                    <a:pt x="3120" y="5573"/>
                  </a:lnTo>
                  <a:lnTo>
                    <a:pt x="3125" y="5600"/>
                  </a:lnTo>
                  <a:lnTo>
                    <a:pt x="3127" y="5613"/>
                  </a:lnTo>
                  <a:lnTo>
                    <a:pt x="3129" y="5625"/>
                  </a:lnTo>
                  <a:lnTo>
                    <a:pt x="3132" y="5647"/>
                  </a:lnTo>
                  <a:lnTo>
                    <a:pt x="3136" y="5661"/>
                  </a:lnTo>
                  <a:lnTo>
                    <a:pt x="3140" y="5672"/>
                  </a:lnTo>
                  <a:lnTo>
                    <a:pt x="3143" y="5681"/>
                  </a:lnTo>
                  <a:lnTo>
                    <a:pt x="3148" y="5688"/>
                  </a:lnTo>
                  <a:lnTo>
                    <a:pt x="3159" y="5700"/>
                  </a:lnTo>
                  <a:lnTo>
                    <a:pt x="3170" y="5713"/>
                  </a:lnTo>
                  <a:lnTo>
                    <a:pt x="3180" y="5727"/>
                  </a:lnTo>
                  <a:lnTo>
                    <a:pt x="3187" y="5739"/>
                  </a:lnTo>
                  <a:lnTo>
                    <a:pt x="3193" y="5751"/>
                  </a:lnTo>
                  <a:lnTo>
                    <a:pt x="3199" y="5766"/>
                  </a:lnTo>
                  <a:lnTo>
                    <a:pt x="3203" y="5775"/>
                  </a:lnTo>
                  <a:lnTo>
                    <a:pt x="3207" y="5782"/>
                  </a:lnTo>
                  <a:lnTo>
                    <a:pt x="3213" y="5788"/>
                  </a:lnTo>
                  <a:lnTo>
                    <a:pt x="3217" y="5793"/>
                  </a:lnTo>
                  <a:lnTo>
                    <a:pt x="3221" y="5798"/>
                  </a:lnTo>
                  <a:lnTo>
                    <a:pt x="3223" y="5804"/>
                  </a:lnTo>
                  <a:lnTo>
                    <a:pt x="3222" y="5806"/>
                  </a:lnTo>
                  <a:lnTo>
                    <a:pt x="3221" y="5809"/>
                  </a:lnTo>
                  <a:lnTo>
                    <a:pt x="3218" y="5813"/>
                  </a:lnTo>
                  <a:lnTo>
                    <a:pt x="3215" y="5816"/>
                  </a:lnTo>
                  <a:lnTo>
                    <a:pt x="3207" y="5824"/>
                  </a:lnTo>
                  <a:lnTo>
                    <a:pt x="3200" y="5829"/>
                  </a:lnTo>
                  <a:lnTo>
                    <a:pt x="3192" y="5834"/>
                  </a:lnTo>
                  <a:lnTo>
                    <a:pt x="3185" y="5838"/>
                  </a:lnTo>
                  <a:lnTo>
                    <a:pt x="3179" y="5841"/>
                  </a:lnTo>
                  <a:lnTo>
                    <a:pt x="3174" y="5845"/>
                  </a:lnTo>
                  <a:lnTo>
                    <a:pt x="3171" y="5849"/>
                  </a:lnTo>
                  <a:lnTo>
                    <a:pt x="3170" y="5854"/>
                  </a:lnTo>
                  <a:lnTo>
                    <a:pt x="3170" y="5856"/>
                  </a:lnTo>
                  <a:lnTo>
                    <a:pt x="3169" y="5856"/>
                  </a:lnTo>
                  <a:lnTo>
                    <a:pt x="3168" y="5857"/>
                  </a:lnTo>
                  <a:lnTo>
                    <a:pt x="3166" y="5857"/>
                  </a:lnTo>
                  <a:lnTo>
                    <a:pt x="3164" y="5855"/>
                  </a:lnTo>
                  <a:lnTo>
                    <a:pt x="3162" y="5854"/>
                  </a:lnTo>
                  <a:lnTo>
                    <a:pt x="3161" y="5854"/>
                  </a:lnTo>
                  <a:lnTo>
                    <a:pt x="3170" y="5866"/>
                  </a:lnTo>
                  <a:lnTo>
                    <a:pt x="3187" y="5891"/>
                  </a:lnTo>
                  <a:lnTo>
                    <a:pt x="3191" y="5894"/>
                  </a:lnTo>
                  <a:lnTo>
                    <a:pt x="3196" y="5895"/>
                  </a:lnTo>
                  <a:lnTo>
                    <a:pt x="3207" y="5899"/>
                  </a:lnTo>
                  <a:lnTo>
                    <a:pt x="3213" y="5902"/>
                  </a:lnTo>
                  <a:lnTo>
                    <a:pt x="3216" y="5906"/>
                  </a:lnTo>
                  <a:lnTo>
                    <a:pt x="3217" y="5910"/>
                  </a:lnTo>
                  <a:lnTo>
                    <a:pt x="3217" y="5912"/>
                  </a:lnTo>
                  <a:lnTo>
                    <a:pt x="3217" y="5915"/>
                  </a:lnTo>
                  <a:lnTo>
                    <a:pt x="3215" y="5920"/>
                  </a:lnTo>
                  <a:lnTo>
                    <a:pt x="3210" y="5929"/>
                  </a:lnTo>
                  <a:lnTo>
                    <a:pt x="3208" y="5930"/>
                  </a:lnTo>
                  <a:lnTo>
                    <a:pt x="3208" y="5931"/>
                  </a:lnTo>
                  <a:lnTo>
                    <a:pt x="3203" y="5940"/>
                  </a:lnTo>
                  <a:lnTo>
                    <a:pt x="3194" y="5956"/>
                  </a:lnTo>
                  <a:lnTo>
                    <a:pt x="3187" y="5973"/>
                  </a:lnTo>
                  <a:lnTo>
                    <a:pt x="3184" y="5985"/>
                  </a:lnTo>
                  <a:lnTo>
                    <a:pt x="3182" y="5989"/>
                  </a:lnTo>
                  <a:lnTo>
                    <a:pt x="3183" y="5990"/>
                  </a:lnTo>
                  <a:lnTo>
                    <a:pt x="3185" y="5994"/>
                  </a:lnTo>
                  <a:lnTo>
                    <a:pt x="3189" y="5998"/>
                  </a:lnTo>
                  <a:lnTo>
                    <a:pt x="3196" y="6004"/>
                  </a:lnTo>
                  <a:lnTo>
                    <a:pt x="3202" y="6005"/>
                  </a:lnTo>
                  <a:lnTo>
                    <a:pt x="3207" y="6007"/>
                  </a:lnTo>
                  <a:lnTo>
                    <a:pt x="3215" y="6008"/>
                  </a:lnTo>
                  <a:lnTo>
                    <a:pt x="3224" y="6008"/>
                  </a:lnTo>
                  <a:lnTo>
                    <a:pt x="3234" y="6008"/>
                  </a:lnTo>
                  <a:lnTo>
                    <a:pt x="3245" y="6007"/>
                  </a:lnTo>
                  <a:lnTo>
                    <a:pt x="3258" y="6005"/>
                  </a:lnTo>
                  <a:lnTo>
                    <a:pt x="3273" y="6001"/>
                  </a:lnTo>
                  <a:lnTo>
                    <a:pt x="3275" y="6004"/>
                  </a:lnTo>
                  <a:lnTo>
                    <a:pt x="3284" y="6008"/>
                  </a:lnTo>
                  <a:lnTo>
                    <a:pt x="3289" y="6010"/>
                  </a:lnTo>
                  <a:lnTo>
                    <a:pt x="3297" y="6012"/>
                  </a:lnTo>
                  <a:lnTo>
                    <a:pt x="3307" y="6014"/>
                  </a:lnTo>
                  <a:lnTo>
                    <a:pt x="3318" y="6014"/>
                  </a:lnTo>
                  <a:lnTo>
                    <a:pt x="3330" y="6014"/>
                  </a:lnTo>
                  <a:lnTo>
                    <a:pt x="3341" y="6012"/>
                  </a:lnTo>
                  <a:lnTo>
                    <a:pt x="3351" y="6009"/>
                  </a:lnTo>
                  <a:lnTo>
                    <a:pt x="3360" y="6007"/>
                  </a:lnTo>
                  <a:lnTo>
                    <a:pt x="3375" y="6000"/>
                  </a:lnTo>
                  <a:lnTo>
                    <a:pt x="3388" y="5994"/>
                  </a:lnTo>
                  <a:lnTo>
                    <a:pt x="3402" y="5985"/>
                  </a:lnTo>
                  <a:lnTo>
                    <a:pt x="3416" y="5976"/>
                  </a:lnTo>
                  <a:lnTo>
                    <a:pt x="3424" y="5972"/>
                  </a:lnTo>
                  <a:lnTo>
                    <a:pt x="3430" y="5968"/>
                  </a:lnTo>
                  <a:lnTo>
                    <a:pt x="3437" y="5965"/>
                  </a:lnTo>
                  <a:lnTo>
                    <a:pt x="3441" y="5964"/>
                  </a:lnTo>
                  <a:lnTo>
                    <a:pt x="3451" y="5966"/>
                  </a:lnTo>
                  <a:lnTo>
                    <a:pt x="3464" y="5969"/>
                  </a:lnTo>
                  <a:lnTo>
                    <a:pt x="3471" y="5969"/>
                  </a:lnTo>
                  <a:lnTo>
                    <a:pt x="3480" y="5969"/>
                  </a:lnTo>
                  <a:lnTo>
                    <a:pt x="3491" y="5968"/>
                  </a:lnTo>
                  <a:lnTo>
                    <a:pt x="3503" y="5964"/>
                  </a:lnTo>
                  <a:lnTo>
                    <a:pt x="3525" y="5957"/>
                  </a:lnTo>
                  <a:lnTo>
                    <a:pt x="3536" y="5954"/>
                  </a:lnTo>
                  <a:lnTo>
                    <a:pt x="3540" y="5953"/>
                  </a:lnTo>
                  <a:lnTo>
                    <a:pt x="3541" y="5952"/>
                  </a:lnTo>
                  <a:lnTo>
                    <a:pt x="3548" y="5947"/>
                  </a:lnTo>
                  <a:lnTo>
                    <a:pt x="3566" y="5935"/>
                  </a:lnTo>
                  <a:lnTo>
                    <a:pt x="3578" y="5929"/>
                  </a:lnTo>
                  <a:lnTo>
                    <a:pt x="3592" y="5923"/>
                  </a:lnTo>
                  <a:lnTo>
                    <a:pt x="3605" y="5918"/>
                  </a:lnTo>
                  <a:lnTo>
                    <a:pt x="3619" y="5915"/>
                  </a:lnTo>
                  <a:lnTo>
                    <a:pt x="3645" y="5911"/>
                  </a:lnTo>
                  <a:lnTo>
                    <a:pt x="3668" y="5905"/>
                  </a:lnTo>
                  <a:lnTo>
                    <a:pt x="3686" y="5901"/>
                  </a:lnTo>
                  <a:lnTo>
                    <a:pt x="3698" y="5899"/>
                  </a:lnTo>
                  <a:lnTo>
                    <a:pt x="3701" y="5900"/>
                  </a:lnTo>
                  <a:lnTo>
                    <a:pt x="3704" y="5902"/>
                  </a:lnTo>
                  <a:lnTo>
                    <a:pt x="3707" y="5906"/>
                  </a:lnTo>
                  <a:lnTo>
                    <a:pt x="3709" y="5911"/>
                  </a:lnTo>
                  <a:lnTo>
                    <a:pt x="3712" y="5914"/>
                  </a:lnTo>
                  <a:lnTo>
                    <a:pt x="3716" y="5918"/>
                  </a:lnTo>
                  <a:lnTo>
                    <a:pt x="3719" y="5919"/>
                  </a:lnTo>
                  <a:lnTo>
                    <a:pt x="3722" y="5920"/>
                  </a:lnTo>
                  <a:lnTo>
                    <a:pt x="3726" y="5920"/>
                  </a:lnTo>
                  <a:lnTo>
                    <a:pt x="3730" y="5920"/>
                  </a:lnTo>
                  <a:lnTo>
                    <a:pt x="3751" y="5914"/>
                  </a:lnTo>
                  <a:lnTo>
                    <a:pt x="3773" y="5908"/>
                  </a:lnTo>
                  <a:lnTo>
                    <a:pt x="3789" y="5901"/>
                  </a:lnTo>
                  <a:lnTo>
                    <a:pt x="3796" y="5899"/>
                  </a:lnTo>
                  <a:lnTo>
                    <a:pt x="3800" y="5895"/>
                  </a:lnTo>
                  <a:lnTo>
                    <a:pt x="3813" y="5890"/>
                  </a:lnTo>
                  <a:lnTo>
                    <a:pt x="3826" y="5883"/>
                  </a:lnTo>
                  <a:lnTo>
                    <a:pt x="3838" y="5878"/>
                  </a:lnTo>
                  <a:lnTo>
                    <a:pt x="3849" y="5874"/>
                  </a:lnTo>
                  <a:lnTo>
                    <a:pt x="3862" y="5870"/>
                  </a:lnTo>
                  <a:lnTo>
                    <a:pt x="3876" y="5867"/>
                  </a:lnTo>
                  <a:lnTo>
                    <a:pt x="3887" y="5866"/>
                  </a:lnTo>
                  <a:lnTo>
                    <a:pt x="3903" y="5866"/>
                  </a:lnTo>
                  <a:lnTo>
                    <a:pt x="3930" y="5862"/>
                  </a:lnTo>
                  <a:lnTo>
                    <a:pt x="3943" y="5860"/>
                  </a:lnTo>
                  <a:lnTo>
                    <a:pt x="3956" y="5856"/>
                  </a:lnTo>
                  <a:lnTo>
                    <a:pt x="3963" y="5852"/>
                  </a:lnTo>
                  <a:lnTo>
                    <a:pt x="3968" y="5849"/>
                  </a:lnTo>
                  <a:lnTo>
                    <a:pt x="3974" y="5846"/>
                  </a:lnTo>
                  <a:lnTo>
                    <a:pt x="3977" y="5841"/>
                  </a:lnTo>
                  <a:lnTo>
                    <a:pt x="3996" y="5821"/>
                  </a:lnTo>
                  <a:lnTo>
                    <a:pt x="4031" y="5787"/>
                  </a:lnTo>
                  <a:lnTo>
                    <a:pt x="4079" y="5741"/>
                  </a:lnTo>
                  <a:lnTo>
                    <a:pt x="4133" y="5690"/>
                  </a:lnTo>
                  <a:lnTo>
                    <a:pt x="4186" y="5638"/>
                  </a:lnTo>
                  <a:lnTo>
                    <a:pt x="4234" y="5592"/>
                  </a:lnTo>
                  <a:lnTo>
                    <a:pt x="4271" y="5557"/>
                  </a:lnTo>
                  <a:lnTo>
                    <a:pt x="4291" y="5537"/>
                  </a:lnTo>
                  <a:lnTo>
                    <a:pt x="4298" y="5526"/>
                  </a:lnTo>
                  <a:lnTo>
                    <a:pt x="4305" y="5517"/>
                  </a:lnTo>
                  <a:lnTo>
                    <a:pt x="4310" y="5508"/>
                  </a:lnTo>
                  <a:lnTo>
                    <a:pt x="4314" y="5500"/>
                  </a:lnTo>
                  <a:lnTo>
                    <a:pt x="4318" y="5491"/>
                  </a:lnTo>
                  <a:lnTo>
                    <a:pt x="4324" y="5481"/>
                  </a:lnTo>
                  <a:lnTo>
                    <a:pt x="4331" y="5470"/>
                  </a:lnTo>
                  <a:lnTo>
                    <a:pt x="4340" y="5458"/>
                  </a:lnTo>
                  <a:lnTo>
                    <a:pt x="4351" y="5445"/>
                  </a:lnTo>
                  <a:lnTo>
                    <a:pt x="4361" y="5435"/>
                  </a:lnTo>
                  <a:lnTo>
                    <a:pt x="4371" y="5425"/>
                  </a:lnTo>
                  <a:lnTo>
                    <a:pt x="4381" y="5417"/>
                  </a:lnTo>
                  <a:lnTo>
                    <a:pt x="4390" y="5409"/>
                  </a:lnTo>
                  <a:lnTo>
                    <a:pt x="4398" y="5401"/>
                  </a:lnTo>
                  <a:lnTo>
                    <a:pt x="4404" y="5391"/>
                  </a:lnTo>
                  <a:lnTo>
                    <a:pt x="4410" y="5380"/>
                  </a:lnTo>
                  <a:lnTo>
                    <a:pt x="4416" y="5369"/>
                  </a:lnTo>
                  <a:lnTo>
                    <a:pt x="4421" y="5360"/>
                  </a:lnTo>
                  <a:lnTo>
                    <a:pt x="4427" y="5352"/>
                  </a:lnTo>
                  <a:lnTo>
                    <a:pt x="4432" y="5346"/>
                  </a:lnTo>
                  <a:lnTo>
                    <a:pt x="4438" y="5338"/>
                  </a:lnTo>
                  <a:lnTo>
                    <a:pt x="4442" y="5330"/>
                  </a:lnTo>
                  <a:lnTo>
                    <a:pt x="4445" y="5319"/>
                  </a:lnTo>
                  <a:lnTo>
                    <a:pt x="4448" y="5305"/>
                  </a:lnTo>
                  <a:lnTo>
                    <a:pt x="4451" y="5272"/>
                  </a:lnTo>
                  <a:lnTo>
                    <a:pt x="4455" y="5236"/>
                  </a:lnTo>
                  <a:lnTo>
                    <a:pt x="4459" y="5209"/>
                  </a:lnTo>
                  <a:lnTo>
                    <a:pt x="4460" y="5198"/>
                  </a:lnTo>
                  <a:lnTo>
                    <a:pt x="4465" y="5196"/>
                  </a:lnTo>
                  <a:lnTo>
                    <a:pt x="4477" y="5190"/>
                  </a:lnTo>
                  <a:lnTo>
                    <a:pt x="4495" y="5179"/>
                  </a:lnTo>
                  <a:lnTo>
                    <a:pt x="4514" y="5166"/>
                  </a:lnTo>
                  <a:lnTo>
                    <a:pt x="4525" y="5157"/>
                  </a:lnTo>
                  <a:lnTo>
                    <a:pt x="4538" y="5148"/>
                  </a:lnTo>
                  <a:lnTo>
                    <a:pt x="4554" y="5138"/>
                  </a:lnTo>
                  <a:lnTo>
                    <a:pt x="4570" y="5129"/>
                  </a:lnTo>
                  <a:lnTo>
                    <a:pt x="4600" y="5112"/>
                  </a:lnTo>
                  <a:lnTo>
                    <a:pt x="4621" y="5099"/>
                  </a:lnTo>
                  <a:lnTo>
                    <a:pt x="4633" y="5090"/>
                  </a:lnTo>
                  <a:lnTo>
                    <a:pt x="4647" y="5079"/>
                  </a:lnTo>
                  <a:lnTo>
                    <a:pt x="4663" y="5069"/>
                  </a:lnTo>
                  <a:lnTo>
                    <a:pt x="4678" y="5059"/>
                  </a:lnTo>
                  <a:lnTo>
                    <a:pt x="4694" y="5048"/>
                  </a:lnTo>
                  <a:lnTo>
                    <a:pt x="4709" y="5037"/>
                  </a:lnTo>
                  <a:lnTo>
                    <a:pt x="4716" y="5029"/>
                  </a:lnTo>
                  <a:lnTo>
                    <a:pt x="4721" y="5022"/>
                  </a:lnTo>
                  <a:lnTo>
                    <a:pt x="4725" y="5013"/>
                  </a:lnTo>
                  <a:lnTo>
                    <a:pt x="4728" y="5005"/>
                  </a:lnTo>
                  <a:lnTo>
                    <a:pt x="4730" y="4985"/>
                  </a:lnTo>
                  <a:lnTo>
                    <a:pt x="4732" y="4964"/>
                  </a:lnTo>
                  <a:lnTo>
                    <a:pt x="4734" y="4954"/>
                  </a:lnTo>
                  <a:lnTo>
                    <a:pt x="4735" y="4944"/>
                  </a:lnTo>
                  <a:lnTo>
                    <a:pt x="4737" y="4935"/>
                  </a:lnTo>
                  <a:lnTo>
                    <a:pt x="4740" y="4926"/>
                  </a:lnTo>
                  <a:lnTo>
                    <a:pt x="4748" y="4911"/>
                  </a:lnTo>
                  <a:lnTo>
                    <a:pt x="4758" y="4896"/>
                  </a:lnTo>
                  <a:lnTo>
                    <a:pt x="4767" y="4883"/>
                  </a:lnTo>
                  <a:lnTo>
                    <a:pt x="4773" y="4873"/>
                  </a:lnTo>
                  <a:lnTo>
                    <a:pt x="4777" y="4863"/>
                  </a:lnTo>
                  <a:lnTo>
                    <a:pt x="4779" y="4853"/>
                  </a:lnTo>
                  <a:lnTo>
                    <a:pt x="4780" y="4849"/>
                  </a:lnTo>
                  <a:lnTo>
                    <a:pt x="4779" y="4843"/>
                  </a:lnTo>
                  <a:lnTo>
                    <a:pt x="4777" y="4838"/>
                  </a:lnTo>
                  <a:lnTo>
                    <a:pt x="4773" y="4831"/>
                  </a:lnTo>
                  <a:lnTo>
                    <a:pt x="4763" y="4820"/>
                  </a:lnTo>
                  <a:lnTo>
                    <a:pt x="4756" y="4811"/>
                  </a:lnTo>
                  <a:lnTo>
                    <a:pt x="4752" y="4807"/>
                  </a:lnTo>
                  <a:lnTo>
                    <a:pt x="4750" y="4804"/>
                  </a:lnTo>
                  <a:lnTo>
                    <a:pt x="4749" y="4799"/>
                  </a:lnTo>
                  <a:lnTo>
                    <a:pt x="4748" y="4795"/>
                  </a:lnTo>
                  <a:lnTo>
                    <a:pt x="4748" y="4774"/>
                  </a:lnTo>
                  <a:lnTo>
                    <a:pt x="4748" y="4762"/>
                  </a:lnTo>
                  <a:lnTo>
                    <a:pt x="4744" y="4759"/>
                  </a:lnTo>
                  <a:lnTo>
                    <a:pt x="4731" y="4754"/>
                  </a:lnTo>
                  <a:lnTo>
                    <a:pt x="4726" y="4750"/>
                  </a:lnTo>
                  <a:lnTo>
                    <a:pt x="4720" y="4746"/>
                  </a:lnTo>
                  <a:lnTo>
                    <a:pt x="4717" y="4742"/>
                  </a:lnTo>
                  <a:lnTo>
                    <a:pt x="4715" y="4736"/>
                  </a:lnTo>
                  <a:lnTo>
                    <a:pt x="4717" y="4721"/>
                  </a:lnTo>
                  <a:lnTo>
                    <a:pt x="4719" y="4699"/>
                  </a:lnTo>
                  <a:lnTo>
                    <a:pt x="4723" y="4680"/>
                  </a:lnTo>
                  <a:lnTo>
                    <a:pt x="4724" y="4671"/>
                  </a:lnTo>
                  <a:lnTo>
                    <a:pt x="4734" y="4659"/>
                  </a:lnTo>
                  <a:lnTo>
                    <a:pt x="4761" y="4628"/>
                  </a:lnTo>
                  <a:lnTo>
                    <a:pt x="4780" y="4608"/>
                  </a:lnTo>
                  <a:lnTo>
                    <a:pt x="4800" y="4587"/>
                  </a:lnTo>
                  <a:lnTo>
                    <a:pt x="4821" y="4566"/>
                  </a:lnTo>
                  <a:lnTo>
                    <a:pt x="4843" y="4548"/>
                  </a:lnTo>
                  <a:lnTo>
                    <a:pt x="4879" y="4514"/>
                  </a:lnTo>
                  <a:lnTo>
                    <a:pt x="4906" y="4489"/>
                  </a:lnTo>
                  <a:lnTo>
                    <a:pt x="4919" y="4477"/>
                  </a:lnTo>
                  <a:lnTo>
                    <a:pt x="4932" y="4466"/>
                  </a:lnTo>
                  <a:lnTo>
                    <a:pt x="4948" y="4454"/>
                  </a:lnTo>
                  <a:lnTo>
                    <a:pt x="4967" y="4440"/>
                  </a:lnTo>
                  <a:lnTo>
                    <a:pt x="4993" y="4422"/>
                  </a:lnTo>
                  <a:lnTo>
                    <a:pt x="5001" y="4417"/>
                  </a:lnTo>
                  <a:lnTo>
                    <a:pt x="5005" y="4414"/>
                  </a:lnTo>
                  <a:lnTo>
                    <a:pt x="5021" y="4403"/>
                  </a:lnTo>
                  <a:lnTo>
                    <a:pt x="5034" y="4394"/>
                  </a:lnTo>
                  <a:lnTo>
                    <a:pt x="5051" y="4386"/>
                  </a:lnTo>
                  <a:lnTo>
                    <a:pt x="5067" y="4380"/>
                  </a:lnTo>
                  <a:lnTo>
                    <a:pt x="5084" y="4373"/>
                  </a:lnTo>
                  <a:lnTo>
                    <a:pt x="5111" y="4364"/>
                  </a:lnTo>
                  <a:lnTo>
                    <a:pt x="5123" y="4362"/>
                  </a:lnTo>
                  <a:lnTo>
                    <a:pt x="5134" y="4347"/>
                  </a:lnTo>
                  <a:lnTo>
                    <a:pt x="5160" y="4310"/>
                  </a:lnTo>
                  <a:lnTo>
                    <a:pt x="5191" y="4268"/>
                  </a:lnTo>
                  <a:lnTo>
                    <a:pt x="5218" y="4234"/>
                  </a:lnTo>
                  <a:lnTo>
                    <a:pt x="5229" y="4222"/>
                  </a:lnTo>
                  <a:lnTo>
                    <a:pt x="5239" y="4209"/>
                  </a:lnTo>
                  <a:lnTo>
                    <a:pt x="5250" y="4194"/>
                  </a:lnTo>
                  <a:lnTo>
                    <a:pt x="5259" y="4181"/>
                  </a:lnTo>
                  <a:lnTo>
                    <a:pt x="5268" y="4167"/>
                  </a:lnTo>
                  <a:lnTo>
                    <a:pt x="5275" y="4153"/>
                  </a:lnTo>
                  <a:lnTo>
                    <a:pt x="5277" y="4147"/>
                  </a:lnTo>
                  <a:lnTo>
                    <a:pt x="5278" y="4140"/>
                  </a:lnTo>
                  <a:lnTo>
                    <a:pt x="5279" y="4134"/>
                  </a:lnTo>
                  <a:lnTo>
                    <a:pt x="5280" y="4127"/>
                  </a:lnTo>
                  <a:lnTo>
                    <a:pt x="5279" y="4115"/>
                  </a:lnTo>
                  <a:lnTo>
                    <a:pt x="5277" y="4103"/>
                  </a:lnTo>
                  <a:lnTo>
                    <a:pt x="5274" y="4092"/>
                  </a:lnTo>
                  <a:lnTo>
                    <a:pt x="5271" y="4081"/>
                  </a:lnTo>
                  <a:lnTo>
                    <a:pt x="5269" y="4070"/>
                  </a:lnTo>
                  <a:lnTo>
                    <a:pt x="5268" y="4058"/>
                  </a:lnTo>
                  <a:lnTo>
                    <a:pt x="5268" y="4053"/>
                  </a:lnTo>
                  <a:lnTo>
                    <a:pt x="5268" y="4047"/>
                  </a:lnTo>
                  <a:lnTo>
                    <a:pt x="5269" y="4042"/>
                  </a:lnTo>
                  <a:lnTo>
                    <a:pt x="5271" y="4036"/>
                  </a:lnTo>
                  <a:lnTo>
                    <a:pt x="5276" y="4020"/>
                  </a:lnTo>
                  <a:lnTo>
                    <a:pt x="5280" y="3994"/>
                  </a:lnTo>
                  <a:lnTo>
                    <a:pt x="5285" y="3962"/>
                  </a:lnTo>
                  <a:lnTo>
                    <a:pt x="5289" y="3929"/>
                  </a:lnTo>
                  <a:lnTo>
                    <a:pt x="5292" y="3895"/>
                  </a:lnTo>
                  <a:lnTo>
                    <a:pt x="5296" y="3865"/>
                  </a:lnTo>
                  <a:lnTo>
                    <a:pt x="5299" y="3843"/>
                  </a:lnTo>
                  <a:lnTo>
                    <a:pt x="5300" y="3830"/>
                  </a:lnTo>
                  <a:lnTo>
                    <a:pt x="5311" y="3813"/>
                  </a:lnTo>
                  <a:lnTo>
                    <a:pt x="5328" y="3790"/>
                  </a:lnTo>
                  <a:lnTo>
                    <a:pt x="5332" y="3784"/>
                  </a:lnTo>
                  <a:lnTo>
                    <a:pt x="5334" y="3778"/>
                  </a:lnTo>
                  <a:lnTo>
                    <a:pt x="5337" y="3771"/>
                  </a:lnTo>
                  <a:lnTo>
                    <a:pt x="5338" y="3766"/>
                  </a:lnTo>
                  <a:lnTo>
                    <a:pt x="5337" y="3759"/>
                  </a:lnTo>
                  <a:lnTo>
                    <a:pt x="5335" y="3754"/>
                  </a:lnTo>
                  <a:lnTo>
                    <a:pt x="5331" y="3748"/>
                  </a:lnTo>
                  <a:lnTo>
                    <a:pt x="5326" y="3744"/>
                  </a:lnTo>
                  <a:lnTo>
                    <a:pt x="5311" y="3735"/>
                  </a:lnTo>
                  <a:lnTo>
                    <a:pt x="5299" y="3725"/>
                  </a:lnTo>
                  <a:lnTo>
                    <a:pt x="5288" y="3715"/>
                  </a:lnTo>
                  <a:lnTo>
                    <a:pt x="5278" y="3705"/>
                  </a:lnTo>
                  <a:lnTo>
                    <a:pt x="5270" y="3693"/>
                  </a:lnTo>
                  <a:lnTo>
                    <a:pt x="5265" y="3681"/>
                  </a:lnTo>
                  <a:lnTo>
                    <a:pt x="5263" y="3674"/>
                  </a:lnTo>
                  <a:lnTo>
                    <a:pt x="5260" y="3668"/>
                  </a:lnTo>
                  <a:lnTo>
                    <a:pt x="5259" y="3661"/>
                  </a:lnTo>
                  <a:lnTo>
                    <a:pt x="5259" y="3653"/>
                  </a:lnTo>
                  <a:lnTo>
                    <a:pt x="5259" y="3638"/>
                  </a:lnTo>
                  <a:lnTo>
                    <a:pt x="5257" y="3622"/>
                  </a:lnTo>
                  <a:lnTo>
                    <a:pt x="5255" y="3608"/>
                  </a:lnTo>
                  <a:lnTo>
                    <a:pt x="5253" y="3595"/>
                  </a:lnTo>
                  <a:lnTo>
                    <a:pt x="5248" y="3573"/>
                  </a:lnTo>
                  <a:lnTo>
                    <a:pt x="5247" y="3558"/>
                  </a:lnTo>
                  <a:lnTo>
                    <a:pt x="5248" y="3545"/>
                  </a:lnTo>
                  <a:lnTo>
                    <a:pt x="5252" y="3530"/>
                  </a:lnTo>
                  <a:lnTo>
                    <a:pt x="5254" y="3515"/>
                  </a:lnTo>
                  <a:lnTo>
                    <a:pt x="5255" y="3509"/>
                  </a:lnTo>
                  <a:lnTo>
                    <a:pt x="5258" y="3502"/>
                  </a:lnTo>
                  <a:lnTo>
                    <a:pt x="5266" y="3487"/>
                  </a:lnTo>
                  <a:lnTo>
                    <a:pt x="5269" y="3478"/>
                  </a:lnTo>
                  <a:lnTo>
                    <a:pt x="5273" y="3469"/>
                  </a:lnTo>
                  <a:lnTo>
                    <a:pt x="5275" y="3461"/>
                  </a:lnTo>
                  <a:lnTo>
                    <a:pt x="5276" y="3456"/>
                  </a:lnTo>
                  <a:lnTo>
                    <a:pt x="5275" y="3441"/>
                  </a:lnTo>
                  <a:lnTo>
                    <a:pt x="5271" y="3423"/>
                  </a:lnTo>
                  <a:lnTo>
                    <a:pt x="5269" y="3405"/>
                  </a:lnTo>
                  <a:lnTo>
                    <a:pt x="5267" y="3398"/>
                  </a:lnTo>
                  <a:lnTo>
                    <a:pt x="5270" y="3395"/>
                  </a:lnTo>
                  <a:lnTo>
                    <a:pt x="5278" y="3388"/>
                  </a:lnTo>
                  <a:lnTo>
                    <a:pt x="5281" y="3384"/>
                  </a:lnTo>
                  <a:lnTo>
                    <a:pt x="5285" y="3378"/>
                  </a:lnTo>
                  <a:lnTo>
                    <a:pt x="5287" y="3374"/>
                  </a:lnTo>
                  <a:lnTo>
                    <a:pt x="5288" y="3368"/>
                  </a:lnTo>
                  <a:lnTo>
                    <a:pt x="5287" y="3364"/>
                  </a:lnTo>
                  <a:lnTo>
                    <a:pt x="5285" y="3357"/>
                  </a:lnTo>
                  <a:lnTo>
                    <a:pt x="5280" y="3352"/>
                  </a:lnTo>
                  <a:lnTo>
                    <a:pt x="5276" y="3345"/>
                  </a:lnTo>
                  <a:lnTo>
                    <a:pt x="5267" y="3336"/>
                  </a:lnTo>
                  <a:lnTo>
                    <a:pt x="5264" y="3332"/>
                  </a:lnTo>
                  <a:lnTo>
                    <a:pt x="5259" y="3328"/>
                  </a:lnTo>
                  <a:lnTo>
                    <a:pt x="5253" y="3318"/>
                  </a:lnTo>
                  <a:lnTo>
                    <a:pt x="5249" y="3312"/>
                  </a:lnTo>
                  <a:lnTo>
                    <a:pt x="5248" y="3306"/>
                  </a:lnTo>
                  <a:lnTo>
                    <a:pt x="5247" y="3303"/>
                  </a:lnTo>
                  <a:lnTo>
                    <a:pt x="5248" y="3300"/>
                  </a:lnTo>
                  <a:lnTo>
                    <a:pt x="5249" y="3298"/>
                  </a:lnTo>
                  <a:lnTo>
                    <a:pt x="5252" y="3295"/>
                  </a:lnTo>
                  <a:lnTo>
                    <a:pt x="5263" y="3286"/>
                  </a:lnTo>
                  <a:lnTo>
                    <a:pt x="5276" y="3278"/>
                  </a:lnTo>
                  <a:lnTo>
                    <a:pt x="5288" y="3272"/>
                  </a:lnTo>
                  <a:lnTo>
                    <a:pt x="5292" y="3270"/>
                  </a:lnTo>
                  <a:lnTo>
                    <a:pt x="5298" y="3259"/>
                  </a:lnTo>
                  <a:lnTo>
                    <a:pt x="5302" y="3247"/>
                  </a:lnTo>
                  <a:lnTo>
                    <a:pt x="5305" y="3233"/>
                  </a:lnTo>
                  <a:lnTo>
                    <a:pt x="5307" y="3219"/>
                  </a:lnTo>
                  <a:lnTo>
                    <a:pt x="5309" y="3197"/>
                  </a:lnTo>
                  <a:lnTo>
                    <a:pt x="5309" y="3187"/>
                  </a:lnTo>
                  <a:lnTo>
                    <a:pt x="5317" y="3147"/>
                  </a:lnTo>
                  <a:lnTo>
                    <a:pt x="5321" y="3138"/>
                  </a:lnTo>
                  <a:lnTo>
                    <a:pt x="5333" y="3113"/>
                  </a:lnTo>
                  <a:lnTo>
                    <a:pt x="5351" y="3078"/>
                  </a:lnTo>
                  <a:lnTo>
                    <a:pt x="5375" y="3036"/>
                  </a:lnTo>
                  <a:lnTo>
                    <a:pt x="5387" y="3014"/>
                  </a:lnTo>
                  <a:lnTo>
                    <a:pt x="5402" y="2992"/>
                  </a:lnTo>
                  <a:lnTo>
                    <a:pt x="5416" y="2970"/>
                  </a:lnTo>
                  <a:lnTo>
                    <a:pt x="5432" y="2948"/>
                  </a:lnTo>
                  <a:lnTo>
                    <a:pt x="5447" y="2929"/>
                  </a:lnTo>
                  <a:lnTo>
                    <a:pt x="5462" y="2910"/>
                  </a:lnTo>
                  <a:lnTo>
                    <a:pt x="5479" y="2895"/>
                  </a:lnTo>
                  <a:lnTo>
                    <a:pt x="5495" y="2883"/>
                  </a:lnTo>
                  <a:lnTo>
                    <a:pt x="5502" y="2877"/>
                  </a:lnTo>
                  <a:lnTo>
                    <a:pt x="5510" y="2870"/>
                  </a:lnTo>
                  <a:lnTo>
                    <a:pt x="5519" y="2862"/>
                  </a:lnTo>
                  <a:lnTo>
                    <a:pt x="5527" y="2853"/>
                  </a:lnTo>
                  <a:lnTo>
                    <a:pt x="5544" y="2833"/>
                  </a:lnTo>
                  <a:lnTo>
                    <a:pt x="5562" y="2810"/>
                  </a:lnTo>
                  <a:lnTo>
                    <a:pt x="5580" y="2786"/>
                  </a:lnTo>
                  <a:lnTo>
                    <a:pt x="5597" y="2759"/>
                  </a:lnTo>
                  <a:lnTo>
                    <a:pt x="5615" y="2732"/>
                  </a:lnTo>
                  <a:lnTo>
                    <a:pt x="5633" y="2704"/>
                  </a:lnTo>
                  <a:lnTo>
                    <a:pt x="5667" y="2649"/>
                  </a:lnTo>
                  <a:lnTo>
                    <a:pt x="5699" y="2600"/>
                  </a:lnTo>
                  <a:lnTo>
                    <a:pt x="5713" y="2579"/>
                  </a:lnTo>
                  <a:lnTo>
                    <a:pt x="5726" y="2562"/>
                  </a:lnTo>
                  <a:lnTo>
                    <a:pt x="5739" y="2547"/>
                  </a:lnTo>
                  <a:lnTo>
                    <a:pt x="5750" y="2537"/>
                  </a:lnTo>
                  <a:lnTo>
                    <a:pt x="5788" y="2509"/>
                  </a:lnTo>
                  <a:lnTo>
                    <a:pt x="5827" y="2483"/>
                  </a:lnTo>
                  <a:lnTo>
                    <a:pt x="5846" y="2469"/>
                  </a:lnTo>
                  <a:lnTo>
                    <a:pt x="5866" y="2453"/>
                  </a:lnTo>
                  <a:lnTo>
                    <a:pt x="5885" y="2435"/>
                  </a:lnTo>
                  <a:lnTo>
                    <a:pt x="5906" y="2414"/>
                  </a:lnTo>
                  <a:lnTo>
                    <a:pt x="5916" y="2401"/>
                  </a:lnTo>
                  <a:lnTo>
                    <a:pt x="5926" y="2389"/>
                  </a:lnTo>
                  <a:lnTo>
                    <a:pt x="5936" y="2377"/>
                  </a:lnTo>
                  <a:lnTo>
                    <a:pt x="5944" y="2365"/>
                  </a:lnTo>
                  <a:lnTo>
                    <a:pt x="5959" y="2341"/>
                  </a:lnTo>
                  <a:lnTo>
                    <a:pt x="5972" y="2318"/>
                  </a:lnTo>
                  <a:lnTo>
                    <a:pt x="5987" y="2283"/>
                  </a:lnTo>
                  <a:lnTo>
                    <a:pt x="5993" y="2269"/>
                  </a:lnTo>
                  <a:lnTo>
                    <a:pt x="5998" y="2259"/>
                  </a:lnTo>
                  <a:lnTo>
                    <a:pt x="6010" y="2230"/>
                  </a:lnTo>
                  <a:lnTo>
                    <a:pt x="6029" y="2191"/>
                  </a:lnTo>
                  <a:lnTo>
                    <a:pt x="6051" y="2143"/>
                  </a:lnTo>
                  <a:lnTo>
                    <a:pt x="6075" y="2093"/>
                  </a:lnTo>
                  <a:lnTo>
                    <a:pt x="6098" y="2048"/>
                  </a:lnTo>
                  <a:lnTo>
                    <a:pt x="6116" y="2012"/>
                  </a:lnTo>
                  <a:lnTo>
                    <a:pt x="6128" y="1989"/>
                  </a:lnTo>
                  <a:lnTo>
                    <a:pt x="6151" y="1957"/>
                  </a:lnTo>
                  <a:lnTo>
                    <a:pt x="6175" y="1918"/>
                  </a:lnTo>
                  <a:lnTo>
                    <a:pt x="6197" y="1881"/>
                  </a:lnTo>
                  <a:lnTo>
                    <a:pt x="6211" y="1853"/>
                  </a:lnTo>
                  <a:lnTo>
                    <a:pt x="6223" y="1823"/>
                  </a:lnTo>
                  <a:lnTo>
                    <a:pt x="6238" y="1783"/>
                  </a:lnTo>
                  <a:lnTo>
                    <a:pt x="6251" y="1745"/>
                  </a:lnTo>
                  <a:lnTo>
                    <a:pt x="6261" y="1717"/>
                  </a:lnTo>
                  <a:lnTo>
                    <a:pt x="6262" y="1713"/>
                  </a:lnTo>
                  <a:lnTo>
                    <a:pt x="6262" y="1708"/>
                  </a:lnTo>
                  <a:lnTo>
                    <a:pt x="6262" y="1704"/>
                  </a:lnTo>
                  <a:lnTo>
                    <a:pt x="6262" y="1699"/>
                  </a:lnTo>
                  <a:lnTo>
                    <a:pt x="6259" y="1692"/>
                  </a:lnTo>
                  <a:lnTo>
                    <a:pt x="6255" y="1684"/>
                  </a:lnTo>
                  <a:lnTo>
                    <a:pt x="6252" y="1676"/>
                  </a:lnTo>
                  <a:lnTo>
                    <a:pt x="6248" y="1670"/>
                  </a:lnTo>
                  <a:lnTo>
                    <a:pt x="6245" y="1664"/>
                  </a:lnTo>
                  <a:lnTo>
                    <a:pt x="6244" y="1660"/>
                  </a:lnTo>
                  <a:lnTo>
                    <a:pt x="6244" y="1650"/>
                  </a:lnTo>
                  <a:lnTo>
                    <a:pt x="6245" y="1640"/>
                  </a:lnTo>
                  <a:lnTo>
                    <a:pt x="6248" y="1634"/>
                  </a:lnTo>
                  <a:lnTo>
                    <a:pt x="6250" y="1630"/>
                  </a:lnTo>
                  <a:lnTo>
                    <a:pt x="6252" y="1625"/>
                  </a:lnTo>
                  <a:lnTo>
                    <a:pt x="6257" y="1622"/>
                  </a:lnTo>
                  <a:lnTo>
                    <a:pt x="6261" y="1619"/>
                  </a:lnTo>
                  <a:lnTo>
                    <a:pt x="6264" y="1613"/>
                  </a:lnTo>
                  <a:lnTo>
                    <a:pt x="6266" y="1607"/>
                  </a:lnTo>
                  <a:lnTo>
                    <a:pt x="6268" y="1601"/>
                  </a:lnTo>
                  <a:lnTo>
                    <a:pt x="6269" y="1590"/>
                  </a:lnTo>
                  <a:lnTo>
                    <a:pt x="6269" y="1586"/>
                  </a:lnTo>
                  <a:lnTo>
                    <a:pt x="6249" y="1572"/>
                  </a:lnTo>
                  <a:lnTo>
                    <a:pt x="6249" y="1519"/>
                  </a:lnTo>
                  <a:lnTo>
                    <a:pt x="6240" y="1474"/>
                  </a:lnTo>
                  <a:lnTo>
                    <a:pt x="6238" y="1470"/>
                  </a:lnTo>
                  <a:lnTo>
                    <a:pt x="6229" y="1462"/>
                  </a:lnTo>
                  <a:lnTo>
                    <a:pt x="6227" y="1460"/>
                  </a:lnTo>
                  <a:lnTo>
                    <a:pt x="6223" y="1460"/>
                  </a:lnTo>
                  <a:lnTo>
                    <a:pt x="6221" y="1460"/>
                  </a:lnTo>
                  <a:lnTo>
                    <a:pt x="6218" y="1460"/>
                  </a:lnTo>
                  <a:lnTo>
                    <a:pt x="6215" y="1462"/>
                  </a:lnTo>
                  <a:lnTo>
                    <a:pt x="6210" y="1464"/>
                  </a:lnTo>
                  <a:lnTo>
                    <a:pt x="6207" y="1469"/>
                  </a:lnTo>
                  <a:lnTo>
                    <a:pt x="6204" y="1474"/>
                  </a:lnTo>
                  <a:lnTo>
                    <a:pt x="6195" y="1485"/>
                  </a:lnTo>
                  <a:lnTo>
                    <a:pt x="6186" y="1495"/>
                  </a:lnTo>
                  <a:lnTo>
                    <a:pt x="6177" y="1504"/>
                  </a:lnTo>
                  <a:lnTo>
                    <a:pt x="6168" y="1511"/>
                  </a:lnTo>
                  <a:lnTo>
                    <a:pt x="6155" y="1520"/>
                  </a:lnTo>
                  <a:lnTo>
                    <a:pt x="6149" y="1524"/>
                  </a:lnTo>
                  <a:lnTo>
                    <a:pt x="6144" y="1525"/>
                  </a:lnTo>
                  <a:lnTo>
                    <a:pt x="6128" y="1527"/>
                  </a:lnTo>
                  <a:lnTo>
                    <a:pt x="6106" y="1530"/>
                  </a:lnTo>
                  <a:lnTo>
                    <a:pt x="6080" y="1532"/>
                  </a:lnTo>
                  <a:lnTo>
                    <a:pt x="6053" y="1532"/>
                  </a:lnTo>
                  <a:lnTo>
                    <a:pt x="6029" y="1534"/>
                  </a:lnTo>
                  <a:lnTo>
                    <a:pt x="6018" y="1536"/>
                  </a:lnTo>
                  <a:lnTo>
                    <a:pt x="6008" y="1538"/>
                  </a:lnTo>
                  <a:lnTo>
                    <a:pt x="5998" y="1543"/>
                  </a:lnTo>
                  <a:lnTo>
                    <a:pt x="5989" y="1548"/>
                  </a:lnTo>
                  <a:lnTo>
                    <a:pt x="5968" y="1561"/>
                  </a:lnTo>
                  <a:lnTo>
                    <a:pt x="5948" y="1572"/>
                  </a:lnTo>
                  <a:lnTo>
                    <a:pt x="5933" y="1581"/>
                  </a:lnTo>
                  <a:lnTo>
                    <a:pt x="5927" y="1586"/>
                  </a:lnTo>
                  <a:lnTo>
                    <a:pt x="5923" y="1584"/>
                  </a:lnTo>
                  <a:lnTo>
                    <a:pt x="5914" y="1582"/>
                  </a:lnTo>
                  <a:lnTo>
                    <a:pt x="5908" y="1581"/>
                  </a:lnTo>
                  <a:lnTo>
                    <a:pt x="5901" y="1581"/>
                  </a:lnTo>
                  <a:lnTo>
                    <a:pt x="5893" y="1582"/>
                  </a:lnTo>
                  <a:lnTo>
                    <a:pt x="5885" y="1586"/>
                  </a:lnTo>
                  <a:lnTo>
                    <a:pt x="5868" y="1593"/>
                  </a:lnTo>
                  <a:lnTo>
                    <a:pt x="5849" y="1602"/>
                  </a:lnTo>
                  <a:lnTo>
                    <a:pt x="5835" y="1611"/>
                  </a:lnTo>
                  <a:lnTo>
                    <a:pt x="5828" y="1614"/>
                  </a:lnTo>
                  <a:lnTo>
                    <a:pt x="5774" y="1634"/>
                  </a:lnTo>
                  <a:lnTo>
                    <a:pt x="5761" y="1635"/>
                  </a:lnTo>
                  <a:lnTo>
                    <a:pt x="5731" y="1634"/>
                  </a:lnTo>
                  <a:lnTo>
                    <a:pt x="5715" y="1633"/>
                  </a:lnTo>
                  <a:lnTo>
                    <a:pt x="5701" y="1631"/>
                  </a:lnTo>
                  <a:lnTo>
                    <a:pt x="5696" y="1630"/>
                  </a:lnTo>
                  <a:lnTo>
                    <a:pt x="5692" y="1628"/>
                  </a:lnTo>
                  <a:lnTo>
                    <a:pt x="5689" y="1625"/>
                  </a:lnTo>
                  <a:lnTo>
                    <a:pt x="5688" y="1622"/>
                  </a:lnTo>
                  <a:lnTo>
                    <a:pt x="5687" y="1604"/>
                  </a:lnTo>
                  <a:lnTo>
                    <a:pt x="5682" y="1579"/>
                  </a:lnTo>
                  <a:lnTo>
                    <a:pt x="5680" y="1567"/>
                  </a:lnTo>
                  <a:lnTo>
                    <a:pt x="5678" y="1556"/>
                  </a:lnTo>
                  <a:lnTo>
                    <a:pt x="5675" y="1546"/>
                  </a:lnTo>
                  <a:lnTo>
                    <a:pt x="5671" y="1540"/>
                  </a:lnTo>
                  <a:lnTo>
                    <a:pt x="5662" y="1533"/>
                  </a:lnTo>
                  <a:lnTo>
                    <a:pt x="5650" y="1525"/>
                  </a:lnTo>
                  <a:lnTo>
                    <a:pt x="5648" y="1524"/>
                  </a:lnTo>
                  <a:lnTo>
                    <a:pt x="5646" y="1522"/>
                  </a:lnTo>
                  <a:lnTo>
                    <a:pt x="5645" y="1518"/>
                  </a:lnTo>
                  <a:lnTo>
                    <a:pt x="5645" y="1515"/>
                  </a:lnTo>
                  <a:lnTo>
                    <a:pt x="5645" y="1512"/>
                  </a:lnTo>
                  <a:lnTo>
                    <a:pt x="5646" y="1508"/>
                  </a:lnTo>
                  <a:lnTo>
                    <a:pt x="5648" y="1504"/>
                  </a:lnTo>
                  <a:lnTo>
                    <a:pt x="5651" y="1498"/>
                  </a:lnTo>
                  <a:lnTo>
                    <a:pt x="5658" y="1486"/>
                  </a:lnTo>
                  <a:lnTo>
                    <a:pt x="5663" y="1472"/>
                  </a:lnTo>
                  <a:lnTo>
                    <a:pt x="5669" y="1458"/>
                  </a:lnTo>
                  <a:lnTo>
                    <a:pt x="5673" y="1442"/>
                  </a:lnTo>
                  <a:lnTo>
                    <a:pt x="5677" y="1428"/>
                  </a:lnTo>
                  <a:lnTo>
                    <a:pt x="5681" y="1417"/>
                  </a:lnTo>
                  <a:lnTo>
                    <a:pt x="5683" y="1411"/>
                  </a:lnTo>
                  <a:lnTo>
                    <a:pt x="5687" y="1408"/>
                  </a:lnTo>
                  <a:lnTo>
                    <a:pt x="5689" y="1406"/>
                  </a:lnTo>
                  <a:lnTo>
                    <a:pt x="5692" y="1403"/>
                  </a:lnTo>
                  <a:lnTo>
                    <a:pt x="5705" y="1399"/>
                  </a:lnTo>
                  <a:lnTo>
                    <a:pt x="5721" y="1395"/>
                  </a:lnTo>
                  <a:lnTo>
                    <a:pt x="5729" y="1391"/>
                  </a:lnTo>
                  <a:lnTo>
                    <a:pt x="5736" y="1389"/>
                  </a:lnTo>
                  <a:lnTo>
                    <a:pt x="5743" y="1388"/>
                  </a:lnTo>
                  <a:lnTo>
                    <a:pt x="5750" y="1387"/>
                  </a:lnTo>
                  <a:lnTo>
                    <a:pt x="5763" y="1388"/>
                  </a:lnTo>
                  <a:lnTo>
                    <a:pt x="5777" y="1389"/>
                  </a:lnTo>
                  <a:lnTo>
                    <a:pt x="5792" y="1389"/>
                  </a:lnTo>
                  <a:lnTo>
                    <a:pt x="5807" y="1387"/>
                  </a:lnTo>
                  <a:lnTo>
                    <a:pt x="5811" y="1386"/>
                  </a:lnTo>
                  <a:lnTo>
                    <a:pt x="5816" y="1384"/>
                  </a:lnTo>
                  <a:lnTo>
                    <a:pt x="5820" y="1381"/>
                  </a:lnTo>
                  <a:lnTo>
                    <a:pt x="5825" y="1377"/>
                  </a:lnTo>
                  <a:lnTo>
                    <a:pt x="5834" y="1368"/>
                  </a:lnTo>
                  <a:lnTo>
                    <a:pt x="5843" y="1359"/>
                  </a:lnTo>
                  <a:lnTo>
                    <a:pt x="5852" y="1349"/>
                  </a:lnTo>
                  <a:lnTo>
                    <a:pt x="5861" y="1342"/>
                  </a:lnTo>
                  <a:lnTo>
                    <a:pt x="5868" y="1336"/>
                  </a:lnTo>
                  <a:lnTo>
                    <a:pt x="5873" y="1334"/>
                  </a:lnTo>
                  <a:lnTo>
                    <a:pt x="5884" y="1333"/>
                  </a:lnTo>
                  <a:lnTo>
                    <a:pt x="5900" y="1329"/>
                  </a:lnTo>
                  <a:lnTo>
                    <a:pt x="5919" y="1327"/>
                  </a:lnTo>
                  <a:lnTo>
                    <a:pt x="5940" y="1325"/>
                  </a:lnTo>
                  <a:lnTo>
                    <a:pt x="5962" y="1325"/>
                  </a:lnTo>
                  <a:lnTo>
                    <a:pt x="5983" y="1323"/>
                  </a:lnTo>
                  <a:lnTo>
                    <a:pt x="6000" y="1321"/>
                  </a:lnTo>
                  <a:lnTo>
                    <a:pt x="6014" y="1317"/>
                  </a:lnTo>
                  <a:lnTo>
                    <a:pt x="6026" y="1311"/>
                  </a:lnTo>
                  <a:lnTo>
                    <a:pt x="6041" y="1302"/>
                  </a:lnTo>
                  <a:lnTo>
                    <a:pt x="6053" y="1292"/>
                  </a:lnTo>
                  <a:lnTo>
                    <a:pt x="6059" y="1289"/>
                  </a:lnTo>
                  <a:lnTo>
                    <a:pt x="6096" y="1264"/>
                  </a:lnTo>
                  <a:lnTo>
                    <a:pt x="6101" y="1254"/>
                  </a:lnTo>
                  <a:lnTo>
                    <a:pt x="6115" y="1235"/>
                  </a:lnTo>
                  <a:lnTo>
                    <a:pt x="6120" y="1229"/>
                  </a:lnTo>
                  <a:lnTo>
                    <a:pt x="6126" y="1224"/>
                  </a:lnTo>
                  <a:lnTo>
                    <a:pt x="6133" y="1218"/>
                  </a:lnTo>
                  <a:lnTo>
                    <a:pt x="6139" y="1214"/>
                  </a:lnTo>
                  <a:lnTo>
                    <a:pt x="6147" y="1209"/>
                  </a:lnTo>
                  <a:lnTo>
                    <a:pt x="6155" y="1206"/>
                  </a:lnTo>
                  <a:lnTo>
                    <a:pt x="6165" y="1204"/>
                  </a:lnTo>
                  <a:lnTo>
                    <a:pt x="6174" y="1201"/>
                  </a:lnTo>
                  <a:lnTo>
                    <a:pt x="6184" y="1200"/>
                  </a:lnTo>
                  <a:lnTo>
                    <a:pt x="6194" y="1199"/>
                  </a:lnTo>
                  <a:lnTo>
                    <a:pt x="6204" y="1196"/>
                  </a:lnTo>
                  <a:lnTo>
                    <a:pt x="6212" y="1193"/>
                  </a:lnTo>
                  <a:lnTo>
                    <a:pt x="6221" y="1189"/>
                  </a:lnTo>
                  <a:lnTo>
                    <a:pt x="6229" y="1185"/>
                  </a:lnTo>
                  <a:lnTo>
                    <a:pt x="6238" y="1179"/>
                  </a:lnTo>
                  <a:lnTo>
                    <a:pt x="6245" y="1174"/>
                  </a:lnTo>
                  <a:lnTo>
                    <a:pt x="6260" y="1161"/>
                  </a:lnTo>
                  <a:lnTo>
                    <a:pt x="6274" y="1146"/>
                  </a:lnTo>
                  <a:lnTo>
                    <a:pt x="6286" y="1130"/>
                  </a:lnTo>
                  <a:lnTo>
                    <a:pt x="6297" y="1112"/>
                  </a:lnTo>
                  <a:lnTo>
                    <a:pt x="6306" y="1094"/>
                  </a:lnTo>
                  <a:lnTo>
                    <a:pt x="6312" y="1080"/>
                  </a:lnTo>
                  <a:lnTo>
                    <a:pt x="6315" y="1067"/>
                  </a:lnTo>
                  <a:lnTo>
                    <a:pt x="6317" y="1057"/>
                  </a:lnTo>
                  <a:lnTo>
                    <a:pt x="6321" y="1046"/>
                  </a:lnTo>
                  <a:lnTo>
                    <a:pt x="6325" y="1037"/>
                  </a:lnTo>
                  <a:lnTo>
                    <a:pt x="6327" y="1031"/>
                  </a:lnTo>
                  <a:lnTo>
                    <a:pt x="6332" y="1027"/>
                  </a:lnTo>
                  <a:lnTo>
                    <a:pt x="6337" y="1021"/>
                  </a:lnTo>
                  <a:lnTo>
                    <a:pt x="6343" y="1017"/>
                  </a:lnTo>
                  <a:lnTo>
                    <a:pt x="6365" y="998"/>
                  </a:lnTo>
                  <a:lnTo>
                    <a:pt x="6379" y="986"/>
                  </a:lnTo>
                  <a:lnTo>
                    <a:pt x="6385" y="981"/>
                  </a:lnTo>
                  <a:lnTo>
                    <a:pt x="6390" y="976"/>
                  </a:lnTo>
                  <a:lnTo>
                    <a:pt x="6397" y="972"/>
                  </a:lnTo>
                  <a:lnTo>
                    <a:pt x="6405" y="967"/>
                  </a:lnTo>
                  <a:lnTo>
                    <a:pt x="6420" y="957"/>
                  </a:lnTo>
                  <a:lnTo>
                    <a:pt x="6432" y="949"/>
                  </a:lnTo>
                  <a:lnTo>
                    <a:pt x="6438" y="945"/>
                  </a:lnTo>
                  <a:lnTo>
                    <a:pt x="6443" y="943"/>
                  </a:lnTo>
                  <a:lnTo>
                    <a:pt x="6450" y="942"/>
                  </a:lnTo>
                  <a:lnTo>
                    <a:pt x="6459" y="942"/>
                  </a:lnTo>
                  <a:lnTo>
                    <a:pt x="6462" y="943"/>
                  </a:lnTo>
                  <a:lnTo>
                    <a:pt x="6465" y="944"/>
                  </a:lnTo>
                  <a:lnTo>
                    <a:pt x="6466" y="945"/>
                  </a:lnTo>
                  <a:lnTo>
                    <a:pt x="6466" y="948"/>
                  </a:lnTo>
                  <a:lnTo>
                    <a:pt x="6465" y="950"/>
                  </a:lnTo>
                  <a:lnTo>
                    <a:pt x="6463" y="952"/>
                  </a:lnTo>
                  <a:lnTo>
                    <a:pt x="6462" y="953"/>
                  </a:lnTo>
                  <a:lnTo>
                    <a:pt x="6462" y="953"/>
                  </a:lnTo>
                  <a:lnTo>
                    <a:pt x="6462" y="954"/>
                  </a:lnTo>
                  <a:lnTo>
                    <a:pt x="6464" y="953"/>
                  </a:lnTo>
                  <a:lnTo>
                    <a:pt x="6471" y="951"/>
                  </a:lnTo>
                  <a:lnTo>
                    <a:pt x="6483" y="946"/>
                  </a:lnTo>
                  <a:lnTo>
                    <a:pt x="6498" y="940"/>
                  </a:lnTo>
                  <a:lnTo>
                    <a:pt x="6509" y="933"/>
                  </a:lnTo>
                  <a:lnTo>
                    <a:pt x="6517" y="928"/>
                  </a:lnTo>
                  <a:lnTo>
                    <a:pt x="6523" y="921"/>
                  </a:lnTo>
                  <a:lnTo>
                    <a:pt x="6529" y="910"/>
                  </a:lnTo>
                  <a:lnTo>
                    <a:pt x="6537" y="901"/>
                  </a:lnTo>
                  <a:lnTo>
                    <a:pt x="6548" y="892"/>
                  </a:lnTo>
                  <a:lnTo>
                    <a:pt x="6562" y="879"/>
                  </a:lnTo>
                  <a:lnTo>
                    <a:pt x="6573" y="869"/>
                  </a:lnTo>
                  <a:lnTo>
                    <a:pt x="6578" y="864"/>
                  </a:lnTo>
                  <a:lnTo>
                    <a:pt x="6582" y="860"/>
                  </a:lnTo>
                  <a:lnTo>
                    <a:pt x="6592" y="851"/>
                  </a:lnTo>
                  <a:lnTo>
                    <a:pt x="6604" y="838"/>
                  </a:lnTo>
                  <a:lnTo>
                    <a:pt x="6615" y="823"/>
                  </a:lnTo>
                  <a:lnTo>
                    <a:pt x="6625" y="805"/>
                  </a:lnTo>
                  <a:lnTo>
                    <a:pt x="6636" y="786"/>
                  </a:lnTo>
                  <a:lnTo>
                    <a:pt x="6644" y="771"/>
                  </a:lnTo>
                  <a:lnTo>
                    <a:pt x="6649" y="765"/>
                  </a:lnTo>
                  <a:lnTo>
                    <a:pt x="6654" y="761"/>
                  </a:lnTo>
                  <a:lnTo>
                    <a:pt x="6668" y="749"/>
                  </a:lnTo>
                  <a:lnTo>
                    <a:pt x="6676" y="739"/>
                  </a:lnTo>
                  <a:lnTo>
                    <a:pt x="6683" y="729"/>
                  </a:lnTo>
                  <a:lnTo>
                    <a:pt x="6686" y="723"/>
                  </a:lnTo>
                  <a:lnTo>
                    <a:pt x="6687" y="717"/>
                  </a:lnTo>
                  <a:lnTo>
                    <a:pt x="6689" y="710"/>
                  </a:lnTo>
                  <a:lnTo>
                    <a:pt x="6689" y="704"/>
                  </a:lnTo>
                  <a:lnTo>
                    <a:pt x="6687" y="679"/>
                  </a:lnTo>
                  <a:lnTo>
                    <a:pt x="6685" y="659"/>
                  </a:lnTo>
                  <a:lnTo>
                    <a:pt x="6684" y="653"/>
                  </a:lnTo>
                  <a:lnTo>
                    <a:pt x="6684" y="646"/>
                  </a:lnTo>
                  <a:lnTo>
                    <a:pt x="6685" y="644"/>
                  </a:lnTo>
                  <a:lnTo>
                    <a:pt x="6686" y="642"/>
                  </a:lnTo>
                  <a:lnTo>
                    <a:pt x="6687" y="640"/>
                  </a:lnTo>
                  <a:lnTo>
                    <a:pt x="6689" y="637"/>
                  </a:lnTo>
                  <a:lnTo>
                    <a:pt x="6710" y="626"/>
                  </a:lnTo>
                  <a:lnTo>
                    <a:pt x="6723" y="621"/>
                  </a:lnTo>
                  <a:lnTo>
                    <a:pt x="6725" y="620"/>
                  </a:lnTo>
                  <a:lnTo>
                    <a:pt x="6731" y="615"/>
                  </a:lnTo>
                  <a:lnTo>
                    <a:pt x="6735" y="613"/>
                  </a:lnTo>
                  <a:lnTo>
                    <a:pt x="6738" y="609"/>
                  </a:lnTo>
                  <a:lnTo>
                    <a:pt x="6741" y="605"/>
                  </a:lnTo>
                  <a:lnTo>
                    <a:pt x="6742" y="601"/>
                  </a:lnTo>
                  <a:lnTo>
                    <a:pt x="6745" y="589"/>
                  </a:lnTo>
                  <a:lnTo>
                    <a:pt x="6744" y="573"/>
                  </a:lnTo>
                  <a:lnTo>
                    <a:pt x="6745" y="566"/>
                  </a:lnTo>
                  <a:lnTo>
                    <a:pt x="6746" y="557"/>
                  </a:lnTo>
                  <a:lnTo>
                    <a:pt x="6748" y="550"/>
                  </a:lnTo>
                  <a:lnTo>
                    <a:pt x="6751" y="542"/>
                  </a:lnTo>
                  <a:lnTo>
                    <a:pt x="6761" y="527"/>
                  </a:lnTo>
                  <a:lnTo>
                    <a:pt x="6770" y="508"/>
                  </a:lnTo>
                  <a:lnTo>
                    <a:pt x="6778" y="492"/>
                  </a:lnTo>
                  <a:lnTo>
                    <a:pt x="6780" y="485"/>
                  </a:lnTo>
                  <a:lnTo>
                    <a:pt x="6759" y="419"/>
                  </a:lnTo>
                  <a:lnTo>
                    <a:pt x="6755" y="411"/>
                  </a:lnTo>
                  <a:lnTo>
                    <a:pt x="6742" y="393"/>
                  </a:lnTo>
                  <a:lnTo>
                    <a:pt x="6730" y="372"/>
                  </a:lnTo>
                  <a:lnTo>
                    <a:pt x="6723" y="358"/>
                  </a:lnTo>
                  <a:lnTo>
                    <a:pt x="6714" y="341"/>
                  </a:lnTo>
                  <a:lnTo>
                    <a:pt x="6698" y="319"/>
                  </a:lnTo>
                  <a:lnTo>
                    <a:pt x="6684" y="301"/>
                  </a:lnTo>
                  <a:lnTo>
                    <a:pt x="6677" y="292"/>
                  </a:lnTo>
                  <a:lnTo>
                    <a:pt x="6615" y="280"/>
                  </a:lnTo>
                  <a:lnTo>
                    <a:pt x="6554" y="238"/>
                  </a:lnTo>
                  <a:lnTo>
                    <a:pt x="6545" y="228"/>
                  </a:lnTo>
                  <a:lnTo>
                    <a:pt x="6526" y="203"/>
                  </a:lnTo>
                  <a:lnTo>
                    <a:pt x="6517" y="188"/>
                  </a:lnTo>
                  <a:lnTo>
                    <a:pt x="6509" y="171"/>
                  </a:lnTo>
                  <a:lnTo>
                    <a:pt x="6507" y="164"/>
                  </a:lnTo>
                  <a:lnTo>
                    <a:pt x="6506" y="157"/>
                  </a:lnTo>
                  <a:lnTo>
                    <a:pt x="6506" y="149"/>
                  </a:lnTo>
                  <a:lnTo>
                    <a:pt x="6508" y="143"/>
                  </a:lnTo>
                  <a:lnTo>
                    <a:pt x="6519" y="114"/>
                  </a:lnTo>
                  <a:lnTo>
                    <a:pt x="6520" y="111"/>
                  </a:lnTo>
                  <a:lnTo>
                    <a:pt x="6518" y="106"/>
                  </a:lnTo>
                  <a:lnTo>
                    <a:pt x="6512" y="96"/>
                  </a:lnTo>
                  <a:lnTo>
                    <a:pt x="6508" y="93"/>
                  </a:lnTo>
                  <a:lnTo>
                    <a:pt x="6503" y="90"/>
                  </a:lnTo>
                  <a:lnTo>
                    <a:pt x="6501" y="89"/>
                  </a:lnTo>
                  <a:lnTo>
                    <a:pt x="6497" y="89"/>
                  </a:lnTo>
                  <a:lnTo>
                    <a:pt x="6495" y="89"/>
                  </a:lnTo>
                  <a:lnTo>
                    <a:pt x="6492" y="90"/>
                  </a:lnTo>
                  <a:lnTo>
                    <a:pt x="6486" y="92"/>
                  </a:lnTo>
                  <a:lnTo>
                    <a:pt x="6481" y="92"/>
                  </a:lnTo>
                  <a:lnTo>
                    <a:pt x="6476" y="91"/>
                  </a:lnTo>
                  <a:lnTo>
                    <a:pt x="6472" y="91"/>
                  </a:lnTo>
                  <a:lnTo>
                    <a:pt x="6467" y="91"/>
                  </a:lnTo>
                  <a:lnTo>
                    <a:pt x="6463" y="94"/>
                  </a:lnTo>
                  <a:lnTo>
                    <a:pt x="6459" y="100"/>
                  </a:lnTo>
                  <a:lnTo>
                    <a:pt x="6454" y="111"/>
                  </a:lnTo>
                  <a:lnTo>
                    <a:pt x="6445" y="132"/>
                  </a:lnTo>
                  <a:lnTo>
                    <a:pt x="6437" y="148"/>
                  </a:lnTo>
                  <a:lnTo>
                    <a:pt x="6433" y="155"/>
                  </a:lnTo>
                  <a:lnTo>
                    <a:pt x="6430" y="161"/>
                  </a:lnTo>
                  <a:lnTo>
                    <a:pt x="6428" y="169"/>
                  </a:lnTo>
                  <a:lnTo>
                    <a:pt x="6426" y="176"/>
                  </a:lnTo>
                  <a:lnTo>
                    <a:pt x="6423" y="189"/>
                  </a:lnTo>
                  <a:lnTo>
                    <a:pt x="6420" y="198"/>
                  </a:lnTo>
                  <a:lnTo>
                    <a:pt x="6417" y="201"/>
                  </a:lnTo>
                  <a:lnTo>
                    <a:pt x="6411" y="206"/>
                  </a:lnTo>
                  <a:lnTo>
                    <a:pt x="6403" y="209"/>
                  </a:lnTo>
                  <a:lnTo>
                    <a:pt x="6392" y="213"/>
                  </a:lnTo>
                  <a:lnTo>
                    <a:pt x="6376" y="220"/>
                  </a:lnTo>
                  <a:lnTo>
                    <a:pt x="6367" y="223"/>
                  </a:lnTo>
                  <a:lnTo>
                    <a:pt x="6358" y="222"/>
                  </a:lnTo>
                  <a:lnTo>
                    <a:pt x="6339" y="218"/>
                  </a:lnTo>
                  <a:lnTo>
                    <a:pt x="6325" y="214"/>
                  </a:lnTo>
                  <a:lnTo>
                    <a:pt x="6310" y="213"/>
                  </a:lnTo>
                  <a:lnTo>
                    <a:pt x="6294" y="212"/>
                  </a:lnTo>
                  <a:lnTo>
                    <a:pt x="6280" y="212"/>
                  </a:lnTo>
                  <a:lnTo>
                    <a:pt x="6258" y="212"/>
                  </a:lnTo>
                  <a:lnTo>
                    <a:pt x="6249" y="213"/>
                  </a:lnTo>
                  <a:lnTo>
                    <a:pt x="6247" y="218"/>
                  </a:lnTo>
                  <a:lnTo>
                    <a:pt x="6242" y="227"/>
                  </a:lnTo>
                  <a:lnTo>
                    <a:pt x="6240" y="230"/>
                  </a:lnTo>
                  <a:lnTo>
                    <a:pt x="6237" y="231"/>
                  </a:lnTo>
                  <a:lnTo>
                    <a:pt x="6234" y="230"/>
                  </a:lnTo>
                  <a:lnTo>
                    <a:pt x="6232" y="228"/>
                  </a:lnTo>
                  <a:lnTo>
                    <a:pt x="6230" y="226"/>
                  </a:lnTo>
                  <a:lnTo>
                    <a:pt x="6228" y="221"/>
                  </a:lnTo>
                  <a:lnTo>
                    <a:pt x="6222" y="212"/>
                  </a:lnTo>
                  <a:lnTo>
                    <a:pt x="6216" y="205"/>
                  </a:lnTo>
                  <a:lnTo>
                    <a:pt x="6209" y="198"/>
                  </a:lnTo>
                  <a:lnTo>
                    <a:pt x="6202" y="190"/>
                  </a:lnTo>
                  <a:lnTo>
                    <a:pt x="6198" y="184"/>
                  </a:lnTo>
                  <a:lnTo>
                    <a:pt x="6195" y="176"/>
                  </a:lnTo>
                  <a:lnTo>
                    <a:pt x="6195" y="173"/>
                  </a:lnTo>
                  <a:lnTo>
                    <a:pt x="6195" y="168"/>
                  </a:lnTo>
                  <a:lnTo>
                    <a:pt x="6197" y="164"/>
                  </a:lnTo>
                  <a:lnTo>
                    <a:pt x="6199" y="159"/>
                  </a:lnTo>
                  <a:lnTo>
                    <a:pt x="6205" y="150"/>
                  </a:lnTo>
                  <a:lnTo>
                    <a:pt x="6208" y="142"/>
                  </a:lnTo>
                  <a:lnTo>
                    <a:pt x="6211" y="134"/>
                  </a:lnTo>
                  <a:lnTo>
                    <a:pt x="6213" y="126"/>
                  </a:lnTo>
                  <a:lnTo>
                    <a:pt x="6216" y="113"/>
                  </a:lnTo>
                  <a:lnTo>
                    <a:pt x="6216" y="102"/>
                  </a:lnTo>
                  <a:lnTo>
                    <a:pt x="6212" y="89"/>
                  </a:lnTo>
                  <a:lnTo>
                    <a:pt x="6207" y="71"/>
                  </a:lnTo>
                  <a:lnTo>
                    <a:pt x="6201" y="56"/>
                  </a:lnTo>
                  <a:lnTo>
                    <a:pt x="6199" y="49"/>
                  </a:lnTo>
                  <a:lnTo>
                    <a:pt x="6170" y="49"/>
                  </a:lnTo>
                  <a:lnTo>
                    <a:pt x="6144" y="50"/>
                  </a:lnTo>
                  <a:lnTo>
                    <a:pt x="6124" y="52"/>
                  </a:lnTo>
                  <a:lnTo>
                    <a:pt x="6116" y="52"/>
                  </a:lnTo>
                  <a:lnTo>
                    <a:pt x="6115" y="48"/>
                  </a:lnTo>
                  <a:lnTo>
                    <a:pt x="6112" y="33"/>
                  </a:lnTo>
                  <a:lnTo>
                    <a:pt x="6107" y="17"/>
                  </a:lnTo>
                  <a:lnTo>
                    <a:pt x="6105" y="0"/>
                  </a:lnTo>
                  <a:lnTo>
                    <a:pt x="5060" y="0"/>
                  </a:lnTo>
                  <a:lnTo>
                    <a:pt x="5098" y="51"/>
                  </a:lnTo>
                  <a:lnTo>
                    <a:pt x="5108" y="67"/>
                  </a:lnTo>
                  <a:lnTo>
                    <a:pt x="5119" y="89"/>
                  </a:lnTo>
                  <a:lnTo>
                    <a:pt x="5130" y="109"/>
                  </a:lnTo>
                  <a:lnTo>
                    <a:pt x="5134" y="117"/>
                  </a:lnTo>
                  <a:lnTo>
                    <a:pt x="5136" y="123"/>
                  </a:lnTo>
                  <a:lnTo>
                    <a:pt x="5139" y="138"/>
                  </a:lnTo>
                  <a:lnTo>
                    <a:pt x="5141" y="155"/>
                  </a:lnTo>
                  <a:lnTo>
                    <a:pt x="5142" y="169"/>
                  </a:lnTo>
                  <a:lnTo>
                    <a:pt x="5143" y="173"/>
                  </a:lnTo>
                  <a:lnTo>
                    <a:pt x="5144" y="175"/>
                  </a:lnTo>
                  <a:lnTo>
                    <a:pt x="5148" y="178"/>
                  </a:lnTo>
                  <a:lnTo>
                    <a:pt x="5151" y="181"/>
                  </a:lnTo>
                  <a:lnTo>
                    <a:pt x="5159" y="188"/>
                  </a:lnTo>
                  <a:lnTo>
                    <a:pt x="5169" y="195"/>
                  </a:lnTo>
                  <a:lnTo>
                    <a:pt x="5186" y="206"/>
                  </a:lnTo>
                  <a:lnTo>
                    <a:pt x="5194" y="210"/>
                  </a:lnTo>
                  <a:lnTo>
                    <a:pt x="5236" y="263"/>
                  </a:lnTo>
                  <a:lnTo>
                    <a:pt x="5241" y="271"/>
                  </a:lnTo>
                  <a:lnTo>
                    <a:pt x="5252" y="290"/>
                  </a:lnTo>
                  <a:lnTo>
                    <a:pt x="5263" y="311"/>
                  </a:lnTo>
                  <a:lnTo>
                    <a:pt x="5269" y="323"/>
                  </a:lnTo>
                  <a:lnTo>
                    <a:pt x="5273" y="335"/>
                  </a:lnTo>
                  <a:lnTo>
                    <a:pt x="5277" y="355"/>
                  </a:lnTo>
                  <a:lnTo>
                    <a:pt x="5281" y="376"/>
                  </a:lnTo>
                  <a:lnTo>
                    <a:pt x="5282" y="392"/>
                  </a:lnTo>
                  <a:lnTo>
                    <a:pt x="5282" y="404"/>
                  </a:lnTo>
                  <a:lnTo>
                    <a:pt x="5282" y="419"/>
                  </a:lnTo>
                  <a:lnTo>
                    <a:pt x="5281" y="434"/>
                  </a:lnTo>
                  <a:lnTo>
                    <a:pt x="5280" y="452"/>
                  </a:lnTo>
                  <a:lnTo>
                    <a:pt x="5279" y="460"/>
                  </a:lnTo>
                  <a:lnTo>
                    <a:pt x="5279" y="465"/>
                  </a:lnTo>
                  <a:lnTo>
                    <a:pt x="5280" y="470"/>
                  </a:lnTo>
                  <a:lnTo>
                    <a:pt x="5281" y="473"/>
                  </a:lnTo>
                  <a:lnTo>
                    <a:pt x="5282" y="475"/>
                  </a:lnTo>
                  <a:lnTo>
                    <a:pt x="5285" y="478"/>
                  </a:lnTo>
                  <a:lnTo>
                    <a:pt x="5285" y="484"/>
                  </a:lnTo>
                  <a:lnTo>
                    <a:pt x="5286" y="490"/>
                  </a:lnTo>
                  <a:lnTo>
                    <a:pt x="5286" y="496"/>
                  </a:lnTo>
                  <a:lnTo>
                    <a:pt x="5288" y="503"/>
                  </a:lnTo>
                  <a:lnTo>
                    <a:pt x="5291" y="509"/>
                  </a:lnTo>
                  <a:lnTo>
                    <a:pt x="5296" y="518"/>
                  </a:lnTo>
                  <a:lnTo>
                    <a:pt x="5307" y="538"/>
                  </a:lnTo>
                  <a:lnTo>
                    <a:pt x="5320" y="558"/>
                  </a:lnTo>
                  <a:lnTo>
                    <a:pt x="5343" y="593"/>
                  </a:lnTo>
                  <a:lnTo>
                    <a:pt x="5354" y="609"/>
                  </a:lnTo>
                  <a:lnTo>
                    <a:pt x="5359" y="612"/>
                  </a:lnTo>
                  <a:lnTo>
                    <a:pt x="5371" y="620"/>
                  </a:lnTo>
                  <a:lnTo>
                    <a:pt x="5384" y="628"/>
                  </a:lnTo>
                  <a:lnTo>
                    <a:pt x="5395" y="634"/>
                  </a:lnTo>
                  <a:lnTo>
                    <a:pt x="5400" y="635"/>
                  </a:lnTo>
                  <a:lnTo>
                    <a:pt x="5404" y="640"/>
                  </a:lnTo>
                  <a:lnTo>
                    <a:pt x="5407" y="644"/>
                  </a:lnTo>
                  <a:lnTo>
                    <a:pt x="5412" y="651"/>
                  </a:lnTo>
                  <a:lnTo>
                    <a:pt x="5422" y="664"/>
                  </a:lnTo>
                  <a:lnTo>
                    <a:pt x="5430" y="677"/>
                  </a:lnTo>
                  <a:lnTo>
                    <a:pt x="5444" y="690"/>
                  </a:lnTo>
                  <a:lnTo>
                    <a:pt x="5458" y="704"/>
                  </a:lnTo>
                  <a:lnTo>
                    <a:pt x="5471" y="715"/>
                  </a:lnTo>
                  <a:lnTo>
                    <a:pt x="5480" y="721"/>
                  </a:lnTo>
                  <a:lnTo>
                    <a:pt x="5482" y="725"/>
                  </a:lnTo>
                  <a:lnTo>
                    <a:pt x="5483" y="730"/>
                  </a:lnTo>
                  <a:lnTo>
                    <a:pt x="5483" y="737"/>
                  </a:lnTo>
                  <a:lnTo>
                    <a:pt x="5482" y="744"/>
                  </a:lnTo>
                  <a:lnTo>
                    <a:pt x="5479" y="764"/>
                  </a:lnTo>
                  <a:lnTo>
                    <a:pt x="5475" y="784"/>
                  </a:lnTo>
                  <a:lnTo>
                    <a:pt x="5475" y="790"/>
                  </a:lnTo>
                  <a:lnTo>
                    <a:pt x="5475" y="795"/>
                  </a:lnTo>
                  <a:lnTo>
                    <a:pt x="5476" y="801"/>
                  </a:lnTo>
                  <a:lnTo>
                    <a:pt x="5478" y="806"/>
                  </a:lnTo>
                  <a:lnTo>
                    <a:pt x="5483" y="816"/>
                  </a:lnTo>
                  <a:lnTo>
                    <a:pt x="5490" y="826"/>
                  </a:lnTo>
                  <a:lnTo>
                    <a:pt x="5503" y="843"/>
                  </a:lnTo>
                  <a:lnTo>
                    <a:pt x="5511" y="853"/>
                  </a:lnTo>
                  <a:lnTo>
                    <a:pt x="5517" y="864"/>
                  </a:lnTo>
                  <a:lnTo>
                    <a:pt x="5530" y="881"/>
                  </a:lnTo>
                  <a:lnTo>
                    <a:pt x="5545" y="902"/>
                  </a:lnTo>
                  <a:lnTo>
                    <a:pt x="5563" y="922"/>
                  </a:lnTo>
                  <a:lnTo>
                    <a:pt x="5570" y="930"/>
                  </a:lnTo>
                  <a:lnTo>
                    <a:pt x="5572" y="936"/>
                  </a:lnTo>
                  <a:lnTo>
                    <a:pt x="5572" y="942"/>
                  </a:lnTo>
                  <a:lnTo>
                    <a:pt x="5570" y="945"/>
                  </a:lnTo>
                  <a:lnTo>
                    <a:pt x="5563" y="952"/>
                  </a:lnTo>
                  <a:lnTo>
                    <a:pt x="5557" y="957"/>
                  </a:lnTo>
                  <a:lnTo>
                    <a:pt x="5556" y="965"/>
                  </a:lnTo>
                  <a:lnTo>
                    <a:pt x="5559" y="974"/>
                  </a:lnTo>
                  <a:lnTo>
                    <a:pt x="5561" y="984"/>
                  </a:lnTo>
                  <a:lnTo>
                    <a:pt x="5563" y="993"/>
                  </a:lnTo>
                  <a:lnTo>
                    <a:pt x="5565" y="997"/>
                  </a:lnTo>
                  <a:lnTo>
                    <a:pt x="5567" y="999"/>
                  </a:lnTo>
                  <a:lnTo>
                    <a:pt x="5572" y="1001"/>
                  </a:lnTo>
                  <a:lnTo>
                    <a:pt x="5576" y="1002"/>
                  </a:lnTo>
                  <a:lnTo>
                    <a:pt x="5585" y="1003"/>
                  </a:lnTo>
                  <a:lnTo>
                    <a:pt x="5593" y="1004"/>
                  </a:lnTo>
                  <a:lnTo>
                    <a:pt x="5596" y="1007"/>
                  </a:lnTo>
                  <a:lnTo>
                    <a:pt x="5599" y="1012"/>
                  </a:lnTo>
                  <a:lnTo>
                    <a:pt x="5602" y="1019"/>
                  </a:lnTo>
                  <a:lnTo>
                    <a:pt x="5605" y="1028"/>
                  </a:lnTo>
                  <a:lnTo>
                    <a:pt x="5609" y="1046"/>
                  </a:lnTo>
                  <a:lnTo>
                    <a:pt x="5613" y="1062"/>
                  </a:lnTo>
                  <a:lnTo>
                    <a:pt x="5614" y="1076"/>
                  </a:lnTo>
                  <a:lnTo>
                    <a:pt x="5613" y="1091"/>
                  </a:lnTo>
                  <a:lnTo>
                    <a:pt x="5609" y="1108"/>
                  </a:lnTo>
                  <a:lnTo>
                    <a:pt x="5604" y="1122"/>
                  </a:lnTo>
                  <a:lnTo>
                    <a:pt x="5599" y="1134"/>
                  </a:lnTo>
                  <a:lnTo>
                    <a:pt x="5597" y="1143"/>
                  </a:lnTo>
                  <a:lnTo>
                    <a:pt x="5596" y="1150"/>
                  </a:lnTo>
                  <a:lnTo>
                    <a:pt x="5596" y="1155"/>
                  </a:lnTo>
                  <a:lnTo>
                    <a:pt x="5599" y="1165"/>
                  </a:lnTo>
                  <a:lnTo>
                    <a:pt x="5606" y="1179"/>
                  </a:lnTo>
                  <a:lnTo>
                    <a:pt x="5615" y="1195"/>
                  </a:lnTo>
                  <a:lnTo>
                    <a:pt x="5620" y="1207"/>
                  </a:lnTo>
                  <a:lnTo>
                    <a:pt x="5625" y="1221"/>
                  </a:lnTo>
                  <a:lnTo>
                    <a:pt x="5628" y="1241"/>
                  </a:lnTo>
                  <a:lnTo>
                    <a:pt x="5630" y="1261"/>
                  </a:lnTo>
                  <a:lnTo>
                    <a:pt x="5631" y="1279"/>
                  </a:lnTo>
                  <a:lnTo>
                    <a:pt x="5631" y="1285"/>
                  </a:lnTo>
                  <a:lnTo>
                    <a:pt x="5630" y="1290"/>
                  </a:lnTo>
                  <a:lnTo>
                    <a:pt x="5629" y="1293"/>
                  </a:lnTo>
                  <a:lnTo>
                    <a:pt x="5628" y="1296"/>
                  </a:lnTo>
                  <a:lnTo>
                    <a:pt x="5624" y="1305"/>
                  </a:lnTo>
                  <a:lnTo>
                    <a:pt x="5618" y="1320"/>
                  </a:lnTo>
                  <a:lnTo>
                    <a:pt x="5618" y="1320"/>
                  </a:lnTo>
                  <a:lnTo>
                    <a:pt x="5616" y="1325"/>
                  </a:lnTo>
                  <a:lnTo>
                    <a:pt x="5615" y="1328"/>
                  </a:lnTo>
                  <a:lnTo>
                    <a:pt x="5613" y="1331"/>
                  </a:lnTo>
                  <a:lnTo>
                    <a:pt x="5610" y="1332"/>
                  </a:lnTo>
                  <a:lnTo>
                    <a:pt x="5606" y="1333"/>
                  </a:lnTo>
                  <a:lnTo>
                    <a:pt x="5602" y="1332"/>
                  </a:lnTo>
                  <a:lnTo>
                    <a:pt x="5596" y="1329"/>
                  </a:lnTo>
                  <a:lnTo>
                    <a:pt x="5589" y="1326"/>
                  </a:lnTo>
                  <a:lnTo>
                    <a:pt x="5584" y="1324"/>
                  </a:lnTo>
                  <a:lnTo>
                    <a:pt x="5576" y="1323"/>
                  </a:lnTo>
                  <a:lnTo>
                    <a:pt x="5573" y="1323"/>
                  </a:lnTo>
                  <a:lnTo>
                    <a:pt x="5570" y="1322"/>
                  </a:lnTo>
                  <a:lnTo>
                    <a:pt x="5566" y="1320"/>
                  </a:lnTo>
                  <a:lnTo>
                    <a:pt x="5563" y="1317"/>
                  </a:lnTo>
                  <a:lnTo>
                    <a:pt x="5557" y="1312"/>
                  </a:lnTo>
                  <a:lnTo>
                    <a:pt x="5553" y="1305"/>
                  </a:lnTo>
                  <a:lnTo>
                    <a:pt x="5546" y="1293"/>
                  </a:lnTo>
                  <a:lnTo>
                    <a:pt x="5544" y="1288"/>
                  </a:lnTo>
                  <a:lnTo>
                    <a:pt x="5535" y="1281"/>
                  </a:lnTo>
                  <a:lnTo>
                    <a:pt x="5517" y="1265"/>
                  </a:lnTo>
                  <a:lnTo>
                    <a:pt x="5506" y="1256"/>
                  </a:lnTo>
                  <a:lnTo>
                    <a:pt x="5496" y="1246"/>
                  </a:lnTo>
                  <a:lnTo>
                    <a:pt x="5488" y="1236"/>
                  </a:lnTo>
                  <a:lnTo>
                    <a:pt x="5483" y="1227"/>
                  </a:lnTo>
                  <a:lnTo>
                    <a:pt x="5479" y="1215"/>
                  </a:lnTo>
                  <a:lnTo>
                    <a:pt x="5477" y="1210"/>
                  </a:lnTo>
                  <a:lnTo>
                    <a:pt x="5474" y="1206"/>
                  </a:lnTo>
                  <a:lnTo>
                    <a:pt x="5469" y="1199"/>
                  </a:lnTo>
                  <a:lnTo>
                    <a:pt x="5467" y="1195"/>
                  </a:lnTo>
                  <a:lnTo>
                    <a:pt x="5464" y="1190"/>
                  </a:lnTo>
                  <a:lnTo>
                    <a:pt x="5460" y="1188"/>
                  </a:lnTo>
                  <a:lnTo>
                    <a:pt x="5457" y="1186"/>
                  </a:lnTo>
                  <a:lnTo>
                    <a:pt x="5449" y="1183"/>
                  </a:lnTo>
                  <a:lnTo>
                    <a:pt x="5439" y="1180"/>
                  </a:lnTo>
                  <a:lnTo>
                    <a:pt x="5433" y="1178"/>
                  </a:lnTo>
                  <a:lnTo>
                    <a:pt x="5427" y="1176"/>
                  </a:lnTo>
                  <a:lnTo>
                    <a:pt x="5423" y="1173"/>
                  </a:lnTo>
                  <a:lnTo>
                    <a:pt x="5417" y="1169"/>
                  </a:lnTo>
                  <a:lnTo>
                    <a:pt x="5414" y="1165"/>
                  </a:lnTo>
                  <a:lnTo>
                    <a:pt x="5411" y="1159"/>
                  </a:lnTo>
                  <a:lnTo>
                    <a:pt x="5407" y="1155"/>
                  </a:lnTo>
                  <a:lnTo>
                    <a:pt x="5406" y="1150"/>
                  </a:lnTo>
                  <a:lnTo>
                    <a:pt x="5404" y="1142"/>
                  </a:lnTo>
                  <a:lnTo>
                    <a:pt x="5401" y="1135"/>
                  </a:lnTo>
                  <a:lnTo>
                    <a:pt x="5398" y="1129"/>
                  </a:lnTo>
                  <a:lnTo>
                    <a:pt x="5398" y="1116"/>
                  </a:lnTo>
                  <a:lnTo>
                    <a:pt x="5397" y="1106"/>
                  </a:lnTo>
                  <a:lnTo>
                    <a:pt x="5396" y="1102"/>
                  </a:lnTo>
                  <a:lnTo>
                    <a:pt x="5393" y="1099"/>
                  </a:lnTo>
                  <a:lnTo>
                    <a:pt x="5390" y="1095"/>
                  </a:lnTo>
                  <a:lnTo>
                    <a:pt x="5386" y="1092"/>
                  </a:lnTo>
                  <a:lnTo>
                    <a:pt x="5382" y="1090"/>
                  </a:lnTo>
                  <a:lnTo>
                    <a:pt x="5376" y="1089"/>
                  </a:lnTo>
                  <a:lnTo>
                    <a:pt x="5370" y="1087"/>
                  </a:lnTo>
                  <a:lnTo>
                    <a:pt x="5358" y="1084"/>
                  </a:lnTo>
                  <a:lnTo>
                    <a:pt x="5349" y="1081"/>
                  </a:lnTo>
                  <a:lnTo>
                    <a:pt x="5343" y="1076"/>
                  </a:lnTo>
                  <a:lnTo>
                    <a:pt x="5339" y="1068"/>
                  </a:lnTo>
                  <a:lnTo>
                    <a:pt x="5335" y="1062"/>
                  </a:lnTo>
                  <a:lnTo>
                    <a:pt x="5334" y="1059"/>
                  </a:lnTo>
                  <a:lnTo>
                    <a:pt x="5334" y="1055"/>
                  </a:lnTo>
                  <a:lnTo>
                    <a:pt x="5333" y="1041"/>
                  </a:lnTo>
                  <a:lnTo>
                    <a:pt x="5331" y="1026"/>
                  </a:lnTo>
                  <a:lnTo>
                    <a:pt x="5329" y="1009"/>
                  </a:lnTo>
                  <a:lnTo>
                    <a:pt x="5328" y="1004"/>
                  </a:lnTo>
                  <a:lnTo>
                    <a:pt x="5326" y="998"/>
                  </a:lnTo>
                  <a:lnTo>
                    <a:pt x="5322" y="995"/>
                  </a:lnTo>
                  <a:lnTo>
                    <a:pt x="5318" y="992"/>
                  </a:lnTo>
                  <a:lnTo>
                    <a:pt x="5315" y="988"/>
                  </a:lnTo>
                  <a:lnTo>
                    <a:pt x="5311" y="985"/>
                  </a:lnTo>
                  <a:lnTo>
                    <a:pt x="5309" y="981"/>
                  </a:lnTo>
                  <a:lnTo>
                    <a:pt x="5308" y="974"/>
                  </a:lnTo>
                  <a:lnTo>
                    <a:pt x="5305" y="952"/>
                  </a:lnTo>
                  <a:lnTo>
                    <a:pt x="5299" y="921"/>
                  </a:lnTo>
                  <a:lnTo>
                    <a:pt x="5296" y="895"/>
                  </a:lnTo>
                  <a:lnTo>
                    <a:pt x="5294" y="883"/>
                  </a:lnTo>
                  <a:lnTo>
                    <a:pt x="5286" y="878"/>
                  </a:lnTo>
                  <a:lnTo>
                    <a:pt x="5268" y="867"/>
                  </a:lnTo>
                  <a:lnTo>
                    <a:pt x="5258" y="859"/>
                  </a:lnTo>
                  <a:lnTo>
                    <a:pt x="5248" y="853"/>
                  </a:lnTo>
                  <a:lnTo>
                    <a:pt x="5241" y="845"/>
                  </a:lnTo>
                  <a:lnTo>
                    <a:pt x="5236" y="839"/>
                  </a:lnTo>
                  <a:lnTo>
                    <a:pt x="5232" y="835"/>
                  </a:lnTo>
                  <a:lnTo>
                    <a:pt x="5224" y="829"/>
                  </a:lnTo>
                  <a:lnTo>
                    <a:pt x="5215" y="824"/>
                  </a:lnTo>
                  <a:lnTo>
                    <a:pt x="5205" y="819"/>
                  </a:lnTo>
                  <a:lnTo>
                    <a:pt x="5184" y="810"/>
                  </a:lnTo>
                  <a:lnTo>
                    <a:pt x="5168" y="801"/>
                  </a:lnTo>
                  <a:lnTo>
                    <a:pt x="5162" y="796"/>
                  </a:lnTo>
                  <a:lnTo>
                    <a:pt x="5158" y="792"/>
                  </a:lnTo>
                  <a:lnTo>
                    <a:pt x="5154" y="787"/>
                  </a:lnTo>
                  <a:lnTo>
                    <a:pt x="5152" y="782"/>
                  </a:lnTo>
                  <a:lnTo>
                    <a:pt x="5150" y="775"/>
                  </a:lnTo>
                  <a:lnTo>
                    <a:pt x="5150" y="770"/>
                  </a:lnTo>
                  <a:lnTo>
                    <a:pt x="5150" y="762"/>
                  </a:lnTo>
                  <a:lnTo>
                    <a:pt x="5151" y="754"/>
                  </a:lnTo>
                  <a:lnTo>
                    <a:pt x="5152" y="740"/>
                  </a:lnTo>
                  <a:lnTo>
                    <a:pt x="5154" y="717"/>
                  </a:lnTo>
                  <a:lnTo>
                    <a:pt x="5158" y="687"/>
                  </a:lnTo>
                  <a:lnTo>
                    <a:pt x="5161" y="654"/>
                  </a:lnTo>
                  <a:lnTo>
                    <a:pt x="5164" y="621"/>
                  </a:lnTo>
                  <a:lnTo>
                    <a:pt x="5168" y="591"/>
                  </a:lnTo>
                  <a:lnTo>
                    <a:pt x="5171" y="568"/>
                  </a:lnTo>
                  <a:lnTo>
                    <a:pt x="5173" y="553"/>
                  </a:lnTo>
                  <a:lnTo>
                    <a:pt x="5174" y="547"/>
                  </a:lnTo>
                  <a:lnTo>
                    <a:pt x="5173" y="540"/>
                  </a:lnTo>
                  <a:lnTo>
                    <a:pt x="5171" y="537"/>
                  </a:lnTo>
                  <a:lnTo>
                    <a:pt x="5168" y="534"/>
                  </a:lnTo>
                  <a:lnTo>
                    <a:pt x="5162" y="530"/>
                  </a:lnTo>
                  <a:lnTo>
                    <a:pt x="5159" y="529"/>
                  </a:lnTo>
                  <a:lnTo>
                    <a:pt x="5152" y="524"/>
                  </a:lnTo>
                  <a:lnTo>
                    <a:pt x="5134" y="511"/>
                  </a:lnTo>
                  <a:lnTo>
                    <a:pt x="5125" y="504"/>
                  </a:lnTo>
                  <a:lnTo>
                    <a:pt x="5116" y="496"/>
                  </a:lnTo>
                  <a:lnTo>
                    <a:pt x="5109" y="488"/>
                  </a:lnTo>
                  <a:lnTo>
                    <a:pt x="5104" y="483"/>
                  </a:lnTo>
                  <a:lnTo>
                    <a:pt x="5101" y="477"/>
                  </a:lnTo>
                  <a:lnTo>
                    <a:pt x="5101" y="472"/>
                  </a:lnTo>
                  <a:lnTo>
                    <a:pt x="5101" y="466"/>
                  </a:lnTo>
                  <a:lnTo>
                    <a:pt x="5102" y="460"/>
                  </a:lnTo>
                  <a:lnTo>
                    <a:pt x="5104" y="449"/>
                  </a:lnTo>
                  <a:lnTo>
                    <a:pt x="5104" y="435"/>
                  </a:lnTo>
                  <a:lnTo>
                    <a:pt x="5102" y="430"/>
                  </a:lnTo>
                  <a:lnTo>
                    <a:pt x="5100" y="425"/>
                  </a:lnTo>
                  <a:lnTo>
                    <a:pt x="5096" y="421"/>
                  </a:lnTo>
                  <a:lnTo>
                    <a:pt x="5093" y="418"/>
                  </a:lnTo>
                  <a:lnTo>
                    <a:pt x="5088" y="413"/>
                  </a:lnTo>
                  <a:lnTo>
                    <a:pt x="5084" y="409"/>
                  </a:lnTo>
                  <a:lnTo>
                    <a:pt x="5080" y="403"/>
                  </a:lnTo>
                  <a:lnTo>
                    <a:pt x="5077" y="398"/>
                  </a:lnTo>
                  <a:lnTo>
                    <a:pt x="5072" y="389"/>
                  </a:lnTo>
                  <a:lnTo>
                    <a:pt x="5063" y="377"/>
                  </a:lnTo>
                  <a:lnTo>
                    <a:pt x="5052" y="364"/>
                  </a:lnTo>
                  <a:lnTo>
                    <a:pt x="5040" y="350"/>
                  </a:lnTo>
                  <a:lnTo>
                    <a:pt x="5015" y="322"/>
                  </a:lnTo>
                  <a:lnTo>
                    <a:pt x="4996" y="298"/>
                  </a:lnTo>
                  <a:lnTo>
                    <a:pt x="4988" y="285"/>
                  </a:lnTo>
                  <a:lnTo>
                    <a:pt x="4983" y="280"/>
                  </a:lnTo>
                  <a:lnTo>
                    <a:pt x="4981" y="275"/>
                  </a:lnTo>
                  <a:lnTo>
                    <a:pt x="4978" y="269"/>
                  </a:lnTo>
                  <a:lnTo>
                    <a:pt x="4977" y="263"/>
                  </a:lnTo>
                  <a:lnTo>
                    <a:pt x="4975" y="260"/>
                  </a:lnTo>
                  <a:lnTo>
                    <a:pt x="4975" y="256"/>
                  </a:lnTo>
                  <a:lnTo>
                    <a:pt x="4975" y="254"/>
                  </a:lnTo>
                  <a:lnTo>
                    <a:pt x="4978" y="249"/>
                  </a:lnTo>
                  <a:lnTo>
                    <a:pt x="4980" y="243"/>
                  </a:lnTo>
                  <a:lnTo>
                    <a:pt x="4982" y="235"/>
                  </a:lnTo>
                  <a:lnTo>
                    <a:pt x="4984" y="224"/>
                  </a:lnTo>
                  <a:lnTo>
                    <a:pt x="4984" y="213"/>
                  </a:lnTo>
                  <a:lnTo>
                    <a:pt x="4983" y="205"/>
                  </a:lnTo>
                  <a:lnTo>
                    <a:pt x="4980" y="199"/>
                  </a:lnTo>
                  <a:lnTo>
                    <a:pt x="4975" y="192"/>
                  </a:lnTo>
                  <a:lnTo>
                    <a:pt x="4968" y="181"/>
                  </a:lnTo>
                  <a:lnTo>
                    <a:pt x="4959" y="167"/>
                  </a:lnTo>
                  <a:lnTo>
                    <a:pt x="4948" y="145"/>
                  </a:lnTo>
                  <a:lnTo>
                    <a:pt x="4936" y="118"/>
                  </a:lnTo>
                  <a:lnTo>
                    <a:pt x="4924" y="92"/>
                  </a:lnTo>
                  <a:lnTo>
                    <a:pt x="4915" y="71"/>
                  </a:lnTo>
                  <a:lnTo>
                    <a:pt x="4910" y="62"/>
                  </a:lnTo>
                  <a:lnTo>
                    <a:pt x="4905" y="54"/>
                  </a:lnTo>
                  <a:lnTo>
                    <a:pt x="4899" y="48"/>
                  </a:lnTo>
                  <a:lnTo>
                    <a:pt x="4894" y="40"/>
                  </a:lnTo>
                  <a:lnTo>
                    <a:pt x="4887" y="32"/>
                  </a:lnTo>
                  <a:lnTo>
                    <a:pt x="4880" y="24"/>
                  </a:lnTo>
                  <a:lnTo>
                    <a:pt x="4874" y="12"/>
                  </a:lnTo>
                  <a:lnTo>
                    <a:pt x="4868" y="0"/>
                  </a:lnTo>
                  <a:lnTo>
                    <a:pt x="300" y="0"/>
                  </a:lnTo>
                  <a:close/>
                  <a:moveTo>
                    <a:pt x="6364" y="0"/>
                  </a:moveTo>
                  <a:lnTo>
                    <a:pt x="6372" y="6"/>
                  </a:lnTo>
                  <a:lnTo>
                    <a:pt x="6380" y="7"/>
                  </a:lnTo>
                  <a:lnTo>
                    <a:pt x="6396" y="8"/>
                  </a:lnTo>
                  <a:lnTo>
                    <a:pt x="6411" y="9"/>
                  </a:lnTo>
                  <a:lnTo>
                    <a:pt x="6420" y="9"/>
                  </a:lnTo>
                  <a:lnTo>
                    <a:pt x="6430" y="8"/>
                  </a:lnTo>
                  <a:lnTo>
                    <a:pt x="6440" y="5"/>
                  </a:lnTo>
                  <a:lnTo>
                    <a:pt x="6452" y="0"/>
                  </a:lnTo>
                  <a:lnTo>
                    <a:pt x="6364" y="0"/>
                  </a:lnTo>
                  <a:close/>
                  <a:moveTo>
                    <a:pt x="6614" y="0"/>
                  </a:moveTo>
                  <a:lnTo>
                    <a:pt x="6615" y="10"/>
                  </a:lnTo>
                  <a:lnTo>
                    <a:pt x="6615" y="20"/>
                  </a:lnTo>
                  <a:lnTo>
                    <a:pt x="6615" y="32"/>
                  </a:lnTo>
                  <a:lnTo>
                    <a:pt x="6617" y="43"/>
                  </a:lnTo>
                  <a:lnTo>
                    <a:pt x="6618" y="50"/>
                  </a:lnTo>
                  <a:lnTo>
                    <a:pt x="6619" y="56"/>
                  </a:lnTo>
                  <a:lnTo>
                    <a:pt x="6621" y="60"/>
                  </a:lnTo>
                  <a:lnTo>
                    <a:pt x="6623" y="65"/>
                  </a:lnTo>
                  <a:lnTo>
                    <a:pt x="6631" y="72"/>
                  </a:lnTo>
                  <a:lnTo>
                    <a:pt x="6644" y="81"/>
                  </a:lnTo>
                  <a:lnTo>
                    <a:pt x="6661" y="93"/>
                  </a:lnTo>
                  <a:lnTo>
                    <a:pt x="6681" y="104"/>
                  </a:lnTo>
                  <a:lnTo>
                    <a:pt x="6715" y="126"/>
                  </a:lnTo>
                  <a:lnTo>
                    <a:pt x="6730" y="135"/>
                  </a:lnTo>
                  <a:lnTo>
                    <a:pt x="6804" y="159"/>
                  </a:lnTo>
                  <a:lnTo>
                    <a:pt x="6812" y="160"/>
                  </a:lnTo>
                  <a:lnTo>
                    <a:pt x="6830" y="161"/>
                  </a:lnTo>
                  <a:lnTo>
                    <a:pt x="6840" y="164"/>
                  </a:lnTo>
                  <a:lnTo>
                    <a:pt x="6850" y="167"/>
                  </a:lnTo>
                  <a:lnTo>
                    <a:pt x="6860" y="170"/>
                  </a:lnTo>
                  <a:lnTo>
                    <a:pt x="6866" y="176"/>
                  </a:lnTo>
                  <a:lnTo>
                    <a:pt x="6874" y="182"/>
                  </a:lnTo>
                  <a:lnTo>
                    <a:pt x="6883" y="187"/>
                  </a:lnTo>
                  <a:lnTo>
                    <a:pt x="6893" y="191"/>
                  </a:lnTo>
                  <a:lnTo>
                    <a:pt x="6903" y="195"/>
                  </a:lnTo>
                  <a:lnTo>
                    <a:pt x="6914" y="197"/>
                  </a:lnTo>
                  <a:lnTo>
                    <a:pt x="6922" y="198"/>
                  </a:lnTo>
                  <a:lnTo>
                    <a:pt x="6930" y="198"/>
                  </a:lnTo>
                  <a:lnTo>
                    <a:pt x="6937" y="197"/>
                  </a:lnTo>
                  <a:lnTo>
                    <a:pt x="6948" y="194"/>
                  </a:lnTo>
                  <a:lnTo>
                    <a:pt x="6961" y="190"/>
                  </a:lnTo>
                  <a:lnTo>
                    <a:pt x="6974" y="188"/>
                  </a:lnTo>
                  <a:lnTo>
                    <a:pt x="6987" y="185"/>
                  </a:lnTo>
                  <a:lnTo>
                    <a:pt x="7000" y="181"/>
                  </a:lnTo>
                  <a:lnTo>
                    <a:pt x="7020" y="179"/>
                  </a:lnTo>
                  <a:lnTo>
                    <a:pt x="7036" y="177"/>
                  </a:lnTo>
                  <a:lnTo>
                    <a:pt x="7044" y="176"/>
                  </a:lnTo>
                  <a:lnTo>
                    <a:pt x="7056" y="171"/>
                  </a:lnTo>
                  <a:lnTo>
                    <a:pt x="7085" y="163"/>
                  </a:lnTo>
                  <a:lnTo>
                    <a:pt x="7093" y="160"/>
                  </a:lnTo>
                  <a:lnTo>
                    <a:pt x="7101" y="159"/>
                  </a:lnTo>
                  <a:lnTo>
                    <a:pt x="7110" y="159"/>
                  </a:lnTo>
                  <a:lnTo>
                    <a:pt x="7119" y="160"/>
                  </a:lnTo>
                  <a:lnTo>
                    <a:pt x="7127" y="163"/>
                  </a:lnTo>
                  <a:lnTo>
                    <a:pt x="7135" y="166"/>
                  </a:lnTo>
                  <a:lnTo>
                    <a:pt x="7141" y="170"/>
                  </a:lnTo>
                  <a:lnTo>
                    <a:pt x="7147" y="176"/>
                  </a:lnTo>
                  <a:lnTo>
                    <a:pt x="7157" y="190"/>
                  </a:lnTo>
                  <a:lnTo>
                    <a:pt x="7165" y="203"/>
                  </a:lnTo>
                  <a:lnTo>
                    <a:pt x="7173" y="216"/>
                  </a:lnTo>
                  <a:lnTo>
                    <a:pt x="7180" y="228"/>
                  </a:lnTo>
                  <a:lnTo>
                    <a:pt x="7191" y="249"/>
                  </a:lnTo>
                  <a:lnTo>
                    <a:pt x="7201" y="266"/>
                  </a:lnTo>
                  <a:lnTo>
                    <a:pt x="7203" y="271"/>
                  </a:lnTo>
                  <a:lnTo>
                    <a:pt x="7206" y="273"/>
                  </a:lnTo>
                  <a:lnTo>
                    <a:pt x="7210" y="276"/>
                  </a:lnTo>
                  <a:lnTo>
                    <a:pt x="7213" y="279"/>
                  </a:lnTo>
                  <a:lnTo>
                    <a:pt x="7222" y="282"/>
                  </a:lnTo>
                  <a:lnTo>
                    <a:pt x="7229" y="285"/>
                  </a:lnTo>
                  <a:lnTo>
                    <a:pt x="7237" y="287"/>
                  </a:lnTo>
                  <a:lnTo>
                    <a:pt x="7244" y="291"/>
                  </a:lnTo>
                  <a:lnTo>
                    <a:pt x="7246" y="293"/>
                  </a:lnTo>
                  <a:lnTo>
                    <a:pt x="7248" y="294"/>
                  </a:lnTo>
                  <a:lnTo>
                    <a:pt x="7249" y="297"/>
                  </a:lnTo>
                  <a:lnTo>
                    <a:pt x="7249" y="299"/>
                  </a:lnTo>
                  <a:lnTo>
                    <a:pt x="7249" y="314"/>
                  </a:lnTo>
                  <a:lnTo>
                    <a:pt x="7249" y="316"/>
                  </a:lnTo>
                  <a:lnTo>
                    <a:pt x="7263" y="361"/>
                  </a:lnTo>
                  <a:lnTo>
                    <a:pt x="7277" y="387"/>
                  </a:lnTo>
                  <a:lnTo>
                    <a:pt x="7279" y="390"/>
                  </a:lnTo>
                  <a:lnTo>
                    <a:pt x="7281" y="394"/>
                  </a:lnTo>
                  <a:lnTo>
                    <a:pt x="7288" y="404"/>
                  </a:lnTo>
                  <a:lnTo>
                    <a:pt x="7290" y="410"/>
                  </a:lnTo>
                  <a:lnTo>
                    <a:pt x="7292" y="417"/>
                  </a:lnTo>
                  <a:lnTo>
                    <a:pt x="7292" y="422"/>
                  </a:lnTo>
                  <a:lnTo>
                    <a:pt x="7291" y="428"/>
                  </a:lnTo>
                  <a:lnTo>
                    <a:pt x="7284" y="439"/>
                  </a:lnTo>
                  <a:lnTo>
                    <a:pt x="7276" y="451"/>
                  </a:lnTo>
                  <a:lnTo>
                    <a:pt x="7269" y="461"/>
                  </a:lnTo>
                  <a:lnTo>
                    <a:pt x="7266" y="465"/>
                  </a:lnTo>
                  <a:lnTo>
                    <a:pt x="7266" y="494"/>
                  </a:lnTo>
                  <a:lnTo>
                    <a:pt x="7269" y="496"/>
                  </a:lnTo>
                  <a:lnTo>
                    <a:pt x="7277" y="502"/>
                  </a:lnTo>
                  <a:lnTo>
                    <a:pt x="7280" y="506"/>
                  </a:lnTo>
                  <a:lnTo>
                    <a:pt x="7284" y="510"/>
                  </a:lnTo>
                  <a:lnTo>
                    <a:pt x="7286" y="516"/>
                  </a:lnTo>
                  <a:lnTo>
                    <a:pt x="7287" y="522"/>
                  </a:lnTo>
                  <a:lnTo>
                    <a:pt x="7288" y="528"/>
                  </a:lnTo>
                  <a:lnTo>
                    <a:pt x="7291" y="532"/>
                  </a:lnTo>
                  <a:lnTo>
                    <a:pt x="7296" y="537"/>
                  </a:lnTo>
                  <a:lnTo>
                    <a:pt x="7301" y="541"/>
                  </a:lnTo>
                  <a:lnTo>
                    <a:pt x="7307" y="546"/>
                  </a:lnTo>
                  <a:lnTo>
                    <a:pt x="7311" y="551"/>
                  </a:lnTo>
                  <a:lnTo>
                    <a:pt x="7313" y="553"/>
                  </a:lnTo>
                  <a:lnTo>
                    <a:pt x="7315" y="557"/>
                  </a:lnTo>
                  <a:lnTo>
                    <a:pt x="7316" y="560"/>
                  </a:lnTo>
                  <a:lnTo>
                    <a:pt x="7316" y="563"/>
                  </a:lnTo>
                  <a:lnTo>
                    <a:pt x="7316" y="571"/>
                  </a:lnTo>
                  <a:lnTo>
                    <a:pt x="7318" y="578"/>
                  </a:lnTo>
                  <a:lnTo>
                    <a:pt x="7319" y="584"/>
                  </a:lnTo>
                  <a:lnTo>
                    <a:pt x="7322" y="590"/>
                  </a:lnTo>
                  <a:lnTo>
                    <a:pt x="7327" y="595"/>
                  </a:lnTo>
                  <a:lnTo>
                    <a:pt x="7331" y="601"/>
                  </a:lnTo>
                  <a:lnTo>
                    <a:pt x="7338" y="606"/>
                  </a:lnTo>
                  <a:lnTo>
                    <a:pt x="7344" y="613"/>
                  </a:lnTo>
                  <a:lnTo>
                    <a:pt x="7361" y="625"/>
                  </a:lnTo>
                  <a:lnTo>
                    <a:pt x="7377" y="637"/>
                  </a:lnTo>
                  <a:lnTo>
                    <a:pt x="7385" y="642"/>
                  </a:lnTo>
                  <a:lnTo>
                    <a:pt x="7393" y="645"/>
                  </a:lnTo>
                  <a:lnTo>
                    <a:pt x="7400" y="646"/>
                  </a:lnTo>
                  <a:lnTo>
                    <a:pt x="7406" y="646"/>
                  </a:lnTo>
                  <a:lnTo>
                    <a:pt x="7413" y="644"/>
                  </a:lnTo>
                  <a:lnTo>
                    <a:pt x="7419" y="641"/>
                  </a:lnTo>
                  <a:lnTo>
                    <a:pt x="7427" y="636"/>
                  </a:lnTo>
                  <a:lnTo>
                    <a:pt x="7434" y="632"/>
                  </a:lnTo>
                  <a:lnTo>
                    <a:pt x="7444" y="624"/>
                  </a:lnTo>
                  <a:lnTo>
                    <a:pt x="7448" y="621"/>
                  </a:lnTo>
                  <a:lnTo>
                    <a:pt x="7449" y="615"/>
                  </a:lnTo>
                  <a:lnTo>
                    <a:pt x="7454" y="602"/>
                  </a:lnTo>
                  <a:lnTo>
                    <a:pt x="7456" y="594"/>
                  </a:lnTo>
                  <a:lnTo>
                    <a:pt x="7460" y="587"/>
                  </a:lnTo>
                  <a:lnTo>
                    <a:pt x="7464" y="580"/>
                  </a:lnTo>
                  <a:lnTo>
                    <a:pt x="7468" y="575"/>
                  </a:lnTo>
                  <a:lnTo>
                    <a:pt x="7472" y="573"/>
                  </a:lnTo>
                  <a:lnTo>
                    <a:pt x="7476" y="573"/>
                  </a:lnTo>
                  <a:lnTo>
                    <a:pt x="7478" y="574"/>
                  </a:lnTo>
                  <a:lnTo>
                    <a:pt x="7479" y="578"/>
                  </a:lnTo>
                  <a:lnTo>
                    <a:pt x="7480" y="589"/>
                  </a:lnTo>
                  <a:lnTo>
                    <a:pt x="7480" y="604"/>
                  </a:lnTo>
                  <a:lnTo>
                    <a:pt x="7480" y="621"/>
                  </a:lnTo>
                  <a:lnTo>
                    <a:pt x="7480" y="632"/>
                  </a:lnTo>
                  <a:lnTo>
                    <a:pt x="7480" y="641"/>
                  </a:lnTo>
                  <a:lnTo>
                    <a:pt x="7480" y="649"/>
                  </a:lnTo>
                  <a:lnTo>
                    <a:pt x="7483" y="669"/>
                  </a:lnTo>
                  <a:lnTo>
                    <a:pt x="7489" y="700"/>
                  </a:lnTo>
                  <a:lnTo>
                    <a:pt x="7495" y="728"/>
                  </a:lnTo>
                  <a:lnTo>
                    <a:pt x="7497" y="741"/>
                  </a:lnTo>
                  <a:lnTo>
                    <a:pt x="7493" y="835"/>
                  </a:lnTo>
                  <a:lnTo>
                    <a:pt x="7493" y="842"/>
                  </a:lnTo>
                  <a:lnTo>
                    <a:pt x="7497" y="858"/>
                  </a:lnTo>
                  <a:lnTo>
                    <a:pt x="7500" y="882"/>
                  </a:lnTo>
                  <a:lnTo>
                    <a:pt x="7504" y="911"/>
                  </a:lnTo>
                  <a:lnTo>
                    <a:pt x="7510" y="942"/>
                  </a:lnTo>
                  <a:lnTo>
                    <a:pt x="7516" y="973"/>
                  </a:lnTo>
                  <a:lnTo>
                    <a:pt x="7521" y="999"/>
                  </a:lnTo>
                  <a:lnTo>
                    <a:pt x="7525" y="1020"/>
                  </a:lnTo>
                  <a:lnTo>
                    <a:pt x="7533" y="1039"/>
                  </a:lnTo>
                  <a:lnTo>
                    <a:pt x="7543" y="1061"/>
                  </a:lnTo>
                  <a:lnTo>
                    <a:pt x="7555" y="1083"/>
                  </a:lnTo>
                  <a:lnTo>
                    <a:pt x="7567" y="1106"/>
                  </a:lnTo>
                  <a:lnTo>
                    <a:pt x="7580" y="1127"/>
                  </a:lnTo>
                  <a:lnTo>
                    <a:pt x="7591" y="1147"/>
                  </a:lnTo>
                  <a:lnTo>
                    <a:pt x="7594" y="1155"/>
                  </a:lnTo>
                  <a:lnTo>
                    <a:pt x="7597" y="1163"/>
                  </a:lnTo>
                  <a:lnTo>
                    <a:pt x="7599" y="1168"/>
                  </a:lnTo>
                  <a:lnTo>
                    <a:pt x="7601" y="1173"/>
                  </a:lnTo>
                  <a:lnTo>
                    <a:pt x="7601" y="1180"/>
                  </a:lnTo>
                  <a:lnTo>
                    <a:pt x="7602" y="1187"/>
                  </a:lnTo>
                  <a:lnTo>
                    <a:pt x="7604" y="1194"/>
                  </a:lnTo>
                  <a:lnTo>
                    <a:pt x="7607" y="1200"/>
                  </a:lnTo>
                  <a:lnTo>
                    <a:pt x="7613" y="1215"/>
                  </a:lnTo>
                  <a:lnTo>
                    <a:pt x="7617" y="1231"/>
                  </a:lnTo>
                  <a:lnTo>
                    <a:pt x="7617" y="1244"/>
                  </a:lnTo>
                  <a:lnTo>
                    <a:pt x="7617" y="1267"/>
                  </a:lnTo>
                  <a:lnTo>
                    <a:pt x="7617" y="1293"/>
                  </a:lnTo>
                  <a:lnTo>
                    <a:pt x="7617" y="1323"/>
                  </a:lnTo>
                  <a:lnTo>
                    <a:pt x="7617" y="1353"/>
                  </a:lnTo>
                  <a:lnTo>
                    <a:pt x="7619" y="1380"/>
                  </a:lnTo>
                  <a:lnTo>
                    <a:pt x="7620" y="1392"/>
                  </a:lnTo>
                  <a:lnTo>
                    <a:pt x="7623" y="1403"/>
                  </a:lnTo>
                  <a:lnTo>
                    <a:pt x="7626" y="1413"/>
                  </a:lnTo>
                  <a:lnTo>
                    <a:pt x="7629" y="1420"/>
                  </a:lnTo>
                  <a:lnTo>
                    <a:pt x="7636" y="1430"/>
                  </a:lnTo>
                  <a:lnTo>
                    <a:pt x="7643" y="1437"/>
                  </a:lnTo>
                  <a:lnTo>
                    <a:pt x="7647" y="1440"/>
                  </a:lnTo>
                  <a:lnTo>
                    <a:pt x="7651" y="1443"/>
                  </a:lnTo>
                  <a:lnTo>
                    <a:pt x="7655" y="1447"/>
                  </a:lnTo>
                  <a:lnTo>
                    <a:pt x="7658" y="1453"/>
                  </a:lnTo>
                  <a:lnTo>
                    <a:pt x="7660" y="1463"/>
                  </a:lnTo>
                  <a:lnTo>
                    <a:pt x="7662" y="1479"/>
                  </a:lnTo>
                  <a:lnTo>
                    <a:pt x="7665" y="1511"/>
                  </a:lnTo>
                  <a:lnTo>
                    <a:pt x="7666" y="1534"/>
                  </a:lnTo>
                  <a:lnTo>
                    <a:pt x="7666" y="1551"/>
                  </a:lnTo>
                  <a:lnTo>
                    <a:pt x="7666" y="1565"/>
                  </a:lnTo>
                  <a:lnTo>
                    <a:pt x="7668" y="1576"/>
                  </a:lnTo>
                  <a:lnTo>
                    <a:pt x="7670" y="1584"/>
                  </a:lnTo>
                  <a:lnTo>
                    <a:pt x="7671" y="1590"/>
                  </a:lnTo>
                  <a:lnTo>
                    <a:pt x="7673" y="1597"/>
                  </a:lnTo>
                  <a:lnTo>
                    <a:pt x="7675" y="1604"/>
                  </a:lnTo>
                  <a:lnTo>
                    <a:pt x="7675" y="1614"/>
                  </a:lnTo>
                  <a:lnTo>
                    <a:pt x="7675" y="1641"/>
                  </a:lnTo>
                  <a:lnTo>
                    <a:pt x="7675" y="1671"/>
                  </a:lnTo>
                  <a:lnTo>
                    <a:pt x="7675" y="1695"/>
                  </a:lnTo>
                  <a:lnTo>
                    <a:pt x="7675" y="1705"/>
                  </a:lnTo>
                  <a:lnTo>
                    <a:pt x="7672" y="1709"/>
                  </a:lnTo>
                  <a:lnTo>
                    <a:pt x="7669" y="1720"/>
                  </a:lnTo>
                  <a:lnTo>
                    <a:pt x="7669" y="1726"/>
                  </a:lnTo>
                  <a:lnTo>
                    <a:pt x="7671" y="1730"/>
                  </a:lnTo>
                  <a:lnTo>
                    <a:pt x="7672" y="1732"/>
                  </a:lnTo>
                  <a:lnTo>
                    <a:pt x="7676" y="1734"/>
                  </a:lnTo>
                  <a:lnTo>
                    <a:pt x="7678" y="1734"/>
                  </a:lnTo>
                  <a:lnTo>
                    <a:pt x="7682" y="1734"/>
                  </a:lnTo>
                  <a:lnTo>
                    <a:pt x="7698" y="1730"/>
                  </a:lnTo>
                  <a:lnTo>
                    <a:pt x="7707" y="1727"/>
                  </a:lnTo>
                  <a:lnTo>
                    <a:pt x="7710" y="1725"/>
                  </a:lnTo>
                  <a:lnTo>
                    <a:pt x="7712" y="1720"/>
                  </a:lnTo>
                  <a:lnTo>
                    <a:pt x="7714" y="1716"/>
                  </a:lnTo>
                  <a:lnTo>
                    <a:pt x="7715" y="1709"/>
                  </a:lnTo>
                  <a:lnTo>
                    <a:pt x="7718" y="1702"/>
                  </a:lnTo>
                  <a:lnTo>
                    <a:pt x="7722" y="1695"/>
                  </a:lnTo>
                  <a:lnTo>
                    <a:pt x="7726" y="1688"/>
                  </a:lnTo>
                  <a:lnTo>
                    <a:pt x="7732" y="1682"/>
                  </a:lnTo>
                  <a:lnTo>
                    <a:pt x="7737" y="1675"/>
                  </a:lnTo>
                  <a:lnTo>
                    <a:pt x="7742" y="1667"/>
                  </a:lnTo>
                  <a:lnTo>
                    <a:pt x="7746" y="1660"/>
                  </a:lnTo>
                  <a:lnTo>
                    <a:pt x="7749" y="1651"/>
                  </a:lnTo>
                  <a:lnTo>
                    <a:pt x="7751" y="1634"/>
                  </a:lnTo>
                  <a:lnTo>
                    <a:pt x="7751" y="1620"/>
                  </a:lnTo>
                  <a:lnTo>
                    <a:pt x="7752" y="1613"/>
                  </a:lnTo>
                  <a:lnTo>
                    <a:pt x="7753" y="1605"/>
                  </a:lnTo>
                  <a:lnTo>
                    <a:pt x="7754" y="1598"/>
                  </a:lnTo>
                  <a:lnTo>
                    <a:pt x="7756" y="1589"/>
                  </a:lnTo>
                  <a:lnTo>
                    <a:pt x="7764" y="1571"/>
                  </a:lnTo>
                  <a:lnTo>
                    <a:pt x="7772" y="1556"/>
                  </a:lnTo>
                  <a:lnTo>
                    <a:pt x="7778" y="1543"/>
                  </a:lnTo>
                  <a:lnTo>
                    <a:pt x="7786" y="1532"/>
                  </a:lnTo>
                  <a:lnTo>
                    <a:pt x="7794" y="1522"/>
                  </a:lnTo>
                  <a:lnTo>
                    <a:pt x="7805" y="1508"/>
                  </a:lnTo>
                  <a:lnTo>
                    <a:pt x="7810" y="1499"/>
                  </a:lnTo>
                  <a:lnTo>
                    <a:pt x="7815" y="1490"/>
                  </a:lnTo>
                  <a:lnTo>
                    <a:pt x="7817" y="1479"/>
                  </a:lnTo>
                  <a:lnTo>
                    <a:pt x="7818" y="1465"/>
                  </a:lnTo>
                  <a:lnTo>
                    <a:pt x="7818" y="1443"/>
                  </a:lnTo>
                  <a:lnTo>
                    <a:pt x="7818" y="1427"/>
                  </a:lnTo>
                  <a:lnTo>
                    <a:pt x="7818" y="1416"/>
                  </a:lnTo>
                  <a:lnTo>
                    <a:pt x="7818" y="1403"/>
                  </a:lnTo>
                  <a:lnTo>
                    <a:pt x="7817" y="1390"/>
                  </a:lnTo>
                  <a:lnTo>
                    <a:pt x="7815" y="1375"/>
                  </a:lnTo>
                  <a:lnTo>
                    <a:pt x="7815" y="1366"/>
                  </a:lnTo>
                  <a:lnTo>
                    <a:pt x="7817" y="1356"/>
                  </a:lnTo>
                  <a:lnTo>
                    <a:pt x="7820" y="1346"/>
                  </a:lnTo>
                  <a:lnTo>
                    <a:pt x="7827" y="1334"/>
                  </a:lnTo>
                  <a:lnTo>
                    <a:pt x="7834" y="1321"/>
                  </a:lnTo>
                  <a:lnTo>
                    <a:pt x="7839" y="1306"/>
                  </a:lnTo>
                  <a:lnTo>
                    <a:pt x="7842" y="1291"/>
                  </a:lnTo>
                  <a:lnTo>
                    <a:pt x="7845" y="1275"/>
                  </a:lnTo>
                  <a:lnTo>
                    <a:pt x="7847" y="1246"/>
                  </a:lnTo>
                  <a:lnTo>
                    <a:pt x="7848" y="1222"/>
                  </a:lnTo>
                  <a:lnTo>
                    <a:pt x="7846" y="1212"/>
                  </a:lnTo>
                  <a:lnTo>
                    <a:pt x="7842" y="1200"/>
                  </a:lnTo>
                  <a:lnTo>
                    <a:pt x="7838" y="1187"/>
                  </a:lnTo>
                  <a:lnTo>
                    <a:pt x="7832" y="1173"/>
                  </a:lnTo>
                  <a:lnTo>
                    <a:pt x="7829" y="1159"/>
                  </a:lnTo>
                  <a:lnTo>
                    <a:pt x="7827" y="1146"/>
                  </a:lnTo>
                  <a:lnTo>
                    <a:pt x="7826" y="1140"/>
                  </a:lnTo>
                  <a:lnTo>
                    <a:pt x="7827" y="1134"/>
                  </a:lnTo>
                  <a:lnTo>
                    <a:pt x="7828" y="1129"/>
                  </a:lnTo>
                  <a:lnTo>
                    <a:pt x="7831" y="1124"/>
                  </a:lnTo>
                  <a:lnTo>
                    <a:pt x="7842" y="1104"/>
                  </a:lnTo>
                  <a:lnTo>
                    <a:pt x="7853" y="1082"/>
                  </a:lnTo>
                  <a:lnTo>
                    <a:pt x="7865" y="1061"/>
                  </a:lnTo>
                  <a:lnTo>
                    <a:pt x="7877" y="1041"/>
                  </a:lnTo>
                  <a:lnTo>
                    <a:pt x="7882" y="1030"/>
                  </a:lnTo>
                  <a:lnTo>
                    <a:pt x="7889" y="1016"/>
                  </a:lnTo>
                  <a:lnTo>
                    <a:pt x="7895" y="999"/>
                  </a:lnTo>
                  <a:lnTo>
                    <a:pt x="7902" y="982"/>
                  </a:lnTo>
                  <a:lnTo>
                    <a:pt x="7913" y="950"/>
                  </a:lnTo>
                  <a:lnTo>
                    <a:pt x="7922" y="925"/>
                  </a:lnTo>
                  <a:lnTo>
                    <a:pt x="7931" y="902"/>
                  </a:lnTo>
                  <a:lnTo>
                    <a:pt x="7943" y="871"/>
                  </a:lnTo>
                  <a:lnTo>
                    <a:pt x="7954" y="843"/>
                  </a:lnTo>
                  <a:lnTo>
                    <a:pt x="7958" y="832"/>
                  </a:lnTo>
                  <a:lnTo>
                    <a:pt x="7966" y="815"/>
                  </a:lnTo>
                  <a:lnTo>
                    <a:pt x="7982" y="778"/>
                  </a:lnTo>
                  <a:lnTo>
                    <a:pt x="7989" y="754"/>
                  </a:lnTo>
                  <a:lnTo>
                    <a:pt x="7997" y="732"/>
                  </a:lnTo>
                  <a:lnTo>
                    <a:pt x="8000" y="721"/>
                  </a:lnTo>
                  <a:lnTo>
                    <a:pt x="8003" y="711"/>
                  </a:lnTo>
                  <a:lnTo>
                    <a:pt x="8004" y="702"/>
                  </a:lnTo>
                  <a:lnTo>
                    <a:pt x="8004" y="695"/>
                  </a:lnTo>
                  <a:lnTo>
                    <a:pt x="8003" y="666"/>
                  </a:lnTo>
                  <a:lnTo>
                    <a:pt x="8000" y="636"/>
                  </a:lnTo>
                  <a:lnTo>
                    <a:pt x="7997" y="614"/>
                  </a:lnTo>
                  <a:lnTo>
                    <a:pt x="7996" y="604"/>
                  </a:lnTo>
                  <a:lnTo>
                    <a:pt x="7997" y="599"/>
                  </a:lnTo>
                  <a:lnTo>
                    <a:pt x="8001" y="587"/>
                  </a:lnTo>
                  <a:lnTo>
                    <a:pt x="8005" y="579"/>
                  </a:lnTo>
                  <a:lnTo>
                    <a:pt x="8008" y="573"/>
                  </a:lnTo>
                  <a:lnTo>
                    <a:pt x="8010" y="571"/>
                  </a:lnTo>
                  <a:lnTo>
                    <a:pt x="8012" y="569"/>
                  </a:lnTo>
                  <a:lnTo>
                    <a:pt x="8015" y="568"/>
                  </a:lnTo>
                  <a:lnTo>
                    <a:pt x="8017" y="568"/>
                  </a:lnTo>
                  <a:lnTo>
                    <a:pt x="8025" y="571"/>
                  </a:lnTo>
                  <a:lnTo>
                    <a:pt x="8032" y="577"/>
                  </a:lnTo>
                  <a:lnTo>
                    <a:pt x="8037" y="579"/>
                  </a:lnTo>
                  <a:lnTo>
                    <a:pt x="8042" y="578"/>
                  </a:lnTo>
                  <a:lnTo>
                    <a:pt x="8049" y="574"/>
                  </a:lnTo>
                  <a:lnTo>
                    <a:pt x="8058" y="568"/>
                  </a:lnTo>
                  <a:lnTo>
                    <a:pt x="8079" y="546"/>
                  </a:lnTo>
                  <a:lnTo>
                    <a:pt x="8082" y="542"/>
                  </a:lnTo>
                  <a:lnTo>
                    <a:pt x="8084" y="537"/>
                  </a:lnTo>
                  <a:lnTo>
                    <a:pt x="8089" y="527"/>
                  </a:lnTo>
                  <a:lnTo>
                    <a:pt x="8092" y="521"/>
                  </a:lnTo>
                  <a:lnTo>
                    <a:pt x="8096" y="518"/>
                  </a:lnTo>
                  <a:lnTo>
                    <a:pt x="8099" y="518"/>
                  </a:lnTo>
                  <a:lnTo>
                    <a:pt x="8101" y="518"/>
                  </a:lnTo>
                  <a:lnTo>
                    <a:pt x="8104" y="520"/>
                  </a:lnTo>
                  <a:lnTo>
                    <a:pt x="8107" y="522"/>
                  </a:lnTo>
                  <a:lnTo>
                    <a:pt x="8113" y="530"/>
                  </a:lnTo>
                  <a:lnTo>
                    <a:pt x="8119" y="539"/>
                  </a:lnTo>
                  <a:lnTo>
                    <a:pt x="8123" y="550"/>
                  </a:lnTo>
                  <a:lnTo>
                    <a:pt x="8127" y="563"/>
                  </a:lnTo>
                  <a:lnTo>
                    <a:pt x="8131" y="575"/>
                  </a:lnTo>
                  <a:lnTo>
                    <a:pt x="8132" y="589"/>
                  </a:lnTo>
                  <a:lnTo>
                    <a:pt x="8133" y="601"/>
                  </a:lnTo>
                  <a:lnTo>
                    <a:pt x="8132" y="613"/>
                  </a:lnTo>
                  <a:lnTo>
                    <a:pt x="8130" y="632"/>
                  </a:lnTo>
                  <a:lnTo>
                    <a:pt x="8128" y="647"/>
                  </a:lnTo>
                  <a:lnTo>
                    <a:pt x="8127" y="660"/>
                  </a:lnTo>
                  <a:lnTo>
                    <a:pt x="8127" y="675"/>
                  </a:lnTo>
                  <a:lnTo>
                    <a:pt x="8128" y="681"/>
                  </a:lnTo>
                  <a:lnTo>
                    <a:pt x="8128" y="687"/>
                  </a:lnTo>
                  <a:lnTo>
                    <a:pt x="8130" y="693"/>
                  </a:lnTo>
                  <a:lnTo>
                    <a:pt x="8133" y="699"/>
                  </a:lnTo>
                  <a:lnTo>
                    <a:pt x="8139" y="718"/>
                  </a:lnTo>
                  <a:lnTo>
                    <a:pt x="8153" y="749"/>
                  </a:lnTo>
                  <a:lnTo>
                    <a:pt x="8168" y="790"/>
                  </a:lnTo>
                  <a:lnTo>
                    <a:pt x="8183" y="827"/>
                  </a:lnTo>
                  <a:lnTo>
                    <a:pt x="8189" y="845"/>
                  </a:lnTo>
                  <a:lnTo>
                    <a:pt x="8194" y="860"/>
                  </a:lnTo>
                  <a:lnTo>
                    <a:pt x="8197" y="874"/>
                  </a:lnTo>
                  <a:lnTo>
                    <a:pt x="8198" y="885"/>
                  </a:lnTo>
                  <a:lnTo>
                    <a:pt x="8198" y="898"/>
                  </a:lnTo>
                  <a:lnTo>
                    <a:pt x="8198" y="907"/>
                  </a:lnTo>
                  <a:lnTo>
                    <a:pt x="8199" y="920"/>
                  </a:lnTo>
                  <a:lnTo>
                    <a:pt x="8201" y="946"/>
                  </a:lnTo>
                  <a:lnTo>
                    <a:pt x="8205" y="975"/>
                  </a:lnTo>
                  <a:lnTo>
                    <a:pt x="8206" y="989"/>
                  </a:lnTo>
                  <a:lnTo>
                    <a:pt x="8206" y="995"/>
                  </a:lnTo>
                  <a:lnTo>
                    <a:pt x="8206" y="996"/>
                  </a:lnTo>
                  <a:lnTo>
                    <a:pt x="8234" y="1020"/>
                  </a:lnTo>
                  <a:lnTo>
                    <a:pt x="8251" y="1087"/>
                  </a:lnTo>
                  <a:lnTo>
                    <a:pt x="8251" y="1090"/>
                  </a:lnTo>
                  <a:lnTo>
                    <a:pt x="8249" y="1098"/>
                  </a:lnTo>
                  <a:lnTo>
                    <a:pt x="8247" y="1109"/>
                  </a:lnTo>
                  <a:lnTo>
                    <a:pt x="8243" y="1124"/>
                  </a:lnTo>
                  <a:lnTo>
                    <a:pt x="8242" y="1141"/>
                  </a:lnTo>
                  <a:lnTo>
                    <a:pt x="8244" y="1173"/>
                  </a:lnTo>
                  <a:lnTo>
                    <a:pt x="8247" y="1214"/>
                  </a:lnTo>
                  <a:lnTo>
                    <a:pt x="8250" y="1259"/>
                  </a:lnTo>
                  <a:lnTo>
                    <a:pt x="8253" y="1304"/>
                  </a:lnTo>
                  <a:lnTo>
                    <a:pt x="8257" y="1342"/>
                  </a:lnTo>
                  <a:lnTo>
                    <a:pt x="8259" y="1369"/>
                  </a:lnTo>
                  <a:lnTo>
                    <a:pt x="8260" y="1379"/>
                  </a:lnTo>
                  <a:lnTo>
                    <a:pt x="8259" y="1380"/>
                  </a:lnTo>
                  <a:lnTo>
                    <a:pt x="8255" y="1387"/>
                  </a:lnTo>
                  <a:lnTo>
                    <a:pt x="8254" y="1396"/>
                  </a:lnTo>
                  <a:lnTo>
                    <a:pt x="8252" y="1407"/>
                  </a:lnTo>
                  <a:lnTo>
                    <a:pt x="8252" y="1423"/>
                  </a:lnTo>
                  <a:lnTo>
                    <a:pt x="8251" y="1445"/>
                  </a:lnTo>
                  <a:lnTo>
                    <a:pt x="8252" y="1494"/>
                  </a:lnTo>
                  <a:lnTo>
                    <a:pt x="8253" y="1536"/>
                  </a:lnTo>
                  <a:lnTo>
                    <a:pt x="8254" y="1566"/>
                  </a:lnTo>
                  <a:lnTo>
                    <a:pt x="8255" y="1577"/>
                  </a:lnTo>
                  <a:lnTo>
                    <a:pt x="8263" y="1626"/>
                  </a:lnTo>
                  <a:lnTo>
                    <a:pt x="8265" y="1619"/>
                  </a:lnTo>
                  <a:lnTo>
                    <a:pt x="8269" y="1597"/>
                  </a:lnTo>
                  <a:lnTo>
                    <a:pt x="8274" y="1560"/>
                  </a:lnTo>
                  <a:lnTo>
                    <a:pt x="8281" y="1509"/>
                  </a:lnTo>
                  <a:lnTo>
                    <a:pt x="8287" y="1445"/>
                  </a:lnTo>
                  <a:lnTo>
                    <a:pt x="8295" y="1368"/>
                  </a:lnTo>
                  <a:lnTo>
                    <a:pt x="8302" y="1279"/>
                  </a:lnTo>
                  <a:lnTo>
                    <a:pt x="8307" y="1178"/>
                  </a:lnTo>
                  <a:lnTo>
                    <a:pt x="8310" y="1123"/>
                  </a:lnTo>
                  <a:lnTo>
                    <a:pt x="8312" y="1066"/>
                  </a:lnTo>
                  <a:lnTo>
                    <a:pt x="8313" y="1005"/>
                  </a:lnTo>
                  <a:lnTo>
                    <a:pt x="8314" y="942"/>
                  </a:lnTo>
                  <a:lnTo>
                    <a:pt x="8314" y="877"/>
                  </a:lnTo>
                  <a:lnTo>
                    <a:pt x="8313" y="808"/>
                  </a:lnTo>
                  <a:lnTo>
                    <a:pt x="8312" y="738"/>
                  </a:lnTo>
                  <a:lnTo>
                    <a:pt x="8308" y="665"/>
                  </a:lnTo>
                  <a:lnTo>
                    <a:pt x="8305" y="590"/>
                  </a:lnTo>
                  <a:lnTo>
                    <a:pt x="8301" y="511"/>
                  </a:lnTo>
                  <a:lnTo>
                    <a:pt x="8295" y="432"/>
                  </a:lnTo>
                  <a:lnTo>
                    <a:pt x="8289" y="349"/>
                  </a:lnTo>
                  <a:lnTo>
                    <a:pt x="8281" y="265"/>
                  </a:lnTo>
                  <a:lnTo>
                    <a:pt x="8271" y="179"/>
                  </a:lnTo>
                  <a:lnTo>
                    <a:pt x="8261" y="91"/>
                  </a:lnTo>
                  <a:lnTo>
                    <a:pt x="8249" y="0"/>
                  </a:lnTo>
                  <a:lnTo>
                    <a:pt x="6614" y="0"/>
                  </a:lnTo>
                  <a:close/>
                  <a:moveTo>
                    <a:pt x="1920" y="1556"/>
                  </a:moveTo>
                  <a:lnTo>
                    <a:pt x="1920" y="1556"/>
                  </a:lnTo>
                  <a:lnTo>
                    <a:pt x="1914" y="1587"/>
                  </a:lnTo>
                  <a:lnTo>
                    <a:pt x="1910" y="1587"/>
                  </a:lnTo>
                  <a:lnTo>
                    <a:pt x="1901" y="1587"/>
                  </a:lnTo>
                  <a:lnTo>
                    <a:pt x="1889" y="1587"/>
                  </a:lnTo>
                  <a:lnTo>
                    <a:pt x="1879" y="1587"/>
                  </a:lnTo>
                  <a:lnTo>
                    <a:pt x="1869" y="1589"/>
                  </a:lnTo>
                  <a:lnTo>
                    <a:pt x="1858" y="1593"/>
                  </a:lnTo>
                  <a:lnTo>
                    <a:pt x="1849" y="1598"/>
                  </a:lnTo>
                  <a:lnTo>
                    <a:pt x="1846" y="1600"/>
                  </a:lnTo>
                  <a:lnTo>
                    <a:pt x="1840" y="1600"/>
                  </a:lnTo>
                  <a:lnTo>
                    <a:pt x="1828" y="1600"/>
                  </a:lnTo>
                  <a:lnTo>
                    <a:pt x="1813" y="1600"/>
                  </a:lnTo>
                  <a:lnTo>
                    <a:pt x="1801" y="1600"/>
                  </a:lnTo>
                  <a:lnTo>
                    <a:pt x="1798" y="1601"/>
                  </a:lnTo>
                  <a:lnTo>
                    <a:pt x="1795" y="1603"/>
                  </a:lnTo>
                  <a:lnTo>
                    <a:pt x="1793" y="1605"/>
                  </a:lnTo>
                  <a:lnTo>
                    <a:pt x="1790" y="1609"/>
                  </a:lnTo>
                  <a:lnTo>
                    <a:pt x="1788" y="1614"/>
                  </a:lnTo>
                  <a:lnTo>
                    <a:pt x="1788" y="1617"/>
                  </a:lnTo>
                  <a:lnTo>
                    <a:pt x="1779" y="1642"/>
                  </a:lnTo>
                  <a:lnTo>
                    <a:pt x="1776" y="1642"/>
                  </a:lnTo>
                  <a:lnTo>
                    <a:pt x="1768" y="1643"/>
                  </a:lnTo>
                  <a:lnTo>
                    <a:pt x="1756" y="1644"/>
                  </a:lnTo>
                  <a:lnTo>
                    <a:pt x="1744" y="1644"/>
                  </a:lnTo>
                  <a:lnTo>
                    <a:pt x="1735" y="1644"/>
                  </a:lnTo>
                  <a:lnTo>
                    <a:pt x="1731" y="1643"/>
                  </a:lnTo>
                  <a:lnTo>
                    <a:pt x="1726" y="1642"/>
                  </a:lnTo>
                  <a:lnTo>
                    <a:pt x="1719" y="1642"/>
                  </a:lnTo>
                  <a:lnTo>
                    <a:pt x="1715" y="1641"/>
                  </a:lnTo>
                  <a:lnTo>
                    <a:pt x="1713" y="1640"/>
                  </a:lnTo>
                  <a:lnTo>
                    <a:pt x="1712" y="1637"/>
                  </a:lnTo>
                  <a:lnTo>
                    <a:pt x="1712" y="1634"/>
                  </a:lnTo>
                  <a:lnTo>
                    <a:pt x="1715" y="1630"/>
                  </a:lnTo>
                  <a:lnTo>
                    <a:pt x="1716" y="1628"/>
                  </a:lnTo>
                  <a:lnTo>
                    <a:pt x="1715" y="1624"/>
                  </a:lnTo>
                  <a:lnTo>
                    <a:pt x="1713" y="1617"/>
                  </a:lnTo>
                  <a:lnTo>
                    <a:pt x="1712" y="1611"/>
                  </a:lnTo>
                  <a:lnTo>
                    <a:pt x="1710" y="1605"/>
                  </a:lnTo>
                  <a:lnTo>
                    <a:pt x="1707" y="1600"/>
                  </a:lnTo>
                  <a:lnTo>
                    <a:pt x="1702" y="1594"/>
                  </a:lnTo>
                  <a:lnTo>
                    <a:pt x="1700" y="1591"/>
                  </a:lnTo>
                  <a:lnTo>
                    <a:pt x="1698" y="1589"/>
                  </a:lnTo>
                  <a:lnTo>
                    <a:pt x="1697" y="1589"/>
                  </a:lnTo>
                  <a:lnTo>
                    <a:pt x="1694" y="1590"/>
                  </a:lnTo>
                  <a:lnTo>
                    <a:pt x="1692" y="1592"/>
                  </a:lnTo>
                  <a:lnTo>
                    <a:pt x="1687" y="1594"/>
                  </a:lnTo>
                  <a:lnTo>
                    <a:pt x="1680" y="1596"/>
                  </a:lnTo>
                  <a:lnTo>
                    <a:pt x="1670" y="1598"/>
                  </a:lnTo>
                  <a:lnTo>
                    <a:pt x="1665" y="1598"/>
                  </a:lnTo>
                  <a:lnTo>
                    <a:pt x="1660" y="1599"/>
                  </a:lnTo>
                  <a:lnTo>
                    <a:pt x="1658" y="1601"/>
                  </a:lnTo>
                  <a:lnTo>
                    <a:pt x="1657" y="1602"/>
                  </a:lnTo>
                  <a:lnTo>
                    <a:pt x="1657" y="1604"/>
                  </a:lnTo>
                  <a:lnTo>
                    <a:pt x="1657" y="1605"/>
                  </a:lnTo>
                  <a:lnTo>
                    <a:pt x="1658" y="1608"/>
                  </a:lnTo>
                  <a:lnTo>
                    <a:pt x="1660" y="1610"/>
                  </a:lnTo>
                  <a:lnTo>
                    <a:pt x="1670" y="1617"/>
                  </a:lnTo>
                  <a:lnTo>
                    <a:pt x="1676" y="1620"/>
                  </a:lnTo>
                  <a:lnTo>
                    <a:pt x="1674" y="1623"/>
                  </a:lnTo>
                  <a:lnTo>
                    <a:pt x="1671" y="1632"/>
                  </a:lnTo>
                  <a:lnTo>
                    <a:pt x="1667" y="1642"/>
                  </a:lnTo>
                  <a:lnTo>
                    <a:pt x="1661" y="1650"/>
                  </a:lnTo>
                  <a:lnTo>
                    <a:pt x="1659" y="1652"/>
                  </a:lnTo>
                  <a:lnTo>
                    <a:pt x="1656" y="1653"/>
                  </a:lnTo>
                  <a:lnTo>
                    <a:pt x="1653" y="1654"/>
                  </a:lnTo>
                  <a:lnTo>
                    <a:pt x="1650" y="1653"/>
                  </a:lnTo>
                  <a:lnTo>
                    <a:pt x="1642" y="1650"/>
                  </a:lnTo>
                  <a:lnTo>
                    <a:pt x="1631" y="1644"/>
                  </a:lnTo>
                  <a:lnTo>
                    <a:pt x="1623" y="1641"/>
                  </a:lnTo>
                  <a:lnTo>
                    <a:pt x="1623" y="1641"/>
                  </a:lnTo>
                  <a:lnTo>
                    <a:pt x="1624" y="1641"/>
                  </a:lnTo>
                  <a:lnTo>
                    <a:pt x="1625" y="1641"/>
                  </a:lnTo>
                  <a:lnTo>
                    <a:pt x="1625" y="1640"/>
                  </a:lnTo>
                  <a:lnTo>
                    <a:pt x="1623" y="1639"/>
                  </a:lnTo>
                  <a:lnTo>
                    <a:pt x="1619" y="1637"/>
                  </a:lnTo>
                  <a:lnTo>
                    <a:pt x="1616" y="1636"/>
                  </a:lnTo>
                  <a:lnTo>
                    <a:pt x="1612" y="1635"/>
                  </a:lnTo>
                  <a:lnTo>
                    <a:pt x="1607" y="1635"/>
                  </a:lnTo>
                  <a:lnTo>
                    <a:pt x="1598" y="1635"/>
                  </a:lnTo>
                  <a:lnTo>
                    <a:pt x="1589" y="1636"/>
                  </a:lnTo>
                  <a:lnTo>
                    <a:pt x="1582" y="1636"/>
                  </a:lnTo>
                  <a:lnTo>
                    <a:pt x="1574" y="1639"/>
                  </a:lnTo>
                  <a:lnTo>
                    <a:pt x="1564" y="1642"/>
                  </a:lnTo>
                  <a:lnTo>
                    <a:pt x="1552" y="1644"/>
                  </a:lnTo>
                  <a:lnTo>
                    <a:pt x="1538" y="1645"/>
                  </a:lnTo>
                  <a:lnTo>
                    <a:pt x="1523" y="1646"/>
                  </a:lnTo>
                  <a:lnTo>
                    <a:pt x="1504" y="1645"/>
                  </a:lnTo>
                  <a:lnTo>
                    <a:pt x="1477" y="1644"/>
                  </a:lnTo>
                  <a:lnTo>
                    <a:pt x="1455" y="1642"/>
                  </a:lnTo>
                  <a:lnTo>
                    <a:pt x="1446" y="1640"/>
                  </a:lnTo>
                  <a:lnTo>
                    <a:pt x="1444" y="1637"/>
                  </a:lnTo>
                  <a:lnTo>
                    <a:pt x="1436" y="1636"/>
                  </a:lnTo>
                  <a:lnTo>
                    <a:pt x="1430" y="1635"/>
                  </a:lnTo>
                  <a:lnTo>
                    <a:pt x="1426" y="1636"/>
                  </a:lnTo>
                  <a:lnTo>
                    <a:pt x="1422" y="1637"/>
                  </a:lnTo>
                  <a:lnTo>
                    <a:pt x="1418" y="1640"/>
                  </a:lnTo>
                  <a:lnTo>
                    <a:pt x="1411" y="1646"/>
                  </a:lnTo>
                  <a:lnTo>
                    <a:pt x="1401" y="1653"/>
                  </a:lnTo>
                  <a:lnTo>
                    <a:pt x="1396" y="1655"/>
                  </a:lnTo>
                  <a:lnTo>
                    <a:pt x="1393" y="1656"/>
                  </a:lnTo>
                  <a:lnTo>
                    <a:pt x="1393" y="1656"/>
                  </a:lnTo>
                  <a:lnTo>
                    <a:pt x="1394" y="1657"/>
                  </a:lnTo>
                  <a:lnTo>
                    <a:pt x="1395" y="1658"/>
                  </a:lnTo>
                  <a:lnTo>
                    <a:pt x="1397" y="1660"/>
                  </a:lnTo>
                  <a:lnTo>
                    <a:pt x="1398" y="1662"/>
                  </a:lnTo>
                  <a:lnTo>
                    <a:pt x="1397" y="1666"/>
                  </a:lnTo>
                  <a:lnTo>
                    <a:pt x="1396" y="1676"/>
                  </a:lnTo>
                  <a:lnTo>
                    <a:pt x="1396" y="1686"/>
                  </a:lnTo>
                  <a:lnTo>
                    <a:pt x="1397" y="1696"/>
                  </a:lnTo>
                  <a:lnTo>
                    <a:pt x="1397" y="1705"/>
                  </a:lnTo>
                  <a:lnTo>
                    <a:pt x="1398" y="1713"/>
                  </a:lnTo>
                  <a:lnTo>
                    <a:pt x="1401" y="1722"/>
                  </a:lnTo>
                  <a:lnTo>
                    <a:pt x="1402" y="1729"/>
                  </a:lnTo>
                  <a:lnTo>
                    <a:pt x="1403" y="1735"/>
                  </a:lnTo>
                  <a:lnTo>
                    <a:pt x="1402" y="1742"/>
                  </a:lnTo>
                  <a:lnTo>
                    <a:pt x="1401" y="1751"/>
                  </a:lnTo>
                  <a:lnTo>
                    <a:pt x="1398" y="1762"/>
                  </a:lnTo>
                  <a:lnTo>
                    <a:pt x="1397" y="1762"/>
                  </a:lnTo>
                  <a:lnTo>
                    <a:pt x="1397" y="1762"/>
                  </a:lnTo>
                  <a:lnTo>
                    <a:pt x="1395" y="1768"/>
                  </a:lnTo>
                  <a:lnTo>
                    <a:pt x="1394" y="1770"/>
                  </a:lnTo>
                  <a:lnTo>
                    <a:pt x="1392" y="1772"/>
                  </a:lnTo>
                  <a:lnTo>
                    <a:pt x="1391" y="1773"/>
                  </a:lnTo>
                  <a:lnTo>
                    <a:pt x="1388" y="1773"/>
                  </a:lnTo>
                  <a:lnTo>
                    <a:pt x="1385" y="1772"/>
                  </a:lnTo>
                  <a:lnTo>
                    <a:pt x="1381" y="1770"/>
                  </a:lnTo>
                  <a:lnTo>
                    <a:pt x="1376" y="1766"/>
                  </a:lnTo>
                  <a:lnTo>
                    <a:pt x="1373" y="1761"/>
                  </a:lnTo>
                  <a:lnTo>
                    <a:pt x="1371" y="1756"/>
                  </a:lnTo>
                  <a:lnTo>
                    <a:pt x="1371" y="1751"/>
                  </a:lnTo>
                  <a:lnTo>
                    <a:pt x="1370" y="1748"/>
                  </a:lnTo>
                  <a:lnTo>
                    <a:pt x="1370" y="1747"/>
                  </a:lnTo>
                  <a:lnTo>
                    <a:pt x="1369" y="1747"/>
                  </a:lnTo>
                  <a:lnTo>
                    <a:pt x="1367" y="1747"/>
                  </a:lnTo>
                  <a:lnTo>
                    <a:pt x="1364" y="1747"/>
                  </a:lnTo>
                  <a:lnTo>
                    <a:pt x="1360" y="1748"/>
                  </a:lnTo>
                  <a:lnTo>
                    <a:pt x="1353" y="1747"/>
                  </a:lnTo>
                  <a:lnTo>
                    <a:pt x="1345" y="1746"/>
                  </a:lnTo>
                  <a:lnTo>
                    <a:pt x="1338" y="1745"/>
                  </a:lnTo>
                  <a:lnTo>
                    <a:pt x="1332" y="1745"/>
                  </a:lnTo>
                  <a:lnTo>
                    <a:pt x="1330" y="1746"/>
                  </a:lnTo>
                  <a:lnTo>
                    <a:pt x="1328" y="1747"/>
                  </a:lnTo>
                  <a:lnTo>
                    <a:pt x="1327" y="1749"/>
                  </a:lnTo>
                  <a:lnTo>
                    <a:pt x="1324" y="1751"/>
                  </a:lnTo>
                  <a:lnTo>
                    <a:pt x="1322" y="1752"/>
                  </a:lnTo>
                  <a:lnTo>
                    <a:pt x="1318" y="1755"/>
                  </a:lnTo>
                  <a:lnTo>
                    <a:pt x="1313" y="1756"/>
                  </a:lnTo>
                  <a:lnTo>
                    <a:pt x="1310" y="1759"/>
                  </a:lnTo>
                  <a:lnTo>
                    <a:pt x="1307" y="1762"/>
                  </a:lnTo>
                  <a:lnTo>
                    <a:pt x="1305" y="1766"/>
                  </a:lnTo>
                  <a:lnTo>
                    <a:pt x="1302" y="1773"/>
                  </a:lnTo>
                  <a:lnTo>
                    <a:pt x="1301" y="1777"/>
                  </a:lnTo>
                  <a:lnTo>
                    <a:pt x="1301" y="1779"/>
                  </a:lnTo>
                  <a:lnTo>
                    <a:pt x="1299" y="1784"/>
                  </a:lnTo>
                  <a:lnTo>
                    <a:pt x="1295" y="1793"/>
                  </a:lnTo>
                  <a:lnTo>
                    <a:pt x="1288" y="1803"/>
                  </a:lnTo>
                  <a:lnTo>
                    <a:pt x="1284" y="1807"/>
                  </a:lnTo>
                  <a:lnTo>
                    <a:pt x="1279" y="1810"/>
                  </a:lnTo>
                  <a:lnTo>
                    <a:pt x="1276" y="1810"/>
                  </a:lnTo>
                  <a:lnTo>
                    <a:pt x="1271" y="1809"/>
                  </a:lnTo>
                  <a:lnTo>
                    <a:pt x="1265" y="1804"/>
                  </a:lnTo>
                  <a:lnTo>
                    <a:pt x="1257" y="1801"/>
                  </a:lnTo>
                  <a:lnTo>
                    <a:pt x="1250" y="1800"/>
                  </a:lnTo>
                  <a:lnTo>
                    <a:pt x="1242" y="1800"/>
                  </a:lnTo>
                  <a:lnTo>
                    <a:pt x="1231" y="1799"/>
                  </a:lnTo>
                  <a:lnTo>
                    <a:pt x="1219" y="1798"/>
                  </a:lnTo>
                  <a:lnTo>
                    <a:pt x="1214" y="1796"/>
                  </a:lnTo>
                  <a:lnTo>
                    <a:pt x="1211" y="1793"/>
                  </a:lnTo>
                  <a:lnTo>
                    <a:pt x="1208" y="1789"/>
                  </a:lnTo>
                  <a:lnTo>
                    <a:pt x="1206" y="1784"/>
                  </a:lnTo>
                  <a:lnTo>
                    <a:pt x="1205" y="1774"/>
                  </a:lnTo>
                  <a:lnTo>
                    <a:pt x="1203" y="1766"/>
                  </a:lnTo>
                  <a:lnTo>
                    <a:pt x="1200" y="1761"/>
                  </a:lnTo>
                  <a:lnTo>
                    <a:pt x="1196" y="1758"/>
                  </a:lnTo>
                  <a:lnTo>
                    <a:pt x="1193" y="1756"/>
                  </a:lnTo>
                  <a:lnTo>
                    <a:pt x="1190" y="1755"/>
                  </a:lnTo>
                  <a:lnTo>
                    <a:pt x="1183" y="1752"/>
                  </a:lnTo>
                  <a:lnTo>
                    <a:pt x="1181" y="1751"/>
                  </a:lnTo>
                  <a:lnTo>
                    <a:pt x="1181" y="1749"/>
                  </a:lnTo>
                  <a:lnTo>
                    <a:pt x="1181" y="1741"/>
                  </a:lnTo>
                  <a:lnTo>
                    <a:pt x="1181" y="1731"/>
                  </a:lnTo>
                  <a:lnTo>
                    <a:pt x="1178" y="1721"/>
                  </a:lnTo>
                  <a:lnTo>
                    <a:pt x="1175" y="1717"/>
                  </a:lnTo>
                  <a:lnTo>
                    <a:pt x="1173" y="1714"/>
                  </a:lnTo>
                  <a:lnTo>
                    <a:pt x="1170" y="1710"/>
                  </a:lnTo>
                  <a:lnTo>
                    <a:pt x="1165" y="1708"/>
                  </a:lnTo>
                  <a:lnTo>
                    <a:pt x="1157" y="1703"/>
                  </a:lnTo>
                  <a:lnTo>
                    <a:pt x="1144" y="1694"/>
                  </a:lnTo>
                  <a:lnTo>
                    <a:pt x="1142" y="1690"/>
                  </a:lnTo>
                  <a:lnTo>
                    <a:pt x="1140" y="1688"/>
                  </a:lnTo>
                  <a:lnTo>
                    <a:pt x="1139" y="1685"/>
                  </a:lnTo>
                  <a:lnTo>
                    <a:pt x="1139" y="1683"/>
                  </a:lnTo>
                  <a:lnTo>
                    <a:pt x="1140" y="1677"/>
                  </a:lnTo>
                  <a:lnTo>
                    <a:pt x="1142" y="1671"/>
                  </a:lnTo>
                  <a:lnTo>
                    <a:pt x="1147" y="1664"/>
                  </a:lnTo>
                  <a:lnTo>
                    <a:pt x="1151" y="1656"/>
                  </a:lnTo>
                  <a:lnTo>
                    <a:pt x="1155" y="1647"/>
                  </a:lnTo>
                  <a:lnTo>
                    <a:pt x="1159" y="1636"/>
                  </a:lnTo>
                  <a:lnTo>
                    <a:pt x="1162" y="1622"/>
                  </a:lnTo>
                  <a:lnTo>
                    <a:pt x="1163" y="1622"/>
                  </a:lnTo>
                  <a:lnTo>
                    <a:pt x="1163" y="1625"/>
                  </a:lnTo>
                  <a:lnTo>
                    <a:pt x="1163" y="1628"/>
                  </a:lnTo>
                  <a:lnTo>
                    <a:pt x="1164" y="1629"/>
                  </a:lnTo>
                  <a:lnTo>
                    <a:pt x="1164" y="1629"/>
                  </a:lnTo>
                  <a:lnTo>
                    <a:pt x="1165" y="1629"/>
                  </a:lnTo>
                  <a:lnTo>
                    <a:pt x="1166" y="1628"/>
                  </a:lnTo>
                  <a:lnTo>
                    <a:pt x="1172" y="1623"/>
                  </a:lnTo>
                  <a:lnTo>
                    <a:pt x="1176" y="1619"/>
                  </a:lnTo>
                  <a:lnTo>
                    <a:pt x="1180" y="1614"/>
                  </a:lnTo>
                  <a:lnTo>
                    <a:pt x="1183" y="1605"/>
                  </a:lnTo>
                  <a:lnTo>
                    <a:pt x="1185" y="1598"/>
                  </a:lnTo>
                  <a:lnTo>
                    <a:pt x="1185" y="1593"/>
                  </a:lnTo>
                  <a:lnTo>
                    <a:pt x="1184" y="1590"/>
                  </a:lnTo>
                  <a:lnTo>
                    <a:pt x="1183" y="1583"/>
                  </a:lnTo>
                  <a:lnTo>
                    <a:pt x="1183" y="1580"/>
                  </a:lnTo>
                  <a:lnTo>
                    <a:pt x="1184" y="1577"/>
                  </a:lnTo>
                  <a:lnTo>
                    <a:pt x="1185" y="1573"/>
                  </a:lnTo>
                  <a:lnTo>
                    <a:pt x="1189" y="1570"/>
                  </a:lnTo>
                  <a:lnTo>
                    <a:pt x="1192" y="1567"/>
                  </a:lnTo>
                  <a:lnTo>
                    <a:pt x="1197" y="1564"/>
                  </a:lnTo>
                  <a:lnTo>
                    <a:pt x="1204" y="1560"/>
                  </a:lnTo>
                  <a:lnTo>
                    <a:pt x="1214" y="1556"/>
                  </a:lnTo>
                  <a:lnTo>
                    <a:pt x="1231" y="1549"/>
                  </a:lnTo>
                  <a:lnTo>
                    <a:pt x="1236" y="1548"/>
                  </a:lnTo>
                  <a:lnTo>
                    <a:pt x="1237" y="1545"/>
                  </a:lnTo>
                  <a:lnTo>
                    <a:pt x="1239" y="1538"/>
                  </a:lnTo>
                  <a:lnTo>
                    <a:pt x="1246" y="1525"/>
                  </a:lnTo>
                  <a:lnTo>
                    <a:pt x="1257" y="1507"/>
                  </a:lnTo>
                  <a:lnTo>
                    <a:pt x="1266" y="1494"/>
                  </a:lnTo>
                  <a:lnTo>
                    <a:pt x="1267" y="1494"/>
                  </a:lnTo>
                  <a:lnTo>
                    <a:pt x="1267" y="1495"/>
                  </a:lnTo>
                  <a:lnTo>
                    <a:pt x="1267" y="1496"/>
                  </a:lnTo>
                  <a:lnTo>
                    <a:pt x="1269" y="1495"/>
                  </a:lnTo>
                  <a:lnTo>
                    <a:pt x="1274" y="1491"/>
                  </a:lnTo>
                  <a:lnTo>
                    <a:pt x="1281" y="1483"/>
                  </a:lnTo>
                  <a:lnTo>
                    <a:pt x="1281" y="1482"/>
                  </a:lnTo>
                  <a:lnTo>
                    <a:pt x="1280" y="1482"/>
                  </a:lnTo>
                  <a:lnTo>
                    <a:pt x="1279" y="1480"/>
                  </a:lnTo>
                  <a:lnTo>
                    <a:pt x="1278" y="1476"/>
                  </a:lnTo>
                  <a:lnTo>
                    <a:pt x="1279" y="1471"/>
                  </a:lnTo>
                  <a:lnTo>
                    <a:pt x="1281" y="1461"/>
                  </a:lnTo>
                  <a:lnTo>
                    <a:pt x="1281" y="1455"/>
                  </a:lnTo>
                  <a:lnTo>
                    <a:pt x="1280" y="1450"/>
                  </a:lnTo>
                  <a:lnTo>
                    <a:pt x="1279" y="1441"/>
                  </a:lnTo>
                  <a:lnTo>
                    <a:pt x="1280" y="1431"/>
                  </a:lnTo>
                  <a:lnTo>
                    <a:pt x="1281" y="1426"/>
                  </a:lnTo>
                  <a:lnTo>
                    <a:pt x="1285" y="1418"/>
                  </a:lnTo>
                  <a:lnTo>
                    <a:pt x="1288" y="1406"/>
                  </a:lnTo>
                  <a:lnTo>
                    <a:pt x="1289" y="1399"/>
                  </a:lnTo>
                  <a:lnTo>
                    <a:pt x="1290" y="1396"/>
                  </a:lnTo>
                  <a:lnTo>
                    <a:pt x="1291" y="1395"/>
                  </a:lnTo>
                  <a:lnTo>
                    <a:pt x="1292" y="1395"/>
                  </a:lnTo>
                  <a:lnTo>
                    <a:pt x="1293" y="1396"/>
                  </a:lnTo>
                  <a:lnTo>
                    <a:pt x="1296" y="1396"/>
                  </a:lnTo>
                  <a:lnTo>
                    <a:pt x="1299" y="1394"/>
                  </a:lnTo>
                  <a:lnTo>
                    <a:pt x="1305" y="1389"/>
                  </a:lnTo>
                  <a:lnTo>
                    <a:pt x="1309" y="1384"/>
                  </a:lnTo>
                  <a:lnTo>
                    <a:pt x="1311" y="1381"/>
                  </a:lnTo>
                  <a:lnTo>
                    <a:pt x="1312" y="1382"/>
                  </a:lnTo>
                  <a:lnTo>
                    <a:pt x="1312" y="1384"/>
                  </a:lnTo>
                  <a:lnTo>
                    <a:pt x="1312" y="1387"/>
                  </a:lnTo>
                  <a:lnTo>
                    <a:pt x="1312" y="1390"/>
                  </a:lnTo>
                  <a:lnTo>
                    <a:pt x="1314" y="1394"/>
                  </a:lnTo>
                  <a:lnTo>
                    <a:pt x="1318" y="1397"/>
                  </a:lnTo>
                  <a:lnTo>
                    <a:pt x="1328" y="1403"/>
                  </a:lnTo>
                  <a:lnTo>
                    <a:pt x="1337" y="1408"/>
                  </a:lnTo>
                  <a:lnTo>
                    <a:pt x="1341" y="1410"/>
                  </a:lnTo>
                  <a:lnTo>
                    <a:pt x="1345" y="1411"/>
                  </a:lnTo>
                  <a:lnTo>
                    <a:pt x="1350" y="1411"/>
                  </a:lnTo>
                  <a:lnTo>
                    <a:pt x="1354" y="1411"/>
                  </a:lnTo>
                  <a:lnTo>
                    <a:pt x="1358" y="1409"/>
                  </a:lnTo>
                  <a:lnTo>
                    <a:pt x="1361" y="1407"/>
                  </a:lnTo>
                  <a:lnTo>
                    <a:pt x="1364" y="1402"/>
                  </a:lnTo>
                  <a:lnTo>
                    <a:pt x="1369" y="1398"/>
                  </a:lnTo>
                  <a:lnTo>
                    <a:pt x="1381" y="1385"/>
                  </a:lnTo>
                  <a:lnTo>
                    <a:pt x="1401" y="1367"/>
                  </a:lnTo>
                  <a:lnTo>
                    <a:pt x="1417" y="1354"/>
                  </a:lnTo>
                  <a:lnTo>
                    <a:pt x="1423" y="1349"/>
                  </a:lnTo>
                  <a:lnTo>
                    <a:pt x="1424" y="1347"/>
                  </a:lnTo>
                  <a:lnTo>
                    <a:pt x="1428" y="1336"/>
                  </a:lnTo>
                  <a:lnTo>
                    <a:pt x="1435" y="1324"/>
                  </a:lnTo>
                  <a:lnTo>
                    <a:pt x="1439" y="1316"/>
                  </a:lnTo>
                  <a:lnTo>
                    <a:pt x="1444" y="1310"/>
                  </a:lnTo>
                  <a:lnTo>
                    <a:pt x="1450" y="1299"/>
                  </a:lnTo>
                  <a:lnTo>
                    <a:pt x="1454" y="1293"/>
                  </a:lnTo>
                  <a:lnTo>
                    <a:pt x="1458" y="1290"/>
                  </a:lnTo>
                  <a:lnTo>
                    <a:pt x="1462" y="1289"/>
                  </a:lnTo>
                  <a:lnTo>
                    <a:pt x="1466" y="1290"/>
                  </a:lnTo>
                  <a:lnTo>
                    <a:pt x="1473" y="1292"/>
                  </a:lnTo>
                  <a:lnTo>
                    <a:pt x="1480" y="1293"/>
                  </a:lnTo>
                  <a:lnTo>
                    <a:pt x="1487" y="1290"/>
                  </a:lnTo>
                  <a:lnTo>
                    <a:pt x="1494" y="1285"/>
                  </a:lnTo>
                  <a:lnTo>
                    <a:pt x="1502" y="1279"/>
                  </a:lnTo>
                  <a:lnTo>
                    <a:pt x="1510" y="1268"/>
                  </a:lnTo>
                  <a:lnTo>
                    <a:pt x="1514" y="1263"/>
                  </a:lnTo>
                  <a:lnTo>
                    <a:pt x="1517" y="1261"/>
                  </a:lnTo>
                  <a:lnTo>
                    <a:pt x="1520" y="1260"/>
                  </a:lnTo>
                  <a:lnTo>
                    <a:pt x="1523" y="1260"/>
                  </a:lnTo>
                  <a:lnTo>
                    <a:pt x="1526" y="1261"/>
                  </a:lnTo>
                  <a:lnTo>
                    <a:pt x="1531" y="1262"/>
                  </a:lnTo>
                  <a:lnTo>
                    <a:pt x="1536" y="1263"/>
                  </a:lnTo>
                  <a:lnTo>
                    <a:pt x="1543" y="1262"/>
                  </a:lnTo>
                  <a:lnTo>
                    <a:pt x="1551" y="1261"/>
                  </a:lnTo>
                  <a:lnTo>
                    <a:pt x="1556" y="1260"/>
                  </a:lnTo>
                  <a:lnTo>
                    <a:pt x="1561" y="1259"/>
                  </a:lnTo>
                  <a:lnTo>
                    <a:pt x="1564" y="1257"/>
                  </a:lnTo>
                  <a:lnTo>
                    <a:pt x="1568" y="1251"/>
                  </a:lnTo>
                  <a:lnTo>
                    <a:pt x="1574" y="1243"/>
                  </a:lnTo>
                  <a:lnTo>
                    <a:pt x="1581" y="1233"/>
                  </a:lnTo>
                  <a:lnTo>
                    <a:pt x="1591" y="1226"/>
                  </a:lnTo>
                  <a:lnTo>
                    <a:pt x="1602" y="1215"/>
                  </a:lnTo>
                  <a:lnTo>
                    <a:pt x="1615" y="1199"/>
                  </a:lnTo>
                  <a:lnTo>
                    <a:pt x="1618" y="1195"/>
                  </a:lnTo>
                  <a:lnTo>
                    <a:pt x="1621" y="1191"/>
                  </a:lnTo>
                  <a:lnTo>
                    <a:pt x="1625" y="1189"/>
                  </a:lnTo>
                  <a:lnTo>
                    <a:pt x="1629" y="1187"/>
                  </a:lnTo>
                  <a:lnTo>
                    <a:pt x="1636" y="1186"/>
                  </a:lnTo>
                  <a:lnTo>
                    <a:pt x="1642" y="1185"/>
                  </a:lnTo>
                  <a:lnTo>
                    <a:pt x="1650" y="1186"/>
                  </a:lnTo>
                  <a:lnTo>
                    <a:pt x="1658" y="1186"/>
                  </a:lnTo>
                  <a:lnTo>
                    <a:pt x="1667" y="1187"/>
                  </a:lnTo>
                  <a:lnTo>
                    <a:pt x="1676" y="1186"/>
                  </a:lnTo>
                  <a:lnTo>
                    <a:pt x="1683" y="1185"/>
                  </a:lnTo>
                  <a:lnTo>
                    <a:pt x="1689" y="1186"/>
                  </a:lnTo>
                  <a:lnTo>
                    <a:pt x="1693" y="1188"/>
                  </a:lnTo>
                  <a:lnTo>
                    <a:pt x="1695" y="1191"/>
                  </a:lnTo>
                  <a:lnTo>
                    <a:pt x="1698" y="1198"/>
                  </a:lnTo>
                  <a:lnTo>
                    <a:pt x="1698" y="1201"/>
                  </a:lnTo>
                  <a:lnTo>
                    <a:pt x="1698" y="1210"/>
                  </a:lnTo>
                  <a:lnTo>
                    <a:pt x="1698" y="1229"/>
                  </a:lnTo>
                  <a:lnTo>
                    <a:pt x="1698" y="1251"/>
                  </a:lnTo>
                  <a:lnTo>
                    <a:pt x="1698" y="1268"/>
                  </a:lnTo>
                  <a:lnTo>
                    <a:pt x="1698" y="1275"/>
                  </a:lnTo>
                  <a:lnTo>
                    <a:pt x="1699" y="1275"/>
                  </a:lnTo>
                  <a:lnTo>
                    <a:pt x="1700" y="1275"/>
                  </a:lnTo>
                  <a:lnTo>
                    <a:pt x="1702" y="1276"/>
                  </a:lnTo>
                  <a:lnTo>
                    <a:pt x="1704" y="1278"/>
                  </a:lnTo>
                  <a:lnTo>
                    <a:pt x="1708" y="1282"/>
                  </a:lnTo>
                  <a:lnTo>
                    <a:pt x="1714" y="1291"/>
                  </a:lnTo>
                  <a:lnTo>
                    <a:pt x="1718" y="1300"/>
                  </a:lnTo>
                  <a:lnTo>
                    <a:pt x="1719" y="1304"/>
                  </a:lnTo>
                  <a:lnTo>
                    <a:pt x="1719" y="1306"/>
                  </a:lnTo>
                  <a:lnTo>
                    <a:pt x="1744" y="1350"/>
                  </a:lnTo>
                  <a:lnTo>
                    <a:pt x="1747" y="1352"/>
                  </a:lnTo>
                  <a:lnTo>
                    <a:pt x="1774" y="1361"/>
                  </a:lnTo>
                  <a:lnTo>
                    <a:pt x="1784" y="1366"/>
                  </a:lnTo>
                  <a:lnTo>
                    <a:pt x="1789" y="1370"/>
                  </a:lnTo>
                  <a:lnTo>
                    <a:pt x="1792" y="1375"/>
                  </a:lnTo>
                  <a:lnTo>
                    <a:pt x="1793" y="1379"/>
                  </a:lnTo>
                  <a:lnTo>
                    <a:pt x="1790" y="1386"/>
                  </a:lnTo>
                  <a:lnTo>
                    <a:pt x="1788" y="1389"/>
                  </a:lnTo>
                  <a:lnTo>
                    <a:pt x="1788" y="1394"/>
                  </a:lnTo>
                  <a:lnTo>
                    <a:pt x="1788" y="1406"/>
                  </a:lnTo>
                  <a:lnTo>
                    <a:pt x="1788" y="1419"/>
                  </a:lnTo>
                  <a:lnTo>
                    <a:pt x="1788" y="1430"/>
                  </a:lnTo>
                  <a:lnTo>
                    <a:pt x="1788" y="1434"/>
                  </a:lnTo>
                  <a:lnTo>
                    <a:pt x="1789" y="1438"/>
                  </a:lnTo>
                  <a:lnTo>
                    <a:pt x="1792" y="1441"/>
                  </a:lnTo>
                  <a:lnTo>
                    <a:pt x="1795" y="1444"/>
                  </a:lnTo>
                  <a:lnTo>
                    <a:pt x="1800" y="1449"/>
                  </a:lnTo>
                  <a:lnTo>
                    <a:pt x="1807" y="1452"/>
                  </a:lnTo>
                  <a:lnTo>
                    <a:pt x="1815" y="1456"/>
                  </a:lnTo>
                  <a:lnTo>
                    <a:pt x="1824" y="1464"/>
                  </a:lnTo>
                  <a:lnTo>
                    <a:pt x="1831" y="1471"/>
                  </a:lnTo>
                  <a:lnTo>
                    <a:pt x="1835" y="1474"/>
                  </a:lnTo>
                  <a:lnTo>
                    <a:pt x="1839" y="1473"/>
                  </a:lnTo>
                  <a:lnTo>
                    <a:pt x="1851" y="1473"/>
                  </a:lnTo>
                  <a:lnTo>
                    <a:pt x="1868" y="1473"/>
                  </a:lnTo>
                  <a:lnTo>
                    <a:pt x="1890" y="1474"/>
                  </a:lnTo>
                  <a:lnTo>
                    <a:pt x="1899" y="1475"/>
                  </a:lnTo>
                  <a:lnTo>
                    <a:pt x="1902" y="1475"/>
                  </a:lnTo>
                  <a:lnTo>
                    <a:pt x="1903" y="1475"/>
                  </a:lnTo>
                  <a:lnTo>
                    <a:pt x="1902" y="1476"/>
                  </a:lnTo>
                  <a:lnTo>
                    <a:pt x="1900" y="1477"/>
                  </a:lnTo>
                  <a:lnTo>
                    <a:pt x="1898" y="1479"/>
                  </a:lnTo>
                  <a:lnTo>
                    <a:pt x="1896" y="1480"/>
                  </a:lnTo>
                  <a:lnTo>
                    <a:pt x="1896" y="1482"/>
                  </a:lnTo>
                  <a:lnTo>
                    <a:pt x="1896" y="1483"/>
                  </a:lnTo>
                  <a:lnTo>
                    <a:pt x="1898" y="1485"/>
                  </a:lnTo>
                  <a:lnTo>
                    <a:pt x="1910" y="1502"/>
                  </a:lnTo>
                  <a:lnTo>
                    <a:pt x="1920" y="1517"/>
                  </a:lnTo>
                  <a:lnTo>
                    <a:pt x="1921" y="1523"/>
                  </a:lnTo>
                  <a:lnTo>
                    <a:pt x="1922" y="1528"/>
                  </a:lnTo>
                  <a:lnTo>
                    <a:pt x="1922" y="1535"/>
                  </a:lnTo>
                  <a:lnTo>
                    <a:pt x="1922" y="1541"/>
                  </a:lnTo>
                  <a:lnTo>
                    <a:pt x="1921" y="1551"/>
                  </a:lnTo>
                  <a:lnTo>
                    <a:pt x="1920" y="1556"/>
                  </a:lnTo>
                  <a:close/>
                  <a:moveTo>
                    <a:pt x="4852" y="2875"/>
                  </a:moveTo>
                  <a:lnTo>
                    <a:pt x="4852" y="2875"/>
                  </a:lnTo>
                  <a:lnTo>
                    <a:pt x="4843" y="2884"/>
                  </a:lnTo>
                  <a:lnTo>
                    <a:pt x="4833" y="2896"/>
                  </a:lnTo>
                  <a:lnTo>
                    <a:pt x="4821" y="2907"/>
                  </a:lnTo>
                  <a:lnTo>
                    <a:pt x="4810" y="2918"/>
                  </a:lnTo>
                  <a:lnTo>
                    <a:pt x="4805" y="2924"/>
                  </a:lnTo>
                  <a:lnTo>
                    <a:pt x="4802" y="2929"/>
                  </a:lnTo>
                  <a:lnTo>
                    <a:pt x="4800" y="2935"/>
                  </a:lnTo>
                  <a:lnTo>
                    <a:pt x="4798" y="2940"/>
                  </a:lnTo>
                  <a:lnTo>
                    <a:pt x="4795" y="2949"/>
                  </a:lnTo>
                  <a:lnTo>
                    <a:pt x="4793" y="2957"/>
                  </a:lnTo>
                  <a:lnTo>
                    <a:pt x="4791" y="2966"/>
                  </a:lnTo>
                  <a:lnTo>
                    <a:pt x="4788" y="2978"/>
                  </a:lnTo>
                  <a:lnTo>
                    <a:pt x="4786" y="2991"/>
                  </a:lnTo>
                  <a:lnTo>
                    <a:pt x="4782" y="3001"/>
                  </a:lnTo>
                  <a:lnTo>
                    <a:pt x="4781" y="3005"/>
                  </a:lnTo>
                  <a:lnTo>
                    <a:pt x="4780" y="3007"/>
                  </a:lnTo>
                  <a:lnTo>
                    <a:pt x="4778" y="3011"/>
                  </a:lnTo>
                  <a:lnTo>
                    <a:pt x="4776" y="3013"/>
                  </a:lnTo>
                  <a:lnTo>
                    <a:pt x="4769" y="3016"/>
                  </a:lnTo>
                  <a:lnTo>
                    <a:pt x="4763" y="3021"/>
                  </a:lnTo>
                  <a:lnTo>
                    <a:pt x="4760" y="3022"/>
                  </a:lnTo>
                  <a:lnTo>
                    <a:pt x="4757" y="3023"/>
                  </a:lnTo>
                  <a:lnTo>
                    <a:pt x="4753" y="3024"/>
                  </a:lnTo>
                  <a:lnTo>
                    <a:pt x="4750" y="3024"/>
                  </a:lnTo>
                  <a:lnTo>
                    <a:pt x="4747" y="3023"/>
                  </a:lnTo>
                  <a:lnTo>
                    <a:pt x="4742" y="3021"/>
                  </a:lnTo>
                  <a:lnTo>
                    <a:pt x="4738" y="3019"/>
                  </a:lnTo>
                  <a:lnTo>
                    <a:pt x="4734" y="3015"/>
                  </a:lnTo>
                  <a:lnTo>
                    <a:pt x="4727" y="3010"/>
                  </a:lnTo>
                  <a:lnTo>
                    <a:pt x="4728" y="3010"/>
                  </a:lnTo>
                  <a:lnTo>
                    <a:pt x="4730" y="3010"/>
                  </a:lnTo>
                  <a:lnTo>
                    <a:pt x="4732" y="3010"/>
                  </a:lnTo>
                  <a:lnTo>
                    <a:pt x="4735" y="3009"/>
                  </a:lnTo>
                  <a:lnTo>
                    <a:pt x="4736" y="3006"/>
                  </a:lnTo>
                  <a:lnTo>
                    <a:pt x="4736" y="3003"/>
                  </a:lnTo>
                  <a:lnTo>
                    <a:pt x="4735" y="3001"/>
                  </a:lnTo>
                  <a:lnTo>
                    <a:pt x="4731" y="2999"/>
                  </a:lnTo>
                  <a:lnTo>
                    <a:pt x="4728" y="2996"/>
                  </a:lnTo>
                  <a:lnTo>
                    <a:pt x="4719" y="2993"/>
                  </a:lnTo>
                  <a:lnTo>
                    <a:pt x="4712" y="2993"/>
                  </a:lnTo>
                  <a:lnTo>
                    <a:pt x="4707" y="2994"/>
                  </a:lnTo>
                  <a:lnTo>
                    <a:pt x="4704" y="2996"/>
                  </a:lnTo>
                  <a:lnTo>
                    <a:pt x="4699" y="3001"/>
                  </a:lnTo>
                  <a:lnTo>
                    <a:pt x="4694" y="3005"/>
                  </a:lnTo>
                  <a:lnTo>
                    <a:pt x="4687" y="3014"/>
                  </a:lnTo>
                  <a:lnTo>
                    <a:pt x="4684" y="3017"/>
                  </a:lnTo>
                  <a:lnTo>
                    <a:pt x="4678" y="3021"/>
                  </a:lnTo>
                  <a:lnTo>
                    <a:pt x="4675" y="3023"/>
                  </a:lnTo>
                  <a:lnTo>
                    <a:pt x="4672" y="3024"/>
                  </a:lnTo>
                  <a:lnTo>
                    <a:pt x="4668" y="3024"/>
                  </a:lnTo>
                  <a:lnTo>
                    <a:pt x="4666" y="3023"/>
                  </a:lnTo>
                  <a:lnTo>
                    <a:pt x="4664" y="3020"/>
                  </a:lnTo>
                  <a:lnTo>
                    <a:pt x="4663" y="3017"/>
                  </a:lnTo>
                  <a:lnTo>
                    <a:pt x="4662" y="3013"/>
                  </a:lnTo>
                  <a:lnTo>
                    <a:pt x="4661" y="3005"/>
                  </a:lnTo>
                  <a:lnTo>
                    <a:pt x="4660" y="2996"/>
                  </a:lnTo>
                  <a:lnTo>
                    <a:pt x="4661" y="2990"/>
                  </a:lnTo>
                  <a:lnTo>
                    <a:pt x="4662" y="2984"/>
                  </a:lnTo>
                  <a:lnTo>
                    <a:pt x="4666" y="2970"/>
                  </a:lnTo>
                  <a:lnTo>
                    <a:pt x="4673" y="2955"/>
                  </a:lnTo>
                  <a:lnTo>
                    <a:pt x="4675" y="2951"/>
                  </a:lnTo>
                  <a:lnTo>
                    <a:pt x="4677" y="2949"/>
                  </a:lnTo>
                  <a:lnTo>
                    <a:pt x="4679" y="2948"/>
                  </a:lnTo>
                  <a:lnTo>
                    <a:pt x="4682" y="2948"/>
                  </a:lnTo>
                  <a:lnTo>
                    <a:pt x="4685" y="2948"/>
                  </a:lnTo>
                  <a:lnTo>
                    <a:pt x="4686" y="2949"/>
                  </a:lnTo>
                  <a:lnTo>
                    <a:pt x="4692" y="2939"/>
                  </a:lnTo>
                  <a:lnTo>
                    <a:pt x="4703" y="2916"/>
                  </a:lnTo>
                  <a:lnTo>
                    <a:pt x="4707" y="2906"/>
                  </a:lnTo>
                  <a:lnTo>
                    <a:pt x="4709" y="2899"/>
                  </a:lnTo>
                  <a:lnTo>
                    <a:pt x="4708" y="2892"/>
                  </a:lnTo>
                  <a:lnTo>
                    <a:pt x="4708" y="2881"/>
                  </a:lnTo>
                  <a:lnTo>
                    <a:pt x="4707" y="2874"/>
                  </a:lnTo>
                  <a:lnTo>
                    <a:pt x="4705" y="2870"/>
                  </a:lnTo>
                  <a:lnTo>
                    <a:pt x="4702" y="2865"/>
                  </a:lnTo>
                  <a:lnTo>
                    <a:pt x="4697" y="2863"/>
                  </a:lnTo>
                  <a:lnTo>
                    <a:pt x="4689" y="2862"/>
                  </a:lnTo>
                  <a:lnTo>
                    <a:pt x="4686" y="2861"/>
                  </a:lnTo>
                  <a:lnTo>
                    <a:pt x="4686" y="2860"/>
                  </a:lnTo>
                  <a:lnTo>
                    <a:pt x="4686" y="2847"/>
                  </a:lnTo>
                  <a:lnTo>
                    <a:pt x="4687" y="2843"/>
                  </a:lnTo>
                  <a:lnTo>
                    <a:pt x="4689" y="2840"/>
                  </a:lnTo>
                  <a:lnTo>
                    <a:pt x="4692" y="2837"/>
                  </a:lnTo>
                  <a:lnTo>
                    <a:pt x="4695" y="2836"/>
                  </a:lnTo>
                  <a:lnTo>
                    <a:pt x="4700" y="2836"/>
                  </a:lnTo>
                  <a:lnTo>
                    <a:pt x="4703" y="2836"/>
                  </a:lnTo>
                  <a:lnTo>
                    <a:pt x="4707" y="2828"/>
                  </a:lnTo>
                  <a:lnTo>
                    <a:pt x="4714" y="2811"/>
                  </a:lnTo>
                  <a:lnTo>
                    <a:pt x="4715" y="2808"/>
                  </a:lnTo>
                  <a:lnTo>
                    <a:pt x="4717" y="2805"/>
                  </a:lnTo>
                  <a:lnTo>
                    <a:pt x="4719" y="2804"/>
                  </a:lnTo>
                  <a:lnTo>
                    <a:pt x="4721" y="2804"/>
                  </a:lnTo>
                  <a:lnTo>
                    <a:pt x="4727" y="2803"/>
                  </a:lnTo>
                  <a:lnTo>
                    <a:pt x="4734" y="2800"/>
                  </a:lnTo>
                  <a:lnTo>
                    <a:pt x="4741" y="2798"/>
                  </a:lnTo>
                  <a:lnTo>
                    <a:pt x="4750" y="2796"/>
                  </a:lnTo>
                  <a:lnTo>
                    <a:pt x="4762" y="2792"/>
                  </a:lnTo>
                  <a:lnTo>
                    <a:pt x="4774" y="2789"/>
                  </a:lnTo>
                  <a:lnTo>
                    <a:pt x="4784" y="2786"/>
                  </a:lnTo>
                  <a:lnTo>
                    <a:pt x="4791" y="2781"/>
                  </a:lnTo>
                  <a:lnTo>
                    <a:pt x="4797" y="2773"/>
                  </a:lnTo>
                  <a:lnTo>
                    <a:pt x="4804" y="2759"/>
                  </a:lnTo>
                  <a:lnTo>
                    <a:pt x="4809" y="2752"/>
                  </a:lnTo>
                  <a:lnTo>
                    <a:pt x="4813" y="2748"/>
                  </a:lnTo>
                  <a:lnTo>
                    <a:pt x="4816" y="2747"/>
                  </a:lnTo>
                  <a:lnTo>
                    <a:pt x="4820" y="2747"/>
                  </a:lnTo>
                  <a:lnTo>
                    <a:pt x="4827" y="2751"/>
                  </a:lnTo>
                  <a:lnTo>
                    <a:pt x="4837" y="2754"/>
                  </a:lnTo>
                  <a:lnTo>
                    <a:pt x="4844" y="2755"/>
                  </a:lnTo>
                  <a:lnTo>
                    <a:pt x="4850" y="2757"/>
                  </a:lnTo>
                  <a:lnTo>
                    <a:pt x="4854" y="2759"/>
                  </a:lnTo>
                  <a:lnTo>
                    <a:pt x="4858" y="2762"/>
                  </a:lnTo>
                  <a:lnTo>
                    <a:pt x="4865" y="2768"/>
                  </a:lnTo>
                  <a:lnTo>
                    <a:pt x="4868" y="2770"/>
                  </a:lnTo>
                  <a:lnTo>
                    <a:pt x="4868" y="2779"/>
                  </a:lnTo>
                  <a:lnTo>
                    <a:pt x="4868" y="2796"/>
                  </a:lnTo>
                  <a:lnTo>
                    <a:pt x="4868" y="2804"/>
                  </a:lnTo>
                  <a:lnTo>
                    <a:pt x="4869" y="2814"/>
                  </a:lnTo>
                  <a:lnTo>
                    <a:pt x="4871" y="2825"/>
                  </a:lnTo>
                  <a:lnTo>
                    <a:pt x="4871" y="2836"/>
                  </a:lnTo>
                  <a:lnTo>
                    <a:pt x="4871" y="2841"/>
                  </a:lnTo>
                  <a:lnTo>
                    <a:pt x="4868" y="2846"/>
                  </a:lnTo>
                  <a:lnTo>
                    <a:pt x="4866" y="2852"/>
                  </a:lnTo>
                  <a:lnTo>
                    <a:pt x="4864" y="2856"/>
                  </a:lnTo>
                  <a:lnTo>
                    <a:pt x="4857" y="2866"/>
                  </a:lnTo>
                  <a:lnTo>
                    <a:pt x="4852" y="2875"/>
                  </a:lnTo>
                  <a:close/>
                </a:path>
              </a:pathLst>
            </a:custGeom>
            <a:solidFill>
              <a:srgbClr val="AAD6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8">
              <a:extLst>
                <a:ext uri="{FF2B5EF4-FFF2-40B4-BE49-F238E27FC236}">
                  <a16:creationId xmlns:a16="http://schemas.microsoft.com/office/drawing/2014/main" id="{718E17E2-50BE-4BFD-D072-5B670AFCD087}"/>
                </a:ext>
              </a:extLst>
            </p:cNvPr>
            <p:cNvSpPr>
              <a:spLocks/>
            </p:cNvSpPr>
            <p:nvPr/>
          </p:nvSpPr>
          <p:spPr bwMode="auto">
            <a:xfrm>
              <a:off x="11537503" y="4221036"/>
              <a:ext cx="7018423" cy="1092615"/>
            </a:xfrm>
            <a:custGeom>
              <a:avLst/>
              <a:gdLst>
                <a:gd name="T0" fmla="*/ 17170 w 17215"/>
                <a:gd name="T1" fmla="*/ 1477 h 2680"/>
                <a:gd name="T2" fmla="*/ 16944 w 17215"/>
                <a:gd name="T3" fmla="*/ 1675 h 2680"/>
                <a:gd name="T4" fmla="*/ 16538 w 17215"/>
                <a:gd name="T5" fmla="*/ 1862 h 2680"/>
                <a:gd name="T6" fmla="*/ 15969 w 17215"/>
                <a:gd name="T7" fmla="*/ 2035 h 2680"/>
                <a:gd name="T8" fmla="*/ 15249 w 17215"/>
                <a:gd name="T9" fmla="*/ 2192 h 2680"/>
                <a:gd name="T10" fmla="*/ 14394 w 17215"/>
                <a:gd name="T11" fmla="*/ 2332 h 2680"/>
                <a:gd name="T12" fmla="*/ 13420 w 17215"/>
                <a:gd name="T13" fmla="*/ 2452 h 2680"/>
                <a:gd name="T14" fmla="*/ 12339 w 17215"/>
                <a:gd name="T15" fmla="*/ 2549 h 2680"/>
                <a:gd name="T16" fmla="*/ 11167 w 17215"/>
                <a:gd name="T17" fmla="*/ 2620 h 2680"/>
                <a:gd name="T18" fmla="*/ 9918 w 17215"/>
                <a:gd name="T19" fmla="*/ 2665 h 2680"/>
                <a:gd name="T20" fmla="*/ 8607 w 17215"/>
                <a:gd name="T21" fmla="*/ 2680 h 2680"/>
                <a:gd name="T22" fmla="*/ 7296 w 17215"/>
                <a:gd name="T23" fmla="*/ 2665 h 2680"/>
                <a:gd name="T24" fmla="*/ 6047 w 17215"/>
                <a:gd name="T25" fmla="*/ 2620 h 2680"/>
                <a:gd name="T26" fmla="*/ 4875 w 17215"/>
                <a:gd name="T27" fmla="*/ 2549 h 2680"/>
                <a:gd name="T28" fmla="*/ 3794 w 17215"/>
                <a:gd name="T29" fmla="*/ 2452 h 2680"/>
                <a:gd name="T30" fmla="*/ 2819 w 17215"/>
                <a:gd name="T31" fmla="*/ 2332 h 2680"/>
                <a:gd name="T32" fmla="*/ 1965 w 17215"/>
                <a:gd name="T33" fmla="*/ 2192 h 2680"/>
                <a:gd name="T34" fmla="*/ 1245 w 17215"/>
                <a:gd name="T35" fmla="*/ 2035 h 2680"/>
                <a:gd name="T36" fmla="*/ 676 w 17215"/>
                <a:gd name="T37" fmla="*/ 1862 h 2680"/>
                <a:gd name="T38" fmla="*/ 270 w 17215"/>
                <a:gd name="T39" fmla="*/ 1675 h 2680"/>
                <a:gd name="T40" fmla="*/ 44 w 17215"/>
                <a:gd name="T41" fmla="*/ 1477 h 2680"/>
                <a:gd name="T42" fmla="*/ 11 w 17215"/>
                <a:gd name="T43" fmla="*/ 1271 h 2680"/>
                <a:gd name="T44" fmla="*/ 174 w 17215"/>
                <a:gd name="T45" fmla="*/ 1070 h 2680"/>
                <a:gd name="T46" fmla="*/ 522 w 17215"/>
                <a:gd name="T47" fmla="*/ 879 h 2680"/>
                <a:gd name="T48" fmla="*/ 1039 w 17215"/>
                <a:gd name="T49" fmla="*/ 702 h 2680"/>
                <a:gd name="T50" fmla="*/ 1709 w 17215"/>
                <a:gd name="T51" fmla="*/ 538 h 2680"/>
                <a:gd name="T52" fmla="*/ 2521 w 17215"/>
                <a:gd name="T53" fmla="*/ 393 h 2680"/>
                <a:gd name="T54" fmla="*/ 3457 w 17215"/>
                <a:gd name="T55" fmla="*/ 266 h 2680"/>
                <a:gd name="T56" fmla="*/ 4504 w 17215"/>
                <a:gd name="T57" fmla="*/ 162 h 2680"/>
                <a:gd name="T58" fmla="*/ 5647 w 17215"/>
                <a:gd name="T59" fmla="*/ 81 h 2680"/>
                <a:gd name="T60" fmla="*/ 6872 w 17215"/>
                <a:gd name="T61" fmla="*/ 27 h 2680"/>
                <a:gd name="T62" fmla="*/ 8164 w 17215"/>
                <a:gd name="T63" fmla="*/ 2 h 2680"/>
                <a:gd name="T64" fmla="*/ 9487 w 17215"/>
                <a:gd name="T65" fmla="*/ 7 h 2680"/>
                <a:gd name="T66" fmla="*/ 10758 w 17215"/>
                <a:gd name="T67" fmla="*/ 43 h 2680"/>
                <a:gd name="T68" fmla="*/ 11958 w 17215"/>
                <a:gd name="T69" fmla="*/ 106 h 2680"/>
                <a:gd name="T70" fmla="*/ 13070 w 17215"/>
                <a:gd name="T71" fmla="*/ 194 h 2680"/>
                <a:gd name="T72" fmla="*/ 14083 w 17215"/>
                <a:gd name="T73" fmla="*/ 307 h 2680"/>
                <a:gd name="T74" fmla="*/ 14978 w 17215"/>
                <a:gd name="T75" fmla="*/ 439 h 2680"/>
                <a:gd name="T76" fmla="*/ 15745 w 17215"/>
                <a:gd name="T77" fmla="*/ 590 h 2680"/>
                <a:gd name="T78" fmla="*/ 16365 w 17215"/>
                <a:gd name="T79" fmla="*/ 759 h 2680"/>
                <a:gd name="T80" fmla="*/ 16827 w 17215"/>
                <a:gd name="T81" fmla="*/ 941 h 2680"/>
                <a:gd name="T82" fmla="*/ 17115 w 17215"/>
                <a:gd name="T83" fmla="*/ 1136 h 2680"/>
                <a:gd name="T84" fmla="*/ 17215 w 17215"/>
                <a:gd name="T85" fmla="*/ 1340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215" h="2680">
                  <a:moveTo>
                    <a:pt x="17215" y="1340"/>
                  </a:moveTo>
                  <a:lnTo>
                    <a:pt x="17204" y="1409"/>
                  </a:lnTo>
                  <a:lnTo>
                    <a:pt x="17170" y="1477"/>
                  </a:lnTo>
                  <a:lnTo>
                    <a:pt x="17115" y="1544"/>
                  </a:lnTo>
                  <a:lnTo>
                    <a:pt x="17040" y="1610"/>
                  </a:lnTo>
                  <a:lnTo>
                    <a:pt x="16944" y="1675"/>
                  </a:lnTo>
                  <a:lnTo>
                    <a:pt x="16827" y="1738"/>
                  </a:lnTo>
                  <a:lnTo>
                    <a:pt x="16692" y="1801"/>
                  </a:lnTo>
                  <a:lnTo>
                    <a:pt x="16538" y="1862"/>
                  </a:lnTo>
                  <a:lnTo>
                    <a:pt x="16365" y="1922"/>
                  </a:lnTo>
                  <a:lnTo>
                    <a:pt x="16175" y="1979"/>
                  </a:lnTo>
                  <a:lnTo>
                    <a:pt x="15969" y="2035"/>
                  </a:lnTo>
                  <a:lnTo>
                    <a:pt x="15745" y="2089"/>
                  </a:lnTo>
                  <a:lnTo>
                    <a:pt x="15505" y="2142"/>
                  </a:lnTo>
                  <a:lnTo>
                    <a:pt x="15249" y="2192"/>
                  </a:lnTo>
                  <a:lnTo>
                    <a:pt x="14978" y="2241"/>
                  </a:lnTo>
                  <a:lnTo>
                    <a:pt x="14693" y="2288"/>
                  </a:lnTo>
                  <a:lnTo>
                    <a:pt x="14394" y="2332"/>
                  </a:lnTo>
                  <a:lnTo>
                    <a:pt x="14083" y="2374"/>
                  </a:lnTo>
                  <a:lnTo>
                    <a:pt x="13757" y="2414"/>
                  </a:lnTo>
                  <a:lnTo>
                    <a:pt x="13420" y="2452"/>
                  </a:lnTo>
                  <a:lnTo>
                    <a:pt x="13070" y="2486"/>
                  </a:lnTo>
                  <a:lnTo>
                    <a:pt x="12710" y="2519"/>
                  </a:lnTo>
                  <a:lnTo>
                    <a:pt x="12339" y="2549"/>
                  </a:lnTo>
                  <a:lnTo>
                    <a:pt x="11958" y="2575"/>
                  </a:lnTo>
                  <a:lnTo>
                    <a:pt x="11567" y="2599"/>
                  </a:lnTo>
                  <a:lnTo>
                    <a:pt x="11167" y="2620"/>
                  </a:lnTo>
                  <a:lnTo>
                    <a:pt x="10758" y="2638"/>
                  </a:lnTo>
                  <a:lnTo>
                    <a:pt x="10342" y="2654"/>
                  </a:lnTo>
                  <a:lnTo>
                    <a:pt x="9918" y="2665"/>
                  </a:lnTo>
                  <a:lnTo>
                    <a:pt x="9487" y="2673"/>
                  </a:lnTo>
                  <a:lnTo>
                    <a:pt x="9050" y="2679"/>
                  </a:lnTo>
                  <a:lnTo>
                    <a:pt x="8607" y="2680"/>
                  </a:lnTo>
                  <a:lnTo>
                    <a:pt x="8164" y="2679"/>
                  </a:lnTo>
                  <a:lnTo>
                    <a:pt x="7727" y="2673"/>
                  </a:lnTo>
                  <a:lnTo>
                    <a:pt x="7296" y="2665"/>
                  </a:lnTo>
                  <a:lnTo>
                    <a:pt x="6872" y="2654"/>
                  </a:lnTo>
                  <a:lnTo>
                    <a:pt x="6456" y="2638"/>
                  </a:lnTo>
                  <a:lnTo>
                    <a:pt x="6047" y="2620"/>
                  </a:lnTo>
                  <a:lnTo>
                    <a:pt x="5647" y="2599"/>
                  </a:lnTo>
                  <a:lnTo>
                    <a:pt x="5256" y="2575"/>
                  </a:lnTo>
                  <a:lnTo>
                    <a:pt x="4875" y="2549"/>
                  </a:lnTo>
                  <a:lnTo>
                    <a:pt x="4504" y="2519"/>
                  </a:lnTo>
                  <a:lnTo>
                    <a:pt x="4143" y="2486"/>
                  </a:lnTo>
                  <a:lnTo>
                    <a:pt x="3794" y="2452"/>
                  </a:lnTo>
                  <a:lnTo>
                    <a:pt x="3457" y="2414"/>
                  </a:lnTo>
                  <a:lnTo>
                    <a:pt x="3132" y="2374"/>
                  </a:lnTo>
                  <a:lnTo>
                    <a:pt x="2819" y="2332"/>
                  </a:lnTo>
                  <a:lnTo>
                    <a:pt x="2521" y="2288"/>
                  </a:lnTo>
                  <a:lnTo>
                    <a:pt x="2236" y="2241"/>
                  </a:lnTo>
                  <a:lnTo>
                    <a:pt x="1965" y="2192"/>
                  </a:lnTo>
                  <a:lnTo>
                    <a:pt x="1709" y="2142"/>
                  </a:lnTo>
                  <a:lnTo>
                    <a:pt x="1470" y="2089"/>
                  </a:lnTo>
                  <a:lnTo>
                    <a:pt x="1245" y="2035"/>
                  </a:lnTo>
                  <a:lnTo>
                    <a:pt x="1039" y="1979"/>
                  </a:lnTo>
                  <a:lnTo>
                    <a:pt x="848" y="1922"/>
                  </a:lnTo>
                  <a:lnTo>
                    <a:pt x="676" y="1862"/>
                  </a:lnTo>
                  <a:lnTo>
                    <a:pt x="522" y="1801"/>
                  </a:lnTo>
                  <a:lnTo>
                    <a:pt x="386" y="1738"/>
                  </a:lnTo>
                  <a:lnTo>
                    <a:pt x="270" y="1675"/>
                  </a:lnTo>
                  <a:lnTo>
                    <a:pt x="174" y="1610"/>
                  </a:lnTo>
                  <a:lnTo>
                    <a:pt x="99" y="1544"/>
                  </a:lnTo>
                  <a:lnTo>
                    <a:pt x="44" y="1477"/>
                  </a:lnTo>
                  <a:lnTo>
                    <a:pt x="11" y="1409"/>
                  </a:lnTo>
                  <a:lnTo>
                    <a:pt x="0" y="1340"/>
                  </a:lnTo>
                  <a:lnTo>
                    <a:pt x="11" y="1271"/>
                  </a:lnTo>
                  <a:lnTo>
                    <a:pt x="44" y="1203"/>
                  </a:lnTo>
                  <a:lnTo>
                    <a:pt x="99" y="1136"/>
                  </a:lnTo>
                  <a:lnTo>
                    <a:pt x="174" y="1070"/>
                  </a:lnTo>
                  <a:lnTo>
                    <a:pt x="270" y="1005"/>
                  </a:lnTo>
                  <a:lnTo>
                    <a:pt x="386" y="941"/>
                  </a:lnTo>
                  <a:lnTo>
                    <a:pt x="522" y="879"/>
                  </a:lnTo>
                  <a:lnTo>
                    <a:pt x="676" y="819"/>
                  </a:lnTo>
                  <a:lnTo>
                    <a:pt x="848" y="759"/>
                  </a:lnTo>
                  <a:lnTo>
                    <a:pt x="1039" y="702"/>
                  </a:lnTo>
                  <a:lnTo>
                    <a:pt x="1245" y="645"/>
                  </a:lnTo>
                  <a:lnTo>
                    <a:pt x="1470" y="590"/>
                  </a:lnTo>
                  <a:lnTo>
                    <a:pt x="1709" y="538"/>
                  </a:lnTo>
                  <a:lnTo>
                    <a:pt x="1965" y="488"/>
                  </a:lnTo>
                  <a:lnTo>
                    <a:pt x="2236" y="439"/>
                  </a:lnTo>
                  <a:lnTo>
                    <a:pt x="2521" y="393"/>
                  </a:lnTo>
                  <a:lnTo>
                    <a:pt x="2819" y="348"/>
                  </a:lnTo>
                  <a:lnTo>
                    <a:pt x="3132" y="307"/>
                  </a:lnTo>
                  <a:lnTo>
                    <a:pt x="3457" y="266"/>
                  </a:lnTo>
                  <a:lnTo>
                    <a:pt x="3794" y="229"/>
                  </a:lnTo>
                  <a:lnTo>
                    <a:pt x="4143" y="194"/>
                  </a:lnTo>
                  <a:lnTo>
                    <a:pt x="4504" y="162"/>
                  </a:lnTo>
                  <a:lnTo>
                    <a:pt x="4875" y="132"/>
                  </a:lnTo>
                  <a:lnTo>
                    <a:pt x="5256" y="106"/>
                  </a:lnTo>
                  <a:lnTo>
                    <a:pt x="5647" y="81"/>
                  </a:lnTo>
                  <a:lnTo>
                    <a:pt x="6047" y="60"/>
                  </a:lnTo>
                  <a:lnTo>
                    <a:pt x="6456" y="43"/>
                  </a:lnTo>
                  <a:lnTo>
                    <a:pt x="6872" y="27"/>
                  </a:lnTo>
                  <a:lnTo>
                    <a:pt x="7296" y="15"/>
                  </a:lnTo>
                  <a:lnTo>
                    <a:pt x="7727" y="7"/>
                  </a:lnTo>
                  <a:lnTo>
                    <a:pt x="8164" y="2"/>
                  </a:lnTo>
                  <a:lnTo>
                    <a:pt x="8607" y="0"/>
                  </a:lnTo>
                  <a:lnTo>
                    <a:pt x="9050" y="2"/>
                  </a:lnTo>
                  <a:lnTo>
                    <a:pt x="9487" y="7"/>
                  </a:lnTo>
                  <a:lnTo>
                    <a:pt x="9918" y="15"/>
                  </a:lnTo>
                  <a:lnTo>
                    <a:pt x="10342" y="27"/>
                  </a:lnTo>
                  <a:lnTo>
                    <a:pt x="10758" y="43"/>
                  </a:lnTo>
                  <a:lnTo>
                    <a:pt x="11167" y="60"/>
                  </a:lnTo>
                  <a:lnTo>
                    <a:pt x="11567" y="81"/>
                  </a:lnTo>
                  <a:lnTo>
                    <a:pt x="11958" y="106"/>
                  </a:lnTo>
                  <a:lnTo>
                    <a:pt x="12339" y="132"/>
                  </a:lnTo>
                  <a:lnTo>
                    <a:pt x="12710" y="162"/>
                  </a:lnTo>
                  <a:lnTo>
                    <a:pt x="13070" y="194"/>
                  </a:lnTo>
                  <a:lnTo>
                    <a:pt x="13420" y="229"/>
                  </a:lnTo>
                  <a:lnTo>
                    <a:pt x="13757" y="266"/>
                  </a:lnTo>
                  <a:lnTo>
                    <a:pt x="14083" y="307"/>
                  </a:lnTo>
                  <a:lnTo>
                    <a:pt x="14394" y="348"/>
                  </a:lnTo>
                  <a:lnTo>
                    <a:pt x="14693" y="393"/>
                  </a:lnTo>
                  <a:lnTo>
                    <a:pt x="14978" y="439"/>
                  </a:lnTo>
                  <a:lnTo>
                    <a:pt x="15249" y="488"/>
                  </a:lnTo>
                  <a:lnTo>
                    <a:pt x="15505" y="538"/>
                  </a:lnTo>
                  <a:lnTo>
                    <a:pt x="15745" y="590"/>
                  </a:lnTo>
                  <a:lnTo>
                    <a:pt x="15969" y="645"/>
                  </a:lnTo>
                  <a:lnTo>
                    <a:pt x="16175" y="702"/>
                  </a:lnTo>
                  <a:lnTo>
                    <a:pt x="16365" y="759"/>
                  </a:lnTo>
                  <a:lnTo>
                    <a:pt x="16538" y="819"/>
                  </a:lnTo>
                  <a:lnTo>
                    <a:pt x="16692" y="879"/>
                  </a:lnTo>
                  <a:lnTo>
                    <a:pt x="16827" y="941"/>
                  </a:lnTo>
                  <a:lnTo>
                    <a:pt x="16944" y="1005"/>
                  </a:lnTo>
                  <a:lnTo>
                    <a:pt x="17040" y="1070"/>
                  </a:lnTo>
                  <a:lnTo>
                    <a:pt x="17115" y="1136"/>
                  </a:lnTo>
                  <a:lnTo>
                    <a:pt x="17170" y="1203"/>
                  </a:lnTo>
                  <a:lnTo>
                    <a:pt x="17204" y="1271"/>
                  </a:lnTo>
                  <a:lnTo>
                    <a:pt x="17215" y="1340"/>
                  </a:lnTo>
                  <a:close/>
                </a:path>
              </a:pathLst>
            </a:custGeom>
            <a:gradFill flip="none" rotWithShape="1">
              <a:gsLst>
                <a:gs pos="10000">
                  <a:schemeClr val="accent1"/>
                </a:gs>
                <a:gs pos="100000">
                  <a:schemeClr val="accent1">
                    <a:lumMod val="5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232" name="Freeform 29">
              <a:extLst>
                <a:ext uri="{FF2B5EF4-FFF2-40B4-BE49-F238E27FC236}">
                  <a16:creationId xmlns:a16="http://schemas.microsoft.com/office/drawing/2014/main" id="{81B9B40E-6A23-D668-0CD1-56910482EF96}"/>
                </a:ext>
              </a:extLst>
            </p:cNvPr>
            <p:cNvSpPr>
              <a:spLocks/>
            </p:cNvSpPr>
            <p:nvPr/>
          </p:nvSpPr>
          <p:spPr bwMode="auto">
            <a:xfrm>
              <a:off x="11767849" y="1450766"/>
              <a:ext cx="6588307" cy="3124961"/>
            </a:xfrm>
            <a:custGeom>
              <a:avLst/>
              <a:gdLst>
                <a:gd name="T0" fmla="*/ 16162 w 16162"/>
                <a:gd name="T1" fmla="*/ 7664 h 7664"/>
                <a:gd name="T2" fmla="*/ 12731 w 16162"/>
                <a:gd name="T3" fmla="*/ 3898 h 7664"/>
                <a:gd name="T4" fmla="*/ 11845 w 16162"/>
                <a:gd name="T5" fmla="*/ 4954 h 7664"/>
                <a:gd name="T6" fmla="*/ 8607 w 16162"/>
                <a:gd name="T7" fmla="*/ 0 h 7664"/>
                <a:gd name="T8" fmla="*/ 6254 w 16162"/>
                <a:gd name="T9" fmla="*/ 3382 h 7664"/>
                <a:gd name="T10" fmla="*/ 5120 w 16162"/>
                <a:gd name="T11" fmla="*/ 2542 h 7664"/>
                <a:gd name="T12" fmla="*/ 3016 w 16162"/>
                <a:gd name="T13" fmla="*/ 5958 h 7664"/>
                <a:gd name="T14" fmla="*/ 0 w 16162"/>
                <a:gd name="T15" fmla="*/ 7664 h 7664"/>
                <a:gd name="T16" fmla="*/ 16162 w 16162"/>
                <a:gd name="T17" fmla="*/ 7664 h 7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2" h="7664">
                  <a:moveTo>
                    <a:pt x="16162" y="7664"/>
                  </a:moveTo>
                  <a:lnTo>
                    <a:pt x="12731" y="3898"/>
                  </a:lnTo>
                  <a:lnTo>
                    <a:pt x="11845" y="4954"/>
                  </a:lnTo>
                  <a:lnTo>
                    <a:pt x="8607" y="0"/>
                  </a:lnTo>
                  <a:lnTo>
                    <a:pt x="6254" y="3382"/>
                  </a:lnTo>
                  <a:lnTo>
                    <a:pt x="5120" y="2542"/>
                  </a:lnTo>
                  <a:lnTo>
                    <a:pt x="3016" y="5958"/>
                  </a:lnTo>
                  <a:lnTo>
                    <a:pt x="0" y="7664"/>
                  </a:lnTo>
                  <a:lnTo>
                    <a:pt x="16162" y="7664"/>
                  </a:lnTo>
                  <a:close/>
                </a:path>
              </a:pathLst>
            </a:custGeom>
            <a:solidFill>
              <a:srgbClr val="00A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232">
              <a:extLst>
                <a:ext uri="{FF2B5EF4-FFF2-40B4-BE49-F238E27FC236}">
                  <a16:creationId xmlns:a16="http://schemas.microsoft.com/office/drawing/2014/main" id="{038FE36D-D64F-DD65-7C86-006013AF7D75}"/>
                </a:ext>
              </a:extLst>
            </p:cNvPr>
            <p:cNvSpPr/>
            <p:nvPr/>
          </p:nvSpPr>
          <p:spPr>
            <a:xfrm>
              <a:off x="13174388" y="4934495"/>
              <a:ext cx="285385" cy="77462"/>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30">
              <a:extLst>
                <a:ext uri="{FF2B5EF4-FFF2-40B4-BE49-F238E27FC236}">
                  <a16:creationId xmlns:a16="http://schemas.microsoft.com/office/drawing/2014/main" id="{07752C50-CF42-2535-8FA0-6B2525FF39F2}"/>
                </a:ext>
              </a:extLst>
            </p:cNvPr>
            <p:cNvSpPr>
              <a:spLocks/>
            </p:cNvSpPr>
            <p:nvPr/>
          </p:nvSpPr>
          <p:spPr bwMode="auto">
            <a:xfrm>
              <a:off x="11710772" y="4184343"/>
              <a:ext cx="6645384" cy="401576"/>
            </a:xfrm>
            <a:custGeom>
              <a:avLst/>
              <a:gdLst>
                <a:gd name="T0" fmla="*/ 0 w 16301"/>
                <a:gd name="T1" fmla="*/ 988 h 988"/>
                <a:gd name="T2" fmla="*/ 8119 w 16301"/>
                <a:gd name="T3" fmla="*/ 0 h 988"/>
                <a:gd name="T4" fmla="*/ 7876 w 16301"/>
                <a:gd name="T5" fmla="*/ 383 h 988"/>
                <a:gd name="T6" fmla="*/ 9454 w 16301"/>
                <a:gd name="T7" fmla="*/ 636 h 988"/>
                <a:gd name="T8" fmla="*/ 16301 w 16301"/>
                <a:gd name="T9" fmla="*/ 960 h 988"/>
                <a:gd name="T10" fmla="*/ 0 w 16301"/>
                <a:gd name="T11" fmla="*/ 988 h 988"/>
              </a:gdLst>
              <a:ahLst/>
              <a:cxnLst>
                <a:cxn ang="0">
                  <a:pos x="T0" y="T1"/>
                </a:cxn>
                <a:cxn ang="0">
                  <a:pos x="T2" y="T3"/>
                </a:cxn>
                <a:cxn ang="0">
                  <a:pos x="T4" y="T5"/>
                </a:cxn>
                <a:cxn ang="0">
                  <a:pos x="T6" y="T7"/>
                </a:cxn>
                <a:cxn ang="0">
                  <a:pos x="T8" y="T9"/>
                </a:cxn>
                <a:cxn ang="0">
                  <a:pos x="T10" y="T11"/>
                </a:cxn>
              </a:cxnLst>
              <a:rect l="0" t="0" r="r" b="b"/>
              <a:pathLst>
                <a:path w="16301" h="988">
                  <a:moveTo>
                    <a:pt x="0" y="988"/>
                  </a:moveTo>
                  <a:lnTo>
                    <a:pt x="8119" y="0"/>
                  </a:lnTo>
                  <a:lnTo>
                    <a:pt x="7876" y="383"/>
                  </a:lnTo>
                  <a:lnTo>
                    <a:pt x="9454" y="636"/>
                  </a:lnTo>
                  <a:lnTo>
                    <a:pt x="16301" y="960"/>
                  </a:lnTo>
                  <a:lnTo>
                    <a:pt x="0" y="988"/>
                  </a:lnTo>
                  <a:close/>
                </a:path>
              </a:pathLst>
            </a:custGeom>
            <a:solidFill>
              <a:srgbClr val="007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31">
              <a:extLst>
                <a:ext uri="{FF2B5EF4-FFF2-40B4-BE49-F238E27FC236}">
                  <a16:creationId xmlns:a16="http://schemas.microsoft.com/office/drawing/2014/main" id="{4FA9CB40-BDEE-C62A-F152-801F9DFF7EA4}"/>
                </a:ext>
              </a:extLst>
            </p:cNvPr>
            <p:cNvSpPr>
              <a:spLocks/>
            </p:cNvSpPr>
            <p:nvPr/>
          </p:nvSpPr>
          <p:spPr bwMode="auto">
            <a:xfrm>
              <a:off x="15276041" y="1450766"/>
              <a:ext cx="3080116" cy="3127000"/>
            </a:xfrm>
            <a:custGeom>
              <a:avLst/>
              <a:gdLst>
                <a:gd name="T0" fmla="*/ 0 w 7555"/>
                <a:gd name="T1" fmla="*/ 0 h 7673"/>
                <a:gd name="T2" fmla="*/ 685 w 7555"/>
                <a:gd name="T3" fmla="*/ 2373 h 7673"/>
                <a:gd name="T4" fmla="*/ 1369 w 7555"/>
                <a:gd name="T5" fmla="*/ 4748 h 7673"/>
                <a:gd name="T6" fmla="*/ 2001 w 7555"/>
                <a:gd name="T7" fmla="*/ 3582 h 7673"/>
                <a:gd name="T8" fmla="*/ 2706 w 7555"/>
                <a:gd name="T9" fmla="*/ 7673 h 7673"/>
                <a:gd name="T10" fmla="*/ 7555 w 7555"/>
                <a:gd name="T11" fmla="*/ 7664 h 7673"/>
                <a:gd name="T12" fmla="*/ 4124 w 7555"/>
                <a:gd name="T13" fmla="*/ 3898 h 7673"/>
                <a:gd name="T14" fmla="*/ 3238 w 7555"/>
                <a:gd name="T15" fmla="*/ 4954 h 7673"/>
                <a:gd name="T16" fmla="*/ 0 w 7555"/>
                <a:gd name="T17" fmla="*/ 0 h 7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55" h="7673">
                  <a:moveTo>
                    <a:pt x="0" y="0"/>
                  </a:moveTo>
                  <a:lnTo>
                    <a:pt x="685" y="2373"/>
                  </a:lnTo>
                  <a:lnTo>
                    <a:pt x="1369" y="4748"/>
                  </a:lnTo>
                  <a:lnTo>
                    <a:pt x="2001" y="3582"/>
                  </a:lnTo>
                  <a:lnTo>
                    <a:pt x="2706" y="7673"/>
                  </a:lnTo>
                  <a:lnTo>
                    <a:pt x="7555" y="7664"/>
                  </a:lnTo>
                  <a:lnTo>
                    <a:pt x="4124" y="3898"/>
                  </a:lnTo>
                  <a:lnTo>
                    <a:pt x="3238" y="4954"/>
                  </a:lnTo>
                  <a:lnTo>
                    <a:pt x="0" y="0"/>
                  </a:lnTo>
                  <a:close/>
                </a:path>
              </a:pathLst>
            </a:custGeom>
            <a:solidFill>
              <a:srgbClr val="008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32">
              <a:extLst>
                <a:ext uri="{FF2B5EF4-FFF2-40B4-BE49-F238E27FC236}">
                  <a16:creationId xmlns:a16="http://schemas.microsoft.com/office/drawing/2014/main" id="{985ECBFF-B536-F010-1DBA-ED49B78B43E1}"/>
                </a:ext>
              </a:extLst>
            </p:cNvPr>
            <p:cNvSpPr>
              <a:spLocks/>
            </p:cNvSpPr>
            <p:nvPr/>
          </p:nvSpPr>
          <p:spPr bwMode="auto">
            <a:xfrm>
              <a:off x="16878272" y="3036689"/>
              <a:ext cx="1477885" cy="1539038"/>
            </a:xfrm>
            <a:custGeom>
              <a:avLst/>
              <a:gdLst>
                <a:gd name="T0" fmla="*/ 194 w 3625"/>
                <a:gd name="T1" fmla="*/ 0 h 3772"/>
                <a:gd name="T2" fmla="*/ 3625 w 3625"/>
                <a:gd name="T3" fmla="*/ 3772 h 3772"/>
                <a:gd name="T4" fmla="*/ 629 w 3625"/>
                <a:gd name="T5" fmla="*/ 1194 h 3772"/>
                <a:gd name="T6" fmla="*/ 0 w 3625"/>
                <a:gd name="T7" fmla="*/ 1414 h 3772"/>
                <a:gd name="T8" fmla="*/ 194 w 3625"/>
                <a:gd name="T9" fmla="*/ 0 h 3772"/>
              </a:gdLst>
              <a:ahLst/>
              <a:cxnLst>
                <a:cxn ang="0">
                  <a:pos x="T0" y="T1"/>
                </a:cxn>
                <a:cxn ang="0">
                  <a:pos x="T2" y="T3"/>
                </a:cxn>
                <a:cxn ang="0">
                  <a:pos x="T4" y="T5"/>
                </a:cxn>
                <a:cxn ang="0">
                  <a:pos x="T6" y="T7"/>
                </a:cxn>
                <a:cxn ang="0">
                  <a:pos x="T8" y="T9"/>
                </a:cxn>
              </a:cxnLst>
              <a:rect l="0" t="0" r="r" b="b"/>
              <a:pathLst>
                <a:path w="3625" h="3772">
                  <a:moveTo>
                    <a:pt x="194" y="0"/>
                  </a:moveTo>
                  <a:lnTo>
                    <a:pt x="3625" y="3772"/>
                  </a:lnTo>
                  <a:lnTo>
                    <a:pt x="629" y="1194"/>
                  </a:lnTo>
                  <a:lnTo>
                    <a:pt x="0" y="1414"/>
                  </a:lnTo>
                  <a:lnTo>
                    <a:pt x="194" y="0"/>
                  </a:lnTo>
                  <a:close/>
                </a:path>
              </a:pathLst>
            </a:custGeom>
            <a:solidFill>
              <a:srgbClr val="007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a:extLst>
                <a:ext uri="{FF2B5EF4-FFF2-40B4-BE49-F238E27FC236}">
                  <a16:creationId xmlns:a16="http://schemas.microsoft.com/office/drawing/2014/main" id="{93416010-344E-B9BF-AA40-9AA208DE39A6}"/>
                </a:ext>
              </a:extLst>
            </p:cNvPr>
            <p:cNvSpPr>
              <a:spLocks/>
            </p:cNvSpPr>
            <p:nvPr/>
          </p:nvSpPr>
          <p:spPr bwMode="auto">
            <a:xfrm>
              <a:off x="11710772" y="1450766"/>
              <a:ext cx="3565270" cy="3135154"/>
            </a:xfrm>
            <a:custGeom>
              <a:avLst/>
              <a:gdLst>
                <a:gd name="T0" fmla="*/ 6285 w 8746"/>
                <a:gd name="T1" fmla="*/ 5148 h 7692"/>
                <a:gd name="T2" fmla="*/ 8746 w 8746"/>
                <a:gd name="T3" fmla="*/ 0 h 7692"/>
                <a:gd name="T4" fmla="*/ 6393 w 8746"/>
                <a:gd name="T5" fmla="*/ 3382 h 7692"/>
                <a:gd name="T6" fmla="*/ 5262 w 8746"/>
                <a:gd name="T7" fmla="*/ 2551 h 7692"/>
                <a:gd name="T8" fmla="*/ 3159 w 8746"/>
                <a:gd name="T9" fmla="*/ 5951 h 7692"/>
                <a:gd name="T10" fmla="*/ 0 w 8746"/>
                <a:gd name="T11" fmla="*/ 7692 h 7692"/>
                <a:gd name="T12" fmla="*/ 4029 w 8746"/>
                <a:gd name="T13" fmla="*/ 6174 h 7692"/>
                <a:gd name="T14" fmla="*/ 5826 w 8746"/>
                <a:gd name="T15" fmla="*/ 3501 h 7692"/>
                <a:gd name="T16" fmla="*/ 6285 w 8746"/>
                <a:gd name="T17" fmla="*/ 5148 h 7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46" h="7692">
                  <a:moveTo>
                    <a:pt x="6285" y="5148"/>
                  </a:moveTo>
                  <a:lnTo>
                    <a:pt x="8746" y="0"/>
                  </a:lnTo>
                  <a:lnTo>
                    <a:pt x="6393" y="3382"/>
                  </a:lnTo>
                  <a:lnTo>
                    <a:pt x="5262" y="2551"/>
                  </a:lnTo>
                  <a:lnTo>
                    <a:pt x="3159" y="5951"/>
                  </a:lnTo>
                  <a:lnTo>
                    <a:pt x="0" y="7692"/>
                  </a:lnTo>
                  <a:lnTo>
                    <a:pt x="4029" y="6174"/>
                  </a:lnTo>
                  <a:lnTo>
                    <a:pt x="5826" y="3501"/>
                  </a:lnTo>
                  <a:lnTo>
                    <a:pt x="6285" y="5148"/>
                  </a:lnTo>
                  <a:close/>
                </a:path>
              </a:pathLst>
            </a:custGeom>
            <a:solidFill>
              <a:srgbClr val="11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34">
              <a:extLst>
                <a:ext uri="{FF2B5EF4-FFF2-40B4-BE49-F238E27FC236}">
                  <a16:creationId xmlns:a16="http://schemas.microsoft.com/office/drawing/2014/main" id="{6C80866C-314E-A6F3-1A34-238AD2732B7D}"/>
                </a:ext>
              </a:extLst>
            </p:cNvPr>
            <p:cNvSpPr>
              <a:spLocks/>
            </p:cNvSpPr>
            <p:nvPr/>
          </p:nvSpPr>
          <p:spPr bwMode="auto">
            <a:xfrm>
              <a:off x="14778657" y="1448728"/>
              <a:ext cx="1104846" cy="937692"/>
            </a:xfrm>
            <a:custGeom>
              <a:avLst/>
              <a:gdLst>
                <a:gd name="T0" fmla="*/ 0 w 2710"/>
                <a:gd name="T1" fmla="*/ 1760 h 2304"/>
                <a:gd name="T2" fmla="*/ 1221 w 2710"/>
                <a:gd name="T3" fmla="*/ 0 h 2304"/>
                <a:gd name="T4" fmla="*/ 2710 w 2710"/>
                <a:gd name="T5" fmla="*/ 2281 h 2304"/>
                <a:gd name="T6" fmla="*/ 1525 w 2710"/>
                <a:gd name="T7" fmla="*/ 1572 h 2304"/>
                <a:gd name="T8" fmla="*/ 1276 w 2710"/>
                <a:gd name="T9" fmla="*/ 2304 h 2304"/>
                <a:gd name="T10" fmla="*/ 639 w 2710"/>
                <a:gd name="T11" fmla="*/ 1600 h 2304"/>
                <a:gd name="T12" fmla="*/ 0 w 2710"/>
                <a:gd name="T13" fmla="*/ 1760 h 2304"/>
              </a:gdLst>
              <a:ahLst/>
              <a:cxnLst>
                <a:cxn ang="0">
                  <a:pos x="T0" y="T1"/>
                </a:cxn>
                <a:cxn ang="0">
                  <a:pos x="T2" y="T3"/>
                </a:cxn>
                <a:cxn ang="0">
                  <a:pos x="T4" y="T5"/>
                </a:cxn>
                <a:cxn ang="0">
                  <a:pos x="T6" y="T7"/>
                </a:cxn>
                <a:cxn ang="0">
                  <a:pos x="T8" y="T9"/>
                </a:cxn>
                <a:cxn ang="0">
                  <a:pos x="T10" y="T11"/>
                </a:cxn>
                <a:cxn ang="0">
                  <a:pos x="T12" y="T13"/>
                </a:cxn>
              </a:cxnLst>
              <a:rect l="0" t="0" r="r" b="b"/>
              <a:pathLst>
                <a:path w="2710" h="2304">
                  <a:moveTo>
                    <a:pt x="0" y="1760"/>
                  </a:moveTo>
                  <a:lnTo>
                    <a:pt x="1221" y="0"/>
                  </a:lnTo>
                  <a:lnTo>
                    <a:pt x="2710" y="2281"/>
                  </a:lnTo>
                  <a:lnTo>
                    <a:pt x="1525" y="1572"/>
                  </a:lnTo>
                  <a:lnTo>
                    <a:pt x="1276" y="2304"/>
                  </a:lnTo>
                  <a:lnTo>
                    <a:pt x="639" y="1600"/>
                  </a:lnTo>
                  <a:lnTo>
                    <a:pt x="0" y="1760"/>
                  </a:lnTo>
                  <a:close/>
                </a:path>
              </a:pathLst>
            </a:custGeom>
            <a:solidFill>
              <a:srgbClr val="CFE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35">
              <a:extLst>
                <a:ext uri="{FF2B5EF4-FFF2-40B4-BE49-F238E27FC236}">
                  <a16:creationId xmlns:a16="http://schemas.microsoft.com/office/drawing/2014/main" id="{431110A2-7CF7-1B5B-3D74-872AD22638A5}"/>
                </a:ext>
              </a:extLst>
            </p:cNvPr>
            <p:cNvSpPr>
              <a:spLocks/>
            </p:cNvSpPr>
            <p:nvPr/>
          </p:nvSpPr>
          <p:spPr bwMode="auto">
            <a:xfrm>
              <a:off x="15276041" y="1448728"/>
              <a:ext cx="607462" cy="937692"/>
            </a:xfrm>
            <a:custGeom>
              <a:avLst/>
              <a:gdLst>
                <a:gd name="T0" fmla="*/ 55 w 1489"/>
                <a:gd name="T1" fmla="*/ 2304 h 2304"/>
                <a:gd name="T2" fmla="*/ 0 w 1489"/>
                <a:gd name="T3" fmla="*/ 0 h 2304"/>
                <a:gd name="T4" fmla="*/ 1489 w 1489"/>
                <a:gd name="T5" fmla="*/ 2281 h 2304"/>
                <a:gd name="T6" fmla="*/ 304 w 1489"/>
                <a:gd name="T7" fmla="*/ 1572 h 2304"/>
                <a:gd name="T8" fmla="*/ 55 w 1489"/>
                <a:gd name="T9" fmla="*/ 2304 h 2304"/>
              </a:gdLst>
              <a:ahLst/>
              <a:cxnLst>
                <a:cxn ang="0">
                  <a:pos x="T0" y="T1"/>
                </a:cxn>
                <a:cxn ang="0">
                  <a:pos x="T2" y="T3"/>
                </a:cxn>
                <a:cxn ang="0">
                  <a:pos x="T4" y="T5"/>
                </a:cxn>
                <a:cxn ang="0">
                  <a:pos x="T6" y="T7"/>
                </a:cxn>
                <a:cxn ang="0">
                  <a:pos x="T8" y="T9"/>
                </a:cxn>
              </a:cxnLst>
              <a:rect l="0" t="0" r="r" b="b"/>
              <a:pathLst>
                <a:path w="1489" h="2304">
                  <a:moveTo>
                    <a:pt x="55" y="2304"/>
                  </a:moveTo>
                  <a:lnTo>
                    <a:pt x="0" y="0"/>
                  </a:lnTo>
                  <a:lnTo>
                    <a:pt x="1489" y="2281"/>
                  </a:lnTo>
                  <a:lnTo>
                    <a:pt x="304" y="1572"/>
                  </a:lnTo>
                  <a:lnTo>
                    <a:pt x="55" y="2304"/>
                  </a:lnTo>
                  <a:close/>
                </a:path>
              </a:pathLst>
            </a:custGeom>
            <a:solidFill>
              <a:srgbClr val="A0C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36">
              <a:extLst>
                <a:ext uri="{FF2B5EF4-FFF2-40B4-BE49-F238E27FC236}">
                  <a16:creationId xmlns:a16="http://schemas.microsoft.com/office/drawing/2014/main" id="{0CFEDC85-1B0E-CCA7-AA3C-A75B1E2EDE54}"/>
                </a:ext>
              </a:extLst>
            </p:cNvPr>
            <p:cNvSpPr>
              <a:spLocks/>
            </p:cNvSpPr>
            <p:nvPr/>
          </p:nvSpPr>
          <p:spPr bwMode="auto">
            <a:xfrm>
              <a:off x="13467925" y="2486304"/>
              <a:ext cx="850039" cy="662499"/>
            </a:xfrm>
            <a:custGeom>
              <a:avLst/>
              <a:gdLst>
                <a:gd name="T0" fmla="*/ 2085 w 2085"/>
                <a:gd name="T1" fmla="*/ 840 h 1626"/>
                <a:gd name="T2" fmla="*/ 951 w 2085"/>
                <a:gd name="T3" fmla="*/ 0 h 1626"/>
                <a:gd name="T4" fmla="*/ 0 w 2085"/>
                <a:gd name="T5" fmla="*/ 1544 h 1626"/>
                <a:gd name="T6" fmla="*/ 563 w 2085"/>
                <a:gd name="T7" fmla="*/ 1003 h 1626"/>
                <a:gd name="T8" fmla="*/ 840 w 2085"/>
                <a:gd name="T9" fmla="*/ 1626 h 1626"/>
                <a:gd name="T10" fmla="*/ 1393 w 2085"/>
                <a:gd name="T11" fmla="*/ 678 h 1626"/>
                <a:gd name="T12" fmla="*/ 2085 w 2085"/>
                <a:gd name="T13" fmla="*/ 840 h 1626"/>
              </a:gdLst>
              <a:ahLst/>
              <a:cxnLst>
                <a:cxn ang="0">
                  <a:pos x="T0" y="T1"/>
                </a:cxn>
                <a:cxn ang="0">
                  <a:pos x="T2" y="T3"/>
                </a:cxn>
                <a:cxn ang="0">
                  <a:pos x="T4" y="T5"/>
                </a:cxn>
                <a:cxn ang="0">
                  <a:pos x="T6" y="T7"/>
                </a:cxn>
                <a:cxn ang="0">
                  <a:pos x="T8" y="T9"/>
                </a:cxn>
                <a:cxn ang="0">
                  <a:pos x="T10" y="T11"/>
                </a:cxn>
                <a:cxn ang="0">
                  <a:pos x="T12" y="T13"/>
                </a:cxn>
              </a:cxnLst>
              <a:rect l="0" t="0" r="r" b="b"/>
              <a:pathLst>
                <a:path w="2085" h="1626">
                  <a:moveTo>
                    <a:pt x="2085" y="840"/>
                  </a:moveTo>
                  <a:lnTo>
                    <a:pt x="951" y="0"/>
                  </a:lnTo>
                  <a:lnTo>
                    <a:pt x="0" y="1544"/>
                  </a:lnTo>
                  <a:lnTo>
                    <a:pt x="563" y="1003"/>
                  </a:lnTo>
                  <a:lnTo>
                    <a:pt x="840" y="1626"/>
                  </a:lnTo>
                  <a:lnTo>
                    <a:pt x="1393" y="678"/>
                  </a:lnTo>
                  <a:lnTo>
                    <a:pt x="2085" y="840"/>
                  </a:lnTo>
                  <a:close/>
                </a:path>
              </a:pathLst>
            </a:custGeom>
            <a:solidFill>
              <a:srgbClr val="CFE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37">
              <a:extLst>
                <a:ext uri="{FF2B5EF4-FFF2-40B4-BE49-F238E27FC236}">
                  <a16:creationId xmlns:a16="http://schemas.microsoft.com/office/drawing/2014/main" id="{6B960F56-9BC7-A8FA-0F18-FC2FBCB1C2CE}"/>
                </a:ext>
              </a:extLst>
            </p:cNvPr>
            <p:cNvSpPr>
              <a:spLocks/>
            </p:cNvSpPr>
            <p:nvPr/>
          </p:nvSpPr>
          <p:spPr bwMode="auto">
            <a:xfrm>
              <a:off x="13810387" y="2486304"/>
              <a:ext cx="507578" cy="662499"/>
            </a:xfrm>
            <a:custGeom>
              <a:avLst/>
              <a:gdLst>
                <a:gd name="T0" fmla="*/ 0 w 1245"/>
                <a:gd name="T1" fmla="*/ 1626 h 1626"/>
                <a:gd name="T2" fmla="*/ 111 w 1245"/>
                <a:gd name="T3" fmla="*/ 0 h 1626"/>
                <a:gd name="T4" fmla="*/ 1245 w 1245"/>
                <a:gd name="T5" fmla="*/ 840 h 1626"/>
                <a:gd name="T6" fmla="*/ 553 w 1245"/>
                <a:gd name="T7" fmla="*/ 678 h 1626"/>
                <a:gd name="T8" fmla="*/ 0 w 1245"/>
                <a:gd name="T9" fmla="*/ 1626 h 1626"/>
              </a:gdLst>
              <a:ahLst/>
              <a:cxnLst>
                <a:cxn ang="0">
                  <a:pos x="T0" y="T1"/>
                </a:cxn>
                <a:cxn ang="0">
                  <a:pos x="T2" y="T3"/>
                </a:cxn>
                <a:cxn ang="0">
                  <a:pos x="T4" y="T5"/>
                </a:cxn>
                <a:cxn ang="0">
                  <a:pos x="T6" y="T7"/>
                </a:cxn>
                <a:cxn ang="0">
                  <a:pos x="T8" y="T9"/>
                </a:cxn>
              </a:cxnLst>
              <a:rect l="0" t="0" r="r" b="b"/>
              <a:pathLst>
                <a:path w="1245" h="1626">
                  <a:moveTo>
                    <a:pt x="0" y="1626"/>
                  </a:moveTo>
                  <a:lnTo>
                    <a:pt x="111" y="0"/>
                  </a:lnTo>
                  <a:lnTo>
                    <a:pt x="1245" y="840"/>
                  </a:lnTo>
                  <a:lnTo>
                    <a:pt x="553" y="678"/>
                  </a:lnTo>
                  <a:lnTo>
                    <a:pt x="0" y="1626"/>
                  </a:lnTo>
                  <a:close/>
                </a:path>
              </a:pathLst>
            </a:custGeom>
            <a:solidFill>
              <a:srgbClr val="A0C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8">
              <a:extLst>
                <a:ext uri="{FF2B5EF4-FFF2-40B4-BE49-F238E27FC236}">
                  <a16:creationId xmlns:a16="http://schemas.microsoft.com/office/drawing/2014/main" id="{15E80AFF-1E13-ED99-3CEA-341A6EE3AD37}"/>
                </a:ext>
              </a:extLst>
            </p:cNvPr>
            <p:cNvSpPr>
              <a:spLocks/>
            </p:cNvSpPr>
            <p:nvPr/>
          </p:nvSpPr>
          <p:spPr bwMode="auto">
            <a:xfrm>
              <a:off x="16596964" y="3036689"/>
              <a:ext cx="915270" cy="609499"/>
            </a:xfrm>
            <a:custGeom>
              <a:avLst/>
              <a:gdLst>
                <a:gd name="T0" fmla="*/ 0 w 2247"/>
                <a:gd name="T1" fmla="*/ 1062 h 1494"/>
                <a:gd name="T2" fmla="*/ 886 w 2247"/>
                <a:gd name="T3" fmla="*/ 0 h 1494"/>
                <a:gd name="T4" fmla="*/ 2247 w 2247"/>
                <a:gd name="T5" fmla="*/ 1494 h 1494"/>
                <a:gd name="T6" fmla="*/ 1052 w 2247"/>
                <a:gd name="T7" fmla="*/ 846 h 1494"/>
                <a:gd name="T8" fmla="*/ 692 w 2247"/>
                <a:gd name="T9" fmla="*/ 1414 h 1494"/>
                <a:gd name="T10" fmla="*/ 526 w 2247"/>
                <a:gd name="T11" fmla="*/ 900 h 1494"/>
                <a:gd name="T12" fmla="*/ 0 w 2247"/>
                <a:gd name="T13" fmla="*/ 1062 h 1494"/>
              </a:gdLst>
              <a:ahLst/>
              <a:cxnLst>
                <a:cxn ang="0">
                  <a:pos x="T0" y="T1"/>
                </a:cxn>
                <a:cxn ang="0">
                  <a:pos x="T2" y="T3"/>
                </a:cxn>
                <a:cxn ang="0">
                  <a:pos x="T4" y="T5"/>
                </a:cxn>
                <a:cxn ang="0">
                  <a:pos x="T6" y="T7"/>
                </a:cxn>
                <a:cxn ang="0">
                  <a:pos x="T8" y="T9"/>
                </a:cxn>
                <a:cxn ang="0">
                  <a:pos x="T10" y="T11"/>
                </a:cxn>
                <a:cxn ang="0">
                  <a:pos x="T12" y="T13"/>
                </a:cxn>
              </a:cxnLst>
              <a:rect l="0" t="0" r="r" b="b"/>
              <a:pathLst>
                <a:path w="2247" h="1494">
                  <a:moveTo>
                    <a:pt x="0" y="1062"/>
                  </a:moveTo>
                  <a:lnTo>
                    <a:pt x="886" y="0"/>
                  </a:lnTo>
                  <a:lnTo>
                    <a:pt x="2247" y="1494"/>
                  </a:lnTo>
                  <a:lnTo>
                    <a:pt x="1052" y="846"/>
                  </a:lnTo>
                  <a:lnTo>
                    <a:pt x="692" y="1414"/>
                  </a:lnTo>
                  <a:lnTo>
                    <a:pt x="526" y="900"/>
                  </a:lnTo>
                  <a:lnTo>
                    <a:pt x="0" y="1062"/>
                  </a:lnTo>
                  <a:close/>
                </a:path>
              </a:pathLst>
            </a:custGeom>
            <a:solidFill>
              <a:srgbClr val="CFE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9">
              <a:extLst>
                <a:ext uri="{FF2B5EF4-FFF2-40B4-BE49-F238E27FC236}">
                  <a16:creationId xmlns:a16="http://schemas.microsoft.com/office/drawing/2014/main" id="{719B9B45-0535-3B22-527B-188C77D453EF}"/>
                </a:ext>
              </a:extLst>
            </p:cNvPr>
            <p:cNvSpPr>
              <a:spLocks/>
            </p:cNvSpPr>
            <p:nvPr/>
          </p:nvSpPr>
          <p:spPr bwMode="auto">
            <a:xfrm>
              <a:off x="16878272" y="3036689"/>
              <a:ext cx="633962" cy="609499"/>
            </a:xfrm>
            <a:custGeom>
              <a:avLst/>
              <a:gdLst>
                <a:gd name="T0" fmla="*/ 0 w 1555"/>
                <a:gd name="T1" fmla="*/ 1414 h 1494"/>
                <a:gd name="T2" fmla="*/ 194 w 1555"/>
                <a:gd name="T3" fmla="*/ 0 h 1494"/>
                <a:gd name="T4" fmla="*/ 1555 w 1555"/>
                <a:gd name="T5" fmla="*/ 1494 h 1494"/>
                <a:gd name="T6" fmla="*/ 360 w 1555"/>
                <a:gd name="T7" fmla="*/ 846 h 1494"/>
                <a:gd name="T8" fmla="*/ 0 w 1555"/>
                <a:gd name="T9" fmla="*/ 1414 h 1494"/>
              </a:gdLst>
              <a:ahLst/>
              <a:cxnLst>
                <a:cxn ang="0">
                  <a:pos x="T0" y="T1"/>
                </a:cxn>
                <a:cxn ang="0">
                  <a:pos x="T2" y="T3"/>
                </a:cxn>
                <a:cxn ang="0">
                  <a:pos x="T4" y="T5"/>
                </a:cxn>
                <a:cxn ang="0">
                  <a:pos x="T6" y="T7"/>
                </a:cxn>
                <a:cxn ang="0">
                  <a:pos x="T8" y="T9"/>
                </a:cxn>
              </a:cxnLst>
              <a:rect l="0" t="0" r="r" b="b"/>
              <a:pathLst>
                <a:path w="1555" h="1494">
                  <a:moveTo>
                    <a:pt x="0" y="1414"/>
                  </a:moveTo>
                  <a:lnTo>
                    <a:pt x="194" y="0"/>
                  </a:lnTo>
                  <a:lnTo>
                    <a:pt x="1555" y="1494"/>
                  </a:lnTo>
                  <a:lnTo>
                    <a:pt x="360" y="846"/>
                  </a:lnTo>
                  <a:lnTo>
                    <a:pt x="0" y="1414"/>
                  </a:lnTo>
                  <a:close/>
                </a:path>
              </a:pathLst>
            </a:custGeom>
            <a:solidFill>
              <a:srgbClr val="A0C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40">
              <a:extLst>
                <a:ext uri="{FF2B5EF4-FFF2-40B4-BE49-F238E27FC236}">
                  <a16:creationId xmlns:a16="http://schemas.microsoft.com/office/drawing/2014/main" id="{A9F4560F-BC93-A0FB-50EE-A3D8A3DD42BA}"/>
                </a:ext>
              </a:extLst>
            </p:cNvPr>
            <p:cNvSpPr>
              <a:spLocks/>
            </p:cNvSpPr>
            <p:nvPr/>
          </p:nvSpPr>
          <p:spPr bwMode="auto">
            <a:xfrm>
              <a:off x="12901233" y="2101036"/>
              <a:ext cx="197731" cy="625807"/>
            </a:xfrm>
            <a:custGeom>
              <a:avLst/>
              <a:gdLst>
                <a:gd name="T0" fmla="*/ 0 w 485"/>
                <a:gd name="T1" fmla="*/ 0 h 1537"/>
                <a:gd name="T2" fmla="*/ 469 w 485"/>
                <a:gd name="T3" fmla="*/ 1537 h 1537"/>
                <a:gd name="T4" fmla="*/ 471 w 485"/>
                <a:gd name="T5" fmla="*/ 1525 h 1537"/>
                <a:gd name="T6" fmla="*/ 474 w 485"/>
                <a:gd name="T7" fmla="*/ 1493 h 1537"/>
                <a:gd name="T8" fmla="*/ 479 w 485"/>
                <a:gd name="T9" fmla="*/ 1442 h 1537"/>
                <a:gd name="T10" fmla="*/ 483 w 485"/>
                <a:gd name="T11" fmla="*/ 1373 h 1537"/>
                <a:gd name="T12" fmla="*/ 484 w 485"/>
                <a:gd name="T13" fmla="*/ 1333 h 1537"/>
                <a:gd name="T14" fmla="*/ 485 w 485"/>
                <a:gd name="T15" fmla="*/ 1290 h 1537"/>
                <a:gd name="T16" fmla="*/ 485 w 485"/>
                <a:gd name="T17" fmla="*/ 1244 h 1537"/>
                <a:gd name="T18" fmla="*/ 484 w 485"/>
                <a:gd name="T19" fmla="*/ 1194 h 1537"/>
                <a:gd name="T20" fmla="*/ 482 w 485"/>
                <a:gd name="T21" fmla="*/ 1142 h 1537"/>
                <a:gd name="T22" fmla="*/ 479 w 485"/>
                <a:gd name="T23" fmla="*/ 1088 h 1537"/>
                <a:gd name="T24" fmla="*/ 473 w 485"/>
                <a:gd name="T25" fmla="*/ 1032 h 1537"/>
                <a:gd name="T26" fmla="*/ 467 w 485"/>
                <a:gd name="T27" fmla="*/ 973 h 1537"/>
                <a:gd name="T28" fmla="*/ 459 w 485"/>
                <a:gd name="T29" fmla="*/ 914 h 1537"/>
                <a:gd name="T30" fmla="*/ 448 w 485"/>
                <a:gd name="T31" fmla="*/ 852 h 1537"/>
                <a:gd name="T32" fmla="*/ 436 w 485"/>
                <a:gd name="T33" fmla="*/ 789 h 1537"/>
                <a:gd name="T34" fmla="*/ 421 w 485"/>
                <a:gd name="T35" fmla="*/ 726 h 1537"/>
                <a:gd name="T36" fmla="*/ 404 w 485"/>
                <a:gd name="T37" fmla="*/ 662 h 1537"/>
                <a:gd name="T38" fmla="*/ 384 w 485"/>
                <a:gd name="T39" fmla="*/ 598 h 1537"/>
                <a:gd name="T40" fmla="*/ 361 w 485"/>
                <a:gd name="T41" fmla="*/ 534 h 1537"/>
                <a:gd name="T42" fmla="*/ 335 w 485"/>
                <a:gd name="T43" fmla="*/ 471 h 1537"/>
                <a:gd name="T44" fmla="*/ 305 w 485"/>
                <a:gd name="T45" fmla="*/ 407 h 1537"/>
                <a:gd name="T46" fmla="*/ 273 w 485"/>
                <a:gd name="T47" fmla="*/ 344 h 1537"/>
                <a:gd name="T48" fmla="*/ 237 w 485"/>
                <a:gd name="T49" fmla="*/ 284 h 1537"/>
                <a:gd name="T50" fmla="*/ 198 w 485"/>
                <a:gd name="T51" fmla="*/ 223 h 1537"/>
                <a:gd name="T52" fmla="*/ 154 w 485"/>
                <a:gd name="T53" fmla="*/ 164 h 1537"/>
                <a:gd name="T54" fmla="*/ 107 w 485"/>
                <a:gd name="T55" fmla="*/ 107 h 1537"/>
                <a:gd name="T56" fmla="*/ 55 w 485"/>
                <a:gd name="T57" fmla="*/ 53 h 1537"/>
                <a:gd name="T58" fmla="*/ 0 w 485"/>
                <a:gd name="T59"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1537">
                  <a:moveTo>
                    <a:pt x="0" y="0"/>
                  </a:moveTo>
                  <a:lnTo>
                    <a:pt x="469" y="1537"/>
                  </a:lnTo>
                  <a:lnTo>
                    <a:pt x="471" y="1525"/>
                  </a:lnTo>
                  <a:lnTo>
                    <a:pt x="474" y="1493"/>
                  </a:lnTo>
                  <a:lnTo>
                    <a:pt x="479" y="1442"/>
                  </a:lnTo>
                  <a:lnTo>
                    <a:pt x="483" y="1373"/>
                  </a:lnTo>
                  <a:lnTo>
                    <a:pt x="484" y="1333"/>
                  </a:lnTo>
                  <a:lnTo>
                    <a:pt x="485" y="1290"/>
                  </a:lnTo>
                  <a:lnTo>
                    <a:pt x="485" y="1244"/>
                  </a:lnTo>
                  <a:lnTo>
                    <a:pt x="484" y="1194"/>
                  </a:lnTo>
                  <a:lnTo>
                    <a:pt x="482" y="1142"/>
                  </a:lnTo>
                  <a:lnTo>
                    <a:pt x="479" y="1088"/>
                  </a:lnTo>
                  <a:lnTo>
                    <a:pt x="473" y="1032"/>
                  </a:lnTo>
                  <a:lnTo>
                    <a:pt x="467" y="973"/>
                  </a:lnTo>
                  <a:lnTo>
                    <a:pt x="459" y="914"/>
                  </a:lnTo>
                  <a:lnTo>
                    <a:pt x="448" y="852"/>
                  </a:lnTo>
                  <a:lnTo>
                    <a:pt x="436" y="789"/>
                  </a:lnTo>
                  <a:lnTo>
                    <a:pt x="421" y="726"/>
                  </a:lnTo>
                  <a:lnTo>
                    <a:pt x="404" y="662"/>
                  </a:lnTo>
                  <a:lnTo>
                    <a:pt x="384" y="598"/>
                  </a:lnTo>
                  <a:lnTo>
                    <a:pt x="361" y="534"/>
                  </a:lnTo>
                  <a:lnTo>
                    <a:pt x="335" y="471"/>
                  </a:lnTo>
                  <a:lnTo>
                    <a:pt x="305" y="407"/>
                  </a:lnTo>
                  <a:lnTo>
                    <a:pt x="273" y="344"/>
                  </a:lnTo>
                  <a:lnTo>
                    <a:pt x="237" y="284"/>
                  </a:lnTo>
                  <a:lnTo>
                    <a:pt x="198" y="223"/>
                  </a:lnTo>
                  <a:lnTo>
                    <a:pt x="154" y="164"/>
                  </a:lnTo>
                  <a:lnTo>
                    <a:pt x="107" y="107"/>
                  </a:lnTo>
                  <a:lnTo>
                    <a:pt x="55" y="53"/>
                  </a:lnTo>
                  <a:lnTo>
                    <a:pt x="0"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41">
              <a:extLst>
                <a:ext uri="{FF2B5EF4-FFF2-40B4-BE49-F238E27FC236}">
                  <a16:creationId xmlns:a16="http://schemas.microsoft.com/office/drawing/2014/main" id="{D5A47AA4-547D-533B-5E7C-C2F2E79E4BF3}"/>
                </a:ext>
              </a:extLst>
            </p:cNvPr>
            <p:cNvSpPr>
              <a:spLocks/>
            </p:cNvSpPr>
            <p:nvPr/>
          </p:nvSpPr>
          <p:spPr bwMode="auto">
            <a:xfrm>
              <a:off x="12884925" y="2101036"/>
              <a:ext cx="207923" cy="625807"/>
            </a:xfrm>
            <a:custGeom>
              <a:avLst/>
              <a:gdLst>
                <a:gd name="T0" fmla="*/ 40 w 509"/>
                <a:gd name="T1" fmla="*/ 0 h 1537"/>
                <a:gd name="T2" fmla="*/ 509 w 509"/>
                <a:gd name="T3" fmla="*/ 1537 h 1537"/>
                <a:gd name="T4" fmla="*/ 502 w 509"/>
                <a:gd name="T5" fmla="*/ 1529 h 1537"/>
                <a:gd name="T6" fmla="*/ 480 w 509"/>
                <a:gd name="T7" fmla="*/ 1503 h 1537"/>
                <a:gd name="T8" fmla="*/ 448 w 509"/>
                <a:gd name="T9" fmla="*/ 1464 h 1537"/>
                <a:gd name="T10" fmla="*/ 406 w 509"/>
                <a:gd name="T11" fmla="*/ 1410 h 1537"/>
                <a:gd name="T12" fmla="*/ 383 w 509"/>
                <a:gd name="T13" fmla="*/ 1378 h 1537"/>
                <a:gd name="T14" fmla="*/ 358 w 509"/>
                <a:gd name="T15" fmla="*/ 1341 h 1537"/>
                <a:gd name="T16" fmla="*/ 332 w 509"/>
                <a:gd name="T17" fmla="*/ 1304 h 1537"/>
                <a:gd name="T18" fmla="*/ 306 w 509"/>
                <a:gd name="T19" fmla="*/ 1262 h 1537"/>
                <a:gd name="T20" fmla="*/ 278 w 509"/>
                <a:gd name="T21" fmla="*/ 1217 h 1537"/>
                <a:gd name="T22" fmla="*/ 251 w 509"/>
                <a:gd name="T23" fmla="*/ 1170 h 1537"/>
                <a:gd name="T24" fmla="*/ 223 w 509"/>
                <a:gd name="T25" fmla="*/ 1120 h 1537"/>
                <a:gd name="T26" fmla="*/ 195 w 509"/>
                <a:gd name="T27" fmla="*/ 1068 h 1537"/>
                <a:gd name="T28" fmla="*/ 169 w 509"/>
                <a:gd name="T29" fmla="*/ 1014 h 1537"/>
                <a:gd name="T30" fmla="*/ 143 w 509"/>
                <a:gd name="T31" fmla="*/ 957 h 1537"/>
                <a:gd name="T32" fmla="*/ 119 w 509"/>
                <a:gd name="T33" fmla="*/ 898 h 1537"/>
                <a:gd name="T34" fmla="*/ 96 w 509"/>
                <a:gd name="T35" fmla="*/ 838 h 1537"/>
                <a:gd name="T36" fmla="*/ 75 w 509"/>
                <a:gd name="T37" fmla="*/ 776 h 1537"/>
                <a:gd name="T38" fmla="*/ 55 w 509"/>
                <a:gd name="T39" fmla="*/ 711 h 1537"/>
                <a:gd name="T40" fmla="*/ 38 w 509"/>
                <a:gd name="T41" fmla="*/ 646 h 1537"/>
                <a:gd name="T42" fmla="*/ 24 w 509"/>
                <a:gd name="T43" fmla="*/ 578 h 1537"/>
                <a:gd name="T44" fmla="*/ 13 w 509"/>
                <a:gd name="T45" fmla="*/ 509 h 1537"/>
                <a:gd name="T46" fmla="*/ 5 w 509"/>
                <a:gd name="T47" fmla="*/ 439 h 1537"/>
                <a:gd name="T48" fmla="*/ 0 w 509"/>
                <a:gd name="T49" fmla="*/ 367 h 1537"/>
                <a:gd name="T50" fmla="*/ 0 w 509"/>
                <a:gd name="T51" fmla="*/ 296 h 1537"/>
                <a:gd name="T52" fmla="*/ 2 w 509"/>
                <a:gd name="T53" fmla="*/ 223 h 1537"/>
                <a:gd name="T54" fmla="*/ 10 w 509"/>
                <a:gd name="T55" fmla="*/ 149 h 1537"/>
                <a:gd name="T56" fmla="*/ 22 w 509"/>
                <a:gd name="T57" fmla="*/ 75 h 1537"/>
                <a:gd name="T58" fmla="*/ 40 w 509"/>
                <a:gd name="T59"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9" h="1537">
                  <a:moveTo>
                    <a:pt x="40" y="0"/>
                  </a:moveTo>
                  <a:lnTo>
                    <a:pt x="509" y="1537"/>
                  </a:lnTo>
                  <a:lnTo>
                    <a:pt x="502" y="1529"/>
                  </a:lnTo>
                  <a:lnTo>
                    <a:pt x="480" y="1503"/>
                  </a:lnTo>
                  <a:lnTo>
                    <a:pt x="448" y="1464"/>
                  </a:lnTo>
                  <a:lnTo>
                    <a:pt x="406" y="1410"/>
                  </a:lnTo>
                  <a:lnTo>
                    <a:pt x="383" y="1378"/>
                  </a:lnTo>
                  <a:lnTo>
                    <a:pt x="358" y="1341"/>
                  </a:lnTo>
                  <a:lnTo>
                    <a:pt x="332" y="1304"/>
                  </a:lnTo>
                  <a:lnTo>
                    <a:pt x="306" y="1262"/>
                  </a:lnTo>
                  <a:lnTo>
                    <a:pt x="278" y="1217"/>
                  </a:lnTo>
                  <a:lnTo>
                    <a:pt x="251" y="1170"/>
                  </a:lnTo>
                  <a:lnTo>
                    <a:pt x="223" y="1120"/>
                  </a:lnTo>
                  <a:lnTo>
                    <a:pt x="195" y="1068"/>
                  </a:lnTo>
                  <a:lnTo>
                    <a:pt x="169" y="1014"/>
                  </a:lnTo>
                  <a:lnTo>
                    <a:pt x="143" y="957"/>
                  </a:lnTo>
                  <a:lnTo>
                    <a:pt x="119" y="898"/>
                  </a:lnTo>
                  <a:lnTo>
                    <a:pt x="96" y="838"/>
                  </a:lnTo>
                  <a:lnTo>
                    <a:pt x="75" y="776"/>
                  </a:lnTo>
                  <a:lnTo>
                    <a:pt x="55" y="711"/>
                  </a:lnTo>
                  <a:lnTo>
                    <a:pt x="38" y="646"/>
                  </a:lnTo>
                  <a:lnTo>
                    <a:pt x="24" y="578"/>
                  </a:lnTo>
                  <a:lnTo>
                    <a:pt x="13" y="509"/>
                  </a:lnTo>
                  <a:lnTo>
                    <a:pt x="5" y="439"/>
                  </a:lnTo>
                  <a:lnTo>
                    <a:pt x="0" y="367"/>
                  </a:lnTo>
                  <a:lnTo>
                    <a:pt x="0" y="296"/>
                  </a:lnTo>
                  <a:lnTo>
                    <a:pt x="2" y="223"/>
                  </a:lnTo>
                  <a:lnTo>
                    <a:pt x="10" y="149"/>
                  </a:lnTo>
                  <a:lnTo>
                    <a:pt x="22" y="75"/>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42">
              <a:extLst>
                <a:ext uri="{FF2B5EF4-FFF2-40B4-BE49-F238E27FC236}">
                  <a16:creationId xmlns:a16="http://schemas.microsoft.com/office/drawing/2014/main" id="{6213BBA6-D760-E6EC-76D8-C3810B444C79}"/>
                </a:ext>
              </a:extLst>
            </p:cNvPr>
            <p:cNvSpPr>
              <a:spLocks/>
            </p:cNvSpPr>
            <p:nvPr/>
          </p:nvSpPr>
          <p:spPr bwMode="auto">
            <a:xfrm>
              <a:off x="12644387" y="2704420"/>
              <a:ext cx="450501" cy="474961"/>
            </a:xfrm>
            <a:custGeom>
              <a:avLst/>
              <a:gdLst>
                <a:gd name="T0" fmla="*/ 0 w 1106"/>
                <a:gd name="T1" fmla="*/ 1167 h 1167"/>
                <a:gd name="T2" fmla="*/ 1106 w 1106"/>
                <a:gd name="T3" fmla="*/ 0 h 1167"/>
                <a:gd name="T4" fmla="*/ 1102 w 1106"/>
                <a:gd name="T5" fmla="*/ 10 h 1167"/>
                <a:gd name="T6" fmla="*/ 1091 w 1106"/>
                <a:gd name="T7" fmla="*/ 41 h 1167"/>
                <a:gd name="T8" fmla="*/ 1073 w 1106"/>
                <a:gd name="T9" fmla="*/ 90 h 1167"/>
                <a:gd name="T10" fmla="*/ 1046 w 1106"/>
                <a:gd name="T11" fmla="*/ 153 h 1167"/>
                <a:gd name="T12" fmla="*/ 1029 w 1106"/>
                <a:gd name="T13" fmla="*/ 189 h 1167"/>
                <a:gd name="T14" fmla="*/ 1011 w 1106"/>
                <a:gd name="T15" fmla="*/ 228 h 1167"/>
                <a:gd name="T16" fmla="*/ 990 w 1106"/>
                <a:gd name="T17" fmla="*/ 270 h 1167"/>
                <a:gd name="T18" fmla="*/ 967 w 1106"/>
                <a:gd name="T19" fmla="*/ 313 h 1167"/>
                <a:gd name="T20" fmla="*/ 942 w 1106"/>
                <a:gd name="T21" fmla="*/ 359 h 1167"/>
                <a:gd name="T22" fmla="*/ 915 w 1106"/>
                <a:gd name="T23" fmla="*/ 405 h 1167"/>
                <a:gd name="T24" fmla="*/ 885 w 1106"/>
                <a:gd name="T25" fmla="*/ 454 h 1167"/>
                <a:gd name="T26" fmla="*/ 853 w 1106"/>
                <a:gd name="T27" fmla="*/ 504 h 1167"/>
                <a:gd name="T28" fmla="*/ 819 w 1106"/>
                <a:gd name="T29" fmla="*/ 553 h 1167"/>
                <a:gd name="T30" fmla="*/ 782 w 1106"/>
                <a:gd name="T31" fmla="*/ 604 h 1167"/>
                <a:gd name="T32" fmla="*/ 742 w 1106"/>
                <a:gd name="T33" fmla="*/ 654 h 1167"/>
                <a:gd name="T34" fmla="*/ 701 w 1106"/>
                <a:gd name="T35" fmla="*/ 705 h 1167"/>
                <a:gd name="T36" fmla="*/ 657 w 1106"/>
                <a:gd name="T37" fmla="*/ 753 h 1167"/>
                <a:gd name="T38" fmla="*/ 611 w 1106"/>
                <a:gd name="T39" fmla="*/ 802 h 1167"/>
                <a:gd name="T40" fmla="*/ 562 w 1106"/>
                <a:gd name="T41" fmla="*/ 849 h 1167"/>
                <a:gd name="T42" fmla="*/ 510 w 1106"/>
                <a:gd name="T43" fmla="*/ 895 h 1167"/>
                <a:gd name="T44" fmla="*/ 456 w 1106"/>
                <a:gd name="T45" fmla="*/ 939 h 1167"/>
                <a:gd name="T46" fmla="*/ 399 w 1106"/>
                <a:gd name="T47" fmla="*/ 981 h 1167"/>
                <a:gd name="T48" fmla="*/ 339 w 1106"/>
                <a:gd name="T49" fmla="*/ 1019 h 1167"/>
                <a:gd name="T50" fmla="*/ 277 w 1106"/>
                <a:gd name="T51" fmla="*/ 1056 h 1167"/>
                <a:gd name="T52" fmla="*/ 212 w 1106"/>
                <a:gd name="T53" fmla="*/ 1089 h 1167"/>
                <a:gd name="T54" fmla="*/ 145 w 1106"/>
                <a:gd name="T55" fmla="*/ 1119 h 1167"/>
                <a:gd name="T56" fmla="*/ 74 w 1106"/>
                <a:gd name="T57" fmla="*/ 1145 h 1167"/>
                <a:gd name="T58" fmla="*/ 0 w 1106"/>
                <a:gd name="T59"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6" h="1167">
                  <a:moveTo>
                    <a:pt x="0" y="1167"/>
                  </a:moveTo>
                  <a:lnTo>
                    <a:pt x="1106" y="0"/>
                  </a:lnTo>
                  <a:lnTo>
                    <a:pt x="1102" y="10"/>
                  </a:lnTo>
                  <a:lnTo>
                    <a:pt x="1091" y="41"/>
                  </a:lnTo>
                  <a:lnTo>
                    <a:pt x="1073" y="90"/>
                  </a:lnTo>
                  <a:lnTo>
                    <a:pt x="1046" y="153"/>
                  </a:lnTo>
                  <a:lnTo>
                    <a:pt x="1029" y="189"/>
                  </a:lnTo>
                  <a:lnTo>
                    <a:pt x="1011" y="228"/>
                  </a:lnTo>
                  <a:lnTo>
                    <a:pt x="990" y="270"/>
                  </a:lnTo>
                  <a:lnTo>
                    <a:pt x="967" y="313"/>
                  </a:lnTo>
                  <a:lnTo>
                    <a:pt x="942" y="359"/>
                  </a:lnTo>
                  <a:lnTo>
                    <a:pt x="915" y="405"/>
                  </a:lnTo>
                  <a:lnTo>
                    <a:pt x="885" y="454"/>
                  </a:lnTo>
                  <a:lnTo>
                    <a:pt x="853" y="504"/>
                  </a:lnTo>
                  <a:lnTo>
                    <a:pt x="819" y="553"/>
                  </a:lnTo>
                  <a:lnTo>
                    <a:pt x="782" y="604"/>
                  </a:lnTo>
                  <a:lnTo>
                    <a:pt x="742" y="654"/>
                  </a:lnTo>
                  <a:lnTo>
                    <a:pt x="701" y="705"/>
                  </a:lnTo>
                  <a:lnTo>
                    <a:pt x="657" y="753"/>
                  </a:lnTo>
                  <a:lnTo>
                    <a:pt x="611" y="802"/>
                  </a:lnTo>
                  <a:lnTo>
                    <a:pt x="562" y="849"/>
                  </a:lnTo>
                  <a:lnTo>
                    <a:pt x="510" y="895"/>
                  </a:lnTo>
                  <a:lnTo>
                    <a:pt x="456" y="939"/>
                  </a:lnTo>
                  <a:lnTo>
                    <a:pt x="399" y="981"/>
                  </a:lnTo>
                  <a:lnTo>
                    <a:pt x="339" y="1019"/>
                  </a:lnTo>
                  <a:lnTo>
                    <a:pt x="277" y="1056"/>
                  </a:lnTo>
                  <a:lnTo>
                    <a:pt x="212" y="1089"/>
                  </a:lnTo>
                  <a:lnTo>
                    <a:pt x="145" y="1119"/>
                  </a:lnTo>
                  <a:lnTo>
                    <a:pt x="74" y="1145"/>
                  </a:lnTo>
                  <a:lnTo>
                    <a:pt x="0" y="1167"/>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43">
              <a:extLst>
                <a:ext uri="{FF2B5EF4-FFF2-40B4-BE49-F238E27FC236}">
                  <a16:creationId xmlns:a16="http://schemas.microsoft.com/office/drawing/2014/main" id="{71638EB5-E037-1085-8338-DDB79E3254D4}"/>
                </a:ext>
              </a:extLst>
            </p:cNvPr>
            <p:cNvSpPr>
              <a:spLocks/>
            </p:cNvSpPr>
            <p:nvPr/>
          </p:nvSpPr>
          <p:spPr bwMode="auto">
            <a:xfrm>
              <a:off x="12644387" y="2704420"/>
              <a:ext cx="450501" cy="474961"/>
            </a:xfrm>
            <a:custGeom>
              <a:avLst/>
              <a:gdLst>
                <a:gd name="T0" fmla="*/ 0 w 1106"/>
                <a:gd name="T1" fmla="*/ 1167 h 1167"/>
                <a:gd name="T2" fmla="*/ 1106 w 1106"/>
                <a:gd name="T3" fmla="*/ 0 h 1167"/>
                <a:gd name="T4" fmla="*/ 1096 w 1106"/>
                <a:gd name="T5" fmla="*/ 5 h 1167"/>
                <a:gd name="T6" fmla="*/ 1065 w 1106"/>
                <a:gd name="T7" fmla="*/ 17 h 1167"/>
                <a:gd name="T8" fmla="*/ 1018 w 1106"/>
                <a:gd name="T9" fmla="*/ 38 h 1167"/>
                <a:gd name="T10" fmla="*/ 957 w 1106"/>
                <a:gd name="T11" fmla="*/ 69 h 1167"/>
                <a:gd name="T12" fmla="*/ 921 w 1106"/>
                <a:gd name="T13" fmla="*/ 86 h 1167"/>
                <a:gd name="T14" fmla="*/ 884 w 1106"/>
                <a:gd name="T15" fmla="*/ 107 h 1167"/>
                <a:gd name="T16" fmla="*/ 843 w 1106"/>
                <a:gd name="T17" fmla="*/ 131 h 1167"/>
                <a:gd name="T18" fmla="*/ 801 w 1106"/>
                <a:gd name="T19" fmla="*/ 156 h 1167"/>
                <a:gd name="T20" fmla="*/ 757 w 1106"/>
                <a:gd name="T21" fmla="*/ 184 h 1167"/>
                <a:gd name="T22" fmla="*/ 710 w 1106"/>
                <a:gd name="T23" fmla="*/ 213 h 1167"/>
                <a:gd name="T24" fmla="*/ 664 w 1106"/>
                <a:gd name="T25" fmla="*/ 245 h 1167"/>
                <a:gd name="T26" fmla="*/ 616 w 1106"/>
                <a:gd name="T27" fmla="*/ 280 h 1167"/>
                <a:gd name="T28" fmla="*/ 569 w 1106"/>
                <a:gd name="T29" fmla="*/ 317 h 1167"/>
                <a:gd name="T30" fmla="*/ 520 w 1106"/>
                <a:gd name="T31" fmla="*/ 356 h 1167"/>
                <a:gd name="T32" fmla="*/ 472 w 1106"/>
                <a:gd name="T33" fmla="*/ 398 h 1167"/>
                <a:gd name="T34" fmla="*/ 424 w 1106"/>
                <a:gd name="T35" fmla="*/ 442 h 1167"/>
                <a:gd name="T36" fmla="*/ 378 w 1106"/>
                <a:gd name="T37" fmla="*/ 488 h 1167"/>
                <a:gd name="T38" fmla="*/ 331 w 1106"/>
                <a:gd name="T39" fmla="*/ 538 h 1167"/>
                <a:gd name="T40" fmla="*/ 287 w 1106"/>
                <a:gd name="T41" fmla="*/ 589 h 1167"/>
                <a:gd name="T42" fmla="*/ 244 w 1106"/>
                <a:gd name="T43" fmla="*/ 643 h 1167"/>
                <a:gd name="T44" fmla="*/ 203 w 1106"/>
                <a:gd name="T45" fmla="*/ 699 h 1167"/>
                <a:gd name="T46" fmla="*/ 165 w 1106"/>
                <a:gd name="T47" fmla="*/ 759 h 1167"/>
                <a:gd name="T48" fmla="*/ 129 w 1106"/>
                <a:gd name="T49" fmla="*/ 821 h 1167"/>
                <a:gd name="T50" fmla="*/ 96 w 1106"/>
                <a:gd name="T51" fmla="*/ 885 h 1167"/>
                <a:gd name="T52" fmla="*/ 66 w 1106"/>
                <a:gd name="T53" fmla="*/ 951 h 1167"/>
                <a:gd name="T54" fmla="*/ 40 w 1106"/>
                <a:gd name="T55" fmla="*/ 1020 h 1167"/>
                <a:gd name="T56" fmla="*/ 18 w 1106"/>
                <a:gd name="T57" fmla="*/ 1092 h 1167"/>
                <a:gd name="T58" fmla="*/ 0 w 1106"/>
                <a:gd name="T59"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6" h="1167">
                  <a:moveTo>
                    <a:pt x="0" y="1167"/>
                  </a:moveTo>
                  <a:lnTo>
                    <a:pt x="1106" y="0"/>
                  </a:lnTo>
                  <a:lnTo>
                    <a:pt x="1096" y="5"/>
                  </a:lnTo>
                  <a:lnTo>
                    <a:pt x="1065" y="17"/>
                  </a:lnTo>
                  <a:lnTo>
                    <a:pt x="1018" y="38"/>
                  </a:lnTo>
                  <a:lnTo>
                    <a:pt x="957" y="69"/>
                  </a:lnTo>
                  <a:lnTo>
                    <a:pt x="921" y="86"/>
                  </a:lnTo>
                  <a:lnTo>
                    <a:pt x="884" y="107"/>
                  </a:lnTo>
                  <a:lnTo>
                    <a:pt x="843" y="131"/>
                  </a:lnTo>
                  <a:lnTo>
                    <a:pt x="801" y="156"/>
                  </a:lnTo>
                  <a:lnTo>
                    <a:pt x="757" y="184"/>
                  </a:lnTo>
                  <a:lnTo>
                    <a:pt x="710" y="213"/>
                  </a:lnTo>
                  <a:lnTo>
                    <a:pt x="664" y="245"/>
                  </a:lnTo>
                  <a:lnTo>
                    <a:pt x="616" y="280"/>
                  </a:lnTo>
                  <a:lnTo>
                    <a:pt x="569" y="317"/>
                  </a:lnTo>
                  <a:lnTo>
                    <a:pt x="520" y="356"/>
                  </a:lnTo>
                  <a:lnTo>
                    <a:pt x="472" y="398"/>
                  </a:lnTo>
                  <a:lnTo>
                    <a:pt x="424" y="442"/>
                  </a:lnTo>
                  <a:lnTo>
                    <a:pt x="378" y="488"/>
                  </a:lnTo>
                  <a:lnTo>
                    <a:pt x="331" y="538"/>
                  </a:lnTo>
                  <a:lnTo>
                    <a:pt x="287" y="589"/>
                  </a:lnTo>
                  <a:lnTo>
                    <a:pt x="244" y="643"/>
                  </a:lnTo>
                  <a:lnTo>
                    <a:pt x="203" y="699"/>
                  </a:lnTo>
                  <a:lnTo>
                    <a:pt x="165" y="759"/>
                  </a:lnTo>
                  <a:lnTo>
                    <a:pt x="129" y="821"/>
                  </a:lnTo>
                  <a:lnTo>
                    <a:pt x="96" y="885"/>
                  </a:lnTo>
                  <a:lnTo>
                    <a:pt x="66" y="951"/>
                  </a:lnTo>
                  <a:lnTo>
                    <a:pt x="40" y="1020"/>
                  </a:lnTo>
                  <a:lnTo>
                    <a:pt x="18" y="1092"/>
                  </a:lnTo>
                  <a:lnTo>
                    <a:pt x="0" y="1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44">
              <a:extLst>
                <a:ext uri="{FF2B5EF4-FFF2-40B4-BE49-F238E27FC236}">
                  <a16:creationId xmlns:a16="http://schemas.microsoft.com/office/drawing/2014/main" id="{A5E15F67-16E2-88E4-E79F-BF8B1C5D2771}"/>
                </a:ext>
              </a:extLst>
            </p:cNvPr>
            <p:cNvSpPr>
              <a:spLocks/>
            </p:cNvSpPr>
            <p:nvPr/>
          </p:nvSpPr>
          <p:spPr bwMode="auto">
            <a:xfrm>
              <a:off x="13082657" y="2694227"/>
              <a:ext cx="638039" cy="167154"/>
            </a:xfrm>
            <a:custGeom>
              <a:avLst/>
              <a:gdLst>
                <a:gd name="T0" fmla="*/ 1562 w 1562"/>
                <a:gd name="T1" fmla="*/ 413 h 413"/>
                <a:gd name="T2" fmla="*/ 0 w 1562"/>
                <a:gd name="T3" fmla="*/ 36 h 413"/>
                <a:gd name="T4" fmla="*/ 11 w 1562"/>
                <a:gd name="T5" fmla="*/ 34 h 413"/>
                <a:gd name="T6" fmla="*/ 43 w 1562"/>
                <a:gd name="T7" fmla="*/ 28 h 413"/>
                <a:gd name="T8" fmla="*/ 94 w 1562"/>
                <a:gd name="T9" fmla="*/ 21 h 413"/>
                <a:gd name="T10" fmla="*/ 162 w 1562"/>
                <a:gd name="T11" fmla="*/ 13 h 413"/>
                <a:gd name="T12" fmla="*/ 201 w 1562"/>
                <a:gd name="T13" fmla="*/ 9 h 413"/>
                <a:gd name="T14" fmla="*/ 245 w 1562"/>
                <a:gd name="T15" fmla="*/ 5 h 413"/>
                <a:gd name="T16" fmla="*/ 291 w 1562"/>
                <a:gd name="T17" fmla="*/ 3 h 413"/>
                <a:gd name="T18" fmla="*/ 340 w 1562"/>
                <a:gd name="T19" fmla="*/ 1 h 413"/>
                <a:gd name="T20" fmla="*/ 392 w 1562"/>
                <a:gd name="T21" fmla="*/ 0 h 413"/>
                <a:gd name="T22" fmla="*/ 447 w 1562"/>
                <a:gd name="T23" fmla="*/ 0 h 413"/>
                <a:gd name="T24" fmla="*/ 503 w 1562"/>
                <a:gd name="T25" fmla="*/ 2 h 413"/>
                <a:gd name="T26" fmla="*/ 562 w 1562"/>
                <a:gd name="T27" fmla="*/ 5 h 413"/>
                <a:gd name="T28" fmla="*/ 623 w 1562"/>
                <a:gd name="T29" fmla="*/ 10 h 413"/>
                <a:gd name="T30" fmla="*/ 684 w 1562"/>
                <a:gd name="T31" fmla="*/ 16 h 413"/>
                <a:gd name="T32" fmla="*/ 747 w 1562"/>
                <a:gd name="T33" fmla="*/ 25 h 413"/>
                <a:gd name="T34" fmla="*/ 811 w 1562"/>
                <a:gd name="T35" fmla="*/ 36 h 413"/>
                <a:gd name="T36" fmla="*/ 877 w 1562"/>
                <a:gd name="T37" fmla="*/ 49 h 413"/>
                <a:gd name="T38" fmla="*/ 942 w 1562"/>
                <a:gd name="T39" fmla="*/ 66 h 413"/>
                <a:gd name="T40" fmla="*/ 1007 w 1562"/>
                <a:gd name="T41" fmla="*/ 85 h 413"/>
                <a:gd name="T42" fmla="*/ 1072 w 1562"/>
                <a:gd name="T43" fmla="*/ 107 h 413"/>
                <a:gd name="T44" fmla="*/ 1137 w 1562"/>
                <a:gd name="T45" fmla="*/ 132 h 413"/>
                <a:gd name="T46" fmla="*/ 1201 w 1562"/>
                <a:gd name="T47" fmla="*/ 161 h 413"/>
                <a:gd name="T48" fmla="*/ 1265 w 1562"/>
                <a:gd name="T49" fmla="*/ 193 h 413"/>
                <a:gd name="T50" fmla="*/ 1327 w 1562"/>
                <a:gd name="T51" fmla="*/ 228 h 413"/>
                <a:gd name="T52" fmla="*/ 1389 w 1562"/>
                <a:gd name="T53" fmla="*/ 268 h 413"/>
                <a:gd name="T54" fmla="*/ 1449 w 1562"/>
                <a:gd name="T55" fmla="*/ 312 h 413"/>
                <a:gd name="T56" fmla="*/ 1506 w 1562"/>
                <a:gd name="T57" fmla="*/ 361 h 413"/>
                <a:gd name="T58" fmla="*/ 1562 w 1562"/>
                <a:gd name="T59"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2" h="413">
                  <a:moveTo>
                    <a:pt x="1562" y="413"/>
                  </a:moveTo>
                  <a:lnTo>
                    <a:pt x="0" y="36"/>
                  </a:lnTo>
                  <a:lnTo>
                    <a:pt x="11" y="34"/>
                  </a:lnTo>
                  <a:lnTo>
                    <a:pt x="43" y="28"/>
                  </a:lnTo>
                  <a:lnTo>
                    <a:pt x="94" y="21"/>
                  </a:lnTo>
                  <a:lnTo>
                    <a:pt x="162" y="13"/>
                  </a:lnTo>
                  <a:lnTo>
                    <a:pt x="201" y="9"/>
                  </a:lnTo>
                  <a:lnTo>
                    <a:pt x="245" y="5"/>
                  </a:lnTo>
                  <a:lnTo>
                    <a:pt x="291" y="3"/>
                  </a:lnTo>
                  <a:lnTo>
                    <a:pt x="340" y="1"/>
                  </a:lnTo>
                  <a:lnTo>
                    <a:pt x="392" y="0"/>
                  </a:lnTo>
                  <a:lnTo>
                    <a:pt x="447" y="0"/>
                  </a:lnTo>
                  <a:lnTo>
                    <a:pt x="503" y="2"/>
                  </a:lnTo>
                  <a:lnTo>
                    <a:pt x="562" y="5"/>
                  </a:lnTo>
                  <a:lnTo>
                    <a:pt x="623" y="10"/>
                  </a:lnTo>
                  <a:lnTo>
                    <a:pt x="684" y="16"/>
                  </a:lnTo>
                  <a:lnTo>
                    <a:pt x="747" y="25"/>
                  </a:lnTo>
                  <a:lnTo>
                    <a:pt x="811" y="36"/>
                  </a:lnTo>
                  <a:lnTo>
                    <a:pt x="877" y="49"/>
                  </a:lnTo>
                  <a:lnTo>
                    <a:pt x="942" y="66"/>
                  </a:lnTo>
                  <a:lnTo>
                    <a:pt x="1007" y="85"/>
                  </a:lnTo>
                  <a:lnTo>
                    <a:pt x="1072" y="107"/>
                  </a:lnTo>
                  <a:lnTo>
                    <a:pt x="1137" y="132"/>
                  </a:lnTo>
                  <a:lnTo>
                    <a:pt x="1201" y="161"/>
                  </a:lnTo>
                  <a:lnTo>
                    <a:pt x="1265" y="193"/>
                  </a:lnTo>
                  <a:lnTo>
                    <a:pt x="1327" y="228"/>
                  </a:lnTo>
                  <a:lnTo>
                    <a:pt x="1389" y="268"/>
                  </a:lnTo>
                  <a:lnTo>
                    <a:pt x="1449" y="312"/>
                  </a:lnTo>
                  <a:lnTo>
                    <a:pt x="1506" y="361"/>
                  </a:lnTo>
                  <a:lnTo>
                    <a:pt x="1562" y="413"/>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45">
              <a:extLst>
                <a:ext uri="{FF2B5EF4-FFF2-40B4-BE49-F238E27FC236}">
                  <a16:creationId xmlns:a16="http://schemas.microsoft.com/office/drawing/2014/main" id="{83F1CCAB-4B83-BA3B-DA1A-CA16C4518FD1}"/>
                </a:ext>
              </a:extLst>
            </p:cNvPr>
            <p:cNvSpPr>
              <a:spLocks/>
            </p:cNvSpPr>
            <p:nvPr/>
          </p:nvSpPr>
          <p:spPr bwMode="auto">
            <a:xfrm>
              <a:off x="13082657" y="2708497"/>
              <a:ext cx="638039" cy="177346"/>
            </a:xfrm>
            <a:custGeom>
              <a:avLst/>
              <a:gdLst>
                <a:gd name="T0" fmla="*/ 1562 w 1562"/>
                <a:gd name="T1" fmla="*/ 377 h 438"/>
                <a:gd name="T2" fmla="*/ 0 w 1562"/>
                <a:gd name="T3" fmla="*/ 0 h 438"/>
                <a:gd name="T4" fmla="*/ 9 w 1562"/>
                <a:gd name="T5" fmla="*/ 8 h 438"/>
                <a:gd name="T6" fmla="*/ 34 w 1562"/>
                <a:gd name="T7" fmla="*/ 28 h 438"/>
                <a:gd name="T8" fmla="*/ 76 w 1562"/>
                <a:gd name="T9" fmla="*/ 58 h 438"/>
                <a:gd name="T10" fmla="*/ 133 w 1562"/>
                <a:gd name="T11" fmla="*/ 96 h 438"/>
                <a:gd name="T12" fmla="*/ 166 w 1562"/>
                <a:gd name="T13" fmla="*/ 117 h 438"/>
                <a:gd name="T14" fmla="*/ 203 w 1562"/>
                <a:gd name="T15" fmla="*/ 139 h 438"/>
                <a:gd name="T16" fmla="*/ 244 w 1562"/>
                <a:gd name="T17" fmla="*/ 164 h 438"/>
                <a:gd name="T18" fmla="*/ 287 w 1562"/>
                <a:gd name="T19" fmla="*/ 188 h 438"/>
                <a:gd name="T20" fmla="*/ 332 w 1562"/>
                <a:gd name="T21" fmla="*/ 212 h 438"/>
                <a:gd name="T22" fmla="*/ 381 w 1562"/>
                <a:gd name="T23" fmla="*/ 236 h 438"/>
                <a:gd name="T24" fmla="*/ 433 w 1562"/>
                <a:gd name="T25" fmla="*/ 262 h 438"/>
                <a:gd name="T26" fmla="*/ 486 w 1562"/>
                <a:gd name="T27" fmla="*/ 285 h 438"/>
                <a:gd name="T28" fmla="*/ 542 w 1562"/>
                <a:gd name="T29" fmla="*/ 308 h 438"/>
                <a:gd name="T30" fmla="*/ 599 w 1562"/>
                <a:gd name="T31" fmla="*/ 331 h 438"/>
                <a:gd name="T32" fmla="*/ 660 w 1562"/>
                <a:gd name="T33" fmla="*/ 351 h 438"/>
                <a:gd name="T34" fmla="*/ 722 w 1562"/>
                <a:gd name="T35" fmla="*/ 371 h 438"/>
                <a:gd name="T36" fmla="*/ 786 w 1562"/>
                <a:gd name="T37" fmla="*/ 389 h 438"/>
                <a:gd name="T38" fmla="*/ 851 w 1562"/>
                <a:gd name="T39" fmla="*/ 404 h 438"/>
                <a:gd name="T40" fmla="*/ 919 w 1562"/>
                <a:gd name="T41" fmla="*/ 416 h 438"/>
                <a:gd name="T42" fmla="*/ 986 w 1562"/>
                <a:gd name="T43" fmla="*/ 426 h 438"/>
                <a:gd name="T44" fmla="*/ 1056 w 1562"/>
                <a:gd name="T45" fmla="*/ 434 h 438"/>
                <a:gd name="T46" fmla="*/ 1126 w 1562"/>
                <a:gd name="T47" fmla="*/ 438 h 438"/>
                <a:gd name="T48" fmla="*/ 1197 w 1562"/>
                <a:gd name="T49" fmla="*/ 438 h 438"/>
                <a:gd name="T50" fmla="*/ 1270 w 1562"/>
                <a:gd name="T51" fmla="*/ 435 h 438"/>
                <a:gd name="T52" fmla="*/ 1342 w 1562"/>
                <a:gd name="T53" fmla="*/ 427 h 438"/>
                <a:gd name="T54" fmla="*/ 1416 w 1562"/>
                <a:gd name="T55" fmla="*/ 415 h 438"/>
                <a:gd name="T56" fmla="*/ 1488 w 1562"/>
                <a:gd name="T57" fmla="*/ 399 h 438"/>
                <a:gd name="T58" fmla="*/ 1562 w 1562"/>
                <a:gd name="T59" fmla="*/ 37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62" h="438">
                  <a:moveTo>
                    <a:pt x="1562" y="377"/>
                  </a:moveTo>
                  <a:lnTo>
                    <a:pt x="0" y="0"/>
                  </a:lnTo>
                  <a:lnTo>
                    <a:pt x="9" y="8"/>
                  </a:lnTo>
                  <a:lnTo>
                    <a:pt x="34" y="28"/>
                  </a:lnTo>
                  <a:lnTo>
                    <a:pt x="76" y="58"/>
                  </a:lnTo>
                  <a:lnTo>
                    <a:pt x="133" y="96"/>
                  </a:lnTo>
                  <a:lnTo>
                    <a:pt x="166" y="117"/>
                  </a:lnTo>
                  <a:lnTo>
                    <a:pt x="203" y="139"/>
                  </a:lnTo>
                  <a:lnTo>
                    <a:pt x="244" y="164"/>
                  </a:lnTo>
                  <a:lnTo>
                    <a:pt x="287" y="188"/>
                  </a:lnTo>
                  <a:lnTo>
                    <a:pt x="332" y="212"/>
                  </a:lnTo>
                  <a:lnTo>
                    <a:pt x="381" y="236"/>
                  </a:lnTo>
                  <a:lnTo>
                    <a:pt x="433" y="262"/>
                  </a:lnTo>
                  <a:lnTo>
                    <a:pt x="486" y="285"/>
                  </a:lnTo>
                  <a:lnTo>
                    <a:pt x="542" y="308"/>
                  </a:lnTo>
                  <a:lnTo>
                    <a:pt x="599" y="331"/>
                  </a:lnTo>
                  <a:lnTo>
                    <a:pt x="660" y="351"/>
                  </a:lnTo>
                  <a:lnTo>
                    <a:pt x="722" y="371"/>
                  </a:lnTo>
                  <a:lnTo>
                    <a:pt x="786" y="389"/>
                  </a:lnTo>
                  <a:lnTo>
                    <a:pt x="851" y="404"/>
                  </a:lnTo>
                  <a:lnTo>
                    <a:pt x="919" y="416"/>
                  </a:lnTo>
                  <a:lnTo>
                    <a:pt x="986" y="426"/>
                  </a:lnTo>
                  <a:lnTo>
                    <a:pt x="1056" y="434"/>
                  </a:lnTo>
                  <a:lnTo>
                    <a:pt x="1126" y="438"/>
                  </a:lnTo>
                  <a:lnTo>
                    <a:pt x="1197" y="438"/>
                  </a:lnTo>
                  <a:lnTo>
                    <a:pt x="1270" y="435"/>
                  </a:lnTo>
                  <a:lnTo>
                    <a:pt x="1342" y="427"/>
                  </a:lnTo>
                  <a:lnTo>
                    <a:pt x="1416" y="415"/>
                  </a:lnTo>
                  <a:lnTo>
                    <a:pt x="1488" y="399"/>
                  </a:lnTo>
                  <a:lnTo>
                    <a:pt x="1562" y="3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46">
              <a:extLst>
                <a:ext uri="{FF2B5EF4-FFF2-40B4-BE49-F238E27FC236}">
                  <a16:creationId xmlns:a16="http://schemas.microsoft.com/office/drawing/2014/main" id="{C39F597A-9960-72DB-638B-5A682E1838A8}"/>
                </a:ext>
              </a:extLst>
            </p:cNvPr>
            <p:cNvSpPr>
              <a:spLocks/>
            </p:cNvSpPr>
            <p:nvPr/>
          </p:nvSpPr>
          <p:spPr bwMode="auto">
            <a:xfrm>
              <a:off x="13023541" y="2747227"/>
              <a:ext cx="124347" cy="1897807"/>
            </a:xfrm>
            <a:custGeom>
              <a:avLst/>
              <a:gdLst>
                <a:gd name="T0" fmla="*/ 0 w 305"/>
                <a:gd name="T1" fmla="*/ 4653 h 4653"/>
                <a:gd name="T2" fmla="*/ 305 w 305"/>
                <a:gd name="T3" fmla="*/ 4653 h 4653"/>
                <a:gd name="T4" fmla="*/ 204 w 305"/>
                <a:gd name="T5" fmla="*/ 0 h 4653"/>
                <a:gd name="T6" fmla="*/ 101 w 305"/>
                <a:gd name="T7" fmla="*/ 0 h 4653"/>
                <a:gd name="T8" fmla="*/ 0 w 305"/>
                <a:gd name="T9" fmla="*/ 4653 h 4653"/>
              </a:gdLst>
              <a:ahLst/>
              <a:cxnLst>
                <a:cxn ang="0">
                  <a:pos x="T0" y="T1"/>
                </a:cxn>
                <a:cxn ang="0">
                  <a:pos x="T2" y="T3"/>
                </a:cxn>
                <a:cxn ang="0">
                  <a:pos x="T4" y="T5"/>
                </a:cxn>
                <a:cxn ang="0">
                  <a:pos x="T6" y="T7"/>
                </a:cxn>
                <a:cxn ang="0">
                  <a:pos x="T8" y="T9"/>
                </a:cxn>
              </a:cxnLst>
              <a:rect l="0" t="0" r="r" b="b"/>
              <a:pathLst>
                <a:path w="305" h="4653">
                  <a:moveTo>
                    <a:pt x="0" y="4653"/>
                  </a:moveTo>
                  <a:lnTo>
                    <a:pt x="305" y="4653"/>
                  </a:lnTo>
                  <a:lnTo>
                    <a:pt x="204" y="0"/>
                  </a:lnTo>
                  <a:lnTo>
                    <a:pt x="101" y="0"/>
                  </a:lnTo>
                  <a:lnTo>
                    <a:pt x="0" y="46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47">
              <a:extLst>
                <a:ext uri="{FF2B5EF4-FFF2-40B4-BE49-F238E27FC236}">
                  <a16:creationId xmlns:a16="http://schemas.microsoft.com/office/drawing/2014/main" id="{65D25FDF-9A7F-A358-F517-9C62F2450B49}"/>
                </a:ext>
              </a:extLst>
            </p:cNvPr>
            <p:cNvSpPr>
              <a:spLocks/>
            </p:cNvSpPr>
            <p:nvPr/>
          </p:nvSpPr>
          <p:spPr bwMode="auto">
            <a:xfrm>
              <a:off x="13023541" y="2747227"/>
              <a:ext cx="57077" cy="1897807"/>
            </a:xfrm>
            <a:custGeom>
              <a:avLst/>
              <a:gdLst>
                <a:gd name="T0" fmla="*/ 0 w 139"/>
                <a:gd name="T1" fmla="*/ 4653 h 4653"/>
                <a:gd name="T2" fmla="*/ 114 w 139"/>
                <a:gd name="T3" fmla="*/ 4653 h 4653"/>
                <a:gd name="T4" fmla="*/ 139 w 139"/>
                <a:gd name="T5" fmla="*/ 0 h 4653"/>
                <a:gd name="T6" fmla="*/ 101 w 139"/>
                <a:gd name="T7" fmla="*/ 0 h 4653"/>
                <a:gd name="T8" fmla="*/ 0 w 139"/>
                <a:gd name="T9" fmla="*/ 4653 h 4653"/>
              </a:gdLst>
              <a:ahLst/>
              <a:cxnLst>
                <a:cxn ang="0">
                  <a:pos x="T0" y="T1"/>
                </a:cxn>
                <a:cxn ang="0">
                  <a:pos x="T2" y="T3"/>
                </a:cxn>
                <a:cxn ang="0">
                  <a:pos x="T4" y="T5"/>
                </a:cxn>
                <a:cxn ang="0">
                  <a:pos x="T6" y="T7"/>
                </a:cxn>
                <a:cxn ang="0">
                  <a:pos x="T8" y="T9"/>
                </a:cxn>
              </a:cxnLst>
              <a:rect l="0" t="0" r="r" b="b"/>
              <a:pathLst>
                <a:path w="139" h="4653">
                  <a:moveTo>
                    <a:pt x="0" y="4653"/>
                  </a:moveTo>
                  <a:lnTo>
                    <a:pt x="114" y="4653"/>
                  </a:lnTo>
                  <a:lnTo>
                    <a:pt x="139" y="0"/>
                  </a:lnTo>
                  <a:lnTo>
                    <a:pt x="101" y="0"/>
                  </a:lnTo>
                  <a:lnTo>
                    <a:pt x="0" y="4653"/>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48">
              <a:extLst>
                <a:ext uri="{FF2B5EF4-FFF2-40B4-BE49-F238E27FC236}">
                  <a16:creationId xmlns:a16="http://schemas.microsoft.com/office/drawing/2014/main" id="{A12EB821-7630-6E7B-1139-9BD1A6F12A2C}"/>
                </a:ext>
              </a:extLst>
            </p:cNvPr>
            <p:cNvSpPr>
              <a:spLocks/>
            </p:cNvSpPr>
            <p:nvPr/>
          </p:nvSpPr>
          <p:spPr bwMode="auto">
            <a:xfrm>
              <a:off x="13017426" y="2653458"/>
              <a:ext cx="138615" cy="138615"/>
            </a:xfrm>
            <a:custGeom>
              <a:avLst/>
              <a:gdLst>
                <a:gd name="T0" fmla="*/ 2 w 342"/>
                <a:gd name="T1" fmla="*/ 188 h 342"/>
                <a:gd name="T2" fmla="*/ 8 w 342"/>
                <a:gd name="T3" fmla="*/ 221 h 342"/>
                <a:gd name="T4" fmla="*/ 21 w 342"/>
                <a:gd name="T5" fmla="*/ 252 h 342"/>
                <a:gd name="T6" fmla="*/ 39 w 342"/>
                <a:gd name="T7" fmla="*/ 279 h 342"/>
                <a:gd name="T8" fmla="*/ 62 w 342"/>
                <a:gd name="T9" fmla="*/ 302 h 342"/>
                <a:gd name="T10" fmla="*/ 90 w 342"/>
                <a:gd name="T11" fmla="*/ 321 h 342"/>
                <a:gd name="T12" fmla="*/ 120 w 342"/>
                <a:gd name="T13" fmla="*/ 334 h 342"/>
                <a:gd name="T14" fmla="*/ 153 w 342"/>
                <a:gd name="T15" fmla="*/ 340 h 342"/>
                <a:gd name="T16" fmla="*/ 188 w 342"/>
                <a:gd name="T17" fmla="*/ 340 h 342"/>
                <a:gd name="T18" fmla="*/ 221 w 342"/>
                <a:gd name="T19" fmla="*/ 334 h 342"/>
                <a:gd name="T20" fmla="*/ 252 w 342"/>
                <a:gd name="T21" fmla="*/ 321 h 342"/>
                <a:gd name="T22" fmla="*/ 280 w 342"/>
                <a:gd name="T23" fmla="*/ 302 h 342"/>
                <a:gd name="T24" fmla="*/ 302 w 342"/>
                <a:gd name="T25" fmla="*/ 279 h 342"/>
                <a:gd name="T26" fmla="*/ 321 w 342"/>
                <a:gd name="T27" fmla="*/ 252 h 342"/>
                <a:gd name="T28" fmla="*/ 334 w 342"/>
                <a:gd name="T29" fmla="*/ 221 h 342"/>
                <a:gd name="T30" fmla="*/ 341 w 342"/>
                <a:gd name="T31" fmla="*/ 188 h 342"/>
                <a:gd name="T32" fmla="*/ 341 w 342"/>
                <a:gd name="T33" fmla="*/ 154 h 342"/>
                <a:gd name="T34" fmla="*/ 334 w 342"/>
                <a:gd name="T35" fmla="*/ 120 h 342"/>
                <a:gd name="T36" fmla="*/ 321 w 342"/>
                <a:gd name="T37" fmla="*/ 90 h 342"/>
                <a:gd name="T38" fmla="*/ 302 w 342"/>
                <a:gd name="T39" fmla="*/ 62 h 342"/>
                <a:gd name="T40" fmla="*/ 280 w 342"/>
                <a:gd name="T41" fmla="*/ 39 h 342"/>
                <a:gd name="T42" fmla="*/ 252 w 342"/>
                <a:gd name="T43" fmla="*/ 21 h 342"/>
                <a:gd name="T44" fmla="*/ 221 w 342"/>
                <a:gd name="T45" fmla="*/ 8 h 342"/>
                <a:gd name="T46" fmla="*/ 188 w 342"/>
                <a:gd name="T47" fmla="*/ 2 h 342"/>
                <a:gd name="T48" fmla="*/ 153 w 342"/>
                <a:gd name="T49" fmla="*/ 2 h 342"/>
                <a:gd name="T50" fmla="*/ 120 w 342"/>
                <a:gd name="T51" fmla="*/ 8 h 342"/>
                <a:gd name="T52" fmla="*/ 90 w 342"/>
                <a:gd name="T53" fmla="*/ 21 h 342"/>
                <a:gd name="T54" fmla="*/ 62 w 342"/>
                <a:gd name="T55" fmla="*/ 39 h 342"/>
                <a:gd name="T56" fmla="*/ 39 w 342"/>
                <a:gd name="T57" fmla="*/ 62 h 342"/>
                <a:gd name="T58" fmla="*/ 21 w 342"/>
                <a:gd name="T59" fmla="*/ 90 h 342"/>
                <a:gd name="T60" fmla="*/ 8 w 342"/>
                <a:gd name="T61" fmla="*/ 120 h 342"/>
                <a:gd name="T62" fmla="*/ 2 w 342"/>
                <a:gd name="T63" fmla="*/ 15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342">
                  <a:moveTo>
                    <a:pt x="0" y="170"/>
                  </a:moveTo>
                  <a:lnTo>
                    <a:pt x="2" y="188"/>
                  </a:lnTo>
                  <a:lnTo>
                    <a:pt x="4" y="205"/>
                  </a:lnTo>
                  <a:lnTo>
                    <a:pt x="8" y="221"/>
                  </a:lnTo>
                  <a:lnTo>
                    <a:pt x="14" y="237"/>
                  </a:lnTo>
                  <a:lnTo>
                    <a:pt x="21" y="252"/>
                  </a:lnTo>
                  <a:lnTo>
                    <a:pt x="29" y="267"/>
                  </a:lnTo>
                  <a:lnTo>
                    <a:pt x="39" y="279"/>
                  </a:lnTo>
                  <a:lnTo>
                    <a:pt x="50" y="291"/>
                  </a:lnTo>
                  <a:lnTo>
                    <a:pt x="62" y="302"/>
                  </a:lnTo>
                  <a:lnTo>
                    <a:pt x="76" y="312"/>
                  </a:lnTo>
                  <a:lnTo>
                    <a:pt x="90" y="321"/>
                  </a:lnTo>
                  <a:lnTo>
                    <a:pt x="104" y="327"/>
                  </a:lnTo>
                  <a:lnTo>
                    <a:pt x="120" y="334"/>
                  </a:lnTo>
                  <a:lnTo>
                    <a:pt x="136" y="337"/>
                  </a:lnTo>
                  <a:lnTo>
                    <a:pt x="153" y="340"/>
                  </a:lnTo>
                  <a:lnTo>
                    <a:pt x="171" y="342"/>
                  </a:lnTo>
                  <a:lnTo>
                    <a:pt x="188" y="340"/>
                  </a:lnTo>
                  <a:lnTo>
                    <a:pt x="205" y="337"/>
                  </a:lnTo>
                  <a:lnTo>
                    <a:pt x="221" y="334"/>
                  </a:lnTo>
                  <a:lnTo>
                    <a:pt x="237" y="327"/>
                  </a:lnTo>
                  <a:lnTo>
                    <a:pt x="252" y="321"/>
                  </a:lnTo>
                  <a:lnTo>
                    <a:pt x="267" y="312"/>
                  </a:lnTo>
                  <a:lnTo>
                    <a:pt x="280" y="302"/>
                  </a:lnTo>
                  <a:lnTo>
                    <a:pt x="292" y="291"/>
                  </a:lnTo>
                  <a:lnTo>
                    <a:pt x="302" y="279"/>
                  </a:lnTo>
                  <a:lnTo>
                    <a:pt x="312" y="267"/>
                  </a:lnTo>
                  <a:lnTo>
                    <a:pt x="321" y="252"/>
                  </a:lnTo>
                  <a:lnTo>
                    <a:pt x="328" y="237"/>
                  </a:lnTo>
                  <a:lnTo>
                    <a:pt x="334" y="221"/>
                  </a:lnTo>
                  <a:lnTo>
                    <a:pt x="338" y="205"/>
                  </a:lnTo>
                  <a:lnTo>
                    <a:pt x="341" y="188"/>
                  </a:lnTo>
                  <a:lnTo>
                    <a:pt x="342" y="170"/>
                  </a:lnTo>
                  <a:lnTo>
                    <a:pt x="341" y="154"/>
                  </a:lnTo>
                  <a:lnTo>
                    <a:pt x="338" y="136"/>
                  </a:lnTo>
                  <a:lnTo>
                    <a:pt x="334" y="120"/>
                  </a:lnTo>
                  <a:lnTo>
                    <a:pt x="328" y="104"/>
                  </a:lnTo>
                  <a:lnTo>
                    <a:pt x="321" y="90"/>
                  </a:lnTo>
                  <a:lnTo>
                    <a:pt x="312" y="76"/>
                  </a:lnTo>
                  <a:lnTo>
                    <a:pt x="302" y="62"/>
                  </a:lnTo>
                  <a:lnTo>
                    <a:pt x="292" y="50"/>
                  </a:lnTo>
                  <a:lnTo>
                    <a:pt x="280" y="39"/>
                  </a:lnTo>
                  <a:lnTo>
                    <a:pt x="267" y="29"/>
                  </a:lnTo>
                  <a:lnTo>
                    <a:pt x="252" y="21"/>
                  </a:lnTo>
                  <a:lnTo>
                    <a:pt x="237" y="14"/>
                  </a:lnTo>
                  <a:lnTo>
                    <a:pt x="221" y="8"/>
                  </a:lnTo>
                  <a:lnTo>
                    <a:pt x="205" y="4"/>
                  </a:lnTo>
                  <a:lnTo>
                    <a:pt x="188" y="2"/>
                  </a:lnTo>
                  <a:lnTo>
                    <a:pt x="171" y="0"/>
                  </a:lnTo>
                  <a:lnTo>
                    <a:pt x="153" y="2"/>
                  </a:lnTo>
                  <a:lnTo>
                    <a:pt x="136" y="4"/>
                  </a:lnTo>
                  <a:lnTo>
                    <a:pt x="120" y="8"/>
                  </a:lnTo>
                  <a:lnTo>
                    <a:pt x="104" y="14"/>
                  </a:lnTo>
                  <a:lnTo>
                    <a:pt x="90" y="21"/>
                  </a:lnTo>
                  <a:lnTo>
                    <a:pt x="76" y="29"/>
                  </a:lnTo>
                  <a:lnTo>
                    <a:pt x="62" y="39"/>
                  </a:lnTo>
                  <a:lnTo>
                    <a:pt x="50" y="50"/>
                  </a:lnTo>
                  <a:lnTo>
                    <a:pt x="39" y="62"/>
                  </a:lnTo>
                  <a:lnTo>
                    <a:pt x="29" y="76"/>
                  </a:lnTo>
                  <a:lnTo>
                    <a:pt x="21" y="90"/>
                  </a:lnTo>
                  <a:lnTo>
                    <a:pt x="14" y="104"/>
                  </a:lnTo>
                  <a:lnTo>
                    <a:pt x="8" y="120"/>
                  </a:lnTo>
                  <a:lnTo>
                    <a:pt x="4" y="136"/>
                  </a:lnTo>
                  <a:lnTo>
                    <a:pt x="2" y="154"/>
                  </a:lnTo>
                  <a:lnTo>
                    <a:pt x="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49">
              <a:extLst>
                <a:ext uri="{FF2B5EF4-FFF2-40B4-BE49-F238E27FC236}">
                  <a16:creationId xmlns:a16="http://schemas.microsoft.com/office/drawing/2014/main" id="{9DCC0C30-7227-8B60-C7BC-7C4362BEAD26}"/>
                </a:ext>
              </a:extLst>
            </p:cNvPr>
            <p:cNvSpPr>
              <a:spLocks/>
            </p:cNvSpPr>
            <p:nvPr/>
          </p:nvSpPr>
          <p:spPr bwMode="auto">
            <a:xfrm>
              <a:off x="13033734" y="2669766"/>
              <a:ext cx="106000" cy="106000"/>
            </a:xfrm>
            <a:custGeom>
              <a:avLst/>
              <a:gdLst>
                <a:gd name="T0" fmla="*/ 1 w 259"/>
                <a:gd name="T1" fmla="*/ 143 h 259"/>
                <a:gd name="T2" fmla="*/ 7 w 259"/>
                <a:gd name="T3" fmla="*/ 168 h 259"/>
                <a:gd name="T4" fmla="*/ 16 w 259"/>
                <a:gd name="T5" fmla="*/ 191 h 259"/>
                <a:gd name="T6" fmla="*/ 30 w 259"/>
                <a:gd name="T7" fmla="*/ 212 h 259"/>
                <a:gd name="T8" fmla="*/ 48 w 259"/>
                <a:gd name="T9" fmla="*/ 229 h 259"/>
                <a:gd name="T10" fmla="*/ 69 w 259"/>
                <a:gd name="T11" fmla="*/ 243 h 259"/>
                <a:gd name="T12" fmla="*/ 91 w 259"/>
                <a:gd name="T13" fmla="*/ 253 h 259"/>
                <a:gd name="T14" fmla="*/ 116 w 259"/>
                <a:gd name="T15" fmla="*/ 259 h 259"/>
                <a:gd name="T16" fmla="*/ 143 w 259"/>
                <a:gd name="T17" fmla="*/ 259 h 259"/>
                <a:gd name="T18" fmla="*/ 168 w 259"/>
                <a:gd name="T19" fmla="*/ 253 h 259"/>
                <a:gd name="T20" fmla="*/ 191 w 259"/>
                <a:gd name="T21" fmla="*/ 243 h 259"/>
                <a:gd name="T22" fmla="*/ 212 w 259"/>
                <a:gd name="T23" fmla="*/ 229 h 259"/>
                <a:gd name="T24" fmla="*/ 230 w 259"/>
                <a:gd name="T25" fmla="*/ 212 h 259"/>
                <a:gd name="T26" fmla="*/ 243 w 259"/>
                <a:gd name="T27" fmla="*/ 191 h 259"/>
                <a:gd name="T28" fmla="*/ 253 w 259"/>
                <a:gd name="T29" fmla="*/ 168 h 259"/>
                <a:gd name="T30" fmla="*/ 259 w 259"/>
                <a:gd name="T31" fmla="*/ 143 h 259"/>
                <a:gd name="T32" fmla="*/ 259 w 259"/>
                <a:gd name="T33" fmla="*/ 116 h 259"/>
                <a:gd name="T34" fmla="*/ 253 w 259"/>
                <a:gd name="T35" fmla="*/ 92 h 259"/>
                <a:gd name="T36" fmla="*/ 243 w 259"/>
                <a:gd name="T37" fmla="*/ 69 h 259"/>
                <a:gd name="T38" fmla="*/ 230 w 259"/>
                <a:gd name="T39" fmla="*/ 48 h 259"/>
                <a:gd name="T40" fmla="*/ 212 w 259"/>
                <a:gd name="T41" fmla="*/ 30 h 259"/>
                <a:gd name="T42" fmla="*/ 191 w 259"/>
                <a:gd name="T43" fmla="*/ 17 h 259"/>
                <a:gd name="T44" fmla="*/ 168 w 259"/>
                <a:gd name="T45" fmla="*/ 7 h 259"/>
                <a:gd name="T46" fmla="*/ 143 w 259"/>
                <a:gd name="T47" fmla="*/ 1 h 259"/>
                <a:gd name="T48" fmla="*/ 116 w 259"/>
                <a:gd name="T49" fmla="*/ 1 h 259"/>
                <a:gd name="T50" fmla="*/ 91 w 259"/>
                <a:gd name="T51" fmla="*/ 7 h 259"/>
                <a:gd name="T52" fmla="*/ 69 w 259"/>
                <a:gd name="T53" fmla="*/ 17 h 259"/>
                <a:gd name="T54" fmla="*/ 48 w 259"/>
                <a:gd name="T55" fmla="*/ 30 h 259"/>
                <a:gd name="T56" fmla="*/ 30 w 259"/>
                <a:gd name="T57" fmla="*/ 48 h 259"/>
                <a:gd name="T58" fmla="*/ 16 w 259"/>
                <a:gd name="T59" fmla="*/ 69 h 259"/>
                <a:gd name="T60" fmla="*/ 7 w 259"/>
                <a:gd name="T61" fmla="*/ 92 h 259"/>
                <a:gd name="T62" fmla="*/ 1 w 259"/>
                <a:gd name="T63" fmla="*/ 11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9" h="259">
                  <a:moveTo>
                    <a:pt x="0" y="129"/>
                  </a:moveTo>
                  <a:lnTo>
                    <a:pt x="1" y="143"/>
                  </a:lnTo>
                  <a:lnTo>
                    <a:pt x="4" y="156"/>
                  </a:lnTo>
                  <a:lnTo>
                    <a:pt x="7" y="168"/>
                  </a:lnTo>
                  <a:lnTo>
                    <a:pt x="11" y="180"/>
                  </a:lnTo>
                  <a:lnTo>
                    <a:pt x="16" y="191"/>
                  </a:lnTo>
                  <a:lnTo>
                    <a:pt x="22" y="202"/>
                  </a:lnTo>
                  <a:lnTo>
                    <a:pt x="30" y="212"/>
                  </a:lnTo>
                  <a:lnTo>
                    <a:pt x="39" y="221"/>
                  </a:lnTo>
                  <a:lnTo>
                    <a:pt x="48" y="229"/>
                  </a:lnTo>
                  <a:lnTo>
                    <a:pt x="58" y="237"/>
                  </a:lnTo>
                  <a:lnTo>
                    <a:pt x="69" y="243"/>
                  </a:lnTo>
                  <a:lnTo>
                    <a:pt x="80" y="249"/>
                  </a:lnTo>
                  <a:lnTo>
                    <a:pt x="91" y="253"/>
                  </a:lnTo>
                  <a:lnTo>
                    <a:pt x="104" y="256"/>
                  </a:lnTo>
                  <a:lnTo>
                    <a:pt x="116" y="259"/>
                  </a:lnTo>
                  <a:lnTo>
                    <a:pt x="130" y="259"/>
                  </a:lnTo>
                  <a:lnTo>
                    <a:pt x="143" y="259"/>
                  </a:lnTo>
                  <a:lnTo>
                    <a:pt x="156" y="256"/>
                  </a:lnTo>
                  <a:lnTo>
                    <a:pt x="168" y="253"/>
                  </a:lnTo>
                  <a:lnTo>
                    <a:pt x="180" y="249"/>
                  </a:lnTo>
                  <a:lnTo>
                    <a:pt x="191" y="243"/>
                  </a:lnTo>
                  <a:lnTo>
                    <a:pt x="202" y="237"/>
                  </a:lnTo>
                  <a:lnTo>
                    <a:pt x="212" y="229"/>
                  </a:lnTo>
                  <a:lnTo>
                    <a:pt x="221" y="221"/>
                  </a:lnTo>
                  <a:lnTo>
                    <a:pt x="230" y="212"/>
                  </a:lnTo>
                  <a:lnTo>
                    <a:pt x="237" y="202"/>
                  </a:lnTo>
                  <a:lnTo>
                    <a:pt x="243" y="191"/>
                  </a:lnTo>
                  <a:lnTo>
                    <a:pt x="249" y="180"/>
                  </a:lnTo>
                  <a:lnTo>
                    <a:pt x="253" y="168"/>
                  </a:lnTo>
                  <a:lnTo>
                    <a:pt x="257" y="156"/>
                  </a:lnTo>
                  <a:lnTo>
                    <a:pt x="259" y="143"/>
                  </a:lnTo>
                  <a:lnTo>
                    <a:pt x="259" y="129"/>
                  </a:lnTo>
                  <a:lnTo>
                    <a:pt x="259" y="116"/>
                  </a:lnTo>
                  <a:lnTo>
                    <a:pt x="257" y="104"/>
                  </a:lnTo>
                  <a:lnTo>
                    <a:pt x="253" y="92"/>
                  </a:lnTo>
                  <a:lnTo>
                    <a:pt x="249" y="80"/>
                  </a:lnTo>
                  <a:lnTo>
                    <a:pt x="243" y="69"/>
                  </a:lnTo>
                  <a:lnTo>
                    <a:pt x="237" y="58"/>
                  </a:lnTo>
                  <a:lnTo>
                    <a:pt x="230" y="48"/>
                  </a:lnTo>
                  <a:lnTo>
                    <a:pt x="221" y="39"/>
                  </a:lnTo>
                  <a:lnTo>
                    <a:pt x="212" y="30"/>
                  </a:lnTo>
                  <a:lnTo>
                    <a:pt x="202" y="22"/>
                  </a:lnTo>
                  <a:lnTo>
                    <a:pt x="191" y="17"/>
                  </a:lnTo>
                  <a:lnTo>
                    <a:pt x="180" y="11"/>
                  </a:lnTo>
                  <a:lnTo>
                    <a:pt x="168" y="7"/>
                  </a:lnTo>
                  <a:lnTo>
                    <a:pt x="156" y="4"/>
                  </a:lnTo>
                  <a:lnTo>
                    <a:pt x="143" y="1"/>
                  </a:lnTo>
                  <a:lnTo>
                    <a:pt x="130" y="0"/>
                  </a:lnTo>
                  <a:lnTo>
                    <a:pt x="116" y="1"/>
                  </a:lnTo>
                  <a:lnTo>
                    <a:pt x="104" y="4"/>
                  </a:lnTo>
                  <a:lnTo>
                    <a:pt x="91" y="7"/>
                  </a:lnTo>
                  <a:lnTo>
                    <a:pt x="80" y="11"/>
                  </a:lnTo>
                  <a:lnTo>
                    <a:pt x="69" y="17"/>
                  </a:lnTo>
                  <a:lnTo>
                    <a:pt x="58" y="22"/>
                  </a:lnTo>
                  <a:lnTo>
                    <a:pt x="48" y="30"/>
                  </a:lnTo>
                  <a:lnTo>
                    <a:pt x="39" y="39"/>
                  </a:lnTo>
                  <a:lnTo>
                    <a:pt x="30" y="48"/>
                  </a:lnTo>
                  <a:lnTo>
                    <a:pt x="22" y="58"/>
                  </a:lnTo>
                  <a:lnTo>
                    <a:pt x="16" y="69"/>
                  </a:lnTo>
                  <a:lnTo>
                    <a:pt x="11" y="80"/>
                  </a:lnTo>
                  <a:lnTo>
                    <a:pt x="7" y="92"/>
                  </a:lnTo>
                  <a:lnTo>
                    <a:pt x="4" y="104"/>
                  </a:lnTo>
                  <a:lnTo>
                    <a:pt x="1" y="116"/>
                  </a:lnTo>
                  <a:lnTo>
                    <a:pt x="0" y="129"/>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50">
              <a:extLst>
                <a:ext uri="{FF2B5EF4-FFF2-40B4-BE49-F238E27FC236}">
                  <a16:creationId xmlns:a16="http://schemas.microsoft.com/office/drawing/2014/main" id="{A7155A13-559A-56CD-2464-599A0C97363E}"/>
                </a:ext>
              </a:extLst>
            </p:cNvPr>
            <p:cNvSpPr>
              <a:spLocks/>
            </p:cNvSpPr>
            <p:nvPr/>
          </p:nvSpPr>
          <p:spPr bwMode="auto">
            <a:xfrm>
              <a:off x="13033734" y="2673843"/>
              <a:ext cx="85615" cy="101923"/>
            </a:xfrm>
            <a:custGeom>
              <a:avLst/>
              <a:gdLst>
                <a:gd name="T0" fmla="*/ 74 w 212"/>
                <a:gd name="T1" fmla="*/ 9 h 249"/>
                <a:gd name="T2" fmla="*/ 58 w 212"/>
                <a:gd name="T3" fmla="*/ 31 h 249"/>
                <a:gd name="T4" fmla="*/ 46 w 212"/>
                <a:gd name="T5" fmla="*/ 55 h 249"/>
                <a:gd name="T6" fmla="*/ 39 w 212"/>
                <a:gd name="T7" fmla="*/ 82 h 249"/>
                <a:gd name="T8" fmla="*/ 39 w 212"/>
                <a:gd name="T9" fmla="*/ 110 h 249"/>
                <a:gd name="T10" fmla="*/ 43 w 212"/>
                <a:gd name="T11" fmla="*/ 135 h 249"/>
                <a:gd name="T12" fmla="*/ 53 w 212"/>
                <a:gd name="T13" fmla="*/ 158 h 249"/>
                <a:gd name="T14" fmla="*/ 68 w 212"/>
                <a:gd name="T15" fmla="*/ 179 h 249"/>
                <a:gd name="T16" fmla="*/ 85 w 212"/>
                <a:gd name="T17" fmla="*/ 197 h 249"/>
                <a:gd name="T18" fmla="*/ 105 w 212"/>
                <a:gd name="T19" fmla="*/ 210 h 249"/>
                <a:gd name="T20" fmla="*/ 128 w 212"/>
                <a:gd name="T21" fmla="*/ 220 h 249"/>
                <a:gd name="T22" fmla="*/ 154 w 212"/>
                <a:gd name="T23" fmla="*/ 225 h 249"/>
                <a:gd name="T24" fmla="*/ 179 w 212"/>
                <a:gd name="T25" fmla="*/ 225 h 249"/>
                <a:gd name="T26" fmla="*/ 202 w 212"/>
                <a:gd name="T27" fmla="*/ 220 h 249"/>
                <a:gd name="T28" fmla="*/ 204 w 212"/>
                <a:gd name="T29" fmla="*/ 223 h 249"/>
                <a:gd name="T30" fmla="*/ 185 w 212"/>
                <a:gd name="T31" fmla="*/ 235 h 249"/>
                <a:gd name="T32" fmla="*/ 164 w 212"/>
                <a:gd name="T33" fmla="*/ 244 h 249"/>
                <a:gd name="T34" fmla="*/ 142 w 212"/>
                <a:gd name="T35" fmla="*/ 249 h 249"/>
                <a:gd name="T36" fmla="*/ 116 w 212"/>
                <a:gd name="T37" fmla="*/ 249 h 249"/>
                <a:gd name="T38" fmla="*/ 91 w 212"/>
                <a:gd name="T39" fmla="*/ 243 h 249"/>
                <a:gd name="T40" fmla="*/ 69 w 212"/>
                <a:gd name="T41" fmla="*/ 233 h 249"/>
                <a:gd name="T42" fmla="*/ 48 w 212"/>
                <a:gd name="T43" fmla="*/ 219 h 249"/>
                <a:gd name="T44" fmla="*/ 30 w 212"/>
                <a:gd name="T45" fmla="*/ 202 h 249"/>
                <a:gd name="T46" fmla="*/ 16 w 212"/>
                <a:gd name="T47" fmla="*/ 181 h 249"/>
                <a:gd name="T48" fmla="*/ 7 w 212"/>
                <a:gd name="T49" fmla="*/ 158 h 249"/>
                <a:gd name="T50" fmla="*/ 1 w 212"/>
                <a:gd name="T51" fmla="*/ 133 h 249"/>
                <a:gd name="T52" fmla="*/ 1 w 212"/>
                <a:gd name="T53" fmla="*/ 110 h 249"/>
                <a:gd name="T54" fmla="*/ 5 w 212"/>
                <a:gd name="T55" fmla="*/ 90 h 249"/>
                <a:gd name="T56" fmla="*/ 10 w 212"/>
                <a:gd name="T57" fmla="*/ 71 h 249"/>
                <a:gd name="T58" fmla="*/ 19 w 212"/>
                <a:gd name="T59" fmla="*/ 54 h 249"/>
                <a:gd name="T60" fmla="*/ 30 w 212"/>
                <a:gd name="T61" fmla="*/ 39 h 249"/>
                <a:gd name="T62" fmla="*/ 43 w 212"/>
                <a:gd name="T63" fmla="*/ 25 h 249"/>
                <a:gd name="T64" fmla="*/ 59 w 212"/>
                <a:gd name="T65" fmla="*/ 13 h 249"/>
                <a:gd name="T66" fmla="*/ 75 w 212"/>
                <a:gd name="T67" fmla="*/ 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249">
                  <a:moveTo>
                    <a:pt x="84" y="0"/>
                  </a:moveTo>
                  <a:lnTo>
                    <a:pt x="74" y="9"/>
                  </a:lnTo>
                  <a:lnTo>
                    <a:pt x="66" y="19"/>
                  </a:lnTo>
                  <a:lnTo>
                    <a:pt x="58" y="31"/>
                  </a:lnTo>
                  <a:lnTo>
                    <a:pt x="51" y="42"/>
                  </a:lnTo>
                  <a:lnTo>
                    <a:pt x="46" y="55"/>
                  </a:lnTo>
                  <a:lnTo>
                    <a:pt x="41" y="69"/>
                  </a:lnTo>
                  <a:lnTo>
                    <a:pt x="39" y="82"/>
                  </a:lnTo>
                  <a:lnTo>
                    <a:pt x="38" y="97"/>
                  </a:lnTo>
                  <a:lnTo>
                    <a:pt x="39" y="110"/>
                  </a:lnTo>
                  <a:lnTo>
                    <a:pt x="41" y="123"/>
                  </a:lnTo>
                  <a:lnTo>
                    <a:pt x="43" y="135"/>
                  </a:lnTo>
                  <a:lnTo>
                    <a:pt x="48" y="147"/>
                  </a:lnTo>
                  <a:lnTo>
                    <a:pt x="53" y="158"/>
                  </a:lnTo>
                  <a:lnTo>
                    <a:pt x="60" y="169"/>
                  </a:lnTo>
                  <a:lnTo>
                    <a:pt x="68" y="179"/>
                  </a:lnTo>
                  <a:lnTo>
                    <a:pt x="75" y="188"/>
                  </a:lnTo>
                  <a:lnTo>
                    <a:pt x="85" y="197"/>
                  </a:lnTo>
                  <a:lnTo>
                    <a:pt x="95" y="203"/>
                  </a:lnTo>
                  <a:lnTo>
                    <a:pt x="105" y="210"/>
                  </a:lnTo>
                  <a:lnTo>
                    <a:pt x="117" y="216"/>
                  </a:lnTo>
                  <a:lnTo>
                    <a:pt x="128" y="220"/>
                  </a:lnTo>
                  <a:lnTo>
                    <a:pt x="141" y="223"/>
                  </a:lnTo>
                  <a:lnTo>
                    <a:pt x="154" y="225"/>
                  </a:lnTo>
                  <a:lnTo>
                    <a:pt x="167" y="225"/>
                  </a:lnTo>
                  <a:lnTo>
                    <a:pt x="179" y="225"/>
                  </a:lnTo>
                  <a:lnTo>
                    <a:pt x="190" y="223"/>
                  </a:lnTo>
                  <a:lnTo>
                    <a:pt x="202" y="220"/>
                  </a:lnTo>
                  <a:lnTo>
                    <a:pt x="212" y="217"/>
                  </a:lnTo>
                  <a:lnTo>
                    <a:pt x="204" y="223"/>
                  </a:lnTo>
                  <a:lnTo>
                    <a:pt x="195" y="230"/>
                  </a:lnTo>
                  <a:lnTo>
                    <a:pt x="185" y="235"/>
                  </a:lnTo>
                  <a:lnTo>
                    <a:pt x="175" y="240"/>
                  </a:lnTo>
                  <a:lnTo>
                    <a:pt x="164" y="244"/>
                  </a:lnTo>
                  <a:lnTo>
                    <a:pt x="153" y="246"/>
                  </a:lnTo>
                  <a:lnTo>
                    <a:pt x="142" y="249"/>
                  </a:lnTo>
                  <a:lnTo>
                    <a:pt x="130" y="249"/>
                  </a:lnTo>
                  <a:lnTo>
                    <a:pt x="116" y="249"/>
                  </a:lnTo>
                  <a:lnTo>
                    <a:pt x="104" y="246"/>
                  </a:lnTo>
                  <a:lnTo>
                    <a:pt x="91" y="243"/>
                  </a:lnTo>
                  <a:lnTo>
                    <a:pt x="80" y="239"/>
                  </a:lnTo>
                  <a:lnTo>
                    <a:pt x="69" y="233"/>
                  </a:lnTo>
                  <a:lnTo>
                    <a:pt x="58" y="227"/>
                  </a:lnTo>
                  <a:lnTo>
                    <a:pt x="48" y="219"/>
                  </a:lnTo>
                  <a:lnTo>
                    <a:pt x="39" y="211"/>
                  </a:lnTo>
                  <a:lnTo>
                    <a:pt x="30" y="202"/>
                  </a:lnTo>
                  <a:lnTo>
                    <a:pt x="22" y="192"/>
                  </a:lnTo>
                  <a:lnTo>
                    <a:pt x="16" y="181"/>
                  </a:lnTo>
                  <a:lnTo>
                    <a:pt x="11" y="170"/>
                  </a:lnTo>
                  <a:lnTo>
                    <a:pt x="7" y="158"/>
                  </a:lnTo>
                  <a:lnTo>
                    <a:pt x="4" y="146"/>
                  </a:lnTo>
                  <a:lnTo>
                    <a:pt x="1" y="133"/>
                  </a:lnTo>
                  <a:lnTo>
                    <a:pt x="0" y="119"/>
                  </a:lnTo>
                  <a:lnTo>
                    <a:pt x="1" y="110"/>
                  </a:lnTo>
                  <a:lnTo>
                    <a:pt x="3" y="100"/>
                  </a:lnTo>
                  <a:lnTo>
                    <a:pt x="5" y="90"/>
                  </a:lnTo>
                  <a:lnTo>
                    <a:pt x="7" y="81"/>
                  </a:lnTo>
                  <a:lnTo>
                    <a:pt x="10" y="71"/>
                  </a:lnTo>
                  <a:lnTo>
                    <a:pt x="15" y="62"/>
                  </a:lnTo>
                  <a:lnTo>
                    <a:pt x="19" y="54"/>
                  </a:lnTo>
                  <a:lnTo>
                    <a:pt x="25" y="47"/>
                  </a:lnTo>
                  <a:lnTo>
                    <a:pt x="30" y="39"/>
                  </a:lnTo>
                  <a:lnTo>
                    <a:pt x="37" y="31"/>
                  </a:lnTo>
                  <a:lnTo>
                    <a:pt x="43" y="25"/>
                  </a:lnTo>
                  <a:lnTo>
                    <a:pt x="51" y="19"/>
                  </a:lnTo>
                  <a:lnTo>
                    <a:pt x="59" y="13"/>
                  </a:lnTo>
                  <a:lnTo>
                    <a:pt x="67" y="8"/>
                  </a:lnTo>
                  <a:lnTo>
                    <a:pt x="75" y="4"/>
                  </a:lnTo>
                  <a:lnTo>
                    <a:pt x="84"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51">
              <a:extLst>
                <a:ext uri="{FF2B5EF4-FFF2-40B4-BE49-F238E27FC236}">
                  <a16:creationId xmlns:a16="http://schemas.microsoft.com/office/drawing/2014/main" id="{F31C50B5-D77B-778A-5D0A-AB91D2077944}"/>
                </a:ext>
              </a:extLst>
            </p:cNvPr>
            <p:cNvSpPr>
              <a:spLocks/>
            </p:cNvSpPr>
            <p:nvPr/>
          </p:nvSpPr>
          <p:spPr bwMode="auto">
            <a:xfrm>
              <a:off x="12921618" y="4587959"/>
              <a:ext cx="326154" cy="91730"/>
            </a:xfrm>
            <a:custGeom>
              <a:avLst/>
              <a:gdLst>
                <a:gd name="T0" fmla="*/ 0 w 802"/>
                <a:gd name="T1" fmla="*/ 213 h 226"/>
                <a:gd name="T2" fmla="*/ 5 w 802"/>
                <a:gd name="T3" fmla="*/ 191 h 226"/>
                <a:gd name="T4" fmla="*/ 13 w 802"/>
                <a:gd name="T5" fmla="*/ 169 h 226"/>
                <a:gd name="T6" fmla="*/ 25 w 802"/>
                <a:gd name="T7" fmla="*/ 148 h 226"/>
                <a:gd name="T8" fmla="*/ 39 w 802"/>
                <a:gd name="T9" fmla="*/ 128 h 226"/>
                <a:gd name="T10" fmla="*/ 58 w 802"/>
                <a:gd name="T11" fmla="*/ 109 h 226"/>
                <a:gd name="T12" fmla="*/ 80 w 802"/>
                <a:gd name="T13" fmla="*/ 91 h 226"/>
                <a:gd name="T14" fmla="*/ 104 w 802"/>
                <a:gd name="T15" fmla="*/ 74 h 226"/>
                <a:gd name="T16" fmla="*/ 132 w 802"/>
                <a:gd name="T17" fmla="*/ 59 h 226"/>
                <a:gd name="T18" fmla="*/ 162 w 802"/>
                <a:gd name="T19" fmla="*/ 46 h 226"/>
                <a:gd name="T20" fmla="*/ 194 w 802"/>
                <a:gd name="T21" fmla="*/ 33 h 226"/>
                <a:gd name="T22" fmla="*/ 227 w 802"/>
                <a:gd name="T23" fmla="*/ 22 h 226"/>
                <a:gd name="T24" fmla="*/ 263 w 802"/>
                <a:gd name="T25" fmla="*/ 15 h 226"/>
                <a:gd name="T26" fmla="*/ 301 w 802"/>
                <a:gd name="T27" fmla="*/ 8 h 226"/>
                <a:gd name="T28" fmla="*/ 341 w 802"/>
                <a:gd name="T29" fmla="*/ 4 h 226"/>
                <a:gd name="T30" fmla="*/ 380 w 802"/>
                <a:gd name="T31" fmla="*/ 1 h 226"/>
                <a:gd name="T32" fmla="*/ 422 w 802"/>
                <a:gd name="T33" fmla="*/ 1 h 226"/>
                <a:gd name="T34" fmla="*/ 462 w 802"/>
                <a:gd name="T35" fmla="*/ 4 h 226"/>
                <a:gd name="T36" fmla="*/ 502 w 802"/>
                <a:gd name="T37" fmla="*/ 8 h 226"/>
                <a:gd name="T38" fmla="*/ 539 w 802"/>
                <a:gd name="T39" fmla="*/ 15 h 226"/>
                <a:gd name="T40" fmla="*/ 575 w 802"/>
                <a:gd name="T41" fmla="*/ 22 h 226"/>
                <a:gd name="T42" fmla="*/ 609 w 802"/>
                <a:gd name="T43" fmla="*/ 33 h 226"/>
                <a:gd name="T44" fmla="*/ 641 w 802"/>
                <a:gd name="T45" fmla="*/ 46 h 226"/>
                <a:gd name="T46" fmla="*/ 671 w 802"/>
                <a:gd name="T47" fmla="*/ 59 h 226"/>
                <a:gd name="T48" fmla="*/ 698 w 802"/>
                <a:gd name="T49" fmla="*/ 74 h 226"/>
                <a:gd name="T50" fmla="*/ 723 w 802"/>
                <a:gd name="T51" fmla="*/ 91 h 226"/>
                <a:gd name="T52" fmla="*/ 745 w 802"/>
                <a:gd name="T53" fmla="*/ 109 h 226"/>
                <a:gd name="T54" fmla="*/ 762 w 802"/>
                <a:gd name="T55" fmla="*/ 128 h 226"/>
                <a:gd name="T56" fmla="*/ 778 w 802"/>
                <a:gd name="T57" fmla="*/ 148 h 226"/>
                <a:gd name="T58" fmla="*/ 790 w 802"/>
                <a:gd name="T59" fmla="*/ 169 h 226"/>
                <a:gd name="T60" fmla="*/ 798 w 802"/>
                <a:gd name="T61" fmla="*/ 191 h 226"/>
                <a:gd name="T62" fmla="*/ 802 w 802"/>
                <a:gd name="T63" fmla="*/ 213 h 226"/>
                <a:gd name="T64" fmla="*/ 0 w 802"/>
                <a:gd name="T65"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2" h="226">
                  <a:moveTo>
                    <a:pt x="0" y="226"/>
                  </a:moveTo>
                  <a:lnTo>
                    <a:pt x="0" y="213"/>
                  </a:lnTo>
                  <a:lnTo>
                    <a:pt x="3" y="202"/>
                  </a:lnTo>
                  <a:lnTo>
                    <a:pt x="5" y="191"/>
                  </a:lnTo>
                  <a:lnTo>
                    <a:pt x="8" y="180"/>
                  </a:lnTo>
                  <a:lnTo>
                    <a:pt x="13" y="169"/>
                  </a:lnTo>
                  <a:lnTo>
                    <a:pt x="18" y="158"/>
                  </a:lnTo>
                  <a:lnTo>
                    <a:pt x="25" y="148"/>
                  </a:lnTo>
                  <a:lnTo>
                    <a:pt x="31" y="138"/>
                  </a:lnTo>
                  <a:lnTo>
                    <a:pt x="39" y="128"/>
                  </a:lnTo>
                  <a:lnTo>
                    <a:pt x="48" y="118"/>
                  </a:lnTo>
                  <a:lnTo>
                    <a:pt x="58" y="109"/>
                  </a:lnTo>
                  <a:lnTo>
                    <a:pt x="69" y="100"/>
                  </a:lnTo>
                  <a:lnTo>
                    <a:pt x="80" y="91"/>
                  </a:lnTo>
                  <a:lnTo>
                    <a:pt x="92" y="82"/>
                  </a:lnTo>
                  <a:lnTo>
                    <a:pt x="104" y="74"/>
                  </a:lnTo>
                  <a:lnTo>
                    <a:pt x="117" y="67"/>
                  </a:lnTo>
                  <a:lnTo>
                    <a:pt x="132" y="59"/>
                  </a:lnTo>
                  <a:lnTo>
                    <a:pt x="146" y="52"/>
                  </a:lnTo>
                  <a:lnTo>
                    <a:pt x="162" y="46"/>
                  </a:lnTo>
                  <a:lnTo>
                    <a:pt x="177" y="39"/>
                  </a:lnTo>
                  <a:lnTo>
                    <a:pt x="194" y="33"/>
                  </a:lnTo>
                  <a:lnTo>
                    <a:pt x="210" y="28"/>
                  </a:lnTo>
                  <a:lnTo>
                    <a:pt x="227" y="22"/>
                  </a:lnTo>
                  <a:lnTo>
                    <a:pt x="246" y="18"/>
                  </a:lnTo>
                  <a:lnTo>
                    <a:pt x="263" y="15"/>
                  </a:lnTo>
                  <a:lnTo>
                    <a:pt x="282" y="10"/>
                  </a:lnTo>
                  <a:lnTo>
                    <a:pt x="301" y="8"/>
                  </a:lnTo>
                  <a:lnTo>
                    <a:pt x="321" y="5"/>
                  </a:lnTo>
                  <a:lnTo>
                    <a:pt x="341" y="4"/>
                  </a:lnTo>
                  <a:lnTo>
                    <a:pt x="360" y="1"/>
                  </a:lnTo>
                  <a:lnTo>
                    <a:pt x="380" y="1"/>
                  </a:lnTo>
                  <a:lnTo>
                    <a:pt x="401" y="0"/>
                  </a:lnTo>
                  <a:lnTo>
                    <a:pt x="422" y="1"/>
                  </a:lnTo>
                  <a:lnTo>
                    <a:pt x="442" y="1"/>
                  </a:lnTo>
                  <a:lnTo>
                    <a:pt x="462" y="4"/>
                  </a:lnTo>
                  <a:lnTo>
                    <a:pt x="482" y="5"/>
                  </a:lnTo>
                  <a:lnTo>
                    <a:pt x="502" y="8"/>
                  </a:lnTo>
                  <a:lnTo>
                    <a:pt x="521" y="10"/>
                  </a:lnTo>
                  <a:lnTo>
                    <a:pt x="539" y="15"/>
                  </a:lnTo>
                  <a:lnTo>
                    <a:pt x="557" y="18"/>
                  </a:lnTo>
                  <a:lnTo>
                    <a:pt x="575" y="22"/>
                  </a:lnTo>
                  <a:lnTo>
                    <a:pt x="592" y="28"/>
                  </a:lnTo>
                  <a:lnTo>
                    <a:pt x="609" y="33"/>
                  </a:lnTo>
                  <a:lnTo>
                    <a:pt x="625" y="39"/>
                  </a:lnTo>
                  <a:lnTo>
                    <a:pt x="641" y="46"/>
                  </a:lnTo>
                  <a:lnTo>
                    <a:pt x="656" y="52"/>
                  </a:lnTo>
                  <a:lnTo>
                    <a:pt x="671" y="59"/>
                  </a:lnTo>
                  <a:lnTo>
                    <a:pt x="685" y="67"/>
                  </a:lnTo>
                  <a:lnTo>
                    <a:pt x="698" y="74"/>
                  </a:lnTo>
                  <a:lnTo>
                    <a:pt x="710" y="82"/>
                  </a:lnTo>
                  <a:lnTo>
                    <a:pt x="723" y="91"/>
                  </a:lnTo>
                  <a:lnTo>
                    <a:pt x="734" y="100"/>
                  </a:lnTo>
                  <a:lnTo>
                    <a:pt x="745" y="109"/>
                  </a:lnTo>
                  <a:lnTo>
                    <a:pt x="754" y="118"/>
                  </a:lnTo>
                  <a:lnTo>
                    <a:pt x="762" y="128"/>
                  </a:lnTo>
                  <a:lnTo>
                    <a:pt x="771" y="138"/>
                  </a:lnTo>
                  <a:lnTo>
                    <a:pt x="778" y="148"/>
                  </a:lnTo>
                  <a:lnTo>
                    <a:pt x="784" y="158"/>
                  </a:lnTo>
                  <a:lnTo>
                    <a:pt x="790" y="169"/>
                  </a:lnTo>
                  <a:lnTo>
                    <a:pt x="794" y="180"/>
                  </a:lnTo>
                  <a:lnTo>
                    <a:pt x="798" y="191"/>
                  </a:lnTo>
                  <a:lnTo>
                    <a:pt x="800" y="202"/>
                  </a:lnTo>
                  <a:lnTo>
                    <a:pt x="802" y="213"/>
                  </a:lnTo>
                  <a:lnTo>
                    <a:pt x="802" y="226"/>
                  </a:lnTo>
                  <a:lnTo>
                    <a:pt x="0" y="226"/>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52">
              <a:extLst>
                <a:ext uri="{FF2B5EF4-FFF2-40B4-BE49-F238E27FC236}">
                  <a16:creationId xmlns:a16="http://schemas.microsoft.com/office/drawing/2014/main" id="{38529E00-E886-0EB2-BFF1-5581B686DA57}"/>
                </a:ext>
              </a:extLst>
            </p:cNvPr>
            <p:cNvSpPr>
              <a:spLocks/>
            </p:cNvSpPr>
            <p:nvPr/>
          </p:nvSpPr>
          <p:spPr bwMode="auto">
            <a:xfrm>
              <a:off x="12921618" y="4587959"/>
              <a:ext cx="189578" cy="91730"/>
            </a:xfrm>
            <a:custGeom>
              <a:avLst/>
              <a:gdLst>
                <a:gd name="T0" fmla="*/ 401 w 463"/>
                <a:gd name="T1" fmla="*/ 0 h 226"/>
                <a:gd name="T2" fmla="*/ 417 w 463"/>
                <a:gd name="T3" fmla="*/ 1 h 226"/>
                <a:gd name="T4" fmla="*/ 432 w 463"/>
                <a:gd name="T5" fmla="*/ 1 h 226"/>
                <a:gd name="T6" fmla="*/ 448 w 463"/>
                <a:gd name="T7" fmla="*/ 3 h 226"/>
                <a:gd name="T8" fmla="*/ 463 w 463"/>
                <a:gd name="T9" fmla="*/ 4 h 226"/>
                <a:gd name="T10" fmla="*/ 427 w 463"/>
                <a:gd name="T11" fmla="*/ 8 h 226"/>
                <a:gd name="T12" fmla="*/ 392 w 463"/>
                <a:gd name="T13" fmla="*/ 14 h 226"/>
                <a:gd name="T14" fmla="*/ 360 w 463"/>
                <a:gd name="T15" fmla="*/ 20 h 226"/>
                <a:gd name="T16" fmla="*/ 328 w 463"/>
                <a:gd name="T17" fmla="*/ 29 h 226"/>
                <a:gd name="T18" fmla="*/ 299 w 463"/>
                <a:gd name="T19" fmla="*/ 40 h 226"/>
                <a:gd name="T20" fmla="*/ 271 w 463"/>
                <a:gd name="T21" fmla="*/ 51 h 226"/>
                <a:gd name="T22" fmla="*/ 244 w 463"/>
                <a:gd name="T23" fmla="*/ 64 h 226"/>
                <a:gd name="T24" fmla="*/ 220 w 463"/>
                <a:gd name="T25" fmla="*/ 79 h 226"/>
                <a:gd name="T26" fmla="*/ 209 w 463"/>
                <a:gd name="T27" fmla="*/ 86 h 226"/>
                <a:gd name="T28" fmla="*/ 199 w 463"/>
                <a:gd name="T29" fmla="*/ 94 h 226"/>
                <a:gd name="T30" fmla="*/ 189 w 463"/>
                <a:gd name="T31" fmla="*/ 102 h 226"/>
                <a:gd name="T32" fmla="*/ 179 w 463"/>
                <a:gd name="T33" fmla="*/ 110 h 226"/>
                <a:gd name="T34" fmla="*/ 172 w 463"/>
                <a:gd name="T35" fmla="*/ 118 h 226"/>
                <a:gd name="T36" fmla="*/ 163 w 463"/>
                <a:gd name="T37" fmla="*/ 127 h 226"/>
                <a:gd name="T38" fmla="*/ 156 w 463"/>
                <a:gd name="T39" fmla="*/ 136 h 226"/>
                <a:gd name="T40" fmla="*/ 149 w 463"/>
                <a:gd name="T41" fmla="*/ 146 h 226"/>
                <a:gd name="T42" fmla="*/ 143 w 463"/>
                <a:gd name="T43" fmla="*/ 155 h 226"/>
                <a:gd name="T44" fmla="*/ 137 w 463"/>
                <a:gd name="T45" fmla="*/ 165 h 226"/>
                <a:gd name="T46" fmla="*/ 133 w 463"/>
                <a:gd name="T47" fmla="*/ 175 h 226"/>
                <a:gd name="T48" fmla="*/ 130 w 463"/>
                <a:gd name="T49" fmla="*/ 185 h 226"/>
                <a:gd name="T50" fmla="*/ 126 w 463"/>
                <a:gd name="T51" fmla="*/ 195 h 226"/>
                <a:gd name="T52" fmla="*/ 125 w 463"/>
                <a:gd name="T53" fmla="*/ 205 h 226"/>
                <a:gd name="T54" fmla="*/ 123 w 463"/>
                <a:gd name="T55" fmla="*/ 215 h 226"/>
                <a:gd name="T56" fmla="*/ 123 w 463"/>
                <a:gd name="T57" fmla="*/ 226 h 226"/>
                <a:gd name="T58" fmla="*/ 0 w 463"/>
                <a:gd name="T59" fmla="*/ 226 h 226"/>
                <a:gd name="T60" fmla="*/ 0 w 463"/>
                <a:gd name="T61" fmla="*/ 213 h 226"/>
                <a:gd name="T62" fmla="*/ 3 w 463"/>
                <a:gd name="T63" fmla="*/ 202 h 226"/>
                <a:gd name="T64" fmla="*/ 5 w 463"/>
                <a:gd name="T65" fmla="*/ 191 h 226"/>
                <a:gd name="T66" fmla="*/ 8 w 463"/>
                <a:gd name="T67" fmla="*/ 180 h 226"/>
                <a:gd name="T68" fmla="*/ 13 w 463"/>
                <a:gd name="T69" fmla="*/ 169 h 226"/>
                <a:gd name="T70" fmla="*/ 18 w 463"/>
                <a:gd name="T71" fmla="*/ 158 h 226"/>
                <a:gd name="T72" fmla="*/ 25 w 463"/>
                <a:gd name="T73" fmla="*/ 148 h 226"/>
                <a:gd name="T74" fmla="*/ 31 w 463"/>
                <a:gd name="T75" fmla="*/ 138 h 226"/>
                <a:gd name="T76" fmla="*/ 39 w 463"/>
                <a:gd name="T77" fmla="*/ 128 h 226"/>
                <a:gd name="T78" fmla="*/ 48 w 463"/>
                <a:gd name="T79" fmla="*/ 118 h 226"/>
                <a:gd name="T80" fmla="*/ 58 w 463"/>
                <a:gd name="T81" fmla="*/ 109 h 226"/>
                <a:gd name="T82" fmla="*/ 69 w 463"/>
                <a:gd name="T83" fmla="*/ 100 h 226"/>
                <a:gd name="T84" fmla="*/ 80 w 463"/>
                <a:gd name="T85" fmla="*/ 91 h 226"/>
                <a:gd name="T86" fmla="*/ 92 w 463"/>
                <a:gd name="T87" fmla="*/ 82 h 226"/>
                <a:gd name="T88" fmla="*/ 104 w 463"/>
                <a:gd name="T89" fmla="*/ 74 h 226"/>
                <a:gd name="T90" fmla="*/ 117 w 463"/>
                <a:gd name="T91" fmla="*/ 67 h 226"/>
                <a:gd name="T92" fmla="*/ 132 w 463"/>
                <a:gd name="T93" fmla="*/ 59 h 226"/>
                <a:gd name="T94" fmla="*/ 146 w 463"/>
                <a:gd name="T95" fmla="*/ 52 h 226"/>
                <a:gd name="T96" fmla="*/ 162 w 463"/>
                <a:gd name="T97" fmla="*/ 46 h 226"/>
                <a:gd name="T98" fmla="*/ 177 w 463"/>
                <a:gd name="T99" fmla="*/ 39 h 226"/>
                <a:gd name="T100" fmla="*/ 194 w 463"/>
                <a:gd name="T101" fmla="*/ 33 h 226"/>
                <a:gd name="T102" fmla="*/ 210 w 463"/>
                <a:gd name="T103" fmla="*/ 28 h 226"/>
                <a:gd name="T104" fmla="*/ 227 w 463"/>
                <a:gd name="T105" fmla="*/ 22 h 226"/>
                <a:gd name="T106" fmla="*/ 246 w 463"/>
                <a:gd name="T107" fmla="*/ 18 h 226"/>
                <a:gd name="T108" fmla="*/ 263 w 463"/>
                <a:gd name="T109" fmla="*/ 15 h 226"/>
                <a:gd name="T110" fmla="*/ 282 w 463"/>
                <a:gd name="T111" fmla="*/ 10 h 226"/>
                <a:gd name="T112" fmla="*/ 301 w 463"/>
                <a:gd name="T113" fmla="*/ 8 h 226"/>
                <a:gd name="T114" fmla="*/ 321 w 463"/>
                <a:gd name="T115" fmla="*/ 5 h 226"/>
                <a:gd name="T116" fmla="*/ 341 w 463"/>
                <a:gd name="T117" fmla="*/ 4 h 226"/>
                <a:gd name="T118" fmla="*/ 360 w 463"/>
                <a:gd name="T119" fmla="*/ 1 h 226"/>
                <a:gd name="T120" fmla="*/ 380 w 463"/>
                <a:gd name="T121" fmla="*/ 1 h 226"/>
                <a:gd name="T122" fmla="*/ 401 w 463"/>
                <a:gd name="T1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3" h="226">
                  <a:moveTo>
                    <a:pt x="401" y="0"/>
                  </a:moveTo>
                  <a:lnTo>
                    <a:pt x="417" y="1"/>
                  </a:lnTo>
                  <a:lnTo>
                    <a:pt x="432" y="1"/>
                  </a:lnTo>
                  <a:lnTo>
                    <a:pt x="448" y="3"/>
                  </a:lnTo>
                  <a:lnTo>
                    <a:pt x="463" y="4"/>
                  </a:lnTo>
                  <a:lnTo>
                    <a:pt x="427" y="8"/>
                  </a:lnTo>
                  <a:lnTo>
                    <a:pt x="392" y="14"/>
                  </a:lnTo>
                  <a:lnTo>
                    <a:pt x="360" y="20"/>
                  </a:lnTo>
                  <a:lnTo>
                    <a:pt x="328" y="29"/>
                  </a:lnTo>
                  <a:lnTo>
                    <a:pt x="299" y="40"/>
                  </a:lnTo>
                  <a:lnTo>
                    <a:pt x="271" y="51"/>
                  </a:lnTo>
                  <a:lnTo>
                    <a:pt x="244" y="64"/>
                  </a:lnTo>
                  <a:lnTo>
                    <a:pt x="220" y="79"/>
                  </a:lnTo>
                  <a:lnTo>
                    <a:pt x="209" y="86"/>
                  </a:lnTo>
                  <a:lnTo>
                    <a:pt x="199" y="94"/>
                  </a:lnTo>
                  <a:lnTo>
                    <a:pt x="189" y="102"/>
                  </a:lnTo>
                  <a:lnTo>
                    <a:pt x="179" y="110"/>
                  </a:lnTo>
                  <a:lnTo>
                    <a:pt x="172" y="118"/>
                  </a:lnTo>
                  <a:lnTo>
                    <a:pt x="163" y="127"/>
                  </a:lnTo>
                  <a:lnTo>
                    <a:pt x="156" y="136"/>
                  </a:lnTo>
                  <a:lnTo>
                    <a:pt x="149" y="146"/>
                  </a:lnTo>
                  <a:lnTo>
                    <a:pt x="143" y="155"/>
                  </a:lnTo>
                  <a:lnTo>
                    <a:pt x="137" y="165"/>
                  </a:lnTo>
                  <a:lnTo>
                    <a:pt x="133" y="175"/>
                  </a:lnTo>
                  <a:lnTo>
                    <a:pt x="130" y="185"/>
                  </a:lnTo>
                  <a:lnTo>
                    <a:pt x="126" y="195"/>
                  </a:lnTo>
                  <a:lnTo>
                    <a:pt x="125" y="205"/>
                  </a:lnTo>
                  <a:lnTo>
                    <a:pt x="123" y="215"/>
                  </a:lnTo>
                  <a:lnTo>
                    <a:pt x="123" y="226"/>
                  </a:lnTo>
                  <a:lnTo>
                    <a:pt x="0" y="226"/>
                  </a:lnTo>
                  <a:lnTo>
                    <a:pt x="0" y="213"/>
                  </a:lnTo>
                  <a:lnTo>
                    <a:pt x="3" y="202"/>
                  </a:lnTo>
                  <a:lnTo>
                    <a:pt x="5" y="191"/>
                  </a:lnTo>
                  <a:lnTo>
                    <a:pt x="8" y="180"/>
                  </a:lnTo>
                  <a:lnTo>
                    <a:pt x="13" y="169"/>
                  </a:lnTo>
                  <a:lnTo>
                    <a:pt x="18" y="158"/>
                  </a:lnTo>
                  <a:lnTo>
                    <a:pt x="25" y="148"/>
                  </a:lnTo>
                  <a:lnTo>
                    <a:pt x="31" y="138"/>
                  </a:lnTo>
                  <a:lnTo>
                    <a:pt x="39" y="128"/>
                  </a:lnTo>
                  <a:lnTo>
                    <a:pt x="48" y="118"/>
                  </a:lnTo>
                  <a:lnTo>
                    <a:pt x="58" y="109"/>
                  </a:lnTo>
                  <a:lnTo>
                    <a:pt x="69" y="100"/>
                  </a:lnTo>
                  <a:lnTo>
                    <a:pt x="80" y="91"/>
                  </a:lnTo>
                  <a:lnTo>
                    <a:pt x="92" y="82"/>
                  </a:lnTo>
                  <a:lnTo>
                    <a:pt x="104" y="74"/>
                  </a:lnTo>
                  <a:lnTo>
                    <a:pt x="117" y="67"/>
                  </a:lnTo>
                  <a:lnTo>
                    <a:pt x="132" y="59"/>
                  </a:lnTo>
                  <a:lnTo>
                    <a:pt x="146" y="52"/>
                  </a:lnTo>
                  <a:lnTo>
                    <a:pt x="162" y="46"/>
                  </a:lnTo>
                  <a:lnTo>
                    <a:pt x="177" y="39"/>
                  </a:lnTo>
                  <a:lnTo>
                    <a:pt x="194" y="33"/>
                  </a:lnTo>
                  <a:lnTo>
                    <a:pt x="210" y="28"/>
                  </a:lnTo>
                  <a:lnTo>
                    <a:pt x="227" y="22"/>
                  </a:lnTo>
                  <a:lnTo>
                    <a:pt x="246" y="18"/>
                  </a:lnTo>
                  <a:lnTo>
                    <a:pt x="263" y="15"/>
                  </a:lnTo>
                  <a:lnTo>
                    <a:pt x="282" y="10"/>
                  </a:lnTo>
                  <a:lnTo>
                    <a:pt x="301" y="8"/>
                  </a:lnTo>
                  <a:lnTo>
                    <a:pt x="321" y="5"/>
                  </a:lnTo>
                  <a:lnTo>
                    <a:pt x="341" y="4"/>
                  </a:lnTo>
                  <a:lnTo>
                    <a:pt x="360" y="1"/>
                  </a:lnTo>
                  <a:lnTo>
                    <a:pt x="380" y="1"/>
                  </a:lnTo>
                  <a:lnTo>
                    <a:pt x="40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53">
              <a:extLst>
                <a:ext uri="{FF2B5EF4-FFF2-40B4-BE49-F238E27FC236}">
                  <a16:creationId xmlns:a16="http://schemas.microsoft.com/office/drawing/2014/main" id="{3668A180-8543-BC15-089E-6947F8698C4C}"/>
                </a:ext>
              </a:extLst>
            </p:cNvPr>
            <p:cNvSpPr>
              <a:spLocks/>
            </p:cNvSpPr>
            <p:nvPr/>
          </p:nvSpPr>
          <p:spPr bwMode="auto">
            <a:xfrm>
              <a:off x="15229156" y="2881766"/>
              <a:ext cx="144731" cy="454576"/>
            </a:xfrm>
            <a:custGeom>
              <a:avLst/>
              <a:gdLst>
                <a:gd name="T0" fmla="*/ 0 w 353"/>
                <a:gd name="T1" fmla="*/ 0 h 1115"/>
                <a:gd name="T2" fmla="*/ 342 w 353"/>
                <a:gd name="T3" fmla="*/ 1115 h 1115"/>
                <a:gd name="T4" fmla="*/ 343 w 353"/>
                <a:gd name="T5" fmla="*/ 1107 h 1115"/>
                <a:gd name="T6" fmla="*/ 345 w 353"/>
                <a:gd name="T7" fmla="*/ 1084 h 1115"/>
                <a:gd name="T8" fmla="*/ 348 w 353"/>
                <a:gd name="T9" fmla="*/ 1047 h 1115"/>
                <a:gd name="T10" fmla="*/ 351 w 353"/>
                <a:gd name="T11" fmla="*/ 997 h 1115"/>
                <a:gd name="T12" fmla="*/ 353 w 353"/>
                <a:gd name="T13" fmla="*/ 968 h 1115"/>
                <a:gd name="T14" fmla="*/ 353 w 353"/>
                <a:gd name="T15" fmla="*/ 936 h 1115"/>
                <a:gd name="T16" fmla="*/ 353 w 353"/>
                <a:gd name="T17" fmla="*/ 903 h 1115"/>
                <a:gd name="T18" fmla="*/ 353 w 353"/>
                <a:gd name="T19" fmla="*/ 867 h 1115"/>
                <a:gd name="T20" fmla="*/ 350 w 353"/>
                <a:gd name="T21" fmla="*/ 829 h 1115"/>
                <a:gd name="T22" fmla="*/ 348 w 353"/>
                <a:gd name="T23" fmla="*/ 789 h 1115"/>
                <a:gd name="T24" fmla="*/ 345 w 353"/>
                <a:gd name="T25" fmla="*/ 749 h 1115"/>
                <a:gd name="T26" fmla="*/ 339 w 353"/>
                <a:gd name="T27" fmla="*/ 707 h 1115"/>
                <a:gd name="T28" fmla="*/ 334 w 353"/>
                <a:gd name="T29" fmla="*/ 662 h 1115"/>
                <a:gd name="T30" fmla="*/ 326 w 353"/>
                <a:gd name="T31" fmla="*/ 618 h 1115"/>
                <a:gd name="T32" fmla="*/ 317 w 353"/>
                <a:gd name="T33" fmla="*/ 573 h 1115"/>
                <a:gd name="T34" fmla="*/ 306 w 353"/>
                <a:gd name="T35" fmla="*/ 527 h 1115"/>
                <a:gd name="T36" fmla="*/ 294 w 353"/>
                <a:gd name="T37" fmla="*/ 481 h 1115"/>
                <a:gd name="T38" fmla="*/ 279 w 353"/>
                <a:gd name="T39" fmla="*/ 434 h 1115"/>
                <a:gd name="T40" fmla="*/ 262 w 353"/>
                <a:gd name="T41" fmla="*/ 388 h 1115"/>
                <a:gd name="T42" fmla="*/ 243 w 353"/>
                <a:gd name="T43" fmla="*/ 341 h 1115"/>
                <a:gd name="T44" fmla="*/ 222 w 353"/>
                <a:gd name="T45" fmla="*/ 296 h 1115"/>
                <a:gd name="T46" fmla="*/ 199 w 353"/>
                <a:gd name="T47" fmla="*/ 250 h 1115"/>
                <a:gd name="T48" fmla="*/ 173 w 353"/>
                <a:gd name="T49" fmla="*/ 205 h 1115"/>
                <a:gd name="T50" fmla="*/ 144 w 353"/>
                <a:gd name="T51" fmla="*/ 161 h 1115"/>
                <a:gd name="T52" fmla="*/ 113 w 353"/>
                <a:gd name="T53" fmla="*/ 119 h 1115"/>
                <a:gd name="T54" fmla="*/ 79 w 353"/>
                <a:gd name="T55" fmla="*/ 77 h 1115"/>
                <a:gd name="T56" fmla="*/ 41 w 353"/>
                <a:gd name="T57" fmla="*/ 38 h 1115"/>
                <a:gd name="T58" fmla="*/ 0 w 353"/>
                <a:gd name="T5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3" h="1115">
                  <a:moveTo>
                    <a:pt x="0" y="0"/>
                  </a:moveTo>
                  <a:lnTo>
                    <a:pt x="342" y="1115"/>
                  </a:lnTo>
                  <a:lnTo>
                    <a:pt x="343" y="1107"/>
                  </a:lnTo>
                  <a:lnTo>
                    <a:pt x="345" y="1084"/>
                  </a:lnTo>
                  <a:lnTo>
                    <a:pt x="348" y="1047"/>
                  </a:lnTo>
                  <a:lnTo>
                    <a:pt x="351" y="997"/>
                  </a:lnTo>
                  <a:lnTo>
                    <a:pt x="353" y="968"/>
                  </a:lnTo>
                  <a:lnTo>
                    <a:pt x="353" y="936"/>
                  </a:lnTo>
                  <a:lnTo>
                    <a:pt x="353" y="903"/>
                  </a:lnTo>
                  <a:lnTo>
                    <a:pt x="353" y="867"/>
                  </a:lnTo>
                  <a:lnTo>
                    <a:pt x="350" y="829"/>
                  </a:lnTo>
                  <a:lnTo>
                    <a:pt x="348" y="789"/>
                  </a:lnTo>
                  <a:lnTo>
                    <a:pt x="345" y="749"/>
                  </a:lnTo>
                  <a:lnTo>
                    <a:pt x="339" y="707"/>
                  </a:lnTo>
                  <a:lnTo>
                    <a:pt x="334" y="662"/>
                  </a:lnTo>
                  <a:lnTo>
                    <a:pt x="326" y="618"/>
                  </a:lnTo>
                  <a:lnTo>
                    <a:pt x="317" y="573"/>
                  </a:lnTo>
                  <a:lnTo>
                    <a:pt x="306" y="527"/>
                  </a:lnTo>
                  <a:lnTo>
                    <a:pt x="294" y="481"/>
                  </a:lnTo>
                  <a:lnTo>
                    <a:pt x="279" y="434"/>
                  </a:lnTo>
                  <a:lnTo>
                    <a:pt x="262" y="388"/>
                  </a:lnTo>
                  <a:lnTo>
                    <a:pt x="243" y="341"/>
                  </a:lnTo>
                  <a:lnTo>
                    <a:pt x="222" y="296"/>
                  </a:lnTo>
                  <a:lnTo>
                    <a:pt x="199" y="250"/>
                  </a:lnTo>
                  <a:lnTo>
                    <a:pt x="173" y="205"/>
                  </a:lnTo>
                  <a:lnTo>
                    <a:pt x="144" y="161"/>
                  </a:lnTo>
                  <a:lnTo>
                    <a:pt x="113" y="119"/>
                  </a:lnTo>
                  <a:lnTo>
                    <a:pt x="79" y="77"/>
                  </a:lnTo>
                  <a:lnTo>
                    <a:pt x="41" y="38"/>
                  </a:lnTo>
                  <a:lnTo>
                    <a:pt x="0"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54">
              <a:extLst>
                <a:ext uri="{FF2B5EF4-FFF2-40B4-BE49-F238E27FC236}">
                  <a16:creationId xmlns:a16="http://schemas.microsoft.com/office/drawing/2014/main" id="{7AA7944E-900D-4177-BD0B-382D6DDC2EA9}"/>
                </a:ext>
              </a:extLst>
            </p:cNvPr>
            <p:cNvSpPr>
              <a:spLocks/>
            </p:cNvSpPr>
            <p:nvPr/>
          </p:nvSpPr>
          <p:spPr bwMode="auto">
            <a:xfrm>
              <a:off x="15216925" y="2881766"/>
              <a:ext cx="150846" cy="454576"/>
            </a:xfrm>
            <a:custGeom>
              <a:avLst/>
              <a:gdLst>
                <a:gd name="T0" fmla="*/ 28 w 370"/>
                <a:gd name="T1" fmla="*/ 0 h 1115"/>
                <a:gd name="T2" fmla="*/ 370 w 370"/>
                <a:gd name="T3" fmla="*/ 1115 h 1115"/>
                <a:gd name="T4" fmla="*/ 364 w 370"/>
                <a:gd name="T5" fmla="*/ 1110 h 1115"/>
                <a:gd name="T6" fmla="*/ 349 w 370"/>
                <a:gd name="T7" fmla="*/ 1092 h 1115"/>
                <a:gd name="T8" fmla="*/ 324 w 370"/>
                <a:gd name="T9" fmla="*/ 1062 h 1115"/>
                <a:gd name="T10" fmla="*/ 294 w 370"/>
                <a:gd name="T11" fmla="*/ 1023 h 1115"/>
                <a:gd name="T12" fmla="*/ 278 w 370"/>
                <a:gd name="T13" fmla="*/ 999 h 1115"/>
                <a:gd name="T14" fmla="*/ 259 w 370"/>
                <a:gd name="T15" fmla="*/ 974 h 1115"/>
                <a:gd name="T16" fmla="*/ 240 w 370"/>
                <a:gd name="T17" fmla="*/ 946 h 1115"/>
                <a:gd name="T18" fmla="*/ 222 w 370"/>
                <a:gd name="T19" fmla="*/ 915 h 1115"/>
                <a:gd name="T20" fmla="*/ 202 w 370"/>
                <a:gd name="T21" fmla="*/ 883 h 1115"/>
                <a:gd name="T22" fmla="*/ 182 w 370"/>
                <a:gd name="T23" fmla="*/ 849 h 1115"/>
                <a:gd name="T24" fmla="*/ 162 w 370"/>
                <a:gd name="T25" fmla="*/ 814 h 1115"/>
                <a:gd name="T26" fmla="*/ 142 w 370"/>
                <a:gd name="T27" fmla="*/ 775 h 1115"/>
                <a:gd name="T28" fmla="*/ 122 w 370"/>
                <a:gd name="T29" fmla="*/ 736 h 1115"/>
                <a:gd name="T30" fmla="*/ 103 w 370"/>
                <a:gd name="T31" fmla="*/ 694 h 1115"/>
                <a:gd name="T32" fmla="*/ 86 w 370"/>
                <a:gd name="T33" fmla="*/ 652 h 1115"/>
                <a:gd name="T34" fmla="*/ 69 w 370"/>
                <a:gd name="T35" fmla="*/ 608 h 1115"/>
                <a:gd name="T36" fmla="*/ 54 w 370"/>
                <a:gd name="T37" fmla="*/ 563 h 1115"/>
                <a:gd name="T38" fmla="*/ 39 w 370"/>
                <a:gd name="T39" fmla="*/ 516 h 1115"/>
                <a:gd name="T40" fmla="*/ 27 w 370"/>
                <a:gd name="T41" fmla="*/ 468 h 1115"/>
                <a:gd name="T42" fmla="*/ 17 w 370"/>
                <a:gd name="T43" fmla="*/ 420 h 1115"/>
                <a:gd name="T44" fmla="*/ 10 w 370"/>
                <a:gd name="T45" fmla="*/ 369 h 1115"/>
                <a:gd name="T46" fmla="*/ 3 w 370"/>
                <a:gd name="T47" fmla="*/ 318 h 1115"/>
                <a:gd name="T48" fmla="*/ 0 w 370"/>
                <a:gd name="T49" fmla="*/ 267 h 1115"/>
                <a:gd name="T50" fmla="*/ 0 w 370"/>
                <a:gd name="T51" fmla="*/ 214 h 1115"/>
                <a:gd name="T52" fmla="*/ 2 w 370"/>
                <a:gd name="T53" fmla="*/ 161 h 1115"/>
                <a:gd name="T54" fmla="*/ 7 w 370"/>
                <a:gd name="T55" fmla="*/ 108 h 1115"/>
                <a:gd name="T56" fmla="*/ 16 w 370"/>
                <a:gd name="T57" fmla="*/ 54 h 1115"/>
                <a:gd name="T58" fmla="*/ 28 w 370"/>
                <a:gd name="T59"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0" h="1115">
                  <a:moveTo>
                    <a:pt x="28" y="0"/>
                  </a:moveTo>
                  <a:lnTo>
                    <a:pt x="370" y="1115"/>
                  </a:lnTo>
                  <a:lnTo>
                    <a:pt x="364" y="1110"/>
                  </a:lnTo>
                  <a:lnTo>
                    <a:pt x="349" y="1092"/>
                  </a:lnTo>
                  <a:lnTo>
                    <a:pt x="324" y="1062"/>
                  </a:lnTo>
                  <a:lnTo>
                    <a:pt x="294" y="1023"/>
                  </a:lnTo>
                  <a:lnTo>
                    <a:pt x="278" y="999"/>
                  </a:lnTo>
                  <a:lnTo>
                    <a:pt x="259" y="974"/>
                  </a:lnTo>
                  <a:lnTo>
                    <a:pt x="240" y="946"/>
                  </a:lnTo>
                  <a:lnTo>
                    <a:pt x="222" y="915"/>
                  </a:lnTo>
                  <a:lnTo>
                    <a:pt x="202" y="883"/>
                  </a:lnTo>
                  <a:lnTo>
                    <a:pt x="182" y="849"/>
                  </a:lnTo>
                  <a:lnTo>
                    <a:pt x="162" y="814"/>
                  </a:lnTo>
                  <a:lnTo>
                    <a:pt x="142" y="775"/>
                  </a:lnTo>
                  <a:lnTo>
                    <a:pt x="122" y="736"/>
                  </a:lnTo>
                  <a:lnTo>
                    <a:pt x="103" y="694"/>
                  </a:lnTo>
                  <a:lnTo>
                    <a:pt x="86" y="652"/>
                  </a:lnTo>
                  <a:lnTo>
                    <a:pt x="69" y="608"/>
                  </a:lnTo>
                  <a:lnTo>
                    <a:pt x="54" y="563"/>
                  </a:lnTo>
                  <a:lnTo>
                    <a:pt x="39" y="516"/>
                  </a:lnTo>
                  <a:lnTo>
                    <a:pt x="27" y="468"/>
                  </a:lnTo>
                  <a:lnTo>
                    <a:pt x="17" y="420"/>
                  </a:lnTo>
                  <a:lnTo>
                    <a:pt x="10" y="369"/>
                  </a:lnTo>
                  <a:lnTo>
                    <a:pt x="3" y="318"/>
                  </a:lnTo>
                  <a:lnTo>
                    <a:pt x="0" y="267"/>
                  </a:lnTo>
                  <a:lnTo>
                    <a:pt x="0" y="214"/>
                  </a:lnTo>
                  <a:lnTo>
                    <a:pt x="2" y="161"/>
                  </a:lnTo>
                  <a:lnTo>
                    <a:pt x="7" y="108"/>
                  </a:lnTo>
                  <a:lnTo>
                    <a:pt x="16" y="54"/>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55">
              <a:extLst>
                <a:ext uri="{FF2B5EF4-FFF2-40B4-BE49-F238E27FC236}">
                  <a16:creationId xmlns:a16="http://schemas.microsoft.com/office/drawing/2014/main" id="{8B537989-233D-263A-27F0-0DD425C0308C}"/>
                </a:ext>
              </a:extLst>
            </p:cNvPr>
            <p:cNvSpPr>
              <a:spLocks/>
            </p:cNvSpPr>
            <p:nvPr/>
          </p:nvSpPr>
          <p:spPr bwMode="auto">
            <a:xfrm>
              <a:off x="15043657" y="3320036"/>
              <a:ext cx="326154" cy="344499"/>
            </a:xfrm>
            <a:custGeom>
              <a:avLst/>
              <a:gdLst>
                <a:gd name="T0" fmla="*/ 0 w 803"/>
                <a:gd name="T1" fmla="*/ 847 h 847"/>
                <a:gd name="T2" fmla="*/ 803 w 803"/>
                <a:gd name="T3" fmla="*/ 0 h 847"/>
                <a:gd name="T4" fmla="*/ 800 w 803"/>
                <a:gd name="T5" fmla="*/ 8 h 847"/>
                <a:gd name="T6" fmla="*/ 792 w 803"/>
                <a:gd name="T7" fmla="*/ 30 h 847"/>
                <a:gd name="T8" fmla="*/ 779 w 803"/>
                <a:gd name="T9" fmla="*/ 65 h 847"/>
                <a:gd name="T10" fmla="*/ 759 w 803"/>
                <a:gd name="T11" fmla="*/ 111 h 847"/>
                <a:gd name="T12" fmla="*/ 747 w 803"/>
                <a:gd name="T13" fmla="*/ 137 h 847"/>
                <a:gd name="T14" fmla="*/ 733 w 803"/>
                <a:gd name="T15" fmla="*/ 166 h 847"/>
                <a:gd name="T16" fmla="*/ 718 w 803"/>
                <a:gd name="T17" fmla="*/ 196 h 847"/>
                <a:gd name="T18" fmla="*/ 701 w 803"/>
                <a:gd name="T19" fmla="*/ 228 h 847"/>
                <a:gd name="T20" fmla="*/ 684 w 803"/>
                <a:gd name="T21" fmla="*/ 261 h 847"/>
                <a:gd name="T22" fmla="*/ 664 w 803"/>
                <a:gd name="T23" fmla="*/ 295 h 847"/>
                <a:gd name="T24" fmla="*/ 642 w 803"/>
                <a:gd name="T25" fmla="*/ 329 h 847"/>
                <a:gd name="T26" fmla="*/ 619 w 803"/>
                <a:gd name="T27" fmla="*/ 366 h 847"/>
                <a:gd name="T28" fmla="*/ 594 w 803"/>
                <a:gd name="T29" fmla="*/ 402 h 847"/>
                <a:gd name="T30" fmla="*/ 568 w 803"/>
                <a:gd name="T31" fmla="*/ 439 h 847"/>
                <a:gd name="T32" fmla="*/ 539 w 803"/>
                <a:gd name="T33" fmla="*/ 475 h 847"/>
                <a:gd name="T34" fmla="*/ 509 w 803"/>
                <a:gd name="T35" fmla="*/ 511 h 847"/>
                <a:gd name="T36" fmla="*/ 477 w 803"/>
                <a:gd name="T37" fmla="*/ 547 h 847"/>
                <a:gd name="T38" fmla="*/ 443 w 803"/>
                <a:gd name="T39" fmla="*/ 582 h 847"/>
                <a:gd name="T40" fmla="*/ 408 w 803"/>
                <a:gd name="T41" fmla="*/ 616 h 847"/>
                <a:gd name="T42" fmla="*/ 370 w 803"/>
                <a:gd name="T43" fmla="*/ 649 h 847"/>
                <a:gd name="T44" fmla="*/ 331 w 803"/>
                <a:gd name="T45" fmla="*/ 681 h 847"/>
                <a:gd name="T46" fmla="*/ 290 w 803"/>
                <a:gd name="T47" fmla="*/ 711 h 847"/>
                <a:gd name="T48" fmla="*/ 246 w 803"/>
                <a:gd name="T49" fmla="*/ 740 h 847"/>
                <a:gd name="T50" fmla="*/ 201 w 803"/>
                <a:gd name="T51" fmla="*/ 766 h 847"/>
                <a:gd name="T52" fmla="*/ 154 w 803"/>
                <a:gd name="T53" fmla="*/ 791 h 847"/>
                <a:gd name="T54" fmla="*/ 105 w 803"/>
                <a:gd name="T55" fmla="*/ 812 h 847"/>
                <a:gd name="T56" fmla="*/ 53 w 803"/>
                <a:gd name="T57" fmla="*/ 830 h 847"/>
                <a:gd name="T58" fmla="*/ 0 w 803"/>
                <a:gd name="T59"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3" h="847">
                  <a:moveTo>
                    <a:pt x="0" y="847"/>
                  </a:moveTo>
                  <a:lnTo>
                    <a:pt x="803" y="0"/>
                  </a:lnTo>
                  <a:lnTo>
                    <a:pt x="800" y="8"/>
                  </a:lnTo>
                  <a:lnTo>
                    <a:pt x="792" y="30"/>
                  </a:lnTo>
                  <a:lnTo>
                    <a:pt x="779" y="65"/>
                  </a:lnTo>
                  <a:lnTo>
                    <a:pt x="759" y="111"/>
                  </a:lnTo>
                  <a:lnTo>
                    <a:pt x="747" y="137"/>
                  </a:lnTo>
                  <a:lnTo>
                    <a:pt x="733" y="166"/>
                  </a:lnTo>
                  <a:lnTo>
                    <a:pt x="718" y="196"/>
                  </a:lnTo>
                  <a:lnTo>
                    <a:pt x="701" y="228"/>
                  </a:lnTo>
                  <a:lnTo>
                    <a:pt x="684" y="261"/>
                  </a:lnTo>
                  <a:lnTo>
                    <a:pt x="664" y="295"/>
                  </a:lnTo>
                  <a:lnTo>
                    <a:pt x="642" y="329"/>
                  </a:lnTo>
                  <a:lnTo>
                    <a:pt x="619" y="366"/>
                  </a:lnTo>
                  <a:lnTo>
                    <a:pt x="594" y="402"/>
                  </a:lnTo>
                  <a:lnTo>
                    <a:pt x="568" y="439"/>
                  </a:lnTo>
                  <a:lnTo>
                    <a:pt x="539" y="475"/>
                  </a:lnTo>
                  <a:lnTo>
                    <a:pt x="509" y="511"/>
                  </a:lnTo>
                  <a:lnTo>
                    <a:pt x="477" y="547"/>
                  </a:lnTo>
                  <a:lnTo>
                    <a:pt x="443" y="582"/>
                  </a:lnTo>
                  <a:lnTo>
                    <a:pt x="408" y="616"/>
                  </a:lnTo>
                  <a:lnTo>
                    <a:pt x="370" y="649"/>
                  </a:lnTo>
                  <a:lnTo>
                    <a:pt x="331" y="681"/>
                  </a:lnTo>
                  <a:lnTo>
                    <a:pt x="290" y="711"/>
                  </a:lnTo>
                  <a:lnTo>
                    <a:pt x="246" y="740"/>
                  </a:lnTo>
                  <a:lnTo>
                    <a:pt x="201" y="766"/>
                  </a:lnTo>
                  <a:lnTo>
                    <a:pt x="154" y="791"/>
                  </a:lnTo>
                  <a:lnTo>
                    <a:pt x="105" y="812"/>
                  </a:lnTo>
                  <a:lnTo>
                    <a:pt x="53" y="830"/>
                  </a:lnTo>
                  <a:lnTo>
                    <a:pt x="0" y="847"/>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56">
              <a:extLst>
                <a:ext uri="{FF2B5EF4-FFF2-40B4-BE49-F238E27FC236}">
                  <a16:creationId xmlns:a16="http://schemas.microsoft.com/office/drawing/2014/main" id="{17EA46A6-EF31-9689-9EBA-12FE03C32D12}"/>
                </a:ext>
              </a:extLst>
            </p:cNvPr>
            <p:cNvSpPr>
              <a:spLocks/>
            </p:cNvSpPr>
            <p:nvPr/>
          </p:nvSpPr>
          <p:spPr bwMode="auto">
            <a:xfrm>
              <a:off x="15043657" y="3320036"/>
              <a:ext cx="326154" cy="344499"/>
            </a:xfrm>
            <a:custGeom>
              <a:avLst/>
              <a:gdLst>
                <a:gd name="T0" fmla="*/ 0 w 803"/>
                <a:gd name="T1" fmla="*/ 847 h 847"/>
                <a:gd name="T2" fmla="*/ 803 w 803"/>
                <a:gd name="T3" fmla="*/ 0 h 847"/>
                <a:gd name="T4" fmla="*/ 795 w 803"/>
                <a:gd name="T5" fmla="*/ 3 h 847"/>
                <a:gd name="T6" fmla="*/ 773 w 803"/>
                <a:gd name="T7" fmla="*/ 12 h 847"/>
                <a:gd name="T8" fmla="*/ 739 w 803"/>
                <a:gd name="T9" fmla="*/ 28 h 847"/>
                <a:gd name="T10" fmla="*/ 695 w 803"/>
                <a:gd name="T11" fmla="*/ 50 h 847"/>
                <a:gd name="T12" fmla="*/ 669 w 803"/>
                <a:gd name="T13" fmla="*/ 63 h 847"/>
                <a:gd name="T14" fmla="*/ 642 w 803"/>
                <a:gd name="T15" fmla="*/ 78 h 847"/>
                <a:gd name="T16" fmla="*/ 612 w 803"/>
                <a:gd name="T17" fmla="*/ 94 h 847"/>
                <a:gd name="T18" fmla="*/ 581 w 803"/>
                <a:gd name="T19" fmla="*/ 113 h 847"/>
                <a:gd name="T20" fmla="*/ 549 w 803"/>
                <a:gd name="T21" fmla="*/ 133 h 847"/>
                <a:gd name="T22" fmla="*/ 516 w 803"/>
                <a:gd name="T23" fmla="*/ 155 h 847"/>
                <a:gd name="T24" fmla="*/ 482 w 803"/>
                <a:gd name="T25" fmla="*/ 178 h 847"/>
                <a:gd name="T26" fmla="*/ 447 w 803"/>
                <a:gd name="T27" fmla="*/ 203 h 847"/>
                <a:gd name="T28" fmla="*/ 412 w 803"/>
                <a:gd name="T29" fmla="*/ 230 h 847"/>
                <a:gd name="T30" fmla="*/ 378 w 803"/>
                <a:gd name="T31" fmla="*/ 259 h 847"/>
                <a:gd name="T32" fmla="*/ 343 w 803"/>
                <a:gd name="T33" fmla="*/ 288 h 847"/>
                <a:gd name="T34" fmla="*/ 308 w 803"/>
                <a:gd name="T35" fmla="*/ 320 h 847"/>
                <a:gd name="T36" fmla="*/ 274 w 803"/>
                <a:gd name="T37" fmla="*/ 355 h 847"/>
                <a:gd name="T38" fmla="*/ 241 w 803"/>
                <a:gd name="T39" fmla="*/ 390 h 847"/>
                <a:gd name="T40" fmla="*/ 209 w 803"/>
                <a:gd name="T41" fmla="*/ 428 h 847"/>
                <a:gd name="T42" fmla="*/ 177 w 803"/>
                <a:gd name="T43" fmla="*/ 466 h 847"/>
                <a:gd name="T44" fmla="*/ 148 w 803"/>
                <a:gd name="T45" fmla="*/ 508 h 847"/>
                <a:gd name="T46" fmla="*/ 119 w 803"/>
                <a:gd name="T47" fmla="*/ 550 h 847"/>
                <a:gd name="T48" fmla="*/ 94 w 803"/>
                <a:gd name="T49" fmla="*/ 595 h 847"/>
                <a:gd name="T50" fmla="*/ 70 w 803"/>
                <a:gd name="T51" fmla="*/ 642 h 847"/>
                <a:gd name="T52" fmla="*/ 49 w 803"/>
                <a:gd name="T53" fmla="*/ 690 h 847"/>
                <a:gd name="T54" fmla="*/ 29 w 803"/>
                <a:gd name="T55" fmla="*/ 741 h 847"/>
                <a:gd name="T56" fmla="*/ 13 w 803"/>
                <a:gd name="T57" fmla="*/ 793 h 847"/>
                <a:gd name="T58" fmla="*/ 0 w 803"/>
                <a:gd name="T59"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3" h="847">
                  <a:moveTo>
                    <a:pt x="0" y="847"/>
                  </a:moveTo>
                  <a:lnTo>
                    <a:pt x="803" y="0"/>
                  </a:lnTo>
                  <a:lnTo>
                    <a:pt x="795" y="3"/>
                  </a:lnTo>
                  <a:lnTo>
                    <a:pt x="773" y="12"/>
                  </a:lnTo>
                  <a:lnTo>
                    <a:pt x="739" y="28"/>
                  </a:lnTo>
                  <a:lnTo>
                    <a:pt x="695" y="50"/>
                  </a:lnTo>
                  <a:lnTo>
                    <a:pt x="669" y="63"/>
                  </a:lnTo>
                  <a:lnTo>
                    <a:pt x="642" y="78"/>
                  </a:lnTo>
                  <a:lnTo>
                    <a:pt x="612" y="94"/>
                  </a:lnTo>
                  <a:lnTo>
                    <a:pt x="581" y="113"/>
                  </a:lnTo>
                  <a:lnTo>
                    <a:pt x="549" y="133"/>
                  </a:lnTo>
                  <a:lnTo>
                    <a:pt x="516" y="155"/>
                  </a:lnTo>
                  <a:lnTo>
                    <a:pt x="482" y="178"/>
                  </a:lnTo>
                  <a:lnTo>
                    <a:pt x="447" y="203"/>
                  </a:lnTo>
                  <a:lnTo>
                    <a:pt x="412" y="230"/>
                  </a:lnTo>
                  <a:lnTo>
                    <a:pt x="378" y="259"/>
                  </a:lnTo>
                  <a:lnTo>
                    <a:pt x="343" y="288"/>
                  </a:lnTo>
                  <a:lnTo>
                    <a:pt x="308" y="320"/>
                  </a:lnTo>
                  <a:lnTo>
                    <a:pt x="274" y="355"/>
                  </a:lnTo>
                  <a:lnTo>
                    <a:pt x="241" y="390"/>
                  </a:lnTo>
                  <a:lnTo>
                    <a:pt x="209" y="428"/>
                  </a:lnTo>
                  <a:lnTo>
                    <a:pt x="177" y="466"/>
                  </a:lnTo>
                  <a:lnTo>
                    <a:pt x="148" y="508"/>
                  </a:lnTo>
                  <a:lnTo>
                    <a:pt x="119" y="550"/>
                  </a:lnTo>
                  <a:lnTo>
                    <a:pt x="94" y="595"/>
                  </a:lnTo>
                  <a:lnTo>
                    <a:pt x="70" y="642"/>
                  </a:lnTo>
                  <a:lnTo>
                    <a:pt x="49" y="690"/>
                  </a:lnTo>
                  <a:lnTo>
                    <a:pt x="29" y="741"/>
                  </a:lnTo>
                  <a:lnTo>
                    <a:pt x="13" y="793"/>
                  </a:lnTo>
                  <a:lnTo>
                    <a:pt x="0" y="8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57">
              <a:extLst>
                <a:ext uri="{FF2B5EF4-FFF2-40B4-BE49-F238E27FC236}">
                  <a16:creationId xmlns:a16="http://schemas.microsoft.com/office/drawing/2014/main" id="{F01794E6-74D7-44E0-2A6E-1AF0B80DEB46}"/>
                </a:ext>
              </a:extLst>
            </p:cNvPr>
            <p:cNvSpPr>
              <a:spLocks/>
            </p:cNvSpPr>
            <p:nvPr/>
          </p:nvSpPr>
          <p:spPr bwMode="auto">
            <a:xfrm>
              <a:off x="15361657" y="3311882"/>
              <a:ext cx="462731" cy="122308"/>
            </a:xfrm>
            <a:custGeom>
              <a:avLst/>
              <a:gdLst>
                <a:gd name="T0" fmla="*/ 1134 w 1134"/>
                <a:gd name="T1" fmla="*/ 301 h 301"/>
                <a:gd name="T2" fmla="*/ 0 w 1134"/>
                <a:gd name="T3" fmla="*/ 27 h 301"/>
                <a:gd name="T4" fmla="*/ 8 w 1134"/>
                <a:gd name="T5" fmla="*/ 26 h 301"/>
                <a:gd name="T6" fmla="*/ 31 w 1134"/>
                <a:gd name="T7" fmla="*/ 21 h 301"/>
                <a:gd name="T8" fmla="*/ 68 w 1134"/>
                <a:gd name="T9" fmla="*/ 16 h 301"/>
                <a:gd name="T10" fmla="*/ 118 w 1134"/>
                <a:gd name="T11" fmla="*/ 9 h 301"/>
                <a:gd name="T12" fmla="*/ 147 w 1134"/>
                <a:gd name="T13" fmla="*/ 7 h 301"/>
                <a:gd name="T14" fmla="*/ 178 w 1134"/>
                <a:gd name="T15" fmla="*/ 5 h 301"/>
                <a:gd name="T16" fmla="*/ 212 w 1134"/>
                <a:gd name="T17" fmla="*/ 3 h 301"/>
                <a:gd name="T18" fmla="*/ 247 w 1134"/>
                <a:gd name="T19" fmla="*/ 2 h 301"/>
                <a:gd name="T20" fmla="*/ 285 w 1134"/>
                <a:gd name="T21" fmla="*/ 0 h 301"/>
                <a:gd name="T22" fmla="*/ 325 w 1134"/>
                <a:gd name="T23" fmla="*/ 0 h 301"/>
                <a:gd name="T24" fmla="*/ 365 w 1134"/>
                <a:gd name="T25" fmla="*/ 2 h 301"/>
                <a:gd name="T26" fmla="*/ 408 w 1134"/>
                <a:gd name="T27" fmla="*/ 4 h 301"/>
                <a:gd name="T28" fmla="*/ 453 w 1134"/>
                <a:gd name="T29" fmla="*/ 7 h 301"/>
                <a:gd name="T30" fmla="*/ 497 w 1134"/>
                <a:gd name="T31" fmla="*/ 13 h 301"/>
                <a:gd name="T32" fmla="*/ 543 w 1134"/>
                <a:gd name="T33" fmla="*/ 18 h 301"/>
                <a:gd name="T34" fmla="*/ 590 w 1134"/>
                <a:gd name="T35" fmla="*/ 27 h 301"/>
                <a:gd name="T36" fmla="*/ 636 w 1134"/>
                <a:gd name="T37" fmla="*/ 36 h 301"/>
                <a:gd name="T38" fmla="*/ 683 w 1134"/>
                <a:gd name="T39" fmla="*/ 48 h 301"/>
                <a:gd name="T40" fmla="*/ 731 w 1134"/>
                <a:gd name="T41" fmla="*/ 62 h 301"/>
                <a:gd name="T42" fmla="*/ 778 w 1134"/>
                <a:gd name="T43" fmla="*/ 78 h 301"/>
                <a:gd name="T44" fmla="*/ 826 w 1134"/>
                <a:gd name="T45" fmla="*/ 96 h 301"/>
                <a:gd name="T46" fmla="*/ 872 w 1134"/>
                <a:gd name="T47" fmla="*/ 116 h 301"/>
                <a:gd name="T48" fmla="*/ 919 w 1134"/>
                <a:gd name="T49" fmla="*/ 141 h 301"/>
                <a:gd name="T50" fmla="*/ 964 w 1134"/>
                <a:gd name="T51" fmla="*/ 166 h 301"/>
                <a:gd name="T52" fmla="*/ 1008 w 1134"/>
                <a:gd name="T53" fmla="*/ 195 h 301"/>
                <a:gd name="T54" fmla="*/ 1052 w 1134"/>
                <a:gd name="T55" fmla="*/ 227 h 301"/>
                <a:gd name="T56" fmla="*/ 1094 w 1134"/>
                <a:gd name="T57" fmla="*/ 262 h 301"/>
                <a:gd name="T58" fmla="*/ 1134 w 1134"/>
                <a:gd name="T5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4" h="301">
                  <a:moveTo>
                    <a:pt x="1134" y="301"/>
                  </a:moveTo>
                  <a:lnTo>
                    <a:pt x="0" y="27"/>
                  </a:lnTo>
                  <a:lnTo>
                    <a:pt x="8" y="26"/>
                  </a:lnTo>
                  <a:lnTo>
                    <a:pt x="31" y="21"/>
                  </a:lnTo>
                  <a:lnTo>
                    <a:pt x="68" y="16"/>
                  </a:lnTo>
                  <a:lnTo>
                    <a:pt x="118" y="9"/>
                  </a:lnTo>
                  <a:lnTo>
                    <a:pt x="147" y="7"/>
                  </a:lnTo>
                  <a:lnTo>
                    <a:pt x="178" y="5"/>
                  </a:lnTo>
                  <a:lnTo>
                    <a:pt x="212" y="3"/>
                  </a:lnTo>
                  <a:lnTo>
                    <a:pt x="247" y="2"/>
                  </a:lnTo>
                  <a:lnTo>
                    <a:pt x="285" y="0"/>
                  </a:lnTo>
                  <a:lnTo>
                    <a:pt x="325" y="0"/>
                  </a:lnTo>
                  <a:lnTo>
                    <a:pt x="365" y="2"/>
                  </a:lnTo>
                  <a:lnTo>
                    <a:pt x="408" y="4"/>
                  </a:lnTo>
                  <a:lnTo>
                    <a:pt x="453" y="7"/>
                  </a:lnTo>
                  <a:lnTo>
                    <a:pt x="497" y="13"/>
                  </a:lnTo>
                  <a:lnTo>
                    <a:pt x="543" y="18"/>
                  </a:lnTo>
                  <a:lnTo>
                    <a:pt x="590" y="27"/>
                  </a:lnTo>
                  <a:lnTo>
                    <a:pt x="636" y="36"/>
                  </a:lnTo>
                  <a:lnTo>
                    <a:pt x="683" y="48"/>
                  </a:lnTo>
                  <a:lnTo>
                    <a:pt x="731" y="62"/>
                  </a:lnTo>
                  <a:lnTo>
                    <a:pt x="778" y="78"/>
                  </a:lnTo>
                  <a:lnTo>
                    <a:pt x="826" y="96"/>
                  </a:lnTo>
                  <a:lnTo>
                    <a:pt x="872" y="116"/>
                  </a:lnTo>
                  <a:lnTo>
                    <a:pt x="919" y="141"/>
                  </a:lnTo>
                  <a:lnTo>
                    <a:pt x="964" y="166"/>
                  </a:lnTo>
                  <a:lnTo>
                    <a:pt x="1008" y="195"/>
                  </a:lnTo>
                  <a:lnTo>
                    <a:pt x="1052" y="227"/>
                  </a:lnTo>
                  <a:lnTo>
                    <a:pt x="1094" y="262"/>
                  </a:lnTo>
                  <a:lnTo>
                    <a:pt x="1134" y="301"/>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58">
              <a:extLst>
                <a:ext uri="{FF2B5EF4-FFF2-40B4-BE49-F238E27FC236}">
                  <a16:creationId xmlns:a16="http://schemas.microsoft.com/office/drawing/2014/main" id="{864C551B-A682-12CD-E8BD-E3356088EBC2}"/>
                </a:ext>
              </a:extLst>
            </p:cNvPr>
            <p:cNvSpPr>
              <a:spLocks/>
            </p:cNvSpPr>
            <p:nvPr/>
          </p:nvSpPr>
          <p:spPr bwMode="auto">
            <a:xfrm>
              <a:off x="15361657" y="3322074"/>
              <a:ext cx="462731" cy="130462"/>
            </a:xfrm>
            <a:custGeom>
              <a:avLst/>
              <a:gdLst>
                <a:gd name="T0" fmla="*/ 1134 w 1134"/>
                <a:gd name="T1" fmla="*/ 274 h 318"/>
                <a:gd name="T2" fmla="*/ 0 w 1134"/>
                <a:gd name="T3" fmla="*/ 0 h 318"/>
                <a:gd name="T4" fmla="*/ 7 w 1134"/>
                <a:gd name="T5" fmla="*/ 5 h 318"/>
                <a:gd name="T6" fmla="*/ 25 w 1134"/>
                <a:gd name="T7" fmla="*/ 20 h 318"/>
                <a:gd name="T8" fmla="*/ 56 w 1134"/>
                <a:gd name="T9" fmla="*/ 41 h 318"/>
                <a:gd name="T10" fmla="*/ 97 w 1134"/>
                <a:gd name="T11" fmla="*/ 68 h 318"/>
                <a:gd name="T12" fmla="*/ 121 w 1134"/>
                <a:gd name="T13" fmla="*/ 85 h 318"/>
                <a:gd name="T14" fmla="*/ 148 w 1134"/>
                <a:gd name="T15" fmla="*/ 102 h 318"/>
                <a:gd name="T16" fmla="*/ 177 w 1134"/>
                <a:gd name="T17" fmla="*/ 118 h 318"/>
                <a:gd name="T18" fmla="*/ 209 w 1134"/>
                <a:gd name="T19" fmla="*/ 136 h 318"/>
                <a:gd name="T20" fmla="*/ 242 w 1134"/>
                <a:gd name="T21" fmla="*/ 153 h 318"/>
                <a:gd name="T22" fmla="*/ 277 w 1134"/>
                <a:gd name="T23" fmla="*/ 171 h 318"/>
                <a:gd name="T24" fmla="*/ 315 w 1134"/>
                <a:gd name="T25" fmla="*/ 189 h 318"/>
                <a:gd name="T26" fmla="*/ 353 w 1134"/>
                <a:gd name="T27" fmla="*/ 206 h 318"/>
                <a:gd name="T28" fmla="*/ 394 w 1134"/>
                <a:gd name="T29" fmla="*/ 224 h 318"/>
                <a:gd name="T30" fmla="*/ 436 w 1134"/>
                <a:gd name="T31" fmla="*/ 239 h 318"/>
                <a:gd name="T32" fmla="*/ 479 w 1134"/>
                <a:gd name="T33" fmla="*/ 255 h 318"/>
                <a:gd name="T34" fmla="*/ 524 w 1134"/>
                <a:gd name="T35" fmla="*/ 269 h 318"/>
                <a:gd name="T36" fmla="*/ 571 w 1134"/>
                <a:gd name="T37" fmla="*/ 281 h 318"/>
                <a:gd name="T38" fmla="*/ 618 w 1134"/>
                <a:gd name="T39" fmla="*/ 292 h 318"/>
                <a:gd name="T40" fmla="*/ 667 w 1134"/>
                <a:gd name="T41" fmla="*/ 302 h 318"/>
                <a:gd name="T42" fmla="*/ 717 w 1134"/>
                <a:gd name="T43" fmla="*/ 309 h 318"/>
                <a:gd name="T44" fmla="*/ 766 w 1134"/>
                <a:gd name="T45" fmla="*/ 315 h 318"/>
                <a:gd name="T46" fmla="*/ 818 w 1134"/>
                <a:gd name="T47" fmla="*/ 318 h 318"/>
                <a:gd name="T48" fmla="*/ 869 w 1134"/>
                <a:gd name="T49" fmla="*/ 318 h 318"/>
                <a:gd name="T50" fmla="*/ 922 w 1134"/>
                <a:gd name="T51" fmla="*/ 316 h 318"/>
                <a:gd name="T52" fmla="*/ 975 w 1134"/>
                <a:gd name="T53" fmla="*/ 310 h 318"/>
                <a:gd name="T54" fmla="*/ 1028 w 1134"/>
                <a:gd name="T55" fmla="*/ 301 h 318"/>
                <a:gd name="T56" fmla="*/ 1081 w 1134"/>
                <a:gd name="T57" fmla="*/ 289 h 318"/>
                <a:gd name="T58" fmla="*/ 1134 w 1134"/>
                <a:gd name="T59" fmla="*/ 27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4" h="318">
                  <a:moveTo>
                    <a:pt x="1134" y="274"/>
                  </a:moveTo>
                  <a:lnTo>
                    <a:pt x="0" y="0"/>
                  </a:lnTo>
                  <a:lnTo>
                    <a:pt x="7" y="5"/>
                  </a:lnTo>
                  <a:lnTo>
                    <a:pt x="25" y="20"/>
                  </a:lnTo>
                  <a:lnTo>
                    <a:pt x="56" y="41"/>
                  </a:lnTo>
                  <a:lnTo>
                    <a:pt x="97" y="68"/>
                  </a:lnTo>
                  <a:lnTo>
                    <a:pt x="121" y="85"/>
                  </a:lnTo>
                  <a:lnTo>
                    <a:pt x="148" y="102"/>
                  </a:lnTo>
                  <a:lnTo>
                    <a:pt x="177" y="118"/>
                  </a:lnTo>
                  <a:lnTo>
                    <a:pt x="209" y="136"/>
                  </a:lnTo>
                  <a:lnTo>
                    <a:pt x="242" y="153"/>
                  </a:lnTo>
                  <a:lnTo>
                    <a:pt x="277" y="171"/>
                  </a:lnTo>
                  <a:lnTo>
                    <a:pt x="315" y="189"/>
                  </a:lnTo>
                  <a:lnTo>
                    <a:pt x="353" y="206"/>
                  </a:lnTo>
                  <a:lnTo>
                    <a:pt x="394" y="224"/>
                  </a:lnTo>
                  <a:lnTo>
                    <a:pt x="436" y="239"/>
                  </a:lnTo>
                  <a:lnTo>
                    <a:pt x="479" y="255"/>
                  </a:lnTo>
                  <a:lnTo>
                    <a:pt x="524" y="269"/>
                  </a:lnTo>
                  <a:lnTo>
                    <a:pt x="571" y="281"/>
                  </a:lnTo>
                  <a:lnTo>
                    <a:pt x="618" y="292"/>
                  </a:lnTo>
                  <a:lnTo>
                    <a:pt x="667" y="302"/>
                  </a:lnTo>
                  <a:lnTo>
                    <a:pt x="717" y="309"/>
                  </a:lnTo>
                  <a:lnTo>
                    <a:pt x="766" y="315"/>
                  </a:lnTo>
                  <a:lnTo>
                    <a:pt x="818" y="318"/>
                  </a:lnTo>
                  <a:lnTo>
                    <a:pt x="869" y="318"/>
                  </a:lnTo>
                  <a:lnTo>
                    <a:pt x="922" y="316"/>
                  </a:lnTo>
                  <a:lnTo>
                    <a:pt x="975" y="310"/>
                  </a:lnTo>
                  <a:lnTo>
                    <a:pt x="1028" y="301"/>
                  </a:lnTo>
                  <a:lnTo>
                    <a:pt x="1081" y="289"/>
                  </a:lnTo>
                  <a:lnTo>
                    <a:pt x="1134" y="2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59">
              <a:extLst>
                <a:ext uri="{FF2B5EF4-FFF2-40B4-BE49-F238E27FC236}">
                  <a16:creationId xmlns:a16="http://schemas.microsoft.com/office/drawing/2014/main" id="{20C9884A-DA9B-99E4-133B-F99FEB218944}"/>
                </a:ext>
              </a:extLst>
            </p:cNvPr>
            <p:cNvSpPr>
              <a:spLocks/>
            </p:cNvSpPr>
            <p:nvPr/>
          </p:nvSpPr>
          <p:spPr bwMode="auto">
            <a:xfrm>
              <a:off x="15318848" y="3350612"/>
              <a:ext cx="89692" cy="1378000"/>
            </a:xfrm>
            <a:custGeom>
              <a:avLst/>
              <a:gdLst>
                <a:gd name="T0" fmla="*/ 0 w 222"/>
                <a:gd name="T1" fmla="*/ 3379 h 3379"/>
                <a:gd name="T2" fmla="*/ 222 w 222"/>
                <a:gd name="T3" fmla="*/ 3379 h 3379"/>
                <a:gd name="T4" fmla="*/ 148 w 222"/>
                <a:gd name="T5" fmla="*/ 0 h 3379"/>
                <a:gd name="T6" fmla="*/ 73 w 222"/>
                <a:gd name="T7" fmla="*/ 0 h 3379"/>
                <a:gd name="T8" fmla="*/ 0 w 222"/>
                <a:gd name="T9" fmla="*/ 3379 h 3379"/>
              </a:gdLst>
              <a:ahLst/>
              <a:cxnLst>
                <a:cxn ang="0">
                  <a:pos x="T0" y="T1"/>
                </a:cxn>
                <a:cxn ang="0">
                  <a:pos x="T2" y="T3"/>
                </a:cxn>
                <a:cxn ang="0">
                  <a:pos x="T4" y="T5"/>
                </a:cxn>
                <a:cxn ang="0">
                  <a:pos x="T6" y="T7"/>
                </a:cxn>
                <a:cxn ang="0">
                  <a:pos x="T8" y="T9"/>
                </a:cxn>
              </a:cxnLst>
              <a:rect l="0" t="0" r="r" b="b"/>
              <a:pathLst>
                <a:path w="222" h="3379">
                  <a:moveTo>
                    <a:pt x="0" y="3379"/>
                  </a:moveTo>
                  <a:lnTo>
                    <a:pt x="222" y="3379"/>
                  </a:lnTo>
                  <a:lnTo>
                    <a:pt x="148" y="0"/>
                  </a:lnTo>
                  <a:lnTo>
                    <a:pt x="73" y="0"/>
                  </a:lnTo>
                  <a:lnTo>
                    <a:pt x="0" y="33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60">
              <a:extLst>
                <a:ext uri="{FF2B5EF4-FFF2-40B4-BE49-F238E27FC236}">
                  <a16:creationId xmlns:a16="http://schemas.microsoft.com/office/drawing/2014/main" id="{5F6C2BA3-C629-E61A-0106-BB726E9CABFD}"/>
                </a:ext>
              </a:extLst>
            </p:cNvPr>
            <p:cNvSpPr>
              <a:spLocks/>
            </p:cNvSpPr>
            <p:nvPr/>
          </p:nvSpPr>
          <p:spPr bwMode="auto">
            <a:xfrm>
              <a:off x="15318848" y="3350612"/>
              <a:ext cx="40769" cy="1378000"/>
            </a:xfrm>
            <a:custGeom>
              <a:avLst/>
              <a:gdLst>
                <a:gd name="T0" fmla="*/ 0 w 102"/>
                <a:gd name="T1" fmla="*/ 3379 h 3379"/>
                <a:gd name="T2" fmla="*/ 83 w 102"/>
                <a:gd name="T3" fmla="*/ 3379 h 3379"/>
                <a:gd name="T4" fmla="*/ 102 w 102"/>
                <a:gd name="T5" fmla="*/ 0 h 3379"/>
                <a:gd name="T6" fmla="*/ 73 w 102"/>
                <a:gd name="T7" fmla="*/ 0 h 3379"/>
                <a:gd name="T8" fmla="*/ 0 w 102"/>
                <a:gd name="T9" fmla="*/ 3379 h 3379"/>
              </a:gdLst>
              <a:ahLst/>
              <a:cxnLst>
                <a:cxn ang="0">
                  <a:pos x="T0" y="T1"/>
                </a:cxn>
                <a:cxn ang="0">
                  <a:pos x="T2" y="T3"/>
                </a:cxn>
                <a:cxn ang="0">
                  <a:pos x="T4" y="T5"/>
                </a:cxn>
                <a:cxn ang="0">
                  <a:pos x="T6" y="T7"/>
                </a:cxn>
                <a:cxn ang="0">
                  <a:pos x="T8" y="T9"/>
                </a:cxn>
              </a:cxnLst>
              <a:rect l="0" t="0" r="r" b="b"/>
              <a:pathLst>
                <a:path w="102" h="3379">
                  <a:moveTo>
                    <a:pt x="0" y="3379"/>
                  </a:moveTo>
                  <a:lnTo>
                    <a:pt x="83" y="3379"/>
                  </a:lnTo>
                  <a:lnTo>
                    <a:pt x="102" y="0"/>
                  </a:lnTo>
                  <a:lnTo>
                    <a:pt x="73" y="0"/>
                  </a:lnTo>
                  <a:lnTo>
                    <a:pt x="0" y="337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61">
              <a:extLst>
                <a:ext uri="{FF2B5EF4-FFF2-40B4-BE49-F238E27FC236}">
                  <a16:creationId xmlns:a16="http://schemas.microsoft.com/office/drawing/2014/main" id="{EF5E4AE6-E4BD-0D37-E8DB-230D8D55410E}"/>
                </a:ext>
              </a:extLst>
            </p:cNvPr>
            <p:cNvSpPr>
              <a:spLocks/>
            </p:cNvSpPr>
            <p:nvPr/>
          </p:nvSpPr>
          <p:spPr bwMode="auto">
            <a:xfrm>
              <a:off x="15312734" y="3281304"/>
              <a:ext cx="101923" cy="101923"/>
            </a:xfrm>
            <a:custGeom>
              <a:avLst/>
              <a:gdLst>
                <a:gd name="T0" fmla="*/ 1 w 247"/>
                <a:gd name="T1" fmla="*/ 137 h 247"/>
                <a:gd name="T2" fmla="*/ 5 w 247"/>
                <a:gd name="T3" fmla="*/ 160 h 247"/>
                <a:gd name="T4" fmla="*/ 15 w 247"/>
                <a:gd name="T5" fmla="*/ 183 h 247"/>
                <a:gd name="T6" fmla="*/ 29 w 247"/>
                <a:gd name="T7" fmla="*/ 202 h 247"/>
                <a:gd name="T8" fmla="*/ 45 w 247"/>
                <a:gd name="T9" fmla="*/ 219 h 247"/>
                <a:gd name="T10" fmla="*/ 65 w 247"/>
                <a:gd name="T11" fmla="*/ 233 h 247"/>
                <a:gd name="T12" fmla="*/ 87 w 247"/>
                <a:gd name="T13" fmla="*/ 241 h 247"/>
                <a:gd name="T14" fmla="*/ 111 w 247"/>
                <a:gd name="T15" fmla="*/ 247 h 247"/>
                <a:gd name="T16" fmla="*/ 137 w 247"/>
                <a:gd name="T17" fmla="*/ 247 h 247"/>
                <a:gd name="T18" fmla="*/ 161 w 247"/>
                <a:gd name="T19" fmla="*/ 241 h 247"/>
                <a:gd name="T20" fmla="*/ 183 w 247"/>
                <a:gd name="T21" fmla="*/ 233 h 247"/>
                <a:gd name="T22" fmla="*/ 203 w 247"/>
                <a:gd name="T23" fmla="*/ 219 h 247"/>
                <a:gd name="T24" fmla="*/ 220 w 247"/>
                <a:gd name="T25" fmla="*/ 202 h 247"/>
                <a:gd name="T26" fmla="*/ 233 w 247"/>
                <a:gd name="T27" fmla="*/ 183 h 247"/>
                <a:gd name="T28" fmla="*/ 242 w 247"/>
                <a:gd name="T29" fmla="*/ 160 h 247"/>
                <a:gd name="T30" fmla="*/ 247 w 247"/>
                <a:gd name="T31" fmla="*/ 137 h 247"/>
                <a:gd name="T32" fmla="*/ 247 w 247"/>
                <a:gd name="T33" fmla="*/ 111 h 247"/>
                <a:gd name="T34" fmla="*/ 242 w 247"/>
                <a:gd name="T35" fmla="*/ 87 h 247"/>
                <a:gd name="T36" fmla="*/ 233 w 247"/>
                <a:gd name="T37" fmla="*/ 65 h 247"/>
                <a:gd name="T38" fmla="*/ 220 w 247"/>
                <a:gd name="T39" fmla="*/ 45 h 247"/>
                <a:gd name="T40" fmla="*/ 203 w 247"/>
                <a:gd name="T41" fmla="*/ 28 h 247"/>
                <a:gd name="T42" fmla="*/ 183 w 247"/>
                <a:gd name="T43" fmla="*/ 15 h 247"/>
                <a:gd name="T44" fmla="*/ 161 w 247"/>
                <a:gd name="T45" fmla="*/ 5 h 247"/>
                <a:gd name="T46" fmla="*/ 137 w 247"/>
                <a:gd name="T47" fmla="*/ 1 h 247"/>
                <a:gd name="T48" fmla="*/ 111 w 247"/>
                <a:gd name="T49" fmla="*/ 1 h 247"/>
                <a:gd name="T50" fmla="*/ 87 w 247"/>
                <a:gd name="T51" fmla="*/ 5 h 247"/>
                <a:gd name="T52" fmla="*/ 65 w 247"/>
                <a:gd name="T53" fmla="*/ 15 h 247"/>
                <a:gd name="T54" fmla="*/ 45 w 247"/>
                <a:gd name="T55" fmla="*/ 28 h 247"/>
                <a:gd name="T56" fmla="*/ 29 w 247"/>
                <a:gd name="T57" fmla="*/ 45 h 247"/>
                <a:gd name="T58" fmla="*/ 15 w 247"/>
                <a:gd name="T59" fmla="*/ 65 h 247"/>
                <a:gd name="T60" fmla="*/ 5 w 247"/>
                <a:gd name="T61" fmla="*/ 87 h 247"/>
                <a:gd name="T62" fmla="*/ 1 w 247"/>
                <a:gd name="T63" fmla="*/ 11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7" h="247">
                  <a:moveTo>
                    <a:pt x="0" y="123"/>
                  </a:moveTo>
                  <a:lnTo>
                    <a:pt x="1" y="137"/>
                  </a:lnTo>
                  <a:lnTo>
                    <a:pt x="2" y="149"/>
                  </a:lnTo>
                  <a:lnTo>
                    <a:pt x="5" y="160"/>
                  </a:lnTo>
                  <a:lnTo>
                    <a:pt x="10" y="172"/>
                  </a:lnTo>
                  <a:lnTo>
                    <a:pt x="15" y="183"/>
                  </a:lnTo>
                  <a:lnTo>
                    <a:pt x="21" y="193"/>
                  </a:lnTo>
                  <a:lnTo>
                    <a:pt x="29" y="202"/>
                  </a:lnTo>
                  <a:lnTo>
                    <a:pt x="36" y="211"/>
                  </a:lnTo>
                  <a:lnTo>
                    <a:pt x="45" y="219"/>
                  </a:lnTo>
                  <a:lnTo>
                    <a:pt x="55" y="226"/>
                  </a:lnTo>
                  <a:lnTo>
                    <a:pt x="65" y="233"/>
                  </a:lnTo>
                  <a:lnTo>
                    <a:pt x="76" y="237"/>
                  </a:lnTo>
                  <a:lnTo>
                    <a:pt x="87" y="241"/>
                  </a:lnTo>
                  <a:lnTo>
                    <a:pt x="99" y="245"/>
                  </a:lnTo>
                  <a:lnTo>
                    <a:pt x="111" y="247"/>
                  </a:lnTo>
                  <a:lnTo>
                    <a:pt x="124" y="247"/>
                  </a:lnTo>
                  <a:lnTo>
                    <a:pt x="137" y="247"/>
                  </a:lnTo>
                  <a:lnTo>
                    <a:pt x="149" y="245"/>
                  </a:lnTo>
                  <a:lnTo>
                    <a:pt x="161" y="241"/>
                  </a:lnTo>
                  <a:lnTo>
                    <a:pt x="172" y="237"/>
                  </a:lnTo>
                  <a:lnTo>
                    <a:pt x="183" y="233"/>
                  </a:lnTo>
                  <a:lnTo>
                    <a:pt x="193" y="226"/>
                  </a:lnTo>
                  <a:lnTo>
                    <a:pt x="203" y="219"/>
                  </a:lnTo>
                  <a:lnTo>
                    <a:pt x="212" y="211"/>
                  </a:lnTo>
                  <a:lnTo>
                    <a:pt x="220" y="202"/>
                  </a:lnTo>
                  <a:lnTo>
                    <a:pt x="226" y="193"/>
                  </a:lnTo>
                  <a:lnTo>
                    <a:pt x="233" y="183"/>
                  </a:lnTo>
                  <a:lnTo>
                    <a:pt x="238" y="172"/>
                  </a:lnTo>
                  <a:lnTo>
                    <a:pt x="242" y="160"/>
                  </a:lnTo>
                  <a:lnTo>
                    <a:pt x="245" y="149"/>
                  </a:lnTo>
                  <a:lnTo>
                    <a:pt x="247" y="137"/>
                  </a:lnTo>
                  <a:lnTo>
                    <a:pt x="247" y="123"/>
                  </a:lnTo>
                  <a:lnTo>
                    <a:pt x="247" y="111"/>
                  </a:lnTo>
                  <a:lnTo>
                    <a:pt x="245" y="99"/>
                  </a:lnTo>
                  <a:lnTo>
                    <a:pt x="242" y="87"/>
                  </a:lnTo>
                  <a:lnTo>
                    <a:pt x="238" y="76"/>
                  </a:lnTo>
                  <a:lnTo>
                    <a:pt x="233" y="65"/>
                  </a:lnTo>
                  <a:lnTo>
                    <a:pt x="226" y="55"/>
                  </a:lnTo>
                  <a:lnTo>
                    <a:pt x="220" y="45"/>
                  </a:lnTo>
                  <a:lnTo>
                    <a:pt x="212" y="36"/>
                  </a:lnTo>
                  <a:lnTo>
                    <a:pt x="203" y="28"/>
                  </a:lnTo>
                  <a:lnTo>
                    <a:pt x="193" y="21"/>
                  </a:lnTo>
                  <a:lnTo>
                    <a:pt x="183" y="15"/>
                  </a:lnTo>
                  <a:lnTo>
                    <a:pt x="172" y="10"/>
                  </a:lnTo>
                  <a:lnTo>
                    <a:pt x="161" y="5"/>
                  </a:lnTo>
                  <a:lnTo>
                    <a:pt x="149" y="2"/>
                  </a:lnTo>
                  <a:lnTo>
                    <a:pt x="137" y="1"/>
                  </a:lnTo>
                  <a:lnTo>
                    <a:pt x="124" y="0"/>
                  </a:lnTo>
                  <a:lnTo>
                    <a:pt x="111" y="1"/>
                  </a:lnTo>
                  <a:lnTo>
                    <a:pt x="99" y="2"/>
                  </a:lnTo>
                  <a:lnTo>
                    <a:pt x="87" y="5"/>
                  </a:lnTo>
                  <a:lnTo>
                    <a:pt x="76" y="10"/>
                  </a:lnTo>
                  <a:lnTo>
                    <a:pt x="65" y="15"/>
                  </a:lnTo>
                  <a:lnTo>
                    <a:pt x="55" y="21"/>
                  </a:lnTo>
                  <a:lnTo>
                    <a:pt x="45" y="28"/>
                  </a:lnTo>
                  <a:lnTo>
                    <a:pt x="36" y="36"/>
                  </a:lnTo>
                  <a:lnTo>
                    <a:pt x="29" y="45"/>
                  </a:lnTo>
                  <a:lnTo>
                    <a:pt x="21" y="55"/>
                  </a:lnTo>
                  <a:lnTo>
                    <a:pt x="15" y="65"/>
                  </a:lnTo>
                  <a:lnTo>
                    <a:pt x="10" y="76"/>
                  </a:lnTo>
                  <a:lnTo>
                    <a:pt x="5" y="87"/>
                  </a:lnTo>
                  <a:lnTo>
                    <a:pt x="2" y="99"/>
                  </a:lnTo>
                  <a:lnTo>
                    <a:pt x="1" y="111"/>
                  </a:lnTo>
                  <a:lnTo>
                    <a:pt x="0" y="1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62">
              <a:extLst>
                <a:ext uri="{FF2B5EF4-FFF2-40B4-BE49-F238E27FC236}">
                  <a16:creationId xmlns:a16="http://schemas.microsoft.com/office/drawing/2014/main" id="{0210A5B7-A25A-FBFE-1E5D-2C9E49AD748F}"/>
                </a:ext>
              </a:extLst>
            </p:cNvPr>
            <p:cNvSpPr>
              <a:spLocks/>
            </p:cNvSpPr>
            <p:nvPr/>
          </p:nvSpPr>
          <p:spPr bwMode="auto">
            <a:xfrm>
              <a:off x="15324964" y="3293535"/>
              <a:ext cx="77462" cy="77462"/>
            </a:xfrm>
            <a:custGeom>
              <a:avLst/>
              <a:gdLst>
                <a:gd name="T0" fmla="*/ 1 w 187"/>
                <a:gd name="T1" fmla="*/ 104 h 188"/>
                <a:gd name="T2" fmla="*/ 4 w 187"/>
                <a:gd name="T3" fmla="*/ 122 h 188"/>
                <a:gd name="T4" fmla="*/ 12 w 187"/>
                <a:gd name="T5" fmla="*/ 140 h 188"/>
                <a:gd name="T6" fmla="*/ 22 w 187"/>
                <a:gd name="T7" fmla="*/ 154 h 188"/>
                <a:gd name="T8" fmla="*/ 34 w 187"/>
                <a:gd name="T9" fmla="*/ 167 h 188"/>
                <a:gd name="T10" fmla="*/ 49 w 187"/>
                <a:gd name="T11" fmla="*/ 177 h 188"/>
                <a:gd name="T12" fmla="*/ 66 w 187"/>
                <a:gd name="T13" fmla="*/ 184 h 188"/>
                <a:gd name="T14" fmla="*/ 85 w 187"/>
                <a:gd name="T15" fmla="*/ 188 h 188"/>
                <a:gd name="T16" fmla="*/ 103 w 187"/>
                <a:gd name="T17" fmla="*/ 188 h 188"/>
                <a:gd name="T18" fmla="*/ 122 w 187"/>
                <a:gd name="T19" fmla="*/ 184 h 188"/>
                <a:gd name="T20" fmla="*/ 139 w 187"/>
                <a:gd name="T21" fmla="*/ 177 h 188"/>
                <a:gd name="T22" fmla="*/ 153 w 187"/>
                <a:gd name="T23" fmla="*/ 167 h 188"/>
                <a:gd name="T24" fmla="*/ 166 w 187"/>
                <a:gd name="T25" fmla="*/ 154 h 188"/>
                <a:gd name="T26" fmla="*/ 176 w 187"/>
                <a:gd name="T27" fmla="*/ 140 h 188"/>
                <a:gd name="T28" fmla="*/ 183 w 187"/>
                <a:gd name="T29" fmla="*/ 122 h 188"/>
                <a:gd name="T30" fmla="*/ 187 w 187"/>
                <a:gd name="T31" fmla="*/ 104 h 188"/>
                <a:gd name="T32" fmla="*/ 187 w 187"/>
                <a:gd name="T33" fmla="*/ 84 h 188"/>
                <a:gd name="T34" fmla="*/ 183 w 187"/>
                <a:gd name="T35" fmla="*/ 67 h 188"/>
                <a:gd name="T36" fmla="*/ 176 w 187"/>
                <a:gd name="T37" fmla="*/ 50 h 188"/>
                <a:gd name="T38" fmla="*/ 166 w 187"/>
                <a:gd name="T39" fmla="*/ 35 h 188"/>
                <a:gd name="T40" fmla="*/ 153 w 187"/>
                <a:gd name="T41" fmla="*/ 23 h 188"/>
                <a:gd name="T42" fmla="*/ 139 w 187"/>
                <a:gd name="T43" fmla="*/ 13 h 188"/>
                <a:gd name="T44" fmla="*/ 122 w 187"/>
                <a:gd name="T45" fmla="*/ 5 h 188"/>
                <a:gd name="T46" fmla="*/ 103 w 187"/>
                <a:gd name="T47" fmla="*/ 2 h 188"/>
                <a:gd name="T48" fmla="*/ 85 w 187"/>
                <a:gd name="T49" fmla="*/ 2 h 188"/>
                <a:gd name="T50" fmla="*/ 66 w 187"/>
                <a:gd name="T51" fmla="*/ 5 h 188"/>
                <a:gd name="T52" fmla="*/ 49 w 187"/>
                <a:gd name="T53" fmla="*/ 13 h 188"/>
                <a:gd name="T54" fmla="*/ 34 w 187"/>
                <a:gd name="T55" fmla="*/ 23 h 188"/>
                <a:gd name="T56" fmla="*/ 22 w 187"/>
                <a:gd name="T57" fmla="*/ 35 h 188"/>
                <a:gd name="T58" fmla="*/ 12 w 187"/>
                <a:gd name="T59" fmla="*/ 50 h 188"/>
                <a:gd name="T60" fmla="*/ 4 w 187"/>
                <a:gd name="T61" fmla="*/ 67 h 188"/>
                <a:gd name="T62" fmla="*/ 1 w 187"/>
                <a:gd name="T63" fmla="*/ 8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188">
                  <a:moveTo>
                    <a:pt x="0" y="94"/>
                  </a:moveTo>
                  <a:lnTo>
                    <a:pt x="1" y="104"/>
                  </a:lnTo>
                  <a:lnTo>
                    <a:pt x="2" y="113"/>
                  </a:lnTo>
                  <a:lnTo>
                    <a:pt x="4" y="122"/>
                  </a:lnTo>
                  <a:lnTo>
                    <a:pt x="7" y="131"/>
                  </a:lnTo>
                  <a:lnTo>
                    <a:pt x="12" y="140"/>
                  </a:lnTo>
                  <a:lnTo>
                    <a:pt x="16" y="147"/>
                  </a:lnTo>
                  <a:lnTo>
                    <a:pt x="22" y="154"/>
                  </a:lnTo>
                  <a:lnTo>
                    <a:pt x="27" y="161"/>
                  </a:lnTo>
                  <a:lnTo>
                    <a:pt x="34" y="167"/>
                  </a:lnTo>
                  <a:lnTo>
                    <a:pt x="42" y="172"/>
                  </a:lnTo>
                  <a:lnTo>
                    <a:pt x="49" y="177"/>
                  </a:lnTo>
                  <a:lnTo>
                    <a:pt x="57" y="180"/>
                  </a:lnTo>
                  <a:lnTo>
                    <a:pt x="66" y="184"/>
                  </a:lnTo>
                  <a:lnTo>
                    <a:pt x="75" y="186"/>
                  </a:lnTo>
                  <a:lnTo>
                    <a:pt x="85" y="188"/>
                  </a:lnTo>
                  <a:lnTo>
                    <a:pt x="94" y="188"/>
                  </a:lnTo>
                  <a:lnTo>
                    <a:pt x="103" y="188"/>
                  </a:lnTo>
                  <a:lnTo>
                    <a:pt x="112" y="186"/>
                  </a:lnTo>
                  <a:lnTo>
                    <a:pt x="122" y="184"/>
                  </a:lnTo>
                  <a:lnTo>
                    <a:pt x="130" y="180"/>
                  </a:lnTo>
                  <a:lnTo>
                    <a:pt x="139" y="177"/>
                  </a:lnTo>
                  <a:lnTo>
                    <a:pt x="147" y="172"/>
                  </a:lnTo>
                  <a:lnTo>
                    <a:pt x="153" y="167"/>
                  </a:lnTo>
                  <a:lnTo>
                    <a:pt x="160" y="161"/>
                  </a:lnTo>
                  <a:lnTo>
                    <a:pt x="166" y="154"/>
                  </a:lnTo>
                  <a:lnTo>
                    <a:pt x="172" y="147"/>
                  </a:lnTo>
                  <a:lnTo>
                    <a:pt x="176" y="140"/>
                  </a:lnTo>
                  <a:lnTo>
                    <a:pt x="181" y="131"/>
                  </a:lnTo>
                  <a:lnTo>
                    <a:pt x="183" y="122"/>
                  </a:lnTo>
                  <a:lnTo>
                    <a:pt x="185" y="113"/>
                  </a:lnTo>
                  <a:lnTo>
                    <a:pt x="187" y="104"/>
                  </a:lnTo>
                  <a:lnTo>
                    <a:pt x="187" y="94"/>
                  </a:lnTo>
                  <a:lnTo>
                    <a:pt x="187" y="84"/>
                  </a:lnTo>
                  <a:lnTo>
                    <a:pt x="185" y="76"/>
                  </a:lnTo>
                  <a:lnTo>
                    <a:pt x="183" y="67"/>
                  </a:lnTo>
                  <a:lnTo>
                    <a:pt x="181" y="58"/>
                  </a:lnTo>
                  <a:lnTo>
                    <a:pt x="176" y="50"/>
                  </a:lnTo>
                  <a:lnTo>
                    <a:pt x="172" y="42"/>
                  </a:lnTo>
                  <a:lnTo>
                    <a:pt x="166" y="35"/>
                  </a:lnTo>
                  <a:lnTo>
                    <a:pt x="160" y="28"/>
                  </a:lnTo>
                  <a:lnTo>
                    <a:pt x="153" y="23"/>
                  </a:lnTo>
                  <a:lnTo>
                    <a:pt x="147" y="17"/>
                  </a:lnTo>
                  <a:lnTo>
                    <a:pt x="139" y="13"/>
                  </a:lnTo>
                  <a:lnTo>
                    <a:pt x="130" y="8"/>
                  </a:lnTo>
                  <a:lnTo>
                    <a:pt x="122" y="5"/>
                  </a:lnTo>
                  <a:lnTo>
                    <a:pt x="112" y="3"/>
                  </a:lnTo>
                  <a:lnTo>
                    <a:pt x="103" y="2"/>
                  </a:lnTo>
                  <a:lnTo>
                    <a:pt x="94" y="0"/>
                  </a:lnTo>
                  <a:lnTo>
                    <a:pt x="85" y="2"/>
                  </a:lnTo>
                  <a:lnTo>
                    <a:pt x="75" y="3"/>
                  </a:lnTo>
                  <a:lnTo>
                    <a:pt x="66" y="5"/>
                  </a:lnTo>
                  <a:lnTo>
                    <a:pt x="57" y="8"/>
                  </a:lnTo>
                  <a:lnTo>
                    <a:pt x="49" y="13"/>
                  </a:lnTo>
                  <a:lnTo>
                    <a:pt x="42" y="17"/>
                  </a:lnTo>
                  <a:lnTo>
                    <a:pt x="34" y="23"/>
                  </a:lnTo>
                  <a:lnTo>
                    <a:pt x="27" y="28"/>
                  </a:lnTo>
                  <a:lnTo>
                    <a:pt x="22" y="35"/>
                  </a:lnTo>
                  <a:lnTo>
                    <a:pt x="16" y="42"/>
                  </a:lnTo>
                  <a:lnTo>
                    <a:pt x="12" y="50"/>
                  </a:lnTo>
                  <a:lnTo>
                    <a:pt x="7" y="58"/>
                  </a:lnTo>
                  <a:lnTo>
                    <a:pt x="4" y="67"/>
                  </a:lnTo>
                  <a:lnTo>
                    <a:pt x="2" y="76"/>
                  </a:lnTo>
                  <a:lnTo>
                    <a:pt x="1" y="84"/>
                  </a:lnTo>
                  <a:lnTo>
                    <a:pt x="0" y="94"/>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63">
              <a:extLst>
                <a:ext uri="{FF2B5EF4-FFF2-40B4-BE49-F238E27FC236}">
                  <a16:creationId xmlns:a16="http://schemas.microsoft.com/office/drawing/2014/main" id="{54036F53-2C13-4B38-FD92-376DE01B3EBA}"/>
                </a:ext>
              </a:extLst>
            </p:cNvPr>
            <p:cNvSpPr>
              <a:spLocks/>
            </p:cNvSpPr>
            <p:nvPr/>
          </p:nvSpPr>
          <p:spPr bwMode="auto">
            <a:xfrm>
              <a:off x="15324964" y="3297612"/>
              <a:ext cx="63193" cy="73385"/>
            </a:xfrm>
            <a:custGeom>
              <a:avLst/>
              <a:gdLst>
                <a:gd name="T0" fmla="*/ 60 w 154"/>
                <a:gd name="T1" fmla="*/ 0 h 181"/>
                <a:gd name="T2" fmla="*/ 54 w 154"/>
                <a:gd name="T3" fmla="*/ 7 h 181"/>
                <a:gd name="T4" fmla="*/ 47 w 154"/>
                <a:gd name="T5" fmla="*/ 14 h 181"/>
                <a:gd name="T6" fmla="*/ 42 w 154"/>
                <a:gd name="T7" fmla="*/ 23 h 181"/>
                <a:gd name="T8" fmla="*/ 36 w 154"/>
                <a:gd name="T9" fmla="*/ 31 h 181"/>
                <a:gd name="T10" fmla="*/ 33 w 154"/>
                <a:gd name="T11" fmla="*/ 41 h 181"/>
                <a:gd name="T12" fmla="*/ 29 w 154"/>
                <a:gd name="T13" fmla="*/ 50 h 181"/>
                <a:gd name="T14" fmla="*/ 28 w 154"/>
                <a:gd name="T15" fmla="*/ 61 h 181"/>
                <a:gd name="T16" fmla="*/ 27 w 154"/>
                <a:gd name="T17" fmla="*/ 71 h 181"/>
                <a:gd name="T18" fmla="*/ 27 w 154"/>
                <a:gd name="T19" fmla="*/ 81 h 181"/>
                <a:gd name="T20" fmla="*/ 29 w 154"/>
                <a:gd name="T21" fmla="*/ 90 h 181"/>
                <a:gd name="T22" fmla="*/ 32 w 154"/>
                <a:gd name="T23" fmla="*/ 98 h 181"/>
                <a:gd name="T24" fmla="*/ 35 w 154"/>
                <a:gd name="T25" fmla="*/ 107 h 181"/>
                <a:gd name="T26" fmla="*/ 38 w 154"/>
                <a:gd name="T27" fmla="*/ 116 h 181"/>
                <a:gd name="T28" fmla="*/ 43 w 154"/>
                <a:gd name="T29" fmla="*/ 124 h 181"/>
                <a:gd name="T30" fmla="*/ 48 w 154"/>
                <a:gd name="T31" fmla="*/ 130 h 181"/>
                <a:gd name="T32" fmla="*/ 55 w 154"/>
                <a:gd name="T33" fmla="*/ 137 h 181"/>
                <a:gd name="T34" fmla="*/ 61 w 154"/>
                <a:gd name="T35" fmla="*/ 144 h 181"/>
                <a:gd name="T36" fmla="*/ 68 w 154"/>
                <a:gd name="T37" fmla="*/ 148 h 181"/>
                <a:gd name="T38" fmla="*/ 76 w 154"/>
                <a:gd name="T39" fmla="*/ 154 h 181"/>
                <a:gd name="T40" fmla="*/ 85 w 154"/>
                <a:gd name="T41" fmla="*/ 157 h 181"/>
                <a:gd name="T42" fmla="*/ 94 w 154"/>
                <a:gd name="T43" fmla="*/ 160 h 181"/>
                <a:gd name="T44" fmla="*/ 102 w 154"/>
                <a:gd name="T45" fmla="*/ 162 h 181"/>
                <a:gd name="T46" fmla="*/ 111 w 154"/>
                <a:gd name="T47" fmla="*/ 165 h 181"/>
                <a:gd name="T48" fmla="*/ 121 w 154"/>
                <a:gd name="T49" fmla="*/ 165 h 181"/>
                <a:gd name="T50" fmla="*/ 130 w 154"/>
                <a:gd name="T51" fmla="*/ 164 h 181"/>
                <a:gd name="T52" fmla="*/ 138 w 154"/>
                <a:gd name="T53" fmla="*/ 162 h 181"/>
                <a:gd name="T54" fmla="*/ 147 w 154"/>
                <a:gd name="T55" fmla="*/ 160 h 181"/>
                <a:gd name="T56" fmla="*/ 154 w 154"/>
                <a:gd name="T57" fmla="*/ 158 h 181"/>
                <a:gd name="T58" fmla="*/ 148 w 154"/>
                <a:gd name="T59" fmla="*/ 162 h 181"/>
                <a:gd name="T60" fmla="*/ 141 w 154"/>
                <a:gd name="T61" fmla="*/ 167 h 181"/>
                <a:gd name="T62" fmla="*/ 134 w 154"/>
                <a:gd name="T63" fmla="*/ 171 h 181"/>
                <a:gd name="T64" fmla="*/ 127 w 154"/>
                <a:gd name="T65" fmla="*/ 175 h 181"/>
                <a:gd name="T66" fmla="*/ 119 w 154"/>
                <a:gd name="T67" fmla="*/ 178 h 181"/>
                <a:gd name="T68" fmla="*/ 111 w 154"/>
                <a:gd name="T69" fmla="*/ 179 h 181"/>
                <a:gd name="T70" fmla="*/ 102 w 154"/>
                <a:gd name="T71" fmla="*/ 181 h 181"/>
                <a:gd name="T72" fmla="*/ 94 w 154"/>
                <a:gd name="T73" fmla="*/ 181 h 181"/>
                <a:gd name="T74" fmla="*/ 85 w 154"/>
                <a:gd name="T75" fmla="*/ 181 h 181"/>
                <a:gd name="T76" fmla="*/ 75 w 154"/>
                <a:gd name="T77" fmla="*/ 179 h 181"/>
                <a:gd name="T78" fmla="*/ 66 w 154"/>
                <a:gd name="T79" fmla="*/ 177 h 181"/>
                <a:gd name="T80" fmla="*/ 57 w 154"/>
                <a:gd name="T81" fmla="*/ 173 h 181"/>
                <a:gd name="T82" fmla="*/ 49 w 154"/>
                <a:gd name="T83" fmla="*/ 170 h 181"/>
                <a:gd name="T84" fmla="*/ 42 w 154"/>
                <a:gd name="T85" fmla="*/ 165 h 181"/>
                <a:gd name="T86" fmla="*/ 34 w 154"/>
                <a:gd name="T87" fmla="*/ 160 h 181"/>
                <a:gd name="T88" fmla="*/ 27 w 154"/>
                <a:gd name="T89" fmla="*/ 154 h 181"/>
                <a:gd name="T90" fmla="*/ 22 w 154"/>
                <a:gd name="T91" fmla="*/ 147 h 181"/>
                <a:gd name="T92" fmla="*/ 16 w 154"/>
                <a:gd name="T93" fmla="*/ 140 h 181"/>
                <a:gd name="T94" fmla="*/ 12 w 154"/>
                <a:gd name="T95" fmla="*/ 133 h 181"/>
                <a:gd name="T96" fmla="*/ 7 w 154"/>
                <a:gd name="T97" fmla="*/ 124 h 181"/>
                <a:gd name="T98" fmla="*/ 4 w 154"/>
                <a:gd name="T99" fmla="*/ 115 h 181"/>
                <a:gd name="T100" fmla="*/ 2 w 154"/>
                <a:gd name="T101" fmla="*/ 106 h 181"/>
                <a:gd name="T102" fmla="*/ 1 w 154"/>
                <a:gd name="T103" fmla="*/ 97 h 181"/>
                <a:gd name="T104" fmla="*/ 0 w 154"/>
                <a:gd name="T105" fmla="*/ 87 h 181"/>
                <a:gd name="T106" fmla="*/ 1 w 154"/>
                <a:gd name="T107" fmla="*/ 80 h 181"/>
                <a:gd name="T108" fmla="*/ 2 w 154"/>
                <a:gd name="T109" fmla="*/ 73 h 181"/>
                <a:gd name="T110" fmla="*/ 3 w 154"/>
                <a:gd name="T111" fmla="*/ 65 h 181"/>
                <a:gd name="T112" fmla="*/ 5 w 154"/>
                <a:gd name="T113" fmla="*/ 59 h 181"/>
                <a:gd name="T114" fmla="*/ 10 w 154"/>
                <a:gd name="T115" fmla="*/ 45 h 181"/>
                <a:gd name="T116" fmla="*/ 17 w 154"/>
                <a:gd name="T117" fmla="*/ 34 h 181"/>
                <a:gd name="T118" fmla="*/ 26 w 154"/>
                <a:gd name="T119" fmla="*/ 23 h 181"/>
                <a:gd name="T120" fmla="*/ 36 w 154"/>
                <a:gd name="T121" fmla="*/ 14 h 181"/>
                <a:gd name="T122" fmla="*/ 48 w 154"/>
                <a:gd name="T123" fmla="*/ 7 h 181"/>
                <a:gd name="T124" fmla="*/ 60 w 154"/>
                <a:gd name="T12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181">
                  <a:moveTo>
                    <a:pt x="60" y="0"/>
                  </a:moveTo>
                  <a:lnTo>
                    <a:pt x="54" y="7"/>
                  </a:lnTo>
                  <a:lnTo>
                    <a:pt x="47" y="14"/>
                  </a:lnTo>
                  <a:lnTo>
                    <a:pt x="42" y="23"/>
                  </a:lnTo>
                  <a:lnTo>
                    <a:pt x="36" y="31"/>
                  </a:lnTo>
                  <a:lnTo>
                    <a:pt x="33" y="41"/>
                  </a:lnTo>
                  <a:lnTo>
                    <a:pt x="29" y="50"/>
                  </a:lnTo>
                  <a:lnTo>
                    <a:pt x="28" y="61"/>
                  </a:lnTo>
                  <a:lnTo>
                    <a:pt x="27" y="71"/>
                  </a:lnTo>
                  <a:lnTo>
                    <a:pt x="27" y="81"/>
                  </a:lnTo>
                  <a:lnTo>
                    <a:pt x="29" y="90"/>
                  </a:lnTo>
                  <a:lnTo>
                    <a:pt x="32" y="98"/>
                  </a:lnTo>
                  <a:lnTo>
                    <a:pt x="35" y="107"/>
                  </a:lnTo>
                  <a:lnTo>
                    <a:pt x="38" y="116"/>
                  </a:lnTo>
                  <a:lnTo>
                    <a:pt x="43" y="124"/>
                  </a:lnTo>
                  <a:lnTo>
                    <a:pt x="48" y="130"/>
                  </a:lnTo>
                  <a:lnTo>
                    <a:pt x="55" y="137"/>
                  </a:lnTo>
                  <a:lnTo>
                    <a:pt x="61" y="144"/>
                  </a:lnTo>
                  <a:lnTo>
                    <a:pt x="68" y="148"/>
                  </a:lnTo>
                  <a:lnTo>
                    <a:pt x="76" y="154"/>
                  </a:lnTo>
                  <a:lnTo>
                    <a:pt x="85" y="157"/>
                  </a:lnTo>
                  <a:lnTo>
                    <a:pt x="94" y="160"/>
                  </a:lnTo>
                  <a:lnTo>
                    <a:pt x="102" y="162"/>
                  </a:lnTo>
                  <a:lnTo>
                    <a:pt x="111" y="165"/>
                  </a:lnTo>
                  <a:lnTo>
                    <a:pt x="121" y="165"/>
                  </a:lnTo>
                  <a:lnTo>
                    <a:pt x="130" y="164"/>
                  </a:lnTo>
                  <a:lnTo>
                    <a:pt x="138" y="162"/>
                  </a:lnTo>
                  <a:lnTo>
                    <a:pt x="147" y="160"/>
                  </a:lnTo>
                  <a:lnTo>
                    <a:pt x="154" y="158"/>
                  </a:lnTo>
                  <a:lnTo>
                    <a:pt x="148" y="162"/>
                  </a:lnTo>
                  <a:lnTo>
                    <a:pt x="141" y="167"/>
                  </a:lnTo>
                  <a:lnTo>
                    <a:pt x="134" y="171"/>
                  </a:lnTo>
                  <a:lnTo>
                    <a:pt x="127" y="175"/>
                  </a:lnTo>
                  <a:lnTo>
                    <a:pt x="119" y="178"/>
                  </a:lnTo>
                  <a:lnTo>
                    <a:pt x="111" y="179"/>
                  </a:lnTo>
                  <a:lnTo>
                    <a:pt x="102" y="181"/>
                  </a:lnTo>
                  <a:lnTo>
                    <a:pt x="94" y="181"/>
                  </a:lnTo>
                  <a:lnTo>
                    <a:pt x="85" y="181"/>
                  </a:lnTo>
                  <a:lnTo>
                    <a:pt x="75" y="179"/>
                  </a:lnTo>
                  <a:lnTo>
                    <a:pt x="66" y="177"/>
                  </a:lnTo>
                  <a:lnTo>
                    <a:pt x="57" y="173"/>
                  </a:lnTo>
                  <a:lnTo>
                    <a:pt x="49" y="170"/>
                  </a:lnTo>
                  <a:lnTo>
                    <a:pt x="42" y="165"/>
                  </a:lnTo>
                  <a:lnTo>
                    <a:pt x="34" y="160"/>
                  </a:lnTo>
                  <a:lnTo>
                    <a:pt x="27" y="154"/>
                  </a:lnTo>
                  <a:lnTo>
                    <a:pt x="22" y="147"/>
                  </a:lnTo>
                  <a:lnTo>
                    <a:pt x="16" y="140"/>
                  </a:lnTo>
                  <a:lnTo>
                    <a:pt x="12" y="133"/>
                  </a:lnTo>
                  <a:lnTo>
                    <a:pt x="7" y="124"/>
                  </a:lnTo>
                  <a:lnTo>
                    <a:pt x="4" y="115"/>
                  </a:lnTo>
                  <a:lnTo>
                    <a:pt x="2" y="106"/>
                  </a:lnTo>
                  <a:lnTo>
                    <a:pt x="1" y="97"/>
                  </a:lnTo>
                  <a:lnTo>
                    <a:pt x="0" y="87"/>
                  </a:lnTo>
                  <a:lnTo>
                    <a:pt x="1" y="80"/>
                  </a:lnTo>
                  <a:lnTo>
                    <a:pt x="2" y="73"/>
                  </a:lnTo>
                  <a:lnTo>
                    <a:pt x="3" y="65"/>
                  </a:lnTo>
                  <a:lnTo>
                    <a:pt x="5" y="59"/>
                  </a:lnTo>
                  <a:lnTo>
                    <a:pt x="10" y="45"/>
                  </a:lnTo>
                  <a:lnTo>
                    <a:pt x="17" y="34"/>
                  </a:lnTo>
                  <a:lnTo>
                    <a:pt x="26" y="23"/>
                  </a:lnTo>
                  <a:lnTo>
                    <a:pt x="36" y="14"/>
                  </a:lnTo>
                  <a:lnTo>
                    <a:pt x="48" y="7"/>
                  </a:lnTo>
                  <a:lnTo>
                    <a:pt x="60"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64">
              <a:extLst>
                <a:ext uri="{FF2B5EF4-FFF2-40B4-BE49-F238E27FC236}">
                  <a16:creationId xmlns:a16="http://schemas.microsoft.com/office/drawing/2014/main" id="{F1C546C5-711C-E3D6-C4F6-D1819E7ABA9B}"/>
                </a:ext>
              </a:extLst>
            </p:cNvPr>
            <p:cNvSpPr>
              <a:spLocks/>
            </p:cNvSpPr>
            <p:nvPr/>
          </p:nvSpPr>
          <p:spPr bwMode="auto">
            <a:xfrm>
              <a:off x="15243426" y="4685805"/>
              <a:ext cx="238501" cy="67269"/>
            </a:xfrm>
            <a:custGeom>
              <a:avLst/>
              <a:gdLst>
                <a:gd name="T0" fmla="*/ 0 w 583"/>
                <a:gd name="T1" fmla="*/ 164 h 164"/>
                <a:gd name="T2" fmla="*/ 0 w 583"/>
                <a:gd name="T3" fmla="*/ 155 h 164"/>
                <a:gd name="T4" fmla="*/ 2 w 583"/>
                <a:gd name="T5" fmla="*/ 147 h 164"/>
                <a:gd name="T6" fmla="*/ 3 w 583"/>
                <a:gd name="T7" fmla="*/ 138 h 164"/>
                <a:gd name="T8" fmla="*/ 6 w 583"/>
                <a:gd name="T9" fmla="*/ 130 h 164"/>
                <a:gd name="T10" fmla="*/ 9 w 583"/>
                <a:gd name="T11" fmla="*/ 123 h 164"/>
                <a:gd name="T12" fmla="*/ 13 w 583"/>
                <a:gd name="T13" fmla="*/ 115 h 164"/>
                <a:gd name="T14" fmla="*/ 17 w 583"/>
                <a:gd name="T15" fmla="*/ 107 h 164"/>
                <a:gd name="T16" fmla="*/ 23 w 583"/>
                <a:gd name="T17" fmla="*/ 99 h 164"/>
                <a:gd name="T18" fmla="*/ 28 w 583"/>
                <a:gd name="T19" fmla="*/ 93 h 164"/>
                <a:gd name="T20" fmla="*/ 35 w 583"/>
                <a:gd name="T21" fmla="*/ 86 h 164"/>
                <a:gd name="T22" fmla="*/ 42 w 583"/>
                <a:gd name="T23" fmla="*/ 79 h 164"/>
                <a:gd name="T24" fmla="*/ 49 w 583"/>
                <a:gd name="T25" fmla="*/ 72 h 164"/>
                <a:gd name="T26" fmla="*/ 66 w 583"/>
                <a:gd name="T27" fmla="*/ 60 h 164"/>
                <a:gd name="T28" fmla="*/ 85 w 583"/>
                <a:gd name="T29" fmla="*/ 49 h 164"/>
                <a:gd name="T30" fmla="*/ 106 w 583"/>
                <a:gd name="T31" fmla="*/ 38 h 164"/>
                <a:gd name="T32" fmla="*/ 128 w 583"/>
                <a:gd name="T33" fmla="*/ 28 h 164"/>
                <a:gd name="T34" fmla="*/ 152 w 583"/>
                <a:gd name="T35" fmla="*/ 20 h 164"/>
                <a:gd name="T36" fmla="*/ 178 w 583"/>
                <a:gd name="T37" fmla="*/ 13 h 164"/>
                <a:gd name="T38" fmla="*/ 204 w 583"/>
                <a:gd name="T39" fmla="*/ 8 h 164"/>
                <a:gd name="T40" fmla="*/ 233 w 583"/>
                <a:gd name="T41" fmla="*/ 3 h 164"/>
                <a:gd name="T42" fmla="*/ 261 w 583"/>
                <a:gd name="T43" fmla="*/ 1 h 164"/>
                <a:gd name="T44" fmla="*/ 291 w 583"/>
                <a:gd name="T45" fmla="*/ 0 h 164"/>
                <a:gd name="T46" fmla="*/ 321 w 583"/>
                <a:gd name="T47" fmla="*/ 1 h 164"/>
                <a:gd name="T48" fmla="*/ 350 w 583"/>
                <a:gd name="T49" fmla="*/ 3 h 164"/>
                <a:gd name="T50" fmla="*/ 377 w 583"/>
                <a:gd name="T51" fmla="*/ 8 h 164"/>
                <a:gd name="T52" fmla="*/ 404 w 583"/>
                <a:gd name="T53" fmla="*/ 13 h 164"/>
                <a:gd name="T54" fmla="*/ 430 w 583"/>
                <a:gd name="T55" fmla="*/ 20 h 164"/>
                <a:gd name="T56" fmla="*/ 454 w 583"/>
                <a:gd name="T57" fmla="*/ 28 h 164"/>
                <a:gd name="T58" fmla="*/ 477 w 583"/>
                <a:gd name="T59" fmla="*/ 38 h 164"/>
                <a:gd name="T60" fmla="*/ 497 w 583"/>
                <a:gd name="T61" fmla="*/ 49 h 164"/>
                <a:gd name="T62" fmla="*/ 515 w 583"/>
                <a:gd name="T63" fmla="*/ 60 h 164"/>
                <a:gd name="T64" fmla="*/ 533 w 583"/>
                <a:gd name="T65" fmla="*/ 72 h 164"/>
                <a:gd name="T66" fmla="*/ 540 w 583"/>
                <a:gd name="T67" fmla="*/ 79 h 164"/>
                <a:gd name="T68" fmla="*/ 548 w 583"/>
                <a:gd name="T69" fmla="*/ 86 h 164"/>
                <a:gd name="T70" fmla="*/ 554 w 583"/>
                <a:gd name="T71" fmla="*/ 93 h 164"/>
                <a:gd name="T72" fmla="*/ 560 w 583"/>
                <a:gd name="T73" fmla="*/ 99 h 164"/>
                <a:gd name="T74" fmla="*/ 565 w 583"/>
                <a:gd name="T75" fmla="*/ 107 h 164"/>
                <a:gd name="T76" fmla="*/ 570 w 583"/>
                <a:gd name="T77" fmla="*/ 115 h 164"/>
                <a:gd name="T78" fmla="*/ 573 w 583"/>
                <a:gd name="T79" fmla="*/ 123 h 164"/>
                <a:gd name="T80" fmla="*/ 576 w 583"/>
                <a:gd name="T81" fmla="*/ 130 h 164"/>
                <a:gd name="T82" fmla="*/ 580 w 583"/>
                <a:gd name="T83" fmla="*/ 138 h 164"/>
                <a:gd name="T84" fmla="*/ 581 w 583"/>
                <a:gd name="T85" fmla="*/ 147 h 164"/>
                <a:gd name="T86" fmla="*/ 582 w 583"/>
                <a:gd name="T87" fmla="*/ 155 h 164"/>
                <a:gd name="T88" fmla="*/ 583 w 583"/>
                <a:gd name="T89" fmla="*/ 164 h 164"/>
                <a:gd name="T90" fmla="*/ 0 w 583"/>
                <a:gd name="T9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3" h="164">
                  <a:moveTo>
                    <a:pt x="0" y="164"/>
                  </a:moveTo>
                  <a:lnTo>
                    <a:pt x="0" y="155"/>
                  </a:lnTo>
                  <a:lnTo>
                    <a:pt x="2" y="147"/>
                  </a:lnTo>
                  <a:lnTo>
                    <a:pt x="3" y="138"/>
                  </a:lnTo>
                  <a:lnTo>
                    <a:pt x="6" y="130"/>
                  </a:lnTo>
                  <a:lnTo>
                    <a:pt x="9" y="123"/>
                  </a:lnTo>
                  <a:lnTo>
                    <a:pt x="13" y="115"/>
                  </a:lnTo>
                  <a:lnTo>
                    <a:pt x="17" y="107"/>
                  </a:lnTo>
                  <a:lnTo>
                    <a:pt x="23" y="99"/>
                  </a:lnTo>
                  <a:lnTo>
                    <a:pt x="28" y="93"/>
                  </a:lnTo>
                  <a:lnTo>
                    <a:pt x="35" y="86"/>
                  </a:lnTo>
                  <a:lnTo>
                    <a:pt x="42" y="79"/>
                  </a:lnTo>
                  <a:lnTo>
                    <a:pt x="49" y="72"/>
                  </a:lnTo>
                  <a:lnTo>
                    <a:pt x="66" y="60"/>
                  </a:lnTo>
                  <a:lnTo>
                    <a:pt x="85" y="49"/>
                  </a:lnTo>
                  <a:lnTo>
                    <a:pt x="106" y="38"/>
                  </a:lnTo>
                  <a:lnTo>
                    <a:pt x="128" y="28"/>
                  </a:lnTo>
                  <a:lnTo>
                    <a:pt x="152" y="20"/>
                  </a:lnTo>
                  <a:lnTo>
                    <a:pt x="178" y="13"/>
                  </a:lnTo>
                  <a:lnTo>
                    <a:pt x="204" y="8"/>
                  </a:lnTo>
                  <a:lnTo>
                    <a:pt x="233" y="3"/>
                  </a:lnTo>
                  <a:lnTo>
                    <a:pt x="261" y="1"/>
                  </a:lnTo>
                  <a:lnTo>
                    <a:pt x="291" y="0"/>
                  </a:lnTo>
                  <a:lnTo>
                    <a:pt x="321" y="1"/>
                  </a:lnTo>
                  <a:lnTo>
                    <a:pt x="350" y="3"/>
                  </a:lnTo>
                  <a:lnTo>
                    <a:pt x="377" y="8"/>
                  </a:lnTo>
                  <a:lnTo>
                    <a:pt x="404" y="13"/>
                  </a:lnTo>
                  <a:lnTo>
                    <a:pt x="430" y="20"/>
                  </a:lnTo>
                  <a:lnTo>
                    <a:pt x="454" y="28"/>
                  </a:lnTo>
                  <a:lnTo>
                    <a:pt x="477" y="38"/>
                  </a:lnTo>
                  <a:lnTo>
                    <a:pt x="497" y="49"/>
                  </a:lnTo>
                  <a:lnTo>
                    <a:pt x="515" y="60"/>
                  </a:lnTo>
                  <a:lnTo>
                    <a:pt x="533" y="72"/>
                  </a:lnTo>
                  <a:lnTo>
                    <a:pt x="540" y="79"/>
                  </a:lnTo>
                  <a:lnTo>
                    <a:pt x="548" y="86"/>
                  </a:lnTo>
                  <a:lnTo>
                    <a:pt x="554" y="93"/>
                  </a:lnTo>
                  <a:lnTo>
                    <a:pt x="560" y="99"/>
                  </a:lnTo>
                  <a:lnTo>
                    <a:pt x="565" y="107"/>
                  </a:lnTo>
                  <a:lnTo>
                    <a:pt x="570" y="115"/>
                  </a:lnTo>
                  <a:lnTo>
                    <a:pt x="573" y="123"/>
                  </a:lnTo>
                  <a:lnTo>
                    <a:pt x="576" y="130"/>
                  </a:lnTo>
                  <a:lnTo>
                    <a:pt x="580" y="138"/>
                  </a:lnTo>
                  <a:lnTo>
                    <a:pt x="581" y="147"/>
                  </a:lnTo>
                  <a:lnTo>
                    <a:pt x="582" y="155"/>
                  </a:lnTo>
                  <a:lnTo>
                    <a:pt x="583" y="164"/>
                  </a:lnTo>
                  <a:lnTo>
                    <a:pt x="0" y="164"/>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65">
              <a:extLst>
                <a:ext uri="{FF2B5EF4-FFF2-40B4-BE49-F238E27FC236}">
                  <a16:creationId xmlns:a16="http://schemas.microsoft.com/office/drawing/2014/main" id="{9FEDC28F-48F3-3386-54E5-FFEEF9BE36A2}"/>
                </a:ext>
              </a:extLst>
            </p:cNvPr>
            <p:cNvSpPr>
              <a:spLocks/>
            </p:cNvSpPr>
            <p:nvPr/>
          </p:nvSpPr>
          <p:spPr bwMode="auto">
            <a:xfrm>
              <a:off x="15243426" y="4685805"/>
              <a:ext cx="136578" cy="67269"/>
            </a:xfrm>
            <a:custGeom>
              <a:avLst/>
              <a:gdLst>
                <a:gd name="T0" fmla="*/ 291 w 335"/>
                <a:gd name="T1" fmla="*/ 0 h 164"/>
                <a:gd name="T2" fmla="*/ 302 w 335"/>
                <a:gd name="T3" fmla="*/ 0 h 164"/>
                <a:gd name="T4" fmla="*/ 313 w 335"/>
                <a:gd name="T5" fmla="*/ 1 h 164"/>
                <a:gd name="T6" fmla="*/ 324 w 335"/>
                <a:gd name="T7" fmla="*/ 1 h 164"/>
                <a:gd name="T8" fmla="*/ 335 w 335"/>
                <a:gd name="T9" fmla="*/ 2 h 164"/>
                <a:gd name="T10" fmla="*/ 310 w 335"/>
                <a:gd name="T11" fmla="*/ 6 h 164"/>
                <a:gd name="T12" fmla="*/ 285 w 335"/>
                <a:gd name="T13" fmla="*/ 10 h 164"/>
                <a:gd name="T14" fmla="*/ 261 w 335"/>
                <a:gd name="T15" fmla="*/ 14 h 164"/>
                <a:gd name="T16" fmla="*/ 238 w 335"/>
                <a:gd name="T17" fmla="*/ 21 h 164"/>
                <a:gd name="T18" fmla="*/ 216 w 335"/>
                <a:gd name="T19" fmla="*/ 29 h 164"/>
                <a:gd name="T20" fmla="*/ 196 w 335"/>
                <a:gd name="T21" fmla="*/ 38 h 164"/>
                <a:gd name="T22" fmla="*/ 178 w 335"/>
                <a:gd name="T23" fmla="*/ 47 h 164"/>
                <a:gd name="T24" fmla="*/ 160 w 335"/>
                <a:gd name="T25" fmla="*/ 56 h 164"/>
                <a:gd name="T26" fmla="*/ 144 w 335"/>
                <a:gd name="T27" fmla="*/ 69 h 164"/>
                <a:gd name="T28" fmla="*/ 130 w 335"/>
                <a:gd name="T29" fmla="*/ 80 h 164"/>
                <a:gd name="T30" fmla="*/ 118 w 335"/>
                <a:gd name="T31" fmla="*/ 93 h 164"/>
                <a:gd name="T32" fmla="*/ 108 w 335"/>
                <a:gd name="T33" fmla="*/ 106 h 164"/>
                <a:gd name="T34" fmla="*/ 100 w 335"/>
                <a:gd name="T35" fmla="*/ 119 h 164"/>
                <a:gd name="T36" fmla="*/ 94 w 335"/>
                <a:gd name="T37" fmla="*/ 134 h 164"/>
                <a:gd name="T38" fmla="*/ 91 w 335"/>
                <a:gd name="T39" fmla="*/ 141 h 164"/>
                <a:gd name="T40" fmla="*/ 90 w 335"/>
                <a:gd name="T41" fmla="*/ 148 h 164"/>
                <a:gd name="T42" fmla="*/ 89 w 335"/>
                <a:gd name="T43" fmla="*/ 156 h 164"/>
                <a:gd name="T44" fmla="*/ 89 w 335"/>
                <a:gd name="T45" fmla="*/ 164 h 164"/>
                <a:gd name="T46" fmla="*/ 0 w 335"/>
                <a:gd name="T47" fmla="*/ 164 h 164"/>
                <a:gd name="T48" fmla="*/ 0 w 335"/>
                <a:gd name="T49" fmla="*/ 155 h 164"/>
                <a:gd name="T50" fmla="*/ 2 w 335"/>
                <a:gd name="T51" fmla="*/ 147 h 164"/>
                <a:gd name="T52" fmla="*/ 3 w 335"/>
                <a:gd name="T53" fmla="*/ 138 h 164"/>
                <a:gd name="T54" fmla="*/ 6 w 335"/>
                <a:gd name="T55" fmla="*/ 130 h 164"/>
                <a:gd name="T56" fmla="*/ 9 w 335"/>
                <a:gd name="T57" fmla="*/ 123 h 164"/>
                <a:gd name="T58" fmla="*/ 13 w 335"/>
                <a:gd name="T59" fmla="*/ 115 h 164"/>
                <a:gd name="T60" fmla="*/ 17 w 335"/>
                <a:gd name="T61" fmla="*/ 107 h 164"/>
                <a:gd name="T62" fmla="*/ 23 w 335"/>
                <a:gd name="T63" fmla="*/ 99 h 164"/>
                <a:gd name="T64" fmla="*/ 28 w 335"/>
                <a:gd name="T65" fmla="*/ 93 h 164"/>
                <a:gd name="T66" fmla="*/ 35 w 335"/>
                <a:gd name="T67" fmla="*/ 86 h 164"/>
                <a:gd name="T68" fmla="*/ 42 w 335"/>
                <a:gd name="T69" fmla="*/ 79 h 164"/>
                <a:gd name="T70" fmla="*/ 49 w 335"/>
                <a:gd name="T71" fmla="*/ 72 h 164"/>
                <a:gd name="T72" fmla="*/ 66 w 335"/>
                <a:gd name="T73" fmla="*/ 60 h 164"/>
                <a:gd name="T74" fmla="*/ 85 w 335"/>
                <a:gd name="T75" fmla="*/ 49 h 164"/>
                <a:gd name="T76" fmla="*/ 106 w 335"/>
                <a:gd name="T77" fmla="*/ 38 h 164"/>
                <a:gd name="T78" fmla="*/ 128 w 335"/>
                <a:gd name="T79" fmla="*/ 28 h 164"/>
                <a:gd name="T80" fmla="*/ 152 w 335"/>
                <a:gd name="T81" fmla="*/ 20 h 164"/>
                <a:gd name="T82" fmla="*/ 178 w 335"/>
                <a:gd name="T83" fmla="*/ 13 h 164"/>
                <a:gd name="T84" fmla="*/ 204 w 335"/>
                <a:gd name="T85" fmla="*/ 8 h 164"/>
                <a:gd name="T86" fmla="*/ 233 w 335"/>
                <a:gd name="T87" fmla="*/ 3 h 164"/>
                <a:gd name="T88" fmla="*/ 261 w 335"/>
                <a:gd name="T89" fmla="*/ 1 h 164"/>
                <a:gd name="T90" fmla="*/ 291 w 335"/>
                <a:gd name="T9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5" h="164">
                  <a:moveTo>
                    <a:pt x="291" y="0"/>
                  </a:moveTo>
                  <a:lnTo>
                    <a:pt x="302" y="0"/>
                  </a:lnTo>
                  <a:lnTo>
                    <a:pt x="313" y="1"/>
                  </a:lnTo>
                  <a:lnTo>
                    <a:pt x="324" y="1"/>
                  </a:lnTo>
                  <a:lnTo>
                    <a:pt x="335" y="2"/>
                  </a:lnTo>
                  <a:lnTo>
                    <a:pt x="310" y="6"/>
                  </a:lnTo>
                  <a:lnTo>
                    <a:pt x="285" y="10"/>
                  </a:lnTo>
                  <a:lnTo>
                    <a:pt x="261" y="14"/>
                  </a:lnTo>
                  <a:lnTo>
                    <a:pt x="238" y="21"/>
                  </a:lnTo>
                  <a:lnTo>
                    <a:pt x="216" y="29"/>
                  </a:lnTo>
                  <a:lnTo>
                    <a:pt x="196" y="38"/>
                  </a:lnTo>
                  <a:lnTo>
                    <a:pt x="178" y="47"/>
                  </a:lnTo>
                  <a:lnTo>
                    <a:pt x="160" y="56"/>
                  </a:lnTo>
                  <a:lnTo>
                    <a:pt x="144" y="69"/>
                  </a:lnTo>
                  <a:lnTo>
                    <a:pt x="130" y="80"/>
                  </a:lnTo>
                  <a:lnTo>
                    <a:pt x="118" y="93"/>
                  </a:lnTo>
                  <a:lnTo>
                    <a:pt x="108" y="106"/>
                  </a:lnTo>
                  <a:lnTo>
                    <a:pt x="100" y="119"/>
                  </a:lnTo>
                  <a:lnTo>
                    <a:pt x="94" y="134"/>
                  </a:lnTo>
                  <a:lnTo>
                    <a:pt x="91" y="141"/>
                  </a:lnTo>
                  <a:lnTo>
                    <a:pt x="90" y="148"/>
                  </a:lnTo>
                  <a:lnTo>
                    <a:pt x="89" y="156"/>
                  </a:lnTo>
                  <a:lnTo>
                    <a:pt x="89" y="164"/>
                  </a:lnTo>
                  <a:lnTo>
                    <a:pt x="0" y="164"/>
                  </a:lnTo>
                  <a:lnTo>
                    <a:pt x="0" y="155"/>
                  </a:lnTo>
                  <a:lnTo>
                    <a:pt x="2" y="147"/>
                  </a:lnTo>
                  <a:lnTo>
                    <a:pt x="3" y="138"/>
                  </a:lnTo>
                  <a:lnTo>
                    <a:pt x="6" y="130"/>
                  </a:lnTo>
                  <a:lnTo>
                    <a:pt x="9" y="123"/>
                  </a:lnTo>
                  <a:lnTo>
                    <a:pt x="13" y="115"/>
                  </a:lnTo>
                  <a:lnTo>
                    <a:pt x="17" y="107"/>
                  </a:lnTo>
                  <a:lnTo>
                    <a:pt x="23" y="99"/>
                  </a:lnTo>
                  <a:lnTo>
                    <a:pt x="28" y="93"/>
                  </a:lnTo>
                  <a:lnTo>
                    <a:pt x="35" y="86"/>
                  </a:lnTo>
                  <a:lnTo>
                    <a:pt x="42" y="79"/>
                  </a:lnTo>
                  <a:lnTo>
                    <a:pt x="49" y="72"/>
                  </a:lnTo>
                  <a:lnTo>
                    <a:pt x="66" y="60"/>
                  </a:lnTo>
                  <a:lnTo>
                    <a:pt x="85" y="49"/>
                  </a:lnTo>
                  <a:lnTo>
                    <a:pt x="106" y="38"/>
                  </a:lnTo>
                  <a:lnTo>
                    <a:pt x="128" y="28"/>
                  </a:lnTo>
                  <a:lnTo>
                    <a:pt x="152" y="20"/>
                  </a:lnTo>
                  <a:lnTo>
                    <a:pt x="178" y="13"/>
                  </a:lnTo>
                  <a:lnTo>
                    <a:pt x="204" y="8"/>
                  </a:lnTo>
                  <a:lnTo>
                    <a:pt x="233" y="3"/>
                  </a:lnTo>
                  <a:lnTo>
                    <a:pt x="261" y="1"/>
                  </a:lnTo>
                  <a:lnTo>
                    <a:pt x="29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66">
              <a:extLst>
                <a:ext uri="{FF2B5EF4-FFF2-40B4-BE49-F238E27FC236}">
                  <a16:creationId xmlns:a16="http://schemas.microsoft.com/office/drawing/2014/main" id="{BC25B025-84F6-F02A-B01A-8028ED320B9E}"/>
                </a:ext>
              </a:extLst>
            </p:cNvPr>
            <p:cNvSpPr>
              <a:spLocks/>
            </p:cNvSpPr>
            <p:nvPr/>
          </p:nvSpPr>
          <p:spPr bwMode="auto">
            <a:xfrm>
              <a:off x="18150272" y="1776920"/>
              <a:ext cx="256846" cy="813346"/>
            </a:xfrm>
            <a:custGeom>
              <a:avLst/>
              <a:gdLst>
                <a:gd name="T0" fmla="*/ 632 w 632"/>
                <a:gd name="T1" fmla="*/ 0 h 1995"/>
                <a:gd name="T2" fmla="*/ 21 w 632"/>
                <a:gd name="T3" fmla="*/ 1995 h 1995"/>
                <a:gd name="T4" fmla="*/ 19 w 632"/>
                <a:gd name="T5" fmla="*/ 1981 h 1995"/>
                <a:gd name="T6" fmla="*/ 15 w 632"/>
                <a:gd name="T7" fmla="*/ 1939 h 1995"/>
                <a:gd name="T8" fmla="*/ 11 w 632"/>
                <a:gd name="T9" fmla="*/ 1908 h 1995"/>
                <a:gd name="T10" fmla="*/ 8 w 632"/>
                <a:gd name="T11" fmla="*/ 1871 h 1995"/>
                <a:gd name="T12" fmla="*/ 6 w 632"/>
                <a:gd name="T13" fmla="*/ 1831 h 1995"/>
                <a:gd name="T14" fmla="*/ 4 w 632"/>
                <a:gd name="T15" fmla="*/ 1783 h 1995"/>
                <a:gd name="T16" fmla="*/ 1 w 632"/>
                <a:gd name="T17" fmla="*/ 1731 h 1995"/>
                <a:gd name="T18" fmla="*/ 0 w 632"/>
                <a:gd name="T19" fmla="*/ 1675 h 1995"/>
                <a:gd name="T20" fmla="*/ 0 w 632"/>
                <a:gd name="T21" fmla="*/ 1615 h 1995"/>
                <a:gd name="T22" fmla="*/ 1 w 632"/>
                <a:gd name="T23" fmla="*/ 1551 h 1995"/>
                <a:gd name="T24" fmla="*/ 5 w 632"/>
                <a:gd name="T25" fmla="*/ 1483 h 1995"/>
                <a:gd name="T26" fmla="*/ 9 w 632"/>
                <a:gd name="T27" fmla="*/ 1412 h 1995"/>
                <a:gd name="T28" fmla="*/ 16 w 632"/>
                <a:gd name="T29" fmla="*/ 1339 h 1995"/>
                <a:gd name="T30" fmla="*/ 23 w 632"/>
                <a:gd name="T31" fmla="*/ 1263 h 1995"/>
                <a:gd name="T32" fmla="*/ 35 w 632"/>
                <a:gd name="T33" fmla="*/ 1186 h 1995"/>
                <a:gd name="T34" fmla="*/ 49 w 632"/>
                <a:gd name="T35" fmla="*/ 1106 h 1995"/>
                <a:gd name="T36" fmla="*/ 64 w 632"/>
                <a:gd name="T37" fmla="*/ 1025 h 1995"/>
                <a:gd name="T38" fmla="*/ 84 w 632"/>
                <a:gd name="T39" fmla="*/ 943 h 1995"/>
                <a:gd name="T40" fmla="*/ 106 w 632"/>
                <a:gd name="T41" fmla="*/ 860 h 1995"/>
                <a:gd name="T42" fmla="*/ 133 w 632"/>
                <a:gd name="T43" fmla="*/ 777 h 1995"/>
                <a:gd name="T44" fmla="*/ 163 w 632"/>
                <a:gd name="T45" fmla="*/ 694 h 1995"/>
                <a:gd name="T46" fmla="*/ 196 w 632"/>
                <a:gd name="T47" fmla="*/ 611 h 1995"/>
                <a:gd name="T48" fmla="*/ 233 w 632"/>
                <a:gd name="T49" fmla="*/ 529 h 1995"/>
                <a:gd name="T50" fmla="*/ 275 w 632"/>
                <a:gd name="T51" fmla="*/ 447 h 1995"/>
                <a:gd name="T52" fmla="*/ 323 w 632"/>
                <a:gd name="T53" fmla="*/ 368 h 1995"/>
                <a:gd name="T54" fmla="*/ 374 w 632"/>
                <a:gd name="T55" fmla="*/ 289 h 1995"/>
                <a:gd name="T56" fmla="*/ 430 w 632"/>
                <a:gd name="T57" fmla="*/ 213 h 1995"/>
                <a:gd name="T58" fmla="*/ 492 w 632"/>
                <a:gd name="T59" fmla="*/ 139 h 1995"/>
                <a:gd name="T60" fmla="*/ 559 w 632"/>
                <a:gd name="T61" fmla="*/ 68 h 1995"/>
                <a:gd name="T62" fmla="*/ 632 w 632"/>
                <a:gd name="T63" fmla="*/ 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2" h="1995">
                  <a:moveTo>
                    <a:pt x="632" y="0"/>
                  </a:moveTo>
                  <a:lnTo>
                    <a:pt x="21" y="1995"/>
                  </a:lnTo>
                  <a:lnTo>
                    <a:pt x="19" y="1981"/>
                  </a:lnTo>
                  <a:lnTo>
                    <a:pt x="15" y="1939"/>
                  </a:lnTo>
                  <a:lnTo>
                    <a:pt x="11" y="1908"/>
                  </a:lnTo>
                  <a:lnTo>
                    <a:pt x="8" y="1871"/>
                  </a:lnTo>
                  <a:lnTo>
                    <a:pt x="6" y="1831"/>
                  </a:lnTo>
                  <a:lnTo>
                    <a:pt x="4" y="1783"/>
                  </a:lnTo>
                  <a:lnTo>
                    <a:pt x="1" y="1731"/>
                  </a:lnTo>
                  <a:lnTo>
                    <a:pt x="0" y="1675"/>
                  </a:lnTo>
                  <a:lnTo>
                    <a:pt x="0" y="1615"/>
                  </a:lnTo>
                  <a:lnTo>
                    <a:pt x="1" y="1551"/>
                  </a:lnTo>
                  <a:lnTo>
                    <a:pt x="5" y="1483"/>
                  </a:lnTo>
                  <a:lnTo>
                    <a:pt x="9" y="1412"/>
                  </a:lnTo>
                  <a:lnTo>
                    <a:pt x="16" y="1339"/>
                  </a:lnTo>
                  <a:lnTo>
                    <a:pt x="23" y="1263"/>
                  </a:lnTo>
                  <a:lnTo>
                    <a:pt x="35" y="1186"/>
                  </a:lnTo>
                  <a:lnTo>
                    <a:pt x="49" y="1106"/>
                  </a:lnTo>
                  <a:lnTo>
                    <a:pt x="64" y="1025"/>
                  </a:lnTo>
                  <a:lnTo>
                    <a:pt x="84" y="943"/>
                  </a:lnTo>
                  <a:lnTo>
                    <a:pt x="106" y="860"/>
                  </a:lnTo>
                  <a:lnTo>
                    <a:pt x="133" y="777"/>
                  </a:lnTo>
                  <a:lnTo>
                    <a:pt x="163" y="694"/>
                  </a:lnTo>
                  <a:lnTo>
                    <a:pt x="196" y="611"/>
                  </a:lnTo>
                  <a:lnTo>
                    <a:pt x="233" y="529"/>
                  </a:lnTo>
                  <a:lnTo>
                    <a:pt x="275" y="447"/>
                  </a:lnTo>
                  <a:lnTo>
                    <a:pt x="323" y="368"/>
                  </a:lnTo>
                  <a:lnTo>
                    <a:pt x="374" y="289"/>
                  </a:lnTo>
                  <a:lnTo>
                    <a:pt x="430" y="213"/>
                  </a:lnTo>
                  <a:lnTo>
                    <a:pt x="492" y="139"/>
                  </a:lnTo>
                  <a:lnTo>
                    <a:pt x="559" y="68"/>
                  </a:lnTo>
                  <a:lnTo>
                    <a:pt x="632"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67">
              <a:extLst>
                <a:ext uri="{FF2B5EF4-FFF2-40B4-BE49-F238E27FC236}">
                  <a16:creationId xmlns:a16="http://schemas.microsoft.com/office/drawing/2014/main" id="{53A44D5F-6D08-580B-6B58-B22E8E81BF49}"/>
                </a:ext>
              </a:extLst>
            </p:cNvPr>
            <p:cNvSpPr>
              <a:spLocks/>
            </p:cNvSpPr>
            <p:nvPr/>
          </p:nvSpPr>
          <p:spPr bwMode="auto">
            <a:xfrm>
              <a:off x="18158426" y="1776920"/>
              <a:ext cx="269077" cy="813346"/>
            </a:xfrm>
            <a:custGeom>
              <a:avLst/>
              <a:gdLst>
                <a:gd name="T0" fmla="*/ 611 w 663"/>
                <a:gd name="T1" fmla="*/ 0 h 1995"/>
                <a:gd name="T2" fmla="*/ 0 w 663"/>
                <a:gd name="T3" fmla="*/ 1995 h 1995"/>
                <a:gd name="T4" fmla="*/ 10 w 663"/>
                <a:gd name="T5" fmla="*/ 1984 h 1995"/>
                <a:gd name="T6" fmla="*/ 38 w 663"/>
                <a:gd name="T7" fmla="*/ 1952 h 1995"/>
                <a:gd name="T8" fmla="*/ 57 w 663"/>
                <a:gd name="T9" fmla="*/ 1929 h 1995"/>
                <a:gd name="T10" fmla="*/ 80 w 663"/>
                <a:gd name="T11" fmla="*/ 1900 h 1995"/>
                <a:gd name="T12" fmla="*/ 105 w 663"/>
                <a:gd name="T13" fmla="*/ 1867 h 1995"/>
                <a:gd name="T14" fmla="*/ 134 w 663"/>
                <a:gd name="T15" fmla="*/ 1830 h 1995"/>
                <a:gd name="T16" fmla="*/ 165 w 663"/>
                <a:gd name="T17" fmla="*/ 1788 h 1995"/>
                <a:gd name="T18" fmla="*/ 197 w 663"/>
                <a:gd name="T19" fmla="*/ 1741 h 1995"/>
                <a:gd name="T20" fmla="*/ 230 w 663"/>
                <a:gd name="T21" fmla="*/ 1692 h 1995"/>
                <a:gd name="T22" fmla="*/ 265 w 663"/>
                <a:gd name="T23" fmla="*/ 1637 h 1995"/>
                <a:gd name="T24" fmla="*/ 301 w 663"/>
                <a:gd name="T25" fmla="*/ 1580 h 1995"/>
                <a:gd name="T26" fmla="*/ 336 w 663"/>
                <a:gd name="T27" fmla="*/ 1519 h 1995"/>
                <a:gd name="T28" fmla="*/ 372 w 663"/>
                <a:gd name="T29" fmla="*/ 1455 h 1995"/>
                <a:gd name="T30" fmla="*/ 408 w 663"/>
                <a:gd name="T31" fmla="*/ 1387 h 1995"/>
                <a:gd name="T32" fmla="*/ 442 w 663"/>
                <a:gd name="T33" fmla="*/ 1316 h 1995"/>
                <a:gd name="T34" fmla="*/ 475 w 663"/>
                <a:gd name="T35" fmla="*/ 1243 h 1995"/>
                <a:gd name="T36" fmla="*/ 507 w 663"/>
                <a:gd name="T37" fmla="*/ 1166 h 1995"/>
                <a:gd name="T38" fmla="*/ 537 w 663"/>
                <a:gd name="T39" fmla="*/ 1088 h 1995"/>
                <a:gd name="T40" fmla="*/ 565 w 663"/>
                <a:gd name="T41" fmla="*/ 1006 h 1995"/>
                <a:gd name="T42" fmla="*/ 590 w 663"/>
                <a:gd name="T43" fmla="*/ 923 h 1995"/>
                <a:gd name="T44" fmla="*/ 611 w 663"/>
                <a:gd name="T45" fmla="*/ 837 h 1995"/>
                <a:gd name="T46" fmla="*/ 630 w 663"/>
                <a:gd name="T47" fmla="*/ 750 h 1995"/>
                <a:gd name="T48" fmla="*/ 644 w 663"/>
                <a:gd name="T49" fmla="*/ 660 h 1995"/>
                <a:gd name="T50" fmla="*/ 655 w 663"/>
                <a:gd name="T51" fmla="*/ 570 h 1995"/>
                <a:gd name="T52" fmla="*/ 662 w 663"/>
                <a:gd name="T53" fmla="*/ 477 h 1995"/>
                <a:gd name="T54" fmla="*/ 663 w 663"/>
                <a:gd name="T55" fmla="*/ 384 h 1995"/>
                <a:gd name="T56" fmla="*/ 658 w 663"/>
                <a:gd name="T57" fmla="*/ 289 h 1995"/>
                <a:gd name="T58" fmla="*/ 649 w 663"/>
                <a:gd name="T59" fmla="*/ 193 h 1995"/>
                <a:gd name="T60" fmla="*/ 633 w 663"/>
                <a:gd name="T61" fmla="*/ 97 h 1995"/>
                <a:gd name="T62" fmla="*/ 611 w 663"/>
                <a:gd name="T63" fmla="*/ 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3" h="1995">
                  <a:moveTo>
                    <a:pt x="611" y="0"/>
                  </a:moveTo>
                  <a:lnTo>
                    <a:pt x="0" y="1995"/>
                  </a:lnTo>
                  <a:lnTo>
                    <a:pt x="10" y="1984"/>
                  </a:lnTo>
                  <a:lnTo>
                    <a:pt x="38" y="1952"/>
                  </a:lnTo>
                  <a:lnTo>
                    <a:pt x="57" y="1929"/>
                  </a:lnTo>
                  <a:lnTo>
                    <a:pt x="80" y="1900"/>
                  </a:lnTo>
                  <a:lnTo>
                    <a:pt x="105" y="1867"/>
                  </a:lnTo>
                  <a:lnTo>
                    <a:pt x="134" y="1830"/>
                  </a:lnTo>
                  <a:lnTo>
                    <a:pt x="165" y="1788"/>
                  </a:lnTo>
                  <a:lnTo>
                    <a:pt x="197" y="1741"/>
                  </a:lnTo>
                  <a:lnTo>
                    <a:pt x="230" y="1692"/>
                  </a:lnTo>
                  <a:lnTo>
                    <a:pt x="265" y="1637"/>
                  </a:lnTo>
                  <a:lnTo>
                    <a:pt x="301" y="1580"/>
                  </a:lnTo>
                  <a:lnTo>
                    <a:pt x="336" y="1519"/>
                  </a:lnTo>
                  <a:lnTo>
                    <a:pt x="372" y="1455"/>
                  </a:lnTo>
                  <a:lnTo>
                    <a:pt x="408" y="1387"/>
                  </a:lnTo>
                  <a:lnTo>
                    <a:pt x="442" y="1316"/>
                  </a:lnTo>
                  <a:lnTo>
                    <a:pt x="475" y="1243"/>
                  </a:lnTo>
                  <a:lnTo>
                    <a:pt x="507" y="1166"/>
                  </a:lnTo>
                  <a:lnTo>
                    <a:pt x="537" y="1088"/>
                  </a:lnTo>
                  <a:lnTo>
                    <a:pt x="565" y="1006"/>
                  </a:lnTo>
                  <a:lnTo>
                    <a:pt x="590" y="923"/>
                  </a:lnTo>
                  <a:lnTo>
                    <a:pt x="611" y="837"/>
                  </a:lnTo>
                  <a:lnTo>
                    <a:pt x="630" y="750"/>
                  </a:lnTo>
                  <a:lnTo>
                    <a:pt x="644" y="660"/>
                  </a:lnTo>
                  <a:lnTo>
                    <a:pt x="655" y="570"/>
                  </a:lnTo>
                  <a:lnTo>
                    <a:pt x="662" y="477"/>
                  </a:lnTo>
                  <a:lnTo>
                    <a:pt x="663" y="384"/>
                  </a:lnTo>
                  <a:lnTo>
                    <a:pt x="658" y="289"/>
                  </a:lnTo>
                  <a:lnTo>
                    <a:pt x="649" y="193"/>
                  </a:lnTo>
                  <a:lnTo>
                    <a:pt x="633" y="97"/>
                  </a:lnTo>
                  <a:lnTo>
                    <a:pt x="6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70">
              <a:extLst>
                <a:ext uri="{FF2B5EF4-FFF2-40B4-BE49-F238E27FC236}">
                  <a16:creationId xmlns:a16="http://schemas.microsoft.com/office/drawing/2014/main" id="{F276FD64-6628-A736-95F5-A56220D3C6CA}"/>
                </a:ext>
              </a:extLst>
            </p:cNvPr>
            <p:cNvSpPr>
              <a:spLocks/>
            </p:cNvSpPr>
            <p:nvPr/>
          </p:nvSpPr>
          <p:spPr bwMode="auto">
            <a:xfrm>
              <a:off x="17343041" y="2547458"/>
              <a:ext cx="827615" cy="218115"/>
            </a:xfrm>
            <a:custGeom>
              <a:avLst/>
              <a:gdLst>
                <a:gd name="T0" fmla="*/ 0 w 2029"/>
                <a:gd name="T1" fmla="*/ 535 h 535"/>
                <a:gd name="T2" fmla="*/ 2029 w 2029"/>
                <a:gd name="T3" fmla="*/ 47 h 535"/>
                <a:gd name="T4" fmla="*/ 2015 w 2029"/>
                <a:gd name="T5" fmla="*/ 44 h 535"/>
                <a:gd name="T6" fmla="*/ 1973 w 2029"/>
                <a:gd name="T7" fmla="*/ 36 h 535"/>
                <a:gd name="T8" fmla="*/ 1943 w 2029"/>
                <a:gd name="T9" fmla="*/ 32 h 535"/>
                <a:gd name="T10" fmla="*/ 1907 w 2029"/>
                <a:gd name="T11" fmla="*/ 27 h 535"/>
                <a:gd name="T12" fmla="*/ 1866 w 2029"/>
                <a:gd name="T13" fmla="*/ 21 h 535"/>
                <a:gd name="T14" fmla="*/ 1819 w 2029"/>
                <a:gd name="T15" fmla="*/ 17 h 535"/>
                <a:gd name="T16" fmla="*/ 1767 w 2029"/>
                <a:gd name="T17" fmla="*/ 11 h 535"/>
                <a:gd name="T18" fmla="*/ 1711 w 2029"/>
                <a:gd name="T19" fmla="*/ 7 h 535"/>
                <a:gd name="T20" fmla="*/ 1651 w 2029"/>
                <a:gd name="T21" fmla="*/ 3 h 535"/>
                <a:gd name="T22" fmla="*/ 1587 w 2029"/>
                <a:gd name="T23" fmla="*/ 1 h 535"/>
                <a:gd name="T24" fmla="*/ 1519 w 2029"/>
                <a:gd name="T25" fmla="*/ 0 h 535"/>
                <a:gd name="T26" fmla="*/ 1448 w 2029"/>
                <a:gd name="T27" fmla="*/ 0 h 535"/>
                <a:gd name="T28" fmla="*/ 1375 w 2029"/>
                <a:gd name="T29" fmla="*/ 2 h 535"/>
                <a:gd name="T30" fmla="*/ 1299 w 2029"/>
                <a:gd name="T31" fmla="*/ 6 h 535"/>
                <a:gd name="T32" fmla="*/ 1221 w 2029"/>
                <a:gd name="T33" fmla="*/ 12 h 535"/>
                <a:gd name="T34" fmla="*/ 1140 w 2029"/>
                <a:gd name="T35" fmla="*/ 21 h 535"/>
                <a:gd name="T36" fmla="*/ 1058 w 2029"/>
                <a:gd name="T37" fmla="*/ 32 h 535"/>
                <a:gd name="T38" fmla="*/ 974 w 2029"/>
                <a:gd name="T39" fmla="*/ 46 h 535"/>
                <a:gd name="T40" fmla="*/ 891 w 2029"/>
                <a:gd name="T41" fmla="*/ 64 h 535"/>
                <a:gd name="T42" fmla="*/ 807 w 2029"/>
                <a:gd name="T43" fmla="*/ 85 h 535"/>
                <a:gd name="T44" fmla="*/ 722 w 2029"/>
                <a:gd name="T45" fmla="*/ 109 h 535"/>
                <a:gd name="T46" fmla="*/ 637 w 2029"/>
                <a:gd name="T47" fmla="*/ 138 h 535"/>
                <a:gd name="T48" fmla="*/ 553 w 2029"/>
                <a:gd name="T49" fmla="*/ 171 h 535"/>
                <a:gd name="T50" fmla="*/ 469 w 2029"/>
                <a:gd name="T51" fmla="*/ 208 h 535"/>
                <a:gd name="T52" fmla="*/ 386 w 2029"/>
                <a:gd name="T53" fmla="*/ 250 h 535"/>
                <a:gd name="T54" fmla="*/ 305 w 2029"/>
                <a:gd name="T55" fmla="*/ 296 h 535"/>
                <a:gd name="T56" fmla="*/ 226 w 2029"/>
                <a:gd name="T57" fmla="*/ 348 h 535"/>
                <a:gd name="T58" fmla="*/ 148 w 2029"/>
                <a:gd name="T59" fmla="*/ 405 h 535"/>
                <a:gd name="T60" fmla="*/ 73 w 2029"/>
                <a:gd name="T61" fmla="*/ 467 h 535"/>
                <a:gd name="T62" fmla="*/ 0 w 2029"/>
                <a:gd name="T63"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9" h="535">
                  <a:moveTo>
                    <a:pt x="0" y="535"/>
                  </a:moveTo>
                  <a:lnTo>
                    <a:pt x="2029" y="47"/>
                  </a:lnTo>
                  <a:lnTo>
                    <a:pt x="2015" y="44"/>
                  </a:lnTo>
                  <a:lnTo>
                    <a:pt x="1973" y="36"/>
                  </a:lnTo>
                  <a:lnTo>
                    <a:pt x="1943" y="32"/>
                  </a:lnTo>
                  <a:lnTo>
                    <a:pt x="1907" y="27"/>
                  </a:lnTo>
                  <a:lnTo>
                    <a:pt x="1866" y="21"/>
                  </a:lnTo>
                  <a:lnTo>
                    <a:pt x="1819" y="17"/>
                  </a:lnTo>
                  <a:lnTo>
                    <a:pt x="1767" y="11"/>
                  </a:lnTo>
                  <a:lnTo>
                    <a:pt x="1711" y="7"/>
                  </a:lnTo>
                  <a:lnTo>
                    <a:pt x="1651" y="3"/>
                  </a:lnTo>
                  <a:lnTo>
                    <a:pt x="1587" y="1"/>
                  </a:lnTo>
                  <a:lnTo>
                    <a:pt x="1519" y="0"/>
                  </a:lnTo>
                  <a:lnTo>
                    <a:pt x="1448" y="0"/>
                  </a:lnTo>
                  <a:lnTo>
                    <a:pt x="1375" y="2"/>
                  </a:lnTo>
                  <a:lnTo>
                    <a:pt x="1299" y="6"/>
                  </a:lnTo>
                  <a:lnTo>
                    <a:pt x="1221" y="12"/>
                  </a:lnTo>
                  <a:lnTo>
                    <a:pt x="1140" y="21"/>
                  </a:lnTo>
                  <a:lnTo>
                    <a:pt x="1058" y="32"/>
                  </a:lnTo>
                  <a:lnTo>
                    <a:pt x="974" y="46"/>
                  </a:lnTo>
                  <a:lnTo>
                    <a:pt x="891" y="64"/>
                  </a:lnTo>
                  <a:lnTo>
                    <a:pt x="807" y="85"/>
                  </a:lnTo>
                  <a:lnTo>
                    <a:pt x="722" y="109"/>
                  </a:lnTo>
                  <a:lnTo>
                    <a:pt x="637" y="138"/>
                  </a:lnTo>
                  <a:lnTo>
                    <a:pt x="553" y="171"/>
                  </a:lnTo>
                  <a:lnTo>
                    <a:pt x="469" y="208"/>
                  </a:lnTo>
                  <a:lnTo>
                    <a:pt x="386" y="250"/>
                  </a:lnTo>
                  <a:lnTo>
                    <a:pt x="305" y="296"/>
                  </a:lnTo>
                  <a:lnTo>
                    <a:pt x="226" y="348"/>
                  </a:lnTo>
                  <a:lnTo>
                    <a:pt x="148" y="405"/>
                  </a:lnTo>
                  <a:lnTo>
                    <a:pt x="73" y="467"/>
                  </a:lnTo>
                  <a:lnTo>
                    <a:pt x="0" y="535"/>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71">
              <a:extLst>
                <a:ext uri="{FF2B5EF4-FFF2-40B4-BE49-F238E27FC236}">
                  <a16:creationId xmlns:a16="http://schemas.microsoft.com/office/drawing/2014/main" id="{0E7117D4-FAE7-1229-FB00-489A3910EB9E}"/>
                </a:ext>
              </a:extLst>
            </p:cNvPr>
            <p:cNvSpPr>
              <a:spLocks/>
            </p:cNvSpPr>
            <p:nvPr/>
          </p:nvSpPr>
          <p:spPr bwMode="auto">
            <a:xfrm>
              <a:off x="17343041" y="2565805"/>
              <a:ext cx="827615" cy="232385"/>
            </a:xfrm>
            <a:custGeom>
              <a:avLst/>
              <a:gdLst>
                <a:gd name="T0" fmla="*/ 0 w 2029"/>
                <a:gd name="T1" fmla="*/ 488 h 568"/>
                <a:gd name="T2" fmla="*/ 2029 w 2029"/>
                <a:gd name="T3" fmla="*/ 0 h 568"/>
                <a:gd name="T4" fmla="*/ 2018 w 2029"/>
                <a:gd name="T5" fmla="*/ 9 h 568"/>
                <a:gd name="T6" fmla="*/ 1984 w 2029"/>
                <a:gd name="T7" fmla="*/ 35 h 568"/>
                <a:gd name="T8" fmla="*/ 1960 w 2029"/>
                <a:gd name="T9" fmla="*/ 52 h 568"/>
                <a:gd name="T10" fmla="*/ 1930 w 2029"/>
                <a:gd name="T11" fmla="*/ 73 h 568"/>
                <a:gd name="T12" fmla="*/ 1896 w 2029"/>
                <a:gd name="T13" fmla="*/ 98 h 568"/>
                <a:gd name="T14" fmla="*/ 1856 w 2029"/>
                <a:gd name="T15" fmla="*/ 123 h 568"/>
                <a:gd name="T16" fmla="*/ 1813 w 2029"/>
                <a:gd name="T17" fmla="*/ 152 h 568"/>
                <a:gd name="T18" fmla="*/ 1764 w 2029"/>
                <a:gd name="T19" fmla="*/ 180 h 568"/>
                <a:gd name="T20" fmla="*/ 1712 w 2029"/>
                <a:gd name="T21" fmla="*/ 211 h 568"/>
                <a:gd name="T22" fmla="*/ 1657 w 2029"/>
                <a:gd name="T23" fmla="*/ 242 h 568"/>
                <a:gd name="T24" fmla="*/ 1597 w 2029"/>
                <a:gd name="T25" fmla="*/ 274 h 568"/>
                <a:gd name="T26" fmla="*/ 1534 w 2029"/>
                <a:gd name="T27" fmla="*/ 306 h 568"/>
                <a:gd name="T28" fmla="*/ 1467 w 2029"/>
                <a:gd name="T29" fmla="*/ 338 h 568"/>
                <a:gd name="T30" fmla="*/ 1397 w 2029"/>
                <a:gd name="T31" fmla="*/ 369 h 568"/>
                <a:gd name="T32" fmla="*/ 1325 w 2029"/>
                <a:gd name="T33" fmla="*/ 400 h 568"/>
                <a:gd name="T34" fmla="*/ 1249 w 2029"/>
                <a:gd name="T35" fmla="*/ 429 h 568"/>
                <a:gd name="T36" fmla="*/ 1171 w 2029"/>
                <a:gd name="T37" fmla="*/ 456 h 568"/>
                <a:gd name="T38" fmla="*/ 1092 w 2029"/>
                <a:gd name="T39" fmla="*/ 481 h 568"/>
                <a:gd name="T40" fmla="*/ 1009 w 2029"/>
                <a:gd name="T41" fmla="*/ 504 h 568"/>
                <a:gd name="T42" fmla="*/ 924 w 2029"/>
                <a:gd name="T43" fmla="*/ 524 h 568"/>
                <a:gd name="T44" fmla="*/ 836 w 2029"/>
                <a:gd name="T45" fmla="*/ 540 h 568"/>
                <a:gd name="T46" fmla="*/ 748 w 2029"/>
                <a:gd name="T47" fmla="*/ 554 h 568"/>
                <a:gd name="T48" fmla="*/ 659 w 2029"/>
                <a:gd name="T49" fmla="*/ 562 h 568"/>
                <a:gd name="T50" fmla="*/ 567 w 2029"/>
                <a:gd name="T51" fmla="*/ 568 h 568"/>
                <a:gd name="T52" fmla="*/ 474 w 2029"/>
                <a:gd name="T53" fmla="*/ 568 h 568"/>
                <a:gd name="T54" fmla="*/ 380 w 2029"/>
                <a:gd name="T55" fmla="*/ 564 h 568"/>
                <a:gd name="T56" fmla="*/ 286 w 2029"/>
                <a:gd name="T57" fmla="*/ 554 h 568"/>
                <a:gd name="T58" fmla="*/ 191 w 2029"/>
                <a:gd name="T59" fmla="*/ 538 h 568"/>
                <a:gd name="T60" fmla="*/ 97 w 2029"/>
                <a:gd name="T61" fmla="*/ 517 h 568"/>
                <a:gd name="T62" fmla="*/ 0 w 2029"/>
                <a:gd name="T63" fmla="*/ 48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29" h="568">
                  <a:moveTo>
                    <a:pt x="0" y="488"/>
                  </a:moveTo>
                  <a:lnTo>
                    <a:pt x="2029" y="0"/>
                  </a:lnTo>
                  <a:lnTo>
                    <a:pt x="2018" y="9"/>
                  </a:lnTo>
                  <a:lnTo>
                    <a:pt x="1984" y="35"/>
                  </a:lnTo>
                  <a:lnTo>
                    <a:pt x="1960" y="52"/>
                  </a:lnTo>
                  <a:lnTo>
                    <a:pt x="1930" y="73"/>
                  </a:lnTo>
                  <a:lnTo>
                    <a:pt x="1896" y="98"/>
                  </a:lnTo>
                  <a:lnTo>
                    <a:pt x="1856" y="123"/>
                  </a:lnTo>
                  <a:lnTo>
                    <a:pt x="1813" y="152"/>
                  </a:lnTo>
                  <a:lnTo>
                    <a:pt x="1764" y="180"/>
                  </a:lnTo>
                  <a:lnTo>
                    <a:pt x="1712" y="211"/>
                  </a:lnTo>
                  <a:lnTo>
                    <a:pt x="1657" y="242"/>
                  </a:lnTo>
                  <a:lnTo>
                    <a:pt x="1597" y="274"/>
                  </a:lnTo>
                  <a:lnTo>
                    <a:pt x="1534" y="306"/>
                  </a:lnTo>
                  <a:lnTo>
                    <a:pt x="1467" y="338"/>
                  </a:lnTo>
                  <a:lnTo>
                    <a:pt x="1397" y="369"/>
                  </a:lnTo>
                  <a:lnTo>
                    <a:pt x="1325" y="400"/>
                  </a:lnTo>
                  <a:lnTo>
                    <a:pt x="1249" y="429"/>
                  </a:lnTo>
                  <a:lnTo>
                    <a:pt x="1171" y="456"/>
                  </a:lnTo>
                  <a:lnTo>
                    <a:pt x="1092" y="481"/>
                  </a:lnTo>
                  <a:lnTo>
                    <a:pt x="1009" y="504"/>
                  </a:lnTo>
                  <a:lnTo>
                    <a:pt x="924" y="524"/>
                  </a:lnTo>
                  <a:lnTo>
                    <a:pt x="836" y="540"/>
                  </a:lnTo>
                  <a:lnTo>
                    <a:pt x="748" y="554"/>
                  </a:lnTo>
                  <a:lnTo>
                    <a:pt x="659" y="562"/>
                  </a:lnTo>
                  <a:lnTo>
                    <a:pt x="567" y="568"/>
                  </a:lnTo>
                  <a:lnTo>
                    <a:pt x="474" y="568"/>
                  </a:lnTo>
                  <a:lnTo>
                    <a:pt x="380" y="564"/>
                  </a:lnTo>
                  <a:lnTo>
                    <a:pt x="286" y="554"/>
                  </a:lnTo>
                  <a:lnTo>
                    <a:pt x="191" y="538"/>
                  </a:lnTo>
                  <a:lnTo>
                    <a:pt x="97" y="517"/>
                  </a:lnTo>
                  <a:lnTo>
                    <a:pt x="0" y="4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72">
              <a:extLst>
                <a:ext uri="{FF2B5EF4-FFF2-40B4-BE49-F238E27FC236}">
                  <a16:creationId xmlns:a16="http://schemas.microsoft.com/office/drawing/2014/main" id="{7C8D84E1-3753-B261-0C31-B12C0000F59F}"/>
                </a:ext>
              </a:extLst>
            </p:cNvPr>
            <p:cNvSpPr>
              <a:spLocks/>
            </p:cNvSpPr>
            <p:nvPr/>
          </p:nvSpPr>
          <p:spPr bwMode="auto">
            <a:xfrm>
              <a:off x="18085041" y="2616766"/>
              <a:ext cx="161039" cy="1948769"/>
            </a:xfrm>
            <a:custGeom>
              <a:avLst/>
              <a:gdLst>
                <a:gd name="T0" fmla="*/ 397 w 397"/>
                <a:gd name="T1" fmla="*/ 4776 h 4776"/>
                <a:gd name="T2" fmla="*/ 0 w 397"/>
                <a:gd name="T3" fmla="*/ 4776 h 4776"/>
                <a:gd name="T4" fmla="*/ 131 w 397"/>
                <a:gd name="T5" fmla="*/ 0 h 4776"/>
                <a:gd name="T6" fmla="*/ 265 w 397"/>
                <a:gd name="T7" fmla="*/ 0 h 4776"/>
                <a:gd name="T8" fmla="*/ 397 w 397"/>
                <a:gd name="T9" fmla="*/ 4776 h 4776"/>
              </a:gdLst>
              <a:ahLst/>
              <a:cxnLst>
                <a:cxn ang="0">
                  <a:pos x="T0" y="T1"/>
                </a:cxn>
                <a:cxn ang="0">
                  <a:pos x="T2" y="T3"/>
                </a:cxn>
                <a:cxn ang="0">
                  <a:pos x="T4" y="T5"/>
                </a:cxn>
                <a:cxn ang="0">
                  <a:pos x="T6" y="T7"/>
                </a:cxn>
                <a:cxn ang="0">
                  <a:pos x="T8" y="T9"/>
                </a:cxn>
              </a:cxnLst>
              <a:rect l="0" t="0" r="r" b="b"/>
              <a:pathLst>
                <a:path w="397" h="4776">
                  <a:moveTo>
                    <a:pt x="397" y="4776"/>
                  </a:moveTo>
                  <a:lnTo>
                    <a:pt x="0" y="4776"/>
                  </a:lnTo>
                  <a:lnTo>
                    <a:pt x="131" y="0"/>
                  </a:lnTo>
                  <a:lnTo>
                    <a:pt x="265" y="0"/>
                  </a:lnTo>
                  <a:lnTo>
                    <a:pt x="397" y="47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73">
              <a:extLst>
                <a:ext uri="{FF2B5EF4-FFF2-40B4-BE49-F238E27FC236}">
                  <a16:creationId xmlns:a16="http://schemas.microsoft.com/office/drawing/2014/main" id="{D95F04FA-0445-233A-2A9B-A34565AFFA83}"/>
                </a:ext>
              </a:extLst>
            </p:cNvPr>
            <p:cNvSpPr>
              <a:spLocks/>
            </p:cNvSpPr>
            <p:nvPr/>
          </p:nvSpPr>
          <p:spPr bwMode="auto">
            <a:xfrm>
              <a:off x="18172694" y="2616766"/>
              <a:ext cx="73385" cy="1948769"/>
            </a:xfrm>
            <a:custGeom>
              <a:avLst/>
              <a:gdLst>
                <a:gd name="T0" fmla="*/ 181 w 181"/>
                <a:gd name="T1" fmla="*/ 4776 h 4776"/>
                <a:gd name="T2" fmla="*/ 33 w 181"/>
                <a:gd name="T3" fmla="*/ 4776 h 4776"/>
                <a:gd name="T4" fmla="*/ 0 w 181"/>
                <a:gd name="T5" fmla="*/ 0 h 4776"/>
                <a:gd name="T6" fmla="*/ 49 w 181"/>
                <a:gd name="T7" fmla="*/ 0 h 4776"/>
                <a:gd name="T8" fmla="*/ 181 w 181"/>
                <a:gd name="T9" fmla="*/ 4776 h 4776"/>
              </a:gdLst>
              <a:ahLst/>
              <a:cxnLst>
                <a:cxn ang="0">
                  <a:pos x="T0" y="T1"/>
                </a:cxn>
                <a:cxn ang="0">
                  <a:pos x="T2" y="T3"/>
                </a:cxn>
                <a:cxn ang="0">
                  <a:pos x="T4" y="T5"/>
                </a:cxn>
                <a:cxn ang="0">
                  <a:pos x="T6" y="T7"/>
                </a:cxn>
                <a:cxn ang="0">
                  <a:pos x="T8" y="T9"/>
                </a:cxn>
              </a:cxnLst>
              <a:rect l="0" t="0" r="r" b="b"/>
              <a:pathLst>
                <a:path w="181" h="4776">
                  <a:moveTo>
                    <a:pt x="181" y="4776"/>
                  </a:moveTo>
                  <a:lnTo>
                    <a:pt x="33" y="4776"/>
                  </a:lnTo>
                  <a:lnTo>
                    <a:pt x="0" y="0"/>
                  </a:lnTo>
                  <a:lnTo>
                    <a:pt x="49" y="0"/>
                  </a:lnTo>
                  <a:lnTo>
                    <a:pt x="181" y="477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74">
              <a:extLst>
                <a:ext uri="{FF2B5EF4-FFF2-40B4-BE49-F238E27FC236}">
                  <a16:creationId xmlns:a16="http://schemas.microsoft.com/office/drawing/2014/main" id="{9F1E6DD1-3F6B-84BD-C5AA-63FE1E1470F2}"/>
                </a:ext>
              </a:extLst>
            </p:cNvPr>
            <p:cNvSpPr>
              <a:spLocks/>
            </p:cNvSpPr>
            <p:nvPr/>
          </p:nvSpPr>
          <p:spPr bwMode="auto">
            <a:xfrm>
              <a:off x="18074848" y="2494458"/>
              <a:ext cx="181424" cy="181422"/>
            </a:xfrm>
            <a:custGeom>
              <a:avLst/>
              <a:gdLst>
                <a:gd name="T0" fmla="*/ 442 w 442"/>
                <a:gd name="T1" fmla="*/ 232 h 442"/>
                <a:gd name="T2" fmla="*/ 440 w 442"/>
                <a:gd name="T3" fmla="*/ 255 h 442"/>
                <a:gd name="T4" fmla="*/ 432 w 442"/>
                <a:gd name="T5" fmla="*/ 287 h 442"/>
                <a:gd name="T6" fmla="*/ 415 w 442"/>
                <a:gd name="T7" fmla="*/ 326 h 442"/>
                <a:gd name="T8" fmla="*/ 392 w 442"/>
                <a:gd name="T9" fmla="*/ 361 h 442"/>
                <a:gd name="T10" fmla="*/ 362 w 442"/>
                <a:gd name="T11" fmla="*/ 392 h 442"/>
                <a:gd name="T12" fmla="*/ 327 w 442"/>
                <a:gd name="T13" fmla="*/ 415 h 442"/>
                <a:gd name="T14" fmla="*/ 287 w 442"/>
                <a:gd name="T15" fmla="*/ 432 h 442"/>
                <a:gd name="T16" fmla="*/ 255 w 442"/>
                <a:gd name="T17" fmla="*/ 439 h 442"/>
                <a:gd name="T18" fmla="*/ 232 w 442"/>
                <a:gd name="T19" fmla="*/ 442 h 442"/>
                <a:gd name="T20" fmla="*/ 210 w 442"/>
                <a:gd name="T21" fmla="*/ 442 h 442"/>
                <a:gd name="T22" fmla="*/ 188 w 442"/>
                <a:gd name="T23" fmla="*/ 439 h 442"/>
                <a:gd name="T24" fmla="*/ 155 w 442"/>
                <a:gd name="T25" fmla="*/ 432 h 442"/>
                <a:gd name="T26" fmla="*/ 115 w 442"/>
                <a:gd name="T27" fmla="*/ 415 h 442"/>
                <a:gd name="T28" fmla="*/ 80 w 442"/>
                <a:gd name="T29" fmla="*/ 392 h 442"/>
                <a:gd name="T30" fmla="*/ 50 w 442"/>
                <a:gd name="T31" fmla="*/ 361 h 442"/>
                <a:gd name="T32" fmla="*/ 27 w 442"/>
                <a:gd name="T33" fmla="*/ 326 h 442"/>
                <a:gd name="T34" fmla="*/ 10 w 442"/>
                <a:gd name="T35" fmla="*/ 287 h 442"/>
                <a:gd name="T36" fmla="*/ 2 w 442"/>
                <a:gd name="T37" fmla="*/ 255 h 442"/>
                <a:gd name="T38" fmla="*/ 0 w 442"/>
                <a:gd name="T39" fmla="*/ 232 h 442"/>
                <a:gd name="T40" fmla="*/ 0 w 442"/>
                <a:gd name="T41" fmla="*/ 210 h 442"/>
                <a:gd name="T42" fmla="*/ 2 w 442"/>
                <a:gd name="T43" fmla="*/ 188 h 442"/>
                <a:gd name="T44" fmla="*/ 10 w 442"/>
                <a:gd name="T45" fmla="*/ 155 h 442"/>
                <a:gd name="T46" fmla="*/ 27 w 442"/>
                <a:gd name="T47" fmla="*/ 116 h 442"/>
                <a:gd name="T48" fmla="*/ 50 w 442"/>
                <a:gd name="T49" fmla="*/ 81 h 442"/>
                <a:gd name="T50" fmla="*/ 80 w 442"/>
                <a:gd name="T51" fmla="*/ 50 h 442"/>
                <a:gd name="T52" fmla="*/ 115 w 442"/>
                <a:gd name="T53" fmla="*/ 26 h 442"/>
                <a:gd name="T54" fmla="*/ 155 w 442"/>
                <a:gd name="T55" fmla="*/ 10 h 442"/>
                <a:gd name="T56" fmla="*/ 188 w 442"/>
                <a:gd name="T57" fmla="*/ 2 h 442"/>
                <a:gd name="T58" fmla="*/ 210 w 442"/>
                <a:gd name="T59" fmla="*/ 0 h 442"/>
                <a:gd name="T60" fmla="*/ 232 w 442"/>
                <a:gd name="T61" fmla="*/ 0 h 442"/>
                <a:gd name="T62" fmla="*/ 255 w 442"/>
                <a:gd name="T63" fmla="*/ 2 h 442"/>
                <a:gd name="T64" fmla="*/ 287 w 442"/>
                <a:gd name="T65" fmla="*/ 10 h 442"/>
                <a:gd name="T66" fmla="*/ 327 w 442"/>
                <a:gd name="T67" fmla="*/ 26 h 442"/>
                <a:gd name="T68" fmla="*/ 362 w 442"/>
                <a:gd name="T69" fmla="*/ 50 h 442"/>
                <a:gd name="T70" fmla="*/ 392 w 442"/>
                <a:gd name="T71" fmla="*/ 81 h 442"/>
                <a:gd name="T72" fmla="*/ 415 w 442"/>
                <a:gd name="T73" fmla="*/ 116 h 442"/>
                <a:gd name="T74" fmla="*/ 432 w 442"/>
                <a:gd name="T75" fmla="*/ 155 h 442"/>
                <a:gd name="T76" fmla="*/ 440 w 442"/>
                <a:gd name="T77" fmla="*/ 188 h 442"/>
                <a:gd name="T78" fmla="*/ 442 w 442"/>
                <a:gd name="T79" fmla="*/ 21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2" h="442">
                  <a:moveTo>
                    <a:pt x="442" y="221"/>
                  </a:moveTo>
                  <a:lnTo>
                    <a:pt x="442" y="232"/>
                  </a:lnTo>
                  <a:lnTo>
                    <a:pt x="441" y="243"/>
                  </a:lnTo>
                  <a:lnTo>
                    <a:pt x="440" y="255"/>
                  </a:lnTo>
                  <a:lnTo>
                    <a:pt x="437" y="265"/>
                  </a:lnTo>
                  <a:lnTo>
                    <a:pt x="432" y="287"/>
                  </a:lnTo>
                  <a:lnTo>
                    <a:pt x="425" y="307"/>
                  </a:lnTo>
                  <a:lnTo>
                    <a:pt x="415" y="326"/>
                  </a:lnTo>
                  <a:lnTo>
                    <a:pt x="404" y="344"/>
                  </a:lnTo>
                  <a:lnTo>
                    <a:pt x="392" y="361"/>
                  </a:lnTo>
                  <a:lnTo>
                    <a:pt x="378" y="378"/>
                  </a:lnTo>
                  <a:lnTo>
                    <a:pt x="362" y="392"/>
                  </a:lnTo>
                  <a:lnTo>
                    <a:pt x="345" y="404"/>
                  </a:lnTo>
                  <a:lnTo>
                    <a:pt x="327" y="415"/>
                  </a:lnTo>
                  <a:lnTo>
                    <a:pt x="307" y="425"/>
                  </a:lnTo>
                  <a:lnTo>
                    <a:pt x="287" y="432"/>
                  </a:lnTo>
                  <a:lnTo>
                    <a:pt x="266" y="437"/>
                  </a:lnTo>
                  <a:lnTo>
                    <a:pt x="255" y="439"/>
                  </a:lnTo>
                  <a:lnTo>
                    <a:pt x="244" y="440"/>
                  </a:lnTo>
                  <a:lnTo>
                    <a:pt x="232" y="442"/>
                  </a:lnTo>
                  <a:lnTo>
                    <a:pt x="221" y="442"/>
                  </a:lnTo>
                  <a:lnTo>
                    <a:pt x="210" y="442"/>
                  </a:lnTo>
                  <a:lnTo>
                    <a:pt x="199" y="440"/>
                  </a:lnTo>
                  <a:lnTo>
                    <a:pt x="188" y="439"/>
                  </a:lnTo>
                  <a:lnTo>
                    <a:pt x="177" y="437"/>
                  </a:lnTo>
                  <a:lnTo>
                    <a:pt x="155" y="432"/>
                  </a:lnTo>
                  <a:lnTo>
                    <a:pt x="135" y="425"/>
                  </a:lnTo>
                  <a:lnTo>
                    <a:pt x="115" y="415"/>
                  </a:lnTo>
                  <a:lnTo>
                    <a:pt x="97" y="404"/>
                  </a:lnTo>
                  <a:lnTo>
                    <a:pt x="80" y="392"/>
                  </a:lnTo>
                  <a:lnTo>
                    <a:pt x="64" y="378"/>
                  </a:lnTo>
                  <a:lnTo>
                    <a:pt x="50" y="361"/>
                  </a:lnTo>
                  <a:lnTo>
                    <a:pt x="38" y="344"/>
                  </a:lnTo>
                  <a:lnTo>
                    <a:pt x="27" y="326"/>
                  </a:lnTo>
                  <a:lnTo>
                    <a:pt x="17" y="307"/>
                  </a:lnTo>
                  <a:lnTo>
                    <a:pt x="10" y="287"/>
                  </a:lnTo>
                  <a:lnTo>
                    <a:pt x="5" y="265"/>
                  </a:lnTo>
                  <a:lnTo>
                    <a:pt x="2" y="255"/>
                  </a:lnTo>
                  <a:lnTo>
                    <a:pt x="1" y="243"/>
                  </a:lnTo>
                  <a:lnTo>
                    <a:pt x="0" y="232"/>
                  </a:lnTo>
                  <a:lnTo>
                    <a:pt x="0" y="221"/>
                  </a:lnTo>
                  <a:lnTo>
                    <a:pt x="0" y="210"/>
                  </a:lnTo>
                  <a:lnTo>
                    <a:pt x="1" y="199"/>
                  </a:lnTo>
                  <a:lnTo>
                    <a:pt x="2" y="188"/>
                  </a:lnTo>
                  <a:lnTo>
                    <a:pt x="5" y="177"/>
                  </a:lnTo>
                  <a:lnTo>
                    <a:pt x="10" y="155"/>
                  </a:lnTo>
                  <a:lnTo>
                    <a:pt x="17" y="135"/>
                  </a:lnTo>
                  <a:lnTo>
                    <a:pt x="27" y="116"/>
                  </a:lnTo>
                  <a:lnTo>
                    <a:pt x="38" y="97"/>
                  </a:lnTo>
                  <a:lnTo>
                    <a:pt x="50" y="81"/>
                  </a:lnTo>
                  <a:lnTo>
                    <a:pt x="64" y="64"/>
                  </a:lnTo>
                  <a:lnTo>
                    <a:pt x="80" y="50"/>
                  </a:lnTo>
                  <a:lnTo>
                    <a:pt x="97" y="38"/>
                  </a:lnTo>
                  <a:lnTo>
                    <a:pt x="115" y="26"/>
                  </a:lnTo>
                  <a:lnTo>
                    <a:pt x="135" y="17"/>
                  </a:lnTo>
                  <a:lnTo>
                    <a:pt x="155" y="10"/>
                  </a:lnTo>
                  <a:lnTo>
                    <a:pt x="177" y="4"/>
                  </a:lnTo>
                  <a:lnTo>
                    <a:pt x="188" y="2"/>
                  </a:lnTo>
                  <a:lnTo>
                    <a:pt x="199" y="1"/>
                  </a:lnTo>
                  <a:lnTo>
                    <a:pt x="210" y="0"/>
                  </a:lnTo>
                  <a:lnTo>
                    <a:pt x="221" y="0"/>
                  </a:lnTo>
                  <a:lnTo>
                    <a:pt x="232" y="0"/>
                  </a:lnTo>
                  <a:lnTo>
                    <a:pt x="244" y="1"/>
                  </a:lnTo>
                  <a:lnTo>
                    <a:pt x="255" y="2"/>
                  </a:lnTo>
                  <a:lnTo>
                    <a:pt x="266" y="4"/>
                  </a:lnTo>
                  <a:lnTo>
                    <a:pt x="287" y="10"/>
                  </a:lnTo>
                  <a:lnTo>
                    <a:pt x="307" y="17"/>
                  </a:lnTo>
                  <a:lnTo>
                    <a:pt x="327" y="26"/>
                  </a:lnTo>
                  <a:lnTo>
                    <a:pt x="345" y="38"/>
                  </a:lnTo>
                  <a:lnTo>
                    <a:pt x="362" y="50"/>
                  </a:lnTo>
                  <a:lnTo>
                    <a:pt x="378" y="64"/>
                  </a:lnTo>
                  <a:lnTo>
                    <a:pt x="392" y="81"/>
                  </a:lnTo>
                  <a:lnTo>
                    <a:pt x="404" y="97"/>
                  </a:lnTo>
                  <a:lnTo>
                    <a:pt x="415" y="116"/>
                  </a:lnTo>
                  <a:lnTo>
                    <a:pt x="425" y="135"/>
                  </a:lnTo>
                  <a:lnTo>
                    <a:pt x="432" y="155"/>
                  </a:lnTo>
                  <a:lnTo>
                    <a:pt x="437" y="177"/>
                  </a:lnTo>
                  <a:lnTo>
                    <a:pt x="440" y="188"/>
                  </a:lnTo>
                  <a:lnTo>
                    <a:pt x="441" y="199"/>
                  </a:lnTo>
                  <a:lnTo>
                    <a:pt x="442" y="210"/>
                  </a:lnTo>
                  <a:lnTo>
                    <a:pt x="442"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75">
              <a:extLst>
                <a:ext uri="{FF2B5EF4-FFF2-40B4-BE49-F238E27FC236}">
                  <a16:creationId xmlns:a16="http://schemas.microsoft.com/office/drawing/2014/main" id="{5288C5E3-AF2D-0381-2CDB-5442AB5717A8}"/>
                </a:ext>
              </a:extLst>
            </p:cNvPr>
            <p:cNvSpPr>
              <a:spLocks/>
            </p:cNvSpPr>
            <p:nvPr/>
          </p:nvSpPr>
          <p:spPr bwMode="auto">
            <a:xfrm>
              <a:off x="18097272" y="2516882"/>
              <a:ext cx="136578" cy="136576"/>
            </a:xfrm>
            <a:custGeom>
              <a:avLst/>
              <a:gdLst>
                <a:gd name="T0" fmla="*/ 335 w 336"/>
                <a:gd name="T1" fmla="*/ 185 h 336"/>
                <a:gd name="T2" fmla="*/ 328 w 336"/>
                <a:gd name="T3" fmla="*/ 217 h 336"/>
                <a:gd name="T4" fmla="*/ 315 w 336"/>
                <a:gd name="T5" fmla="*/ 247 h 336"/>
                <a:gd name="T6" fmla="*/ 297 w 336"/>
                <a:gd name="T7" fmla="*/ 274 h 336"/>
                <a:gd name="T8" fmla="*/ 275 w 336"/>
                <a:gd name="T9" fmla="*/ 297 h 336"/>
                <a:gd name="T10" fmla="*/ 248 w 336"/>
                <a:gd name="T11" fmla="*/ 315 h 336"/>
                <a:gd name="T12" fmla="*/ 218 w 336"/>
                <a:gd name="T13" fmla="*/ 328 h 336"/>
                <a:gd name="T14" fmla="*/ 186 w 336"/>
                <a:gd name="T15" fmla="*/ 334 h 336"/>
                <a:gd name="T16" fmla="*/ 151 w 336"/>
                <a:gd name="T17" fmla="*/ 334 h 336"/>
                <a:gd name="T18" fmla="*/ 118 w 336"/>
                <a:gd name="T19" fmla="*/ 328 h 336"/>
                <a:gd name="T20" fmla="*/ 89 w 336"/>
                <a:gd name="T21" fmla="*/ 315 h 336"/>
                <a:gd name="T22" fmla="*/ 61 w 336"/>
                <a:gd name="T23" fmla="*/ 297 h 336"/>
                <a:gd name="T24" fmla="*/ 39 w 336"/>
                <a:gd name="T25" fmla="*/ 274 h 336"/>
                <a:gd name="T26" fmla="*/ 21 w 336"/>
                <a:gd name="T27" fmla="*/ 247 h 336"/>
                <a:gd name="T28" fmla="*/ 8 w 336"/>
                <a:gd name="T29" fmla="*/ 217 h 336"/>
                <a:gd name="T30" fmla="*/ 1 w 336"/>
                <a:gd name="T31" fmla="*/ 185 h 336"/>
                <a:gd name="T32" fmla="*/ 1 w 336"/>
                <a:gd name="T33" fmla="*/ 151 h 336"/>
                <a:gd name="T34" fmla="*/ 8 w 336"/>
                <a:gd name="T35" fmla="*/ 118 h 336"/>
                <a:gd name="T36" fmla="*/ 21 w 336"/>
                <a:gd name="T37" fmla="*/ 88 h 336"/>
                <a:gd name="T38" fmla="*/ 39 w 336"/>
                <a:gd name="T39" fmla="*/ 61 h 336"/>
                <a:gd name="T40" fmla="*/ 61 w 336"/>
                <a:gd name="T41" fmla="*/ 39 h 336"/>
                <a:gd name="T42" fmla="*/ 89 w 336"/>
                <a:gd name="T43" fmla="*/ 21 h 336"/>
                <a:gd name="T44" fmla="*/ 118 w 336"/>
                <a:gd name="T45" fmla="*/ 8 h 336"/>
                <a:gd name="T46" fmla="*/ 151 w 336"/>
                <a:gd name="T47" fmla="*/ 1 h 336"/>
                <a:gd name="T48" fmla="*/ 186 w 336"/>
                <a:gd name="T49" fmla="*/ 1 h 336"/>
                <a:gd name="T50" fmla="*/ 218 w 336"/>
                <a:gd name="T51" fmla="*/ 8 h 336"/>
                <a:gd name="T52" fmla="*/ 248 w 336"/>
                <a:gd name="T53" fmla="*/ 21 h 336"/>
                <a:gd name="T54" fmla="*/ 275 w 336"/>
                <a:gd name="T55" fmla="*/ 39 h 336"/>
                <a:gd name="T56" fmla="*/ 297 w 336"/>
                <a:gd name="T57" fmla="*/ 61 h 336"/>
                <a:gd name="T58" fmla="*/ 315 w 336"/>
                <a:gd name="T59" fmla="*/ 88 h 336"/>
                <a:gd name="T60" fmla="*/ 328 w 336"/>
                <a:gd name="T61" fmla="*/ 118 h 336"/>
                <a:gd name="T62" fmla="*/ 335 w 336"/>
                <a:gd name="T63" fmla="*/ 15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6" h="336">
                  <a:moveTo>
                    <a:pt x="336" y="168"/>
                  </a:moveTo>
                  <a:lnTo>
                    <a:pt x="335" y="185"/>
                  </a:lnTo>
                  <a:lnTo>
                    <a:pt x="333" y="202"/>
                  </a:lnTo>
                  <a:lnTo>
                    <a:pt x="328" y="217"/>
                  </a:lnTo>
                  <a:lnTo>
                    <a:pt x="323" y="233"/>
                  </a:lnTo>
                  <a:lnTo>
                    <a:pt x="315" y="247"/>
                  </a:lnTo>
                  <a:lnTo>
                    <a:pt x="307" y="262"/>
                  </a:lnTo>
                  <a:lnTo>
                    <a:pt x="297" y="274"/>
                  </a:lnTo>
                  <a:lnTo>
                    <a:pt x="286" y="286"/>
                  </a:lnTo>
                  <a:lnTo>
                    <a:pt x="275" y="297"/>
                  </a:lnTo>
                  <a:lnTo>
                    <a:pt x="262" y="307"/>
                  </a:lnTo>
                  <a:lnTo>
                    <a:pt x="248" y="315"/>
                  </a:lnTo>
                  <a:lnTo>
                    <a:pt x="233" y="322"/>
                  </a:lnTo>
                  <a:lnTo>
                    <a:pt x="218" y="328"/>
                  </a:lnTo>
                  <a:lnTo>
                    <a:pt x="202" y="332"/>
                  </a:lnTo>
                  <a:lnTo>
                    <a:pt x="186" y="334"/>
                  </a:lnTo>
                  <a:lnTo>
                    <a:pt x="168" y="336"/>
                  </a:lnTo>
                  <a:lnTo>
                    <a:pt x="151" y="334"/>
                  </a:lnTo>
                  <a:lnTo>
                    <a:pt x="134" y="332"/>
                  </a:lnTo>
                  <a:lnTo>
                    <a:pt x="118" y="328"/>
                  </a:lnTo>
                  <a:lnTo>
                    <a:pt x="103" y="322"/>
                  </a:lnTo>
                  <a:lnTo>
                    <a:pt x="89" y="315"/>
                  </a:lnTo>
                  <a:lnTo>
                    <a:pt x="74" y="307"/>
                  </a:lnTo>
                  <a:lnTo>
                    <a:pt x="61" y="297"/>
                  </a:lnTo>
                  <a:lnTo>
                    <a:pt x="50" y="286"/>
                  </a:lnTo>
                  <a:lnTo>
                    <a:pt x="39" y="274"/>
                  </a:lnTo>
                  <a:lnTo>
                    <a:pt x="29" y="262"/>
                  </a:lnTo>
                  <a:lnTo>
                    <a:pt x="21" y="247"/>
                  </a:lnTo>
                  <a:lnTo>
                    <a:pt x="13" y="233"/>
                  </a:lnTo>
                  <a:lnTo>
                    <a:pt x="8" y="217"/>
                  </a:lnTo>
                  <a:lnTo>
                    <a:pt x="3" y="202"/>
                  </a:lnTo>
                  <a:lnTo>
                    <a:pt x="1" y="185"/>
                  </a:lnTo>
                  <a:lnTo>
                    <a:pt x="0" y="168"/>
                  </a:lnTo>
                  <a:lnTo>
                    <a:pt x="1" y="151"/>
                  </a:lnTo>
                  <a:lnTo>
                    <a:pt x="3" y="134"/>
                  </a:lnTo>
                  <a:lnTo>
                    <a:pt x="8" y="118"/>
                  </a:lnTo>
                  <a:lnTo>
                    <a:pt x="13" y="103"/>
                  </a:lnTo>
                  <a:lnTo>
                    <a:pt x="21" y="88"/>
                  </a:lnTo>
                  <a:lnTo>
                    <a:pt x="29" y="74"/>
                  </a:lnTo>
                  <a:lnTo>
                    <a:pt x="39" y="61"/>
                  </a:lnTo>
                  <a:lnTo>
                    <a:pt x="50" y="50"/>
                  </a:lnTo>
                  <a:lnTo>
                    <a:pt x="61" y="39"/>
                  </a:lnTo>
                  <a:lnTo>
                    <a:pt x="74" y="29"/>
                  </a:lnTo>
                  <a:lnTo>
                    <a:pt x="89" y="21"/>
                  </a:lnTo>
                  <a:lnTo>
                    <a:pt x="103" y="13"/>
                  </a:lnTo>
                  <a:lnTo>
                    <a:pt x="118" y="8"/>
                  </a:lnTo>
                  <a:lnTo>
                    <a:pt x="134" y="3"/>
                  </a:lnTo>
                  <a:lnTo>
                    <a:pt x="151" y="1"/>
                  </a:lnTo>
                  <a:lnTo>
                    <a:pt x="168" y="0"/>
                  </a:lnTo>
                  <a:lnTo>
                    <a:pt x="186" y="1"/>
                  </a:lnTo>
                  <a:lnTo>
                    <a:pt x="202" y="3"/>
                  </a:lnTo>
                  <a:lnTo>
                    <a:pt x="218" y="8"/>
                  </a:lnTo>
                  <a:lnTo>
                    <a:pt x="233" y="13"/>
                  </a:lnTo>
                  <a:lnTo>
                    <a:pt x="248" y="21"/>
                  </a:lnTo>
                  <a:lnTo>
                    <a:pt x="262" y="29"/>
                  </a:lnTo>
                  <a:lnTo>
                    <a:pt x="275" y="39"/>
                  </a:lnTo>
                  <a:lnTo>
                    <a:pt x="286" y="50"/>
                  </a:lnTo>
                  <a:lnTo>
                    <a:pt x="297" y="61"/>
                  </a:lnTo>
                  <a:lnTo>
                    <a:pt x="307" y="74"/>
                  </a:lnTo>
                  <a:lnTo>
                    <a:pt x="315" y="88"/>
                  </a:lnTo>
                  <a:lnTo>
                    <a:pt x="323" y="103"/>
                  </a:lnTo>
                  <a:lnTo>
                    <a:pt x="328" y="118"/>
                  </a:lnTo>
                  <a:lnTo>
                    <a:pt x="333" y="134"/>
                  </a:lnTo>
                  <a:lnTo>
                    <a:pt x="335" y="151"/>
                  </a:lnTo>
                  <a:lnTo>
                    <a:pt x="336" y="168"/>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76">
              <a:extLst>
                <a:ext uri="{FF2B5EF4-FFF2-40B4-BE49-F238E27FC236}">
                  <a16:creationId xmlns:a16="http://schemas.microsoft.com/office/drawing/2014/main" id="{333189F6-73E3-5B98-E645-01108BD39564}"/>
                </a:ext>
              </a:extLst>
            </p:cNvPr>
            <p:cNvSpPr>
              <a:spLocks/>
            </p:cNvSpPr>
            <p:nvPr/>
          </p:nvSpPr>
          <p:spPr bwMode="auto">
            <a:xfrm>
              <a:off x="18121734" y="2520959"/>
              <a:ext cx="112116" cy="132499"/>
            </a:xfrm>
            <a:custGeom>
              <a:avLst/>
              <a:gdLst>
                <a:gd name="T0" fmla="*/ 180 w 276"/>
                <a:gd name="T1" fmla="*/ 12 h 324"/>
                <a:gd name="T2" fmla="*/ 202 w 276"/>
                <a:gd name="T3" fmla="*/ 40 h 324"/>
                <a:gd name="T4" fmla="*/ 217 w 276"/>
                <a:gd name="T5" fmla="*/ 72 h 324"/>
                <a:gd name="T6" fmla="*/ 226 w 276"/>
                <a:gd name="T7" fmla="*/ 107 h 324"/>
                <a:gd name="T8" fmla="*/ 226 w 276"/>
                <a:gd name="T9" fmla="*/ 144 h 324"/>
                <a:gd name="T10" fmla="*/ 220 w 276"/>
                <a:gd name="T11" fmla="*/ 176 h 324"/>
                <a:gd name="T12" fmla="*/ 207 w 276"/>
                <a:gd name="T13" fmla="*/ 205 h 324"/>
                <a:gd name="T14" fmla="*/ 189 w 276"/>
                <a:gd name="T15" fmla="*/ 233 h 324"/>
                <a:gd name="T16" fmla="*/ 167 w 276"/>
                <a:gd name="T17" fmla="*/ 255 h 324"/>
                <a:gd name="T18" fmla="*/ 139 w 276"/>
                <a:gd name="T19" fmla="*/ 273 h 324"/>
                <a:gd name="T20" fmla="*/ 109 w 276"/>
                <a:gd name="T21" fmla="*/ 286 h 324"/>
                <a:gd name="T22" fmla="*/ 77 w 276"/>
                <a:gd name="T23" fmla="*/ 293 h 324"/>
                <a:gd name="T24" fmla="*/ 44 w 276"/>
                <a:gd name="T25" fmla="*/ 293 h 324"/>
                <a:gd name="T26" fmla="*/ 14 w 276"/>
                <a:gd name="T27" fmla="*/ 286 h 324"/>
                <a:gd name="T28" fmla="*/ 12 w 276"/>
                <a:gd name="T29" fmla="*/ 290 h 324"/>
                <a:gd name="T30" fmla="*/ 36 w 276"/>
                <a:gd name="T31" fmla="*/ 306 h 324"/>
                <a:gd name="T32" fmla="*/ 64 w 276"/>
                <a:gd name="T33" fmla="*/ 317 h 324"/>
                <a:gd name="T34" fmla="*/ 93 w 276"/>
                <a:gd name="T35" fmla="*/ 322 h 324"/>
                <a:gd name="T36" fmla="*/ 126 w 276"/>
                <a:gd name="T37" fmla="*/ 322 h 324"/>
                <a:gd name="T38" fmla="*/ 158 w 276"/>
                <a:gd name="T39" fmla="*/ 316 h 324"/>
                <a:gd name="T40" fmla="*/ 188 w 276"/>
                <a:gd name="T41" fmla="*/ 303 h 324"/>
                <a:gd name="T42" fmla="*/ 215 w 276"/>
                <a:gd name="T43" fmla="*/ 285 h 324"/>
                <a:gd name="T44" fmla="*/ 237 w 276"/>
                <a:gd name="T45" fmla="*/ 262 h 324"/>
                <a:gd name="T46" fmla="*/ 255 w 276"/>
                <a:gd name="T47" fmla="*/ 235 h 324"/>
                <a:gd name="T48" fmla="*/ 268 w 276"/>
                <a:gd name="T49" fmla="*/ 205 h 324"/>
                <a:gd name="T50" fmla="*/ 275 w 276"/>
                <a:gd name="T51" fmla="*/ 173 h 324"/>
                <a:gd name="T52" fmla="*/ 275 w 276"/>
                <a:gd name="T53" fmla="*/ 143 h 324"/>
                <a:gd name="T54" fmla="*/ 271 w 276"/>
                <a:gd name="T55" fmla="*/ 117 h 324"/>
                <a:gd name="T56" fmla="*/ 264 w 276"/>
                <a:gd name="T57" fmla="*/ 93 h 324"/>
                <a:gd name="T58" fmla="*/ 252 w 276"/>
                <a:gd name="T59" fmla="*/ 71 h 324"/>
                <a:gd name="T60" fmla="*/ 237 w 276"/>
                <a:gd name="T61" fmla="*/ 50 h 324"/>
                <a:gd name="T62" fmla="*/ 221 w 276"/>
                <a:gd name="T63" fmla="*/ 32 h 324"/>
                <a:gd name="T64" fmla="*/ 201 w 276"/>
                <a:gd name="T65" fmla="*/ 18 h 324"/>
                <a:gd name="T66" fmla="*/ 179 w 276"/>
                <a:gd name="T67" fmla="*/ 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6" h="324">
                  <a:moveTo>
                    <a:pt x="167" y="0"/>
                  </a:moveTo>
                  <a:lnTo>
                    <a:pt x="180" y="12"/>
                  </a:lnTo>
                  <a:lnTo>
                    <a:pt x="192" y="25"/>
                  </a:lnTo>
                  <a:lnTo>
                    <a:pt x="202" y="40"/>
                  </a:lnTo>
                  <a:lnTo>
                    <a:pt x="211" y="55"/>
                  </a:lnTo>
                  <a:lnTo>
                    <a:pt x="217" y="72"/>
                  </a:lnTo>
                  <a:lnTo>
                    <a:pt x="223" y="90"/>
                  </a:lnTo>
                  <a:lnTo>
                    <a:pt x="226" y="107"/>
                  </a:lnTo>
                  <a:lnTo>
                    <a:pt x="227" y="126"/>
                  </a:lnTo>
                  <a:lnTo>
                    <a:pt x="226" y="144"/>
                  </a:lnTo>
                  <a:lnTo>
                    <a:pt x="224" y="160"/>
                  </a:lnTo>
                  <a:lnTo>
                    <a:pt x="220" y="176"/>
                  </a:lnTo>
                  <a:lnTo>
                    <a:pt x="214" y="191"/>
                  </a:lnTo>
                  <a:lnTo>
                    <a:pt x="207" y="205"/>
                  </a:lnTo>
                  <a:lnTo>
                    <a:pt x="199" y="220"/>
                  </a:lnTo>
                  <a:lnTo>
                    <a:pt x="189" y="233"/>
                  </a:lnTo>
                  <a:lnTo>
                    <a:pt x="178" y="244"/>
                  </a:lnTo>
                  <a:lnTo>
                    <a:pt x="167" y="255"/>
                  </a:lnTo>
                  <a:lnTo>
                    <a:pt x="153" y="265"/>
                  </a:lnTo>
                  <a:lnTo>
                    <a:pt x="139" y="273"/>
                  </a:lnTo>
                  <a:lnTo>
                    <a:pt x="125" y="281"/>
                  </a:lnTo>
                  <a:lnTo>
                    <a:pt x="109" y="286"/>
                  </a:lnTo>
                  <a:lnTo>
                    <a:pt x="94" y="290"/>
                  </a:lnTo>
                  <a:lnTo>
                    <a:pt x="77" y="293"/>
                  </a:lnTo>
                  <a:lnTo>
                    <a:pt x="59" y="294"/>
                  </a:lnTo>
                  <a:lnTo>
                    <a:pt x="44" y="293"/>
                  </a:lnTo>
                  <a:lnTo>
                    <a:pt x="29" y="290"/>
                  </a:lnTo>
                  <a:lnTo>
                    <a:pt x="14" y="286"/>
                  </a:lnTo>
                  <a:lnTo>
                    <a:pt x="0" y="282"/>
                  </a:lnTo>
                  <a:lnTo>
                    <a:pt x="12" y="290"/>
                  </a:lnTo>
                  <a:lnTo>
                    <a:pt x="24" y="298"/>
                  </a:lnTo>
                  <a:lnTo>
                    <a:pt x="36" y="306"/>
                  </a:lnTo>
                  <a:lnTo>
                    <a:pt x="49" y="311"/>
                  </a:lnTo>
                  <a:lnTo>
                    <a:pt x="64" y="317"/>
                  </a:lnTo>
                  <a:lnTo>
                    <a:pt x="78" y="320"/>
                  </a:lnTo>
                  <a:lnTo>
                    <a:pt x="93" y="322"/>
                  </a:lnTo>
                  <a:lnTo>
                    <a:pt x="108" y="324"/>
                  </a:lnTo>
                  <a:lnTo>
                    <a:pt x="126" y="322"/>
                  </a:lnTo>
                  <a:lnTo>
                    <a:pt x="142" y="320"/>
                  </a:lnTo>
                  <a:lnTo>
                    <a:pt x="158" y="316"/>
                  </a:lnTo>
                  <a:lnTo>
                    <a:pt x="173" y="310"/>
                  </a:lnTo>
                  <a:lnTo>
                    <a:pt x="188" y="303"/>
                  </a:lnTo>
                  <a:lnTo>
                    <a:pt x="202" y="295"/>
                  </a:lnTo>
                  <a:lnTo>
                    <a:pt x="215" y="285"/>
                  </a:lnTo>
                  <a:lnTo>
                    <a:pt x="226" y="274"/>
                  </a:lnTo>
                  <a:lnTo>
                    <a:pt x="237" y="262"/>
                  </a:lnTo>
                  <a:lnTo>
                    <a:pt x="247" y="250"/>
                  </a:lnTo>
                  <a:lnTo>
                    <a:pt x="255" y="235"/>
                  </a:lnTo>
                  <a:lnTo>
                    <a:pt x="263" y="221"/>
                  </a:lnTo>
                  <a:lnTo>
                    <a:pt x="268" y="205"/>
                  </a:lnTo>
                  <a:lnTo>
                    <a:pt x="273" y="190"/>
                  </a:lnTo>
                  <a:lnTo>
                    <a:pt x="275" y="173"/>
                  </a:lnTo>
                  <a:lnTo>
                    <a:pt x="276" y="156"/>
                  </a:lnTo>
                  <a:lnTo>
                    <a:pt x="275" y="143"/>
                  </a:lnTo>
                  <a:lnTo>
                    <a:pt x="274" y="129"/>
                  </a:lnTo>
                  <a:lnTo>
                    <a:pt x="271" y="117"/>
                  </a:lnTo>
                  <a:lnTo>
                    <a:pt x="267" y="105"/>
                  </a:lnTo>
                  <a:lnTo>
                    <a:pt x="264" y="93"/>
                  </a:lnTo>
                  <a:lnTo>
                    <a:pt x="258" y="82"/>
                  </a:lnTo>
                  <a:lnTo>
                    <a:pt x="252" y="71"/>
                  </a:lnTo>
                  <a:lnTo>
                    <a:pt x="245" y="60"/>
                  </a:lnTo>
                  <a:lnTo>
                    <a:pt x="237" y="50"/>
                  </a:lnTo>
                  <a:lnTo>
                    <a:pt x="230" y="41"/>
                  </a:lnTo>
                  <a:lnTo>
                    <a:pt x="221" y="32"/>
                  </a:lnTo>
                  <a:lnTo>
                    <a:pt x="211" y="24"/>
                  </a:lnTo>
                  <a:lnTo>
                    <a:pt x="201" y="18"/>
                  </a:lnTo>
                  <a:lnTo>
                    <a:pt x="190" y="11"/>
                  </a:lnTo>
                  <a:lnTo>
                    <a:pt x="179" y="5"/>
                  </a:lnTo>
                  <a:lnTo>
                    <a:pt x="167"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77">
              <a:extLst>
                <a:ext uri="{FF2B5EF4-FFF2-40B4-BE49-F238E27FC236}">
                  <a16:creationId xmlns:a16="http://schemas.microsoft.com/office/drawing/2014/main" id="{6F905BB0-B32C-E491-F96C-48125A753790}"/>
                </a:ext>
              </a:extLst>
            </p:cNvPr>
            <p:cNvSpPr>
              <a:spLocks/>
            </p:cNvSpPr>
            <p:nvPr/>
          </p:nvSpPr>
          <p:spPr bwMode="auto">
            <a:xfrm>
              <a:off x="17954580" y="4492150"/>
              <a:ext cx="426039" cy="118231"/>
            </a:xfrm>
            <a:custGeom>
              <a:avLst/>
              <a:gdLst>
                <a:gd name="T0" fmla="*/ 1041 w 1042"/>
                <a:gd name="T1" fmla="*/ 277 h 291"/>
                <a:gd name="T2" fmla="*/ 1035 w 1042"/>
                <a:gd name="T3" fmla="*/ 247 h 291"/>
                <a:gd name="T4" fmla="*/ 1025 w 1042"/>
                <a:gd name="T5" fmla="*/ 220 h 291"/>
                <a:gd name="T6" fmla="*/ 1010 w 1042"/>
                <a:gd name="T7" fmla="*/ 192 h 291"/>
                <a:gd name="T8" fmla="*/ 990 w 1042"/>
                <a:gd name="T9" fmla="*/ 166 h 291"/>
                <a:gd name="T10" fmla="*/ 967 w 1042"/>
                <a:gd name="T11" fmla="*/ 141 h 291"/>
                <a:gd name="T12" fmla="*/ 938 w 1042"/>
                <a:gd name="T13" fmla="*/ 118 h 291"/>
                <a:gd name="T14" fmla="*/ 906 w 1042"/>
                <a:gd name="T15" fmla="*/ 96 h 291"/>
                <a:gd name="T16" fmla="*/ 871 w 1042"/>
                <a:gd name="T17" fmla="*/ 76 h 291"/>
                <a:gd name="T18" fmla="*/ 833 w 1042"/>
                <a:gd name="T19" fmla="*/ 59 h 291"/>
                <a:gd name="T20" fmla="*/ 791 w 1042"/>
                <a:gd name="T21" fmla="*/ 43 h 291"/>
                <a:gd name="T22" fmla="*/ 747 w 1042"/>
                <a:gd name="T23" fmla="*/ 29 h 291"/>
                <a:gd name="T24" fmla="*/ 700 w 1042"/>
                <a:gd name="T25" fmla="*/ 18 h 291"/>
                <a:gd name="T26" fmla="*/ 651 w 1042"/>
                <a:gd name="T27" fmla="*/ 10 h 291"/>
                <a:gd name="T28" fmla="*/ 600 w 1042"/>
                <a:gd name="T29" fmla="*/ 4 h 291"/>
                <a:gd name="T30" fmla="*/ 548 w 1042"/>
                <a:gd name="T31" fmla="*/ 1 h 291"/>
                <a:gd name="T32" fmla="*/ 494 w 1042"/>
                <a:gd name="T33" fmla="*/ 1 h 291"/>
                <a:gd name="T34" fmla="*/ 442 w 1042"/>
                <a:gd name="T35" fmla="*/ 4 h 291"/>
                <a:gd name="T36" fmla="*/ 391 w 1042"/>
                <a:gd name="T37" fmla="*/ 10 h 291"/>
                <a:gd name="T38" fmla="*/ 342 w 1042"/>
                <a:gd name="T39" fmla="*/ 18 h 291"/>
                <a:gd name="T40" fmla="*/ 295 w 1042"/>
                <a:gd name="T41" fmla="*/ 29 h 291"/>
                <a:gd name="T42" fmla="*/ 251 w 1042"/>
                <a:gd name="T43" fmla="*/ 43 h 291"/>
                <a:gd name="T44" fmla="*/ 209 w 1042"/>
                <a:gd name="T45" fmla="*/ 59 h 291"/>
                <a:gd name="T46" fmla="*/ 170 w 1042"/>
                <a:gd name="T47" fmla="*/ 76 h 291"/>
                <a:gd name="T48" fmla="*/ 135 w 1042"/>
                <a:gd name="T49" fmla="*/ 96 h 291"/>
                <a:gd name="T50" fmla="*/ 103 w 1042"/>
                <a:gd name="T51" fmla="*/ 118 h 291"/>
                <a:gd name="T52" fmla="*/ 75 w 1042"/>
                <a:gd name="T53" fmla="*/ 141 h 291"/>
                <a:gd name="T54" fmla="*/ 51 w 1042"/>
                <a:gd name="T55" fmla="*/ 166 h 291"/>
                <a:gd name="T56" fmla="*/ 31 w 1042"/>
                <a:gd name="T57" fmla="*/ 192 h 291"/>
                <a:gd name="T58" fmla="*/ 17 w 1042"/>
                <a:gd name="T59" fmla="*/ 220 h 291"/>
                <a:gd name="T60" fmla="*/ 6 w 1042"/>
                <a:gd name="T61" fmla="*/ 247 h 291"/>
                <a:gd name="T62" fmla="*/ 0 w 1042"/>
                <a:gd name="T63" fmla="*/ 277 h 291"/>
                <a:gd name="T64" fmla="*/ 1042 w 1042"/>
                <a:gd name="T65"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2" h="291">
                  <a:moveTo>
                    <a:pt x="1042" y="291"/>
                  </a:moveTo>
                  <a:lnTo>
                    <a:pt x="1041" y="277"/>
                  </a:lnTo>
                  <a:lnTo>
                    <a:pt x="1038" y="262"/>
                  </a:lnTo>
                  <a:lnTo>
                    <a:pt x="1035" y="247"/>
                  </a:lnTo>
                  <a:lnTo>
                    <a:pt x="1031" y="233"/>
                  </a:lnTo>
                  <a:lnTo>
                    <a:pt x="1025" y="220"/>
                  </a:lnTo>
                  <a:lnTo>
                    <a:pt x="1019" y="205"/>
                  </a:lnTo>
                  <a:lnTo>
                    <a:pt x="1010" y="192"/>
                  </a:lnTo>
                  <a:lnTo>
                    <a:pt x="1001" y="179"/>
                  </a:lnTo>
                  <a:lnTo>
                    <a:pt x="990" y="166"/>
                  </a:lnTo>
                  <a:lnTo>
                    <a:pt x="979" y="153"/>
                  </a:lnTo>
                  <a:lnTo>
                    <a:pt x="967" y="141"/>
                  </a:lnTo>
                  <a:lnTo>
                    <a:pt x="952" y="129"/>
                  </a:lnTo>
                  <a:lnTo>
                    <a:pt x="938" y="118"/>
                  </a:lnTo>
                  <a:lnTo>
                    <a:pt x="922" y="107"/>
                  </a:lnTo>
                  <a:lnTo>
                    <a:pt x="906" y="96"/>
                  </a:lnTo>
                  <a:lnTo>
                    <a:pt x="889" y="86"/>
                  </a:lnTo>
                  <a:lnTo>
                    <a:pt x="871" y="76"/>
                  </a:lnTo>
                  <a:lnTo>
                    <a:pt x="852" y="67"/>
                  </a:lnTo>
                  <a:lnTo>
                    <a:pt x="833" y="59"/>
                  </a:lnTo>
                  <a:lnTo>
                    <a:pt x="812" y="51"/>
                  </a:lnTo>
                  <a:lnTo>
                    <a:pt x="791" y="43"/>
                  </a:lnTo>
                  <a:lnTo>
                    <a:pt x="769" y="35"/>
                  </a:lnTo>
                  <a:lnTo>
                    <a:pt x="747" y="29"/>
                  </a:lnTo>
                  <a:lnTo>
                    <a:pt x="724" y="23"/>
                  </a:lnTo>
                  <a:lnTo>
                    <a:pt x="700" y="18"/>
                  </a:lnTo>
                  <a:lnTo>
                    <a:pt x="676" y="13"/>
                  </a:lnTo>
                  <a:lnTo>
                    <a:pt x="651" y="10"/>
                  </a:lnTo>
                  <a:lnTo>
                    <a:pt x="625" y="7"/>
                  </a:lnTo>
                  <a:lnTo>
                    <a:pt x="600" y="4"/>
                  </a:lnTo>
                  <a:lnTo>
                    <a:pt x="575" y="2"/>
                  </a:lnTo>
                  <a:lnTo>
                    <a:pt x="548" y="1"/>
                  </a:lnTo>
                  <a:lnTo>
                    <a:pt x="520" y="0"/>
                  </a:lnTo>
                  <a:lnTo>
                    <a:pt x="494" y="1"/>
                  </a:lnTo>
                  <a:lnTo>
                    <a:pt x="467" y="2"/>
                  </a:lnTo>
                  <a:lnTo>
                    <a:pt x="442" y="4"/>
                  </a:lnTo>
                  <a:lnTo>
                    <a:pt x="416" y="7"/>
                  </a:lnTo>
                  <a:lnTo>
                    <a:pt x="391" y="10"/>
                  </a:lnTo>
                  <a:lnTo>
                    <a:pt x="366" y="13"/>
                  </a:lnTo>
                  <a:lnTo>
                    <a:pt x="342" y="18"/>
                  </a:lnTo>
                  <a:lnTo>
                    <a:pt x="318" y="23"/>
                  </a:lnTo>
                  <a:lnTo>
                    <a:pt x="295" y="29"/>
                  </a:lnTo>
                  <a:lnTo>
                    <a:pt x="273" y="35"/>
                  </a:lnTo>
                  <a:lnTo>
                    <a:pt x="251" y="43"/>
                  </a:lnTo>
                  <a:lnTo>
                    <a:pt x="230" y="51"/>
                  </a:lnTo>
                  <a:lnTo>
                    <a:pt x="209" y="59"/>
                  </a:lnTo>
                  <a:lnTo>
                    <a:pt x="189" y="67"/>
                  </a:lnTo>
                  <a:lnTo>
                    <a:pt x="170" y="76"/>
                  </a:lnTo>
                  <a:lnTo>
                    <a:pt x="153" y="86"/>
                  </a:lnTo>
                  <a:lnTo>
                    <a:pt x="135" y="96"/>
                  </a:lnTo>
                  <a:lnTo>
                    <a:pt x="118" y="107"/>
                  </a:lnTo>
                  <a:lnTo>
                    <a:pt x="103" y="118"/>
                  </a:lnTo>
                  <a:lnTo>
                    <a:pt x="89" y="129"/>
                  </a:lnTo>
                  <a:lnTo>
                    <a:pt x="75" y="141"/>
                  </a:lnTo>
                  <a:lnTo>
                    <a:pt x="63" y="153"/>
                  </a:lnTo>
                  <a:lnTo>
                    <a:pt x="51" y="166"/>
                  </a:lnTo>
                  <a:lnTo>
                    <a:pt x="41" y="179"/>
                  </a:lnTo>
                  <a:lnTo>
                    <a:pt x="31" y="192"/>
                  </a:lnTo>
                  <a:lnTo>
                    <a:pt x="23" y="205"/>
                  </a:lnTo>
                  <a:lnTo>
                    <a:pt x="17" y="220"/>
                  </a:lnTo>
                  <a:lnTo>
                    <a:pt x="10" y="233"/>
                  </a:lnTo>
                  <a:lnTo>
                    <a:pt x="6" y="247"/>
                  </a:lnTo>
                  <a:lnTo>
                    <a:pt x="2" y="262"/>
                  </a:lnTo>
                  <a:lnTo>
                    <a:pt x="0" y="277"/>
                  </a:lnTo>
                  <a:lnTo>
                    <a:pt x="0" y="291"/>
                  </a:lnTo>
                  <a:lnTo>
                    <a:pt x="1042" y="291"/>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78">
              <a:extLst>
                <a:ext uri="{FF2B5EF4-FFF2-40B4-BE49-F238E27FC236}">
                  <a16:creationId xmlns:a16="http://schemas.microsoft.com/office/drawing/2014/main" id="{B07A1006-02F7-222C-4BF1-A2BB0338C5EB}"/>
                </a:ext>
              </a:extLst>
            </p:cNvPr>
            <p:cNvSpPr>
              <a:spLocks/>
            </p:cNvSpPr>
            <p:nvPr/>
          </p:nvSpPr>
          <p:spPr bwMode="auto">
            <a:xfrm>
              <a:off x="18136002" y="4492150"/>
              <a:ext cx="244615" cy="118231"/>
            </a:xfrm>
            <a:custGeom>
              <a:avLst/>
              <a:gdLst>
                <a:gd name="T0" fmla="*/ 60 w 601"/>
                <a:gd name="T1" fmla="*/ 1 h 291"/>
                <a:gd name="T2" fmla="*/ 20 w 601"/>
                <a:gd name="T3" fmla="*/ 2 h 291"/>
                <a:gd name="T4" fmla="*/ 23 w 601"/>
                <a:gd name="T5" fmla="*/ 7 h 291"/>
                <a:gd name="T6" fmla="*/ 68 w 601"/>
                <a:gd name="T7" fmla="*/ 13 h 291"/>
                <a:gd name="T8" fmla="*/ 113 w 601"/>
                <a:gd name="T9" fmla="*/ 21 h 291"/>
                <a:gd name="T10" fmla="*/ 155 w 601"/>
                <a:gd name="T11" fmla="*/ 32 h 291"/>
                <a:gd name="T12" fmla="*/ 194 w 601"/>
                <a:gd name="T13" fmla="*/ 44 h 291"/>
                <a:gd name="T14" fmla="*/ 232 w 601"/>
                <a:gd name="T15" fmla="*/ 59 h 291"/>
                <a:gd name="T16" fmla="*/ 266 w 601"/>
                <a:gd name="T17" fmla="*/ 75 h 291"/>
                <a:gd name="T18" fmla="*/ 299 w 601"/>
                <a:gd name="T19" fmla="*/ 92 h 291"/>
                <a:gd name="T20" fmla="*/ 329 w 601"/>
                <a:gd name="T21" fmla="*/ 112 h 291"/>
                <a:gd name="T22" fmla="*/ 356 w 601"/>
                <a:gd name="T23" fmla="*/ 131 h 291"/>
                <a:gd name="T24" fmla="*/ 379 w 601"/>
                <a:gd name="T25" fmla="*/ 153 h 291"/>
                <a:gd name="T26" fmla="*/ 399 w 601"/>
                <a:gd name="T27" fmla="*/ 177 h 291"/>
                <a:gd name="T28" fmla="*/ 415 w 601"/>
                <a:gd name="T29" fmla="*/ 201 h 291"/>
                <a:gd name="T30" fmla="*/ 427 w 601"/>
                <a:gd name="T31" fmla="*/ 226 h 291"/>
                <a:gd name="T32" fmla="*/ 436 w 601"/>
                <a:gd name="T33" fmla="*/ 252 h 291"/>
                <a:gd name="T34" fmla="*/ 441 w 601"/>
                <a:gd name="T35" fmla="*/ 278 h 291"/>
                <a:gd name="T36" fmla="*/ 601 w 601"/>
                <a:gd name="T37" fmla="*/ 291 h 291"/>
                <a:gd name="T38" fmla="*/ 597 w 601"/>
                <a:gd name="T39" fmla="*/ 262 h 291"/>
                <a:gd name="T40" fmla="*/ 590 w 601"/>
                <a:gd name="T41" fmla="*/ 233 h 291"/>
                <a:gd name="T42" fmla="*/ 578 w 601"/>
                <a:gd name="T43" fmla="*/ 205 h 291"/>
                <a:gd name="T44" fmla="*/ 560 w 601"/>
                <a:gd name="T45" fmla="*/ 179 h 291"/>
                <a:gd name="T46" fmla="*/ 538 w 601"/>
                <a:gd name="T47" fmla="*/ 153 h 291"/>
                <a:gd name="T48" fmla="*/ 511 w 601"/>
                <a:gd name="T49" fmla="*/ 129 h 291"/>
                <a:gd name="T50" fmla="*/ 481 w 601"/>
                <a:gd name="T51" fmla="*/ 107 h 291"/>
                <a:gd name="T52" fmla="*/ 448 w 601"/>
                <a:gd name="T53" fmla="*/ 86 h 291"/>
                <a:gd name="T54" fmla="*/ 411 w 601"/>
                <a:gd name="T55" fmla="*/ 67 h 291"/>
                <a:gd name="T56" fmla="*/ 371 w 601"/>
                <a:gd name="T57" fmla="*/ 51 h 291"/>
                <a:gd name="T58" fmla="*/ 328 w 601"/>
                <a:gd name="T59" fmla="*/ 35 h 291"/>
                <a:gd name="T60" fmla="*/ 283 w 601"/>
                <a:gd name="T61" fmla="*/ 23 h 291"/>
                <a:gd name="T62" fmla="*/ 235 w 601"/>
                <a:gd name="T63" fmla="*/ 13 h 291"/>
                <a:gd name="T64" fmla="*/ 184 w 601"/>
                <a:gd name="T65" fmla="*/ 7 h 291"/>
                <a:gd name="T66" fmla="*/ 134 w 601"/>
                <a:gd name="T67" fmla="*/ 2 h 291"/>
                <a:gd name="T68" fmla="*/ 79 w 601"/>
                <a:gd name="T69"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1" h="291">
                  <a:moveTo>
                    <a:pt x="79" y="0"/>
                  </a:moveTo>
                  <a:lnTo>
                    <a:pt x="60" y="1"/>
                  </a:lnTo>
                  <a:lnTo>
                    <a:pt x="40" y="1"/>
                  </a:lnTo>
                  <a:lnTo>
                    <a:pt x="20" y="2"/>
                  </a:lnTo>
                  <a:lnTo>
                    <a:pt x="0" y="4"/>
                  </a:lnTo>
                  <a:lnTo>
                    <a:pt x="23" y="7"/>
                  </a:lnTo>
                  <a:lnTo>
                    <a:pt x="46" y="10"/>
                  </a:lnTo>
                  <a:lnTo>
                    <a:pt x="68" y="13"/>
                  </a:lnTo>
                  <a:lnTo>
                    <a:pt x="90" y="17"/>
                  </a:lnTo>
                  <a:lnTo>
                    <a:pt x="113" y="21"/>
                  </a:lnTo>
                  <a:lnTo>
                    <a:pt x="134" y="27"/>
                  </a:lnTo>
                  <a:lnTo>
                    <a:pt x="155" y="32"/>
                  </a:lnTo>
                  <a:lnTo>
                    <a:pt x="174" y="38"/>
                  </a:lnTo>
                  <a:lnTo>
                    <a:pt x="194" y="44"/>
                  </a:lnTo>
                  <a:lnTo>
                    <a:pt x="213" y="51"/>
                  </a:lnTo>
                  <a:lnTo>
                    <a:pt x="232" y="59"/>
                  </a:lnTo>
                  <a:lnTo>
                    <a:pt x="250" y="66"/>
                  </a:lnTo>
                  <a:lnTo>
                    <a:pt x="266" y="75"/>
                  </a:lnTo>
                  <a:lnTo>
                    <a:pt x="283" y="83"/>
                  </a:lnTo>
                  <a:lnTo>
                    <a:pt x="299" y="92"/>
                  </a:lnTo>
                  <a:lnTo>
                    <a:pt x="315" y="102"/>
                  </a:lnTo>
                  <a:lnTo>
                    <a:pt x="329" y="112"/>
                  </a:lnTo>
                  <a:lnTo>
                    <a:pt x="342" y="121"/>
                  </a:lnTo>
                  <a:lnTo>
                    <a:pt x="356" y="131"/>
                  </a:lnTo>
                  <a:lnTo>
                    <a:pt x="368" y="142"/>
                  </a:lnTo>
                  <a:lnTo>
                    <a:pt x="379" y="153"/>
                  </a:lnTo>
                  <a:lnTo>
                    <a:pt x="389" y="165"/>
                  </a:lnTo>
                  <a:lnTo>
                    <a:pt x="399" y="177"/>
                  </a:lnTo>
                  <a:lnTo>
                    <a:pt x="407" y="189"/>
                  </a:lnTo>
                  <a:lnTo>
                    <a:pt x="415" y="201"/>
                  </a:lnTo>
                  <a:lnTo>
                    <a:pt x="422" y="213"/>
                  </a:lnTo>
                  <a:lnTo>
                    <a:pt x="427" y="226"/>
                  </a:lnTo>
                  <a:lnTo>
                    <a:pt x="433" y="238"/>
                  </a:lnTo>
                  <a:lnTo>
                    <a:pt x="436" y="252"/>
                  </a:lnTo>
                  <a:lnTo>
                    <a:pt x="438" y="265"/>
                  </a:lnTo>
                  <a:lnTo>
                    <a:pt x="441" y="278"/>
                  </a:lnTo>
                  <a:lnTo>
                    <a:pt x="441" y="291"/>
                  </a:lnTo>
                  <a:lnTo>
                    <a:pt x="601" y="291"/>
                  </a:lnTo>
                  <a:lnTo>
                    <a:pt x="600" y="277"/>
                  </a:lnTo>
                  <a:lnTo>
                    <a:pt x="597" y="262"/>
                  </a:lnTo>
                  <a:lnTo>
                    <a:pt x="594" y="247"/>
                  </a:lnTo>
                  <a:lnTo>
                    <a:pt x="590" y="233"/>
                  </a:lnTo>
                  <a:lnTo>
                    <a:pt x="584" y="220"/>
                  </a:lnTo>
                  <a:lnTo>
                    <a:pt x="578" y="205"/>
                  </a:lnTo>
                  <a:lnTo>
                    <a:pt x="569" y="192"/>
                  </a:lnTo>
                  <a:lnTo>
                    <a:pt x="560" y="179"/>
                  </a:lnTo>
                  <a:lnTo>
                    <a:pt x="549" y="166"/>
                  </a:lnTo>
                  <a:lnTo>
                    <a:pt x="538" y="153"/>
                  </a:lnTo>
                  <a:lnTo>
                    <a:pt x="526" y="141"/>
                  </a:lnTo>
                  <a:lnTo>
                    <a:pt x="511" y="129"/>
                  </a:lnTo>
                  <a:lnTo>
                    <a:pt x="497" y="118"/>
                  </a:lnTo>
                  <a:lnTo>
                    <a:pt x="481" y="107"/>
                  </a:lnTo>
                  <a:lnTo>
                    <a:pt x="465" y="96"/>
                  </a:lnTo>
                  <a:lnTo>
                    <a:pt x="448" y="86"/>
                  </a:lnTo>
                  <a:lnTo>
                    <a:pt x="430" y="76"/>
                  </a:lnTo>
                  <a:lnTo>
                    <a:pt x="411" y="67"/>
                  </a:lnTo>
                  <a:lnTo>
                    <a:pt x="392" y="59"/>
                  </a:lnTo>
                  <a:lnTo>
                    <a:pt x="371" y="51"/>
                  </a:lnTo>
                  <a:lnTo>
                    <a:pt x="350" y="43"/>
                  </a:lnTo>
                  <a:lnTo>
                    <a:pt x="328" y="35"/>
                  </a:lnTo>
                  <a:lnTo>
                    <a:pt x="306" y="29"/>
                  </a:lnTo>
                  <a:lnTo>
                    <a:pt x="283" y="23"/>
                  </a:lnTo>
                  <a:lnTo>
                    <a:pt x="259" y="18"/>
                  </a:lnTo>
                  <a:lnTo>
                    <a:pt x="235" y="13"/>
                  </a:lnTo>
                  <a:lnTo>
                    <a:pt x="210" y="10"/>
                  </a:lnTo>
                  <a:lnTo>
                    <a:pt x="184" y="7"/>
                  </a:lnTo>
                  <a:lnTo>
                    <a:pt x="159" y="4"/>
                  </a:lnTo>
                  <a:lnTo>
                    <a:pt x="134" y="2"/>
                  </a:lnTo>
                  <a:lnTo>
                    <a:pt x="107" y="1"/>
                  </a:lnTo>
                  <a:lnTo>
                    <a:pt x="79"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79">
              <a:extLst>
                <a:ext uri="{FF2B5EF4-FFF2-40B4-BE49-F238E27FC236}">
                  <a16:creationId xmlns:a16="http://schemas.microsoft.com/office/drawing/2014/main" id="{1800D597-F5E5-1AA7-466E-632E9A3E06C8}"/>
                </a:ext>
              </a:extLst>
            </p:cNvPr>
            <p:cNvSpPr>
              <a:spLocks/>
            </p:cNvSpPr>
            <p:nvPr/>
          </p:nvSpPr>
          <p:spPr bwMode="auto">
            <a:xfrm>
              <a:off x="17650848" y="2969420"/>
              <a:ext cx="193654" cy="609499"/>
            </a:xfrm>
            <a:custGeom>
              <a:avLst/>
              <a:gdLst>
                <a:gd name="T0" fmla="*/ 473 w 473"/>
                <a:gd name="T1" fmla="*/ 0 h 1498"/>
                <a:gd name="T2" fmla="*/ 16 w 473"/>
                <a:gd name="T3" fmla="*/ 1498 h 1498"/>
                <a:gd name="T4" fmla="*/ 14 w 473"/>
                <a:gd name="T5" fmla="*/ 1487 h 1498"/>
                <a:gd name="T6" fmla="*/ 11 w 473"/>
                <a:gd name="T7" fmla="*/ 1455 h 1498"/>
                <a:gd name="T8" fmla="*/ 6 w 473"/>
                <a:gd name="T9" fmla="*/ 1406 h 1498"/>
                <a:gd name="T10" fmla="*/ 2 w 473"/>
                <a:gd name="T11" fmla="*/ 1339 h 1498"/>
                <a:gd name="T12" fmla="*/ 1 w 473"/>
                <a:gd name="T13" fmla="*/ 1300 h 1498"/>
                <a:gd name="T14" fmla="*/ 0 w 473"/>
                <a:gd name="T15" fmla="*/ 1258 h 1498"/>
                <a:gd name="T16" fmla="*/ 0 w 473"/>
                <a:gd name="T17" fmla="*/ 1212 h 1498"/>
                <a:gd name="T18" fmla="*/ 1 w 473"/>
                <a:gd name="T19" fmla="*/ 1165 h 1498"/>
                <a:gd name="T20" fmla="*/ 3 w 473"/>
                <a:gd name="T21" fmla="*/ 1114 h 1498"/>
                <a:gd name="T22" fmla="*/ 6 w 473"/>
                <a:gd name="T23" fmla="*/ 1061 h 1498"/>
                <a:gd name="T24" fmla="*/ 12 w 473"/>
                <a:gd name="T25" fmla="*/ 1006 h 1498"/>
                <a:gd name="T26" fmla="*/ 17 w 473"/>
                <a:gd name="T27" fmla="*/ 949 h 1498"/>
                <a:gd name="T28" fmla="*/ 26 w 473"/>
                <a:gd name="T29" fmla="*/ 890 h 1498"/>
                <a:gd name="T30" fmla="*/ 36 w 473"/>
                <a:gd name="T31" fmla="*/ 831 h 1498"/>
                <a:gd name="T32" fmla="*/ 48 w 473"/>
                <a:gd name="T33" fmla="*/ 770 h 1498"/>
                <a:gd name="T34" fmla="*/ 63 w 473"/>
                <a:gd name="T35" fmla="*/ 708 h 1498"/>
                <a:gd name="T36" fmla="*/ 80 w 473"/>
                <a:gd name="T37" fmla="*/ 646 h 1498"/>
                <a:gd name="T38" fmla="*/ 99 w 473"/>
                <a:gd name="T39" fmla="*/ 583 h 1498"/>
                <a:gd name="T40" fmla="*/ 122 w 473"/>
                <a:gd name="T41" fmla="*/ 521 h 1498"/>
                <a:gd name="T42" fmla="*/ 147 w 473"/>
                <a:gd name="T43" fmla="*/ 460 h 1498"/>
                <a:gd name="T44" fmla="*/ 175 w 473"/>
                <a:gd name="T45" fmla="*/ 398 h 1498"/>
                <a:gd name="T46" fmla="*/ 207 w 473"/>
                <a:gd name="T47" fmla="*/ 336 h 1498"/>
                <a:gd name="T48" fmla="*/ 241 w 473"/>
                <a:gd name="T49" fmla="*/ 276 h 1498"/>
                <a:gd name="T50" fmla="*/ 280 w 473"/>
                <a:gd name="T51" fmla="*/ 218 h 1498"/>
                <a:gd name="T52" fmla="*/ 322 w 473"/>
                <a:gd name="T53" fmla="*/ 160 h 1498"/>
                <a:gd name="T54" fmla="*/ 368 w 473"/>
                <a:gd name="T55" fmla="*/ 105 h 1498"/>
                <a:gd name="T56" fmla="*/ 419 w 473"/>
                <a:gd name="T57" fmla="*/ 52 h 1498"/>
                <a:gd name="T58" fmla="*/ 473 w 473"/>
                <a:gd name="T5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3" h="1498">
                  <a:moveTo>
                    <a:pt x="473" y="0"/>
                  </a:moveTo>
                  <a:lnTo>
                    <a:pt x="16" y="1498"/>
                  </a:lnTo>
                  <a:lnTo>
                    <a:pt x="14" y="1487"/>
                  </a:lnTo>
                  <a:lnTo>
                    <a:pt x="11" y="1455"/>
                  </a:lnTo>
                  <a:lnTo>
                    <a:pt x="6" y="1406"/>
                  </a:lnTo>
                  <a:lnTo>
                    <a:pt x="2" y="1339"/>
                  </a:lnTo>
                  <a:lnTo>
                    <a:pt x="1" y="1300"/>
                  </a:lnTo>
                  <a:lnTo>
                    <a:pt x="0" y="1258"/>
                  </a:lnTo>
                  <a:lnTo>
                    <a:pt x="0" y="1212"/>
                  </a:lnTo>
                  <a:lnTo>
                    <a:pt x="1" y="1165"/>
                  </a:lnTo>
                  <a:lnTo>
                    <a:pt x="3" y="1114"/>
                  </a:lnTo>
                  <a:lnTo>
                    <a:pt x="6" y="1061"/>
                  </a:lnTo>
                  <a:lnTo>
                    <a:pt x="12" y="1006"/>
                  </a:lnTo>
                  <a:lnTo>
                    <a:pt x="17" y="949"/>
                  </a:lnTo>
                  <a:lnTo>
                    <a:pt x="26" y="890"/>
                  </a:lnTo>
                  <a:lnTo>
                    <a:pt x="36" y="831"/>
                  </a:lnTo>
                  <a:lnTo>
                    <a:pt x="48" y="770"/>
                  </a:lnTo>
                  <a:lnTo>
                    <a:pt x="63" y="708"/>
                  </a:lnTo>
                  <a:lnTo>
                    <a:pt x="80" y="646"/>
                  </a:lnTo>
                  <a:lnTo>
                    <a:pt x="99" y="583"/>
                  </a:lnTo>
                  <a:lnTo>
                    <a:pt x="122" y="521"/>
                  </a:lnTo>
                  <a:lnTo>
                    <a:pt x="147" y="460"/>
                  </a:lnTo>
                  <a:lnTo>
                    <a:pt x="175" y="398"/>
                  </a:lnTo>
                  <a:lnTo>
                    <a:pt x="207" y="336"/>
                  </a:lnTo>
                  <a:lnTo>
                    <a:pt x="241" y="276"/>
                  </a:lnTo>
                  <a:lnTo>
                    <a:pt x="280" y="218"/>
                  </a:lnTo>
                  <a:lnTo>
                    <a:pt x="322" y="160"/>
                  </a:lnTo>
                  <a:lnTo>
                    <a:pt x="368" y="105"/>
                  </a:lnTo>
                  <a:lnTo>
                    <a:pt x="419" y="52"/>
                  </a:lnTo>
                  <a:lnTo>
                    <a:pt x="473"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80">
              <a:extLst>
                <a:ext uri="{FF2B5EF4-FFF2-40B4-BE49-F238E27FC236}">
                  <a16:creationId xmlns:a16="http://schemas.microsoft.com/office/drawing/2014/main" id="{D20AADD9-EC0E-F11C-96DE-0C27CA57FA50}"/>
                </a:ext>
              </a:extLst>
            </p:cNvPr>
            <p:cNvSpPr>
              <a:spLocks/>
            </p:cNvSpPr>
            <p:nvPr/>
          </p:nvSpPr>
          <p:spPr bwMode="auto">
            <a:xfrm>
              <a:off x="17656964" y="2969420"/>
              <a:ext cx="203846" cy="609499"/>
            </a:xfrm>
            <a:custGeom>
              <a:avLst/>
              <a:gdLst>
                <a:gd name="T0" fmla="*/ 457 w 497"/>
                <a:gd name="T1" fmla="*/ 0 h 1498"/>
                <a:gd name="T2" fmla="*/ 0 w 497"/>
                <a:gd name="T3" fmla="*/ 1498 h 1498"/>
                <a:gd name="T4" fmla="*/ 7 w 497"/>
                <a:gd name="T5" fmla="*/ 1490 h 1498"/>
                <a:gd name="T6" fmla="*/ 28 w 497"/>
                <a:gd name="T7" fmla="*/ 1465 h 1498"/>
                <a:gd name="T8" fmla="*/ 60 w 497"/>
                <a:gd name="T9" fmla="*/ 1427 h 1498"/>
                <a:gd name="T10" fmla="*/ 100 w 497"/>
                <a:gd name="T11" fmla="*/ 1374 h 1498"/>
                <a:gd name="T12" fmla="*/ 123 w 497"/>
                <a:gd name="T13" fmla="*/ 1343 h 1498"/>
                <a:gd name="T14" fmla="*/ 147 w 497"/>
                <a:gd name="T15" fmla="*/ 1307 h 1498"/>
                <a:gd name="T16" fmla="*/ 172 w 497"/>
                <a:gd name="T17" fmla="*/ 1270 h 1498"/>
                <a:gd name="T18" fmla="*/ 199 w 497"/>
                <a:gd name="T19" fmla="*/ 1230 h 1498"/>
                <a:gd name="T20" fmla="*/ 225 w 497"/>
                <a:gd name="T21" fmla="*/ 1187 h 1498"/>
                <a:gd name="T22" fmla="*/ 252 w 497"/>
                <a:gd name="T23" fmla="*/ 1141 h 1498"/>
                <a:gd name="T24" fmla="*/ 278 w 497"/>
                <a:gd name="T25" fmla="*/ 1092 h 1498"/>
                <a:gd name="T26" fmla="*/ 305 w 497"/>
                <a:gd name="T27" fmla="*/ 1041 h 1498"/>
                <a:gd name="T28" fmla="*/ 331 w 497"/>
                <a:gd name="T29" fmla="*/ 988 h 1498"/>
                <a:gd name="T30" fmla="*/ 356 w 497"/>
                <a:gd name="T31" fmla="*/ 933 h 1498"/>
                <a:gd name="T32" fmla="*/ 380 w 497"/>
                <a:gd name="T33" fmla="*/ 876 h 1498"/>
                <a:gd name="T34" fmla="*/ 402 w 497"/>
                <a:gd name="T35" fmla="*/ 817 h 1498"/>
                <a:gd name="T36" fmla="*/ 423 w 497"/>
                <a:gd name="T37" fmla="*/ 757 h 1498"/>
                <a:gd name="T38" fmla="*/ 442 w 497"/>
                <a:gd name="T39" fmla="*/ 694 h 1498"/>
                <a:gd name="T40" fmla="*/ 459 w 497"/>
                <a:gd name="T41" fmla="*/ 630 h 1498"/>
                <a:gd name="T42" fmla="*/ 473 w 497"/>
                <a:gd name="T43" fmla="*/ 563 h 1498"/>
                <a:gd name="T44" fmla="*/ 484 w 497"/>
                <a:gd name="T45" fmla="*/ 496 h 1498"/>
                <a:gd name="T46" fmla="*/ 492 w 497"/>
                <a:gd name="T47" fmla="*/ 429 h 1498"/>
                <a:gd name="T48" fmla="*/ 496 w 497"/>
                <a:gd name="T49" fmla="*/ 359 h 1498"/>
                <a:gd name="T50" fmla="*/ 497 w 497"/>
                <a:gd name="T51" fmla="*/ 288 h 1498"/>
                <a:gd name="T52" fmla="*/ 494 w 497"/>
                <a:gd name="T53" fmla="*/ 218 h 1498"/>
                <a:gd name="T54" fmla="*/ 486 w 497"/>
                <a:gd name="T55" fmla="*/ 146 h 1498"/>
                <a:gd name="T56" fmla="*/ 474 w 497"/>
                <a:gd name="T57" fmla="*/ 73 h 1498"/>
                <a:gd name="T58" fmla="*/ 457 w 497"/>
                <a:gd name="T59" fmla="*/ 0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1498">
                  <a:moveTo>
                    <a:pt x="457" y="0"/>
                  </a:moveTo>
                  <a:lnTo>
                    <a:pt x="0" y="1498"/>
                  </a:lnTo>
                  <a:lnTo>
                    <a:pt x="7" y="1490"/>
                  </a:lnTo>
                  <a:lnTo>
                    <a:pt x="28" y="1465"/>
                  </a:lnTo>
                  <a:lnTo>
                    <a:pt x="60" y="1427"/>
                  </a:lnTo>
                  <a:lnTo>
                    <a:pt x="100" y="1374"/>
                  </a:lnTo>
                  <a:lnTo>
                    <a:pt x="123" y="1343"/>
                  </a:lnTo>
                  <a:lnTo>
                    <a:pt x="147" y="1307"/>
                  </a:lnTo>
                  <a:lnTo>
                    <a:pt x="172" y="1270"/>
                  </a:lnTo>
                  <a:lnTo>
                    <a:pt x="199" y="1230"/>
                  </a:lnTo>
                  <a:lnTo>
                    <a:pt x="225" y="1187"/>
                  </a:lnTo>
                  <a:lnTo>
                    <a:pt x="252" y="1141"/>
                  </a:lnTo>
                  <a:lnTo>
                    <a:pt x="278" y="1092"/>
                  </a:lnTo>
                  <a:lnTo>
                    <a:pt x="305" y="1041"/>
                  </a:lnTo>
                  <a:lnTo>
                    <a:pt x="331" y="988"/>
                  </a:lnTo>
                  <a:lnTo>
                    <a:pt x="356" y="933"/>
                  </a:lnTo>
                  <a:lnTo>
                    <a:pt x="380" y="876"/>
                  </a:lnTo>
                  <a:lnTo>
                    <a:pt x="402" y="817"/>
                  </a:lnTo>
                  <a:lnTo>
                    <a:pt x="423" y="757"/>
                  </a:lnTo>
                  <a:lnTo>
                    <a:pt x="442" y="694"/>
                  </a:lnTo>
                  <a:lnTo>
                    <a:pt x="459" y="630"/>
                  </a:lnTo>
                  <a:lnTo>
                    <a:pt x="473" y="563"/>
                  </a:lnTo>
                  <a:lnTo>
                    <a:pt x="484" y="496"/>
                  </a:lnTo>
                  <a:lnTo>
                    <a:pt x="492" y="429"/>
                  </a:lnTo>
                  <a:lnTo>
                    <a:pt x="496" y="359"/>
                  </a:lnTo>
                  <a:lnTo>
                    <a:pt x="497" y="288"/>
                  </a:lnTo>
                  <a:lnTo>
                    <a:pt x="494" y="218"/>
                  </a:lnTo>
                  <a:lnTo>
                    <a:pt x="486" y="146"/>
                  </a:lnTo>
                  <a:lnTo>
                    <a:pt x="474" y="73"/>
                  </a:lnTo>
                  <a:lnTo>
                    <a:pt x="4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81">
              <a:extLst>
                <a:ext uri="{FF2B5EF4-FFF2-40B4-BE49-F238E27FC236}">
                  <a16:creationId xmlns:a16="http://schemas.microsoft.com/office/drawing/2014/main" id="{2B45BBE7-60E6-4B33-5860-39DB947FDACC}"/>
                </a:ext>
              </a:extLst>
            </p:cNvPr>
            <p:cNvSpPr>
              <a:spLocks/>
            </p:cNvSpPr>
            <p:nvPr/>
          </p:nvSpPr>
          <p:spPr bwMode="auto">
            <a:xfrm>
              <a:off x="17654925" y="3556497"/>
              <a:ext cx="438270" cy="464769"/>
            </a:xfrm>
            <a:custGeom>
              <a:avLst/>
              <a:gdLst>
                <a:gd name="T0" fmla="*/ 1078 w 1078"/>
                <a:gd name="T1" fmla="*/ 1137 h 1137"/>
                <a:gd name="T2" fmla="*/ 0 w 1078"/>
                <a:gd name="T3" fmla="*/ 0 h 1137"/>
                <a:gd name="T4" fmla="*/ 4 w 1078"/>
                <a:gd name="T5" fmla="*/ 11 h 1137"/>
                <a:gd name="T6" fmla="*/ 15 w 1078"/>
                <a:gd name="T7" fmla="*/ 41 h 1137"/>
                <a:gd name="T8" fmla="*/ 32 w 1078"/>
                <a:gd name="T9" fmla="*/ 87 h 1137"/>
                <a:gd name="T10" fmla="*/ 59 w 1078"/>
                <a:gd name="T11" fmla="*/ 149 h 1137"/>
                <a:gd name="T12" fmla="*/ 76 w 1078"/>
                <a:gd name="T13" fmla="*/ 185 h 1137"/>
                <a:gd name="T14" fmla="*/ 93 w 1078"/>
                <a:gd name="T15" fmla="*/ 223 h 1137"/>
                <a:gd name="T16" fmla="*/ 113 w 1078"/>
                <a:gd name="T17" fmla="*/ 263 h 1137"/>
                <a:gd name="T18" fmla="*/ 136 w 1078"/>
                <a:gd name="T19" fmla="*/ 306 h 1137"/>
                <a:gd name="T20" fmla="*/ 161 w 1078"/>
                <a:gd name="T21" fmla="*/ 350 h 1137"/>
                <a:gd name="T22" fmla="*/ 187 w 1078"/>
                <a:gd name="T23" fmla="*/ 397 h 1137"/>
                <a:gd name="T24" fmla="*/ 216 w 1078"/>
                <a:gd name="T25" fmla="*/ 443 h 1137"/>
                <a:gd name="T26" fmla="*/ 247 w 1078"/>
                <a:gd name="T27" fmla="*/ 491 h 1137"/>
                <a:gd name="T28" fmla="*/ 280 w 1078"/>
                <a:gd name="T29" fmla="*/ 540 h 1137"/>
                <a:gd name="T30" fmla="*/ 316 w 1078"/>
                <a:gd name="T31" fmla="*/ 590 h 1137"/>
                <a:gd name="T32" fmla="*/ 354 w 1078"/>
                <a:gd name="T33" fmla="*/ 638 h 1137"/>
                <a:gd name="T34" fmla="*/ 395 w 1078"/>
                <a:gd name="T35" fmla="*/ 687 h 1137"/>
                <a:gd name="T36" fmla="*/ 438 w 1078"/>
                <a:gd name="T37" fmla="*/ 735 h 1137"/>
                <a:gd name="T38" fmla="*/ 483 w 1078"/>
                <a:gd name="T39" fmla="*/ 782 h 1137"/>
                <a:gd name="T40" fmla="*/ 531 w 1078"/>
                <a:gd name="T41" fmla="*/ 828 h 1137"/>
                <a:gd name="T42" fmla="*/ 581 w 1078"/>
                <a:gd name="T43" fmla="*/ 872 h 1137"/>
                <a:gd name="T44" fmla="*/ 633 w 1078"/>
                <a:gd name="T45" fmla="*/ 915 h 1137"/>
                <a:gd name="T46" fmla="*/ 690 w 1078"/>
                <a:gd name="T47" fmla="*/ 956 h 1137"/>
                <a:gd name="T48" fmla="*/ 747 w 1078"/>
                <a:gd name="T49" fmla="*/ 994 h 1137"/>
                <a:gd name="T50" fmla="*/ 808 w 1078"/>
                <a:gd name="T51" fmla="*/ 1029 h 1137"/>
                <a:gd name="T52" fmla="*/ 872 w 1078"/>
                <a:gd name="T53" fmla="*/ 1062 h 1137"/>
                <a:gd name="T54" fmla="*/ 937 w 1078"/>
                <a:gd name="T55" fmla="*/ 1091 h 1137"/>
                <a:gd name="T56" fmla="*/ 1007 w 1078"/>
                <a:gd name="T57" fmla="*/ 1116 h 1137"/>
                <a:gd name="T58" fmla="*/ 1078 w 1078"/>
                <a:gd name="T59" fmla="*/ 113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8" h="1137">
                  <a:moveTo>
                    <a:pt x="1078" y="1137"/>
                  </a:moveTo>
                  <a:lnTo>
                    <a:pt x="0" y="0"/>
                  </a:lnTo>
                  <a:lnTo>
                    <a:pt x="4" y="11"/>
                  </a:lnTo>
                  <a:lnTo>
                    <a:pt x="15" y="41"/>
                  </a:lnTo>
                  <a:lnTo>
                    <a:pt x="32" y="87"/>
                  </a:lnTo>
                  <a:lnTo>
                    <a:pt x="59" y="149"/>
                  </a:lnTo>
                  <a:lnTo>
                    <a:pt x="76" y="185"/>
                  </a:lnTo>
                  <a:lnTo>
                    <a:pt x="93" y="223"/>
                  </a:lnTo>
                  <a:lnTo>
                    <a:pt x="113" y="263"/>
                  </a:lnTo>
                  <a:lnTo>
                    <a:pt x="136" y="306"/>
                  </a:lnTo>
                  <a:lnTo>
                    <a:pt x="161" y="350"/>
                  </a:lnTo>
                  <a:lnTo>
                    <a:pt x="187" y="397"/>
                  </a:lnTo>
                  <a:lnTo>
                    <a:pt x="216" y="443"/>
                  </a:lnTo>
                  <a:lnTo>
                    <a:pt x="247" y="491"/>
                  </a:lnTo>
                  <a:lnTo>
                    <a:pt x="280" y="540"/>
                  </a:lnTo>
                  <a:lnTo>
                    <a:pt x="316" y="590"/>
                  </a:lnTo>
                  <a:lnTo>
                    <a:pt x="354" y="638"/>
                  </a:lnTo>
                  <a:lnTo>
                    <a:pt x="395" y="687"/>
                  </a:lnTo>
                  <a:lnTo>
                    <a:pt x="438" y="735"/>
                  </a:lnTo>
                  <a:lnTo>
                    <a:pt x="483" y="782"/>
                  </a:lnTo>
                  <a:lnTo>
                    <a:pt x="531" y="828"/>
                  </a:lnTo>
                  <a:lnTo>
                    <a:pt x="581" y="872"/>
                  </a:lnTo>
                  <a:lnTo>
                    <a:pt x="633" y="915"/>
                  </a:lnTo>
                  <a:lnTo>
                    <a:pt x="690" y="956"/>
                  </a:lnTo>
                  <a:lnTo>
                    <a:pt x="747" y="994"/>
                  </a:lnTo>
                  <a:lnTo>
                    <a:pt x="808" y="1029"/>
                  </a:lnTo>
                  <a:lnTo>
                    <a:pt x="872" y="1062"/>
                  </a:lnTo>
                  <a:lnTo>
                    <a:pt x="937" y="1091"/>
                  </a:lnTo>
                  <a:lnTo>
                    <a:pt x="1007" y="1116"/>
                  </a:lnTo>
                  <a:lnTo>
                    <a:pt x="1078" y="1137"/>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82">
              <a:extLst>
                <a:ext uri="{FF2B5EF4-FFF2-40B4-BE49-F238E27FC236}">
                  <a16:creationId xmlns:a16="http://schemas.microsoft.com/office/drawing/2014/main" id="{67248FAB-9E46-901E-13DB-0BC1D2C7F95D}"/>
                </a:ext>
              </a:extLst>
            </p:cNvPr>
            <p:cNvSpPr>
              <a:spLocks/>
            </p:cNvSpPr>
            <p:nvPr/>
          </p:nvSpPr>
          <p:spPr bwMode="auto">
            <a:xfrm>
              <a:off x="17654925" y="3556497"/>
              <a:ext cx="438270" cy="464769"/>
            </a:xfrm>
            <a:custGeom>
              <a:avLst/>
              <a:gdLst>
                <a:gd name="T0" fmla="*/ 1078 w 1078"/>
                <a:gd name="T1" fmla="*/ 1137 h 1137"/>
                <a:gd name="T2" fmla="*/ 0 w 1078"/>
                <a:gd name="T3" fmla="*/ 0 h 1137"/>
                <a:gd name="T4" fmla="*/ 10 w 1078"/>
                <a:gd name="T5" fmla="*/ 5 h 1137"/>
                <a:gd name="T6" fmla="*/ 40 w 1078"/>
                <a:gd name="T7" fmla="*/ 17 h 1137"/>
                <a:gd name="T8" fmla="*/ 85 w 1078"/>
                <a:gd name="T9" fmla="*/ 38 h 1137"/>
                <a:gd name="T10" fmla="*/ 145 w 1078"/>
                <a:gd name="T11" fmla="*/ 68 h 1137"/>
                <a:gd name="T12" fmla="*/ 180 w 1078"/>
                <a:gd name="T13" fmla="*/ 85 h 1137"/>
                <a:gd name="T14" fmla="*/ 217 w 1078"/>
                <a:gd name="T15" fmla="*/ 105 h 1137"/>
                <a:gd name="T16" fmla="*/ 257 w 1078"/>
                <a:gd name="T17" fmla="*/ 128 h 1137"/>
                <a:gd name="T18" fmla="*/ 298 w 1078"/>
                <a:gd name="T19" fmla="*/ 153 h 1137"/>
                <a:gd name="T20" fmla="*/ 341 w 1078"/>
                <a:gd name="T21" fmla="*/ 179 h 1137"/>
                <a:gd name="T22" fmla="*/ 386 w 1078"/>
                <a:gd name="T23" fmla="*/ 208 h 1137"/>
                <a:gd name="T24" fmla="*/ 431 w 1078"/>
                <a:gd name="T25" fmla="*/ 240 h 1137"/>
                <a:gd name="T26" fmla="*/ 478 w 1078"/>
                <a:gd name="T27" fmla="*/ 273 h 1137"/>
                <a:gd name="T28" fmla="*/ 524 w 1078"/>
                <a:gd name="T29" fmla="*/ 309 h 1137"/>
                <a:gd name="T30" fmla="*/ 571 w 1078"/>
                <a:gd name="T31" fmla="*/ 348 h 1137"/>
                <a:gd name="T32" fmla="*/ 618 w 1078"/>
                <a:gd name="T33" fmla="*/ 388 h 1137"/>
                <a:gd name="T34" fmla="*/ 664 w 1078"/>
                <a:gd name="T35" fmla="*/ 431 h 1137"/>
                <a:gd name="T36" fmla="*/ 711 w 1078"/>
                <a:gd name="T37" fmla="*/ 476 h 1137"/>
                <a:gd name="T38" fmla="*/ 755 w 1078"/>
                <a:gd name="T39" fmla="*/ 525 h 1137"/>
                <a:gd name="T40" fmla="*/ 798 w 1078"/>
                <a:gd name="T41" fmla="*/ 574 h 1137"/>
                <a:gd name="T42" fmla="*/ 840 w 1078"/>
                <a:gd name="T43" fmla="*/ 627 h 1137"/>
                <a:gd name="T44" fmla="*/ 880 w 1078"/>
                <a:gd name="T45" fmla="*/ 682 h 1137"/>
                <a:gd name="T46" fmla="*/ 917 w 1078"/>
                <a:gd name="T47" fmla="*/ 740 h 1137"/>
                <a:gd name="T48" fmla="*/ 952 w 1078"/>
                <a:gd name="T49" fmla="*/ 799 h 1137"/>
                <a:gd name="T50" fmla="*/ 984 w 1078"/>
                <a:gd name="T51" fmla="*/ 862 h 1137"/>
                <a:gd name="T52" fmla="*/ 1013 w 1078"/>
                <a:gd name="T53" fmla="*/ 928 h 1137"/>
                <a:gd name="T54" fmla="*/ 1039 w 1078"/>
                <a:gd name="T55" fmla="*/ 995 h 1137"/>
                <a:gd name="T56" fmla="*/ 1061 w 1078"/>
                <a:gd name="T57" fmla="*/ 1064 h 1137"/>
                <a:gd name="T58" fmla="*/ 1078 w 1078"/>
                <a:gd name="T59" fmla="*/ 1137 h 1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78" h="1137">
                  <a:moveTo>
                    <a:pt x="1078" y="1137"/>
                  </a:moveTo>
                  <a:lnTo>
                    <a:pt x="0" y="0"/>
                  </a:lnTo>
                  <a:lnTo>
                    <a:pt x="10" y="5"/>
                  </a:lnTo>
                  <a:lnTo>
                    <a:pt x="40" y="17"/>
                  </a:lnTo>
                  <a:lnTo>
                    <a:pt x="85" y="38"/>
                  </a:lnTo>
                  <a:lnTo>
                    <a:pt x="145" y="68"/>
                  </a:lnTo>
                  <a:lnTo>
                    <a:pt x="180" y="85"/>
                  </a:lnTo>
                  <a:lnTo>
                    <a:pt x="217" y="105"/>
                  </a:lnTo>
                  <a:lnTo>
                    <a:pt x="257" y="128"/>
                  </a:lnTo>
                  <a:lnTo>
                    <a:pt x="298" y="153"/>
                  </a:lnTo>
                  <a:lnTo>
                    <a:pt x="341" y="179"/>
                  </a:lnTo>
                  <a:lnTo>
                    <a:pt x="386" y="208"/>
                  </a:lnTo>
                  <a:lnTo>
                    <a:pt x="431" y="240"/>
                  </a:lnTo>
                  <a:lnTo>
                    <a:pt x="478" y="273"/>
                  </a:lnTo>
                  <a:lnTo>
                    <a:pt x="524" y="309"/>
                  </a:lnTo>
                  <a:lnTo>
                    <a:pt x="571" y="348"/>
                  </a:lnTo>
                  <a:lnTo>
                    <a:pt x="618" y="388"/>
                  </a:lnTo>
                  <a:lnTo>
                    <a:pt x="664" y="431"/>
                  </a:lnTo>
                  <a:lnTo>
                    <a:pt x="711" y="476"/>
                  </a:lnTo>
                  <a:lnTo>
                    <a:pt x="755" y="525"/>
                  </a:lnTo>
                  <a:lnTo>
                    <a:pt x="798" y="574"/>
                  </a:lnTo>
                  <a:lnTo>
                    <a:pt x="840" y="627"/>
                  </a:lnTo>
                  <a:lnTo>
                    <a:pt x="880" y="682"/>
                  </a:lnTo>
                  <a:lnTo>
                    <a:pt x="917" y="740"/>
                  </a:lnTo>
                  <a:lnTo>
                    <a:pt x="952" y="799"/>
                  </a:lnTo>
                  <a:lnTo>
                    <a:pt x="984" y="862"/>
                  </a:lnTo>
                  <a:lnTo>
                    <a:pt x="1013" y="928"/>
                  </a:lnTo>
                  <a:lnTo>
                    <a:pt x="1039" y="995"/>
                  </a:lnTo>
                  <a:lnTo>
                    <a:pt x="1061" y="1064"/>
                  </a:lnTo>
                  <a:lnTo>
                    <a:pt x="1078" y="11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83">
              <a:extLst>
                <a:ext uri="{FF2B5EF4-FFF2-40B4-BE49-F238E27FC236}">
                  <a16:creationId xmlns:a16="http://schemas.microsoft.com/office/drawing/2014/main" id="{9D82BF87-80A4-B055-98A1-2C9FF96E63C3}"/>
                </a:ext>
              </a:extLst>
            </p:cNvPr>
            <p:cNvSpPr>
              <a:spLocks/>
            </p:cNvSpPr>
            <p:nvPr/>
          </p:nvSpPr>
          <p:spPr bwMode="auto">
            <a:xfrm>
              <a:off x="17045426" y="3546304"/>
              <a:ext cx="621731" cy="165115"/>
            </a:xfrm>
            <a:custGeom>
              <a:avLst/>
              <a:gdLst>
                <a:gd name="T0" fmla="*/ 0 w 1523"/>
                <a:gd name="T1" fmla="*/ 402 h 402"/>
                <a:gd name="T2" fmla="*/ 1523 w 1523"/>
                <a:gd name="T3" fmla="*/ 35 h 402"/>
                <a:gd name="T4" fmla="*/ 1512 w 1523"/>
                <a:gd name="T5" fmla="*/ 33 h 402"/>
                <a:gd name="T6" fmla="*/ 1481 w 1523"/>
                <a:gd name="T7" fmla="*/ 27 h 402"/>
                <a:gd name="T8" fmla="*/ 1432 w 1523"/>
                <a:gd name="T9" fmla="*/ 20 h 402"/>
                <a:gd name="T10" fmla="*/ 1365 w 1523"/>
                <a:gd name="T11" fmla="*/ 12 h 402"/>
                <a:gd name="T12" fmla="*/ 1327 w 1523"/>
                <a:gd name="T13" fmla="*/ 9 h 402"/>
                <a:gd name="T14" fmla="*/ 1285 w 1523"/>
                <a:gd name="T15" fmla="*/ 5 h 402"/>
                <a:gd name="T16" fmla="*/ 1240 w 1523"/>
                <a:gd name="T17" fmla="*/ 2 h 402"/>
                <a:gd name="T18" fmla="*/ 1191 w 1523"/>
                <a:gd name="T19" fmla="*/ 0 h 402"/>
                <a:gd name="T20" fmla="*/ 1140 w 1523"/>
                <a:gd name="T21" fmla="*/ 0 h 402"/>
                <a:gd name="T22" fmla="*/ 1087 w 1523"/>
                <a:gd name="T23" fmla="*/ 0 h 402"/>
                <a:gd name="T24" fmla="*/ 1032 w 1523"/>
                <a:gd name="T25" fmla="*/ 1 h 402"/>
                <a:gd name="T26" fmla="*/ 975 w 1523"/>
                <a:gd name="T27" fmla="*/ 4 h 402"/>
                <a:gd name="T28" fmla="*/ 916 w 1523"/>
                <a:gd name="T29" fmla="*/ 9 h 402"/>
                <a:gd name="T30" fmla="*/ 855 w 1523"/>
                <a:gd name="T31" fmla="*/ 15 h 402"/>
                <a:gd name="T32" fmla="*/ 794 w 1523"/>
                <a:gd name="T33" fmla="*/ 24 h 402"/>
                <a:gd name="T34" fmla="*/ 732 w 1523"/>
                <a:gd name="T35" fmla="*/ 34 h 402"/>
                <a:gd name="T36" fmla="*/ 669 w 1523"/>
                <a:gd name="T37" fmla="*/ 47 h 402"/>
                <a:gd name="T38" fmla="*/ 605 w 1523"/>
                <a:gd name="T39" fmla="*/ 64 h 402"/>
                <a:gd name="T40" fmla="*/ 542 w 1523"/>
                <a:gd name="T41" fmla="*/ 82 h 402"/>
                <a:gd name="T42" fmla="*/ 478 w 1523"/>
                <a:gd name="T43" fmla="*/ 104 h 402"/>
                <a:gd name="T44" fmla="*/ 415 w 1523"/>
                <a:gd name="T45" fmla="*/ 128 h 402"/>
                <a:gd name="T46" fmla="*/ 352 w 1523"/>
                <a:gd name="T47" fmla="*/ 155 h 402"/>
                <a:gd name="T48" fmla="*/ 290 w 1523"/>
                <a:gd name="T49" fmla="*/ 186 h 402"/>
                <a:gd name="T50" fmla="*/ 229 w 1523"/>
                <a:gd name="T51" fmla="*/ 222 h 402"/>
                <a:gd name="T52" fmla="*/ 169 w 1523"/>
                <a:gd name="T53" fmla="*/ 260 h 402"/>
                <a:gd name="T54" fmla="*/ 111 w 1523"/>
                <a:gd name="T55" fmla="*/ 303 h 402"/>
                <a:gd name="T56" fmla="*/ 55 w 1523"/>
                <a:gd name="T57" fmla="*/ 351 h 402"/>
                <a:gd name="T58" fmla="*/ 0 w 1523"/>
                <a:gd name="T59" fmla="*/ 40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3" h="402">
                  <a:moveTo>
                    <a:pt x="0" y="402"/>
                  </a:moveTo>
                  <a:lnTo>
                    <a:pt x="1523" y="35"/>
                  </a:lnTo>
                  <a:lnTo>
                    <a:pt x="1512" y="33"/>
                  </a:lnTo>
                  <a:lnTo>
                    <a:pt x="1481" y="27"/>
                  </a:lnTo>
                  <a:lnTo>
                    <a:pt x="1432" y="20"/>
                  </a:lnTo>
                  <a:lnTo>
                    <a:pt x="1365" y="12"/>
                  </a:lnTo>
                  <a:lnTo>
                    <a:pt x="1327" y="9"/>
                  </a:lnTo>
                  <a:lnTo>
                    <a:pt x="1285" y="5"/>
                  </a:lnTo>
                  <a:lnTo>
                    <a:pt x="1240" y="2"/>
                  </a:lnTo>
                  <a:lnTo>
                    <a:pt x="1191" y="0"/>
                  </a:lnTo>
                  <a:lnTo>
                    <a:pt x="1140" y="0"/>
                  </a:lnTo>
                  <a:lnTo>
                    <a:pt x="1087" y="0"/>
                  </a:lnTo>
                  <a:lnTo>
                    <a:pt x="1032" y="1"/>
                  </a:lnTo>
                  <a:lnTo>
                    <a:pt x="975" y="4"/>
                  </a:lnTo>
                  <a:lnTo>
                    <a:pt x="916" y="9"/>
                  </a:lnTo>
                  <a:lnTo>
                    <a:pt x="855" y="15"/>
                  </a:lnTo>
                  <a:lnTo>
                    <a:pt x="794" y="24"/>
                  </a:lnTo>
                  <a:lnTo>
                    <a:pt x="732" y="34"/>
                  </a:lnTo>
                  <a:lnTo>
                    <a:pt x="669" y="47"/>
                  </a:lnTo>
                  <a:lnTo>
                    <a:pt x="605" y="64"/>
                  </a:lnTo>
                  <a:lnTo>
                    <a:pt x="542" y="82"/>
                  </a:lnTo>
                  <a:lnTo>
                    <a:pt x="478" y="104"/>
                  </a:lnTo>
                  <a:lnTo>
                    <a:pt x="415" y="128"/>
                  </a:lnTo>
                  <a:lnTo>
                    <a:pt x="352" y="155"/>
                  </a:lnTo>
                  <a:lnTo>
                    <a:pt x="290" y="186"/>
                  </a:lnTo>
                  <a:lnTo>
                    <a:pt x="229" y="222"/>
                  </a:lnTo>
                  <a:lnTo>
                    <a:pt x="169" y="260"/>
                  </a:lnTo>
                  <a:lnTo>
                    <a:pt x="111" y="303"/>
                  </a:lnTo>
                  <a:lnTo>
                    <a:pt x="55" y="351"/>
                  </a:lnTo>
                  <a:lnTo>
                    <a:pt x="0" y="402"/>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84">
              <a:extLst>
                <a:ext uri="{FF2B5EF4-FFF2-40B4-BE49-F238E27FC236}">
                  <a16:creationId xmlns:a16="http://schemas.microsoft.com/office/drawing/2014/main" id="{5CC8BBA0-5813-55D4-C0C3-981C5C23AEF2}"/>
                </a:ext>
              </a:extLst>
            </p:cNvPr>
            <p:cNvSpPr>
              <a:spLocks/>
            </p:cNvSpPr>
            <p:nvPr/>
          </p:nvSpPr>
          <p:spPr bwMode="auto">
            <a:xfrm>
              <a:off x="17045426" y="3560574"/>
              <a:ext cx="621731" cy="173269"/>
            </a:xfrm>
            <a:custGeom>
              <a:avLst/>
              <a:gdLst>
                <a:gd name="T0" fmla="*/ 0 w 1523"/>
                <a:gd name="T1" fmla="*/ 367 h 426"/>
                <a:gd name="T2" fmla="*/ 1523 w 1523"/>
                <a:gd name="T3" fmla="*/ 0 h 426"/>
                <a:gd name="T4" fmla="*/ 1515 w 1523"/>
                <a:gd name="T5" fmla="*/ 7 h 426"/>
                <a:gd name="T6" fmla="*/ 1489 w 1523"/>
                <a:gd name="T7" fmla="*/ 27 h 426"/>
                <a:gd name="T8" fmla="*/ 1448 w 1523"/>
                <a:gd name="T9" fmla="*/ 55 h 426"/>
                <a:gd name="T10" fmla="*/ 1393 w 1523"/>
                <a:gd name="T11" fmla="*/ 93 h 426"/>
                <a:gd name="T12" fmla="*/ 1360 w 1523"/>
                <a:gd name="T13" fmla="*/ 114 h 426"/>
                <a:gd name="T14" fmla="*/ 1325 w 1523"/>
                <a:gd name="T15" fmla="*/ 136 h 426"/>
                <a:gd name="T16" fmla="*/ 1285 w 1523"/>
                <a:gd name="T17" fmla="*/ 159 h 426"/>
                <a:gd name="T18" fmla="*/ 1243 w 1523"/>
                <a:gd name="T19" fmla="*/ 182 h 426"/>
                <a:gd name="T20" fmla="*/ 1199 w 1523"/>
                <a:gd name="T21" fmla="*/ 207 h 426"/>
                <a:gd name="T22" fmla="*/ 1151 w 1523"/>
                <a:gd name="T23" fmla="*/ 230 h 426"/>
                <a:gd name="T24" fmla="*/ 1102 w 1523"/>
                <a:gd name="T25" fmla="*/ 254 h 426"/>
                <a:gd name="T26" fmla="*/ 1048 w 1523"/>
                <a:gd name="T27" fmla="*/ 277 h 426"/>
                <a:gd name="T28" fmla="*/ 994 w 1523"/>
                <a:gd name="T29" fmla="*/ 300 h 426"/>
                <a:gd name="T30" fmla="*/ 938 w 1523"/>
                <a:gd name="T31" fmla="*/ 321 h 426"/>
                <a:gd name="T32" fmla="*/ 880 w 1523"/>
                <a:gd name="T33" fmla="*/ 342 h 426"/>
                <a:gd name="T34" fmla="*/ 819 w 1523"/>
                <a:gd name="T35" fmla="*/ 361 h 426"/>
                <a:gd name="T36" fmla="*/ 757 w 1523"/>
                <a:gd name="T37" fmla="*/ 378 h 426"/>
                <a:gd name="T38" fmla="*/ 693 w 1523"/>
                <a:gd name="T39" fmla="*/ 393 h 426"/>
                <a:gd name="T40" fmla="*/ 628 w 1523"/>
                <a:gd name="T41" fmla="*/ 405 h 426"/>
                <a:gd name="T42" fmla="*/ 561 w 1523"/>
                <a:gd name="T43" fmla="*/ 415 h 426"/>
                <a:gd name="T44" fmla="*/ 494 w 1523"/>
                <a:gd name="T45" fmla="*/ 422 h 426"/>
                <a:gd name="T46" fmla="*/ 426 w 1523"/>
                <a:gd name="T47" fmla="*/ 426 h 426"/>
                <a:gd name="T48" fmla="*/ 356 w 1523"/>
                <a:gd name="T49" fmla="*/ 426 h 426"/>
                <a:gd name="T50" fmla="*/ 285 w 1523"/>
                <a:gd name="T51" fmla="*/ 423 h 426"/>
                <a:gd name="T52" fmla="*/ 215 w 1523"/>
                <a:gd name="T53" fmla="*/ 415 h 426"/>
                <a:gd name="T54" fmla="*/ 144 w 1523"/>
                <a:gd name="T55" fmla="*/ 404 h 426"/>
                <a:gd name="T56" fmla="*/ 72 w 1523"/>
                <a:gd name="T57" fmla="*/ 388 h 426"/>
                <a:gd name="T58" fmla="*/ 0 w 1523"/>
                <a:gd name="T59" fmla="*/ 36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3" h="426">
                  <a:moveTo>
                    <a:pt x="0" y="367"/>
                  </a:moveTo>
                  <a:lnTo>
                    <a:pt x="1523" y="0"/>
                  </a:lnTo>
                  <a:lnTo>
                    <a:pt x="1515" y="7"/>
                  </a:lnTo>
                  <a:lnTo>
                    <a:pt x="1489" y="27"/>
                  </a:lnTo>
                  <a:lnTo>
                    <a:pt x="1448" y="55"/>
                  </a:lnTo>
                  <a:lnTo>
                    <a:pt x="1393" y="93"/>
                  </a:lnTo>
                  <a:lnTo>
                    <a:pt x="1360" y="114"/>
                  </a:lnTo>
                  <a:lnTo>
                    <a:pt x="1325" y="136"/>
                  </a:lnTo>
                  <a:lnTo>
                    <a:pt x="1285" y="159"/>
                  </a:lnTo>
                  <a:lnTo>
                    <a:pt x="1243" y="182"/>
                  </a:lnTo>
                  <a:lnTo>
                    <a:pt x="1199" y="207"/>
                  </a:lnTo>
                  <a:lnTo>
                    <a:pt x="1151" y="230"/>
                  </a:lnTo>
                  <a:lnTo>
                    <a:pt x="1102" y="254"/>
                  </a:lnTo>
                  <a:lnTo>
                    <a:pt x="1048" y="277"/>
                  </a:lnTo>
                  <a:lnTo>
                    <a:pt x="994" y="300"/>
                  </a:lnTo>
                  <a:lnTo>
                    <a:pt x="938" y="321"/>
                  </a:lnTo>
                  <a:lnTo>
                    <a:pt x="880" y="342"/>
                  </a:lnTo>
                  <a:lnTo>
                    <a:pt x="819" y="361"/>
                  </a:lnTo>
                  <a:lnTo>
                    <a:pt x="757" y="378"/>
                  </a:lnTo>
                  <a:lnTo>
                    <a:pt x="693" y="393"/>
                  </a:lnTo>
                  <a:lnTo>
                    <a:pt x="628" y="405"/>
                  </a:lnTo>
                  <a:lnTo>
                    <a:pt x="561" y="415"/>
                  </a:lnTo>
                  <a:lnTo>
                    <a:pt x="494" y="422"/>
                  </a:lnTo>
                  <a:lnTo>
                    <a:pt x="426" y="426"/>
                  </a:lnTo>
                  <a:lnTo>
                    <a:pt x="356" y="426"/>
                  </a:lnTo>
                  <a:lnTo>
                    <a:pt x="285" y="423"/>
                  </a:lnTo>
                  <a:lnTo>
                    <a:pt x="215" y="415"/>
                  </a:lnTo>
                  <a:lnTo>
                    <a:pt x="144" y="404"/>
                  </a:lnTo>
                  <a:lnTo>
                    <a:pt x="72" y="388"/>
                  </a:lnTo>
                  <a:lnTo>
                    <a:pt x="0" y="3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85">
              <a:extLst>
                <a:ext uri="{FF2B5EF4-FFF2-40B4-BE49-F238E27FC236}">
                  <a16:creationId xmlns:a16="http://schemas.microsoft.com/office/drawing/2014/main" id="{DF07B000-DFC3-CE5D-ACBE-5E5954F6905C}"/>
                </a:ext>
              </a:extLst>
            </p:cNvPr>
            <p:cNvSpPr>
              <a:spLocks/>
            </p:cNvSpPr>
            <p:nvPr/>
          </p:nvSpPr>
          <p:spPr bwMode="auto">
            <a:xfrm>
              <a:off x="17601925" y="3599304"/>
              <a:ext cx="122308" cy="966231"/>
            </a:xfrm>
            <a:custGeom>
              <a:avLst/>
              <a:gdLst>
                <a:gd name="T0" fmla="*/ 298 w 298"/>
                <a:gd name="T1" fmla="*/ 2371 h 2371"/>
                <a:gd name="T2" fmla="*/ 0 w 298"/>
                <a:gd name="T3" fmla="*/ 2371 h 2371"/>
                <a:gd name="T4" fmla="*/ 99 w 298"/>
                <a:gd name="T5" fmla="*/ 0 h 2371"/>
                <a:gd name="T6" fmla="*/ 199 w 298"/>
                <a:gd name="T7" fmla="*/ 0 h 2371"/>
                <a:gd name="T8" fmla="*/ 298 w 298"/>
                <a:gd name="T9" fmla="*/ 2371 h 2371"/>
              </a:gdLst>
              <a:ahLst/>
              <a:cxnLst>
                <a:cxn ang="0">
                  <a:pos x="T0" y="T1"/>
                </a:cxn>
                <a:cxn ang="0">
                  <a:pos x="T2" y="T3"/>
                </a:cxn>
                <a:cxn ang="0">
                  <a:pos x="T4" y="T5"/>
                </a:cxn>
                <a:cxn ang="0">
                  <a:pos x="T6" y="T7"/>
                </a:cxn>
                <a:cxn ang="0">
                  <a:pos x="T8" y="T9"/>
                </a:cxn>
              </a:cxnLst>
              <a:rect l="0" t="0" r="r" b="b"/>
              <a:pathLst>
                <a:path w="298" h="2371">
                  <a:moveTo>
                    <a:pt x="298" y="2371"/>
                  </a:moveTo>
                  <a:lnTo>
                    <a:pt x="0" y="2371"/>
                  </a:lnTo>
                  <a:lnTo>
                    <a:pt x="99" y="0"/>
                  </a:lnTo>
                  <a:lnTo>
                    <a:pt x="199" y="0"/>
                  </a:lnTo>
                  <a:lnTo>
                    <a:pt x="298" y="23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86">
              <a:extLst>
                <a:ext uri="{FF2B5EF4-FFF2-40B4-BE49-F238E27FC236}">
                  <a16:creationId xmlns:a16="http://schemas.microsoft.com/office/drawing/2014/main" id="{41F0DE07-B6B4-0B79-EA8C-3C77BD09B457}"/>
                </a:ext>
              </a:extLst>
            </p:cNvPr>
            <p:cNvSpPr>
              <a:spLocks/>
            </p:cNvSpPr>
            <p:nvPr/>
          </p:nvSpPr>
          <p:spPr bwMode="auto">
            <a:xfrm>
              <a:off x="17669195" y="3599304"/>
              <a:ext cx="55039" cy="966231"/>
            </a:xfrm>
            <a:custGeom>
              <a:avLst/>
              <a:gdLst>
                <a:gd name="T0" fmla="*/ 136 w 136"/>
                <a:gd name="T1" fmla="*/ 2371 h 2371"/>
                <a:gd name="T2" fmla="*/ 25 w 136"/>
                <a:gd name="T3" fmla="*/ 2371 h 2371"/>
                <a:gd name="T4" fmla="*/ 0 w 136"/>
                <a:gd name="T5" fmla="*/ 0 h 2371"/>
                <a:gd name="T6" fmla="*/ 37 w 136"/>
                <a:gd name="T7" fmla="*/ 0 h 2371"/>
                <a:gd name="T8" fmla="*/ 136 w 136"/>
                <a:gd name="T9" fmla="*/ 2371 h 2371"/>
              </a:gdLst>
              <a:ahLst/>
              <a:cxnLst>
                <a:cxn ang="0">
                  <a:pos x="T0" y="T1"/>
                </a:cxn>
                <a:cxn ang="0">
                  <a:pos x="T2" y="T3"/>
                </a:cxn>
                <a:cxn ang="0">
                  <a:pos x="T4" y="T5"/>
                </a:cxn>
                <a:cxn ang="0">
                  <a:pos x="T6" y="T7"/>
                </a:cxn>
                <a:cxn ang="0">
                  <a:pos x="T8" y="T9"/>
                </a:cxn>
              </a:cxnLst>
              <a:rect l="0" t="0" r="r" b="b"/>
              <a:pathLst>
                <a:path w="136" h="2371">
                  <a:moveTo>
                    <a:pt x="136" y="2371"/>
                  </a:moveTo>
                  <a:lnTo>
                    <a:pt x="25" y="2371"/>
                  </a:lnTo>
                  <a:lnTo>
                    <a:pt x="0" y="0"/>
                  </a:lnTo>
                  <a:lnTo>
                    <a:pt x="37" y="0"/>
                  </a:lnTo>
                  <a:lnTo>
                    <a:pt x="136" y="2371"/>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87">
              <a:extLst>
                <a:ext uri="{FF2B5EF4-FFF2-40B4-BE49-F238E27FC236}">
                  <a16:creationId xmlns:a16="http://schemas.microsoft.com/office/drawing/2014/main" id="{342DD792-9892-4D3A-956B-2A8020CEDACD}"/>
                </a:ext>
              </a:extLst>
            </p:cNvPr>
            <p:cNvSpPr>
              <a:spLocks/>
            </p:cNvSpPr>
            <p:nvPr/>
          </p:nvSpPr>
          <p:spPr bwMode="auto">
            <a:xfrm>
              <a:off x="17595810" y="3507574"/>
              <a:ext cx="134538" cy="134538"/>
            </a:xfrm>
            <a:custGeom>
              <a:avLst/>
              <a:gdLst>
                <a:gd name="T0" fmla="*/ 331 w 332"/>
                <a:gd name="T1" fmla="*/ 183 h 332"/>
                <a:gd name="T2" fmla="*/ 324 w 332"/>
                <a:gd name="T3" fmla="*/ 216 h 332"/>
                <a:gd name="T4" fmla="*/ 312 w 332"/>
                <a:gd name="T5" fmla="*/ 246 h 332"/>
                <a:gd name="T6" fmla="*/ 294 w 332"/>
                <a:gd name="T7" fmla="*/ 272 h 332"/>
                <a:gd name="T8" fmla="*/ 271 w 332"/>
                <a:gd name="T9" fmla="*/ 294 h 332"/>
                <a:gd name="T10" fmla="*/ 245 w 332"/>
                <a:gd name="T11" fmla="*/ 312 h 332"/>
                <a:gd name="T12" fmla="*/ 215 w 332"/>
                <a:gd name="T13" fmla="*/ 325 h 332"/>
                <a:gd name="T14" fmla="*/ 183 w 332"/>
                <a:gd name="T15" fmla="*/ 332 h 332"/>
                <a:gd name="T16" fmla="*/ 149 w 332"/>
                <a:gd name="T17" fmla="*/ 332 h 332"/>
                <a:gd name="T18" fmla="*/ 117 w 332"/>
                <a:gd name="T19" fmla="*/ 325 h 332"/>
                <a:gd name="T20" fmla="*/ 87 w 332"/>
                <a:gd name="T21" fmla="*/ 312 h 332"/>
                <a:gd name="T22" fmla="*/ 61 w 332"/>
                <a:gd name="T23" fmla="*/ 294 h 332"/>
                <a:gd name="T24" fmla="*/ 37 w 332"/>
                <a:gd name="T25" fmla="*/ 272 h 332"/>
                <a:gd name="T26" fmla="*/ 20 w 332"/>
                <a:gd name="T27" fmla="*/ 246 h 332"/>
                <a:gd name="T28" fmla="*/ 8 w 332"/>
                <a:gd name="T29" fmla="*/ 216 h 332"/>
                <a:gd name="T30" fmla="*/ 1 w 332"/>
                <a:gd name="T31" fmla="*/ 183 h 332"/>
                <a:gd name="T32" fmla="*/ 1 w 332"/>
                <a:gd name="T33" fmla="*/ 150 h 332"/>
                <a:gd name="T34" fmla="*/ 8 w 332"/>
                <a:gd name="T35" fmla="*/ 117 h 332"/>
                <a:gd name="T36" fmla="*/ 20 w 332"/>
                <a:gd name="T37" fmla="*/ 87 h 332"/>
                <a:gd name="T38" fmla="*/ 37 w 332"/>
                <a:gd name="T39" fmla="*/ 60 h 332"/>
                <a:gd name="T40" fmla="*/ 61 w 332"/>
                <a:gd name="T41" fmla="*/ 38 h 332"/>
                <a:gd name="T42" fmla="*/ 87 w 332"/>
                <a:gd name="T43" fmla="*/ 21 h 332"/>
                <a:gd name="T44" fmla="*/ 117 w 332"/>
                <a:gd name="T45" fmla="*/ 7 h 332"/>
                <a:gd name="T46" fmla="*/ 149 w 332"/>
                <a:gd name="T47" fmla="*/ 1 h 332"/>
                <a:gd name="T48" fmla="*/ 183 w 332"/>
                <a:gd name="T49" fmla="*/ 1 h 332"/>
                <a:gd name="T50" fmla="*/ 215 w 332"/>
                <a:gd name="T51" fmla="*/ 7 h 332"/>
                <a:gd name="T52" fmla="*/ 245 w 332"/>
                <a:gd name="T53" fmla="*/ 21 h 332"/>
                <a:gd name="T54" fmla="*/ 271 w 332"/>
                <a:gd name="T55" fmla="*/ 38 h 332"/>
                <a:gd name="T56" fmla="*/ 294 w 332"/>
                <a:gd name="T57" fmla="*/ 60 h 332"/>
                <a:gd name="T58" fmla="*/ 312 w 332"/>
                <a:gd name="T59" fmla="*/ 87 h 332"/>
                <a:gd name="T60" fmla="*/ 324 w 332"/>
                <a:gd name="T61" fmla="*/ 117 h 332"/>
                <a:gd name="T62" fmla="*/ 331 w 332"/>
                <a:gd name="T63" fmla="*/ 1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2" h="332">
                  <a:moveTo>
                    <a:pt x="332" y="166"/>
                  </a:moveTo>
                  <a:lnTo>
                    <a:pt x="331" y="183"/>
                  </a:lnTo>
                  <a:lnTo>
                    <a:pt x="329" y="199"/>
                  </a:lnTo>
                  <a:lnTo>
                    <a:pt x="324" y="216"/>
                  </a:lnTo>
                  <a:lnTo>
                    <a:pt x="319" y="230"/>
                  </a:lnTo>
                  <a:lnTo>
                    <a:pt x="312" y="246"/>
                  </a:lnTo>
                  <a:lnTo>
                    <a:pt x="303" y="259"/>
                  </a:lnTo>
                  <a:lnTo>
                    <a:pt x="294" y="272"/>
                  </a:lnTo>
                  <a:lnTo>
                    <a:pt x="284" y="283"/>
                  </a:lnTo>
                  <a:lnTo>
                    <a:pt x="271" y="294"/>
                  </a:lnTo>
                  <a:lnTo>
                    <a:pt x="258" y="304"/>
                  </a:lnTo>
                  <a:lnTo>
                    <a:pt x="245" y="312"/>
                  </a:lnTo>
                  <a:lnTo>
                    <a:pt x="231" y="319"/>
                  </a:lnTo>
                  <a:lnTo>
                    <a:pt x="215" y="325"/>
                  </a:lnTo>
                  <a:lnTo>
                    <a:pt x="200" y="329"/>
                  </a:lnTo>
                  <a:lnTo>
                    <a:pt x="183" y="332"/>
                  </a:lnTo>
                  <a:lnTo>
                    <a:pt x="165" y="332"/>
                  </a:lnTo>
                  <a:lnTo>
                    <a:pt x="149" y="332"/>
                  </a:lnTo>
                  <a:lnTo>
                    <a:pt x="132" y="329"/>
                  </a:lnTo>
                  <a:lnTo>
                    <a:pt x="117" y="325"/>
                  </a:lnTo>
                  <a:lnTo>
                    <a:pt x="101" y="319"/>
                  </a:lnTo>
                  <a:lnTo>
                    <a:pt x="87" y="312"/>
                  </a:lnTo>
                  <a:lnTo>
                    <a:pt x="73" y="304"/>
                  </a:lnTo>
                  <a:lnTo>
                    <a:pt x="61" y="294"/>
                  </a:lnTo>
                  <a:lnTo>
                    <a:pt x="48" y="283"/>
                  </a:lnTo>
                  <a:lnTo>
                    <a:pt x="37" y="272"/>
                  </a:lnTo>
                  <a:lnTo>
                    <a:pt x="28" y="259"/>
                  </a:lnTo>
                  <a:lnTo>
                    <a:pt x="20" y="246"/>
                  </a:lnTo>
                  <a:lnTo>
                    <a:pt x="13" y="230"/>
                  </a:lnTo>
                  <a:lnTo>
                    <a:pt x="8" y="216"/>
                  </a:lnTo>
                  <a:lnTo>
                    <a:pt x="3" y="199"/>
                  </a:lnTo>
                  <a:lnTo>
                    <a:pt x="1" y="183"/>
                  </a:lnTo>
                  <a:lnTo>
                    <a:pt x="0" y="166"/>
                  </a:lnTo>
                  <a:lnTo>
                    <a:pt x="1" y="150"/>
                  </a:lnTo>
                  <a:lnTo>
                    <a:pt x="3" y="133"/>
                  </a:lnTo>
                  <a:lnTo>
                    <a:pt x="8" y="117"/>
                  </a:lnTo>
                  <a:lnTo>
                    <a:pt x="13" y="101"/>
                  </a:lnTo>
                  <a:lnTo>
                    <a:pt x="20" y="87"/>
                  </a:lnTo>
                  <a:lnTo>
                    <a:pt x="28" y="74"/>
                  </a:lnTo>
                  <a:lnTo>
                    <a:pt x="37" y="60"/>
                  </a:lnTo>
                  <a:lnTo>
                    <a:pt x="48" y="49"/>
                  </a:lnTo>
                  <a:lnTo>
                    <a:pt x="61" y="38"/>
                  </a:lnTo>
                  <a:lnTo>
                    <a:pt x="73" y="28"/>
                  </a:lnTo>
                  <a:lnTo>
                    <a:pt x="87" y="21"/>
                  </a:lnTo>
                  <a:lnTo>
                    <a:pt x="101" y="13"/>
                  </a:lnTo>
                  <a:lnTo>
                    <a:pt x="117" y="7"/>
                  </a:lnTo>
                  <a:lnTo>
                    <a:pt x="132" y="4"/>
                  </a:lnTo>
                  <a:lnTo>
                    <a:pt x="149" y="1"/>
                  </a:lnTo>
                  <a:lnTo>
                    <a:pt x="165" y="0"/>
                  </a:lnTo>
                  <a:lnTo>
                    <a:pt x="183" y="1"/>
                  </a:lnTo>
                  <a:lnTo>
                    <a:pt x="200" y="4"/>
                  </a:lnTo>
                  <a:lnTo>
                    <a:pt x="215" y="7"/>
                  </a:lnTo>
                  <a:lnTo>
                    <a:pt x="231" y="13"/>
                  </a:lnTo>
                  <a:lnTo>
                    <a:pt x="245" y="21"/>
                  </a:lnTo>
                  <a:lnTo>
                    <a:pt x="258" y="28"/>
                  </a:lnTo>
                  <a:lnTo>
                    <a:pt x="271" y="38"/>
                  </a:lnTo>
                  <a:lnTo>
                    <a:pt x="284" y="49"/>
                  </a:lnTo>
                  <a:lnTo>
                    <a:pt x="294" y="60"/>
                  </a:lnTo>
                  <a:lnTo>
                    <a:pt x="303" y="74"/>
                  </a:lnTo>
                  <a:lnTo>
                    <a:pt x="312" y="87"/>
                  </a:lnTo>
                  <a:lnTo>
                    <a:pt x="319" y="101"/>
                  </a:lnTo>
                  <a:lnTo>
                    <a:pt x="324" y="117"/>
                  </a:lnTo>
                  <a:lnTo>
                    <a:pt x="329" y="133"/>
                  </a:lnTo>
                  <a:lnTo>
                    <a:pt x="331" y="150"/>
                  </a:lnTo>
                  <a:lnTo>
                    <a:pt x="332" y="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88">
              <a:extLst>
                <a:ext uri="{FF2B5EF4-FFF2-40B4-BE49-F238E27FC236}">
                  <a16:creationId xmlns:a16="http://schemas.microsoft.com/office/drawing/2014/main" id="{B6F95225-24A1-4EFC-38CF-39B49F4315E4}"/>
                </a:ext>
              </a:extLst>
            </p:cNvPr>
            <p:cNvSpPr>
              <a:spLocks/>
            </p:cNvSpPr>
            <p:nvPr/>
          </p:nvSpPr>
          <p:spPr bwMode="auto">
            <a:xfrm>
              <a:off x="17612118" y="3523882"/>
              <a:ext cx="101923" cy="101923"/>
            </a:xfrm>
            <a:custGeom>
              <a:avLst/>
              <a:gdLst>
                <a:gd name="T0" fmla="*/ 251 w 251"/>
                <a:gd name="T1" fmla="*/ 139 h 251"/>
                <a:gd name="T2" fmla="*/ 246 w 251"/>
                <a:gd name="T3" fmla="*/ 163 h 251"/>
                <a:gd name="T4" fmla="*/ 237 w 251"/>
                <a:gd name="T5" fmla="*/ 185 h 251"/>
                <a:gd name="T6" fmla="*/ 223 w 251"/>
                <a:gd name="T7" fmla="*/ 205 h 251"/>
                <a:gd name="T8" fmla="*/ 206 w 251"/>
                <a:gd name="T9" fmla="*/ 223 h 251"/>
                <a:gd name="T10" fmla="*/ 186 w 251"/>
                <a:gd name="T11" fmla="*/ 236 h 251"/>
                <a:gd name="T12" fmla="*/ 163 w 251"/>
                <a:gd name="T13" fmla="*/ 246 h 251"/>
                <a:gd name="T14" fmla="*/ 139 w 251"/>
                <a:gd name="T15" fmla="*/ 250 h 251"/>
                <a:gd name="T16" fmla="*/ 113 w 251"/>
                <a:gd name="T17" fmla="*/ 250 h 251"/>
                <a:gd name="T18" fmla="*/ 88 w 251"/>
                <a:gd name="T19" fmla="*/ 246 h 251"/>
                <a:gd name="T20" fmla="*/ 66 w 251"/>
                <a:gd name="T21" fmla="*/ 236 h 251"/>
                <a:gd name="T22" fmla="*/ 46 w 251"/>
                <a:gd name="T23" fmla="*/ 223 h 251"/>
                <a:gd name="T24" fmla="*/ 28 w 251"/>
                <a:gd name="T25" fmla="*/ 205 h 251"/>
                <a:gd name="T26" fmla="*/ 15 w 251"/>
                <a:gd name="T27" fmla="*/ 185 h 251"/>
                <a:gd name="T28" fmla="*/ 5 w 251"/>
                <a:gd name="T29" fmla="*/ 163 h 251"/>
                <a:gd name="T30" fmla="*/ 1 w 251"/>
                <a:gd name="T31" fmla="*/ 139 h 251"/>
                <a:gd name="T32" fmla="*/ 1 w 251"/>
                <a:gd name="T33" fmla="*/ 112 h 251"/>
                <a:gd name="T34" fmla="*/ 5 w 251"/>
                <a:gd name="T35" fmla="*/ 88 h 251"/>
                <a:gd name="T36" fmla="*/ 15 w 251"/>
                <a:gd name="T37" fmla="*/ 66 h 251"/>
                <a:gd name="T38" fmla="*/ 28 w 251"/>
                <a:gd name="T39" fmla="*/ 46 h 251"/>
                <a:gd name="T40" fmla="*/ 46 w 251"/>
                <a:gd name="T41" fmla="*/ 28 h 251"/>
                <a:gd name="T42" fmla="*/ 66 w 251"/>
                <a:gd name="T43" fmla="*/ 15 h 251"/>
                <a:gd name="T44" fmla="*/ 88 w 251"/>
                <a:gd name="T45" fmla="*/ 5 h 251"/>
                <a:gd name="T46" fmla="*/ 113 w 251"/>
                <a:gd name="T47" fmla="*/ 1 h 251"/>
                <a:gd name="T48" fmla="*/ 139 w 251"/>
                <a:gd name="T49" fmla="*/ 1 h 251"/>
                <a:gd name="T50" fmla="*/ 163 w 251"/>
                <a:gd name="T51" fmla="*/ 5 h 251"/>
                <a:gd name="T52" fmla="*/ 186 w 251"/>
                <a:gd name="T53" fmla="*/ 15 h 251"/>
                <a:gd name="T54" fmla="*/ 206 w 251"/>
                <a:gd name="T55" fmla="*/ 28 h 251"/>
                <a:gd name="T56" fmla="*/ 223 w 251"/>
                <a:gd name="T57" fmla="*/ 46 h 251"/>
                <a:gd name="T58" fmla="*/ 237 w 251"/>
                <a:gd name="T59" fmla="*/ 66 h 251"/>
                <a:gd name="T60" fmla="*/ 246 w 251"/>
                <a:gd name="T61" fmla="*/ 88 h 251"/>
                <a:gd name="T62" fmla="*/ 251 w 251"/>
                <a:gd name="T63" fmla="*/ 112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1" h="251">
                  <a:moveTo>
                    <a:pt x="251" y="125"/>
                  </a:moveTo>
                  <a:lnTo>
                    <a:pt x="251" y="139"/>
                  </a:lnTo>
                  <a:lnTo>
                    <a:pt x="249" y="151"/>
                  </a:lnTo>
                  <a:lnTo>
                    <a:pt x="246" y="163"/>
                  </a:lnTo>
                  <a:lnTo>
                    <a:pt x="241" y="174"/>
                  </a:lnTo>
                  <a:lnTo>
                    <a:pt x="237" y="185"/>
                  </a:lnTo>
                  <a:lnTo>
                    <a:pt x="230" y="196"/>
                  </a:lnTo>
                  <a:lnTo>
                    <a:pt x="223" y="205"/>
                  </a:lnTo>
                  <a:lnTo>
                    <a:pt x="215" y="214"/>
                  </a:lnTo>
                  <a:lnTo>
                    <a:pt x="206" y="223"/>
                  </a:lnTo>
                  <a:lnTo>
                    <a:pt x="196" y="229"/>
                  </a:lnTo>
                  <a:lnTo>
                    <a:pt x="186" y="236"/>
                  </a:lnTo>
                  <a:lnTo>
                    <a:pt x="175" y="241"/>
                  </a:lnTo>
                  <a:lnTo>
                    <a:pt x="163" y="246"/>
                  </a:lnTo>
                  <a:lnTo>
                    <a:pt x="151" y="248"/>
                  </a:lnTo>
                  <a:lnTo>
                    <a:pt x="139" y="250"/>
                  </a:lnTo>
                  <a:lnTo>
                    <a:pt x="125" y="251"/>
                  </a:lnTo>
                  <a:lnTo>
                    <a:pt x="113" y="250"/>
                  </a:lnTo>
                  <a:lnTo>
                    <a:pt x="100" y="248"/>
                  </a:lnTo>
                  <a:lnTo>
                    <a:pt x="88" y="246"/>
                  </a:lnTo>
                  <a:lnTo>
                    <a:pt x="77" y="241"/>
                  </a:lnTo>
                  <a:lnTo>
                    <a:pt x="66" y="236"/>
                  </a:lnTo>
                  <a:lnTo>
                    <a:pt x="56" y="229"/>
                  </a:lnTo>
                  <a:lnTo>
                    <a:pt x="46" y="223"/>
                  </a:lnTo>
                  <a:lnTo>
                    <a:pt x="37" y="214"/>
                  </a:lnTo>
                  <a:lnTo>
                    <a:pt x="28" y="205"/>
                  </a:lnTo>
                  <a:lnTo>
                    <a:pt x="22" y="196"/>
                  </a:lnTo>
                  <a:lnTo>
                    <a:pt x="15" y="185"/>
                  </a:lnTo>
                  <a:lnTo>
                    <a:pt x="9" y="174"/>
                  </a:lnTo>
                  <a:lnTo>
                    <a:pt x="5" y="163"/>
                  </a:lnTo>
                  <a:lnTo>
                    <a:pt x="3" y="151"/>
                  </a:lnTo>
                  <a:lnTo>
                    <a:pt x="1" y="139"/>
                  </a:lnTo>
                  <a:lnTo>
                    <a:pt x="0" y="125"/>
                  </a:lnTo>
                  <a:lnTo>
                    <a:pt x="1" y="112"/>
                  </a:lnTo>
                  <a:lnTo>
                    <a:pt x="3" y="100"/>
                  </a:lnTo>
                  <a:lnTo>
                    <a:pt x="5" y="88"/>
                  </a:lnTo>
                  <a:lnTo>
                    <a:pt x="9" y="77"/>
                  </a:lnTo>
                  <a:lnTo>
                    <a:pt x="15" y="66"/>
                  </a:lnTo>
                  <a:lnTo>
                    <a:pt x="22" y="55"/>
                  </a:lnTo>
                  <a:lnTo>
                    <a:pt x="28" y="46"/>
                  </a:lnTo>
                  <a:lnTo>
                    <a:pt x="37" y="36"/>
                  </a:lnTo>
                  <a:lnTo>
                    <a:pt x="46" y="28"/>
                  </a:lnTo>
                  <a:lnTo>
                    <a:pt x="56" y="22"/>
                  </a:lnTo>
                  <a:lnTo>
                    <a:pt x="66" y="15"/>
                  </a:lnTo>
                  <a:lnTo>
                    <a:pt x="77" y="9"/>
                  </a:lnTo>
                  <a:lnTo>
                    <a:pt x="88" y="5"/>
                  </a:lnTo>
                  <a:lnTo>
                    <a:pt x="100" y="2"/>
                  </a:lnTo>
                  <a:lnTo>
                    <a:pt x="113" y="1"/>
                  </a:lnTo>
                  <a:lnTo>
                    <a:pt x="125" y="0"/>
                  </a:lnTo>
                  <a:lnTo>
                    <a:pt x="139" y="1"/>
                  </a:lnTo>
                  <a:lnTo>
                    <a:pt x="151" y="2"/>
                  </a:lnTo>
                  <a:lnTo>
                    <a:pt x="163" y="5"/>
                  </a:lnTo>
                  <a:lnTo>
                    <a:pt x="175" y="9"/>
                  </a:lnTo>
                  <a:lnTo>
                    <a:pt x="186" y="15"/>
                  </a:lnTo>
                  <a:lnTo>
                    <a:pt x="196" y="22"/>
                  </a:lnTo>
                  <a:lnTo>
                    <a:pt x="206" y="28"/>
                  </a:lnTo>
                  <a:lnTo>
                    <a:pt x="215" y="36"/>
                  </a:lnTo>
                  <a:lnTo>
                    <a:pt x="223" y="46"/>
                  </a:lnTo>
                  <a:lnTo>
                    <a:pt x="230" y="55"/>
                  </a:lnTo>
                  <a:lnTo>
                    <a:pt x="237" y="66"/>
                  </a:lnTo>
                  <a:lnTo>
                    <a:pt x="241" y="77"/>
                  </a:lnTo>
                  <a:lnTo>
                    <a:pt x="246" y="88"/>
                  </a:lnTo>
                  <a:lnTo>
                    <a:pt x="249" y="100"/>
                  </a:lnTo>
                  <a:lnTo>
                    <a:pt x="251" y="112"/>
                  </a:lnTo>
                  <a:lnTo>
                    <a:pt x="251" y="125"/>
                  </a:lnTo>
                  <a:close/>
                </a:path>
              </a:pathLst>
            </a:custGeom>
            <a:solidFill>
              <a:srgbClr val="9AD8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89">
              <a:extLst>
                <a:ext uri="{FF2B5EF4-FFF2-40B4-BE49-F238E27FC236}">
                  <a16:creationId xmlns:a16="http://schemas.microsoft.com/office/drawing/2014/main" id="{E8472330-41DA-24E4-B1C0-2B2F4D62AF86}"/>
                </a:ext>
              </a:extLst>
            </p:cNvPr>
            <p:cNvSpPr>
              <a:spLocks/>
            </p:cNvSpPr>
            <p:nvPr/>
          </p:nvSpPr>
          <p:spPr bwMode="auto">
            <a:xfrm>
              <a:off x="17630464" y="3527959"/>
              <a:ext cx="83578" cy="97846"/>
            </a:xfrm>
            <a:custGeom>
              <a:avLst/>
              <a:gdLst>
                <a:gd name="T0" fmla="*/ 135 w 206"/>
                <a:gd name="T1" fmla="*/ 9 h 243"/>
                <a:gd name="T2" fmla="*/ 151 w 206"/>
                <a:gd name="T3" fmla="*/ 30 h 243"/>
                <a:gd name="T4" fmla="*/ 163 w 206"/>
                <a:gd name="T5" fmla="*/ 54 h 243"/>
                <a:gd name="T6" fmla="*/ 170 w 206"/>
                <a:gd name="T7" fmla="*/ 81 h 243"/>
                <a:gd name="T8" fmla="*/ 170 w 206"/>
                <a:gd name="T9" fmla="*/ 107 h 243"/>
                <a:gd name="T10" fmla="*/ 164 w 206"/>
                <a:gd name="T11" fmla="*/ 133 h 243"/>
                <a:gd name="T12" fmla="*/ 156 w 206"/>
                <a:gd name="T13" fmla="*/ 155 h 243"/>
                <a:gd name="T14" fmla="*/ 141 w 206"/>
                <a:gd name="T15" fmla="*/ 175 h 243"/>
                <a:gd name="T16" fmla="*/ 125 w 206"/>
                <a:gd name="T17" fmla="*/ 192 h 243"/>
                <a:gd name="T18" fmla="*/ 105 w 206"/>
                <a:gd name="T19" fmla="*/ 206 h 243"/>
                <a:gd name="T20" fmla="*/ 82 w 206"/>
                <a:gd name="T21" fmla="*/ 215 h 243"/>
                <a:gd name="T22" fmla="*/ 57 w 206"/>
                <a:gd name="T23" fmla="*/ 220 h 243"/>
                <a:gd name="T24" fmla="*/ 33 w 206"/>
                <a:gd name="T25" fmla="*/ 220 h 243"/>
                <a:gd name="T26" fmla="*/ 11 w 206"/>
                <a:gd name="T27" fmla="*/ 216 h 243"/>
                <a:gd name="T28" fmla="*/ 9 w 206"/>
                <a:gd name="T29" fmla="*/ 219 h 243"/>
                <a:gd name="T30" fmla="*/ 27 w 206"/>
                <a:gd name="T31" fmla="*/ 230 h 243"/>
                <a:gd name="T32" fmla="*/ 47 w 206"/>
                <a:gd name="T33" fmla="*/ 238 h 243"/>
                <a:gd name="T34" fmla="*/ 69 w 206"/>
                <a:gd name="T35" fmla="*/ 242 h 243"/>
                <a:gd name="T36" fmla="*/ 94 w 206"/>
                <a:gd name="T37" fmla="*/ 242 h 243"/>
                <a:gd name="T38" fmla="*/ 118 w 206"/>
                <a:gd name="T39" fmla="*/ 238 h 243"/>
                <a:gd name="T40" fmla="*/ 141 w 206"/>
                <a:gd name="T41" fmla="*/ 228 h 243"/>
                <a:gd name="T42" fmla="*/ 161 w 206"/>
                <a:gd name="T43" fmla="*/ 215 h 243"/>
                <a:gd name="T44" fmla="*/ 178 w 206"/>
                <a:gd name="T45" fmla="*/ 197 h 243"/>
                <a:gd name="T46" fmla="*/ 192 w 206"/>
                <a:gd name="T47" fmla="*/ 177 h 243"/>
                <a:gd name="T48" fmla="*/ 201 w 206"/>
                <a:gd name="T49" fmla="*/ 155 h 243"/>
                <a:gd name="T50" fmla="*/ 206 w 206"/>
                <a:gd name="T51" fmla="*/ 131 h 243"/>
                <a:gd name="T52" fmla="*/ 206 w 206"/>
                <a:gd name="T53" fmla="*/ 107 h 243"/>
                <a:gd name="T54" fmla="*/ 203 w 206"/>
                <a:gd name="T55" fmla="*/ 88 h 243"/>
                <a:gd name="T56" fmla="*/ 198 w 206"/>
                <a:gd name="T57" fmla="*/ 70 h 243"/>
                <a:gd name="T58" fmla="*/ 189 w 206"/>
                <a:gd name="T59" fmla="*/ 53 h 243"/>
                <a:gd name="T60" fmla="*/ 178 w 206"/>
                <a:gd name="T61" fmla="*/ 38 h 243"/>
                <a:gd name="T62" fmla="*/ 165 w 206"/>
                <a:gd name="T63" fmla="*/ 25 h 243"/>
                <a:gd name="T64" fmla="*/ 150 w 206"/>
                <a:gd name="T65" fmla="*/ 14 h 243"/>
                <a:gd name="T66" fmla="*/ 133 w 206"/>
                <a:gd name="T67" fmla="*/ 4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243">
                  <a:moveTo>
                    <a:pt x="125" y="0"/>
                  </a:moveTo>
                  <a:lnTo>
                    <a:pt x="135" y="9"/>
                  </a:lnTo>
                  <a:lnTo>
                    <a:pt x="143" y="19"/>
                  </a:lnTo>
                  <a:lnTo>
                    <a:pt x="151" y="30"/>
                  </a:lnTo>
                  <a:lnTo>
                    <a:pt x="158" y="42"/>
                  </a:lnTo>
                  <a:lnTo>
                    <a:pt x="163" y="54"/>
                  </a:lnTo>
                  <a:lnTo>
                    <a:pt x="167" y="68"/>
                  </a:lnTo>
                  <a:lnTo>
                    <a:pt x="170" y="81"/>
                  </a:lnTo>
                  <a:lnTo>
                    <a:pt x="170" y="95"/>
                  </a:lnTo>
                  <a:lnTo>
                    <a:pt x="170" y="107"/>
                  </a:lnTo>
                  <a:lnTo>
                    <a:pt x="168" y="121"/>
                  </a:lnTo>
                  <a:lnTo>
                    <a:pt x="164" y="133"/>
                  </a:lnTo>
                  <a:lnTo>
                    <a:pt x="160" y="144"/>
                  </a:lnTo>
                  <a:lnTo>
                    <a:pt x="156" y="155"/>
                  </a:lnTo>
                  <a:lnTo>
                    <a:pt x="149" y="165"/>
                  </a:lnTo>
                  <a:lnTo>
                    <a:pt x="141" y="175"/>
                  </a:lnTo>
                  <a:lnTo>
                    <a:pt x="133" y="184"/>
                  </a:lnTo>
                  <a:lnTo>
                    <a:pt x="125" y="192"/>
                  </a:lnTo>
                  <a:lnTo>
                    <a:pt x="115" y="199"/>
                  </a:lnTo>
                  <a:lnTo>
                    <a:pt x="105" y="206"/>
                  </a:lnTo>
                  <a:lnTo>
                    <a:pt x="94" y="211"/>
                  </a:lnTo>
                  <a:lnTo>
                    <a:pt x="82" y="215"/>
                  </a:lnTo>
                  <a:lnTo>
                    <a:pt x="69" y="218"/>
                  </a:lnTo>
                  <a:lnTo>
                    <a:pt x="57" y="220"/>
                  </a:lnTo>
                  <a:lnTo>
                    <a:pt x="44" y="221"/>
                  </a:lnTo>
                  <a:lnTo>
                    <a:pt x="33" y="220"/>
                  </a:lnTo>
                  <a:lnTo>
                    <a:pt x="22" y="218"/>
                  </a:lnTo>
                  <a:lnTo>
                    <a:pt x="11" y="216"/>
                  </a:lnTo>
                  <a:lnTo>
                    <a:pt x="0" y="211"/>
                  </a:lnTo>
                  <a:lnTo>
                    <a:pt x="9" y="219"/>
                  </a:lnTo>
                  <a:lnTo>
                    <a:pt x="17" y="224"/>
                  </a:lnTo>
                  <a:lnTo>
                    <a:pt x="27" y="230"/>
                  </a:lnTo>
                  <a:lnTo>
                    <a:pt x="37" y="234"/>
                  </a:lnTo>
                  <a:lnTo>
                    <a:pt x="47" y="238"/>
                  </a:lnTo>
                  <a:lnTo>
                    <a:pt x="58" y="241"/>
                  </a:lnTo>
                  <a:lnTo>
                    <a:pt x="69" y="242"/>
                  </a:lnTo>
                  <a:lnTo>
                    <a:pt x="80" y="243"/>
                  </a:lnTo>
                  <a:lnTo>
                    <a:pt x="94" y="242"/>
                  </a:lnTo>
                  <a:lnTo>
                    <a:pt x="106" y="240"/>
                  </a:lnTo>
                  <a:lnTo>
                    <a:pt x="118" y="238"/>
                  </a:lnTo>
                  <a:lnTo>
                    <a:pt x="130" y="233"/>
                  </a:lnTo>
                  <a:lnTo>
                    <a:pt x="141" y="228"/>
                  </a:lnTo>
                  <a:lnTo>
                    <a:pt x="151" y="221"/>
                  </a:lnTo>
                  <a:lnTo>
                    <a:pt x="161" y="215"/>
                  </a:lnTo>
                  <a:lnTo>
                    <a:pt x="170" y="206"/>
                  </a:lnTo>
                  <a:lnTo>
                    <a:pt x="178" y="197"/>
                  </a:lnTo>
                  <a:lnTo>
                    <a:pt x="185" y="188"/>
                  </a:lnTo>
                  <a:lnTo>
                    <a:pt x="192" y="177"/>
                  </a:lnTo>
                  <a:lnTo>
                    <a:pt x="196" y="166"/>
                  </a:lnTo>
                  <a:lnTo>
                    <a:pt x="201" y="155"/>
                  </a:lnTo>
                  <a:lnTo>
                    <a:pt x="204" y="143"/>
                  </a:lnTo>
                  <a:lnTo>
                    <a:pt x="206" y="131"/>
                  </a:lnTo>
                  <a:lnTo>
                    <a:pt x="206" y="117"/>
                  </a:lnTo>
                  <a:lnTo>
                    <a:pt x="206" y="107"/>
                  </a:lnTo>
                  <a:lnTo>
                    <a:pt x="205" y="97"/>
                  </a:lnTo>
                  <a:lnTo>
                    <a:pt x="203" y="88"/>
                  </a:lnTo>
                  <a:lnTo>
                    <a:pt x="201" y="79"/>
                  </a:lnTo>
                  <a:lnTo>
                    <a:pt x="198" y="70"/>
                  </a:lnTo>
                  <a:lnTo>
                    <a:pt x="193" y="61"/>
                  </a:lnTo>
                  <a:lnTo>
                    <a:pt x="189" y="53"/>
                  </a:lnTo>
                  <a:lnTo>
                    <a:pt x="183" y="46"/>
                  </a:lnTo>
                  <a:lnTo>
                    <a:pt x="178" y="38"/>
                  </a:lnTo>
                  <a:lnTo>
                    <a:pt x="172" y="31"/>
                  </a:lnTo>
                  <a:lnTo>
                    <a:pt x="165" y="25"/>
                  </a:lnTo>
                  <a:lnTo>
                    <a:pt x="158" y="19"/>
                  </a:lnTo>
                  <a:lnTo>
                    <a:pt x="150" y="14"/>
                  </a:lnTo>
                  <a:lnTo>
                    <a:pt x="142" y="8"/>
                  </a:lnTo>
                  <a:lnTo>
                    <a:pt x="133" y="4"/>
                  </a:lnTo>
                  <a:lnTo>
                    <a:pt x="125" y="0"/>
                  </a:lnTo>
                  <a:close/>
                </a:path>
              </a:pathLst>
            </a:custGeom>
            <a:solidFill>
              <a:srgbClr val="72CC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90">
              <a:extLst>
                <a:ext uri="{FF2B5EF4-FFF2-40B4-BE49-F238E27FC236}">
                  <a16:creationId xmlns:a16="http://schemas.microsoft.com/office/drawing/2014/main" id="{9B6BBBFB-88C8-73DC-9BA6-C0465FA9105C}"/>
                </a:ext>
              </a:extLst>
            </p:cNvPr>
            <p:cNvSpPr>
              <a:spLocks/>
            </p:cNvSpPr>
            <p:nvPr/>
          </p:nvSpPr>
          <p:spPr bwMode="auto">
            <a:xfrm>
              <a:off x="17506118" y="4510497"/>
              <a:ext cx="318000" cy="89692"/>
            </a:xfrm>
            <a:custGeom>
              <a:avLst/>
              <a:gdLst>
                <a:gd name="T0" fmla="*/ 782 w 782"/>
                <a:gd name="T1" fmla="*/ 218 h 218"/>
                <a:gd name="T2" fmla="*/ 781 w 782"/>
                <a:gd name="T3" fmla="*/ 207 h 218"/>
                <a:gd name="T4" fmla="*/ 780 w 782"/>
                <a:gd name="T5" fmla="*/ 196 h 218"/>
                <a:gd name="T6" fmla="*/ 777 w 782"/>
                <a:gd name="T7" fmla="*/ 185 h 218"/>
                <a:gd name="T8" fmla="*/ 773 w 782"/>
                <a:gd name="T9" fmla="*/ 174 h 218"/>
                <a:gd name="T10" fmla="*/ 769 w 782"/>
                <a:gd name="T11" fmla="*/ 164 h 218"/>
                <a:gd name="T12" fmla="*/ 764 w 782"/>
                <a:gd name="T13" fmla="*/ 153 h 218"/>
                <a:gd name="T14" fmla="*/ 758 w 782"/>
                <a:gd name="T15" fmla="*/ 143 h 218"/>
                <a:gd name="T16" fmla="*/ 751 w 782"/>
                <a:gd name="T17" fmla="*/ 133 h 218"/>
                <a:gd name="T18" fmla="*/ 743 w 782"/>
                <a:gd name="T19" fmla="*/ 123 h 218"/>
                <a:gd name="T20" fmla="*/ 734 w 782"/>
                <a:gd name="T21" fmla="*/ 114 h 218"/>
                <a:gd name="T22" fmla="*/ 724 w 782"/>
                <a:gd name="T23" fmla="*/ 104 h 218"/>
                <a:gd name="T24" fmla="*/ 714 w 782"/>
                <a:gd name="T25" fmla="*/ 96 h 218"/>
                <a:gd name="T26" fmla="*/ 703 w 782"/>
                <a:gd name="T27" fmla="*/ 87 h 218"/>
                <a:gd name="T28" fmla="*/ 692 w 782"/>
                <a:gd name="T29" fmla="*/ 79 h 218"/>
                <a:gd name="T30" fmla="*/ 680 w 782"/>
                <a:gd name="T31" fmla="*/ 71 h 218"/>
                <a:gd name="T32" fmla="*/ 667 w 782"/>
                <a:gd name="T33" fmla="*/ 64 h 218"/>
                <a:gd name="T34" fmla="*/ 654 w 782"/>
                <a:gd name="T35" fmla="*/ 56 h 218"/>
                <a:gd name="T36" fmla="*/ 639 w 782"/>
                <a:gd name="T37" fmla="*/ 49 h 218"/>
                <a:gd name="T38" fmla="*/ 624 w 782"/>
                <a:gd name="T39" fmla="*/ 43 h 218"/>
                <a:gd name="T40" fmla="*/ 610 w 782"/>
                <a:gd name="T41" fmla="*/ 37 h 218"/>
                <a:gd name="T42" fmla="*/ 593 w 782"/>
                <a:gd name="T43" fmla="*/ 32 h 218"/>
                <a:gd name="T44" fmla="*/ 576 w 782"/>
                <a:gd name="T45" fmla="*/ 26 h 218"/>
                <a:gd name="T46" fmla="*/ 560 w 782"/>
                <a:gd name="T47" fmla="*/ 21 h 218"/>
                <a:gd name="T48" fmla="*/ 542 w 782"/>
                <a:gd name="T49" fmla="*/ 16 h 218"/>
                <a:gd name="T50" fmla="*/ 507 w 782"/>
                <a:gd name="T51" fmla="*/ 10 h 218"/>
                <a:gd name="T52" fmla="*/ 469 w 782"/>
                <a:gd name="T53" fmla="*/ 4 h 218"/>
                <a:gd name="T54" fmla="*/ 449 w 782"/>
                <a:gd name="T55" fmla="*/ 2 h 218"/>
                <a:gd name="T56" fmla="*/ 431 w 782"/>
                <a:gd name="T57" fmla="*/ 1 h 218"/>
                <a:gd name="T58" fmla="*/ 411 w 782"/>
                <a:gd name="T59" fmla="*/ 0 h 218"/>
                <a:gd name="T60" fmla="*/ 391 w 782"/>
                <a:gd name="T61" fmla="*/ 0 h 218"/>
                <a:gd name="T62" fmla="*/ 370 w 782"/>
                <a:gd name="T63" fmla="*/ 0 h 218"/>
                <a:gd name="T64" fmla="*/ 350 w 782"/>
                <a:gd name="T65" fmla="*/ 1 h 218"/>
                <a:gd name="T66" fmla="*/ 331 w 782"/>
                <a:gd name="T67" fmla="*/ 2 h 218"/>
                <a:gd name="T68" fmla="*/ 311 w 782"/>
                <a:gd name="T69" fmla="*/ 4 h 218"/>
                <a:gd name="T70" fmla="*/ 274 w 782"/>
                <a:gd name="T71" fmla="*/ 10 h 218"/>
                <a:gd name="T72" fmla="*/ 238 w 782"/>
                <a:gd name="T73" fmla="*/ 16 h 218"/>
                <a:gd name="T74" fmla="*/ 221 w 782"/>
                <a:gd name="T75" fmla="*/ 21 h 218"/>
                <a:gd name="T76" fmla="*/ 204 w 782"/>
                <a:gd name="T77" fmla="*/ 26 h 218"/>
                <a:gd name="T78" fmla="*/ 188 w 782"/>
                <a:gd name="T79" fmla="*/ 32 h 218"/>
                <a:gd name="T80" fmla="*/ 172 w 782"/>
                <a:gd name="T81" fmla="*/ 37 h 218"/>
                <a:gd name="T82" fmla="*/ 157 w 782"/>
                <a:gd name="T83" fmla="*/ 43 h 218"/>
                <a:gd name="T84" fmla="*/ 141 w 782"/>
                <a:gd name="T85" fmla="*/ 49 h 218"/>
                <a:gd name="T86" fmla="*/ 128 w 782"/>
                <a:gd name="T87" fmla="*/ 56 h 218"/>
                <a:gd name="T88" fmla="*/ 114 w 782"/>
                <a:gd name="T89" fmla="*/ 64 h 218"/>
                <a:gd name="T90" fmla="*/ 102 w 782"/>
                <a:gd name="T91" fmla="*/ 71 h 218"/>
                <a:gd name="T92" fmla="*/ 88 w 782"/>
                <a:gd name="T93" fmla="*/ 79 h 218"/>
                <a:gd name="T94" fmla="*/ 77 w 782"/>
                <a:gd name="T95" fmla="*/ 87 h 218"/>
                <a:gd name="T96" fmla="*/ 66 w 782"/>
                <a:gd name="T97" fmla="*/ 96 h 218"/>
                <a:gd name="T98" fmla="*/ 56 w 782"/>
                <a:gd name="T99" fmla="*/ 104 h 218"/>
                <a:gd name="T100" fmla="*/ 46 w 782"/>
                <a:gd name="T101" fmla="*/ 114 h 218"/>
                <a:gd name="T102" fmla="*/ 39 w 782"/>
                <a:gd name="T103" fmla="*/ 123 h 218"/>
                <a:gd name="T104" fmla="*/ 30 w 782"/>
                <a:gd name="T105" fmla="*/ 133 h 218"/>
                <a:gd name="T106" fmla="*/ 23 w 782"/>
                <a:gd name="T107" fmla="*/ 143 h 218"/>
                <a:gd name="T108" fmla="*/ 18 w 782"/>
                <a:gd name="T109" fmla="*/ 153 h 218"/>
                <a:gd name="T110" fmla="*/ 12 w 782"/>
                <a:gd name="T111" fmla="*/ 164 h 218"/>
                <a:gd name="T112" fmla="*/ 8 w 782"/>
                <a:gd name="T113" fmla="*/ 174 h 218"/>
                <a:gd name="T114" fmla="*/ 4 w 782"/>
                <a:gd name="T115" fmla="*/ 185 h 218"/>
                <a:gd name="T116" fmla="*/ 1 w 782"/>
                <a:gd name="T117" fmla="*/ 196 h 218"/>
                <a:gd name="T118" fmla="*/ 0 w 782"/>
                <a:gd name="T119" fmla="*/ 207 h 218"/>
                <a:gd name="T120" fmla="*/ 0 w 782"/>
                <a:gd name="T121" fmla="*/ 218 h 218"/>
                <a:gd name="T122" fmla="*/ 782 w 782"/>
                <a:gd name="T12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2" h="218">
                  <a:moveTo>
                    <a:pt x="782" y="218"/>
                  </a:moveTo>
                  <a:lnTo>
                    <a:pt x="781" y="207"/>
                  </a:lnTo>
                  <a:lnTo>
                    <a:pt x="780" y="196"/>
                  </a:lnTo>
                  <a:lnTo>
                    <a:pt x="777" y="185"/>
                  </a:lnTo>
                  <a:lnTo>
                    <a:pt x="773" y="174"/>
                  </a:lnTo>
                  <a:lnTo>
                    <a:pt x="769" y="164"/>
                  </a:lnTo>
                  <a:lnTo>
                    <a:pt x="764" y="153"/>
                  </a:lnTo>
                  <a:lnTo>
                    <a:pt x="758" y="143"/>
                  </a:lnTo>
                  <a:lnTo>
                    <a:pt x="751" y="133"/>
                  </a:lnTo>
                  <a:lnTo>
                    <a:pt x="743" y="123"/>
                  </a:lnTo>
                  <a:lnTo>
                    <a:pt x="734" y="114"/>
                  </a:lnTo>
                  <a:lnTo>
                    <a:pt x="724" y="104"/>
                  </a:lnTo>
                  <a:lnTo>
                    <a:pt x="714" y="96"/>
                  </a:lnTo>
                  <a:lnTo>
                    <a:pt x="703" y="87"/>
                  </a:lnTo>
                  <a:lnTo>
                    <a:pt x="692" y="79"/>
                  </a:lnTo>
                  <a:lnTo>
                    <a:pt x="680" y="71"/>
                  </a:lnTo>
                  <a:lnTo>
                    <a:pt x="667" y="64"/>
                  </a:lnTo>
                  <a:lnTo>
                    <a:pt x="654" y="56"/>
                  </a:lnTo>
                  <a:lnTo>
                    <a:pt x="639" y="49"/>
                  </a:lnTo>
                  <a:lnTo>
                    <a:pt x="624" y="43"/>
                  </a:lnTo>
                  <a:lnTo>
                    <a:pt x="610" y="37"/>
                  </a:lnTo>
                  <a:lnTo>
                    <a:pt x="593" y="32"/>
                  </a:lnTo>
                  <a:lnTo>
                    <a:pt x="576" y="26"/>
                  </a:lnTo>
                  <a:lnTo>
                    <a:pt x="560" y="21"/>
                  </a:lnTo>
                  <a:lnTo>
                    <a:pt x="542" y="16"/>
                  </a:lnTo>
                  <a:lnTo>
                    <a:pt x="507" y="10"/>
                  </a:lnTo>
                  <a:lnTo>
                    <a:pt x="469" y="4"/>
                  </a:lnTo>
                  <a:lnTo>
                    <a:pt x="449" y="2"/>
                  </a:lnTo>
                  <a:lnTo>
                    <a:pt x="431" y="1"/>
                  </a:lnTo>
                  <a:lnTo>
                    <a:pt x="411" y="0"/>
                  </a:lnTo>
                  <a:lnTo>
                    <a:pt x="391" y="0"/>
                  </a:lnTo>
                  <a:lnTo>
                    <a:pt x="370" y="0"/>
                  </a:lnTo>
                  <a:lnTo>
                    <a:pt x="350" y="1"/>
                  </a:lnTo>
                  <a:lnTo>
                    <a:pt x="331" y="2"/>
                  </a:lnTo>
                  <a:lnTo>
                    <a:pt x="311" y="4"/>
                  </a:lnTo>
                  <a:lnTo>
                    <a:pt x="274" y="10"/>
                  </a:lnTo>
                  <a:lnTo>
                    <a:pt x="238" y="16"/>
                  </a:lnTo>
                  <a:lnTo>
                    <a:pt x="221" y="21"/>
                  </a:lnTo>
                  <a:lnTo>
                    <a:pt x="204" y="26"/>
                  </a:lnTo>
                  <a:lnTo>
                    <a:pt x="188" y="32"/>
                  </a:lnTo>
                  <a:lnTo>
                    <a:pt x="172" y="37"/>
                  </a:lnTo>
                  <a:lnTo>
                    <a:pt x="157" y="43"/>
                  </a:lnTo>
                  <a:lnTo>
                    <a:pt x="141" y="49"/>
                  </a:lnTo>
                  <a:lnTo>
                    <a:pt x="128" y="56"/>
                  </a:lnTo>
                  <a:lnTo>
                    <a:pt x="114" y="64"/>
                  </a:lnTo>
                  <a:lnTo>
                    <a:pt x="102" y="71"/>
                  </a:lnTo>
                  <a:lnTo>
                    <a:pt x="88" y="79"/>
                  </a:lnTo>
                  <a:lnTo>
                    <a:pt x="77" y="87"/>
                  </a:lnTo>
                  <a:lnTo>
                    <a:pt x="66" y="96"/>
                  </a:lnTo>
                  <a:lnTo>
                    <a:pt x="56" y="104"/>
                  </a:lnTo>
                  <a:lnTo>
                    <a:pt x="46" y="114"/>
                  </a:lnTo>
                  <a:lnTo>
                    <a:pt x="39" y="123"/>
                  </a:lnTo>
                  <a:lnTo>
                    <a:pt x="30" y="133"/>
                  </a:lnTo>
                  <a:lnTo>
                    <a:pt x="23" y="143"/>
                  </a:lnTo>
                  <a:lnTo>
                    <a:pt x="18" y="153"/>
                  </a:lnTo>
                  <a:lnTo>
                    <a:pt x="12" y="164"/>
                  </a:lnTo>
                  <a:lnTo>
                    <a:pt x="8" y="174"/>
                  </a:lnTo>
                  <a:lnTo>
                    <a:pt x="4" y="185"/>
                  </a:lnTo>
                  <a:lnTo>
                    <a:pt x="1" y="196"/>
                  </a:lnTo>
                  <a:lnTo>
                    <a:pt x="0" y="207"/>
                  </a:lnTo>
                  <a:lnTo>
                    <a:pt x="0" y="218"/>
                  </a:lnTo>
                  <a:lnTo>
                    <a:pt x="782" y="218"/>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91">
              <a:extLst>
                <a:ext uri="{FF2B5EF4-FFF2-40B4-BE49-F238E27FC236}">
                  <a16:creationId xmlns:a16="http://schemas.microsoft.com/office/drawing/2014/main" id="{2CBA38D8-38FB-3142-E28B-D6B7EC01A3A3}"/>
                </a:ext>
              </a:extLst>
            </p:cNvPr>
            <p:cNvSpPr>
              <a:spLocks/>
            </p:cNvSpPr>
            <p:nvPr/>
          </p:nvSpPr>
          <p:spPr bwMode="auto">
            <a:xfrm>
              <a:off x="17640657" y="4510497"/>
              <a:ext cx="183462" cy="89692"/>
            </a:xfrm>
            <a:custGeom>
              <a:avLst/>
              <a:gdLst>
                <a:gd name="T0" fmla="*/ 61 w 452"/>
                <a:gd name="T1" fmla="*/ 0 h 218"/>
                <a:gd name="T2" fmla="*/ 45 w 452"/>
                <a:gd name="T3" fmla="*/ 0 h 218"/>
                <a:gd name="T4" fmla="*/ 30 w 452"/>
                <a:gd name="T5" fmla="*/ 1 h 218"/>
                <a:gd name="T6" fmla="*/ 16 w 452"/>
                <a:gd name="T7" fmla="*/ 1 h 218"/>
                <a:gd name="T8" fmla="*/ 0 w 452"/>
                <a:gd name="T9" fmla="*/ 2 h 218"/>
                <a:gd name="T10" fmla="*/ 35 w 452"/>
                <a:gd name="T11" fmla="*/ 6 h 218"/>
                <a:gd name="T12" fmla="*/ 69 w 452"/>
                <a:gd name="T13" fmla="*/ 12 h 218"/>
                <a:gd name="T14" fmla="*/ 101 w 452"/>
                <a:gd name="T15" fmla="*/ 18 h 218"/>
                <a:gd name="T16" fmla="*/ 132 w 452"/>
                <a:gd name="T17" fmla="*/ 27 h 218"/>
                <a:gd name="T18" fmla="*/ 160 w 452"/>
                <a:gd name="T19" fmla="*/ 37 h 218"/>
                <a:gd name="T20" fmla="*/ 188 w 452"/>
                <a:gd name="T21" fmla="*/ 49 h 218"/>
                <a:gd name="T22" fmla="*/ 213 w 452"/>
                <a:gd name="T23" fmla="*/ 61 h 218"/>
                <a:gd name="T24" fmla="*/ 236 w 452"/>
                <a:gd name="T25" fmla="*/ 76 h 218"/>
                <a:gd name="T26" fmla="*/ 247 w 452"/>
                <a:gd name="T27" fmla="*/ 82 h 218"/>
                <a:gd name="T28" fmla="*/ 257 w 452"/>
                <a:gd name="T29" fmla="*/ 90 h 218"/>
                <a:gd name="T30" fmla="*/ 267 w 452"/>
                <a:gd name="T31" fmla="*/ 98 h 218"/>
                <a:gd name="T32" fmla="*/ 276 w 452"/>
                <a:gd name="T33" fmla="*/ 106 h 218"/>
                <a:gd name="T34" fmla="*/ 285 w 452"/>
                <a:gd name="T35" fmla="*/ 114 h 218"/>
                <a:gd name="T36" fmla="*/ 293 w 452"/>
                <a:gd name="T37" fmla="*/ 123 h 218"/>
                <a:gd name="T38" fmla="*/ 299 w 452"/>
                <a:gd name="T39" fmla="*/ 132 h 218"/>
                <a:gd name="T40" fmla="*/ 306 w 452"/>
                <a:gd name="T41" fmla="*/ 141 h 218"/>
                <a:gd name="T42" fmla="*/ 312 w 452"/>
                <a:gd name="T43" fmla="*/ 150 h 218"/>
                <a:gd name="T44" fmla="*/ 317 w 452"/>
                <a:gd name="T45" fmla="*/ 159 h 218"/>
                <a:gd name="T46" fmla="*/ 321 w 452"/>
                <a:gd name="T47" fmla="*/ 168 h 218"/>
                <a:gd name="T48" fmla="*/ 325 w 452"/>
                <a:gd name="T49" fmla="*/ 178 h 218"/>
                <a:gd name="T50" fmla="*/ 328 w 452"/>
                <a:gd name="T51" fmla="*/ 188 h 218"/>
                <a:gd name="T52" fmla="*/ 330 w 452"/>
                <a:gd name="T53" fmla="*/ 198 h 218"/>
                <a:gd name="T54" fmla="*/ 331 w 452"/>
                <a:gd name="T55" fmla="*/ 208 h 218"/>
                <a:gd name="T56" fmla="*/ 331 w 452"/>
                <a:gd name="T57" fmla="*/ 218 h 218"/>
                <a:gd name="T58" fmla="*/ 452 w 452"/>
                <a:gd name="T59" fmla="*/ 218 h 218"/>
                <a:gd name="T60" fmla="*/ 451 w 452"/>
                <a:gd name="T61" fmla="*/ 207 h 218"/>
                <a:gd name="T62" fmla="*/ 450 w 452"/>
                <a:gd name="T63" fmla="*/ 196 h 218"/>
                <a:gd name="T64" fmla="*/ 447 w 452"/>
                <a:gd name="T65" fmla="*/ 185 h 218"/>
                <a:gd name="T66" fmla="*/ 443 w 452"/>
                <a:gd name="T67" fmla="*/ 174 h 218"/>
                <a:gd name="T68" fmla="*/ 439 w 452"/>
                <a:gd name="T69" fmla="*/ 164 h 218"/>
                <a:gd name="T70" fmla="*/ 434 w 452"/>
                <a:gd name="T71" fmla="*/ 153 h 218"/>
                <a:gd name="T72" fmla="*/ 428 w 452"/>
                <a:gd name="T73" fmla="*/ 143 h 218"/>
                <a:gd name="T74" fmla="*/ 421 w 452"/>
                <a:gd name="T75" fmla="*/ 133 h 218"/>
                <a:gd name="T76" fmla="*/ 413 w 452"/>
                <a:gd name="T77" fmla="*/ 123 h 218"/>
                <a:gd name="T78" fmla="*/ 404 w 452"/>
                <a:gd name="T79" fmla="*/ 114 h 218"/>
                <a:gd name="T80" fmla="*/ 394 w 452"/>
                <a:gd name="T81" fmla="*/ 104 h 218"/>
                <a:gd name="T82" fmla="*/ 384 w 452"/>
                <a:gd name="T83" fmla="*/ 96 h 218"/>
                <a:gd name="T84" fmla="*/ 373 w 452"/>
                <a:gd name="T85" fmla="*/ 87 h 218"/>
                <a:gd name="T86" fmla="*/ 362 w 452"/>
                <a:gd name="T87" fmla="*/ 79 h 218"/>
                <a:gd name="T88" fmla="*/ 350 w 452"/>
                <a:gd name="T89" fmla="*/ 71 h 218"/>
                <a:gd name="T90" fmla="*/ 337 w 452"/>
                <a:gd name="T91" fmla="*/ 64 h 218"/>
                <a:gd name="T92" fmla="*/ 324 w 452"/>
                <a:gd name="T93" fmla="*/ 56 h 218"/>
                <a:gd name="T94" fmla="*/ 309 w 452"/>
                <a:gd name="T95" fmla="*/ 49 h 218"/>
                <a:gd name="T96" fmla="*/ 294 w 452"/>
                <a:gd name="T97" fmla="*/ 43 h 218"/>
                <a:gd name="T98" fmla="*/ 280 w 452"/>
                <a:gd name="T99" fmla="*/ 37 h 218"/>
                <a:gd name="T100" fmla="*/ 263 w 452"/>
                <a:gd name="T101" fmla="*/ 32 h 218"/>
                <a:gd name="T102" fmla="*/ 246 w 452"/>
                <a:gd name="T103" fmla="*/ 26 h 218"/>
                <a:gd name="T104" fmla="*/ 230 w 452"/>
                <a:gd name="T105" fmla="*/ 21 h 218"/>
                <a:gd name="T106" fmla="*/ 212 w 452"/>
                <a:gd name="T107" fmla="*/ 16 h 218"/>
                <a:gd name="T108" fmla="*/ 177 w 452"/>
                <a:gd name="T109" fmla="*/ 10 h 218"/>
                <a:gd name="T110" fmla="*/ 139 w 452"/>
                <a:gd name="T111" fmla="*/ 4 h 218"/>
                <a:gd name="T112" fmla="*/ 119 w 452"/>
                <a:gd name="T113" fmla="*/ 2 h 218"/>
                <a:gd name="T114" fmla="*/ 101 w 452"/>
                <a:gd name="T115" fmla="*/ 1 h 218"/>
                <a:gd name="T116" fmla="*/ 81 w 452"/>
                <a:gd name="T117" fmla="*/ 0 h 218"/>
                <a:gd name="T118" fmla="*/ 61 w 452"/>
                <a:gd name="T11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218">
                  <a:moveTo>
                    <a:pt x="61" y="0"/>
                  </a:moveTo>
                  <a:lnTo>
                    <a:pt x="45" y="0"/>
                  </a:lnTo>
                  <a:lnTo>
                    <a:pt x="30" y="1"/>
                  </a:lnTo>
                  <a:lnTo>
                    <a:pt x="16" y="1"/>
                  </a:lnTo>
                  <a:lnTo>
                    <a:pt x="0" y="2"/>
                  </a:lnTo>
                  <a:lnTo>
                    <a:pt x="35" y="6"/>
                  </a:lnTo>
                  <a:lnTo>
                    <a:pt x="69" y="12"/>
                  </a:lnTo>
                  <a:lnTo>
                    <a:pt x="101" y="18"/>
                  </a:lnTo>
                  <a:lnTo>
                    <a:pt x="132" y="27"/>
                  </a:lnTo>
                  <a:lnTo>
                    <a:pt x="160" y="37"/>
                  </a:lnTo>
                  <a:lnTo>
                    <a:pt x="188" y="49"/>
                  </a:lnTo>
                  <a:lnTo>
                    <a:pt x="213" y="61"/>
                  </a:lnTo>
                  <a:lnTo>
                    <a:pt x="236" y="76"/>
                  </a:lnTo>
                  <a:lnTo>
                    <a:pt x="247" y="82"/>
                  </a:lnTo>
                  <a:lnTo>
                    <a:pt x="257" y="90"/>
                  </a:lnTo>
                  <a:lnTo>
                    <a:pt x="267" y="98"/>
                  </a:lnTo>
                  <a:lnTo>
                    <a:pt x="276" y="106"/>
                  </a:lnTo>
                  <a:lnTo>
                    <a:pt x="285" y="114"/>
                  </a:lnTo>
                  <a:lnTo>
                    <a:pt x="293" y="123"/>
                  </a:lnTo>
                  <a:lnTo>
                    <a:pt x="299" y="132"/>
                  </a:lnTo>
                  <a:lnTo>
                    <a:pt x="306" y="141"/>
                  </a:lnTo>
                  <a:lnTo>
                    <a:pt x="312" y="150"/>
                  </a:lnTo>
                  <a:lnTo>
                    <a:pt x="317" y="159"/>
                  </a:lnTo>
                  <a:lnTo>
                    <a:pt x="321" y="168"/>
                  </a:lnTo>
                  <a:lnTo>
                    <a:pt x="325" y="178"/>
                  </a:lnTo>
                  <a:lnTo>
                    <a:pt x="328" y="188"/>
                  </a:lnTo>
                  <a:lnTo>
                    <a:pt x="330" y="198"/>
                  </a:lnTo>
                  <a:lnTo>
                    <a:pt x="331" y="208"/>
                  </a:lnTo>
                  <a:lnTo>
                    <a:pt x="331" y="218"/>
                  </a:lnTo>
                  <a:lnTo>
                    <a:pt x="452" y="218"/>
                  </a:lnTo>
                  <a:lnTo>
                    <a:pt x="451" y="207"/>
                  </a:lnTo>
                  <a:lnTo>
                    <a:pt x="450" y="196"/>
                  </a:lnTo>
                  <a:lnTo>
                    <a:pt x="447" y="185"/>
                  </a:lnTo>
                  <a:lnTo>
                    <a:pt x="443" y="174"/>
                  </a:lnTo>
                  <a:lnTo>
                    <a:pt x="439" y="164"/>
                  </a:lnTo>
                  <a:lnTo>
                    <a:pt x="434" y="153"/>
                  </a:lnTo>
                  <a:lnTo>
                    <a:pt x="428" y="143"/>
                  </a:lnTo>
                  <a:lnTo>
                    <a:pt x="421" y="133"/>
                  </a:lnTo>
                  <a:lnTo>
                    <a:pt x="413" y="123"/>
                  </a:lnTo>
                  <a:lnTo>
                    <a:pt x="404" y="114"/>
                  </a:lnTo>
                  <a:lnTo>
                    <a:pt x="394" y="104"/>
                  </a:lnTo>
                  <a:lnTo>
                    <a:pt x="384" y="96"/>
                  </a:lnTo>
                  <a:lnTo>
                    <a:pt x="373" y="87"/>
                  </a:lnTo>
                  <a:lnTo>
                    <a:pt x="362" y="79"/>
                  </a:lnTo>
                  <a:lnTo>
                    <a:pt x="350" y="71"/>
                  </a:lnTo>
                  <a:lnTo>
                    <a:pt x="337" y="64"/>
                  </a:lnTo>
                  <a:lnTo>
                    <a:pt x="324" y="56"/>
                  </a:lnTo>
                  <a:lnTo>
                    <a:pt x="309" y="49"/>
                  </a:lnTo>
                  <a:lnTo>
                    <a:pt x="294" y="43"/>
                  </a:lnTo>
                  <a:lnTo>
                    <a:pt x="280" y="37"/>
                  </a:lnTo>
                  <a:lnTo>
                    <a:pt x="263" y="32"/>
                  </a:lnTo>
                  <a:lnTo>
                    <a:pt x="246" y="26"/>
                  </a:lnTo>
                  <a:lnTo>
                    <a:pt x="230" y="21"/>
                  </a:lnTo>
                  <a:lnTo>
                    <a:pt x="212" y="16"/>
                  </a:lnTo>
                  <a:lnTo>
                    <a:pt x="177" y="10"/>
                  </a:lnTo>
                  <a:lnTo>
                    <a:pt x="139" y="4"/>
                  </a:lnTo>
                  <a:lnTo>
                    <a:pt x="119" y="2"/>
                  </a:lnTo>
                  <a:lnTo>
                    <a:pt x="101" y="1"/>
                  </a:lnTo>
                  <a:lnTo>
                    <a:pt x="81" y="0"/>
                  </a:lnTo>
                  <a:lnTo>
                    <a:pt x="6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92">
              <a:extLst>
                <a:ext uri="{FF2B5EF4-FFF2-40B4-BE49-F238E27FC236}">
                  <a16:creationId xmlns:a16="http://schemas.microsoft.com/office/drawing/2014/main" id="{4498EE87-94E8-80A6-AADE-3C9E5EAB3FE7}"/>
                </a:ext>
              </a:extLst>
            </p:cNvPr>
            <p:cNvSpPr>
              <a:spLocks/>
            </p:cNvSpPr>
            <p:nvPr/>
          </p:nvSpPr>
          <p:spPr bwMode="auto">
            <a:xfrm>
              <a:off x="12609734" y="4492150"/>
              <a:ext cx="5322423" cy="320038"/>
            </a:xfrm>
            <a:custGeom>
              <a:avLst/>
              <a:gdLst>
                <a:gd name="T0" fmla="*/ 9 w 13056"/>
                <a:gd name="T1" fmla="*/ 749 h 789"/>
                <a:gd name="T2" fmla="*/ 75 w 13056"/>
                <a:gd name="T3" fmla="*/ 669 h 789"/>
                <a:gd name="T4" fmla="*/ 205 w 13056"/>
                <a:gd name="T5" fmla="*/ 592 h 789"/>
                <a:gd name="T6" fmla="*/ 397 w 13056"/>
                <a:gd name="T7" fmla="*/ 518 h 789"/>
                <a:gd name="T8" fmla="*/ 644 w 13056"/>
                <a:gd name="T9" fmla="*/ 447 h 789"/>
                <a:gd name="T10" fmla="*/ 945 w 13056"/>
                <a:gd name="T11" fmla="*/ 380 h 789"/>
                <a:gd name="T12" fmla="*/ 1298 w 13056"/>
                <a:gd name="T13" fmla="*/ 317 h 789"/>
                <a:gd name="T14" fmla="*/ 1696 w 13056"/>
                <a:gd name="T15" fmla="*/ 258 h 789"/>
                <a:gd name="T16" fmla="*/ 2139 w 13056"/>
                <a:gd name="T17" fmla="*/ 205 h 789"/>
                <a:gd name="T18" fmla="*/ 2623 w 13056"/>
                <a:gd name="T19" fmla="*/ 157 h 789"/>
                <a:gd name="T20" fmla="*/ 3143 w 13056"/>
                <a:gd name="T21" fmla="*/ 115 h 789"/>
                <a:gd name="T22" fmla="*/ 3699 w 13056"/>
                <a:gd name="T23" fmla="*/ 78 h 789"/>
                <a:gd name="T24" fmla="*/ 4284 w 13056"/>
                <a:gd name="T25" fmla="*/ 49 h 789"/>
                <a:gd name="T26" fmla="*/ 4897 w 13056"/>
                <a:gd name="T27" fmla="*/ 25 h 789"/>
                <a:gd name="T28" fmla="*/ 5534 w 13056"/>
                <a:gd name="T29" fmla="*/ 10 h 789"/>
                <a:gd name="T30" fmla="*/ 6192 w 13056"/>
                <a:gd name="T31" fmla="*/ 1 h 789"/>
                <a:gd name="T32" fmla="*/ 6865 w 13056"/>
                <a:gd name="T33" fmla="*/ 1 h 789"/>
                <a:gd name="T34" fmla="*/ 7523 w 13056"/>
                <a:gd name="T35" fmla="*/ 10 h 789"/>
                <a:gd name="T36" fmla="*/ 8160 w 13056"/>
                <a:gd name="T37" fmla="*/ 25 h 789"/>
                <a:gd name="T38" fmla="*/ 8773 w 13056"/>
                <a:gd name="T39" fmla="*/ 49 h 789"/>
                <a:gd name="T40" fmla="*/ 9359 w 13056"/>
                <a:gd name="T41" fmla="*/ 78 h 789"/>
                <a:gd name="T42" fmla="*/ 9913 w 13056"/>
                <a:gd name="T43" fmla="*/ 115 h 789"/>
                <a:gd name="T44" fmla="*/ 10434 w 13056"/>
                <a:gd name="T45" fmla="*/ 157 h 789"/>
                <a:gd name="T46" fmla="*/ 10918 w 13056"/>
                <a:gd name="T47" fmla="*/ 205 h 789"/>
                <a:gd name="T48" fmla="*/ 11361 w 13056"/>
                <a:gd name="T49" fmla="*/ 258 h 789"/>
                <a:gd name="T50" fmla="*/ 11759 w 13056"/>
                <a:gd name="T51" fmla="*/ 317 h 789"/>
                <a:gd name="T52" fmla="*/ 12112 w 13056"/>
                <a:gd name="T53" fmla="*/ 380 h 789"/>
                <a:gd name="T54" fmla="*/ 12412 w 13056"/>
                <a:gd name="T55" fmla="*/ 447 h 789"/>
                <a:gd name="T56" fmla="*/ 12661 w 13056"/>
                <a:gd name="T57" fmla="*/ 518 h 789"/>
                <a:gd name="T58" fmla="*/ 12851 w 13056"/>
                <a:gd name="T59" fmla="*/ 592 h 789"/>
                <a:gd name="T60" fmla="*/ 12981 w 13056"/>
                <a:gd name="T61" fmla="*/ 669 h 789"/>
                <a:gd name="T62" fmla="*/ 13048 w 13056"/>
                <a:gd name="T63" fmla="*/ 749 h 789"/>
                <a:gd name="T64" fmla="*/ 0 w 13056"/>
                <a:gd name="T65" fmla="*/ 789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56" h="789">
                  <a:moveTo>
                    <a:pt x="0" y="789"/>
                  </a:moveTo>
                  <a:lnTo>
                    <a:pt x="9" y="749"/>
                  </a:lnTo>
                  <a:lnTo>
                    <a:pt x="34" y="709"/>
                  </a:lnTo>
                  <a:lnTo>
                    <a:pt x="75" y="669"/>
                  </a:lnTo>
                  <a:lnTo>
                    <a:pt x="133" y="630"/>
                  </a:lnTo>
                  <a:lnTo>
                    <a:pt x="205" y="592"/>
                  </a:lnTo>
                  <a:lnTo>
                    <a:pt x="294" y="554"/>
                  </a:lnTo>
                  <a:lnTo>
                    <a:pt x="397" y="518"/>
                  </a:lnTo>
                  <a:lnTo>
                    <a:pt x="514" y="482"/>
                  </a:lnTo>
                  <a:lnTo>
                    <a:pt x="644" y="447"/>
                  </a:lnTo>
                  <a:lnTo>
                    <a:pt x="789" y="413"/>
                  </a:lnTo>
                  <a:lnTo>
                    <a:pt x="945" y="380"/>
                  </a:lnTo>
                  <a:lnTo>
                    <a:pt x="1115" y="348"/>
                  </a:lnTo>
                  <a:lnTo>
                    <a:pt x="1298" y="317"/>
                  </a:lnTo>
                  <a:lnTo>
                    <a:pt x="1491" y="287"/>
                  </a:lnTo>
                  <a:lnTo>
                    <a:pt x="1696" y="258"/>
                  </a:lnTo>
                  <a:lnTo>
                    <a:pt x="1913" y="232"/>
                  </a:lnTo>
                  <a:lnTo>
                    <a:pt x="2139" y="205"/>
                  </a:lnTo>
                  <a:lnTo>
                    <a:pt x="2376" y="180"/>
                  </a:lnTo>
                  <a:lnTo>
                    <a:pt x="2623" y="157"/>
                  </a:lnTo>
                  <a:lnTo>
                    <a:pt x="2878" y="135"/>
                  </a:lnTo>
                  <a:lnTo>
                    <a:pt x="3143" y="115"/>
                  </a:lnTo>
                  <a:lnTo>
                    <a:pt x="3417" y="96"/>
                  </a:lnTo>
                  <a:lnTo>
                    <a:pt x="3699" y="78"/>
                  </a:lnTo>
                  <a:lnTo>
                    <a:pt x="3988" y="63"/>
                  </a:lnTo>
                  <a:lnTo>
                    <a:pt x="4284" y="49"/>
                  </a:lnTo>
                  <a:lnTo>
                    <a:pt x="4588" y="36"/>
                  </a:lnTo>
                  <a:lnTo>
                    <a:pt x="4897" y="25"/>
                  </a:lnTo>
                  <a:lnTo>
                    <a:pt x="5213" y="17"/>
                  </a:lnTo>
                  <a:lnTo>
                    <a:pt x="5534" y="10"/>
                  </a:lnTo>
                  <a:lnTo>
                    <a:pt x="5861" y="4"/>
                  </a:lnTo>
                  <a:lnTo>
                    <a:pt x="6192" y="1"/>
                  </a:lnTo>
                  <a:lnTo>
                    <a:pt x="6528" y="0"/>
                  </a:lnTo>
                  <a:lnTo>
                    <a:pt x="6865" y="1"/>
                  </a:lnTo>
                  <a:lnTo>
                    <a:pt x="7196" y="4"/>
                  </a:lnTo>
                  <a:lnTo>
                    <a:pt x="7523" y="10"/>
                  </a:lnTo>
                  <a:lnTo>
                    <a:pt x="7844" y="17"/>
                  </a:lnTo>
                  <a:lnTo>
                    <a:pt x="8160" y="25"/>
                  </a:lnTo>
                  <a:lnTo>
                    <a:pt x="8469" y="36"/>
                  </a:lnTo>
                  <a:lnTo>
                    <a:pt x="8773" y="49"/>
                  </a:lnTo>
                  <a:lnTo>
                    <a:pt x="9069" y="63"/>
                  </a:lnTo>
                  <a:lnTo>
                    <a:pt x="9359" y="78"/>
                  </a:lnTo>
                  <a:lnTo>
                    <a:pt x="9640" y="96"/>
                  </a:lnTo>
                  <a:lnTo>
                    <a:pt x="9913" y="115"/>
                  </a:lnTo>
                  <a:lnTo>
                    <a:pt x="10178" y="135"/>
                  </a:lnTo>
                  <a:lnTo>
                    <a:pt x="10434" y="157"/>
                  </a:lnTo>
                  <a:lnTo>
                    <a:pt x="10680" y="180"/>
                  </a:lnTo>
                  <a:lnTo>
                    <a:pt x="10918" y="205"/>
                  </a:lnTo>
                  <a:lnTo>
                    <a:pt x="11144" y="232"/>
                  </a:lnTo>
                  <a:lnTo>
                    <a:pt x="11361" y="258"/>
                  </a:lnTo>
                  <a:lnTo>
                    <a:pt x="11566" y="287"/>
                  </a:lnTo>
                  <a:lnTo>
                    <a:pt x="11759" y="317"/>
                  </a:lnTo>
                  <a:lnTo>
                    <a:pt x="11942" y="348"/>
                  </a:lnTo>
                  <a:lnTo>
                    <a:pt x="12112" y="380"/>
                  </a:lnTo>
                  <a:lnTo>
                    <a:pt x="12269" y="413"/>
                  </a:lnTo>
                  <a:lnTo>
                    <a:pt x="12412" y="447"/>
                  </a:lnTo>
                  <a:lnTo>
                    <a:pt x="12544" y="482"/>
                  </a:lnTo>
                  <a:lnTo>
                    <a:pt x="12661" y="518"/>
                  </a:lnTo>
                  <a:lnTo>
                    <a:pt x="12763" y="554"/>
                  </a:lnTo>
                  <a:lnTo>
                    <a:pt x="12851" y="592"/>
                  </a:lnTo>
                  <a:lnTo>
                    <a:pt x="12923" y="630"/>
                  </a:lnTo>
                  <a:lnTo>
                    <a:pt x="12981" y="669"/>
                  </a:lnTo>
                  <a:lnTo>
                    <a:pt x="13023" y="709"/>
                  </a:lnTo>
                  <a:lnTo>
                    <a:pt x="13048" y="749"/>
                  </a:lnTo>
                  <a:lnTo>
                    <a:pt x="13056" y="789"/>
                  </a:lnTo>
                  <a:lnTo>
                    <a:pt x="0" y="789"/>
                  </a:lnTo>
                  <a:close/>
                </a:path>
              </a:pathLst>
            </a:custGeom>
            <a:solidFill>
              <a:srgbClr val="79C1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93">
              <a:extLst>
                <a:ext uri="{FF2B5EF4-FFF2-40B4-BE49-F238E27FC236}">
                  <a16:creationId xmlns:a16="http://schemas.microsoft.com/office/drawing/2014/main" id="{14C79A1B-6707-F3FC-59DE-067C5A1BA85B}"/>
                </a:ext>
              </a:extLst>
            </p:cNvPr>
            <p:cNvSpPr>
              <a:spLocks noChangeArrowheads="1"/>
            </p:cNvSpPr>
            <p:nvPr/>
          </p:nvSpPr>
          <p:spPr bwMode="auto">
            <a:xfrm>
              <a:off x="12022657" y="4914113"/>
              <a:ext cx="927501" cy="24462"/>
            </a:xfrm>
            <a:prstGeom prst="rect">
              <a:avLst/>
            </a:prstGeom>
            <a:solidFill>
              <a:srgbClr val="6D6E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94">
              <a:extLst>
                <a:ext uri="{FF2B5EF4-FFF2-40B4-BE49-F238E27FC236}">
                  <a16:creationId xmlns:a16="http://schemas.microsoft.com/office/drawing/2014/main" id="{CC4ACC9E-4AED-CCB9-3EFF-40ED75E7F3AF}"/>
                </a:ext>
              </a:extLst>
            </p:cNvPr>
            <p:cNvSpPr>
              <a:spLocks/>
            </p:cNvSpPr>
            <p:nvPr/>
          </p:nvSpPr>
          <p:spPr bwMode="auto">
            <a:xfrm>
              <a:off x="12022657" y="4828497"/>
              <a:ext cx="927501" cy="89692"/>
            </a:xfrm>
            <a:custGeom>
              <a:avLst/>
              <a:gdLst>
                <a:gd name="T0" fmla="*/ 2257 w 2278"/>
                <a:gd name="T1" fmla="*/ 195 h 224"/>
                <a:gd name="T2" fmla="*/ 2267 w 2278"/>
                <a:gd name="T3" fmla="*/ 201 h 224"/>
                <a:gd name="T4" fmla="*/ 2274 w 2278"/>
                <a:gd name="T5" fmla="*/ 206 h 224"/>
                <a:gd name="T6" fmla="*/ 2276 w 2278"/>
                <a:gd name="T7" fmla="*/ 208 h 224"/>
                <a:gd name="T8" fmla="*/ 2277 w 2278"/>
                <a:gd name="T9" fmla="*/ 212 h 224"/>
                <a:gd name="T10" fmla="*/ 2278 w 2278"/>
                <a:gd name="T11" fmla="*/ 214 h 224"/>
                <a:gd name="T12" fmla="*/ 2278 w 2278"/>
                <a:gd name="T13" fmla="*/ 215 h 224"/>
                <a:gd name="T14" fmla="*/ 2277 w 2278"/>
                <a:gd name="T15" fmla="*/ 217 h 224"/>
                <a:gd name="T16" fmla="*/ 2276 w 2278"/>
                <a:gd name="T17" fmla="*/ 219 h 224"/>
                <a:gd name="T18" fmla="*/ 2274 w 2278"/>
                <a:gd name="T19" fmla="*/ 220 h 224"/>
                <a:gd name="T20" fmla="*/ 2270 w 2278"/>
                <a:gd name="T21" fmla="*/ 222 h 224"/>
                <a:gd name="T22" fmla="*/ 2261 w 2278"/>
                <a:gd name="T23" fmla="*/ 224 h 224"/>
                <a:gd name="T24" fmla="*/ 2249 w 2278"/>
                <a:gd name="T25" fmla="*/ 224 h 224"/>
                <a:gd name="T26" fmla="*/ 27 w 2278"/>
                <a:gd name="T27" fmla="*/ 224 h 224"/>
                <a:gd name="T28" fmla="*/ 16 w 2278"/>
                <a:gd name="T29" fmla="*/ 224 h 224"/>
                <a:gd name="T30" fmla="*/ 7 w 2278"/>
                <a:gd name="T31" fmla="*/ 222 h 224"/>
                <a:gd name="T32" fmla="*/ 4 w 2278"/>
                <a:gd name="T33" fmla="*/ 220 h 224"/>
                <a:gd name="T34" fmla="*/ 2 w 2278"/>
                <a:gd name="T35" fmla="*/ 219 h 224"/>
                <a:gd name="T36" fmla="*/ 0 w 2278"/>
                <a:gd name="T37" fmla="*/ 217 h 224"/>
                <a:gd name="T38" fmla="*/ 0 w 2278"/>
                <a:gd name="T39" fmla="*/ 215 h 224"/>
                <a:gd name="T40" fmla="*/ 0 w 2278"/>
                <a:gd name="T41" fmla="*/ 214 h 224"/>
                <a:gd name="T42" fmla="*/ 0 w 2278"/>
                <a:gd name="T43" fmla="*/ 212 h 224"/>
                <a:gd name="T44" fmla="*/ 2 w 2278"/>
                <a:gd name="T45" fmla="*/ 208 h 224"/>
                <a:gd name="T46" fmla="*/ 4 w 2278"/>
                <a:gd name="T47" fmla="*/ 206 h 224"/>
                <a:gd name="T48" fmla="*/ 11 w 2278"/>
                <a:gd name="T49" fmla="*/ 201 h 224"/>
                <a:gd name="T50" fmla="*/ 21 w 2278"/>
                <a:gd name="T51" fmla="*/ 195 h 224"/>
                <a:gd name="T52" fmla="*/ 352 w 2278"/>
                <a:gd name="T53" fmla="*/ 28 h 224"/>
                <a:gd name="T54" fmla="*/ 364 w 2278"/>
                <a:gd name="T55" fmla="*/ 22 h 224"/>
                <a:gd name="T56" fmla="*/ 379 w 2278"/>
                <a:gd name="T57" fmla="*/ 17 h 224"/>
                <a:gd name="T58" fmla="*/ 394 w 2278"/>
                <a:gd name="T59" fmla="*/ 12 h 224"/>
                <a:gd name="T60" fmla="*/ 411 w 2278"/>
                <a:gd name="T61" fmla="*/ 7 h 224"/>
                <a:gd name="T62" fmla="*/ 427 w 2278"/>
                <a:gd name="T63" fmla="*/ 4 h 224"/>
                <a:gd name="T64" fmla="*/ 444 w 2278"/>
                <a:gd name="T65" fmla="*/ 2 h 224"/>
                <a:gd name="T66" fmla="*/ 458 w 2278"/>
                <a:gd name="T67" fmla="*/ 0 h 224"/>
                <a:gd name="T68" fmla="*/ 472 w 2278"/>
                <a:gd name="T69" fmla="*/ 0 h 224"/>
                <a:gd name="T70" fmla="*/ 1804 w 2278"/>
                <a:gd name="T71" fmla="*/ 0 h 224"/>
                <a:gd name="T72" fmla="*/ 1819 w 2278"/>
                <a:gd name="T73" fmla="*/ 0 h 224"/>
                <a:gd name="T74" fmla="*/ 1834 w 2278"/>
                <a:gd name="T75" fmla="*/ 2 h 224"/>
                <a:gd name="T76" fmla="*/ 1850 w 2278"/>
                <a:gd name="T77" fmla="*/ 4 h 224"/>
                <a:gd name="T78" fmla="*/ 1866 w 2278"/>
                <a:gd name="T79" fmla="*/ 7 h 224"/>
                <a:gd name="T80" fmla="*/ 1883 w 2278"/>
                <a:gd name="T81" fmla="*/ 12 h 224"/>
                <a:gd name="T82" fmla="*/ 1898 w 2278"/>
                <a:gd name="T83" fmla="*/ 17 h 224"/>
                <a:gd name="T84" fmla="*/ 1913 w 2278"/>
                <a:gd name="T85" fmla="*/ 22 h 224"/>
                <a:gd name="T86" fmla="*/ 1926 w 2278"/>
                <a:gd name="T87" fmla="*/ 28 h 224"/>
                <a:gd name="T88" fmla="*/ 2257 w 2278"/>
                <a:gd name="T89" fmla="*/ 19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78" h="224">
                  <a:moveTo>
                    <a:pt x="2257" y="195"/>
                  </a:moveTo>
                  <a:lnTo>
                    <a:pt x="2267" y="201"/>
                  </a:lnTo>
                  <a:lnTo>
                    <a:pt x="2274" y="206"/>
                  </a:lnTo>
                  <a:lnTo>
                    <a:pt x="2276" y="208"/>
                  </a:lnTo>
                  <a:lnTo>
                    <a:pt x="2277" y="212"/>
                  </a:lnTo>
                  <a:lnTo>
                    <a:pt x="2278" y="214"/>
                  </a:lnTo>
                  <a:lnTo>
                    <a:pt x="2278" y="215"/>
                  </a:lnTo>
                  <a:lnTo>
                    <a:pt x="2277" y="217"/>
                  </a:lnTo>
                  <a:lnTo>
                    <a:pt x="2276" y="219"/>
                  </a:lnTo>
                  <a:lnTo>
                    <a:pt x="2274" y="220"/>
                  </a:lnTo>
                  <a:lnTo>
                    <a:pt x="2270" y="222"/>
                  </a:lnTo>
                  <a:lnTo>
                    <a:pt x="2261" y="224"/>
                  </a:lnTo>
                  <a:lnTo>
                    <a:pt x="2249" y="224"/>
                  </a:lnTo>
                  <a:lnTo>
                    <a:pt x="27" y="224"/>
                  </a:lnTo>
                  <a:lnTo>
                    <a:pt x="16" y="224"/>
                  </a:lnTo>
                  <a:lnTo>
                    <a:pt x="7" y="222"/>
                  </a:lnTo>
                  <a:lnTo>
                    <a:pt x="4" y="220"/>
                  </a:lnTo>
                  <a:lnTo>
                    <a:pt x="2" y="219"/>
                  </a:lnTo>
                  <a:lnTo>
                    <a:pt x="0" y="217"/>
                  </a:lnTo>
                  <a:lnTo>
                    <a:pt x="0" y="215"/>
                  </a:lnTo>
                  <a:lnTo>
                    <a:pt x="0" y="214"/>
                  </a:lnTo>
                  <a:lnTo>
                    <a:pt x="0" y="212"/>
                  </a:lnTo>
                  <a:lnTo>
                    <a:pt x="2" y="208"/>
                  </a:lnTo>
                  <a:lnTo>
                    <a:pt x="4" y="206"/>
                  </a:lnTo>
                  <a:lnTo>
                    <a:pt x="11" y="201"/>
                  </a:lnTo>
                  <a:lnTo>
                    <a:pt x="21" y="195"/>
                  </a:lnTo>
                  <a:lnTo>
                    <a:pt x="352" y="28"/>
                  </a:lnTo>
                  <a:lnTo>
                    <a:pt x="364" y="22"/>
                  </a:lnTo>
                  <a:lnTo>
                    <a:pt x="379" y="17"/>
                  </a:lnTo>
                  <a:lnTo>
                    <a:pt x="394" y="12"/>
                  </a:lnTo>
                  <a:lnTo>
                    <a:pt x="411" y="7"/>
                  </a:lnTo>
                  <a:lnTo>
                    <a:pt x="427" y="4"/>
                  </a:lnTo>
                  <a:lnTo>
                    <a:pt x="444" y="2"/>
                  </a:lnTo>
                  <a:lnTo>
                    <a:pt x="458" y="0"/>
                  </a:lnTo>
                  <a:lnTo>
                    <a:pt x="472" y="0"/>
                  </a:lnTo>
                  <a:lnTo>
                    <a:pt x="1804" y="0"/>
                  </a:lnTo>
                  <a:lnTo>
                    <a:pt x="1819" y="0"/>
                  </a:lnTo>
                  <a:lnTo>
                    <a:pt x="1834" y="2"/>
                  </a:lnTo>
                  <a:lnTo>
                    <a:pt x="1850" y="4"/>
                  </a:lnTo>
                  <a:lnTo>
                    <a:pt x="1866" y="7"/>
                  </a:lnTo>
                  <a:lnTo>
                    <a:pt x="1883" y="12"/>
                  </a:lnTo>
                  <a:lnTo>
                    <a:pt x="1898" y="17"/>
                  </a:lnTo>
                  <a:lnTo>
                    <a:pt x="1913" y="22"/>
                  </a:lnTo>
                  <a:lnTo>
                    <a:pt x="1926" y="28"/>
                  </a:lnTo>
                  <a:lnTo>
                    <a:pt x="2257" y="195"/>
                  </a:lnTo>
                  <a:close/>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97">
              <a:extLst>
                <a:ext uri="{FF2B5EF4-FFF2-40B4-BE49-F238E27FC236}">
                  <a16:creationId xmlns:a16="http://schemas.microsoft.com/office/drawing/2014/main" id="{3078D426-FB17-20EF-5DAC-2018BC3B8528}"/>
                </a:ext>
              </a:extLst>
            </p:cNvPr>
            <p:cNvSpPr>
              <a:spLocks/>
            </p:cNvSpPr>
            <p:nvPr/>
          </p:nvSpPr>
          <p:spPr bwMode="auto">
            <a:xfrm>
              <a:off x="12032849" y="4632805"/>
              <a:ext cx="905077" cy="36692"/>
            </a:xfrm>
            <a:custGeom>
              <a:avLst/>
              <a:gdLst>
                <a:gd name="T0" fmla="*/ 2222 w 2222"/>
                <a:gd name="T1" fmla="*/ 0 h 91"/>
                <a:gd name="T2" fmla="*/ 0 w 2222"/>
                <a:gd name="T3" fmla="*/ 0 h 91"/>
                <a:gd name="T4" fmla="*/ 63 w 2222"/>
                <a:gd name="T5" fmla="*/ 91 h 91"/>
                <a:gd name="T6" fmla="*/ 2159 w 2222"/>
                <a:gd name="T7" fmla="*/ 91 h 91"/>
                <a:gd name="T8" fmla="*/ 2222 w 2222"/>
                <a:gd name="T9" fmla="*/ 0 h 91"/>
              </a:gdLst>
              <a:ahLst/>
              <a:cxnLst>
                <a:cxn ang="0">
                  <a:pos x="T0" y="T1"/>
                </a:cxn>
                <a:cxn ang="0">
                  <a:pos x="T2" y="T3"/>
                </a:cxn>
                <a:cxn ang="0">
                  <a:pos x="T4" y="T5"/>
                </a:cxn>
                <a:cxn ang="0">
                  <a:pos x="T6" y="T7"/>
                </a:cxn>
                <a:cxn ang="0">
                  <a:pos x="T8" y="T9"/>
                </a:cxn>
              </a:cxnLst>
              <a:rect l="0" t="0" r="r" b="b"/>
              <a:pathLst>
                <a:path w="2222" h="91">
                  <a:moveTo>
                    <a:pt x="2222" y="0"/>
                  </a:moveTo>
                  <a:lnTo>
                    <a:pt x="0" y="0"/>
                  </a:lnTo>
                  <a:lnTo>
                    <a:pt x="63" y="91"/>
                  </a:lnTo>
                  <a:lnTo>
                    <a:pt x="2159" y="91"/>
                  </a:lnTo>
                  <a:lnTo>
                    <a:pt x="2222" y="0"/>
                  </a:lnTo>
                  <a:close/>
                </a:path>
              </a:pathLst>
            </a:custGeom>
            <a:solidFill>
              <a:srgbClr val="93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99">
              <a:extLst>
                <a:ext uri="{FF2B5EF4-FFF2-40B4-BE49-F238E27FC236}">
                  <a16:creationId xmlns:a16="http://schemas.microsoft.com/office/drawing/2014/main" id="{FE6D47C0-3FB8-9820-5D36-D19FDD25BC94}"/>
                </a:ext>
              </a:extLst>
            </p:cNvPr>
            <p:cNvSpPr>
              <a:spLocks/>
            </p:cNvSpPr>
            <p:nvPr/>
          </p:nvSpPr>
          <p:spPr bwMode="auto">
            <a:xfrm>
              <a:off x="12316195" y="4345381"/>
              <a:ext cx="159000" cy="87653"/>
            </a:xfrm>
            <a:custGeom>
              <a:avLst/>
              <a:gdLst>
                <a:gd name="T0" fmla="*/ 393 w 393"/>
                <a:gd name="T1" fmla="*/ 216 h 216"/>
                <a:gd name="T2" fmla="*/ 393 w 393"/>
                <a:gd name="T3" fmla="*/ 0 h 216"/>
                <a:gd name="T4" fmla="*/ 45 w 393"/>
                <a:gd name="T5" fmla="*/ 0 h 216"/>
                <a:gd name="T6" fmla="*/ 0 w 393"/>
                <a:gd name="T7" fmla="*/ 216 h 216"/>
                <a:gd name="T8" fmla="*/ 393 w 393"/>
                <a:gd name="T9" fmla="*/ 216 h 216"/>
              </a:gdLst>
              <a:ahLst/>
              <a:cxnLst>
                <a:cxn ang="0">
                  <a:pos x="T0" y="T1"/>
                </a:cxn>
                <a:cxn ang="0">
                  <a:pos x="T2" y="T3"/>
                </a:cxn>
                <a:cxn ang="0">
                  <a:pos x="T4" y="T5"/>
                </a:cxn>
                <a:cxn ang="0">
                  <a:pos x="T6" y="T7"/>
                </a:cxn>
                <a:cxn ang="0">
                  <a:pos x="T8" y="T9"/>
                </a:cxn>
              </a:cxnLst>
              <a:rect l="0" t="0" r="r" b="b"/>
              <a:pathLst>
                <a:path w="393" h="216">
                  <a:moveTo>
                    <a:pt x="393" y="216"/>
                  </a:moveTo>
                  <a:lnTo>
                    <a:pt x="393" y="0"/>
                  </a:lnTo>
                  <a:lnTo>
                    <a:pt x="45" y="0"/>
                  </a:lnTo>
                  <a:lnTo>
                    <a:pt x="0" y="216"/>
                  </a:lnTo>
                  <a:lnTo>
                    <a:pt x="393" y="216"/>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100">
              <a:extLst>
                <a:ext uri="{FF2B5EF4-FFF2-40B4-BE49-F238E27FC236}">
                  <a16:creationId xmlns:a16="http://schemas.microsoft.com/office/drawing/2014/main" id="{69851745-8287-5AF9-9351-2DE8AAD7C809}"/>
                </a:ext>
              </a:extLst>
            </p:cNvPr>
            <p:cNvSpPr>
              <a:spLocks/>
            </p:cNvSpPr>
            <p:nvPr/>
          </p:nvSpPr>
          <p:spPr bwMode="auto">
            <a:xfrm>
              <a:off x="12497618" y="4263843"/>
              <a:ext cx="138615" cy="61154"/>
            </a:xfrm>
            <a:custGeom>
              <a:avLst/>
              <a:gdLst>
                <a:gd name="T0" fmla="*/ 0 w 343"/>
                <a:gd name="T1" fmla="*/ 150 h 150"/>
                <a:gd name="T2" fmla="*/ 343 w 343"/>
                <a:gd name="T3" fmla="*/ 150 h 150"/>
                <a:gd name="T4" fmla="*/ 312 w 343"/>
                <a:gd name="T5" fmla="*/ 0 h 150"/>
                <a:gd name="T6" fmla="*/ 0 w 343"/>
                <a:gd name="T7" fmla="*/ 0 h 150"/>
                <a:gd name="T8" fmla="*/ 0 w 343"/>
                <a:gd name="T9" fmla="*/ 150 h 150"/>
              </a:gdLst>
              <a:ahLst/>
              <a:cxnLst>
                <a:cxn ang="0">
                  <a:pos x="T0" y="T1"/>
                </a:cxn>
                <a:cxn ang="0">
                  <a:pos x="T2" y="T3"/>
                </a:cxn>
                <a:cxn ang="0">
                  <a:pos x="T4" y="T5"/>
                </a:cxn>
                <a:cxn ang="0">
                  <a:pos x="T6" y="T7"/>
                </a:cxn>
                <a:cxn ang="0">
                  <a:pos x="T8" y="T9"/>
                </a:cxn>
              </a:cxnLst>
              <a:rect l="0" t="0" r="r" b="b"/>
              <a:pathLst>
                <a:path w="343" h="150">
                  <a:moveTo>
                    <a:pt x="0" y="150"/>
                  </a:moveTo>
                  <a:lnTo>
                    <a:pt x="343" y="150"/>
                  </a:lnTo>
                  <a:lnTo>
                    <a:pt x="312" y="0"/>
                  </a:lnTo>
                  <a:lnTo>
                    <a:pt x="0" y="0"/>
                  </a:lnTo>
                  <a:lnTo>
                    <a:pt x="0" y="15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101">
              <a:extLst>
                <a:ext uri="{FF2B5EF4-FFF2-40B4-BE49-F238E27FC236}">
                  <a16:creationId xmlns:a16="http://schemas.microsoft.com/office/drawing/2014/main" id="{2578FE8E-CCA9-4662-FE98-17F72B78A5C0}"/>
                </a:ext>
              </a:extLst>
            </p:cNvPr>
            <p:cNvSpPr>
              <a:spLocks/>
            </p:cNvSpPr>
            <p:nvPr/>
          </p:nvSpPr>
          <p:spPr bwMode="auto">
            <a:xfrm>
              <a:off x="12285618" y="4453420"/>
              <a:ext cx="189578" cy="126385"/>
            </a:xfrm>
            <a:custGeom>
              <a:avLst/>
              <a:gdLst>
                <a:gd name="T0" fmla="*/ 468 w 468"/>
                <a:gd name="T1" fmla="*/ 306 h 306"/>
                <a:gd name="T2" fmla="*/ 468 w 468"/>
                <a:gd name="T3" fmla="*/ 0 h 306"/>
                <a:gd name="T4" fmla="*/ 64 w 468"/>
                <a:gd name="T5" fmla="*/ 0 h 306"/>
                <a:gd name="T6" fmla="*/ 0 w 468"/>
                <a:gd name="T7" fmla="*/ 306 h 306"/>
                <a:gd name="T8" fmla="*/ 468 w 468"/>
                <a:gd name="T9" fmla="*/ 306 h 306"/>
              </a:gdLst>
              <a:ahLst/>
              <a:cxnLst>
                <a:cxn ang="0">
                  <a:pos x="T0" y="T1"/>
                </a:cxn>
                <a:cxn ang="0">
                  <a:pos x="T2" y="T3"/>
                </a:cxn>
                <a:cxn ang="0">
                  <a:pos x="T4" y="T5"/>
                </a:cxn>
                <a:cxn ang="0">
                  <a:pos x="T6" y="T7"/>
                </a:cxn>
                <a:cxn ang="0">
                  <a:pos x="T8" y="T9"/>
                </a:cxn>
              </a:cxnLst>
              <a:rect l="0" t="0" r="r" b="b"/>
              <a:pathLst>
                <a:path w="468" h="306">
                  <a:moveTo>
                    <a:pt x="468" y="306"/>
                  </a:moveTo>
                  <a:lnTo>
                    <a:pt x="468" y="0"/>
                  </a:lnTo>
                  <a:lnTo>
                    <a:pt x="64" y="0"/>
                  </a:lnTo>
                  <a:lnTo>
                    <a:pt x="0" y="306"/>
                  </a:lnTo>
                  <a:lnTo>
                    <a:pt x="468" y="306"/>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102">
              <a:extLst>
                <a:ext uri="{FF2B5EF4-FFF2-40B4-BE49-F238E27FC236}">
                  <a16:creationId xmlns:a16="http://schemas.microsoft.com/office/drawing/2014/main" id="{B00CA115-F07A-A2D4-87F1-8D3FE487C341}"/>
                </a:ext>
              </a:extLst>
            </p:cNvPr>
            <p:cNvSpPr>
              <a:spLocks/>
            </p:cNvSpPr>
            <p:nvPr/>
          </p:nvSpPr>
          <p:spPr bwMode="auto">
            <a:xfrm>
              <a:off x="12136811" y="4345381"/>
              <a:ext cx="175308" cy="87653"/>
            </a:xfrm>
            <a:custGeom>
              <a:avLst/>
              <a:gdLst>
                <a:gd name="T0" fmla="*/ 93 w 429"/>
                <a:gd name="T1" fmla="*/ 0 h 216"/>
                <a:gd name="T2" fmla="*/ 0 w 429"/>
                <a:gd name="T3" fmla="*/ 216 h 216"/>
                <a:gd name="T4" fmla="*/ 385 w 429"/>
                <a:gd name="T5" fmla="*/ 216 h 216"/>
                <a:gd name="T6" fmla="*/ 429 w 429"/>
                <a:gd name="T7" fmla="*/ 0 h 216"/>
                <a:gd name="T8" fmla="*/ 93 w 429"/>
                <a:gd name="T9" fmla="*/ 0 h 216"/>
              </a:gdLst>
              <a:ahLst/>
              <a:cxnLst>
                <a:cxn ang="0">
                  <a:pos x="T0" y="T1"/>
                </a:cxn>
                <a:cxn ang="0">
                  <a:pos x="T2" y="T3"/>
                </a:cxn>
                <a:cxn ang="0">
                  <a:pos x="T4" y="T5"/>
                </a:cxn>
                <a:cxn ang="0">
                  <a:pos x="T6" y="T7"/>
                </a:cxn>
                <a:cxn ang="0">
                  <a:pos x="T8" y="T9"/>
                </a:cxn>
              </a:cxnLst>
              <a:rect l="0" t="0" r="r" b="b"/>
              <a:pathLst>
                <a:path w="429" h="216">
                  <a:moveTo>
                    <a:pt x="93" y="0"/>
                  </a:moveTo>
                  <a:lnTo>
                    <a:pt x="0" y="216"/>
                  </a:lnTo>
                  <a:lnTo>
                    <a:pt x="385" y="216"/>
                  </a:lnTo>
                  <a:lnTo>
                    <a:pt x="429" y="0"/>
                  </a:lnTo>
                  <a:lnTo>
                    <a:pt x="93"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103">
              <a:extLst>
                <a:ext uri="{FF2B5EF4-FFF2-40B4-BE49-F238E27FC236}">
                  <a16:creationId xmlns:a16="http://schemas.microsoft.com/office/drawing/2014/main" id="{21668615-96FF-49B4-9133-877266B4D32D}"/>
                </a:ext>
              </a:extLst>
            </p:cNvPr>
            <p:cNvSpPr>
              <a:spLocks/>
            </p:cNvSpPr>
            <p:nvPr/>
          </p:nvSpPr>
          <p:spPr bwMode="auto">
            <a:xfrm>
              <a:off x="12338618" y="4263843"/>
              <a:ext cx="136578" cy="61154"/>
            </a:xfrm>
            <a:custGeom>
              <a:avLst/>
              <a:gdLst>
                <a:gd name="T0" fmla="*/ 337 w 337"/>
                <a:gd name="T1" fmla="*/ 0 h 150"/>
                <a:gd name="T2" fmla="*/ 31 w 337"/>
                <a:gd name="T3" fmla="*/ 0 h 150"/>
                <a:gd name="T4" fmla="*/ 0 w 337"/>
                <a:gd name="T5" fmla="*/ 150 h 150"/>
                <a:gd name="T6" fmla="*/ 337 w 337"/>
                <a:gd name="T7" fmla="*/ 150 h 150"/>
                <a:gd name="T8" fmla="*/ 337 w 337"/>
                <a:gd name="T9" fmla="*/ 0 h 150"/>
              </a:gdLst>
              <a:ahLst/>
              <a:cxnLst>
                <a:cxn ang="0">
                  <a:pos x="T0" y="T1"/>
                </a:cxn>
                <a:cxn ang="0">
                  <a:pos x="T2" y="T3"/>
                </a:cxn>
                <a:cxn ang="0">
                  <a:pos x="T4" y="T5"/>
                </a:cxn>
                <a:cxn ang="0">
                  <a:pos x="T6" y="T7"/>
                </a:cxn>
                <a:cxn ang="0">
                  <a:pos x="T8" y="T9"/>
                </a:cxn>
              </a:cxnLst>
              <a:rect l="0" t="0" r="r" b="b"/>
              <a:pathLst>
                <a:path w="337" h="150">
                  <a:moveTo>
                    <a:pt x="337" y="0"/>
                  </a:moveTo>
                  <a:lnTo>
                    <a:pt x="31" y="0"/>
                  </a:lnTo>
                  <a:lnTo>
                    <a:pt x="0" y="150"/>
                  </a:lnTo>
                  <a:lnTo>
                    <a:pt x="337" y="150"/>
                  </a:lnTo>
                  <a:lnTo>
                    <a:pt x="337"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104">
              <a:extLst>
                <a:ext uri="{FF2B5EF4-FFF2-40B4-BE49-F238E27FC236}">
                  <a16:creationId xmlns:a16="http://schemas.microsoft.com/office/drawing/2014/main" id="{D2FBE151-9032-255D-0A74-8696133B1A1A}"/>
                </a:ext>
              </a:extLst>
            </p:cNvPr>
            <p:cNvSpPr>
              <a:spLocks/>
            </p:cNvSpPr>
            <p:nvPr/>
          </p:nvSpPr>
          <p:spPr bwMode="auto">
            <a:xfrm>
              <a:off x="12183695" y="4263843"/>
              <a:ext cx="144731" cy="61154"/>
            </a:xfrm>
            <a:custGeom>
              <a:avLst/>
              <a:gdLst>
                <a:gd name="T0" fmla="*/ 324 w 356"/>
                <a:gd name="T1" fmla="*/ 150 h 150"/>
                <a:gd name="T2" fmla="*/ 356 w 356"/>
                <a:gd name="T3" fmla="*/ 0 h 150"/>
                <a:gd name="T4" fmla="*/ 66 w 356"/>
                <a:gd name="T5" fmla="*/ 0 h 150"/>
                <a:gd name="T6" fmla="*/ 0 w 356"/>
                <a:gd name="T7" fmla="*/ 150 h 150"/>
                <a:gd name="T8" fmla="*/ 324 w 356"/>
                <a:gd name="T9" fmla="*/ 150 h 150"/>
              </a:gdLst>
              <a:ahLst/>
              <a:cxnLst>
                <a:cxn ang="0">
                  <a:pos x="T0" y="T1"/>
                </a:cxn>
                <a:cxn ang="0">
                  <a:pos x="T2" y="T3"/>
                </a:cxn>
                <a:cxn ang="0">
                  <a:pos x="T4" y="T5"/>
                </a:cxn>
                <a:cxn ang="0">
                  <a:pos x="T6" y="T7"/>
                </a:cxn>
                <a:cxn ang="0">
                  <a:pos x="T8" y="T9"/>
                </a:cxn>
              </a:cxnLst>
              <a:rect l="0" t="0" r="r" b="b"/>
              <a:pathLst>
                <a:path w="356" h="150">
                  <a:moveTo>
                    <a:pt x="324" y="150"/>
                  </a:moveTo>
                  <a:lnTo>
                    <a:pt x="356" y="0"/>
                  </a:lnTo>
                  <a:lnTo>
                    <a:pt x="66" y="0"/>
                  </a:lnTo>
                  <a:lnTo>
                    <a:pt x="0" y="150"/>
                  </a:lnTo>
                  <a:lnTo>
                    <a:pt x="324" y="15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106">
              <a:extLst>
                <a:ext uri="{FF2B5EF4-FFF2-40B4-BE49-F238E27FC236}">
                  <a16:creationId xmlns:a16="http://schemas.microsoft.com/office/drawing/2014/main" id="{39695BB2-4845-DD59-276D-796F60348D7F}"/>
                </a:ext>
              </a:extLst>
            </p:cNvPr>
            <p:cNvSpPr>
              <a:spLocks/>
            </p:cNvSpPr>
            <p:nvPr/>
          </p:nvSpPr>
          <p:spPr bwMode="auto">
            <a:xfrm>
              <a:off x="12646426" y="4263843"/>
              <a:ext cx="140654" cy="61154"/>
            </a:xfrm>
            <a:custGeom>
              <a:avLst/>
              <a:gdLst>
                <a:gd name="T0" fmla="*/ 32 w 348"/>
                <a:gd name="T1" fmla="*/ 150 h 150"/>
                <a:gd name="T2" fmla="*/ 348 w 348"/>
                <a:gd name="T3" fmla="*/ 150 h 150"/>
                <a:gd name="T4" fmla="*/ 283 w 348"/>
                <a:gd name="T5" fmla="*/ 0 h 150"/>
                <a:gd name="T6" fmla="*/ 0 w 348"/>
                <a:gd name="T7" fmla="*/ 0 h 150"/>
                <a:gd name="T8" fmla="*/ 32 w 348"/>
                <a:gd name="T9" fmla="*/ 150 h 150"/>
              </a:gdLst>
              <a:ahLst/>
              <a:cxnLst>
                <a:cxn ang="0">
                  <a:pos x="T0" y="T1"/>
                </a:cxn>
                <a:cxn ang="0">
                  <a:pos x="T2" y="T3"/>
                </a:cxn>
                <a:cxn ang="0">
                  <a:pos x="T4" y="T5"/>
                </a:cxn>
                <a:cxn ang="0">
                  <a:pos x="T6" y="T7"/>
                </a:cxn>
                <a:cxn ang="0">
                  <a:pos x="T8" y="T9"/>
                </a:cxn>
              </a:cxnLst>
              <a:rect l="0" t="0" r="r" b="b"/>
              <a:pathLst>
                <a:path w="348" h="150">
                  <a:moveTo>
                    <a:pt x="32" y="150"/>
                  </a:moveTo>
                  <a:lnTo>
                    <a:pt x="348" y="150"/>
                  </a:lnTo>
                  <a:lnTo>
                    <a:pt x="283" y="0"/>
                  </a:lnTo>
                  <a:lnTo>
                    <a:pt x="0" y="0"/>
                  </a:lnTo>
                  <a:lnTo>
                    <a:pt x="32" y="15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107">
              <a:extLst>
                <a:ext uri="{FF2B5EF4-FFF2-40B4-BE49-F238E27FC236}">
                  <a16:creationId xmlns:a16="http://schemas.microsoft.com/office/drawing/2014/main" id="{1A9344BF-2A79-C319-0762-5377E37F3D35}"/>
                </a:ext>
              </a:extLst>
            </p:cNvPr>
            <p:cNvSpPr>
              <a:spLocks/>
            </p:cNvSpPr>
            <p:nvPr/>
          </p:nvSpPr>
          <p:spPr bwMode="auto">
            <a:xfrm>
              <a:off x="12073618" y="4453420"/>
              <a:ext cx="216077" cy="126385"/>
            </a:xfrm>
            <a:custGeom>
              <a:avLst/>
              <a:gdLst>
                <a:gd name="T0" fmla="*/ 530 w 530"/>
                <a:gd name="T1" fmla="*/ 0 h 306"/>
                <a:gd name="T2" fmla="*/ 133 w 530"/>
                <a:gd name="T3" fmla="*/ 0 h 306"/>
                <a:gd name="T4" fmla="*/ 0 w 530"/>
                <a:gd name="T5" fmla="*/ 306 h 306"/>
                <a:gd name="T6" fmla="*/ 466 w 530"/>
                <a:gd name="T7" fmla="*/ 306 h 306"/>
                <a:gd name="T8" fmla="*/ 530 w 530"/>
                <a:gd name="T9" fmla="*/ 0 h 306"/>
              </a:gdLst>
              <a:ahLst/>
              <a:cxnLst>
                <a:cxn ang="0">
                  <a:pos x="T0" y="T1"/>
                </a:cxn>
                <a:cxn ang="0">
                  <a:pos x="T2" y="T3"/>
                </a:cxn>
                <a:cxn ang="0">
                  <a:pos x="T4" y="T5"/>
                </a:cxn>
                <a:cxn ang="0">
                  <a:pos x="T6" y="T7"/>
                </a:cxn>
                <a:cxn ang="0">
                  <a:pos x="T8" y="T9"/>
                </a:cxn>
              </a:cxnLst>
              <a:rect l="0" t="0" r="r" b="b"/>
              <a:pathLst>
                <a:path w="530" h="306">
                  <a:moveTo>
                    <a:pt x="530" y="0"/>
                  </a:moveTo>
                  <a:lnTo>
                    <a:pt x="133" y="0"/>
                  </a:lnTo>
                  <a:lnTo>
                    <a:pt x="0" y="306"/>
                  </a:lnTo>
                  <a:lnTo>
                    <a:pt x="466" y="306"/>
                  </a:lnTo>
                  <a:lnTo>
                    <a:pt x="530"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Freeform 108">
              <a:extLst>
                <a:ext uri="{FF2B5EF4-FFF2-40B4-BE49-F238E27FC236}">
                  <a16:creationId xmlns:a16="http://schemas.microsoft.com/office/drawing/2014/main" id="{1B55C4B1-5F19-4EE0-987F-6FF5C1E69282}"/>
                </a:ext>
              </a:extLst>
            </p:cNvPr>
            <p:cNvSpPr>
              <a:spLocks/>
            </p:cNvSpPr>
            <p:nvPr/>
          </p:nvSpPr>
          <p:spPr bwMode="auto">
            <a:xfrm>
              <a:off x="12662734" y="4345381"/>
              <a:ext cx="173270" cy="87653"/>
            </a:xfrm>
            <a:custGeom>
              <a:avLst/>
              <a:gdLst>
                <a:gd name="T0" fmla="*/ 46 w 422"/>
                <a:gd name="T1" fmla="*/ 216 h 216"/>
                <a:gd name="T2" fmla="*/ 422 w 422"/>
                <a:gd name="T3" fmla="*/ 216 h 216"/>
                <a:gd name="T4" fmla="*/ 328 w 422"/>
                <a:gd name="T5" fmla="*/ 0 h 216"/>
                <a:gd name="T6" fmla="*/ 0 w 422"/>
                <a:gd name="T7" fmla="*/ 0 h 216"/>
                <a:gd name="T8" fmla="*/ 46 w 422"/>
                <a:gd name="T9" fmla="*/ 216 h 216"/>
              </a:gdLst>
              <a:ahLst/>
              <a:cxnLst>
                <a:cxn ang="0">
                  <a:pos x="T0" y="T1"/>
                </a:cxn>
                <a:cxn ang="0">
                  <a:pos x="T2" y="T3"/>
                </a:cxn>
                <a:cxn ang="0">
                  <a:pos x="T4" y="T5"/>
                </a:cxn>
                <a:cxn ang="0">
                  <a:pos x="T6" y="T7"/>
                </a:cxn>
                <a:cxn ang="0">
                  <a:pos x="T8" y="T9"/>
                </a:cxn>
              </a:cxnLst>
              <a:rect l="0" t="0" r="r" b="b"/>
              <a:pathLst>
                <a:path w="422" h="216">
                  <a:moveTo>
                    <a:pt x="46" y="216"/>
                  </a:moveTo>
                  <a:lnTo>
                    <a:pt x="422" y="216"/>
                  </a:lnTo>
                  <a:lnTo>
                    <a:pt x="328" y="0"/>
                  </a:lnTo>
                  <a:lnTo>
                    <a:pt x="0" y="0"/>
                  </a:lnTo>
                  <a:lnTo>
                    <a:pt x="46" y="216"/>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109">
              <a:extLst>
                <a:ext uri="{FF2B5EF4-FFF2-40B4-BE49-F238E27FC236}">
                  <a16:creationId xmlns:a16="http://schemas.microsoft.com/office/drawing/2014/main" id="{1107A040-6C1B-7BA3-06F7-51AA5031D999}"/>
                </a:ext>
              </a:extLst>
            </p:cNvPr>
            <p:cNvSpPr>
              <a:spLocks/>
            </p:cNvSpPr>
            <p:nvPr/>
          </p:nvSpPr>
          <p:spPr bwMode="auto">
            <a:xfrm>
              <a:off x="12685156" y="4453420"/>
              <a:ext cx="214039" cy="126385"/>
            </a:xfrm>
            <a:custGeom>
              <a:avLst/>
              <a:gdLst>
                <a:gd name="T0" fmla="*/ 390 w 523"/>
                <a:gd name="T1" fmla="*/ 0 h 306"/>
                <a:gd name="T2" fmla="*/ 0 w 523"/>
                <a:gd name="T3" fmla="*/ 0 h 306"/>
                <a:gd name="T4" fmla="*/ 64 w 523"/>
                <a:gd name="T5" fmla="*/ 306 h 306"/>
                <a:gd name="T6" fmla="*/ 523 w 523"/>
                <a:gd name="T7" fmla="*/ 306 h 306"/>
                <a:gd name="T8" fmla="*/ 390 w 523"/>
                <a:gd name="T9" fmla="*/ 0 h 306"/>
              </a:gdLst>
              <a:ahLst/>
              <a:cxnLst>
                <a:cxn ang="0">
                  <a:pos x="T0" y="T1"/>
                </a:cxn>
                <a:cxn ang="0">
                  <a:pos x="T2" y="T3"/>
                </a:cxn>
                <a:cxn ang="0">
                  <a:pos x="T4" y="T5"/>
                </a:cxn>
                <a:cxn ang="0">
                  <a:pos x="T6" y="T7"/>
                </a:cxn>
                <a:cxn ang="0">
                  <a:pos x="T8" y="T9"/>
                </a:cxn>
              </a:cxnLst>
              <a:rect l="0" t="0" r="r" b="b"/>
              <a:pathLst>
                <a:path w="523" h="306">
                  <a:moveTo>
                    <a:pt x="390" y="0"/>
                  </a:moveTo>
                  <a:lnTo>
                    <a:pt x="0" y="0"/>
                  </a:lnTo>
                  <a:lnTo>
                    <a:pt x="64" y="306"/>
                  </a:lnTo>
                  <a:lnTo>
                    <a:pt x="523" y="306"/>
                  </a:lnTo>
                  <a:lnTo>
                    <a:pt x="390" y="0"/>
                  </a:lnTo>
                  <a:close/>
                </a:path>
              </a:pathLst>
            </a:custGeom>
            <a:solidFill>
              <a:srgbClr val="509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Freeform 112">
              <a:extLst>
                <a:ext uri="{FF2B5EF4-FFF2-40B4-BE49-F238E27FC236}">
                  <a16:creationId xmlns:a16="http://schemas.microsoft.com/office/drawing/2014/main" id="{90D1AEB3-05C9-8D98-6F84-FE83AFA6B913}"/>
                </a:ext>
              </a:extLst>
            </p:cNvPr>
            <p:cNvSpPr>
              <a:spLocks/>
            </p:cNvSpPr>
            <p:nvPr/>
          </p:nvSpPr>
          <p:spPr bwMode="auto">
            <a:xfrm>
              <a:off x="14627811" y="4021267"/>
              <a:ext cx="754231" cy="772576"/>
            </a:xfrm>
            <a:custGeom>
              <a:avLst/>
              <a:gdLst>
                <a:gd name="T0" fmla="*/ 1851 w 1851"/>
                <a:gd name="T1" fmla="*/ 1897 h 1897"/>
                <a:gd name="T2" fmla="*/ 0 w 1851"/>
                <a:gd name="T3" fmla="*/ 1897 h 1897"/>
                <a:gd name="T4" fmla="*/ 0 w 1851"/>
                <a:gd name="T5" fmla="*/ 924 h 1897"/>
                <a:gd name="T6" fmla="*/ 925 w 1851"/>
                <a:gd name="T7" fmla="*/ 0 h 1897"/>
                <a:gd name="T8" fmla="*/ 1851 w 1851"/>
                <a:gd name="T9" fmla="*/ 924 h 1897"/>
                <a:gd name="T10" fmla="*/ 1851 w 1851"/>
                <a:gd name="T11" fmla="*/ 1897 h 1897"/>
              </a:gdLst>
              <a:ahLst/>
              <a:cxnLst>
                <a:cxn ang="0">
                  <a:pos x="T0" y="T1"/>
                </a:cxn>
                <a:cxn ang="0">
                  <a:pos x="T2" y="T3"/>
                </a:cxn>
                <a:cxn ang="0">
                  <a:pos x="T4" y="T5"/>
                </a:cxn>
                <a:cxn ang="0">
                  <a:pos x="T6" y="T7"/>
                </a:cxn>
                <a:cxn ang="0">
                  <a:pos x="T8" y="T9"/>
                </a:cxn>
                <a:cxn ang="0">
                  <a:pos x="T10" y="T11"/>
                </a:cxn>
              </a:cxnLst>
              <a:rect l="0" t="0" r="r" b="b"/>
              <a:pathLst>
                <a:path w="1851" h="1897">
                  <a:moveTo>
                    <a:pt x="1851" y="1897"/>
                  </a:moveTo>
                  <a:lnTo>
                    <a:pt x="0" y="1897"/>
                  </a:lnTo>
                  <a:lnTo>
                    <a:pt x="0" y="924"/>
                  </a:lnTo>
                  <a:lnTo>
                    <a:pt x="925" y="0"/>
                  </a:lnTo>
                  <a:lnTo>
                    <a:pt x="1851" y="924"/>
                  </a:lnTo>
                  <a:lnTo>
                    <a:pt x="1851" y="18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113">
              <a:extLst>
                <a:ext uri="{FF2B5EF4-FFF2-40B4-BE49-F238E27FC236}">
                  <a16:creationId xmlns:a16="http://schemas.microsoft.com/office/drawing/2014/main" id="{0C94BBD2-F497-9A39-BF50-AAA708BE1CD6}"/>
                </a:ext>
              </a:extLst>
            </p:cNvPr>
            <p:cNvSpPr>
              <a:spLocks noChangeArrowheads="1"/>
            </p:cNvSpPr>
            <p:nvPr/>
          </p:nvSpPr>
          <p:spPr bwMode="auto">
            <a:xfrm>
              <a:off x="14939695" y="4555343"/>
              <a:ext cx="124347" cy="236462"/>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114">
              <a:extLst>
                <a:ext uri="{FF2B5EF4-FFF2-40B4-BE49-F238E27FC236}">
                  <a16:creationId xmlns:a16="http://schemas.microsoft.com/office/drawing/2014/main" id="{7547DC1C-3A15-787C-D2DE-B8314B900834}"/>
                </a:ext>
              </a:extLst>
            </p:cNvPr>
            <p:cNvSpPr>
              <a:spLocks noChangeArrowheads="1"/>
            </p:cNvSpPr>
            <p:nvPr/>
          </p:nvSpPr>
          <p:spPr bwMode="auto">
            <a:xfrm>
              <a:off x="14949888" y="4565535"/>
              <a:ext cx="112116" cy="226269"/>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115">
              <a:extLst>
                <a:ext uri="{FF2B5EF4-FFF2-40B4-BE49-F238E27FC236}">
                  <a16:creationId xmlns:a16="http://schemas.microsoft.com/office/drawing/2014/main" id="{C787A943-0B4B-085C-2CB8-3916170C8804}"/>
                </a:ext>
              </a:extLst>
            </p:cNvPr>
            <p:cNvSpPr>
              <a:spLocks/>
            </p:cNvSpPr>
            <p:nvPr/>
          </p:nvSpPr>
          <p:spPr bwMode="auto">
            <a:xfrm>
              <a:off x="14982503" y="3976420"/>
              <a:ext cx="464769" cy="464769"/>
            </a:xfrm>
            <a:custGeom>
              <a:avLst/>
              <a:gdLst>
                <a:gd name="T0" fmla="*/ 1046 w 1139"/>
                <a:gd name="T1" fmla="*/ 1138 h 1138"/>
                <a:gd name="T2" fmla="*/ 1139 w 1139"/>
                <a:gd name="T3" fmla="*/ 1046 h 1138"/>
                <a:gd name="T4" fmla="*/ 93 w 1139"/>
                <a:gd name="T5" fmla="*/ 0 h 1138"/>
                <a:gd name="T6" fmla="*/ 0 w 1139"/>
                <a:gd name="T7" fmla="*/ 93 h 1138"/>
                <a:gd name="T8" fmla="*/ 1046 w 1139"/>
                <a:gd name="T9" fmla="*/ 1138 h 1138"/>
              </a:gdLst>
              <a:ahLst/>
              <a:cxnLst>
                <a:cxn ang="0">
                  <a:pos x="T0" y="T1"/>
                </a:cxn>
                <a:cxn ang="0">
                  <a:pos x="T2" y="T3"/>
                </a:cxn>
                <a:cxn ang="0">
                  <a:pos x="T4" y="T5"/>
                </a:cxn>
                <a:cxn ang="0">
                  <a:pos x="T6" y="T7"/>
                </a:cxn>
                <a:cxn ang="0">
                  <a:pos x="T8" y="T9"/>
                </a:cxn>
              </a:cxnLst>
              <a:rect l="0" t="0" r="r" b="b"/>
              <a:pathLst>
                <a:path w="1139" h="1138">
                  <a:moveTo>
                    <a:pt x="1046" y="1138"/>
                  </a:moveTo>
                  <a:lnTo>
                    <a:pt x="1139" y="1046"/>
                  </a:lnTo>
                  <a:lnTo>
                    <a:pt x="93" y="0"/>
                  </a:lnTo>
                  <a:lnTo>
                    <a:pt x="0" y="93"/>
                  </a:lnTo>
                  <a:lnTo>
                    <a:pt x="1046" y="1138"/>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116">
              <a:extLst>
                <a:ext uri="{FF2B5EF4-FFF2-40B4-BE49-F238E27FC236}">
                  <a16:creationId xmlns:a16="http://schemas.microsoft.com/office/drawing/2014/main" id="{FB844AFB-BFE5-3121-7087-06C832951751}"/>
                </a:ext>
              </a:extLst>
            </p:cNvPr>
            <p:cNvSpPr>
              <a:spLocks/>
            </p:cNvSpPr>
            <p:nvPr/>
          </p:nvSpPr>
          <p:spPr bwMode="auto">
            <a:xfrm>
              <a:off x="14990657" y="3968267"/>
              <a:ext cx="464769" cy="462730"/>
            </a:xfrm>
            <a:custGeom>
              <a:avLst/>
              <a:gdLst>
                <a:gd name="T0" fmla="*/ 1047 w 1140"/>
                <a:gd name="T1" fmla="*/ 1138 h 1138"/>
                <a:gd name="T2" fmla="*/ 1140 w 1140"/>
                <a:gd name="T3" fmla="*/ 1045 h 1138"/>
                <a:gd name="T4" fmla="*/ 93 w 1140"/>
                <a:gd name="T5" fmla="*/ 0 h 1138"/>
                <a:gd name="T6" fmla="*/ 0 w 1140"/>
                <a:gd name="T7" fmla="*/ 93 h 1138"/>
                <a:gd name="T8" fmla="*/ 1047 w 1140"/>
                <a:gd name="T9" fmla="*/ 1138 h 1138"/>
              </a:gdLst>
              <a:ahLst/>
              <a:cxnLst>
                <a:cxn ang="0">
                  <a:pos x="T0" y="T1"/>
                </a:cxn>
                <a:cxn ang="0">
                  <a:pos x="T2" y="T3"/>
                </a:cxn>
                <a:cxn ang="0">
                  <a:pos x="T4" y="T5"/>
                </a:cxn>
                <a:cxn ang="0">
                  <a:pos x="T6" y="T7"/>
                </a:cxn>
                <a:cxn ang="0">
                  <a:pos x="T8" y="T9"/>
                </a:cxn>
              </a:cxnLst>
              <a:rect l="0" t="0" r="r" b="b"/>
              <a:pathLst>
                <a:path w="1140" h="1138">
                  <a:moveTo>
                    <a:pt x="1047" y="1138"/>
                  </a:moveTo>
                  <a:lnTo>
                    <a:pt x="1140" y="1045"/>
                  </a:lnTo>
                  <a:lnTo>
                    <a:pt x="93" y="0"/>
                  </a:lnTo>
                  <a:lnTo>
                    <a:pt x="0" y="93"/>
                  </a:lnTo>
                  <a:lnTo>
                    <a:pt x="1047" y="1138"/>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117">
              <a:extLst>
                <a:ext uri="{FF2B5EF4-FFF2-40B4-BE49-F238E27FC236}">
                  <a16:creationId xmlns:a16="http://schemas.microsoft.com/office/drawing/2014/main" id="{AB433167-6A1C-BD2D-57E4-2ED0713E9F73}"/>
                </a:ext>
              </a:extLst>
            </p:cNvPr>
            <p:cNvSpPr>
              <a:spLocks/>
            </p:cNvSpPr>
            <p:nvPr/>
          </p:nvSpPr>
          <p:spPr bwMode="auto">
            <a:xfrm>
              <a:off x="14556464" y="3927497"/>
              <a:ext cx="503501" cy="503499"/>
            </a:xfrm>
            <a:custGeom>
              <a:avLst/>
              <a:gdLst>
                <a:gd name="T0" fmla="*/ 93 w 1235"/>
                <a:gd name="T1" fmla="*/ 1234 h 1234"/>
                <a:gd name="T2" fmla="*/ 0 w 1235"/>
                <a:gd name="T3" fmla="*/ 1141 h 1234"/>
                <a:gd name="T4" fmla="*/ 1142 w 1235"/>
                <a:gd name="T5" fmla="*/ 0 h 1234"/>
                <a:gd name="T6" fmla="*/ 1235 w 1235"/>
                <a:gd name="T7" fmla="*/ 93 h 1234"/>
                <a:gd name="T8" fmla="*/ 93 w 1235"/>
                <a:gd name="T9" fmla="*/ 1234 h 1234"/>
              </a:gdLst>
              <a:ahLst/>
              <a:cxnLst>
                <a:cxn ang="0">
                  <a:pos x="T0" y="T1"/>
                </a:cxn>
                <a:cxn ang="0">
                  <a:pos x="T2" y="T3"/>
                </a:cxn>
                <a:cxn ang="0">
                  <a:pos x="T4" y="T5"/>
                </a:cxn>
                <a:cxn ang="0">
                  <a:pos x="T6" y="T7"/>
                </a:cxn>
                <a:cxn ang="0">
                  <a:pos x="T8" y="T9"/>
                </a:cxn>
              </a:cxnLst>
              <a:rect l="0" t="0" r="r" b="b"/>
              <a:pathLst>
                <a:path w="1235" h="1234">
                  <a:moveTo>
                    <a:pt x="93" y="1234"/>
                  </a:moveTo>
                  <a:lnTo>
                    <a:pt x="0" y="1141"/>
                  </a:lnTo>
                  <a:lnTo>
                    <a:pt x="1142" y="0"/>
                  </a:lnTo>
                  <a:lnTo>
                    <a:pt x="1235" y="93"/>
                  </a:lnTo>
                  <a:lnTo>
                    <a:pt x="93" y="1234"/>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118">
              <a:extLst>
                <a:ext uri="{FF2B5EF4-FFF2-40B4-BE49-F238E27FC236}">
                  <a16:creationId xmlns:a16="http://schemas.microsoft.com/office/drawing/2014/main" id="{721551BD-ACEA-4688-C7AC-1DE611919DF6}"/>
                </a:ext>
              </a:extLst>
            </p:cNvPr>
            <p:cNvSpPr>
              <a:spLocks noChangeArrowheads="1"/>
            </p:cNvSpPr>
            <p:nvPr/>
          </p:nvSpPr>
          <p:spPr bwMode="auto">
            <a:xfrm>
              <a:off x="14841848" y="4359651"/>
              <a:ext cx="126385" cy="122308"/>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119">
              <a:extLst>
                <a:ext uri="{FF2B5EF4-FFF2-40B4-BE49-F238E27FC236}">
                  <a16:creationId xmlns:a16="http://schemas.microsoft.com/office/drawing/2014/main" id="{67E1C275-8CBA-85B5-3A36-277B13D8CFB5}"/>
                </a:ext>
              </a:extLst>
            </p:cNvPr>
            <p:cNvSpPr>
              <a:spLocks noChangeArrowheads="1"/>
            </p:cNvSpPr>
            <p:nvPr/>
          </p:nvSpPr>
          <p:spPr bwMode="auto">
            <a:xfrm>
              <a:off x="14850002" y="4365766"/>
              <a:ext cx="50962"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120">
              <a:extLst>
                <a:ext uri="{FF2B5EF4-FFF2-40B4-BE49-F238E27FC236}">
                  <a16:creationId xmlns:a16="http://schemas.microsoft.com/office/drawing/2014/main" id="{11509A85-B02F-77B1-A883-4D185CB384AF}"/>
                </a:ext>
              </a:extLst>
            </p:cNvPr>
            <p:cNvSpPr>
              <a:spLocks noChangeArrowheads="1"/>
            </p:cNvSpPr>
            <p:nvPr/>
          </p:nvSpPr>
          <p:spPr bwMode="auto">
            <a:xfrm>
              <a:off x="14909118" y="4365766"/>
              <a:ext cx="50962"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121">
              <a:extLst>
                <a:ext uri="{FF2B5EF4-FFF2-40B4-BE49-F238E27FC236}">
                  <a16:creationId xmlns:a16="http://schemas.microsoft.com/office/drawing/2014/main" id="{AFE6BF13-45AF-57FF-3C94-80739459C4CD}"/>
                </a:ext>
              </a:extLst>
            </p:cNvPr>
            <p:cNvSpPr>
              <a:spLocks noChangeArrowheads="1"/>
            </p:cNvSpPr>
            <p:nvPr/>
          </p:nvSpPr>
          <p:spPr bwMode="auto">
            <a:xfrm>
              <a:off x="14852041" y="4365766"/>
              <a:ext cx="46885"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122">
              <a:extLst>
                <a:ext uri="{FF2B5EF4-FFF2-40B4-BE49-F238E27FC236}">
                  <a16:creationId xmlns:a16="http://schemas.microsoft.com/office/drawing/2014/main" id="{D354AA7C-966A-9A44-AF0E-DC19C55923B1}"/>
                </a:ext>
              </a:extLst>
            </p:cNvPr>
            <p:cNvSpPr>
              <a:spLocks noChangeArrowheads="1"/>
            </p:cNvSpPr>
            <p:nvPr/>
          </p:nvSpPr>
          <p:spPr bwMode="auto">
            <a:xfrm>
              <a:off x="14911156" y="4365766"/>
              <a:ext cx="46885"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Freeform 123">
              <a:extLst>
                <a:ext uri="{FF2B5EF4-FFF2-40B4-BE49-F238E27FC236}">
                  <a16:creationId xmlns:a16="http://schemas.microsoft.com/office/drawing/2014/main" id="{9D3E3EF7-F153-C45B-D24A-7E693D6E187A}"/>
                </a:ext>
              </a:extLst>
            </p:cNvPr>
            <p:cNvSpPr>
              <a:spLocks/>
            </p:cNvSpPr>
            <p:nvPr/>
          </p:nvSpPr>
          <p:spPr bwMode="auto">
            <a:xfrm>
              <a:off x="14852041" y="4365766"/>
              <a:ext cx="22424" cy="108038"/>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124">
              <a:extLst>
                <a:ext uri="{FF2B5EF4-FFF2-40B4-BE49-F238E27FC236}">
                  <a16:creationId xmlns:a16="http://schemas.microsoft.com/office/drawing/2014/main" id="{9932EDB0-A3F5-B2D4-9043-868C1DCE6FBB}"/>
                </a:ext>
              </a:extLst>
            </p:cNvPr>
            <p:cNvSpPr>
              <a:spLocks/>
            </p:cNvSpPr>
            <p:nvPr/>
          </p:nvSpPr>
          <p:spPr bwMode="auto">
            <a:xfrm>
              <a:off x="14911156" y="4365766"/>
              <a:ext cx="22424" cy="108038"/>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125">
              <a:extLst>
                <a:ext uri="{FF2B5EF4-FFF2-40B4-BE49-F238E27FC236}">
                  <a16:creationId xmlns:a16="http://schemas.microsoft.com/office/drawing/2014/main" id="{D21EAADB-64F2-9D18-F152-346ADF6A1BFF}"/>
                </a:ext>
              </a:extLst>
            </p:cNvPr>
            <p:cNvSpPr>
              <a:spLocks noChangeArrowheads="1"/>
            </p:cNvSpPr>
            <p:nvPr/>
          </p:nvSpPr>
          <p:spPr bwMode="auto">
            <a:xfrm>
              <a:off x="14741964" y="4555343"/>
              <a:ext cx="126385" cy="142692"/>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126">
              <a:extLst>
                <a:ext uri="{FF2B5EF4-FFF2-40B4-BE49-F238E27FC236}">
                  <a16:creationId xmlns:a16="http://schemas.microsoft.com/office/drawing/2014/main" id="{4B422DED-5AE0-CDB0-1DD6-9B119F280D96}"/>
                </a:ext>
              </a:extLst>
            </p:cNvPr>
            <p:cNvSpPr>
              <a:spLocks noChangeArrowheads="1"/>
            </p:cNvSpPr>
            <p:nvPr/>
          </p:nvSpPr>
          <p:spPr bwMode="auto">
            <a:xfrm>
              <a:off x="14750118" y="4561458"/>
              <a:ext cx="50962"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127">
              <a:extLst>
                <a:ext uri="{FF2B5EF4-FFF2-40B4-BE49-F238E27FC236}">
                  <a16:creationId xmlns:a16="http://schemas.microsoft.com/office/drawing/2014/main" id="{10D6C2D2-D1EA-1F7D-59C1-57C71A59AFBF}"/>
                </a:ext>
              </a:extLst>
            </p:cNvPr>
            <p:cNvSpPr>
              <a:spLocks noChangeArrowheads="1"/>
            </p:cNvSpPr>
            <p:nvPr/>
          </p:nvSpPr>
          <p:spPr bwMode="auto">
            <a:xfrm>
              <a:off x="14809233" y="4561458"/>
              <a:ext cx="50962"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128">
              <a:extLst>
                <a:ext uri="{FF2B5EF4-FFF2-40B4-BE49-F238E27FC236}">
                  <a16:creationId xmlns:a16="http://schemas.microsoft.com/office/drawing/2014/main" id="{A140DD3D-D521-8AF3-3F6F-F55415923B7D}"/>
                </a:ext>
              </a:extLst>
            </p:cNvPr>
            <p:cNvSpPr>
              <a:spLocks noChangeArrowheads="1"/>
            </p:cNvSpPr>
            <p:nvPr/>
          </p:nvSpPr>
          <p:spPr bwMode="auto">
            <a:xfrm>
              <a:off x="14752156" y="4563497"/>
              <a:ext cx="46885"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129">
              <a:extLst>
                <a:ext uri="{FF2B5EF4-FFF2-40B4-BE49-F238E27FC236}">
                  <a16:creationId xmlns:a16="http://schemas.microsoft.com/office/drawing/2014/main" id="{9702D242-8E2A-300F-36E6-D7D8B787CC06}"/>
                </a:ext>
              </a:extLst>
            </p:cNvPr>
            <p:cNvSpPr>
              <a:spLocks noChangeArrowheads="1"/>
            </p:cNvSpPr>
            <p:nvPr/>
          </p:nvSpPr>
          <p:spPr bwMode="auto">
            <a:xfrm>
              <a:off x="14811272" y="4563497"/>
              <a:ext cx="46885"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Freeform 130">
              <a:extLst>
                <a:ext uri="{FF2B5EF4-FFF2-40B4-BE49-F238E27FC236}">
                  <a16:creationId xmlns:a16="http://schemas.microsoft.com/office/drawing/2014/main" id="{1A243120-B3EB-BCDF-1D30-5928F6DDEE48}"/>
                </a:ext>
              </a:extLst>
            </p:cNvPr>
            <p:cNvSpPr>
              <a:spLocks/>
            </p:cNvSpPr>
            <p:nvPr/>
          </p:nvSpPr>
          <p:spPr bwMode="auto">
            <a:xfrm>
              <a:off x="14752156" y="4563497"/>
              <a:ext cx="22424" cy="126385"/>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Freeform 131">
              <a:extLst>
                <a:ext uri="{FF2B5EF4-FFF2-40B4-BE49-F238E27FC236}">
                  <a16:creationId xmlns:a16="http://schemas.microsoft.com/office/drawing/2014/main" id="{61FBD660-4A28-9757-9C74-B714EB3FE942}"/>
                </a:ext>
              </a:extLst>
            </p:cNvPr>
            <p:cNvSpPr>
              <a:spLocks/>
            </p:cNvSpPr>
            <p:nvPr/>
          </p:nvSpPr>
          <p:spPr bwMode="auto">
            <a:xfrm>
              <a:off x="14811272" y="4563497"/>
              <a:ext cx="22424" cy="126385"/>
            </a:xfrm>
            <a:custGeom>
              <a:avLst/>
              <a:gdLst>
                <a:gd name="T0" fmla="*/ 0 w 56"/>
                <a:gd name="T1" fmla="*/ 0 h 307"/>
                <a:gd name="T2" fmla="*/ 56 w 56"/>
                <a:gd name="T3" fmla="*/ 0 h 307"/>
                <a:gd name="T4" fmla="*/ 0 w 56"/>
                <a:gd name="T5" fmla="*/ 307 h 307"/>
                <a:gd name="T6" fmla="*/ 0 w 56"/>
                <a:gd name="T7" fmla="*/ 0 h 307"/>
              </a:gdLst>
              <a:ahLst/>
              <a:cxnLst>
                <a:cxn ang="0">
                  <a:pos x="T0" y="T1"/>
                </a:cxn>
                <a:cxn ang="0">
                  <a:pos x="T2" y="T3"/>
                </a:cxn>
                <a:cxn ang="0">
                  <a:pos x="T4" y="T5"/>
                </a:cxn>
                <a:cxn ang="0">
                  <a:pos x="T6" y="T7"/>
                </a:cxn>
              </a:cxnLst>
              <a:rect l="0" t="0" r="r" b="b"/>
              <a:pathLst>
                <a:path w="56" h="307">
                  <a:moveTo>
                    <a:pt x="0" y="0"/>
                  </a:moveTo>
                  <a:lnTo>
                    <a:pt x="56"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132">
              <a:extLst>
                <a:ext uri="{FF2B5EF4-FFF2-40B4-BE49-F238E27FC236}">
                  <a16:creationId xmlns:a16="http://schemas.microsoft.com/office/drawing/2014/main" id="{EA09C357-B3ED-B7EF-B71E-6D00403570A1}"/>
                </a:ext>
              </a:extLst>
            </p:cNvPr>
            <p:cNvSpPr>
              <a:spLocks noChangeArrowheads="1"/>
            </p:cNvSpPr>
            <p:nvPr/>
          </p:nvSpPr>
          <p:spPr bwMode="auto">
            <a:xfrm>
              <a:off x="15141503" y="4555343"/>
              <a:ext cx="126385" cy="142692"/>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133">
              <a:extLst>
                <a:ext uri="{FF2B5EF4-FFF2-40B4-BE49-F238E27FC236}">
                  <a16:creationId xmlns:a16="http://schemas.microsoft.com/office/drawing/2014/main" id="{16B320CA-D063-4B5C-65FA-F4F66808E7D6}"/>
                </a:ext>
              </a:extLst>
            </p:cNvPr>
            <p:cNvSpPr>
              <a:spLocks noChangeArrowheads="1"/>
            </p:cNvSpPr>
            <p:nvPr/>
          </p:nvSpPr>
          <p:spPr bwMode="auto">
            <a:xfrm>
              <a:off x="15149657" y="4561458"/>
              <a:ext cx="50962"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134">
              <a:extLst>
                <a:ext uri="{FF2B5EF4-FFF2-40B4-BE49-F238E27FC236}">
                  <a16:creationId xmlns:a16="http://schemas.microsoft.com/office/drawing/2014/main" id="{6BC07A7F-CA29-E43D-6DF0-C41205D6FE15}"/>
                </a:ext>
              </a:extLst>
            </p:cNvPr>
            <p:cNvSpPr>
              <a:spLocks noChangeArrowheads="1"/>
            </p:cNvSpPr>
            <p:nvPr/>
          </p:nvSpPr>
          <p:spPr bwMode="auto">
            <a:xfrm>
              <a:off x="15208772" y="4561458"/>
              <a:ext cx="53000"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135">
              <a:extLst>
                <a:ext uri="{FF2B5EF4-FFF2-40B4-BE49-F238E27FC236}">
                  <a16:creationId xmlns:a16="http://schemas.microsoft.com/office/drawing/2014/main" id="{0F2B5552-2B38-640A-83EF-C44B03B05168}"/>
                </a:ext>
              </a:extLst>
            </p:cNvPr>
            <p:cNvSpPr>
              <a:spLocks noChangeArrowheads="1"/>
            </p:cNvSpPr>
            <p:nvPr/>
          </p:nvSpPr>
          <p:spPr bwMode="auto">
            <a:xfrm>
              <a:off x="15151695" y="4563497"/>
              <a:ext cx="46885"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136">
              <a:extLst>
                <a:ext uri="{FF2B5EF4-FFF2-40B4-BE49-F238E27FC236}">
                  <a16:creationId xmlns:a16="http://schemas.microsoft.com/office/drawing/2014/main" id="{8F26DECC-27A8-C302-A4BA-E0BC6012DD7E}"/>
                </a:ext>
              </a:extLst>
            </p:cNvPr>
            <p:cNvSpPr>
              <a:spLocks noChangeArrowheads="1"/>
            </p:cNvSpPr>
            <p:nvPr/>
          </p:nvSpPr>
          <p:spPr bwMode="auto">
            <a:xfrm>
              <a:off x="15210811" y="4563497"/>
              <a:ext cx="46885"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Freeform 137">
              <a:extLst>
                <a:ext uri="{FF2B5EF4-FFF2-40B4-BE49-F238E27FC236}">
                  <a16:creationId xmlns:a16="http://schemas.microsoft.com/office/drawing/2014/main" id="{98778F89-D1A5-5D45-BC6E-D8BC125AA78D}"/>
                </a:ext>
              </a:extLst>
            </p:cNvPr>
            <p:cNvSpPr>
              <a:spLocks/>
            </p:cNvSpPr>
            <p:nvPr/>
          </p:nvSpPr>
          <p:spPr bwMode="auto">
            <a:xfrm>
              <a:off x="15151695" y="4563497"/>
              <a:ext cx="22424" cy="126385"/>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138">
              <a:extLst>
                <a:ext uri="{FF2B5EF4-FFF2-40B4-BE49-F238E27FC236}">
                  <a16:creationId xmlns:a16="http://schemas.microsoft.com/office/drawing/2014/main" id="{B6C36D4C-93AC-6014-AD3F-C76FC68C34B4}"/>
                </a:ext>
              </a:extLst>
            </p:cNvPr>
            <p:cNvSpPr>
              <a:spLocks/>
            </p:cNvSpPr>
            <p:nvPr/>
          </p:nvSpPr>
          <p:spPr bwMode="auto">
            <a:xfrm>
              <a:off x="15210811" y="4563497"/>
              <a:ext cx="22424" cy="126385"/>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139">
              <a:extLst>
                <a:ext uri="{FF2B5EF4-FFF2-40B4-BE49-F238E27FC236}">
                  <a16:creationId xmlns:a16="http://schemas.microsoft.com/office/drawing/2014/main" id="{F077798B-8E99-279A-5BDE-7796491B2EDB}"/>
                </a:ext>
              </a:extLst>
            </p:cNvPr>
            <p:cNvSpPr>
              <a:spLocks noChangeArrowheads="1"/>
            </p:cNvSpPr>
            <p:nvPr/>
          </p:nvSpPr>
          <p:spPr bwMode="auto">
            <a:xfrm>
              <a:off x="15041618" y="4359651"/>
              <a:ext cx="126385" cy="122308"/>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140">
              <a:extLst>
                <a:ext uri="{FF2B5EF4-FFF2-40B4-BE49-F238E27FC236}">
                  <a16:creationId xmlns:a16="http://schemas.microsoft.com/office/drawing/2014/main" id="{C1233192-AB16-F035-0E13-BACEB7D97478}"/>
                </a:ext>
              </a:extLst>
            </p:cNvPr>
            <p:cNvSpPr>
              <a:spLocks noChangeArrowheads="1"/>
            </p:cNvSpPr>
            <p:nvPr/>
          </p:nvSpPr>
          <p:spPr bwMode="auto">
            <a:xfrm>
              <a:off x="15047734" y="4365766"/>
              <a:ext cx="53000"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141">
              <a:extLst>
                <a:ext uri="{FF2B5EF4-FFF2-40B4-BE49-F238E27FC236}">
                  <a16:creationId xmlns:a16="http://schemas.microsoft.com/office/drawing/2014/main" id="{93C5BB4A-C757-E98B-F2EB-5B49237BD194}"/>
                </a:ext>
              </a:extLst>
            </p:cNvPr>
            <p:cNvSpPr>
              <a:spLocks noChangeArrowheads="1"/>
            </p:cNvSpPr>
            <p:nvPr/>
          </p:nvSpPr>
          <p:spPr bwMode="auto">
            <a:xfrm>
              <a:off x="15108888" y="4365766"/>
              <a:ext cx="50962"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142">
              <a:extLst>
                <a:ext uri="{FF2B5EF4-FFF2-40B4-BE49-F238E27FC236}">
                  <a16:creationId xmlns:a16="http://schemas.microsoft.com/office/drawing/2014/main" id="{F3F0654E-EACC-97CD-388D-806D82FA8B12}"/>
                </a:ext>
              </a:extLst>
            </p:cNvPr>
            <p:cNvSpPr>
              <a:spLocks noChangeArrowheads="1"/>
            </p:cNvSpPr>
            <p:nvPr/>
          </p:nvSpPr>
          <p:spPr bwMode="auto">
            <a:xfrm>
              <a:off x="15051811" y="4365766"/>
              <a:ext cx="46885"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143">
              <a:extLst>
                <a:ext uri="{FF2B5EF4-FFF2-40B4-BE49-F238E27FC236}">
                  <a16:creationId xmlns:a16="http://schemas.microsoft.com/office/drawing/2014/main" id="{820F7075-7152-7A24-C4B0-E3843F00707C}"/>
                </a:ext>
              </a:extLst>
            </p:cNvPr>
            <p:cNvSpPr>
              <a:spLocks noChangeArrowheads="1"/>
            </p:cNvSpPr>
            <p:nvPr/>
          </p:nvSpPr>
          <p:spPr bwMode="auto">
            <a:xfrm>
              <a:off x="15110925" y="4365766"/>
              <a:ext cx="46885"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144">
              <a:extLst>
                <a:ext uri="{FF2B5EF4-FFF2-40B4-BE49-F238E27FC236}">
                  <a16:creationId xmlns:a16="http://schemas.microsoft.com/office/drawing/2014/main" id="{C388185E-F91A-DA1A-DF5F-36C4F414BDD0}"/>
                </a:ext>
              </a:extLst>
            </p:cNvPr>
            <p:cNvSpPr>
              <a:spLocks/>
            </p:cNvSpPr>
            <p:nvPr/>
          </p:nvSpPr>
          <p:spPr bwMode="auto">
            <a:xfrm>
              <a:off x="15051811" y="4365766"/>
              <a:ext cx="22424" cy="108038"/>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Freeform 145">
              <a:extLst>
                <a:ext uri="{FF2B5EF4-FFF2-40B4-BE49-F238E27FC236}">
                  <a16:creationId xmlns:a16="http://schemas.microsoft.com/office/drawing/2014/main" id="{4CE3FE0C-E0C0-1F8A-E92A-FB32D019C2EB}"/>
                </a:ext>
              </a:extLst>
            </p:cNvPr>
            <p:cNvSpPr>
              <a:spLocks/>
            </p:cNvSpPr>
            <p:nvPr/>
          </p:nvSpPr>
          <p:spPr bwMode="auto">
            <a:xfrm>
              <a:off x="15110925" y="4365766"/>
              <a:ext cx="22424" cy="108038"/>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Freeform 146">
              <a:extLst>
                <a:ext uri="{FF2B5EF4-FFF2-40B4-BE49-F238E27FC236}">
                  <a16:creationId xmlns:a16="http://schemas.microsoft.com/office/drawing/2014/main" id="{804E8048-E040-A10F-3A4A-0090DAB5AB6B}"/>
                </a:ext>
              </a:extLst>
            </p:cNvPr>
            <p:cNvSpPr>
              <a:spLocks/>
            </p:cNvSpPr>
            <p:nvPr/>
          </p:nvSpPr>
          <p:spPr bwMode="auto">
            <a:xfrm>
              <a:off x="14627811" y="4021267"/>
              <a:ext cx="754231" cy="772576"/>
            </a:xfrm>
            <a:custGeom>
              <a:avLst/>
              <a:gdLst>
                <a:gd name="T0" fmla="*/ 925 w 1851"/>
                <a:gd name="T1" fmla="*/ 0 h 1898"/>
                <a:gd name="T2" fmla="*/ 0 w 1851"/>
                <a:gd name="T3" fmla="*/ 925 h 1898"/>
                <a:gd name="T4" fmla="*/ 0 w 1851"/>
                <a:gd name="T5" fmla="*/ 993 h 1898"/>
                <a:gd name="T6" fmla="*/ 925 w 1851"/>
                <a:gd name="T7" fmla="*/ 69 h 1898"/>
                <a:gd name="T8" fmla="*/ 1724 w 1851"/>
                <a:gd name="T9" fmla="*/ 866 h 1898"/>
                <a:gd name="T10" fmla="*/ 1724 w 1851"/>
                <a:gd name="T11" fmla="*/ 1898 h 1898"/>
                <a:gd name="T12" fmla="*/ 1851 w 1851"/>
                <a:gd name="T13" fmla="*/ 1898 h 1898"/>
                <a:gd name="T14" fmla="*/ 1851 w 1851"/>
                <a:gd name="T15" fmla="*/ 925 h 1898"/>
                <a:gd name="T16" fmla="*/ 925 w 1851"/>
                <a:gd name="T17"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1898">
                  <a:moveTo>
                    <a:pt x="925" y="0"/>
                  </a:moveTo>
                  <a:lnTo>
                    <a:pt x="0" y="925"/>
                  </a:lnTo>
                  <a:lnTo>
                    <a:pt x="0" y="993"/>
                  </a:lnTo>
                  <a:lnTo>
                    <a:pt x="925" y="69"/>
                  </a:lnTo>
                  <a:lnTo>
                    <a:pt x="1724" y="866"/>
                  </a:lnTo>
                  <a:lnTo>
                    <a:pt x="1724" y="1898"/>
                  </a:lnTo>
                  <a:lnTo>
                    <a:pt x="1851" y="1898"/>
                  </a:lnTo>
                  <a:lnTo>
                    <a:pt x="1851" y="925"/>
                  </a:lnTo>
                  <a:lnTo>
                    <a:pt x="925"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147">
              <a:extLst>
                <a:ext uri="{FF2B5EF4-FFF2-40B4-BE49-F238E27FC236}">
                  <a16:creationId xmlns:a16="http://schemas.microsoft.com/office/drawing/2014/main" id="{55F92610-BDB7-57BF-81E2-8C086D47ACA4}"/>
                </a:ext>
              </a:extLst>
            </p:cNvPr>
            <p:cNvSpPr>
              <a:spLocks/>
            </p:cNvSpPr>
            <p:nvPr/>
          </p:nvSpPr>
          <p:spPr bwMode="auto">
            <a:xfrm>
              <a:off x="13268156" y="3525920"/>
              <a:ext cx="1349461" cy="1267923"/>
            </a:xfrm>
            <a:custGeom>
              <a:avLst/>
              <a:gdLst>
                <a:gd name="T0" fmla="*/ 3306 w 3306"/>
                <a:gd name="T1" fmla="*/ 3112 h 3112"/>
                <a:gd name="T2" fmla="*/ 0 w 3306"/>
                <a:gd name="T3" fmla="*/ 3112 h 3112"/>
                <a:gd name="T4" fmla="*/ 0 w 3306"/>
                <a:gd name="T5" fmla="*/ 1650 h 3112"/>
                <a:gd name="T6" fmla="*/ 1653 w 3306"/>
                <a:gd name="T7" fmla="*/ 0 h 3112"/>
                <a:gd name="T8" fmla="*/ 3306 w 3306"/>
                <a:gd name="T9" fmla="*/ 1650 h 3112"/>
                <a:gd name="T10" fmla="*/ 3306 w 3306"/>
                <a:gd name="T11" fmla="*/ 3112 h 3112"/>
              </a:gdLst>
              <a:ahLst/>
              <a:cxnLst>
                <a:cxn ang="0">
                  <a:pos x="T0" y="T1"/>
                </a:cxn>
                <a:cxn ang="0">
                  <a:pos x="T2" y="T3"/>
                </a:cxn>
                <a:cxn ang="0">
                  <a:pos x="T4" y="T5"/>
                </a:cxn>
                <a:cxn ang="0">
                  <a:pos x="T6" y="T7"/>
                </a:cxn>
                <a:cxn ang="0">
                  <a:pos x="T8" y="T9"/>
                </a:cxn>
                <a:cxn ang="0">
                  <a:pos x="T10" y="T11"/>
                </a:cxn>
              </a:cxnLst>
              <a:rect l="0" t="0" r="r" b="b"/>
              <a:pathLst>
                <a:path w="3306" h="3112">
                  <a:moveTo>
                    <a:pt x="3306" y="3112"/>
                  </a:moveTo>
                  <a:lnTo>
                    <a:pt x="0" y="3112"/>
                  </a:lnTo>
                  <a:lnTo>
                    <a:pt x="0" y="1650"/>
                  </a:lnTo>
                  <a:lnTo>
                    <a:pt x="1653" y="0"/>
                  </a:lnTo>
                  <a:lnTo>
                    <a:pt x="3306" y="1650"/>
                  </a:lnTo>
                  <a:lnTo>
                    <a:pt x="3306" y="3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148">
              <a:extLst>
                <a:ext uri="{FF2B5EF4-FFF2-40B4-BE49-F238E27FC236}">
                  <a16:creationId xmlns:a16="http://schemas.microsoft.com/office/drawing/2014/main" id="{D2735A82-CFB5-42D1-FABA-E15C9BB1FED0}"/>
                </a:ext>
              </a:extLst>
            </p:cNvPr>
            <p:cNvSpPr>
              <a:spLocks noChangeArrowheads="1"/>
            </p:cNvSpPr>
            <p:nvPr/>
          </p:nvSpPr>
          <p:spPr bwMode="auto">
            <a:xfrm>
              <a:off x="13826695" y="4371882"/>
              <a:ext cx="220154" cy="421961"/>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149">
              <a:extLst>
                <a:ext uri="{FF2B5EF4-FFF2-40B4-BE49-F238E27FC236}">
                  <a16:creationId xmlns:a16="http://schemas.microsoft.com/office/drawing/2014/main" id="{03449D13-C49A-6296-2D86-A31B90E2C727}"/>
                </a:ext>
              </a:extLst>
            </p:cNvPr>
            <p:cNvSpPr>
              <a:spLocks noChangeArrowheads="1"/>
            </p:cNvSpPr>
            <p:nvPr/>
          </p:nvSpPr>
          <p:spPr bwMode="auto">
            <a:xfrm>
              <a:off x="13843002" y="4388190"/>
              <a:ext cx="203846" cy="405653"/>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150">
              <a:extLst>
                <a:ext uri="{FF2B5EF4-FFF2-40B4-BE49-F238E27FC236}">
                  <a16:creationId xmlns:a16="http://schemas.microsoft.com/office/drawing/2014/main" id="{97030B8A-3A07-CD11-1B79-8C16ED521374}"/>
                </a:ext>
              </a:extLst>
            </p:cNvPr>
            <p:cNvSpPr>
              <a:spLocks/>
            </p:cNvSpPr>
            <p:nvPr/>
          </p:nvSpPr>
          <p:spPr bwMode="auto">
            <a:xfrm>
              <a:off x="13902118" y="3446420"/>
              <a:ext cx="829654" cy="829653"/>
            </a:xfrm>
            <a:custGeom>
              <a:avLst/>
              <a:gdLst>
                <a:gd name="T0" fmla="*/ 1868 w 2034"/>
                <a:gd name="T1" fmla="*/ 2033 h 2033"/>
                <a:gd name="T2" fmla="*/ 2034 w 2034"/>
                <a:gd name="T3" fmla="*/ 1868 h 2033"/>
                <a:gd name="T4" fmla="*/ 165 w 2034"/>
                <a:gd name="T5" fmla="*/ 0 h 2033"/>
                <a:gd name="T6" fmla="*/ 0 w 2034"/>
                <a:gd name="T7" fmla="*/ 165 h 2033"/>
                <a:gd name="T8" fmla="*/ 1868 w 2034"/>
                <a:gd name="T9" fmla="*/ 2033 h 2033"/>
              </a:gdLst>
              <a:ahLst/>
              <a:cxnLst>
                <a:cxn ang="0">
                  <a:pos x="T0" y="T1"/>
                </a:cxn>
                <a:cxn ang="0">
                  <a:pos x="T2" y="T3"/>
                </a:cxn>
                <a:cxn ang="0">
                  <a:pos x="T4" y="T5"/>
                </a:cxn>
                <a:cxn ang="0">
                  <a:pos x="T6" y="T7"/>
                </a:cxn>
                <a:cxn ang="0">
                  <a:pos x="T8" y="T9"/>
                </a:cxn>
              </a:cxnLst>
              <a:rect l="0" t="0" r="r" b="b"/>
              <a:pathLst>
                <a:path w="2034" h="2033">
                  <a:moveTo>
                    <a:pt x="1868" y="2033"/>
                  </a:moveTo>
                  <a:lnTo>
                    <a:pt x="2034" y="1868"/>
                  </a:lnTo>
                  <a:lnTo>
                    <a:pt x="165" y="0"/>
                  </a:lnTo>
                  <a:lnTo>
                    <a:pt x="0" y="165"/>
                  </a:lnTo>
                  <a:lnTo>
                    <a:pt x="1868" y="2033"/>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Freeform 151">
              <a:extLst>
                <a:ext uri="{FF2B5EF4-FFF2-40B4-BE49-F238E27FC236}">
                  <a16:creationId xmlns:a16="http://schemas.microsoft.com/office/drawing/2014/main" id="{7E88A39A-F023-270E-D794-ED6804FDC74A}"/>
                </a:ext>
              </a:extLst>
            </p:cNvPr>
            <p:cNvSpPr>
              <a:spLocks/>
            </p:cNvSpPr>
            <p:nvPr/>
          </p:nvSpPr>
          <p:spPr bwMode="auto">
            <a:xfrm>
              <a:off x="13916387" y="3430113"/>
              <a:ext cx="829654" cy="829653"/>
            </a:xfrm>
            <a:custGeom>
              <a:avLst/>
              <a:gdLst>
                <a:gd name="T0" fmla="*/ 1869 w 2034"/>
                <a:gd name="T1" fmla="*/ 2033 h 2033"/>
                <a:gd name="T2" fmla="*/ 2034 w 2034"/>
                <a:gd name="T3" fmla="*/ 1868 h 2033"/>
                <a:gd name="T4" fmla="*/ 166 w 2034"/>
                <a:gd name="T5" fmla="*/ 0 h 2033"/>
                <a:gd name="T6" fmla="*/ 0 w 2034"/>
                <a:gd name="T7" fmla="*/ 166 h 2033"/>
                <a:gd name="T8" fmla="*/ 1869 w 2034"/>
                <a:gd name="T9" fmla="*/ 2033 h 2033"/>
              </a:gdLst>
              <a:ahLst/>
              <a:cxnLst>
                <a:cxn ang="0">
                  <a:pos x="T0" y="T1"/>
                </a:cxn>
                <a:cxn ang="0">
                  <a:pos x="T2" y="T3"/>
                </a:cxn>
                <a:cxn ang="0">
                  <a:pos x="T4" y="T5"/>
                </a:cxn>
                <a:cxn ang="0">
                  <a:pos x="T6" y="T7"/>
                </a:cxn>
                <a:cxn ang="0">
                  <a:pos x="T8" y="T9"/>
                </a:cxn>
              </a:cxnLst>
              <a:rect l="0" t="0" r="r" b="b"/>
              <a:pathLst>
                <a:path w="2034" h="2033">
                  <a:moveTo>
                    <a:pt x="1869" y="2033"/>
                  </a:moveTo>
                  <a:lnTo>
                    <a:pt x="2034" y="1868"/>
                  </a:lnTo>
                  <a:lnTo>
                    <a:pt x="166" y="0"/>
                  </a:lnTo>
                  <a:lnTo>
                    <a:pt x="0" y="166"/>
                  </a:lnTo>
                  <a:lnTo>
                    <a:pt x="1869" y="2033"/>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Freeform 152">
              <a:extLst>
                <a:ext uri="{FF2B5EF4-FFF2-40B4-BE49-F238E27FC236}">
                  <a16:creationId xmlns:a16="http://schemas.microsoft.com/office/drawing/2014/main" id="{8156F807-7201-7274-08CC-CA838BF6EF09}"/>
                </a:ext>
              </a:extLst>
            </p:cNvPr>
            <p:cNvSpPr>
              <a:spLocks/>
            </p:cNvSpPr>
            <p:nvPr/>
          </p:nvSpPr>
          <p:spPr bwMode="auto">
            <a:xfrm>
              <a:off x="13139734" y="3360805"/>
              <a:ext cx="898962" cy="898961"/>
            </a:xfrm>
            <a:custGeom>
              <a:avLst/>
              <a:gdLst>
                <a:gd name="T0" fmla="*/ 166 w 2206"/>
                <a:gd name="T1" fmla="*/ 2205 h 2205"/>
                <a:gd name="T2" fmla="*/ 0 w 2206"/>
                <a:gd name="T3" fmla="*/ 2040 h 2205"/>
                <a:gd name="T4" fmla="*/ 2041 w 2206"/>
                <a:gd name="T5" fmla="*/ 0 h 2205"/>
                <a:gd name="T6" fmla="*/ 2206 w 2206"/>
                <a:gd name="T7" fmla="*/ 165 h 2205"/>
                <a:gd name="T8" fmla="*/ 166 w 2206"/>
                <a:gd name="T9" fmla="*/ 2205 h 2205"/>
              </a:gdLst>
              <a:ahLst/>
              <a:cxnLst>
                <a:cxn ang="0">
                  <a:pos x="T0" y="T1"/>
                </a:cxn>
                <a:cxn ang="0">
                  <a:pos x="T2" y="T3"/>
                </a:cxn>
                <a:cxn ang="0">
                  <a:pos x="T4" y="T5"/>
                </a:cxn>
                <a:cxn ang="0">
                  <a:pos x="T6" y="T7"/>
                </a:cxn>
                <a:cxn ang="0">
                  <a:pos x="T8" y="T9"/>
                </a:cxn>
              </a:cxnLst>
              <a:rect l="0" t="0" r="r" b="b"/>
              <a:pathLst>
                <a:path w="2206" h="2205">
                  <a:moveTo>
                    <a:pt x="166" y="2205"/>
                  </a:moveTo>
                  <a:lnTo>
                    <a:pt x="0" y="2040"/>
                  </a:lnTo>
                  <a:lnTo>
                    <a:pt x="2041" y="0"/>
                  </a:lnTo>
                  <a:lnTo>
                    <a:pt x="2206" y="165"/>
                  </a:lnTo>
                  <a:lnTo>
                    <a:pt x="166" y="2205"/>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153">
              <a:extLst>
                <a:ext uri="{FF2B5EF4-FFF2-40B4-BE49-F238E27FC236}">
                  <a16:creationId xmlns:a16="http://schemas.microsoft.com/office/drawing/2014/main" id="{4A526D01-89E0-23B8-A13F-3604B94F7B67}"/>
                </a:ext>
              </a:extLst>
            </p:cNvPr>
            <p:cNvSpPr>
              <a:spLocks noChangeArrowheads="1"/>
            </p:cNvSpPr>
            <p:nvPr/>
          </p:nvSpPr>
          <p:spPr bwMode="auto">
            <a:xfrm>
              <a:off x="13651387" y="4021267"/>
              <a:ext cx="226270" cy="218115"/>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154">
              <a:extLst>
                <a:ext uri="{FF2B5EF4-FFF2-40B4-BE49-F238E27FC236}">
                  <a16:creationId xmlns:a16="http://schemas.microsoft.com/office/drawing/2014/main" id="{C8D3BEFE-B9C6-5E97-C6C8-F745B98617C8}"/>
                </a:ext>
              </a:extLst>
            </p:cNvPr>
            <p:cNvSpPr>
              <a:spLocks noChangeArrowheads="1"/>
            </p:cNvSpPr>
            <p:nvPr/>
          </p:nvSpPr>
          <p:spPr bwMode="auto">
            <a:xfrm>
              <a:off x="13665657" y="4031458"/>
              <a:ext cx="91731"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155">
              <a:extLst>
                <a:ext uri="{FF2B5EF4-FFF2-40B4-BE49-F238E27FC236}">
                  <a16:creationId xmlns:a16="http://schemas.microsoft.com/office/drawing/2014/main" id="{271272B0-C647-1ACA-3E74-64B4DB357DB4}"/>
                </a:ext>
              </a:extLst>
            </p:cNvPr>
            <p:cNvSpPr>
              <a:spLocks noChangeArrowheads="1"/>
            </p:cNvSpPr>
            <p:nvPr/>
          </p:nvSpPr>
          <p:spPr bwMode="auto">
            <a:xfrm>
              <a:off x="13771657" y="4031458"/>
              <a:ext cx="91731"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156">
              <a:extLst>
                <a:ext uri="{FF2B5EF4-FFF2-40B4-BE49-F238E27FC236}">
                  <a16:creationId xmlns:a16="http://schemas.microsoft.com/office/drawing/2014/main" id="{BE596E49-EFFC-973E-14E8-BC7354D80D14}"/>
                </a:ext>
              </a:extLst>
            </p:cNvPr>
            <p:cNvSpPr>
              <a:spLocks noChangeArrowheads="1"/>
            </p:cNvSpPr>
            <p:nvPr/>
          </p:nvSpPr>
          <p:spPr bwMode="auto">
            <a:xfrm>
              <a:off x="13669734" y="4033497"/>
              <a:ext cx="83578"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157">
              <a:extLst>
                <a:ext uri="{FF2B5EF4-FFF2-40B4-BE49-F238E27FC236}">
                  <a16:creationId xmlns:a16="http://schemas.microsoft.com/office/drawing/2014/main" id="{3071B714-22A5-8514-7A4F-EE5D0157B92F}"/>
                </a:ext>
              </a:extLst>
            </p:cNvPr>
            <p:cNvSpPr>
              <a:spLocks noChangeArrowheads="1"/>
            </p:cNvSpPr>
            <p:nvPr/>
          </p:nvSpPr>
          <p:spPr bwMode="auto">
            <a:xfrm>
              <a:off x="13775734" y="4033497"/>
              <a:ext cx="83578"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58">
              <a:extLst>
                <a:ext uri="{FF2B5EF4-FFF2-40B4-BE49-F238E27FC236}">
                  <a16:creationId xmlns:a16="http://schemas.microsoft.com/office/drawing/2014/main" id="{929A7DE8-529C-67BF-BD9E-B198710922C7}"/>
                </a:ext>
              </a:extLst>
            </p:cNvPr>
            <p:cNvSpPr>
              <a:spLocks/>
            </p:cNvSpPr>
            <p:nvPr/>
          </p:nvSpPr>
          <p:spPr bwMode="auto">
            <a:xfrm>
              <a:off x="13669734" y="4033497"/>
              <a:ext cx="38731" cy="191615"/>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Freeform 159">
              <a:extLst>
                <a:ext uri="{FF2B5EF4-FFF2-40B4-BE49-F238E27FC236}">
                  <a16:creationId xmlns:a16="http://schemas.microsoft.com/office/drawing/2014/main" id="{527B03FF-5B54-D6AF-80D3-65F7B6E9E787}"/>
                </a:ext>
              </a:extLst>
            </p:cNvPr>
            <p:cNvSpPr>
              <a:spLocks/>
            </p:cNvSpPr>
            <p:nvPr/>
          </p:nvSpPr>
          <p:spPr bwMode="auto">
            <a:xfrm>
              <a:off x="13775734" y="4033497"/>
              <a:ext cx="40769" cy="191615"/>
            </a:xfrm>
            <a:custGeom>
              <a:avLst/>
              <a:gdLst>
                <a:gd name="T0" fmla="*/ 0 w 99"/>
                <a:gd name="T1" fmla="*/ 0 h 472"/>
                <a:gd name="T2" fmla="*/ 99 w 99"/>
                <a:gd name="T3" fmla="*/ 0 h 472"/>
                <a:gd name="T4" fmla="*/ 0 w 99"/>
                <a:gd name="T5" fmla="*/ 472 h 472"/>
                <a:gd name="T6" fmla="*/ 0 w 99"/>
                <a:gd name="T7" fmla="*/ 0 h 472"/>
              </a:gdLst>
              <a:ahLst/>
              <a:cxnLst>
                <a:cxn ang="0">
                  <a:pos x="T0" y="T1"/>
                </a:cxn>
                <a:cxn ang="0">
                  <a:pos x="T2" y="T3"/>
                </a:cxn>
                <a:cxn ang="0">
                  <a:pos x="T4" y="T5"/>
                </a:cxn>
                <a:cxn ang="0">
                  <a:pos x="T6" y="T7"/>
                </a:cxn>
              </a:cxnLst>
              <a:rect l="0" t="0" r="r" b="b"/>
              <a:pathLst>
                <a:path w="99" h="472">
                  <a:moveTo>
                    <a:pt x="0" y="0"/>
                  </a:moveTo>
                  <a:lnTo>
                    <a:pt x="99"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60">
              <a:extLst>
                <a:ext uri="{FF2B5EF4-FFF2-40B4-BE49-F238E27FC236}">
                  <a16:creationId xmlns:a16="http://schemas.microsoft.com/office/drawing/2014/main" id="{5182C490-E0FB-EC77-FCB3-30434CA9F06E}"/>
                </a:ext>
              </a:extLst>
            </p:cNvPr>
            <p:cNvSpPr>
              <a:spLocks noChangeArrowheads="1"/>
            </p:cNvSpPr>
            <p:nvPr/>
          </p:nvSpPr>
          <p:spPr bwMode="auto">
            <a:xfrm>
              <a:off x="13472002" y="4371882"/>
              <a:ext cx="228308" cy="254807"/>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161">
              <a:extLst>
                <a:ext uri="{FF2B5EF4-FFF2-40B4-BE49-F238E27FC236}">
                  <a16:creationId xmlns:a16="http://schemas.microsoft.com/office/drawing/2014/main" id="{8021DC87-2B97-4E0C-D0FC-DFC062985752}"/>
                </a:ext>
              </a:extLst>
            </p:cNvPr>
            <p:cNvSpPr>
              <a:spLocks noChangeArrowheads="1"/>
            </p:cNvSpPr>
            <p:nvPr/>
          </p:nvSpPr>
          <p:spPr bwMode="auto">
            <a:xfrm>
              <a:off x="13486272" y="4384113"/>
              <a:ext cx="91731"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62">
              <a:extLst>
                <a:ext uri="{FF2B5EF4-FFF2-40B4-BE49-F238E27FC236}">
                  <a16:creationId xmlns:a16="http://schemas.microsoft.com/office/drawing/2014/main" id="{4F35E3ED-652E-428D-F5C0-A9CA7CED8EEE}"/>
                </a:ext>
              </a:extLst>
            </p:cNvPr>
            <p:cNvSpPr>
              <a:spLocks noChangeArrowheads="1"/>
            </p:cNvSpPr>
            <p:nvPr/>
          </p:nvSpPr>
          <p:spPr bwMode="auto">
            <a:xfrm>
              <a:off x="13592272" y="4384113"/>
              <a:ext cx="93769"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163">
              <a:extLst>
                <a:ext uri="{FF2B5EF4-FFF2-40B4-BE49-F238E27FC236}">
                  <a16:creationId xmlns:a16="http://schemas.microsoft.com/office/drawing/2014/main" id="{2F8C9BA8-B45F-1A8B-DB2F-555FAB4B5DE2}"/>
                </a:ext>
              </a:extLst>
            </p:cNvPr>
            <p:cNvSpPr>
              <a:spLocks noChangeArrowheads="1"/>
            </p:cNvSpPr>
            <p:nvPr/>
          </p:nvSpPr>
          <p:spPr bwMode="auto">
            <a:xfrm>
              <a:off x="13490349" y="4388190"/>
              <a:ext cx="83578"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64">
              <a:extLst>
                <a:ext uri="{FF2B5EF4-FFF2-40B4-BE49-F238E27FC236}">
                  <a16:creationId xmlns:a16="http://schemas.microsoft.com/office/drawing/2014/main" id="{CBB3D671-2054-0661-EBB5-4EB1145B0D05}"/>
                </a:ext>
              </a:extLst>
            </p:cNvPr>
            <p:cNvSpPr>
              <a:spLocks noChangeArrowheads="1"/>
            </p:cNvSpPr>
            <p:nvPr/>
          </p:nvSpPr>
          <p:spPr bwMode="auto">
            <a:xfrm>
              <a:off x="13596349" y="4388190"/>
              <a:ext cx="85615"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Freeform 165">
              <a:extLst>
                <a:ext uri="{FF2B5EF4-FFF2-40B4-BE49-F238E27FC236}">
                  <a16:creationId xmlns:a16="http://schemas.microsoft.com/office/drawing/2014/main" id="{6A54EFFE-1AD1-67D6-8663-A305E1670160}"/>
                </a:ext>
              </a:extLst>
            </p:cNvPr>
            <p:cNvSpPr>
              <a:spLocks/>
            </p:cNvSpPr>
            <p:nvPr/>
          </p:nvSpPr>
          <p:spPr bwMode="auto">
            <a:xfrm>
              <a:off x="13490349" y="4388190"/>
              <a:ext cx="38731" cy="222192"/>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Freeform 166">
              <a:extLst>
                <a:ext uri="{FF2B5EF4-FFF2-40B4-BE49-F238E27FC236}">
                  <a16:creationId xmlns:a16="http://schemas.microsoft.com/office/drawing/2014/main" id="{01AF0199-8322-B898-CD47-7584497F94B4}"/>
                </a:ext>
              </a:extLst>
            </p:cNvPr>
            <p:cNvSpPr>
              <a:spLocks/>
            </p:cNvSpPr>
            <p:nvPr/>
          </p:nvSpPr>
          <p:spPr bwMode="auto">
            <a:xfrm>
              <a:off x="13596349" y="4388190"/>
              <a:ext cx="40769" cy="222192"/>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167">
              <a:extLst>
                <a:ext uri="{FF2B5EF4-FFF2-40B4-BE49-F238E27FC236}">
                  <a16:creationId xmlns:a16="http://schemas.microsoft.com/office/drawing/2014/main" id="{D8BC299B-64E0-F758-320B-1E12C8BCBE0D}"/>
                </a:ext>
              </a:extLst>
            </p:cNvPr>
            <p:cNvSpPr>
              <a:spLocks noChangeArrowheads="1"/>
            </p:cNvSpPr>
            <p:nvPr/>
          </p:nvSpPr>
          <p:spPr bwMode="auto">
            <a:xfrm>
              <a:off x="14187503" y="4371882"/>
              <a:ext cx="226270" cy="254807"/>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68">
              <a:extLst>
                <a:ext uri="{FF2B5EF4-FFF2-40B4-BE49-F238E27FC236}">
                  <a16:creationId xmlns:a16="http://schemas.microsoft.com/office/drawing/2014/main" id="{6264313B-DF73-C484-C6FD-CCC9433ECDBC}"/>
                </a:ext>
              </a:extLst>
            </p:cNvPr>
            <p:cNvSpPr>
              <a:spLocks noChangeArrowheads="1"/>
            </p:cNvSpPr>
            <p:nvPr/>
          </p:nvSpPr>
          <p:spPr bwMode="auto">
            <a:xfrm>
              <a:off x="14201772" y="4384113"/>
              <a:ext cx="91731"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69">
              <a:extLst>
                <a:ext uri="{FF2B5EF4-FFF2-40B4-BE49-F238E27FC236}">
                  <a16:creationId xmlns:a16="http://schemas.microsoft.com/office/drawing/2014/main" id="{A54B8536-E732-5A46-BD27-49FFBB9AF65B}"/>
                </a:ext>
              </a:extLst>
            </p:cNvPr>
            <p:cNvSpPr>
              <a:spLocks noChangeArrowheads="1"/>
            </p:cNvSpPr>
            <p:nvPr/>
          </p:nvSpPr>
          <p:spPr bwMode="auto">
            <a:xfrm>
              <a:off x="14307772" y="4384113"/>
              <a:ext cx="91731"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170">
              <a:extLst>
                <a:ext uri="{FF2B5EF4-FFF2-40B4-BE49-F238E27FC236}">
                  <a16:creationId xmlns:a16="http://schemas.microsoft.com/office/drawing/2014/main" id="{4B9817D4-2089-381B-EF8F-10B65E5CF339}"/>
                </a:ext>
              </a:extLst>
            </p:cNvPr>
            <p:cNvSpPr>
              <a:spLocks noChangeArrowheads="1"/>
            </p:cNvSpPr>
            <p:nvPr/>
          </p:nvSpPr>
          <p:spPr bwMode="auto">
            <a:xfrm>
              <a:off x="14203811" y="4388190"/>
              <a:ext cx="85615"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71">
              <a:extLst>
                <a:ext uri="{FF2B5EF4-FFF2-40B4-BE49-F238E27FC236}">
                  <a16:creationId xmlns:a16="http://schemas.microsoft.com/office/drawing/2014/main" id="{C1FDF7AD-B8B2-0E78-7F8F-23887E41DDB5}"/>
                </a:ext>
              </a:extLst>
            </p:cNvPr>
            <p:cNvSpPr>
              <a:spLocks noChangeArrowheads="1"/>
            </p:cNvSpPr>
            <p:nvPr/>
          </p:nvSpPr>
          <p:spPr bwMode="auto">
            <a:xfrm>
              <a:off x="14311848" y="4388190"/>
              <a:ext cx="83578"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172">
              <a:extLst>
                <a:ext uri="{FF2B5EF4-FFF2-40B4-BE49-F238E27FC236}">
                  <a16:creationId xmlns:a16="http://schemas.microsoft.com/office/drawing/2014/main" id="{4179C596-07D8-2882-058F-71FD3E629435}"/>
                </a:ext>
              </a:extLst>
            </p:cNvPr>
            <p:cNvSpPr>
              <a:spLocks/>
            </p:cNvSpPr>
            <p:nvPr/>
          </p:nvSpPr>
          <p:spPr bwMode="auto">
            <a:xfrm>
              <a:off x="14203811" y="4388190"/>
              <a:ext cx="40769" cy="222192"/>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Freeform 173">
              <a:extLst>
                <a:ext uri="{FF2B5EF4-FFF2-40B4-BE49-F238E27FC236}">
                  <a16:creationId xmlns:a16="http://schemas.microsoft.com/office/drawing/2014/main" id="{821F7CE8-A887-A0D7-506C-894AE5815FD7}"/>
                </a:ext>
              </a:extLst>
            </p:cNvPr>
            <p:cNvSpPr>
              <a:spLocks/>
            </p:cNvSpPr>
            <p:nvPr/>
          </p:nvSpPr>
          <p:spPr bwMode="auto">
            <a:xfrm>
              <a:off x="14311848" y="4388190"/>
              <a:ext cx="40769" cy="222192"/>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174">
              <a:extLst>
                <a:ext uri="{FF2B5EF4-FFF2-40B4-BE49-F238E27FC236}">
                  <a16:creationId xmlns:a16="http://schemas.microsoft.com/office/drawing/2014/main" id="{FBA1CFE4-94CB-D981-39CC-187CE5527CAD}"/>
                </a:ext>
              </a:extLst>
            </p:cNvPr>
            <p:cNvSpPr>
              <a:spLocks noChangeArrowheads="1"/>
            </p:cNvSpPr>
            <p:nvPr/>
          </p:nvSpPr>
          <p:spPr bwMode="auto">
            <a:xfrm>
              <a:off x="14006079" y="4021267"/>
              <a:ext cx="228308" cy="218115"/>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75">
              <a:extLst>
                <a:ext uri="{FF2B5EF4-FFF2-40B4-BE49-F238E27FC236}">
                  <a16:creationId xmlns:a16="http://schemas.microsoft.com/office/drawing/2014/main" id="{FDCFD85C-CAEA-1157-9B28-BDC14E465B27}"/>
                </a:ext>
              </a:extLst>
            </p:cNvPr>
            <p:cNvSpPr>
              <a:spLocks noChangeArrowheads="1"/>
            </p:cNvSpPr>
            <p:nvPr/>
          </p:nvSpPr>
          <p:spPr bwMode="auto">
            <a:xfrm>
              <a:off x="14020349" y="4031458"/>
              <a:ext cx="93769"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76">
              <a:extLst>
                <a:ext uri="{FF2B5EF4-FFF2-40B4-BE49-F238E27FC236}">
                  <a16:creationId xmlns:a16="http://schemas.microsoft.com/office/drawing/2014/main" id="{1AA637EF-2FAE-1C88-ACBE-8F141C4EE306}"/>
                </a:ext>
              </a:extLst>
            </p:cNvPr>
            <p:cNvSpPr>
              <a:spLocks noChangeArrowheads="1"/>
            </p:cNvSpPr>
            <p:nvPr/>
          </p:nvSpPr>
          <p:spPr bwMode="auto">
            <a:xfrm>
              <a:off x="14128387" y="4031458"/>
              <a:ext cx="91731"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177">
              <a:extLst>
                <a:ext uri="{FF2B5EF4-FFF2-40B4-BE49-F238E27FC236}">
                  <a16:creationId xmlns:a16="http://schemas.microsoft.com/office/drawing/2014/main" id="{853D75C9-B451-B9F8-1845-4FBC39E48234}"/>
                </a:ext>
              </a:extLst>
            </p:cNvPr>
            <p:cNvSpPr>
              <a:spLocks noChangeArrowheads="1"/>
            </p:cNvSpPr>
            <p:nvPr/>
          </p:nvSpPr>
          <p:spPr bwMode="auto">
            <a:xfrm>
              <a:off x="14024426" y="4033497"/>
              <a:ext cx="85615"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78">
              <a:extLst>
                <a:ext uri="{FF2B5EF4-FFF2-40B4-BE49-F238E27FC236}">
                  <a16:creationId xmlns:a16="http://schemas.microsoft.com/office/drawing/2014/main" id="{FD922E93-E9A7-346E-337A-5ECA92773F18}"/>
                </a:ext>
              </a:extLst>
            </p:cNvPr>
            <p:cNvSpPr>
              <a:spLocks noChangeArrowheads="1"/>
            </p:cNvSpPr>
            <p:nvPr/>
          </p:nvSpPr>
          <p:spPr bwMode="auto">
            <a:xfrm>
              <a:off x="14132464" y="4033497"/>
              <a:ext cx="83578"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Freeform 179">
              <a:extLst>
                <a:ext uri="{FF2B5EF4-FFF2-40B4-BE49-F238E27FC236}">
                  <a16:creationId xmlns:a16="http://schemas.microsoft.com/office/drawing/2014/main" id="{FBDA4383-12B4-BA35-513E-013C7758F40A}"/>
                </a:ext>
              </a:extLst>
            </p:cNvPr>
            <p:cNvSpPr>
              <a:spLocks/>
            </p:cNvSpPr>
            <p:nvPr/>
          </p:nvSpPr>
          <p:spPr bwMode="auto">
            <a:xfrm>
              <a:off x="14024426" y="4033497"/>
              <a:ext cx="40769" cy="191615"/>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Freeform 180">
              <a:extLst>
                <a:ext uri="{FF2B5EF4-FFF2-40B4-BE49-F238E27FC236}">
                  <a16:creationId xmlns:a16="http://schemas.microsoft.com/office/drawing/2014/main" id="{CCB11E0B-AD35-BB86-4BDE-F6AC5A22C713}"/>
                </a:ext>
              </a:extLst>
            </p:cNvPr>
            <p:cNvSpPr>
              <a:spLocks/>
            </p:cNvSpPr>
            <p:nvPr/>
          </p:nvSpPr>
          <p:spPr bwMode="auto">
            <a:xfrm>
              <a:off x="14132464" y="4033497"/>
              <a:ext cx="38731" cy="191615"/>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Freeform 181">
              <a:extLst>
                <a:ext uri="{FF2B5EF4-FFF2-40B4-BE49-F238E27FC236}">
                  <a16:creationId xmlns:a16="http://schemas.microsoft.com/office/drawing/2014/main" id="{8B6230FD-0E21-1031-096F-CEC9512E4D34}"/>
                </a:ext>
              </a:extLst>
            </p:cNvPr>
            <p:cNvSpPr>
              <a:spLocks/>
            </p:cNvSpPr>
            <p:nvPr/>
          </p:nvSpPr>
          <p:spPr bwMode="auto">
            <a:xfrm>
              <a:off x="13268156" y="3525920"/>
              <a:ext cx="1349461" cy="1267923"/>
            </a:xfrm>
            <a:custGeom>
              <a:avLst/>
              <a:gdLst>
                <a:gd name="T0" fmla="*/ 1653 w 3306"/>
                <a:gd name="T1" fmla="*/ 0 h 3113"/>
                <a:gd name="T2" fmla="*/ 0 w 3306"/>
                <a:gd name="T3" fmla="*/ 1652 h 3113"/>
                <a:gd name="T4" fmla="*/ 0 w 3306"/>
                <a:gd name="T5" fmla="*/ 1774 h 3113"/>
                <a:gd name="T6" fmla="*/ 1653 w 3306"/>
                <a:gd name="T7" fmla="*/ 122 h 3113"/>
                <a:gd name="T8" fmla="*/ 3079 w 3306"/>
                <a:gd name="T9" fmla="*/ 1546 h 3113"/>
                <a:gd name="T10" fmla="*/ 3079 w 3306"/>
                <a:gd name="T11" fmla="*/ 3113 h 3113"/>
                <a:gd name="T12" fmla="*/ 3306 w 3306"/>
                <a:gd name="T13" fmla="*/ 3113 h 3113"/>
                <a:gd name="T14" fmla="*/ 3306 w 3306"/>
                <a:gd name="T15" fmla="*/ 1652 h 3113"/>
                <a:gd name="T16" fmla="*/ 1653 w 3306"/>
                <a:gd name="T17" fmla="*/ 0 h 3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6" h="3113">
                  <a:moveTo>
                    <a:pt x="1653" y="0"/>
                  </a:moveTo>
                  <a:lnTo>
                    <a:pt x="0" y="1652"/>
                  </a:lnTo>
                  <a:lnTo>
                    <a:pt x="0" y="1774"/>
                  </a:lnTo>
                  <a:lnTo>
                    <a:pt x="1653" y="122"/>
                  </a:lnTo>
                  <a:lnTo>
                    <a:pt x="3079" y="1546"/>
                  </a:lnTo>
                  <a:lnTo>
                    <a:pt x="3079" y="3113"/>
                  </a:lnTo>
                  <a:lnTo>
                    <a:pt x="3306" y="3113"/>
                  </a:lnTo>
                  <a:lnTo>
                    <a:pt x="3306" y="1652"/>
                  </a:lnTo>
                  <a:lnTo>
                    <a:pt x="1653"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Freeform 182">
              <a:extLst>
                <a:ext uri="{FF2B5EF4-FFF2-40B4-BE49-F238E27FC236}">
                  <a16:creationId xmlns:a16="http://schemas.microsoft.com/office/drawing/2014/main" id="{B870730E-7FC3-84C3-B6E3-3C61D6EBDE92}"/>
                </a:ext>
              </a:extLst>
            </p:cNvPr>
            <p:cNvSpPr>
              <a:spLocks/>
            </p:cNvSpPr>
            <p:nvPr/>
          </p:nvSpPr>
          <p:spPr bwMode="auto">
            <a:xfrm>
              <a:off x="16864002" y="4021267"/>
              <a:ext cx="754231" cy="772576"/>
            </a:xfrm>
            <a:custGeom>
              <a:avLst/>
              <a:gdLst>
                <a:gd name="T0" fmla="*/ 1851 w 1851"/>
                <a:gd name="T1" fmla="*/ 1897 h 1897"/>
                <a:gd name="T2" fmla="*/ 0 w 1851"/>
                <a:gd name="T3" fmla="*/ 1897 h 1897"/>
                <a:gd name="T4" fmla="*/ 0 w 1851"/>
                <a:gd name="T5" fmla="*/ 924 h 1897"/>
                <a:gd name="T6" fmla="*/ 926 w 1851"/>
                <a:gd name="T7" fmla="*/ 0 h 1897"/>
                <a:gd name="T8" fmla="*/ 1851 w 1851"/>
                <a:gd name="T9" fmla="*/ 924 h 1897"/>
                <a:gd name="T10" fmla="*/ 1851 w 1851"/>
                <a:gd name="T11" fmla="*/ 1897 h 1897"/>
              </a:gdLst>
              <a:ahLst/>
              <a:cxnLst>
                <a:cxn ang="0">
                  <a:pos x="T0" y="T1"/>
                </a:cxn>
                <a:cxn ang="0">
                  <a:pos x="T2" y="T3"/>
                </a:cxn>
                <a:cxn ang="0">
                  <a:pos x="T4" y="T5"/>
                </a:cxn>
                <a:cxn ang="0">
                  <a:pos x="T6" y="T7"/>
                </a:cxn>
                <a:cxn ang="0">
                  <a:pos x="T8" y="T9"/>
                </a:cxn>
                <a:cxn ang="0">
                  <a:pos x="T10" y="T11"/>
                </a:cxn>
              </a:cxnLst>
              <a:rect l="0" t="0" r="r" b="b"/>
              <a:pathLst>
                <a:path w="1851" h="1897">
                  <a:moveTo>
                    <a:pt x="1851" y="1897"/>
                  </a:moveTo>
                  <a:lnTo>
                    <a:pt x="0" y="1897"/>
                  </a:lnTo>
                  <a:lnTo>
                    <a:pt x="0" y="924"/>
                  </a:lnTo>
                  <a:lnTo>
                    <a:pt x="926" y="0"/>
                  </a:lnTo>
                  <a:lnTo>
                    <a:pt x="1851" y="924"/>
                  </a:lnTo>
                  <a:lnTo>
                    <a:pt x="1851" y="18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83">
              <a:extLst>
                <a:ext uri="{FF2B5EF4-FFF2-40B4-BE49-F238E27FC236}">
                  <a16:creationId xmlns:a16="http://schemas.microsoft.com/office/drawing/2014/main" id="{BE4A8780-15AC-2DF8-4CA9-A90594DC6638}"/>
                </a:ext>
              </a:extLst>
            </p:cNvPr>
            <p:cNvSpPr>
              <a:spLocks noChangeArrowheads="1"/>
            </p:cNvSpPr>
            <p:nvPr/>
          </p:nvSpPr>
          <p:spPr bwMode="auto">
            <a:xfrm>
              <a:off x="17177925" y="4555343"/>
              <a:ext cx="122308" cy="236462"/>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184">
              <a:extLst>
                <a:ext uri="{FF2B5EF4-FFF2-40B4-BE49-F238E27FC236}">
                  <a16:creationId xmlns:a16="http://schemas.microsoft.com/office/drawing/2014/main" id="{FA7B26AE-9E39-FD3C-A814-507680A2D981}"/>
                </a:ext>
              </a:extLst>
            </p:cNvPr>
            <p:cNvSpPr>
              <a:spLocks noChangeArrowheads="1"/>
            </p:cNvSpPr>
            <p:nvPr/>
          </p:nvSpPr>
          <p:spPr bwMode="auto">
            <a:xfrm>
              <a:off x="17186079" y="4565535"/>
              <a:ext cx="114154" cy="226269"/>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185">
              <a:extLst>
                <a:ext uri="{FF2B5EF4-FFF2-40B4-BE49-F238E27FC236}">
                  <a16:creationId xmlns:a16="http://schemas.microsoft.com/office/drawing/2014/main" id="{6BCA55AD-5281-9F81-3BD5-38946AB1FDF6}"/>
                </a:ext>
              </a:extLst>
            </p:cNvPr>
            <p:cNvSpPr>
              <a:spLocks/>
            </p:cNvSpPr>
            <p:nvPr/>
          </p:nvSpPr>
          <p:spPr bwMode="auto">
            <a:xfrm>
              <a:off x="17218694" y="3976420"/>
              <a:ext cx="464769" cy="464769"/>
            </a:xfrm>
            <a:custGeom>
              <a:avLst/>
              <a:gdLst>
                <a:gd name="T0" fmla="*/ 1045 w 1138"/>
                <a:gd name="T1" fmla="*/ 1138 h 1138"/>
                <a:gd name="T2" fmla="*/ 1138 w 1138"/>
                <a:gd name="T3" fmla="*/ 1046 h 1138"/>
                <a:gd name="T4" fmla="*/ 92 w 1138"/>
                <a:gd name="T5" fmla="*/ 0 h 1138"/>
                <a:gd name="T6" fmla="*/ 0 w 1138"/>
                <a:gd name="T7" fmla="*/ 93 h 1138"/>
                <a:gd name="T8" fmla="*/ 1045 w 1138"/>
                <a:gd name="T9" fmla="*/ 1138 h 1138"/>
              </a:gdLst>
              <a:ahLst/>
              <a:cxnLst>
                <a:cxn ang="0">
                  <a:pos x="T0" y="T1"/>
                </a:cxn>
                <a:cxn ang="0">
                  <a:pos x="T2" y="T3"/>
                </a:cxn>
                <a:cxn ang="0">
                  <a:pos x="T4" y="T5"/>
                </a:cxn>
                <a:cxn ang="0">
                  <a:pos x="T6" y="T7"/>
                </a:cxn>
                <a:cxn ang="0">
                  <a:pos x="T8" y="T9"/>
                </a:cxn>
              </a:cxnLst>
              <a:rect l="0" t="0" r="r" b="b"/>
              <a:pathLst>
                <a:path w="1138" h="1138">
                  <a:moveTo>
                    <a:pt x="1045" y="1138"/>
                  </a:moveTo>
                  <a:lnTo>
                    <a:pt x="1138" y="1046"/>
                  </a:lnTo>
                  <a:lnTo>
                    <a:pt x="92" y="0"/>
                  </a:lnTo>
                  <a:lnTo>
                    <a:pt x="0" y="93"/>
                  </a:lnTo>
                  <a:lnTo>
                    <a:pt x="1045" y="1138"/>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86">
              <a:extLst>
                <a:ext uri="{FF2B5EF4-FFF2-40B4-BE49-F238E27FC236}">
                  <a16:creationId xmlns:a16="http://schemas.microsoft.com/office/drawing/2014/main" id="{C933DB91-7A2C-CE14-DD2D-9F70DA497942}"/>
                </a:ext>
              </a:extLst>
            </p:cNvPr>
            <p:cNvSpPr>
              <a:spLocks/>
            </p:cNvSpPr>
            <p:nvPr/>
          </p:nvSpPr>
          <p:spPr bwMode="auto">
            <a:xfrm>
              <a:off x="17226848" y="3968267"/>
              <a:ext cx="464769" cy="462730"/>
            </a:xfrm>
            <a:custGeom>
              <a:avLst/>
              <a:gdLst>
                <a:gd name="T0" fmla="*/ 1047 w 1140"/>
                <a:gd name="T1" fmla="*/ 1138 h 1138"/>
                <a:gd name="T2" fmla="*/ 1140 w 1140"/>
                <a:gd name="T3" fmla="*/ 1045 h 1138"/>
                <a:gd name="T4" fmla="*/ 93 w 1140"/>
                <a:gd name="T5" fmla="*/ 0 h 1138"/>
                <a:gd name="T6" fmla="*/ 0 w 1140"/>
                <a:gd name="T7" fmla="*/ 93 h 1138"/>
                <a:gd name="T8" fmla="*/ 1047 w 1140"/>
                <a:gd name="T9" fmla="*/ 1138 h 1138"/>
              </a:gdLst>
              <a:ahLst/>
              <a:cxnLst>
                <a:cxn ang="0">
                  <a:pos x="T0" y="T1"/>
                </a:cxn>
                <a:cxn ang="0">
                  <a:pos x="T2" y="T3"/>
                </a:cxn>
                <a:cxn ang="0">
                  <a:pos x="T4" y="T5"/>
                </a:cxn>
                <a:cxn ang="0">
                  <a:pos x="T6" y="T7"/>
                </a:cxn>
                <a:cxn ang="0">
                  <a:pos x="T8" y="T9"/>
                </a:cxn>
              </a:cxnLst>
              <a:rect l="0" t="0" r="r" b="b"/>
              <a:pathLst>
                <a:path w="1140" h="1138">
                  <a:moveTo>
                    <a:pt x="1047" y="1138"/>
                  </a:moveTo>
                  <a:lnTo>
                    <a:pt x="1140" y="1045"/>
                  </a:lnTo>
                  <a:lnTo>
                    <a:pt x="93" y="0"/>
                  </a:lnTo>
                  <a:lnTo>
                    <a:pt x="0" y="93"/>
                  </a:lnTo>
                  <a:lnTo>
                    <a:pt x="1047" y="1138"/>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87">
              <a:extLst>
                <a:ext uri="{FF2B5EF4-FFF2-40B4-BE49-F238E27FC236}">
                  <a16:creationId xmlns:a16="http://schemas.microsoft.com/office/drawing/2014/main" id="{B52E24DD-39ED-20FB-32BA-639434DDF73C}"/>
                </a:ext>
              </a:extLst>
            </p:cNvPr>
            <p:cNvSpPr>
              <a:spLocks/>
            </p:cNvSpPr>
            <p:nvPr/>
          </p:nvSpPr>
          <p:spPr bwMode="auto">
            <a:xfrm>
              <a:off x="16792657" y="3927497"/>
              <a:ext cx="503501" cy="503499"/>
            </a:xfrm>
            <a:custGeom>
              <a:avLst/>
              <a:gdLst>
                <a:gd name="T0" fmla="*/ 92 w 1234"/>
                <a:gd name="T1" fmla="*/ 1234 h 1234"/>
                <a:gd name="T2" fmla="*/ 0 w 1234"/>
                <a:gd name="T3" fmla="*/ 1141 h 1234"/>
                <a:gd name="T4" fmla="*/ 1142 w 1234"/>
                <a:gd name="T5" fmla="*/ 0 h 1234"/>
                <a:gd name="T6" fmla="*/ 1234 w 1234"/>
                <a:gd name="T7" fmla="*/ 93 h 1234"/>
                <a:gd name="T8" fmla="*/ 92 w 1234"/>
                <a:gd name="T9" fmla="*/ 1234 h 1234"/>
              </a:gdLst>
              <a:ahLst/>
              <a:cxnLst>
                <a:cxn ang="0">
                  <a:pos x="T0" y="T1"/>
                </a:cxn>
                <a:cxn ang="0">
                  <a:pos x="T2" y="T3"/>
                </a:cxn>
                <a:cxn ang="0">
                  <a:pos x="T4" y="T5"/>
                </a:cxn>
                <a:cxn ang="0">
                  <a:pos x="T6" y="T7"/>
                </a:cxn>
                <a:cxn ang="0">
                  <a:pos x="T8" y="T9"/>
                </a:cxn>
              </a:cxnLst>
              <a:rect l="0" t="0" r="r" b="b"/>
              <a:pathLst>
                <a:path w="1234" h="1234">
                  <a:moveTo>
                    <a:pt x="92" y="1234"/>
                  </a:moveTo>
                  <a:lnTo>
                    <a:pt x="0" y="1141"/>
                  </a:lnTo>
                  <a:lnTo>
                    <a:pt x="1142" y="0"/>
                  </a:lnTo>
                  <a:lnTo>
                    <a:pt x="1234" y="93"/>
                  </a:lnTo>
                  <a:lnTo>
                    <a:pt x="92" y="1234"/>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88">
              <a:extLst>
                <a:ext uri="{FF2B5EF4-FFF2-40B4-BE49-F238E27FC236}">
                  <a16:creationId xmlns:a16="http://schemas.microsoft.com/office/drawing/2014/main" id="{D5A4DD40-4248-2DD8-A2D1-E68BDA27DAA9}"/>
                </a:ext>
              </a:extLst>
            </p:cNvPr>
            <p:cNvSpPr>
              <a:spLocks noChangeArrowheads="1"/>
            </p:cNvSpPr>
            <p:nvPr/>
          </p:nvSpPr>
          <p:spPr bwMode="auto">
            <a:xfrm>
              <a:off x="17078041" y="4359651"/>
              <a:ext cx="126385" cy="122308"/>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189">
              <a:extLst>
                <a:ext uri="{FF2B5EF4-FFF2-40B4-BE49-F238E27FC236}">
                  <a16:creationId xmlns:a16="http://schemas.microsoft.com/office/drawing/2014/main" id="{E66912D3-6A87-431E-2CBF-C14296AF5D13}"/>
                </a:ext>
              </a:extLst>
            </p:cNvPr>
            <p:cNvSpPr>
              <a:spLocks noChangeArrowheads="1"/>
            </p:cNvSpPr>
            <p:nvPr/>
          </p:nvSpPr>
          <p:spPr bwMode="auto">
            <a:xfrm>
              <a:off x="17086195" y="4365766"/>
              <a:ext cx="50962"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190">
              <a:extLst>
                <a:ext uri="{FF2B5EF4-FFF2-40B4-BE49-F238E27FC236}">
                  <a16:creationId xmlns:a16="http://schemas.microsoft.com/office/drawing/2014/main" id="{D1931220-139D-6F24-28A9-E64BF456786F}"/>
                </a:ext>
              </a:extLst>
            </p:cNvPr>
            <p:cNvSpPr>
              <a:spLocks noChangeArrowheads="1"/>
            </p:cNvSpPr>
            <p:nvPr/>
          </p:nvSpPr>
          <p:spPr bwMode="auto">
            <a:xfrm>
              <a:off x="17145310" y="4365766"/>
              <a:ext cx="53000"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191">
              <a:extLst>
                <a:ext uri="{FF2B5EF4-FFF2-40B4-BE49-F238E27FC236}">
                  <a16:creationId xmlns:a16="http://schemas.microsoft.com/office/drawing/2014/main" id="{715D8DB7-98A7-B5AF-2998-E8EC115E1542}"/>
                </a:ext>
              </a:extLst>
            </p:cNvPr>
            <p:cNvSpPr>
              <a:spLocks noChangeArrowheads="1"/>
            </p:cNvSpPr>
            <p:nvPr/>
          </p:nvSpPr>
          <p:spPr bwMode="auto">
            <a:xfrm>
              <a:off x="17088233" y="4365766"/>
              <a:ext cx="46885"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192">
              <a:extLst>
                <a:ext uri="{FF2B5EF4-FFF2-40B4-BE49-F238E27FC236}">
                  <a16:creationId xmlns:a16="http://schemas.microsoft.com/office/drawing/2014/main" id="{D048E9C5-BB01-8BB7-5214-400BA519945C}"/>
                </a:ext>
              </a:extLst>
            </p:cNvPr>
            <p:cNvSpPr>
              <a:spLocks noChangeArrowheads="1"/>
            </p:cNvSpPr>
            <p:nvPr/>
          </p:nvSpPr>
          <p:spPr bwMode="auto">
            <a:xfrm>
              <a:off x="17147349" y="4365766"/>
              <a:ext cx="48923"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Freeform 193">
              <a:extLst>
                <a:ext uri="{FF2B5EF4-FFF2-40B4-BE49-F238E27FC236}">
                  <a16:creationId xmlns:a16="http://schemas.microsoft.com/office/drawing/2014/main" id="{64285083-91E5-FEA8-4910-878171942ECC}"/>
                </a:ext>
              </a:extLst>
            </p:cNvPr>
            <p:cNvSpPr>
              <a:spLocks/>
            </p:cNvSpPr>
            <p:nvPr/>
          </p:nvSpPr>
          <p:spPr bwMode="auto">
            <a:xfrm>
              <a:off x="17088233" y="4365766"/>
              <a:ext cx="22424" cy="108038"/>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Freeform 194">
              <a:extLst>
                <a:ext uri="{FF2B5EF4-FFF2-40B4-BE49-F238E27FC236}">
                  <a16:creationId xmlns:a16="http://schemas.microsoft.com/office/drawing/2014/main" id="{1109B8E3-3645-7CB3-03C2-1C7212E843AD}"/>
                </a:ext>
              </a:extLst>
            </p:cNvPr>
            <p:cNvSpPr>
              <a:spLocks/>
            </p:cNvSpPr>
            <p:nvPr/>
          </p:nvSpPr>
          <p:spPr bwMode="auto">
            <a:xfrm>
              <a:off x="17147349" y="4365766"/>
              <a:ext cx="22424" cy="108038"/>
            </a:xfrm>
            <a:custGeom>
              <a:avLst/>
              <a:gdLst>
                <a:gd name="T0" fmla="*/ 0 w 55"/>
                <a:gd name="T1" fmla="*/ 0 h 264"/>
                <a:gd name="T2" fmla="*/ 55 w 55"/>
                <a:gd name="T3" fmla="*/ 0 h 264"/>
                <a:gd name="T4" fmla="*/ 0 w 55"/>
                <a:gd name="T5" fmla="*/ 264 h 264"/>
                <a:gd name="T6" fmla="*/ 0 w 55"/>
                <a:gd name="T7" fmla="*/ 0 h 264"/>
              </a:gdLst>
              <a:ahLst/>
              <a:cxnLst>
                <a:cxn ang="0">
                  <a:pos x="T0" y="T1"/>
                </a:cxn>
                <a:cxn ang="0">
                  <a:pos x="T2" y="T3"/>
                </a:cxn>
                <a:cxn ang="0">
                  <a:pos x="T4" y="T5"/>
                </a:cxn>
                <a:cxn ang="0">
                  <a:pos x="T6" y="T7"/>
                </a:cxn>
              </a:cxnLst>
              <a:rect l="0" t="0" r="r" b="b"/>
              <a:pathLst>
                <a:path w="55" h="264">
                  <a:moveTo>
                    <a:pt x="0" y="0"/>
                  </a:moveTo>
                  <a:lnTo>
                    <a:pt x="55"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195">
              <a:extLst>
                <a:ext uri="{FF2B5EF4-FFF2-40B4-BE49-F238E27FC236}">
                  <a16:creationId xmlns:a16="http://schemas.microsoft.com/office/drawing/2014/main" id="{B432C3EC-64F0-C171-0AAC-BFC885A3E0D5}"/>
                </a:ext>
              </a:extLst>
            </p:cNvPr>
            <p:cNvSpPr>
              <a:spLocks noChangeArrowheads="1"/>
            </p:cNvSpPr>
            <p:nvPr/>
          </p:nvSpPr>
          <p:spPr bwMode="auto">
            <a:xfrm>
              <a:off x="16978156" y="4555343"/>
              <a:ext cx="126385" cy="142692"/>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196">
              <a:extLst>
                <a:ext uri="{FF2B5EF4-FFF2-40B4-BE49-F238E27FC236}">
                  <a16:creationId xmlns:a16="http://schemas.microsoft.com/office/drawing/2014/main" id="{B5F4DD6D-5F55-1E67-8E3A-994117988C66}"/>
                </a:ext>
              </a:extLst>
            </p:cNvPr>
            <p:cNvSpPr>
              <a:spLocks noChangeArrowheads="1"/>
            </p:cNvSpPr>
            <p:nvPr/>
          </p:nvSpPr>
          <p:spPr bwMode="auto">
            <a:xfrm>
              <a:off x="16986310" y="4561458"/>
              <a:ext cx="50962"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197">
              <a:extLst>
                <a:ext uri="{FF2B5EF4-FFF2-40B4-BE49-F238E27FC236}">
                  <a16:creationId xmlns:a16="http://schemas.microsoft.com/office/drawing/2014/main" id="{53E208DE-6791-EB74-BCDA-E9AA6D30A0A1}"/>
                </a:ext>
              </a:extLst>
            </p:cNvPr>
            <p:cNvSpPr>
              <a:spLocks noChangeArrowheads="1"/>
            </p:cNvSpPr>
            <p:nvPr/>
          </p:nvSpPr>
          <p:spPr bwMode="auto">
            <a:xfrm>
              <a:off x="17045426" y="4561458"/>
              <a:ext cx="53000"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198">
              <a:extLst>
                <a:ext uri="{FF2B5EF4-FFF2-40B4-BE49-F238E27FC236}">
                  <a16:creationId xmlns:a16="http://schemas.microsoft.com/office/drawing/2014/main" id="{5FC531D9-1517-C569-6859-CCE04822969D}"/>
                </a:ext>
              </a:extLst>
            </p:cNvPr>
            <p:cNvSpPr>
              <a:spLocks noChangeArrowheads="1"/>
            </p:cNvSpPr>
            <p:nvPr/>
          </p:nvSpPr>
          <p:spPr bwMode="auto">
            <a:xfrm>
              <a:off x="16988349" y="4563497"/>
              <a:ext cx="46885"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199">
              <a:extLst>
                <a:ext uri="{FF2B5EF4-FFF2-40B4-BE49-F238E27FC236}">
                  <a16:creationId xmlns:a16="http://schemas.microsoft.com/office/drawing/2014/main" id="{13742224-5791-0EE2-FB0F-F097AF90F56F}"/>
                </a:ext>
              </a:extLst>
            </p:cNvPr>
            <p:cNvSpPr>
              <a:spLocks noChangeArrowheads="1"/>
            </p:cNvSpPr>
            <p:nvPr/>
          </p:nvSpPr>
          <p:spPr bwMode="auto">
            <a:xfrm>
              <a:off x="17047464" y="4563497"/>
              <a:ext cx="48923"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00">
              <a:extLst>
                <a:ext uri="{FF2B5EF4-FFF2-40B4-BE49-F238E27FC236}">
                  <a16:creationId xmlns:a16="http://schemas.microsoft.com/office/drawing/2014/main" id="{8ABF85BA-4EE4-450B-7FF2-966E7B4521A4}"/>
                </a:ext>
              </a:extLst>
            </p:cNvPr>
            <p:cNvSpPr>
              <a:spLocks/>
            </p:cNvSpPr>
            <p:nvPr/>
          </p:nvSpPr>
          <p:spPr bwMode="auto">
            <a:xfrm>
              <a:off x="16988349" y="4563497"/>
              <a:ext cx="22424" cy="126385"/>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201">
              <a:extLst>
                <a:ext uri="{FF2B5EF4-FFF2-40B4-BE49-F238E27FC236}">
                  <a16:creationId xmlns:a16="http://schemas.microsoft.com/office/drawing/2014/main" id="{9746C535-4E69-22CA-D12A-70944FFD4402}"/>
                </a:ext>
              </a:extLst>
            </p:cNvPr>
            <p:cNvSpPr>
              <a:spLocks/>
            </p:cNvSpPr>
            <p:nvPr/>
          </p:nvSpPr>
          <p:spPr bwMode="auto">
            <a:xfrm>
              <a:off x="17047464" y="4563497"/>
              <a:ext cx="22424" cy="126385"/>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202">
              <a:extLst>
                <a:ext uri="{FF2B5EF4-FFF2-40B4-BE49-F238E27FC236}">
                  <a16:creationId xmlns:a16="http://schemas.microsoft.com/office/drawing/2014/main" id="{93FBC7EF-D0FC-9633-7384-DE7394E02478}"/>
                </a:ext>
              </a:extLst>
            </p:cNvPr>
            <p:cNvSpPr>
              <a:spLocks noChangeArrowheads="1"/>
            </p:cNvSpPr>
            <p:nvPr/>
          </p:nvSpPr>
          <p:spPr bwMode="auto">
            <a:xfrm>
              <a:off x="17377694" y="4555343"/>
              <a:ext cx="128424" cy="142692"/>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203">
              <a:extLst>
                <a:ext uri="{FF2B5EF4-FFF2-40B4-BE49-F238E27FC236}">
                  <a16:creationId xmlns:a16="http://schemas.microsoft.com/office/drawing/2014/main" id="{46EE2ECF-1F76-475C-3ADB-972B97945B80}"/>
                </a:ext>
              </a:extLst>
            </p:cNvPr>
            <p:cNvSpPr>
              <a:spLocks noChangeArrowheads="1"/>
            </p:cNvSpPr>
            <p:nvPr/>
          </p:nvSpPr>
          <p:spPr bwMode="auto">
            <a:xfrm>
              <a:off x="17385848" y="4561458"/>
              <a:ext cx="53000"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204">
              <a:extLst>
                <a:ext uri="{FF2B5EF4-FFF2-40B4-BE49-F238E27FC236}">
                  <a16:creationId xmlns:a16="http://schemas.microsoft.com/office/drawing/2014/main" id="{43BF11E3-EAC5-B9DC-A5EB-75B091797029}"/>
                </a:ext>
              </a:extLst>
            </p:cNvPr>
            <p:cNvSpPr>
              <a:spLocks noChangeArrowheads="1"/>
            </p:cNvSpPr>
            <p:nvPr/>
          </p:nvSpPr>
          <p:spPr bwMode="auto">
            <a:xfrm>
              <a:off x="17444964" y="4561458"/>
              <a:ext cx="53000" cy="130462"/>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206">
              <a:extLst>
                <a:ext uri="{FF2B5EF4-FFF2-40B4-BE49-F238E27FC236}">
                  <a16:creationId xmlns:a16="http://schemas.microsoft.com/office/drawing/2014/main" id="{D915DF40-F029-FFD8-206D-8E3C00DBD06F}"/>
                </a:ext>
              </a:extLst>
            </p:cNvPr>
            <p:cNvSpPr>
              <a:spLocks noChangeArrowheads="1"/>
            </p:cNvSpPr>
            <p:nvPr/>
          </p:nvSpPr>
          <p:spPr bwMode="auto">
            <a:xfrm>
              <a:off x="17387887" y="4563497"/>
              <a:ext cx="46885"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207">
              <a:extLst>
                <a:ext uri="{FF2B5EF4-FFF2-40B4-BE49-F238E27FC236}">
                  <a16:creationId xmlns:a16="http://schemas.microsoft.com/office/drawing/2014/main" id="{ECCA4F5A-76C8-CF60-E166-B30FAB9EA9D0}"/>
                </a:ext>
              </a:extLst>
            </p:cNvPr>
            <p:cNvSpPr>
              <a:spLocks noChangeArrowheads="1"/>
            </p:cNvSpPr>
            <p:nvPr/>
          </p:nvSpPr>
          <p:spPr bwMode="auto">
            <a:xfrm>
              <a:off x="17449041" y="4563497"/>
              <a:ext cx="46885" cy="12638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Freeform 208">
              <a:extLst>
                <a:ext uri="{FF2B5EF4-FFF2-40B4-BE49-F238E27FC236}">
                  <a16:creationId xmlns:a16="http://schemas.microsoft.com/office/drawing/2014/main" id="{066A0235-F465-7273-2D48-4B852C10855A}"/>
                </a:ext>
              </a:extLst>
            </p:cNvPr>
            <p:cNvSpPr>
              <a:spLocks/>
            </p:cNvSpPr>
            <p:nvPr/>
          </p:nvSpPr>
          <p:spPr bwMode="auto">
            <a:xfrm>
              <a:off x="17387887" y="4563497"/>
              <a:ext cx="22424" cy="126385"/>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209">
              <a:extLst>
                <a:ext uri="{FF2B5EF4-FFF2-40B4-BE49-F238E27FC236}">
                  <a16:creationId xmlns:a16="http://schemas.microsoft.com/office/drawing/2014/main" id="{3B56164D-E4A7-6D7E-FA5A-5318DADD3F33}"/>
                </a:ext>
              </a:extLst>
            </p:cNvPr>
            <p:cNvSpPr>
              <a:spLocks/>
            </p:cNvSpPr>
            <p:nvPr/>
          </p:nvSpPr>
          <p:spPr bwMode="auto">
            <a:xfrm>
              <a:off x="17449041" y="4563497"/>
              <a:ext cx="22424" cy="126385"/>
            </a:xfrm>
            <a:custGeom>
              <a:avLst/>
              <a:gdLst>
                <a:gd name="T0" fmla="*/ 0 w 55"/>
                <a:gd name="T1" fmla="*/ 0 h 307"/>
                <a:gd name="T2" fmla="*/ 55 w 55"/>
                <a:gd name="T3" fmla="*/ 0 h 307"/>
                <a:gd name="T4" fmla="*/ 0 w 55"/>
                <a:gd name="T5" fmla="*/ 307 h 307"/>
                <a:gd name="T6" fmla="*/ 0 w 55"/>
                <a:gd name="T7" fmla="*/ 0 h 307"/>
              </a:gdLst>
              <a:ahLst/>
              <a:cxnLst>
                <a:cxn ang="0">
                  <a:pos x="T0" y="T1"/>
                </a:cxn>
                <a:cxn ang="0">
                  <a:pos x="T2" y="T3"/>
                </a:cxn>
                <a:cxn ang="0">
                  <a:pos x="T4" y="T5"/>
                </a:cxn>
                <a:cxn ang="0">
                  <a:pos x="T6" y="T7"/>
                </a:cxn>
              </a:cxnLst>
              <a:rect l="0" t="0" r="r" b="b"/>
              <a:pathLst>
                <a:path w="55" h="307">
                  <a:moveTo>
                    <a:pt x="0" y="0"/>
                  </a:moveTo>
                  <a:lnTo>
                    <a:pt x="55" y="0"/>
                  </a:lnTo>
                  <a:lnTo>
                    <a:pt x="0" y="307"/>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210">
              <a:extLst>
                <a:ext uri="{FF2B5EF4-FFF2-40B4-BE49-F238E27FC236}">
                  <a16:creationId xmlns:a16="http://schemas.microsoft.com/office/drawing/2014/main" id="{E1802C18-325F-834C-E581-35489A46D4DF}"/>
                </a:ext>
              </a:extLst>
            </p:cNvPr>
            <p:cNvSpPr>
              <a:spLocks noChangeArrowheads="1"/>
            </p:cNvSpPr>
            <p:nvPr/>
          </p:nvSpPr>
          <p:spPr bwMode="auto">
            <a:xfrm>
              <a:off x="17277811" y="4359651"/>
              <a:ext cx="126385" cy="122308"/>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211">
              <a:extLst>
                <a:ext uri="{FF2B5EF4-FFF2-40B4-BE49-F238E27FC236}">
                  <a16:creationId xmlns:a16="http://schemas.microsoft.com/office/drawing/2014/main" id="{D07D5D5E-F07F-8566-236D-7F4744EEDF8E}"/>
                </a:ext>
              </a:extLst>
            </p:cNvPr>
            <p:cNvSpPr>
              <a:spLocks noChangeArrowheads="1"/>
            </p:cNvSpPr>
            <p:nvPr/>
          </p:nvSpPr>
          <p:spPr bwMode="auto">
            <a:xfrm>
              <a:off x="17285964" y="4365766"/>
              <a:ext cx="50962"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212">
              <a:extLst>
                <a:ext uri="{FF2B5EF4-FFF2-40B4-BE49-F238E27FC236}">
                  <a16:creationId xmlns:a16="http://schemas.microsoft.com/office/drawing/2014/main" id="{55BB6347-FEA7-2C5D-77A1-846ECCAF33E0}"/>
                </a:ext>
              </a:extLst>
            </p:cNvPr>
            <p:cNvSpPr>
              <a:spLocks noChangeArrowheads="1"/>
            </p:cNvSpPr>
            <p:nvPr/>
          </p:nvSpPr>
          <p:spPr bwMode="auto">
            <a:xfrm>
              <a:off x="17345079" y="4365766"/>
              <a:ext cx="50962" cy="110077"/>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213">
              <a:extLst>
                <a:ext uri="{FF2B5EF4-FFF2-40B4-BE49-F238E27FC236}">
                  <a16:creationId xmlns:a16="http://schemas.microsoft.com/office/drawing/2014/main" id="{326C817A-158D-3A1E-7888-693A279656B9}"/>
                </a:ext>
              </a:extLst>
            </p:cNvPr>
            <p:cNvSpPr>
              <a:spLocks noChangeArrowheads="1"/>
            </p:cNvSpPr>
            <p:nvPr/>
          </p:nvSpPr>
          <p:spPr bwMode="auto">
            <a:xfrm>
              <a:off x="17288002" y="4365766"/>
              <a:ext cx="46885"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214">
              <a:extLst>
                <a:ext uri="{FF2B5EF4-FFF2-40B4-BE49-F238E27FC236}">
                  <a16:creationId xmlns:a16="http://schemas.microsoft.com/office/drawing/2014/main" id="{CACC9D26-9E2A-E092-94A8-1D1D837B464D}"/>
                </a:ext>
              </a:extLst>
            </p:cNvPr>
            <p:cNvSpPr>
              <a:spLocks noChangeArrowheads="1"/>
            </p:cNvSpPr>
            <p:nvPr/>
          </p:nvSpPr>
          <p:spPr bwMode="auto">
            <a:xfrm>
              <a:off x="17347118" y="4365766"/>
              <a:ext cx="46885" cy="108038"/>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Freeform 215">
              <a:extLst>
                <a:ext uri="{FF2B5EF4-FFF2-40B4-BE49-F238E27FC236}">
                  <a16:creationId xmlns:a16="http://schemas.microsoft.com/office/drawing/2014/main" id="{A77728F6-73E3-1668-9F30-E738B1B74229}"/>
                </a:ext>
              </a:extLst>
            </p:cNvPr>
            <p:cNvSpPr>
              <a:spLocks/>
            </p:cNvSpPr>
            <p:nvPr/>
          </p:nvSpPr>
          <p:spPr bwMode="auto">
            <a:xfrm>
              <a:off x="17288002" y="4365766"/>
              <a:ext cx="22424" cy="108038"/>
            </a:xfrm>
            <a:custGeom>
              <a:avLst/>
              <a:gdLst>
                <a:gd name="T0" fmla="*/ 0 w 56"/>
                <a:gd name="T1" fmla="*/ 0 h 264"/>
                <a:gd name="T2" fmla="*/ 56 w 56"/>
                <a:gd name="T3" fmla="*/ 0 h 264"/>
                <a:gd name="T4" fmla="*/ 0 w 56"/>
                <a:gd name="T5" fmla="*/ 264 h 264"/>
                <a:gd name="T6" fmla="*/ 0 w 56"/>
                <a:gd name="T7" fmla="*/ 0 h 264"/>
              </a:gdLst>
              <a:ahLst/>
              <a:cxnLst>
                <a:cxn ang="0">
                  <a:pos x="T0" y="T1"/>
                </a:cxn>
                <a:cxn ang="0">
                  <a:pos x="T2" y="T3"/>
                </a:cxn>
                <a:cxn ang="0">
                  <a:pos x="T4" y="T5"/>
                </a:cxn>
                <a:cxn ang="0">
                  <a:pos x="T6" y="T7"/>
                </a:cxn>
              </a:cxnLst>
              <a:rect l="0" t="0" r="r" b="b"/>
              <a:pathLst>
                <a:path w="56" h="264">
                  <a:moveTo>
                    <a:pt x="0" y="0"/>
                  </a:moveTo>
                  <a:lnTo>
                    <a:pt x="56"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Freeform 216">
              <a:extLst>
                <a:ext uri="{FF2B5EF4-FFF2-40B4-BE49-F238E27FC236}">
                  <a16:creationId xmlns:a16="http://schemas.microsoft.com/office/drawing/2014/main" id="{256F7133-C003-D08F-0A7A-5618D7F1A4B2}"/>
                </a:ext>
              </a:extLst>
            </p:cNvPr>
            <p:cNvSpPr>
              <a:spLocks/>
            </p:cNvSpPr>
            <p:nvPr/>
          </p:nvSpPr>
          <p:spPr bwMode="auto">
            <a:xfrm>
              <a:off x="17347118" y="4365766"/>
              <a:ext cx="22424" cy="108038"/>
            </a:xfrm>
            <a:custGeom>
              <a:avLst/>
              <a:gdLst>
                <a:gd name="T0" fmla="*/ 0 w 56"/>
                <a:gd name="T1" fmla="*/ 0 h 264"/>
                <a:gd name="T2" fmla="*/ 56 w 56"/>
                <a:gd name="T3" fmla="*/ 0 h 264"/>
                <a:gd name="T4" fmla="*/ 0 w 56"/>
                <a:gd name="T5" fmla="*/ 264 h 264"/>
                <a:gd name="T6" fmla="*/ 0 w 56"/>
                <a:gd name="T7" fmla="*/ 0 h 264"/>
              </a:gdLst>
              <a:ahLst/>
              <a:cxnLst>
                <a:cxn ang="0">
                  <a:pos x="T0" y="T1"/>
                </a:cxn>
                <a:cxn ang="0">
                  <a:pos x="T2" y="T3"/>
                </a:cxn>
                <a:cxn ang="0">
                  <a:pos x="T4" y="T5"/>
                </a:cxn>
                <a:cxn ang="0">
                  <a:pos x="T6" y="T7"/>
                </a:cxn>
              </a:cxnLst>
              <a:rect l="0" t="0" r="r" b="b"/>
              <a:pathLst>
                <a:path w="56" h="264">
                  <a:moveTo>
                    <a:pt x="0" y="0"/>
                  </a:moveTo>
                  <a:lnTo>
                    <a:pt x="56" y="0"/>
                  </a:lnTo>
                  <a:lnTo>
                    <a:pt x="0" y="264"/>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217">
              <a:extLst>
                <a:ext uri="{FF2B5EF4-FFF2-40B4-BE49-F238E27FC236}">
                  <a16:creationId xmlns:a16="http://schemas.microsoft.com/office/drawing/2014/main" id="{AAA5144D-D851-B59C-B103-9DA18CDB8509}"/>
                </a:ext>
              </a:extLst>
            </p:cNvPr>
            <p:cNvSpPr>
              <a:spLocks/>
            </p:cNvSpPr>
            <p:nvPr/>
          </p:nvSpPr>
          <p:spPr bwMode="auto">
            <a:xfrm>
              <a:off x="16864002" y="4021267"/>
              <a:ext cx="754231" cy="772576"/>
            </a:xfrm>
            <a:custGeom>
              <a:avLst/>
              <a:gdLst>
                <a:gd name="T0" fmla="*/ 926 w 1851"/>
                <a:gd name="T1" fmla="*/ 0 h 1898"/>
                <a:gd name="T2" fmla="*/ 0 w 1851"/>
                <a:gd name="T3" fmla="*/ 925 h 1898"/>
                <a:gd name="T4" fmla="*/ 0 w 1851"/>
                <a:gd name="T5" fmla="*/ 993 h 1898"/>
                <a:gd name="T6" fmla="*/ 926 w 1851"/>
                <a:gd name="T7" fmla="*/ 69 h 1898"/>
                <a:gd name="T8" fmla="*/ 1724 w 1851"/>
                <a:gd name="T9" fmla="*/ 866 h 1898"/>
                <a:gd name="T10" fmla="*/ 1724 w 1851"/>
                <a:gd name="T11" fmla="*/ 1898 h 1898"/>
                <a:gd name="T12" fmla="*/ 1851 w 1851"/>
                <a:gd name="T13" fmla="*/ 1898 h 1898"/>
                <a:gd name="T14" fmla="*/ 1851 w 1851"/>
                <a:gd name="T15" fmla="*/ 925 h 1898"/>
                <a:gd name="T16" fmla="*/ 926 w 1851"/>
                <a:gd name="T17" fmla="*/ 0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1" h="1898">
                  <a:moveTo>
                    <a:pt x="926" y="0"/>
                  </a:moveTo>
                  <a:lnTo>
                    <a:pt x="0" y="925"/>
                  </a:lnTo>
                  <a:lnTo>
                    <a:pt x="0" y="993"/>
                  </a:lnTo>
                  <a:lnTo>
                    <a:pt x="926" y="69"/>
                  </a:lnTo>
                  <a:lnTo>
                    <a:pt x="1724" y="866"/>
                  </a:lnTo>
                  <a:lnTo>
                    <a:pt x="1724" y="1898"/>
                  </a:lnTo>
                  <a:lnTo>
                    <a:pt x="1851" y="1898"/>
                  </a:lnTo>
                  <a:lnTo>
                    <a:pt x="1851" y="925"/>
                  </a:lnTo>
                  <a:lnTo>
                    <a:pt x="926"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218">
              <a:extLst>
                <a:ext uri="{FF2B5EF4-FFF2-40B4-BE49-F238E27FC236}">
                  <a16:creationId xmlns:a16="http://schemas.microsoft.com/office/drawing/2014/main" id="{31C237E0-F02E-BF02-B084-4333CAF5859C}"/>
                </a:ext>
              </a:extLst>
            </p:cNvPr>
            <p:cNvSpPr>
              <a:spLocks/>
            </p:cNvSpPr>
            <p:nvPr/>
          </p:nvSpPr>
          <p:spPr bwMode="auto">
            <a:xfrm>
              <a:off x="15506387" y="3525920"/>
              <a:ext cx="1347424" cy="1267923"/>
            </a:xfrm>
            <a:custGeom>
              <a:avLst/>
              <a:gdLst>
                <a:gd name="T0" fmla="*/ 3307 w 3307"/>
                <a:gd name="T1" fmla="*/ 3112 h 3112"/>
                <a:gd name="T2" fmla="*/ 0 w 3307"/>
                <a:gd name="T3" fmla="*/ 3112 h 3112"/>
                <a:gd name="T4" fmla="*/ 0 w 3307"/>
                <a:gd name="T5" fmla="*/ 1650 h 3112"/>
                <a:gd name="T6" fmla="*/ 1654 w 3307"/>
                <a:gd name="T7" fmla="*/ 0 h 3112"/>
                <a:gd name="T8" fmla="*/ 3307 w 3307"/>
                <a:gd name="T9" fmla="*/ 1650 h 3112"/>
                <a:gd name="T10" fmla="*/ 3307 w 3307"/>
                <a:gd name="T11" fmla="*/ 3112 h 3112"/>
              </a:gdLst>
              <a:ahLst/>
              <a:cxnLst>
                <a:cxn ang="0">
                  <a:pos x="T0" y="T1"/>
                </a:cxn>
                <a:cxn ang="0">
                  <a:pos x="T2" y="T3"/>
                </a:cxn>
                <a:cxn ang="0">
                  <a:pos x="T4" y="T5"/>
                </a:cxn>
                <a:cxn ang="0">
                  <a:pos x="T6" y="T7"/>
                </a:cxn>
                <a:cxn ang="0">
                  <a:pos x="T8" y="T9"/>
                </a:cxn>
                <a:cxn ang="0">
                  <a:pos x="T10" y="T11"/>
                </a:cxn>
              </a:cxnLst>
              <a:rect l="0" t="0" r="r" b="b"/>
              <a:pathLst>
                <a:path w="3307" h="3112">
                  <a:moveTo>
                    <a:pt x="3307" y="3112"/>
                  </a:moveTo>
                  <a:lnTo>
                    <a:pt x="0" y="3112"/>
                  </a:lnTo>
                  <a:lnTo>
                    <a:pt x="0" y="1650"/>
                  </a:lnTo>
                  <a:lnTo>
                    <a:pt x="1654" y="0"/>
                  </a:lnTo>
                  <a:lnTo>
                    <a:pt x="3307" y="1650"/>
                  </a:lnTo>
                  <a:lnTo>
                    <a:pt x="3307" y="31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219">
              <a:extLst>
                <a:ext uri="{FF2B5EF4-FFF2-40B4-BE49-F238E27FC236}">
                  <a16:creationId xmlns:a16="http://schemas.microsoft.com/office/drawing/2014/main" id="{547FB2E6-3133-C2CF-BDD8-A9DB6F8DD80E}"/>
                </a:ext>
              </a:extLst>
            </p:cNvPr>
            <p:cNvSpPr>
              <a:spLocks noChangeArrowheads="1"/>
            </p:cNvSpPr>
            <p:nvPr/>
          </p:nvSpPr>
          <p:spPr bwMode="auto">
            <a:xfrm>
              <a:off x="16064925" y="4371882"/>
              <a:ext cx="220154" cy="421961"/>
            </a:xfrm>
            <a:prstGeom prst="rect">
              <a:avLst/>
            </a:prstGeom>
            <a:solidFill>
              <a:srgbClr val="CF9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220">
              <a:extLst>
                <a:ext uri="{FF2B5EF4-FFF2-40B4-BE49-F238E27FC236}">
                  <a16:creationId xmlns:a16="http://schemas.microsoft.com/office/drawing/2014/main" id="{4E23ED5D-BCD8-A0F2-ADB1-F063A698DDB1}"/>
                </a:ext>
              </a:extLst>
            </p:cNvPr>
            <p:cNvSpPr>
              <a:spLocks noChangeArrowheads="1"/>
            </p:cNvSpPr>
            <p:nvPr/>
          </p:nvSpPr>
          <p:spPr bwMode="auto">
            <a:xfrm>
              <a:off x="16081233" y="4388190"/>
              <a:ext cx="201808" cy="405653"/>
            </a:xfrm>
            <a:prstGeom prst="rect">
              <a:avLst/>
            </a:prstGeom>
            <a:solidFill>
              <a:srgbClr val="FFD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221">
              <a:extLst>
                <a:ext uri="{FF2B5EF4-FFF2-40B4-BE49-F238E27FC236}">
                  <a16:creationId xmlns:a16="http://schemas.microsoft.com/office/drawing/2014/main" id="{A30E0821-5DE1-9D9D-1835-40A70C3AC0D2}"/>
                </a:ext>
              </a:extLst>
            </p:cNvPr>
            <p:cNvSpPr>
              <a:spLocks/>
            </p:cNvSpPr>
            <p:nvPr/>
          </p:nvSpPr>
          <p:spPr bwMode="auto">
            <a:xfrm>
              <a:off x="16140349" y="3446420"/>
              <a:ext cx="829654" cy="829653"/>
            </a:xfrm>
            <a:custGeom>
              <a:avLst/>
              <a:gdLst>
                <a:gd name="T0" fmla="*/ 1869 w 2035"/>
                <a:gd name="T1" fmla="*/ 2033 h 2033"/>
                <a:gd name="T2" fmla="*/ 2035 w 2035"/>
                <a:gd name="T3" fmla="*/ 1868 h 2033"/>
                <a:gd name="T4" fmla="*/ 166 w 2035"/>
                <a:gd name="T5" fmla="*/ 0 h 2033"/>
                <a:gd name="T6" fmla="*/ 0 w 2035"/>
                <a:gd name="T7" fmla="*/ 165 h 2033"/>
                <a:gd name="T8" fmla="*/ 1869 w 2035"/>
                <a:gd name="T9" fmla="*/ 2033 h 2033"/>
              </a:gdLst>
              <a:ahLst/>
              <a:cxnLst>
                <a:cxn ang="0">
                  <a:pos x="T0" y="T1"/>
                </a:cxn>
                <a:cxn ang="0">
                  <a:pos x="T2" y="T3"/>
                </a:cxn>
                <a:cxn ang="0">
                  <a:pos x="T4" y="T5"/>
                </a:cxn>
                <a:cxn ang="0">
                  <a:pos x="T6" y="T7"/>
                </a:cxn>
                <a:cxn ang="0">
                  <a:pos x="T8" y="T9"/>
                </a:cxn>
              </a:cxnLst>
              <a:rect l="0" t="0" r="r" b="b"/>
              <a:pathLst>
                <a:path w="2035" h="2033">
                  <a:moveTo>
                    <a:pt x="1869" y="2033"/>
                  </a:moveTo>
                  <a:lnTo>
                    <a:pt x="2035" y="1868"/>
                  </a:lnTo>
                  <a:lnTo>
                    <a:pt x="166" y="0"/>
                  </a:lnTo>
                  <a:lnTo>
                    <a:pt x="0" y="165"/>
                  </a:lnTo>
                  <a:lnTo>
                    <a:pt x="1869" y="2033"/>
                  </a:lnTo>
                  <a:close/>
                </a:path>
              </a:pathLst>
            </a:custGeom>
            <a:solidFill>
              <a:srgbClr val="AA05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222">
              <a:extLst>
                <a:ext uri="{FF2B5EF4-FFF2-40B4-BE49-F238E27FC236}">
                  <a16:creationId xmlns:a16="http://schemas.microsoft.com/office/drawing/2014/main" id="{823C30BF-7823-45EA-00AB-3EA1A6CA6762}"/>
                </a:ext>
              </a:extLst>
            </p:cNvPr>
            <p:cNvSpPr>
              <a:spLocks/>
            </p:cNvSpPr>
            <p:nvPr/>
          </p:nvSpPr>
          <p:spPr bwMode="auto">
            <a:xfrm>
              <a:off x="16154618" y="3430113"/>
              <a:ext cx="827615" cy="829653"/>
            </a:xfrm>
            <a:custGeom>
              <a:avLst/>
              <a:gdLst>
                <a:gd name="T0" fmla="*/ 1868 w 2034"/>
                <a:gd name="T1" fmla="*/ 2033 h 2033"/>
                <a:gd name="T2" fmla="*/ 2034 w 2034"/>
                <a:gd name="T3" fmla="*/ 1868 h 2033"/>
                <a:gd name="T4" fmla="*/ 165 w 2034"/>
                <a:gd name="T5" fmla="*/ 0 h 2033"/>
                <a:gd name="T6" fmla="*/ 0 w 2034"/>
                <a:gd name="T7" fmla="*/ 166 h 2033"/>
                <a:gd name="T8" fmla="*/ 1868 w 2034"/>
                <a:gd name="T9" fmla="*/ 2033 h 2033"/>
              </a:gdLst>
              <a:ahLst/>
              <a:cxnLst>
                <a:cxn ang="0">
                  <a:pos x="T0" y="T1"/>
                </a:cxn>
                <a:cxn ang="0">
                  <a:pos x="T2" y="T3"/>
                </a:cxn>
                <a:cxn ang="0">
                  <a:pos x="T4" y="T5"/>
                </a:cxn>
                <a:cxn ang="0">
                  <a:pos x="T6" y="T7"/>
                </a:cxn>
                <a:cxn ang="0">
                  <a:pos x="T8" y="T9"/>
                </a:cxn>
              </a:cxnLst>
              <a:rect l="0" t="0" r="r" b="b"/>
              <a:pathLst>
                <a:path w="2034" h="2033">
                  <a:moveTo>
                    <a:pt x="1868" y="2033"/>
                  </a:moveTo>
                  <a:lnTo>
                    <a:pt x="2034" y="1868"/>
                  </a:lnTo>
                  <a:lnTo>
                    <a:pt x="165" y="0"/>
                  </a:lnTo>
                  <a:lnTo>
                    <a:pt x="0" y="166"/>
                  </a:lnTo>
                  <a:lnTo>
                    <a:pt x="1868" y="2033"/>
                  </a:lnTo>
                  <a:close/>
                </a:path>
              </a:pathLst>
            </a:custGeom>
            <a:solidFill>
              <a:srgbClr val="F06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223">
              <a:extLst>
                <a:ext uri="{FF2B5EF4-FFF2-40B4-BE49-F238E27FC236}">
                  <a16:creationId xmlns:a16="http://schemas.microsoft.com/office/drawing/2014/main" id="{CC140B16-1C86-CA53-A60E-A930EE0B1932}"/>
                </a:ext>
              </a:extLst>
            </p:cNvPr>
            <p:cNvSpPr>
              <a:spLocks/>
            </p:cNvSpPr>
            <p:nvPr/>
          </p:nvSpPr>
          <p:spPr bwMode="auto">
            <a:xfrm>
              <a:off x="15375925" y="3360805"/>
              <a:ext cx="901000" cy="898961"/>
            </a:xfrm>
            <a:custGeom>
              <a:avLst/>
              <a:gdLst>
                <a:gd name="T0" fmla="*/ 166 w 2207"/>
                <a:gd name="T1" fmla="*/ 2205 h 2205"/>
                <a:gd name="T2" fmla="*/ 0 w 2207"/>
                <a:gd name="T3" fmla="*/ 2040 h 2205"/>
                <a:gd name="T4" fmla="*/ 2041 w 2207"/>
                <a:gd name="T5" fmla="*/ 0 h 2205"/>
                <a:gd name="T6" fmla="*/ 2207 w 2207"/>
                <a:gd name="T7" fmla="*/ 165 h 2205"/>
                <a:gd name="T8" fmla="*/ 166 w 2207"/>
                <a:gd name="T9" fmla="*/ 2205 h 2205"/>
              </a:gdLst>
              <a:ahLst/>
              <a:cxnLst>
                <a:cxn ang="0">
                  <a:pos x="T0" y="T1"/>
                </a:cxn>
                <a:cxn ang="0">
                  <a:pos x="T2" y="T3"/>
                </a:cxn>
                <a:cxn ang="0">
                  <a:pos x="T4" y="T5"/>
                </a:cxn>
                <a:cxn ang="0">
                  <a:pos x="T6" y="T7"/>
                </a:cxn>
                <a:cxn ang="0">
                  <a:pos x="T8" y="T9"/>
                </a:cxn>
              </a:cxnLst>
              <a:rect l="0" t="0" r="r" b="b"/>
              <a:pathLst>
                <a:path w="2207" h="2205">
                  <a:moveTo>
                    <a:pt x="166" y="2205"/>
                  </a:moveTo>
                  <a:lnTo>
                    <a:pt x="0" y="2040"/>
                  </a:lnTo>
                  <a:lnTo>
                    <a:pt x="2041" y="0"/>
                  </a:lnTo>
                  <a:lnTo>
                    <a:pt x="2207" y="165"/>
                  </a:lnTo>
                  <a:lnTo>
                    <a:pt x="166" y="2205"/>
                  </a:lnTo>
                  <a:close/>
                </a:path>
              </a:pathLst>
            </a:custGeom>
            <a:solidFill>
              <a:srgbClr val="E456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224">
              <a:extLst>
                <a:ext uri="{FF2B5EF4-FFF2-40B4-BE49-F238E27FC236}">
                  <a16:creationId xmlns:a16="http://schemas.microsoft.com/office/drawing/2014/main" id="{54EAA0FF-4E8D-8D47-9B33-0616E1FB139C}"/>
                </a:ext>
              </a:extLst>
            </p:cNvPr>
            <p:cNvSpPr>
              <a:spLocks noChangeArrowheads="1"/>
            </p:cNvSpPr>
            <p:nvPr/>
          </p:nvSpPr>
          <p:spPr bwMode="auto">
            <a:xfrm>
              <a:off x="15887580" y="4021267"/>
              <a:ext cx="228308" cy="218115"/>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225">
              <a:extLst>
                <a:ext uri="{FF2B5EF4-FFF2-40B4-BE49-F238E27FC236}">
                  <a16:creationId xmlns:a16="http://schemas.microsoft.com/office/drawing/2014/main" id="{BEF521D6-7469-7BF8-250D-3B75210435D5}"/>
                </a:ext>
              </a:extLst>
            </p:cNvPr>
            <p:cNvSpPr>
              <a:spLocks noChangeArrowheads="1"/>
            </p:cNvSpPr>
            <p:nvPr/>
          </p:nvSpPr>
          <p:spPr bwMode="auto">
            <a:xfrm>
              <a:off x="15901848" y="4031458"/>
              <a:ext cx="91731"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226">
              <a:extLst>
                <a:ext uri="{FF2B5EF4-FFF2-40B4-BE49-F238E27FC236}">
                  <a16:creationId xmlns:a16="http://schemas.microsoft.com/office/drawing/2014/main" id="{A0C31940-2B0A-8696-D423-26E227C45238}"/>
                </a:ext>
              </a:extLst>
            </p:cNvPr>
            <p:cNvSpPr>
              <a:spLocks noChangeArrowheads="1"/>
            </p:cNvSpPr>
            <p:nvPr/>
          </p:nvSpPr>
          <p:spPr bwMode="auto">
            <a:xfrm>
              <a:off x="16007848" y="4031458"/>
              <a:ext cx="91731"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227">
              <a:extLst>
                <a:ext uri="{FF2B5EF4-FFF2-40B4-BE49-F238E27FC236}">
                  <a16:creationId xmlns:a16="http://schemas.microsoft.com/office/drawing/2014/main" id="{C50A1476-AE26-3A21-BC65-AC7264F93270}"/>
                </a:ext>
              </a:extLst>
            </p:cNvPr>
            <p:cNvSpPr>
              <a:spLocks noChangeArrowheads="1"/>
            </p:cNvSpPr>
            <p:nvPr/>
          </p:nvSpPr>
          <p:spPr bwMode="auto">
            <a:xfrm>
              <a:off x="15905925" y="4033497"/>
              <a:ext cx="83578"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228">
              <a:extLst>
                <a:ext uri="{FF2B5EF4-FFF2-40B4-BE49-F238E27FC236}">
                  <a16:creationId xmlns:a16="http://schemas.microsoft.com/office/drawing/2014/main" id="{92A9A499-068A-669D-D972-9EE5EE0FF040}"/>
                </a:ext>
              </a:extLst>
            </p:cNvPr>
            <p:cNvSpPr>
              <a:spLocks noChangeArrowheads="1"/>
            </p:cNvSpPr>
            <p:nvPr/>
          </p:nvSpPr>
          <p:spPr bwMode="auto">
            <a:xfrm>
              <a:off x="16011925" y="4033497"/>
              <a:ext cx="85615"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229">
              <a:extLst>
                <a:ext uri="{FF2B5EF4-FFF2-40B4-BE49-F238E27FC236}">
                  <a16:creationId xmlns:a16="http://schemas.microsoft.com/office/drawing/2014/main" id="{0B197D32-93E6-0835-D101-1B511622ADEA}"/>
                </a:ext>
              </a:extLst>
            </p:cNvPr>
            <p:cNvSpPr>
              <a:spLocks/>
            </p:cNvSpPr>
            <p:nvPr/>
          </p:nvSpPr>
          <p:spPr bwMode="auto">
            <a:xfrm>
              <a:off x="15905925" y="4033497"/>
              <a:ext cx="38731" cy="191615"/>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230">
              <a:extLst>
                <a:ext uri="{FF2B5EF4-FFF2-40B4-BE49-F238E27FC236}">
                  <a16:creationId xmlns:a16="http://schemas.microsoft.com/office/drawing/2014/main" id="{C4695205-4CA4-31CE-A808-3FE389D41431}"/>
                </a:ext>
              </a:extLst>
            </p:cNvPr>
            <p:cNvSpPr>
              <a:spLocks/>
            </p:cNvSpPr>
            <p:nvPr/>
          </p:nvSpPr>
          <p:spPr bwMode="auto">
            <a:xfrm>
              <a:off x="16011925" y="4033497"/>
              <a:ext cx="40769" cy="191615"/>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231">
              <a:extLst>
                <a:ext uri="{FF2B5EF4-FFF2-40B4-BE49-F238E27FC236}">
                  <a16:creationId xmlns:a16="http://schemas.microsoft.com/office/drawing/2014/main" id="{87BACD9A-449C-B318-C368-2C7747EE3140}"/>
                </a:ext>
              </a:extLst>
            </p:cNvPr>
            <p:cNvSpPr>
              <a:spLocks noChangeArrowheads="1"/>
            </p:cNvSpPr>
            <p:nvPr/>
          </p:nvSpPr>
          <p:spPr bwMode="auto">
            <a:xfrm>
              <a:off x="15708195" y="4371882"/>
              <a:ext cx="228308" cy="254807"/>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232">
              <a:extLst>
                <a:ext uri="{FF2B5EF4-FFF2-40B4-BE49-F238E27FC236}">
                  <a16:creationId xmlns:a16="http://schemas.microsoft.com/office/drawing/2014/main" id="{DA38B187-0AFE-FCE8-3A67-99C8EEAD3168}"/>
                </a:ext>
              </a:extLst>
            </p:cNvPr>
            <p:cNvSpPr>
              <a:spLocks noChangeArrowheads="1"/>
            </p:cNvSpPr>
            <p:nvPr/>
          </p:nvSpPr>
          <p:spPr bwMode="auto">
            <a:xfrm>
              <a:off x="15722464" y="4384113"/>
              <a:ext cx="93769"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233">
              <a:extLst>
                <a:ext uri="{FF2B5EF4-FFF2-40B4-BE49-F238E27FC236}">
                  <a16:creationId xmlns:a16="http://schemas.microsoft.com/office/drawing/2014/main" id="{A8BC47E2-565F-45AC-FDEA-2CDBF9CA248E}"/>
                </a:ext>
              </a:extLst>
            </p:cNvPr>
            <p:cNvSpPr>
              <a:spLocks noChangeArrowheads="1"/>
            </p:cNvSpPr>
            <p:nvPr/>
          </p:nvSpPr>
          <p:spPr bwMode="auto">
            <a:xfrm>
              <a:off x="15828464" y="4384113"/>
              <a:ext cx="93769"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234">
              <a:extLst>
                <a:ext uri="{FF2B5EF4-FFF2-40B4-BE49-F238E27FC236}">
                  <a16:creationId xmlns:a16="http://schemas.microsoft.com/office/drawing/2014/main" id="{755DB061-E939-3B39-B91B-E98AC136E624}"/>
                </a:ext>
              </a:extLst>
            </p:cNvPr>
            <p:cNvSpPr>
              <a:spLocks noChangeArrowheads="1"/>
            </p:cNvSpPr>
            <p:nvPr/>
          </p:nvSpPr>
          <p:spPr bwMode="auto">
            <a:xfrm>
              <a:off x="15726541" y="4388190"/>
              <a:ext cx="83578"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235">
              <a:extLst>
                <a:ext uri="{FF2B5EF4-FFF2-40B4-BE49-F238E27FC236}">
                  <a16:creationId xmlns:a16="http://schemas.microsoft.com/office/drawing/2014/main" id="{66548CD2-4B46-A584-5B56-3C633C349B5D}"/>
                </a:ext>
              </a:extLst>
            </p:cNvPr>
            <p:cNvSpPr>
              <a:spLocks noChangeArrowheads="1"/>
            </p:cNvSpPr>
            <p:nvPr/>
          </p:nvSpPr>
          <p:spPr bwMode="auto">
            <a:xfrm>
              <a:off x="15834580" y="4388190"/>
              <a:ext cx="83578"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236">
              <a:extLst>
                <a:ext uri="{FF2B5EF4-FFF2-40B4-BE49-F238E27FC236}">
                  <a16:creationId xmlns:a16="http://schemas.microsoft.com/office/drawing/2014/main" id="{EA1C5136-A5A2-8219-9C14-DA61876440A5}"/>
                </a:ext>
              </a:extLst>
            </p:cNvPr>
            <p:cNvSpPr>
              <a:spLocks/>
            </p:cNvSpPr>
            <p:nvPr/>
          </p:nvSpPr>
          <p:spPr bwMode="auto">
            <a:xfrm>
              <a:off x="15726541" y="4388190"/>
              <a:ext cx="40769" cy="222192"/>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237">
              <a:extLst>
                <a:ext uri="{FF2B5EF4-FFF2-40B4-BE49-F238E27FC236}">
                  <a16:creationId xmlns:a16="http://schemas.microsoft.com/office/drawing/2014/main" id="{B4B8833C-AF9E-3DD9-6DB6-9BED500A89A9}"/>
                </a:ext>
              </a:extLst>
            </p:cNvPr>
            <p:cNvSpPr>
              <a:spLocks/>
            </p:cNvSpPr>
            <p:nvPr/>
          </p:nvSpPr>
          <p:spPr bwMode="auto">
            <a:xfrm>
              <a:off x="15834580" y="4388190"/>
              <a:ext cx="38731" cy="222192"/>
            </a:xfrm>
            <a:custGeom>
              <a:avLst/>
              <a:gdLst>
                <a:gd name="T0" fmla="*/ 0 w 99"/>
                <a:gd name="T1" fmla="*/ 0 h 549"/>
                <a:gd name="T2" fmla="*/ 99 w 99"/>
                <a:gd name="T3" fmla="*/ 0 h 549"/>
                <a:gd name="T4" fmla="*/ 0 w 99"/>
                <a:gd name="T5" fmla="*/ 549 h 549"/>
                <a:gd name="T6" fmla="*/ 0 w 99"/>
                <a:gd name="T7" fmla="*/ 0 h 549"/>
              </a:gdLst>
              <a:ahLst/>
              <a:cxnLst>
                <a:cxn ang="0">
                  <a:pos x="T0" y="T1"/>
                </a:cxn>
                <a:cxn ang="0">
                  <a:pos x="T2" y="T3"/>
                </a:cxn>
                <a:cxn ang="0">
                  <a:pos x="T4" y="T5"/>
                </a:cxn>
                <a:cxn ang="0">
                  <a:pos x="T6" y="T7"/>
                </a:cxn>
              </a:cxnLst>
              <a:rect l="0" t="0" r="r" b="b"/>
              <a:pathLst>
                <a:path w="99" h="549">
                  <a:moveTo>
                    <a:pt x="0" y="0"/>
                  </a:moveTo>
                  <a:lnTo>
                    <a:pt x="99"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238">
              <a:extLst>
                <a:ext uri="{FF2B5EF4-FFF2-40B4-BE49-F238E27FC236}">
                  <a16:creationId xmlns:a16="http://schemas.microsoft.com/office/drawing/2014/main" id="{B31DEA19-8F56-0E33-CF36-30332192AE9E}"/>
                </a:ext>
              </a:extLst>
            </p:cNvPr>
            <p:cNvSpPr>
              <a:spLocks noChangeArrowheads="1"/>
            </p:cNvSpPr>
            <p:nvPr/>
          </p:nvSpPr>
          <p:spPr bwMode="auto">
            <a:xfrm>
              <a:off x="16423695" y="4371882"/>
              <a:ext cx="226270" cy="254807"/>
            </a:xfrm>
            <a:prstGeom prst="rect">
              <a:avLst/>
            </a:prstGeom>
            <a:solidFill>
              <a:srgbClr val="E6E4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239">
              <a:extLst>
                <a:ext uri="{FF2B5EF4-FFF2-40B4-BE49-F238E27FC236}">
                  <a16:creationId xmlns:a16="http://schemas.microsoft.com/office/drawing/2014/main" id="{194DB1DB-95A5-29AF-77D8-833339E7F318}"/>
                </a:ext>
              </a:extLst>
            </p:cNvPr>
            <p:cNvSpPr>
              <a:spLocks noChangeArrowheads="1"/>
            </p:cNvSpPr>
            <p:nvPr/>
          </p:nvSpPr>
          <p:spPr bwMode="auto">
            <a:xfrm>
              <a:off x="16437964" y="4384113"/>
              <a:ext cx="91731"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240">
              <a:extLst>
                <a:ext uri="{FF2B5EF4-FFF2-40B4-BE49-F238E27FC236}">
                  <a16:creationId xmlns:a16="http://schemas.microsoft.com/office/drawing/2014/main" id="{33D9B3FA-9A06-D81A-8C95-5CF156FCC8BC}"/>
                </a:ext>
              </a:extLst>
            </p:cNvPr>
            <p:cNvSpPr>
              <a:spLocks noChangeArrowheads="1"/>
            </p:cNvSpPr>
            <p:nvPr/>
          </p:nvSpPr>
          <p:spPr bwMode="auto">
            <a:xfrm>
              <a:off x="16543964" y="4384113"/>
              <a:ext cx="93769" cy="230346"/>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241">
              <a:extLst>
                <a:ext uri="{FF2B5EF4-FFF2-40B4-BE49-F238E27FC236}">
                  <a16:creationId xmlns:a16="http://schemas.microsoft.com/office/drawing/2014/main" id="{1CA38EDE-9FC5-1BB4-DDE5-115B64AEA198}"/>
                </a:ext>
              </a:extLst>
            </p:cNvPr>
            <p:cNvSpPr>
              <a:spLocks noChangeArrowheads="1"/>
            </p:cNvSpPr>
            <p:nvPr/>
          </p:nvSpPr>
          <p:spPr bwMode="auto">
            <a:xfrm>
              <a:off x="16442041" y="4388190"/>
              <a:ext cx="83578"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242">
              <a:extLst>
                <a:ext uri="{FF2B5EF4-FFF2-40B4-BE49-F238E27FC236}">
                  <a16:creationId xmlns:a16="http://schemas.microsoft.com/office/drawing/2014/main" id="{C17B0BB2-0951-ED88-F237-C45D537512E3}"/>
                </a:ext>
              </a:extLst>
            </p:cNvPr>
            <p:cNvSpPr>
              <a:spLocks noChangeArrowheads="1"/>
            </p:cNvSpPr>
            <p:nvPr/>
          </p:nvSpPr>
          <p:spPr bwMode="auto">
            <a:xfrm>
              <a:off x="16548041" y="4388190"/>
              <a:ext cx="85615" cy="222192"/>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Freeform 243">
              <a:extLst>
                <a:ext uri="{FF2B5EF4-FFF2-40B4-BE49-F238E27FC236}">
                  <a16:creationId xmlns:a16="http://schemas.microsoft.com/office/drawing/2014/main" id="{7CC5EE2F-8AA4-1F5A-2759-5D13AF18BF0A}"/>
                </a:ext>
              </a:extLst>
            </p:cNvPr>
            <p:cNvSpPr>
              <a:spLocks/>
            </p:cNvSpPr>
            <p:nvPr/>
          </p:nvSpPr>
          <p:spPr bwMode="auto">
            <a:xfrm>
              <a:off x="16442041" y="4388190"/>
              <a:ext cx="38731" cy="222192"/>
            </a:xfrm>
            <a:custGeom>
              <a:avLst/>
              <a:gdLst>
                <a:gd name="T0" fmla="*/ 0 w 99"/>
                <a:gd name="T1" fmla="*/ 0 h 549"/>
                <a:gd name="T2" fmla="*/ 99 w 99"/>
                <a:gd name="T3" fmla="*/ 0 h 549"/>
                <a:gd name="T4" fmla="*/ 0 w 99"/>
                <a:gd name="T5" fmla="*/ 549 h 549"/>
                <a:gd name="T6" fmla="*/ 0 w 99"/>
                <a:gd name="T7" fmla="*/ 0 h 549"/>
              </a:gdLst>
              <a:ahLst/>
              <a:cxnLst>
                <a:cxn ang="0">
                  <a:pos x="T0" y="T1"/>
                </a:cxn>
                <a:cxn ang="0">
                  <a:pos x="T2" y="T3"/>
                </a:cxn>
                <a:cxn ang="0">
                  <a:pos x="T4" y="T5"/>
                </a:cxn>
                <a:cxn ang="0">
                  <a:pos x="T6" y="T7"/>
                </a:cxn>
              </a:cxnLst>
              <a:rect l="0" t="0" r="r" b="b"/>
              <a:pathLst>
                <a:path w="99" h="549">
                  <a:moveTo>
                    <a:pt x="0" y="0"/>
                  </a:moveTo>
                  <a:lnTo>
                    <a:pt x="99"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Freeform 244">
              <a:extLst>
                <a:ext uri="{FF2B5EF4-FFF2-40B4-BE49-F238E27FC236}">
                  <a16:creationId xmlns:a16="http://schemas.microsoft.com/office/drawing/2014/main" id="{2494D4B9-6D0B-85F6-CE24-89AFE967880E}"/>
                </a:ext>
              </a:extLst>
            </p:cNvPr>
            <p:cNvSpPr>
              <a:spLocks/>
            </p:cNvSpPr>
            <p:nvPr/>
          </p:nvSpPr>
          <p:spPr bwMode="auto">
            <a:xfrm>
              <a:off x="16548041" y="4388190"/>
              <a:ext cx="40769" cy="222192"/>
            </a:xfrm>
            <a:custGeom>
              <a:avLst/>
              <a:gdLst>
                <a:gd name="T0" fmla="*/ 0 w 98"/>
                <a:gd name="T1" fmla="*/ 0 h 549"/>
                <a:gd name="T2" fmla="*/ 98 w 98"/>
                <a:gd name="T3" fmla="*/ 0 h 549"/>
                <a:gd name="T4" fmla="*/ 0 w 98"/>
                <a:gd name="T5" fmla="*/ 549 h 549"/>
                <a:gd name="T6" fmla="*/ 0 w 98"/>
                <a:gd name="T7" fmla="*/ 0 h 549"/>
              </a:gdLst>
              <a:ahLst/>
              <a:cxnLst>
                <a:cxn ang="0">
                  <a:pos x="T0" y="T1"/>
                </a:cxn>
                <a:cxn ang="0">
                  <a:pos x="T2" y="T3"/>
                </a:cxn>
                <a:cxn ang="0">
                  <a:pos x="T4" y="T5"/>
                </a:cxn>
                <a:cxn ang="0">
                  <a:pos x="T6" y="T7"/>
                </a:cxn>
              </a:cxnLst>
              <a:rect l="0" t="0" r="r" b="b"/>
              <a:pathLst>
                <a:path w="98" h="549">
                  <a:moveTo>
                    <a:pt x="0" y="0"/>
                  </a:moveTo>
                  <a:lnTo>
                    <a:pt x="98" y="0"/>
                  </a:lnTo>
                  <a:lnTo>
                    <a:pt x="0" y="549"/>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Rectangle 245">
              <a:extLst>
                <a:ext uri="{FF2B5EF4-FFF2-40B4-BE49-F238E27FC236}">
                  <a16:creationId xmlns:a16="http://schemas.microsoft.com/office/drawing/2014/main" id="{5DFD978F-F0C4-5CEE-414D-F6197FE7F98A}"/>
                </a:ext>
              </a:extLst>
            </p:cNvPr>
            <p:cNvSpPr>
              <a:spLocks noChangeArrowheads="1"/>
            </p:cNvSpPr>
            <p:nvPr/>
          </p:nvSpPr>
          <p:spPr bwMode="auto">
            <a:xfrm>
              <a:off x="16244310" y="4021267"/>
              <a:ext cx="226270" cy="218115"/>
            </a:xfrm>
            <a:prstGeom prst="rect">
              <a:avLst/>
            </a:prstGeom>
            <a:solidFill>
              <a:srgbClr val="E6E6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Rectangle 246">
              <a:extLst>
                <a:ext uri="{FF2B5EF4-FFF2-40B4-BE49-F238E27FC236}">
                  <a16:creationId xmlns:a16="http://schemas.microsoft.com/office/drawing/2014/main" id="{92D9B8EB-FDEA-7500-BFFC-394F0F659D62}"/>
                </a:ext>
              </a:extLst>
            </p:cNvPr>
            <p:cNvSpPr>
              <a:spLocks noChangeArrowheads="1"/>
            </p:cNvSpPr>
            <p:nvPr/>
          </p:nvSpPr>
          <p:spPr bwMode="auto">
            <a:xfrm>
              <a:off x="16258580" y="4031458"/>
              <a:ext cx="91731"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Rectangle 247">
              <a:extLst>
                <a:ext uri="{FF2B5EF4-FFF2-40B4-BE49-F238E27FC236}">
                  <a16:creationId xmlns:a16="http://schemas.microsoft.com/office/drawing/2014/main" id="{DE5FEBF0-BE3B-41A6-86C9-BD0926FACAE4}"/>
                </a:ext>
              </a:extLst>
            </p:cNvPr>
            <p:cNvSpPr>
              <a:spLocks noChangeArrowheads="1"/>
            </p:cNvSpPr>
            <p:nvPr/>
          </p:nvSpPr>
          <p:spPr bwMode="auto">
            <a:xfrm>
              <a:off x="16364580" y="4031458"/>
              <a:ext cx="91731" cy="197730"/>
            </a:xfrm>
            <a:prstGeom prst="rect">
              <a:avLst/>
            </a:prstGeom>
            <a:solidFill>
              <a:srgbClr val="C4C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Rectangle 248">
              <a:extLst>
                <a:ext uri="{FF2B5EF4-FFF2-40B4-BE49-F238E27FC236}">
                  <a16:creationId xmlns:a16="http://schemas.microsoft.com/office/drawing/2014/main" id="{B7C7D15C-4E11-06FA-55CD-951BB19D3C54}"/>
                </a:ext>
              </a:extLst>
            </p:cNvPr>
            <p:cNvSpPr>
              <a:spLocks noChangeArrowheads="1"/>
            </p:cNvSpPr>
            <p:nvPr/>
          </p:nvSpPr>
          <p:spPr bwMode="auto">
            <a:xfrm>
              <a:off x="16262657" y="4033497"/>
              <a:ext cx="83578"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Rectangle 249">
              <a:extLst>
                <a:ext uri="{FF2B5EF4-FFF2-40B4-BE49-F238E27FC236}">
                  <a16:creationId xmlns:a16="http://schemas.microsoft.com/office/drawing/2014/main" id="{C26D4CC3-339F-E5EE-6584-58074E699CFD}"/>
                </a:ext>
              </a:extLst>
            </p:cNvPr>
            <p:cNvSpPr>
              <a:spLocks noChangeArrowheads="1"/>
            </p:cNvSpPr>
            <p:nvPr/>
          </p:nvSpPr>
          <p:spPr bwMode="auto">
            <a:xfrm>
              <a:off x="16368657" y="4033497"/>
              <a:ext cx="83578" cy="191615"/>
            </a:xfrm>
            <a:prstGeom prst="rect">
              <a:avLst/>
            </a:prstGeom>
            <a:solidFill>
              <a:srgbClr val="70CD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Freeform 250">
              <a:extLst>
                <a:ext uri="{FF2B5EF4-FFF2-40B4-BE49-F238E27FC236}">
                  <a16:creationId xmlns:a16="http://schemas.microsoft.com/office/drawing/2014/main" id="{A15E6253-E750-6505-CC85-D498FAC80972}"/>
                </a:ext>
              </a:extLst>
            </p:cNvPr>
            <p:cNvSpPr>
              <a:spLocks/>
            </p:cNvSpPr>
            <p:nvPr/>
          </p:nvSpPr>
          <p:spPr bwMode="auto">
            <a:xfrm>
              <a:off x="16262657" y="4033497"/>
              <a:ext cx="38731" cy="191615"/>
            </a:xfrm>
            <a:custGeom>
              <a:avLst/>
              <a:gdLst>
                <a:gd name="T0" fmla="*/ 0 w 98"/>
                <a:gd name="T1" fmla="*/ 0 h 472"/>
                <a:gd name="T2" fmla="*/ 98 w 98"/>
                <a:gd name="T3" fmla="*/ 0 h 472"/>
                <a:gd name="T4" fmla="*/ 0 w 98"/>
                <a:gd name="T5" fmla="*/ 472 h 472"/>
                <a:gd name="T6" fmla="*/ 0 w 98"/>
                <a:gd name="T7" fmla="*/ 0 h 472"/>
              </a:gdLst>
              <a:ahLst/>
              <a:cxnLst>
                <a:cxn ang="0">
                  <a:pos x="T0" y="T1"/>
                </a:cxn>
                <a:cxn ang="0">
                  <a:pos x="T2" y="T3"/>
                </a:cxn>
                <a:cxn ang="0">
                  <a:pos x="T4" y="T5"/>
                </a:cxn>
                <a:cxn ang="0">
                  <a:pos x="T6" y="T7"/>
                </a:cxn>
              </a:cxnLst>
              <a:rect l="0" t="0" r="r" b="b"/>
              <a:pathLst>
                <a:path w="98" h="472">
                  <a:moveTo>
                    <a:pt x="0" y="0"/>
                  </a:moveTo>
                  <a:lnTo>
                    <a:pt x="98"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Freeform 251">
              <a:extLst>
                <a:ext uri="{FF2B5EF4-FFF2-40B4-BE49-F238E27FC236}">
                  <a16:creationId xmlns:a16="http://schemas.microsoft.com/office/drawing/2014/main" id="{3F0CF0A1-C7EC-8994-6A3E-0EB8A9621CF7}"/>
                </a:ext>
              </a:extLst>
            </p:cNvPr>
            <p:cNvSpPr>
              <a:spLocks/>
            </p:cNvSpPr>
            <p:nvPr/>
          </p:nvSpPr>
          <p:spPr bwMode="auto">
            <a:xfrm>
              <a:off x="16368657" y="4033497"/>
              <a:ext cx="40769" cy="191615"/>
            </a:xfrm>
            <a:custGeom>
              <a:avLst/>
              <a:gdLst>
                <a:gd name="T0" fmla="*/ 0 w 99"/>
                <a:gd name="T1" fmla="*/ 0 h 472"/>
                <a:gd name="T2" fmla="*/ 99 w 99"/>
                <a:gd name="T3" fmla="*/ 0 h 472"/>
                <a:gd name="T4" fmla="*/ 0 w 99"/>
                <a:gd name="T5" fmla="*/ 472 h 472"/>
                <a:gd name="T6" fmla="*/ 0 w 99"/>
                <a:gd name="T7" fmla="*/ 0 h 472"/>
              </a:gdLst>
              <a:ahLst/>
              <a:cxnLst>
                <a:cxn ang="0">
                  <a:pos x="T0" y="T1"/>
                </a:cxn>
                <a:cxn ang="0">
                  <a:pos x="T2" y="T3"/>
                </a:cxn>
                <a:cxn ang="0">
                  <a:pos x="T4" y="T5"/>
                </a:cxn>
                <a:cxn ang="0">
                  <a:pos x="T6" y="T7"/>
                </a:cxn>
              </a:cxnLst>
              <a:rect l="0" t="0" r="r" b="b"/>
              <a:pathLst>
                <a:path w="99" h="472">
                  <a:moveTo>
                    <a:pt x="0" y="0"/>
                  </a:moveTo>
                  <a:lnTo>
                    <a:pt x="99" y="0"/>
                  </a:lnTo>
                  <a:lnTo>
                    <a:pt x="0" y="472"/>
                  </a:lnTo>
                  <a:lnTo>
                    <a:pt x="0" y="0"/>
                  </a:lnTo>
                  <a:close/>
                </a:path>
              </a:pathLst>
            </a:custGeom>
            <a:solidFill>
              <a:srgbClr val="46C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252">
              <a:extLst>
                <a:ext uri="{FF2B5EF4-FFF2-40B4-BE49-F238E27FC236}">
                  <a16:creationId xmlns:a16="http://schemas.microsoft.com/office/drawing/2014/main" id="{201106E0-3AD7-6BC2-9FC6-E7A285FF2E3B}"/>
                </a:ext>
              </a:extLst>
            </p:cNvPr>
            <p:cNvSpPr>
              <a:spLocks/>
            </p:cNvSpPr>
            <p:nvPr/>
          </p:nvSpPr>
          <p:spPr bwMode="auto">
            <a:xfrm>
              <a:off x="15506387" y="3525920"/>
              <a:ext cx="1347424" cy="1267923"/>
            </a:xfrm>
            <a:custGeom>
              <a:avLst/>
              <a:gdLst>
                <a:gd name="T0" fmla="*/ 1654 w 3307"/>
                <a:gd name="T1" fmla="*/ 0 h 3113"/>
                <a:gd name="T2" fmla="*/ 0 w 3307"/>
                <a:gd name="T3" fmla="*/ 1652 h 3113"/>
                <a:gd name="T4" fmla="*/ 0 w 3307"/>
                <a:gd name="T5" fmla="*/ 1774 h 3113"/>
                <a:gd name="T6" fmla="*/ 1654 w 3307"/>
                <a:gd name="T7" fmla="*/ 122 h 3113"/>
                <a:gd name="T8" fmla="*/ 3079 w 3307"/>
                <a:gd name="T9" fmla="*/ 1546 h 3113"/>
                <a:gd name="T10" fmla="*/ 3079 w 3307"/>
                <a:gd name="T11" fmla="*/ 3113 h 3113"/>
                <a:gd name="T12" fmla="*/ 3307 w 3307"/>
                <a:gd name="T13" fmla="*/ 3113 h 3113"/>
                <a:gd name="T14" fmla="*/ 3307 w 3307"/>
                <a:gd name="T15" fmla="*/ 1652 h 3113"/>
                <a:gd name="T16" fmla="*/ 1654 w 3307"/>
                <a:gd name="T17" fmla="*/ 0 h 3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7" h="3113">
                  <a:moveTo>
                    <a:pt x="1654" y="0"/>
                  </a:moveTo>
                  <a:lnTo>
                    <a:pt x="0" y="1652"/>
                  </a:lnTo>
                  <a:lnTo>
                    <a:pt x="0" y="1774"/>
                  </a:lnTo>
                  <a:lnTo>
                    <a:pt x="1654" y="122"/>
                  </a:lnTo>
                  <a:lnTo>
                    <a:pt x="3079" y="1546"/>
                  </a:lnTo>
                  <a:lnTo>
                    <a:pt x="3079" y="3113"/>
                  </a:lnTo>
                  <a:lnTo>
                    <a:pt x="3307" y="3113"/>
                  </a:lnTo>
                  <a:lnTo>
                    <a:pt x="3307" y="1652"/>
                  </a:lnTo>
                  <a:lnTo>
                    <a:pt x="1654" y="0"/>
                  </a:lnTo>
                  <a:close/>
                </a:path>
              </a:pathLst>
            </a:custGeom>
            <a:solidFill>
              <a:srgbClr val="E6E6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258">
              <a:extLst>
                <a:ext uri="{FF2B5EF4-FFF2-40B4-BE49-F238E27FC236}">
                  <a16:creationId xmlns:a16="http://schemas.microsoft.com/office/drawing/2014/main" id="{1E31E900-D1F7-E9BC-3F55-7EE937E5D5C9}"/>
                </a:ext>
              </a:extLst>
            </p:cNvPr>
            <p:cNvSpPr>
              <a:spLocks/>
            </p:cNvSpPr>
            <p:nvPr/>
          </p:nvSpPr>
          <p:spPr bwMode="auto">
            <a:xfrm>
              <a:off x="17956618" y="4221036"/>
              <a:ext cx="83578" cy="95807"/>
            </a:xfrm>
            <a:custGeom>
              <a:avLst/>
              <a:gdLst>
                <a:gd name="T0" fmla="*/ 151 w 206"/>
                <a:gd name="T1" fmla="*/ 237 h 237"/>
                <a:gd name="T2" fmla="*/ 162 w 206"/>
                <a:gd name="T3" fmla="*/ 228 h 237"/>
                <a:gd name="T4" fmla="*/ 173 w 206"/>
                <a:gd name="T5" fmla="*/ 220 h 237"/>
                <a:gd name="T6" fmla="*/ 187 w 206"/>
                <a:gd name="T7" fmla="*/ 213 h 237"/>
                <a:gd name="T8" fmla="*/ 206 w 206"/>
                <a:gd name="T9" fmla="*/ 203 h 237"/>
                <a:gd name="T10" fmla="*/ 200 w 206"/>
                <a:gd name="T11" fmla="*/ 181 h 237"/>
                <a:gd name="T12" fmla="*/ 194 w 206"/>
                <a:gd name="T13" fmla="*/ 160 h 237"/>
                <a:gd name="T14" fmla="*/ 186 w 206"/>
                <a:gd name="T15" fmla="*/ 140 h 237"/>
                <a:gd name="T16" fmla="*/ 176 w 206"/>
                <a:gd name="T17" fmla="*/ 121 h 237"/>
                <a:gd name="T18" fmla="*/ 165 w 206"/>
                <a:gd name="T19" fmla="*/ 104 h 237"/>
                <a:gd name="T20" fmla="*/ 153 w 206"/>
                <a:gd name="T21" fmla="*/ 89 h 237"/>
                <a:gd name="T22" fmla="*/ 140 w 206"/>
                <a:gd name="T23" fmla="*/ 75 h 237"/>
                <a:gd name="T24" fmla="*/ 125 w 206"/>
                <a:gd name="T25" fmla="*/ 61 h 237"/>
                <a:gd name="T26" fmla="*/ 111 w 206"/>
                <a:gd name="T27" fmla="*/ 49 h 237"/>
                <a:gd name="T28" fmla="*/ 95 w 206"/>
                <a:gd name="T29" fmla="*/ 38 h 237"/>
                <a:gd name="T30" fmla="*/ 80 w 206"/>
                <a:gd name="T31" fmla="*/ 28 h 237"/>
                <a:gd name="T32" fmla="*/ 63 w 206"/>
                <a:gd name="T33" fmla="*/ 21 h 237"/>
                <a:gd name="T34" fmla="*/ 48 w 206"/>
                <a:gd name="T35" fmla="*/ 13 h 237"/>
                <a:gd name="T36" fmla="*/ 31 w 206"/>
                <a:gd name="T37" fmla="*/ 7 h 237"/>
                <a:gd name="T38" fmla="*/ 16 w 206"/>
                <a:gd name="T39" fmla="*/ 3 h 237"/>
                <a:gd name="T40" fmla="*/ 0 w 206"/>
                <a:gd name="T41" fmla="*/ 0 h 237"/>
                <a:gd name="T42" fmla="*/ 13 w 206"/>
                <a:gd name="T43" fmla="*/ 6 h 237"/>
                <a:gd name="T44" fmla="*/ 24 w 206"/>
                <a:gd name="T45" fmla="*/ 16 h 237"/>
                <a:gd name="T46" fmla="*/ 36 w 206"/>
                <a:gd name="T47" fmla="*/ 28 h 237"/>
                <a:gd name="T48" fmla="*/ 48 w 206"/>
                <a:gd name="T49" fmla="*/ 40 h 237"/>
                <a:gd name="T50" fmla="*/ 60 w 206"/>
                <a:gd name="T51" fmla="*/ 55 h 237"/>
                <a:gd name="T52" fmla="*/ 71 w 206"/>
                <a:gd name="T53" fmla="*/ 71 h 237"/>
                <a:gd name="T54" fmla="*/ 82 w 206"/>
                <a:gd name="T55" fmla="*/ 87 h 237"/>
                <a:gd name="T56" fmla="*/ 93 w 206"/>
                <a:gd name="T57" fmla="*/ 104 h 237"/>
                <a:gd name="T58" fmla="*/ 103 w 206"/>
                <a:gd name="T59" fmla="*/ 122 h 237"/>
                <a:gd name="T60" fmla="*/ 113 w 206"/>
                <a:gd name="T61" fmla="*/ 140 h 237"/>
                <a:gd name="T62" fmla="*/ 122 w 206"/>
                <a:gd name="T63" fmla="*/ 157 h 237"/>
                <a:gd name="T64" fmla="*/ 130 w 206"/>
                <a:gd name="T65" fmla="*/ 175 h 237"/>
                <a:gd name="T66" fmla="*/ 137 w 206"/>
                <a:gd name="T67" fmla="*/ 192 h 237"/>
                <a:gd name="T68" fmla="*/ 143 w 206"/>
                <a:gd name="T69" fmla="*/ 208 h 237"/>
                <a:gd name="T70" fmla="*/ 147 w 206"/>
                <a:gd name="T71" fmla="*/ 223 h 237"/>
                <a:gd name="T72" fmla="*/ 151 w 206"/>
                <a:gd name="T7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37">
                  <a:moveTo>
                    <a:pt x="151" y="237"/>
                  </a:moveTo>
                  <a:lnTo>
                    <a:pt x="162" y="228"/>
                  </a:lnTo>
                  <a:lnTo>
                    <a:pt x="173" y="220"/>
                  </a:lnTo>
                  <a:lnTo>
                    <a:pt x="187" y="213"/>
                  </a:lnTo>
                  <a:lnTo>
                    <a:pt x="206" y="203"/>
                  </a:lnTo>
                  <a:lnTo>
                    <a:pt x="200" y="181"/>
                  </a:lnTo>
                  <a:lnTo>
                    <a:pt x="194" y="160"/>
                  </a:lnTo>
                  <a:lnTo>
                    <a:pt x="186" y="140"/>
                  </a:lnTo>
                  <a:lnTo>
                    <a:pt x="176" y="121"/>
                  </a:lnTo>
                  <a:lnTo>
                    <a:pt x="165" y="104"/>
                  </a:lnTo>
                  <a:lnTo>
                    <a:pt x="153" y="89"/>
                  </a:lnTo>
                  <a:lnTo>
                    <a:pt x="140" y="75"/>
                  </a:lnTo>
                  <a:lnTo>
                    <a:pt x="125" y="61"/>
                  </a:lnTo>
                  <a:lnTo>
                    <a:pt x="111" y="49"/>
                  </a:lnTo>
                  <a:lnTo>
                    <a:pt x="95" y="38"/>
                  </a:lnTo>
                  <a:lnTo>
                    <a:pt x="80" y="28"/>
                  </a:lnTo>
                  <a:lnTo>
                    <a:pt x="63" y="21"/>
                  </a:lnTo>
                  <a:lnTo>
                    <a:pt x="48" y="13"/>
                  </a:lnTo>
                  <a:lnTo>
                    <a:pt x="31" y="7"/>
                  </a:lnTo>
                  <a:lnTo>
                    <a:pt x="16" y="3"/>
                  </a:lnTo>
                  <a:lnTo>
                    <a:pt x="0" y="0"/>
                  </a:lnTo>
                  <a:lnTo>
                    <a:pt x="13" y="6"/>
                  </a:lnTo>
                  <a:lnTo>
                    <a:pt x="24" y="16"/>
                  </a:lnTo>
                  <a:lnTo>
                    <a:pt x="36" y="28"/>
                  </a:lnTo>
                  <a:lnTo>
                    <a:pt x="48" y="40"/>
                  </a:lnTo>
                  <a:lnTo>
                    <a:pt x="60" y="55"/>
                  </a:lnTo>
                  <a:lnTo>
                    <a:pt x="71" y="71"/>
                  </a:lnTo>
                  <a:lnTo>
                    <a:pt x="82" y="87"/>
                  </a:lnTo>
                  <a:lnTo>
                    <a:pt x="93" y="104"/>
                  </a:lnTo>
                  <a:lnTo>
                    <a:pt x="103" y="122"/>
                  </a:lnTo>
                  <a:lnTo>
                    <a:pt x="113" y="140"/>
                  </a:lnTo>
                  <a:lnTo>
                    <a:pt x="122" y="157"/>
                  </a:lnTo>
                  <a:lnTo>
                    <a:pt x="130" y="175"/>
                  </a:lnTo>
                  <a:lnTo>
                    <a:pt x="137" y="192"/>
                  </a:lnTo>
                  <a:lnTo>
                    <a:pt x="143" y="208"/>
                  </a:lnTo>
                  <a:lnTo>
                    <a:pt x="147" y="223"/>
                  </a:lnTo>
                  <a:lnTo>
                    <a:pt x="151" y="237"/>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259">
              <a:extLst>
                <a:ext uri="{FF2B5EF4-FFF2-40B4-BE49-F238E27FC236}">
                  <a16:creationId xmlns:a16="http://schemas.microsoft.com/office/drawing/2014/main" id="{3ABC83D4-2C41-2CFD-91D0-C15976162E3E}"/>
                </a:ext>
              </a:extLst>
            </p:cNvPr>
            <p:cNvSpPr>
              <a:spLocks/>
            </p:cNvSpPr>
            <p:nvPr/>
          </p:nvSpPr>
          <p:spPr bwMode="auto">
            <a:xfrm>
              <a:off x="17661041" y="4547190"/>
              <a:ext cx="83578" cy="73385"/>
            </a:xfrm>
            <a:custGeom>
              <a:avLst/>
              <a:gdLst>
                <a:gd name="T0" fmla="*/ 188 w 206"/>
                <a:gd name="T1" fmla="*/ 103 h 178"/>
                <a:gd name="T2" fmla="*/ 175 w 206"/>
                <a:gd name="T3" fmla="*/ 101 h 178"/>
                <a:gd name="T4" fmla="*/ 162 w 206"/>
                <a:gd name="T5" fmla="*/ 97 h 178"/>
                <a:gd name="T6" fmla="*/ 149 w 206"/>
                <a:gd name="T7" fmla="*/ 94 h 178"/>
                <a:gd name="T8" fmla="*/ 136 w 206"/>
                <a:gd name="T9" fmla="*/ 90 h 178"/>
                <a:gd name="T10" fmla="*/ 109 w 206"/>
                <a:gd name="T11" fmla="*/ 78 h 178"/>
                <a:gd name="T12" fmla="*/ 83 w 206"/>
                <a:gd name="T13" fmla="*/ 66 h 178"/>
                <a:gd name="T14" fmla="*/ 71 w 206"/>
                <a:gd name="T15" fmla="*/ 60 h 178"/>
                <a:gd name="T16" fmla="*/ 59 w 206"/>
                <a:gd name="T17" fmla="*/ 52 h 178"/>
                <a:gd name="T18" fmla="*/ 47 w 206"/>
                <a:gd name="T19" fmla="*/ 44 h 178"/>
                <a:gd name="T20" fmla="*/ 35 w 206"/>
                <a:gd name="T21" fmla="*/ 37 h 178"/>
                <a:gd name="T22" fmla="*/ 26 w 206"/>
                <a:gd name="T23" fmla="*/ 28 h 178"/>
                <a:gd name="T24" fmla="*/ 16 w 206"/>
                <a:gd name="T25" fmla="*/ 19 h 178"/>
                <a:gd name="T26" fmla="*/ 7 w 206"/>
                <a:gd name="T27" fmla="*/ 9 h 178"/>
                <a:gd name="T28" fmla="*/ 0 w 206"/>
                <a:gd name="T29" fmla="*/ 0 h 178"/>
                <a:gd name="T30" fmla="*/ 6 w 206"/>
                <a:gd name="T31" fmla="*/ 16 h 178"/>
                <a:gd name="T32" fmla="*/ 12 w 206"/>
                <a:gd name="T33" fmla="*/ 31 h 178"/>
                <a:gd name="T34" fmla="*/ 20 w 206"/>
                <a:gd name="T35" fmla="*/ 46 h 178"/>
                <a:gd name="T36" fmla="*/ 29 w 206"/>
                <a:gd name="T37" fmla="*/ 61 h 178"/>
                <a:gd name="T38" fmla="*/ 38 w 206"/>
                <a:gd name="T39" fmla="*/ 75 h 178"/>
                <a:gd name="T40" fmla="*/ 49 w 206"/>
                <a:gd name="T41" fmla="*/ 88 h 178"/>
                <a:gd name="T42" fmla="*/ 61 w 206"/>
                <a:gd name="T43" fmla="*/ 102 h 178"/>
                <a:gd name="T44" fmla="*/ 73 w 206"/>
                <a:gd name="T45" fmla="*/ 114 h 178"/>
                <a:gd name="T46" fmla="*/ 86 w 206"/>
                <a:gd name="T47" fmla="*/ 125 h 178"/>
                <a:gd name="T48" fmla="*/ 102 w 206"/>
                <a:gd name="T49" fmla="*/ 136 h 178"/>
                <a:gd name="T50" fmla="*/ 116 w 206"/>
                <a:gd name="T51" fmla="*/ 146 h 178"/>
                <a:gd name="T52" fmla="*/ 133 w 206"/>
                <a:gd name="T53" fmla="*/ 154 h 178"/>
                <a:gd name="T54" fmla="*/ 150 w 206"/>
                <a:gd name="T55" fmla="*/ 161 h 178"/>
                <a:gd name="T56" fmla="*/ 168 w 206"/>
                <a:gd name="T57" fmla="*/ 168 h 178"/>
                <a:gd name="T58" fmla="*/ 187 w 206"/>
                <a:gd name="T59" fmla="*/ 173 h 178"/>
                <a:gd name="T60" fmla="*/ 206 w 206"/>
                <a:gd name="T61" fmla="*/ 178 h 178"/>
                <a:gd name="T62" fmla="*/ 202 w 206"/>
                <a:gd name="T63" fmla="*/ 169 h 178"/>
                <a:gd name="T64" fmla="*/ 199 w 206"/>
                <a:gd name="T65" fmla="*/ 160 h 178"/>
                <a:gd name="T66" fmla="*/ 196 w 206"/>
                <a:gd name="T67" fmla="*/ 150 h 178"/>
                <a:gd name="T68" fmla="*/ 193 w 206"/>
                <a:gd name="T69" fmla="*/ 141 h 178"/>
                <a:gd name="T70" fmla="*/ 190 w 206"/>
                <a:gd name="T71" fmla="*/ 122 h 178"/>
                <a:gd name="T72" fmla="*/ 188 w 206"/>
                <a:gd name="T73"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8">
                  <a:moveTo>
                    <a:pt x="188" y="103"/>
                  </a:moveTo>
                  <a:lnTo>
                    <a:pt x="175" y="101"/>
                  </a:lnTo>
                  <a:lnTo>
                    <a:pt x="162" y="97"/>
                  </a:lnTo>
                  <a:lnTo>
                    <a:pt x="149" y="94"/>
                  </a:lnTo>
                  <a:lnTo>
                    <a:pt x="136" y="90"/>
                  </a:lnTo>
                  <a:lnTo>
                    <a:pt x="109" y="78"/>
                  </a:lnTo>
                  <a:lnTo>
                    <a:pt x="83" y="66"/>
                  </a:lnTo>
                  <a:lnTo>
                    <a:pt x="71" y="60"/>
                  </a:lnTo>
                  <a:lnTo>
                    <a:pt x="59" y="52"/>
                  </a:lnTo>
                  <a:lnTo>
                    <a:pt x="47" y="44"/>
                  </a:lnTo>
                  <a:lnTo>
                    <a:pt x="35" y="37"/>
                  </a:lnTo>
                  <a:lnTo>
                    <a:pt x="26" y="28"/>
                  </a:lnTo>
                  <a:lnTo>
                    <a:pt x="16" y="19"/>
                  </a:lnTo>
                  <a:lnTo>
                    <a:pt x="7" y="9"/>
                  </a:lnTo>
                  <a:lnTo>
                    <a:pt x="0" y="0"/>
                  </a:lnTo>
                  <a:lnTo>
                    <a:pt x="6" y="16"/>
                  </a:lnTo>
                  <a:lnTo>
                    <a:pt x="12" y="31"/>
                  </a:lnTo>
                  <a:lnTo>
                    <a:pt x="20" y="46"/>
                  </a:lnTo>
                  <a:lnTo>
                    <a:pt x="29" y="61"/>
                  </a:lnTo>
                  <a:lnTo>
                    <a:pt x="38" y="75"/>
                  </a:lnTo>
                  <a:lnTo>
                    <a:pt x="49" y="88"/>
                  </a:lnTo>
                  <a:lnTo>
                    <a:pt x="61" y="102"/>
                  </a:lnTo>
                  <a:lnTo>
                    <a:pt x="73" y="114"/>
                  </a:lnTo>
                  <a:lnTo>
                    <a:pt x="86" y="125"/>
                  </a:lnTo>
                  <a:lnTo>
                    <a:pt x="102" y="136"/>
                  </a:lnTo>
                  <a:lnTo>
                    <a:pt x="116" y="146"/>
                  </a:lnTo>
                  <a:lnTo>
                    <a:pt x="133" y="154"/>
                  </a:lnTo>
                  <a:lnTo>
                    <a:pt x="150" y="161"/>
                  </a:lnTo>
                  <a:lnTo>
                    <a:pt x="168" y="168"/>
                  </a:lnTo>
                  <a:lnTo>
                    <a:pt x="187" y="173"/>
                  </a:lnTo>
                  <a:lnTo>
                    <a:pt x="206" y="178"/>
                  </a:lnTo>
                  <a:lnTo>
                    <a:pt x="202" y="169"/>
                  </a:lnTo>
                  <a:lnTo>
                    <a:pt x="199" y="160"/>
                  </a:lnTo>
                  <a:lnTo>
                    <a:pt x="196" y="150"/>
                  </a:lnTo>
                  <a:lnTo>
                    <a:pt x="193" y="141"/>
                  </a:lnTo>
                  <a:lnTo>
                    <a:pt x="190" y="122"/>
                  </a:lnTo>
                  <a:lnTo>
                    <a:pt x="188" y="103"/>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261">
              <a:extLst>
                <a:ext uri="{FF2B5EF4-FFF2-40B4-BE49-F238E27FC236}">
                  <a16:creationId xmlns:a16="http://schemas.microsoft.com/office/drawing/2014/main" id="{CAA7463A-6B78-72FF-82E0-06E697028C8E}"/>
                </a:ext>
              </a:extLst>
            </p:cNvPr>
            <p:cNvSpPr>
              <a:spLocks/>
            </p:cNvSpPr>
            <p:nvPr/>
          </p:nvSpPr>
          <p:spPr bwMode="auto">
            <a:xfrm>
              <a:off x="13280387" y="4596113"/>
              <a:ext cx="99885" cy="379154"/>
            </a:xfrm>
            <a:custGeom>
              <a:avLst/>
              <a:gdLst>
                <a:gd name="T0" fmla="*/ 227 w 243"/>
                <a:gd name="T1" fmla="*/ 488 h 931"/>
                <a:gd name="T2" fmla="*/ 215 w 243"/>
                <a:gd name="T3" fmla="*/ 494 h 931"/>
                <a:gd name="T4" fmla="*/ 195 w 243"/>
                <a:gd name="T5" fmla="*/ 504 h 931"/>
                <a:gd name="T6" fmla="*/ 170 w 243"/>
                <a:gd name="T7" fmla="*/ 519 h 931"/>
                <a:gd name="T8" fmla="*/ 141 w 243"/>
                <a:gd name="T9" fmla="*/ 537 h 931"/>
                <a:gd name="T10" fmla="*/ 106 w 243"/>
                <a:gd name="T11" fmla="*/ 0 h 931"/>
                <a:gd name="T12" fmla="*/ 15 w 243"/>
                <a:gd name="T13" fmla="*/ 0 h 931"/>
                <a:gd name="T14" fmla="*/ 0 w 243"/>
                <a:gd name="T15" fmla="*/ 931 h 931"/>
                <a:gd name="T16" fmla="*/ 166 w 243"/>
                <a:gd name="T17" fmla="*/ 931 h 931"/>
                <a:gd name="T18" fmla="*/ 145 w 243"/>
                <a:gd name="T19" fmla="*/ 613 h 931"/>
                <a:gd name="T20" fmla="*/ 175 w 243"/>
                <a:gd name="T21" fmla="*/ 583 h 931"/>
                <a:gd name="T22" fmla="*/ 202 w 243"/>
                <a:gd name="T23" fmla="*/ 557 h 931"/>
                <a:gd name="T24" fmla="*/ 222 w 243"/>
                <a:gd name="T25" fmla="*/ 538 h 931"/>
                <a:gd name="T26" fmla="*/ 234 w 243"/>
                <a:gd name="T27" fmla="*/ 528 h 931"/>
                <a:gd name="T28" fmla="*/ 238 w 243"/>
                <a:gd name="T29" fmla="*/ 522 h 931"/>
                <a:gd name="T30" fmla="*/ 241 w 243"/>
                <a:gd name="T31" fmla="*/ 517 h 931"/>
                <a:gd name="T32" fmla="*/ 243 w 243"/>
                <a:gd name="T33" fmla="*/ 510 h 931"/>
                <a:gd name="T34" fmla="*/ 243 w 243"/>
                <a:gd name="T35" fmla="*/ 504 h 931"/>
                <a:gd name="T36" fmla="*/ 241 w 243"/>
                <a:gd name="T37" fmla="*/ 497 h 931"/>
                <a:gd name="T38" fmla="*/ 238 w 243"/>
                <a:gd name="T39" fmla="*/ 493 h 931"/>
                <a:gd name="T40" fmla="*/ 236 w 243"/>
                <a:gd name="T41" fmla="*/ 490 h 931"/>
                <a:gd name="T42" fmla="*/ 234 w 243"/>
                <a:gd name="T43" fmla="*/ 489 h 931"/>
                <a:gd name="T44" fmla="*/ 230 w 243"/>
                <a:gd name="T45" fmla="*/ 488 h 931"/>
                <a:gd name="T46" fmla="*/ 227 w 243"/>
                <a:gd name="T47" fmla="*/ 48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931">
                  <a:moveTo>
                    <a:pt x="227" y="488"/>
                  </a:moveTo>
                  <a:lnTo>
                    <a:pt x="215" y="494"/>
                  </a:lnTo>
                  <a:lnTo>
                    <a:pt x="195" y="504"/>
                  </a:lnTo>
                  <a:lnTo>
                    <a:pt x="170" y="519"/>
                  </a:lnTo>
                  <a:lnTo>
                    <a:pt x="141" y="537"/>
                  </a:lnTo>
                  <a:lnTo>
                    <a:pt x="106" y="0"/>
                  </a:lnTo>
                  <a:lnTo>
                    <a:pt x="15" y="0"/>
                  </a:lnTo>
                  <a:lnTo>
                    <a:pt x="0" y="931"/>
                  </a:lnTo>
                  <a:lnTo>
                    <a:pt x="166" y="931"/>
                  </a:lnTo>
                  <a:lnTo>
                    <a:pt x="145" y="613"/>
                  </a:lnTo>
                  <a:lnTo>
                    <a:pt x="175" y="583"/>
                  </a:lnTo>
                  <a:lnTo>
                    <a:pt x="202" y="557"/>
                  </a:lnTo>
                  <a:lnTo>
                    <a:pt x="222" y="538"/>
                  </a:lnTo>
                  <a:lnTo>
                    <a:pt x="234" y="528"/>
                  </a:lnTo>
                  <a:lnTo>
                    <a:pt x="238" y="522"/>
                  </a:lnTo>
                  <a:lnTo>
                    <a:pt x="241" y="517"/>
                  </a:lnTo>
                  <a:lnTo>
                    <a:pt x="243" y="510"/>
                  </a:lnTo>
                  <a:lnTo>
                    <a:pt x="243" y="504"/>
                  </a:lnTo>
                  <a:lnTo>
                    <a:pt x="241" y="497"/>
                  </a:lnTo>
                  <a:lnTo>
                    <a:pt x="238" y="493"/>
                  </a:lnTo>
                  <a:lnTo>
                    <a:pt x="236" y="490"/>
                  </a:lnTo>
                  <a:lnTo>
                    <a:pt x="234" y="489"/>
                  </a:lnTo>
                  <a:lnTo>
                    <a:pt x="230" y="488"/>
                  </a:lnTo>
                  <a:lnTo>
                    <a:pt x="227" y="488"/>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263">
              <a:extLst>
                <a:ext uri="{FF2B5EF4-FFF2-40B4-BE49-F238E27FC236}">
                  <a16:creationId xmlns:a16="http://schemas.microsoft.com/office/drawing/2014/main" id="{271409EA-05B8-5627-7115-84695E7050BD}"/>
                </a:ext>
              </a:extLst>
            </p:cNvPr>
            <p:cNvSpPr>
              <a:spLocks/>
            </p:cNvSpPr>
            <p:nvPr/>
          </p:nvSpPr>
          <p:spPr bwMode="auto">
            <a:xfrm>
              <a:off x="13027618" y="4276074"/>
              <a:ext cx="558538" cy="493308"/>
            </a:xfrm>
            <a:custGeom>
              <a:avLst/>
              <a:gdLst>
                <a:gd name="T0" fmla="*/ 1366 w 1371"/>
                <a:gd name="T1" fmla="*/ 678 h 1211"/>
                <a:gd name="T2" fmla="*/ 1347 w 1371"/>
                <a:gd name="T3" fmla="*/ 621 h 1211"/>
                <a:gd name="T4" fmla="*/ 1300 w 1371"/>
                <a:gd name="T5" fmla="*/ 551 h 1211"/>
                <a:gd name="T6" fmla="*/ 1323 w 1371"/>
                <a:gd name="T7" fmla="*/ 481 h 1211"/>
                <a:gd name="T8" fmla="*/ 1326 w 1371"/>
                <a:gd name="T9" fmla="*/ 409 h 1211"/>
                <a:gd name="T10" fmla="*/ 1311 w 1371"/>
                <a:gd name="T11" fmla="*/ 346 h 1211"/>
                <a:gd name="T12" fmla="*/ 1283 w 1371"/>
                <a:gd name="T13" fmla="*/ 291 h 1211"/>
                <a:gd name="T14" fmla="*/ 1242 w 1371"/>
                <a:gd name="T15" fmla="*/ 243 h 1211"/>
                <a:gd name="T16" fmla="*/ 1191 w 1371"/>
                <a:gd name="T17" fmla="*/ 207 h 1211"/>
                <a:gd name="T18" fmla="*/ 1132 w 1371"/>
                <a:gd name="T19" fmla="*/ 184 h 1211"/>
                <a:gd name="T20" fmla="*/ 1067 w 1371"/>
                <a:gd name="T21" fmla="*/ 176 h 1211"/>
                <a:gd name="T22" fmla="*/ 985 w 1371"/>
                <a:gd name="T23" fmla="*/ 189 h 1211"/>
                <a:gd name="T24" fmla="*/ 927 w 1371"/>
                <a:gd name="T25" fmla="*/ 166 h 1211"/>
                <a:gd name="T26" fmla="*/ 868 w 1371"/>
                <a:gd name="T27" fmla="*/ 74 h 1211"/>
                <a:gd name="T28" fmla="*/ 775 w 1371"/>
                <a:gd name="T29" fmla="*/ 16 h 1211"/>
                <a:gd name="T30" fmla="*/ 662 w 1371"/>
                <a:gd name="T31" fmla="*/ 2 h 1211"/>
                <a:gd name="T32" fmla="*/ 555 w 1371"/>
                <a:gd name="T33" fmla="*/ 35 h 1211"/>
                <a:gd name="T34" fmla="*/ 475 w 1371"/>
                <a:gd name="T35" fmla="*/ 108 h 1211"/>
                <a:gd name="T36" fmla="*/ 430 w 1371"/>
                <a:gd name="T37" fmla="*/ 209 h 1211"/>
                <a:gd name="T38" fmla="*/ 354 w 1371"/>
                <a:gd name="T39" fmla="*/ 180 h 1211"/>
                <a:gd name="T40" fmla="*/ 277 w 1371"/>
                <a:gd name="T41" fmla="*/ 177 h 1211"/>
                <a:gd name="T42" fmla="*/ 214 w 1371"/>
                <a:gd name="T43" fmla="*/ 191 h 1211"/>
                <a:gd name="T44" fmla="*/ 159 w 1371"/>
                <a:gd name="T45" fmla="*/ 220 h 1211"/>
                <a:gd name="T46" fmla="*/ 111 w 1371"/>
                <a:gd name="T47" fmla="*/ 261 h 1211"/>
                <a:gd name="T48" fmla="*/ 75 w 1371"/>
                <a:gd name="T49" fmla="*/ 312 h 1211"/>
                <a:gd name="T50" fmla="*/ 52 w 1371"/>
                <a:gd name="T51" fmla="*/ 370 h 1211"/>
                <a:gd name="T52" fmla="*/ 44 w 1371"/>
                <a:gd name="T53" fmla="*/ 435 h 1211"/>
                <a:gd name="T54" fmla="*/ 55 w 1371"/>
                <a:gd name="T55" fmla="*/ 510 h 1211"/>
                <a:gd name="T56" fmla="*/ 42 w 1371"/>
                <a:gd name="T57" fmla="*/ 589 h 1211"/>
                <a:gd name="T58" fmla="*/ 14 w 1371"/>
                <a:gd name="T59" fmla="*/ 643 h 1211"/>
                <a:gd name="T60" fmla="*/ 1 w 1371"/>
                <a:gd name="T61" fmla="*/ 704 h 1211"/>
                <a:gd name="T62" fmla="*/ 10 w 1371"/>
                <a:gd name="T63" fmla="*/ 800 h 1211"/>
                <a:gd name="T64" fmla="*/ 63 w 1371"/>
                <a:gd name="T65" fmla="*/ 899 h 1211"/>
                <a:gd name="T66" fmla="*/ 152 w 1371"/>
                <a:gd name="T67" fmla="*/ 965 h 1211"/>
                <a:gd name="T68" fmla="*/ 228 w 1371"/>
                <a:gd name="T69" fmla="*/ 1032 h 1211"/>
                <a:gd name="T70" fmla="*/ 287 w 1371"/>
                <a:gd name="T71" fmla="*/ 1131 h 1211"/>
                <a:gd name="T72" fmla="*/ 382 w 1371"/>
                <a:gd name="T73" fmla="*/ 1195 h 1211"/>
                <a:gd name="T74" fmla="*/ 464 w 1371"/>
                <a:gd name="T75" fmla="*/ 1211 h 1211"/>
                <a:gd name="T76" fmla="*/ 539 w 1371"/>
                <a:gd name="T77" fmla="*/ 1205 h 1211"/>
                <a:gd name="T78" fmla="*/ 608 w 1371"/>
                <a:gd name="T79" fmla="*/ 1176 h 1211"/>
                <a:gd name="T80" fmla="*/ 667 w 1371"/>
                <a:gd name="T81" fmla="*/ 1129 h 1211"/>
                <a:gd name="T82" fmla="*/ 715 w 1371"/>
                <a:gd name="T83" fmla="*/ 1140 h 1211"/>
                <a:gd name="T84" fmla="*/ 775 w 1371"/>
                <a:gd name="T85" fmla="*/ 1183 h 1211"/>
                <a:gd name="T86" fmla="*/ 848 w 1371"/>
                <a:gd name="T87" fmla="*/ 1208 h 1211"/>
                <a:gd name="T88" fmla="*/ 920 w 1371"/>
                <a:gd name="T89" fmla="*/ 1210 h 1211"/>
                <a:gd name="T90" fmla="*/ 1010 w 1371"/>
                <a:gd name="T91" fmla="*/ 1185 h 1211"/>
                <a:gd name="T92" fmla="*/ 1099 w 1371"/>
                <a:gd name="T93" fmla="*/ 1113 h 1211"/>
                <a:gd name="T94" fmla="*/ 1148 w 1371"/>
                <a:gd name="T95" fmla="*/ 1009 h 1211"/>
                <a:gd name="T96" fmla="*/ 1239 w 1371"/>
                <a:gd name="T97" fmla="*/ 955 h 1211"/>
                <a:gd name="T98" fmla="*/ 1322 w 1371"/>
                <a:gd name="T99" fmla="*/ 881 h 1211"/>
                <a:gd name="T100" fmla="*/ 1367 w 1371"/>
                <a:gd name="T101" fmla="*/ 77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1" h="1211">
                  <a:moveTo>
                    <a:pt x="1371" y="729"/>
                  </a:moveTo>
                  <a:lnTo>
                    <a:pt x="1370" y="717"/>
                  </a:lnTo>
                  <a:lnTo>
                    <a:pt x="1369" y="704"/>
                  </a:lnTo>
                  <a:lnTo>
                    <a:pt x="1368" y="692"/>
                  </a:lnTo>
                  <a:lnTo>
                    <a:pt x="1366" y="678"/>
                  </a:lnTo>
                  <a:lnTo>
                    <a:pt x="1364" y="666"/>
                  </a:lnTo>
                  <a:lnTo>
                    <a:pt x="1360" y="655"/>
                  </a:lnTo>
                  <a:lnTo>
                    <a:pt x="1356" y="643"/>
                  </a:lnTo>
                  <a:lnTo>
                    <a:pt x="1351" y="632"/>
                  </a:lnTo>
                  <a:lnTo>
                    <a:pt x="1347" y="621"/>
                  </a:lnTo>
                  <a:lnTo>
                    <a:pt x="1342" y="610"/>
                  </a:lnTo>
                  <a:lnTo>
                    <a:pt x="1336" y="599"/>
                  </a:lnTo>
                  <a:lnTo>
                    <a:pt x="1329" y="589"/>
                  </a:lnTo>
                  <a:lnTo>
                    <a:pt x="1315" y="569"/>
                  </a:lnTo>
                  <a:lnTo>
                    <a:pt x="1300" y="551"/>
                  </a:lnTo>
                  <a:lnTo>
                    <a:pt x="1306" y="538"/>
                  </a:lnTo>
                  <a:lnTo>
                    <a:pt x="1312" y="524"/>
                  </a:lnTo>
                  <a:lnTo>
                    <a:pt x="1316" y="510"/>
                  </a:lnTo>
                  <a:lnTo>
                    <a:pt x="1319" y="496"/>
                  </a:lnTo>
                  <a:lnTo>
                    <a:pt x="1323" y="481"/>
                  </a:lnTo>
                  <a:lnTo>
                    <a:pt x="1325" y="466"/>
                  </a:lnTo>
                  <a:lnTo>
                    <a:pt x="1326" y="451"/>
                  </a:lnTo>
                  <a:lnTo>
                    <a:pt x="1327" y="435"/>
                  </a:lnTo>
                  <a:lnTo>
                    <a:pt x="1326" y="422"/>
                  </a:lnTo>
                  <a:lnTo>
                    <a:pt x="1326" y="409"/>
                  </a:lnTo>
                  <a:lnTo>
                    <a:pt x="1324" y="396"/>
                  </a:lnTo>
                  <a:lnTo>
                    <a:pt x="1322" y="384"/>
                  </a:lnTo>
                  <a:lnTo>
                    <a:pt x="1318" y="370"/>
                  </a:lnTo>
                  <a:lnTo>
                    <a:pt x="1315" y="358"/>
                  </a:lnTo>
                  <a:lnTo>
                    <a:pt x="1311" y="346"/>
                  </a:lnTo>
                  <a:lnTo>
                    <a:pt x="1306" y="335"/>
                  </a:lnTo>
                  <a:lnTo>
                    <a:pt x="1302" y="323"/>
                  </a:lnTo>
                  <a:lnTo>
                    <a:pt x="1295" y="312"/>
                  </a:lnTo>
                  <a:lnTo>
                    <a:pt x="1290" y="301"/>
                  </a:lnTo>
                  <a:lnTo>
                    <a:pt x="1283" y="291"/>
                  </a:lnTo>
                  <a:lnTo>
                    <a:pt x="1275" y="280"/>
                  </a:lnTo>
                  <a:lnTo>
                    <a:pt x="1268" y="270"/>
                  </a:lnTo>
                  <a:lnTo>
                    <a:pt x="1260" y="261"/>
                  </a:lnTo>
                  <a:lnTo>
                    <a:pt x="1251" y="252"/>
                  </a:lnTo>
                  <a:lnTo>
                    <a:pt x="1242" y="243"/>
                  </a:lnTo>
                  <a:lnTo>
                    <a:pt x="1232" y="234"/>
                  </a:lnTo>
                  <a:lnTo>
                    <a:pt x="1222" y="227"/>
                  </a:lnTo>
                  <a:lnTo>
                    <a:pt x="1212" y="220"/>
                  </a:lnTo>
                  <a:lnTo>
                    <a:pt x="1201" y="213"/>
                  </a:lnTo>
                  <a:lnTo>
                    <a:pt x="1191" y="207"/>
                  </a:lnTo>
                  <a:lnTo>
                    <a:pt x="1179" y="201"/>
                  </a:lnTo>
                  <a:lnTo>
                    <a:pt x="1168" y="196"/>
                  </a:lnTo>
                  <a:lnTo>
                    <a:pt x="1156" y="191"/>
                  </a:lnTo>
                  <a:lnTo>
                    <a:pt x="1144" y="187"/>
                  </a:lnTo>
                  <a:lnTo>
                    <a:pt x="1132" y="184"/>
                  </a:lnTo>
                  <a:lnTo>
                    <a:pt x="1120" y="181"/>
                  </a:lnTo>
                  <a:lnTo>
                    <a:pt x="1106" y="178"/>
                  </a:lnTo>
                  <a:lnTo>
                    <a:pt x="1093" y="177"/>
                  </a:lnTo>
                  <a:lnTo>
                    <a:pt x="1080" y="176"/>
                  </a:lnTo>
                  <a:lnTo>
                    <a:pt x="1067" y="176"/>
                  </a:lnTo>
                  <a:lnTo>
                    <a:pt x="1050" y="176"/>
                  </a:lnTo>
                  <a:lnTo>
                    <a:pt x="1033" y="178"/>
                  </a:lnTo>
                  <a:lnTo>
                    <a:pt x="1017" y="180"/>
                  </a:lnTo>
                  <a:lnTo>
                    <a:pt x="1000" y="185"/>
                  </a:lnTo>
                  <a:lnTo>
                    <a:pt x="985" y="189"/>
                  </a:lnTo>
                  <a:lnTo>
                    <a:pt x="969" y="195"/>
                  </a:lnTo>
                  <a:lnTo>
                    <a:pt x="955" y="201"/>
                  </a:lnTo>
                  <a:lnTo>
                    <a:pt x="941" y="209"/>
                  </a:lnTo>
                  <a:lnTo>
                    <a:pt x="935" y="187"/>
                  </a:lnTo>
                  <a:lnTo>
                    <a:pt x="927" y="166"/>
                  </a:lnTo>
                  <a:lnTo>
                    <a:pt x="919" y="145"/>
                  </a:lnTo>
                  <a:lnTo>
                    <a:pt x="907" y="126"/>
                  </a:lnTo>
                  <a:lnTo>
                    <a:pt x="895" y="108"/>
                  </a:lnTo>
                  <a:lnTo>
                    <a:pt x="882" y="91"/>
                  </a:lnTo>
                  <a:lnTo>
                    <a:pt x="868" y="74"/>
                  </a:lnTo>
                  <a:lnTo>
                    <a:pt x="851" y="60"/>
                  </a:lnTo>
                  <a:lnTo>
                    <a:pt x="833" y="47"/>
                  </a:lnTo>
                  <a:lnTo>
                    <a:pt x="815" y="35"/>
                  </a:lnTo>
                  <a:lnTo>
                    <a:pt x="796" y="25"/>
                  </a:lnTo>
                  <a:lnTo>
                    <a:pt x="775" y="16"/>
                  </a:lnTo>
                  <a:lnTo>
                    <a:pt x="754" y="9"/>
                  </a:lnTo>
                  <a:lnTo>
                    <a:pt x="732" y="4"/>
                  </a:lnTo>
                  <a:lnTo>
                    <a:pt x="709" y="2"/>
                  </a:lnTo>
                  <a:lnTo>
                    <a:pt x="686" y="0"/>
                  </a:lnTo>
                  <a:lnTo>
                    <a:pt x="662" y="2"/>
                  </a:lnTo>
                  <a:lnTo>
                    <a:pt x="639" y="4"/>
                  </a:lnTo>
                  <a:lnTo>
                    <a:pt x="617" y="9"/>
                  </a:lnTo>
                  <a:lnTo>
                    <a:pt x="596" y="16"/>
                  </a:lnTo>
                  <a:lnTo>
                    <a:pt x="575" y="25"/>
                  </a:lnTo>
                  <a:lnTo>
                    <a:pt x="555" y="35"/>
                  </a:lnTo>
                  <a:lnTo>
                    <a:pt x="536" y="47"/>
                  </a:lnTo>
                  <a:lnTo>
                    <a:pt x="520" y="60"/>
                  </a:lnTo>
                  <a:lnTo>
                    <a:pt x="503" y="74"/>
                  </a:lnTo>
                  <a:lnTo>
                    <a:pt x="488" y="90"/>
                  </a:lnTo>
                  <a:lnTo>
                    <a:pt x="475" y="108"/>
                  </a:lnTo>
                  <a:lnTo>
                    <a:pt x="462" y="126"/>
                  </a:lnTo>
                  <a:lnTo>
                    <a:pt x="452" y="145"/>
                  </a:lnTo>
                  <a:lnTo>
                    <a:pt x="443" y="166"/>
                  </a:lnTo>
                  <a:lnTo>
                    <a:pt x="436" y="187"/>
                  </a:lnTo>
                  <a:lnTo>
                    <a:pt x="430" y="209"/>
                  </a:lnTo>
                  <a:lnTo>
                    <a:pt x="416" y="201"/>
                  </a:lnTo>
                  <a:lnTo>
                    <a:pt x="402" y="195"/>
                  </a:lnTo>
                  <a:lnTo>
                    <a:pt x="386" y="189"/>
                  </a:lnTo>
                  <a:lnTo>
                    <a:pt x="370" y="185"/>
                  </a:lnTo>
                  <a:lnTo>
                    <a:pt x="354" y="180"/>
                  </a:lnTo>
                  <a:lnTo>
                    <a:pt x="338" y="178"/>
                  </a:lnTo>
                  <a:lnTo>
                    <a:pt x="321" y="176"/>
                  </a:lnTo>
                  <a:lnTo>
                    <a:pt x="303" y="176"/>
                  </a:lnTo>
                  <a:lnTo>
                    <a:pt x="290" y="176"/>
                  </a:lnTo>
                  <a:lnTo>
                    <a:pt x="277" y="177"/>
                  </a:lnTo>
                  <a:lnTo>
                    <a:pt x="264" y="178"/>
                  </a:lnTo>
                  <a:lnTo>
                    <a:pt x="251" y="181"/>
                  </a:lnTo>
                  <a:lnTo>
                    <a:pt x="238" y="184"/>
                  </a:lnTo>
                  <a:lnTo>
                    <a:pt x="226" y="187"/>
                  </a:lnTo>
                  <a:lnTo>
                    <a:pt x="214" y="191"/>
                  </a:lnTo>
                  <a:lnTo>
                    <a:pt x="203" y="196"/>
                  </a:lnTo>
                  <a:lnTo>
                    <a:pt x="191" y="201"/>
                  </a:lnTo>
                  <a:lnTo>
                    <a:pt x="180" y="207"/>
                  </a:lnTo>
                  <a:lnTo>
                    <a:pt x="169" y="213"/>
                  </a:lnTo>
                  <a:lnTo>
                    <a:pt x="159" y="220"/>
                  </a:lnTo>
                  <a:lnTo>
                    <a:pt x="148" y="227"/>
                  </a:lnTo>
                  <a:lnTo>
                    <a:pt x="138" y="234"/>
                  </a:lnTo>
                  <a:lnTo>
                    <a:pt x="129" y="243"/>
                  </a:lnTo>
                  <a:lnTo>
                    <a:pt x="120" y="252"/>
                  </a:lnTo>
                  <a:lnTo>
                    <a:pt x="111" y="261"/>
                  </a:lnTo>
                  <a:lnTo>
                    <a:pt x="104" y="270"/>
                  </a:lnTo>
                  <a:lnTo>
                    <a:pt x="96" y="280"/>
                  </a:lnTo>
                  <a:lnTo>
                    <a:pt x="88" y="291"/>
                  </a:lnTo>
                  <a:lnTo>
                    <a:pt x="81" y="301"/>
                  </a:lnTo>
                  <a:lnTo>
                    <a:pt x="75" y="312"/>
                  </a:lnTo>
                  <a:lnTo>
                    <a:pt x="69" y="323"/>
                  </a:lnTo>
                  <a:lnTo>
                    <a:pt x="64" y="335"/>
                  </a:lnTo>
                  <a:lnTo>
                    <a:pt x="59" y="346"/>
                  </a:lnTo>
                  <a:lnTo>
                    <a:pt x="55" y="358"/>
                  </a:lnTo>
                  <a:lnTo>
                    <a:pt x="52" y="370"/>
                  </a:lnTo>
                  <a:lnTo>
                    <a:pt x="49" y="384"/>
                  </a:lnTo>
                  <a:lnTo>
                    <a:pt x="47" y="396"/>
                  </a:lnTo>
                  <a:lnTo>
                    <a:pt x="45" y="409"/>
                  </a:lnTo>
                  <a:lnTo>
                    <a:pt x="44" y="422"/>
                  </a:lnTo>
                  <a:lnTo>
                    <a:pt x="44" y="435"/>
                  </a:lnTo>
                  <a:lnTo>
                    <a:pt x="44" y="451"/>
                  </a:lnTo>
                  <a:lnTo>
                    <a:pt x="45" y="466"/>
                  </a:lnTo>
                  <a:lnTo>
                    <a:pt x="48" y="481"/>
                  </a:lnTo>
                  <a:lnTo>
                    <a:pt x="50" y="496"/>
                  </a:lnTo>
                  <a:lnTo>
                    <a:pt x="55" y="510"/>
                  </a:lnTo>
                  <a:lnTo>
                    <a:pt x="59" y="524"/>
                  </a:lnTo>
                  <a:lnTo>
                    <a:pt x="65" y="538"/>
                  </a:lnTo>
                  <a:lnTo>
                    <a:pt x="70" y="551"/>
                  </a:lnTo>
                  <a:lnTo>
                    <a:pt x="55" y="569"/>
                  </a:lnTo>
                  <a:lnTo>
                    <a:pt x="42" y="589"/>
                  </a:lnTo>
                  <a:lnTo>
                    <a:pt x="35" y="599"/>
                  </a:lnTo>
                  <a:lnTo>
                    <a:pt x="30" y="610"/>
                  </a:lnTo>
                  <a:lnTo>
                    <a:pt x="24" y="621"/>
                  </a:lnTo>
                  <a:lnTo>
                    <a:pt x="18" y="632"/>
                  </a:lnTo>
                  <a:lnTo>
                    <a:pt x="14" y="643"/>
                  </a:lnTo>
                  <a:lnTo>
                    <a:pt x="11" y="655"/>
                  </a:lnTo>
                  <a:lnTo>
                    <a:pt x="7" y="666"/>
                  </a:lnTo>
                  <a:lnTo>
                    <a:pt x="5" y="678"/>
                  </a:lnTo>
                  <a:lnTo>
                    <a:pt x="3" y="692"/>
                  </a:lnTo>
                  <a:lnTo>
                    <a:pt x="1" y="704"/>
                  </a:lnTo>
                  <a:lnTo>
                    <a:pt x="0" y="717"/>
                  </a:lnTo>
                  <a:lnTo>
                    <a:pt x="0" y="729"/>
                  </a:lnTo>
                  <a:lnTo>
                    <a:pt x="1" y="753"/>
                  </a:lnTo>
                  <a:lnTo>
                    <a:pt x="4" y="777"/>
                  </a:lnTo>
                  <a:lnTo>
                    <a:pt x="10" y="800"/>
                  </a:lnTo>
                  <a:lnTo>
                    <a:pt x="16" y="821"/>
                  </a:lnTo>
                  <a:lnTo>
                    <a:pt x="25" y="842"/>
                  </a:lnTo>
                  <a:lnTo>
                    <a:pt x="36" y="862"/>
                  </a:lnTo>
                  <a:lnTo>
                    <a:pt x="48" y="881"/>
                  </a:lnTo>
                  <a:lnTo>
                    <a:pt x="63" y="899"/>
                  </a:lnTo>
                  <a:lnTo>
                    <a:pt x="78" y="915"/>
                  </a:lnTo>
                  <a:lnTo>
                    <a:pt x="95" y="930"/>
                  </a:lnTo>
                  <a:lnTo>
                    <a:pt x="112" y="943"/>
                  </a:lnTo>
                  <a:lnTo>
                    <a:pt x="132" y="955"/>
                  </a:lnTo>
                  <a:lnTo>
                    <a:pt x="152" y="965"/>
                  </a:lnTo>
                  <a:lnTo>
                    <a:pt x="173" y="974"/>
                  </a:lnTo>
                  <a:lnTo>
                    <a:pt x="195" y="981"/>
                  </a:lnTo>
                  <a:lnTo>
                    <a:pt x="218" y="985"/>
                  </a:lnTo>
                  <a:lnTo>
                    <a:pt x="223" y="1009"/>
                  </a:lnTo>
                  <a:lnTo>
                    <a:pt x="228" y="1032"/>
                  </a:lnTo>
                  <a:lnTo>
                    <a:pt x="237" y="1054"/>
                  </a:lnTo>
                  <a:lnTo>
                    <a:pt x="247" y="1075"/>
                  </a:lnTo>
                  <a:lnTo>
                    <a:pt x="259" y="1094"/>
                  </a:lnTo>
                  <a:lnTo>
                    <a:pt x="272" y="1113"/>
                  </a:lnTo>
                  <a:lnTo>
                    <a:pt x="287" y="1131"/>
                  </a:lnTo>
                  <a:lnTo>
                    <a:pt x="303" y="1146"/>
                  </a:lnTo>
                  <a:lnTo>
                    <a:pt x="321" y="1161"/>
                  </a:lnTo>
                  <a:lnTo>
                    <a:pt x="341" y="1174"/>
                  </a:lnTo>
                  <a:lnTo>
                    <a:pt x="361" y="1185"/>
                  </a:lnTo>
                  <a:lnTo>
                    <a:pt x="382" y="1195"/>
                  </a:lnTo>
                  <a:lnTo>
                    <a:pt x="404" y="1202"/>
                  </a:lnTo>
                  <a:lnTo>
                    <a:pt x="427" y="1207"/>
                  </a:lnTo>
                  <a:lnTo>
                    <a:pt x="439" y="1209"/>
                  </a:lnTo>
                  <a:lnTo>
                    <a:pt x="451" y="1210"/>
                  </a:lnTo>
                  <a:lnTo>
                    <a:pt x="464" y="1211"/>
                  </a:lnTo>
                  <a:lnTo>
                    <a:pt x="476" y="1211"/>
                  </a:lnTo>
                  <a:lnTo>
                    <a:pt x="492" y="1211"/>
                  </a:lnTo>
                  <a:lnTo>
                    <a:pt x="508" y="1210"/>
                  </a:lnTo>
                  <a:lnTo>
                    <a:pt x="523" y="1208"/>
                  </a:lnTo>
                  <a:lnTo>
                    <a:pt x="539" y="1205"/>
                  </a:lnTo>
                  <a:lnTo>
                    <a:pt x="553" y="1200"/>
                  </a:lnTo>
                  <a:lnTo>
                    <a:pt x="567" y="1195"/>
                  </a:lnTo>
                  <a:lnTo>
                    <a:pt x="582" y="1189"/>
                  </a:lnTo>
                  <a:lnTo>
                    <a:pt x="595" y="1183"/>
                  </a:lnTo>
                  <a:lnTo>
                    <a:pt x="608" y="1176"/>
                  </a:lnTo>
                  <a:lnTo>
                    <a:pt x="621" y="1167"/>
                  </a:lnTo>
                  <a:lnTo>
                    <a:pt x="634" y="1158"/>
                  </a:lnTo>
                  <a:lnTo>
                    <a:pt x="645" y="1150"/>
                  </a:lnTo>
                  <a:lnTo>
                    <a:pt x="656" y="1140"/>
                  </a:lnTo>
                  <a:lnTo>
                    <a:pt x="667" y="1129"/>
                  </a:lnTo>
                  <a:lnTo>
                    <a:pt x="676" y="1118"/>
                  </a:lnTo>
                  <a:lnTo>
                    <a:pt x="686" y="1105"/>
                  </a:lnTo>
                  <a:lnTo>
                    <a:pt x="694" y="1118"/>
                  </a:lnTo>
                  <a:lnTo>
                    <a:pt x="704" y="1129"/>
                  </a:lnTo>
                  <a:lnTo>
                    <a:pt x="715" y="1140"/>
                  </a:lnTo>
                  <a:lnTo>
                    <a:pt x="726" y="1150"/>
                  </a:lnTo>
                  <a:lnTo>
                    <a:pt x="737" y="1158"/>
                  </a:lnTo>
                  <a:lnTo>
                    <a:pt x="750" y="1167"/>
                  </a:lnTo>
                  <a:lnTo>
                    <a:pt x="763" y="1176"/>
                  </a:lnTo>
                  <a:lnTo>
                    <a:pt x="775" y="1183"/>
                  </a:lnTo>
                  <a:lnTo>
                    <a:pt x="789" y="1189"/>
                  </a:lnTo>
                  <a:lnTo>
                    <a:pt x="803" y="1195"/>
                  </a:lnTo>
                  <a:lnTo>
                    <a:pt x="818" y="1200"/>
                  </a:lnTo>
                  <a:lnTo>
                    <a:pt x="832" y="1205"/>
                  </a:lnTo>
                  <a:lnTo>
                    <a:pt x="848" y="1208"/>
                  </a:lnTo>
                  <a:lnTo>
                    <a:pt x="863" y="1210"/>
                  </a:lnTo>
                  <a:lnTo>
                    <a:pt x="879" y="1211"/>
                  </a:lnTo>
                  <a:lnTo>
                    <a:pt x="894" y="1211"/>
                  </a:lnTo>
                  <a:lnTo>
                    <a:pt x="907" y="1211"/>
                  </a:lnTo>
                  <a:lnTo>
                    <a:pt x="920" y="1210"/>
                  </a:lnTo>
                  <a:lnTo>
                    <a:pt x="931" y="1209"/>
                  </a:lnTo>
                  <a:lnTo>
                    <a:pt x="943" y="1207"/>
                  </a:lnTo>
                  <a:lnTo>
                    <a:pt x="966" y="1202"/>
                  </a:lnTo>
                  <a:lnTo>
                    <a:pt x="988" y="1195"/>
                  </a:lnTo>
                  <a:lnTo>
                    <a:pt x="1010" y="1185"/>
                  </a:lnTo>
                  <a:lnTo>
                    <a:pt x="1030" y="1174"/>
                  </a:lnTo>
                  <a:lnTo>
                    <a:pt x="1049" y="1161"/>
                  </a:lnTo>
                  <a:lnTo>
                    <a:pt x="1067" y="1146"/>
                  </a:lnTo>
                  <a:lnTo>
                    <a:pt x="1083" y="1131"/>
                  </a:lnTo>
                  <a:lnTo>
                    <a:pt x="1099" y="1113"/>
                  </a:lnTo>
                  <a:lnTo>
                    <a:pt x="1112" y="1094"/>
                  </a:lnTo>
                  <a:lnTo>
                    <a:pt x="1124" y="1075"/>
                  </a:lnTo>
                  <a:lnTo>
                    <a:pt x="1134" y="1054"/>
                  </a:lnTo>
                  <a:lnTo>
                    <a:pt x="1142" y="1032"/>
                  </a:lnTo>
                  <a:lnTo>
                    <a:pt x="1148" y="1009"/>
                  </a:lnTo>
                  <a:lnTo>
                    <a:pt x="1153" y="985"/>
                  </a:lnTo>
                  <a:lnTo>
                    <a:pt x="1175" y="981"/>
                  </a:lnTo>
                  <a:lnTo>
                    <a:pt x="1197" y="974"/>
                  </a:lnTo>
                  <a:lnTo>
                    <a:pt x="1219" y="965"/>
                  </a:lnTo>
                  <a:lnTo>
                    <a:pt x="1239" y="955"/>
                  </a:lnTo>
                  <a:lnTo>
                    <a:pt x="1258" y="943"/>
                  </a:lnTo>
                  <a:lnTo>
                    <a:pt x="1276" y="930"/>
                  </a:lnTo>
                  <a:lnTo>
                    <a:pt x="1293" y="915"/>
                  </a:lnTo>
                  <a:lnTo>
                    <a:pt x="1308" y="899"/>
                  </a:lnTo>
                  <a:lnTo>
                    <a:pt x="1322" y="881"/>
                  </a:lnTo>
                  <a:lnTo>
                    <a:pt x="1334" y="862"/>
                  </a:lnTo>
                  <a:lnTo>
                    <a:pt x="1345" y="842"/>
                  </a:lnTo>
                  <a:lnTo>
                    <a:pt x="1354" y="821"/>
                  </a:lnTo>
                  <a:lnTo>
                    <a:pt x="1361" y="800"/>
                  </a:lnTo>
                  <a:lnTo>
                    <a:pt x="1367" y="777"/>
                  </a:lnTo>
                  <a:lnTo>
                    <a:pt x="1370" y="753"/>
                  </a:lnTo>
                  <a:lnTo>
                    <a:pt x="1371" y="729"/>
                  </a:lnTo>
                  <a:close/>
                </a:path>
              </a:pathLst>
            </a:custGeom>
            <a:solidFill>
              <a:srgbClr val="00A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264">
              <a:extLst>
                <a:ext uri="{FF2B5EF4-FFF2-40B4-BE49-F238E27FC236}">
                  <a16:creationId xmlns:a16="http://schemas.microsoft.com/office/drawing/2014/main" id="{69881ACB-669C-728C-D0B9-F6067D05F23C}"/>
                </a:ext>
              </a:extLst>
            </p:cNvPr>
            <p:cNvSpPr>
              <a:spLocks/>
            </p:cNvSpPr>
            <p:nvPr/>
          </p:nvSpPr>
          <p:spPr bwMode="auto">
            <a:xfrm>
              <a:off x="13119349" y="4349458"/>
              <a:ext cx="466808" cy="419923"/>
            </a:xfrm>
            <a:custGeom>
              <a:avLst/>
              <a:gdLst>
                <a:gd name="T0" fmla="*/ 1087 w 1142"/>
                <a:gd name="T1" fmla="*/ 331 h 1032"/>
                <a:gd name="T2" fmla="*/ 1097 w 1142"/>
                <a:gd name="T3" fmla="*/ 272 h 1032"/>
                <a:gd name="T4" fmla="*/ 1088 w 1142"/>
                <a:gd name="T5" fmla="*/ 187 h 1032"/>
                <a:gd name="T6" fmla="*/ 1050 w 1142"/>
                <a:gd name="T7" fmla="*/ 105 h 1032"/>
                <a:gd name="T8" fmla="*/ 986 w 1142"/>
                <a:gd name="T9" fmla="*/ 43 h 1032"/>
                <a:gd name="T10" fmla="*/ 904 w 1142"/>
                <a:gd name="T11" fmla="*/ 6 h 1032"/>
                <a:gd name="T12" fmla="*/ 916 w 1142"/>
                <a:gd name="T13" fmla="*/ 29 h 1032"/>
                <a:gd name="T14" fmla="*/ 955 w 1142"/>
                <a:gd name="T15" fmla="*/ 74 h 1032"/>
                <a:gd name="T16" fmla="*/ 980 w 1142"/>
                <a:gd name="T17" fmla="*/ 129 h 1032"/>
                <a:gd name="T18" fmla="*/ 992 w 1142"/>
                <a:gd name="T19" fmla="*/ 190 h 1032"/>
                <a:gd name="T20" fmla="*/ 989 w 1142"/>
                <a:gd name="T21" fmla="*/ 250 h 1032"/>
                <a:gd name="T22" fmla="*/ 973 w 1142"/>
                <a:gd name="T23" fmla="*/ 303 h 1032"/>
                <a:gd name="T24" fmla="*/ 1006 w 1142"/>
                <a:gd name="T25" fmla="*/ 371 h 1032"/>
                <a:gd name="T26" fmla="*/ 1027 w 1142"/>
                <a:gd name="T27" fmla="*/ 425 h 1032"/>
                <a:gd name="T28" fmla="*/ 1034 w 1142"/>
                <a:gd name="T29" fmla="*/ 473 h 1032"/>
                <a:gd name="T30" fmla="*/ 1025 w 1142"/>
                <a:gd name="T31" fmla="*/ 551 h 1032"/>
                <a:gd name="T32" fmla="*/ 988 w 1142"/>
                <a:gd name="T33" fmla="*/ 628 h 1032"/>
                <a:gd name="T34" fmla="*/ 927 w 1142"/>
                <a:gd name="T35" fmla="*/ 687 h 1032"/>
                <a:gd name="T36" fmla="*/ 849 w 1142"/>
                <a:gd name="T37" fmla="*/ 722 h 1032"/>
                <a:gd name="T38" fmla="*/ 810 w 1142"/>
                <a:gd name="T39" fmla="*/ 792 h 1032"/>
                <a:gd name="T40" fmla="*/ 762 w 1142"/>
                <a:gd name="T41" fmla="*/ 865 h 1032"/>
                <a:gd name="T42" fmla="*/ 693 w 1142"/>
                <a:gd name="T43" fmla="*/ 917 h 1032"/>
                <a:gd name="T44" fmla="*/ 607 w 1142"/>
                <a:gd name="T45" fmla="*/ 941 h 1032"/>
                <a:gd name="T46" fmla="*/ 539 w 1142"/>
                <a:gd name="T47" fmla="*/ 938 h 1032"/>
                <a:gd name="T48" fmla="*/ 484 w 1142"/>
                <a:gd name="T49" fmla="*/ 920 h 1032"/>
                <a:gd name="T50" fmla="*/ 434 w 1142"/>
                <a:gd name="T51" fmla="*/ 891 h 1032"/>
                <a:gd name="T52" fmla="*/ 394 w 1142"/>
                <a:gd name="T53" fmla="*/ 853 h 1032"/>
                <a:gd name="T54" fmla="*/ 357 w 1142"/>
                <a:gd name="T55" fmla="*/ 874 h 1032"/>
                <a:gd name="T56" fmla="*/ 313 w 1142"/>
                <a:gd name="T57" fmla="*/ 908 h 1032"/>
                <a:gd name="T58" fmla="*/ 260 w 1142"/>
                <a:gd name="T59" fmla="*/ 931 h 1032"/>
                <a:gd name="T60" fmla="*/ 203 w 1142"/>
                <a:gd name="T61" fmla="*/ 941 h 1032"/>
                <a:gd name="T62" fmla="*/ 146 w 1142"/>
                <a:gd name="T63" fmla="*/ 939 h 1032"/>
                <a:gd name="T64" fmla="*/ 94 w 1142"/>
                <a:gd name="T65" fmla="*/ 923 h 1032"/>
                <a:gd name="T66" fmla="*/ 49 w 1142"/>
                <a:gd name="T67" fmla="*/ 899 h 1032"/>
                <a:gd name="T68" fmla="*/ 9 w 1142"/>
                <a:gd name="T69" fmla="*/ 866 h 1032"/>
                <a:gd name="T70" fmla="*/ 27 w 1142"/>
                <a:gd name="T71" fmla="*/ 910 h 1032"/>
                <a:gd name="T72" fmla="*/ 78 w 1142"/>
                <a:gd name="T73" fmla="*/ 971 h 1032"/>
                <a:gd name="T74" fmla="*/ 146 w 1142"/>
                <a:gd name="T75" fmla="*/ 1013 h 1032"/>
                <a:gd name="T76" fmla="*/ 226 w 1142"/>
                <a:gd name="T77" fmla="*/ 1032 h 1032"/>
                <a:gd name="T78" fmla="*/ 294 w 1142"/>
                <a:gd name="T79" fmla="*/ 1029 h 1032"/>
                <a:gd name="T80" fmla="*/ 353 w 1142"/>
                <a:gd name="T81" fmla="*/ 1010 h 1032"/>
                <a:gd name="T82" fmla="*/ 405 w 1142"/>
                <a:gd name="T83" fmla="*/ 979 h 1032"/>
                <a:gd name="T84" fmla="*/ 447 w 1142"/>
                <a:gd name="T85" fmla="*/ 939 h 1032"/>
                <a:gd name="T86" fmla="*/ 486 w 1142"/>
                <a:gd name="T87" fmla="*/ 961 h 1032"/>
                <a:gd name="T88" fmla="*/ 534 w 1142"/>
                <a:gd name="T89" fmla="*/ 997 h 1032"/>
                <a:gd name="T90" fmla="*/ 589 w 1142"/>
                <a:gd name="T91" fmla="*/ 1021 h 1032"/>
                <a:gd name="T92" fmla="*/ 650 w 1142"/>
                <a:gd name="T93" fmla="*/ 1032 h 1032"/>
                <a:gd name="T94" fmla="*/ 702 w 1142"/>
                <a:gd name="T95" fmla="*/ 1030 h 1032"/>
                <a:gd name="T96" fmla="*/ 781 w 1142"/>
                <a:gd name="T97" fmla="*/ 1006 h 1032"/>
                <a:gd name="T98" fmla="*/ 854 w 1142"/>
                <a:gd name="T99" fmla="*/ 952 h 1032"/>
                <a:gd name="T100" fmla="*/ 905 w 1142"/>
                <a:gd name="T101" fmla="*/ 875 h 1032"/>
                <a:gd name="T102" fmla="*/ 946 w 1142"/>
                <a:gd name="T103" fmla="*/ 802 h 1032"/>
                <a:gd name="T104" fmla="*/ 1029 w 1142"/>
                <a:gd name="T105" fmla="*/ 764 h 1032"/>
                <a:gd name="T106" fmla="*/ 1093 w 1142"/>
                <a:gd name="T107" fmla="*/ 702 h 1032"/>
                <a:gd name="T108" fmla="*/ 1132 w 1142"/>
                <a:gd name="T109" fmla="*/ 621 h 1032"/>
                <a:gd name="T110" fmla="*/ 1141 w 1142"/>
                <a:gd name="T111" fmla="*/ 538 h 1032"/>
                <a:gd name="T112" fmla="*/ 1135 w 1142"/>
                <a:gd name="T113" fmla="*/ 487 h 1032"/>
                <a:gd name="T114" fmla="*/ 1118 w 1142"/>
                <a:gd name="T115" fmla="*/ 442 h 1032"/>
                <a:gd name="T116" fmla="*/ 1086 w 1142"/>
                <a:gd name="T117" fmla="*/ 39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2" h="1032">
                  <a:moveTo>
                    <a:pt x="1071" y="372"/>
                  </a:moveTo>
                  <a:lnTo>
                    <a:pt x="1077" y="359"/>
                  </a:lnTo>
                  <a:lnTo>
                    <a:pt x="1083" y="345"/>
                  </a:lnTo>
                  <a:lnTo>
                    <a:pt x="1087" y="331"/>
                  </a:lnTo>
                  <a:lnTo>
                    <a:pt x="1090" y="317"/>
                  </a:lnTo>
                  <a:lnTo>
                    <a:pt x="1094" y="302"/>
                  </a:lnTo>
                  <a:lnTo>
                    <a:pt x="1096" y="287"/>
                  </a:lnTo>
                  <a:lnTo>
                    <a:pt x="1097" y="272"/>
                  </a:lnTo>
                  <a:lnTo>
                    <a:pt x="1098" y="256"/>
                  </a:lnTo>
                  <a:lnTo>
                    <a:pt x="1097" y="233"/>
                  </a:lnTo>
                  <a:lnTo>
                    <a:pt x="1094" y="209"/>
                  </a:lnTo>
                  <a:lnTo>
                    <a:pt x="1088" y="187"/>
                  </a:lnTo>
                  <a:lnTo>
                    <a:pt x="1082" y="165"/>
                  </a:lnTo>
                  <a:lnTo>
                    <a:pt x="1073" y="144"/>
                  </a:lnTo>
                  <a:lnTo>
                    <a:pt x="1062" y="124"/>
                  </a:lnTo>
                  <a:lnTo>
                    <a:pt x="1050" y="105"/>
                  </a:lnTo>
                  <a:lnTo>
                    <a:pt x="1035" y="87"/>
                  </a:lnTo>
                  <a:lnTo>
                    <a:pt x="1021" y="72"/>
                  </a:lnTo>
                  <a:lnTo>
                    <a:pt x="1003" y="57"/>
                  </a:lnTo>
                  <a:lnTo>
                    <a:pt x="986" y="43"/>
                  </a:lnTo>
                  <a:lnTo>
                    <a:pt x="967" y="31"/>
                  </a:lnTo>
                  <a:lnTo>
                    <a:pt x="947" y="21"/>
                  </a:lnTo>
                  <a:lnTo>
                    <a:pt x="926" y="12"/>
                  </a:lnTo>
                  <a:lnTo>
                    <a:pt x="904" y="6"/>
                  </a:lnTo>
                  <a:lnTo>
                    <a:pt x="881" y="0"/>
                  </a:lnTo>
                  <a:lnTo>
                    <a:pt x="894" y="9"/>
                  </a:lnTo>
                  <a:lnTo>
                    <a:pt x="905" y="18"/>
                  </a:lnTo>
                  <a:lnTo>
                    <a:pt x="916" y="29"/>
                  </a:lnTo>
                  <a:lnTo>
                    <a:pt x="927" y="39"/>
                  </a:lnTo>
                  <a:lnTo>
                    <a:pt x="937" y="50"/>
                  </a:lnTo>
                  <a:lnTo>
                    <a:pt x="946" y="62"/>
                  </a:lnTo>
                  <a:lnTo>
                    <a:pt x="955" y="74"/>
                  </a:lnTo>
                  <a:lnTo>
                    <a:pt x="962" y="87"/>
                  </a:lnTo>
                  <a:lnTo>
                    <a:pt x="969" y="101"/>
                  </a:lnTo>
                  <a:lnTo>
                    <a:pt x="976" y="115"/>
                  </a:lnTo>
                  <a:lnTo>
                    <a:pt x="980" y="129"/>
                  </a:lnTo>
                  <a:lnTo>
                    <a:pt x="984" y="144"/>
                  </a:lnTo>
                  <a:lnTo>
                    <a:pt x="988" y="159"/>
                  </a:lnTo>
                  <a:lnTo>
                    <a:pt x="991" y="175"/>
                  </a:lnTo>
                  <a:lnTo>
                    <a:pt x="992" y="190"/>
                  </a:lnTo>
                  <a:lnTo>
                    <a:pt x="993" y="207"/>
                  </a:lnTo>
                  <a:lnTo>
                    <a:pt x="992" y="221"/>
                  </a:lnTo>
                  <a:lnTo>
                    <a:pt x="991" y="235"/>
                  </a:lnTo>
                  <a:lnTo>
                    <a:pt x="989" y="250"/>
                  </a:lnTo>
                  <a:lnTo>
                    <a:pt x="986" y="263"/>
                  </a:lnTo>
                  <a:lnTo>
                    <a:pt x="982" y="277"/>
                  </a:lnTo>
                  <a:lnTo>
                    <a:pt x="978" y="291"/>
                  </a:lnTo>
                  <a:lnTo>
                    <a:pt x="973" y="303"/>
                  </a:lnTo>
                  <a:lnTo>
                    <a:pt x="967" y="316"/>
                  </a:lnTo>
                  <a:lnTo>
                    <a:pt x="982" y="333"/>
                  </a:lnTo>
                  <a:lnTo>
                    <a:pt x="995" y="351"/>
                  </a:lnTo>
                  <a:lnTo>
                    <a:pt x="1006" y="371"/>
                  </a:lnTo>
                  <a:lnTo>
                    <a:pt x="1016" y="392"/>
                  </a:lnTo>
                  <a:lnTo>
                    <a:pt x="1021" y="403"/>
                  </a:lnTo>
                  <a:lnTo>
                    <a:pt x="1024" y="414"/>
                  </a:lnTo>
                  <a:lnTo>
                    <a:pt x="1027" y="425"/>
                  </a:lnTo>
                  <a:lnTo>
                    <a:pt x="1030" y="436"/>
                  </a:lnTo>
                  <a:lnTo>
                    <a:pt x="1032" y="448"/>
                  </a:lnTo>
                  <a:lnTo>
                    <a:pt x="1033" y="461"/>
                  </a:lnTo>
                  <a:lnTo>
                    <a:pt x="1034" y="473"/>
                  </a:lnTo>
                  <a:lnTo>
                    <a:pt x="1034" y="485"/>
                  </a:lnTo>
                  <a:lnTo>
                    <a:pt x="1033" y="507"/>
                  </a:lnTo>
                  <a:lnTo>
                    <a:pt x="1031" y="529"/>
                  </a:lnTo>
                  <a:lnTo>
                    <a:pt x="1025" y="551"/>
                  </a:lnTo>
                  <a:lnTo>
                    <a:pt x="1019" y="572"/>
                  </a:lnTo>
                  <a:lnTo>
                    <a:pt x="1010" y="591"/>
                  </a:lnTo>
                  <a:lnTo>
                    <a:pt x="1000" y="611"/>
                  </a:lnTo>
                  <a:lnTo>
                    <a:pt x="988" y="628"/>
                  </a:lnTo>
                  <a:lnTo>
                    <a:pt x="974" y="645"/>
                  </a:lnTo>
                  <a:lnTo>
                    <a:pt x="960" y="660"/>
                  </a:lnTo>
                  <a:lnTo>
                    <a:pt x="945" y="675"/>
                  </a:lnTo>
                  <a:lnTo>
                    <a:pt x="927" y="687"/>
                  </a:lnTo>
                  <a:lnTo>
                    <a:pt x="909" y="699"/>
                  </a:lnTo>
                  <a:lnTo>
                    <a:pt x="891" y="708"/>
                  </a:lnTo>
                  <a:lnTo>
                    <a:pt x="870" y="717"/>
                  </a:lnTo>
                  <a:lnTo>
                    <a:pt x="849" y="722"/>
                  </a:lnTo>
                  <a:lnTo>
                    <a:pt x="828" y="728"/>
                  </a:lnTo>
                  <a:lnTo>
                    <a:pt x="823" y="750"/>
                  </a:lnTo>
                  <a:lnTo>
                    <a:pt x="818" y="771"/>
                  </a:lnTo>
                  <a:lnTo>
                    <a:pt x="810" y="792"/>
                  </a:lnTo>
                  <a:lnTo>
                    <a:pt x="800" y="812"/>
                  </a:lnTo>
                  <a:lnTo>
                    <a:pt x="789" y="830"/>
                  </a:lnTo>
                  <a:lnTo>
                    <a:pt x="777" y="848"/>
                  </a:lnTo>
                  <a:lnTo>
                    <a:pt x="762" y="865"/>
                  </a:lnTo>
                  <a:lnTo>
                    <a:pt x="747" y="880"/>
                  </a:lnTo>
                  <a:lnTo>
                    <a:pt x="729" y="893"/>
                  </a:lnTo>
                  <a:lnTo>
                    <a:pt x="712" y="906"/>
                  </a:lnTo>
                  <a:lnTo>
                    <a:pt x="693" y="917"/>
                  </a:lnTo>
                  <a:lnTo>
                    <a:pt x="672" y="925"/>
                  </a:lnTo>
                  <a:lnTo>
                    <a:pt x="651" y="932"/>
                  </a:lnTo>
                  <a:lnTo>
                    <a:pt x="630" y="938"/>
                  </a:lnTo>
                  <a:lnTo>
                    <a:pt x="607" y="941"/>
                  </a:lnTo>
                  <a:lnTo>
                    <a:pt x="584" y="942"/>
                  </a:lnTo>
                  <a:lnTo>
                    <a:pt x="568" y="941"/>
                  </a:lnTo>
                  <a:lnTo>
                    <a:pt x="554" y="940"/>
                  </a:lnTo>
                  <a:lnTo>
                    <a:pt x="539" y="938"/>
                  </a:lnTo>
                  <a:lnTo>
                    <a:pt x="525" y="934"/>
                  </a:lnTo>
                  <a:lnTo>
                    <a:pt x="511" y="931"/>
                  </a:lnTo>
                  <a:lnTo>
                    <a:pt x="497" y="925"/>
                  </a:lnTo>
                  <a:lnTo>
                    <a:pt x="484" y="920"/>
                  </a:lnTo>
                  <a:lnTo>
                    <a:pt x="471" y="914"/>
                  </a:lnTo>
                  <a:lnTo>
                    <a:pt x="459" y="908"/>
                  </a:lnTo>
                  <a:lnTo>
                    <a:pt x="447" y="900"/>
                  </a:lnTo>
                  <a:lnTo>
                    <a:pt x="434" y="891"/>
                  </a:lnTo>
                  <a:lnTo>
                    <a:pt x="423" y="882"/>
                  </a:lnTo>
                  <a:lnTo>
                    <a:pt x="413" y="874"/>
                  </a:lnTo>
                  <a:lnTo>
                    <a:pt x="403" y="862"/>
                  </a:lnTo>
                  <a:lnTo>
                    <a:pt x="394" y="853"/>
                  </a:lnTo>
                  <a:lnTo>
                    <a:pt x="386" y="841"/>
                  </a:lnTo>
                  <a:lnTo>
                    <a:pt x="377" y="853"/>
                  </a:lnTo>
                  <a:lnTo>
                    <a:pt x="367" y="862"/>
                  </a:lnTo>
                  <a:lnTo>
                    <a:pt x="357" y="874"/>
                  </a:lnTo>
                  <a:lnTo>
                    <a:pt x="347" y="882"/>
                  </a:lnTo>
                  <a:lnTo>
                    <a:pt x="336" y="891"/>
                  </a:lnTo>
                  <a:lnTo>
                    <a:pt x="324" y="900"/>
                  </a:lnTo>
                  <a:lnTo>
                    <a:pt x="313" y="908"/>
                  </a:lnTo>
                  <a:lnTo>
                    <a:pt x="300" y="914"/>
                  </a:lnTo>
                  <a:lnTo>
                    <a:pt x="288" y="920"/>
                  </a:lnTo>
                  <a:lnTo>
                    <a:pt x="274" y="925"/>
                  </a:lnTo>
                  <a:lnTo>
                    <a:pt x="260" y="931"/>
                  </a:lnTo>
                  <a:lnTo>
                    <a:pt x="247" y="934"/>
                  </a:lnTo>
                  <a:lnTo>
                    <a:pt x="232" y="938"/>
                  </a:lnTo>
                  <a:lnTo>
                    <a:pt x="217" y="940"/>
                  </a:lnTo>
                  <a:lnTo>
                    <a:pt x="203" y="941"/>
                  </a:lnTo>
                  <a:lnTo>
                    <a:pt x="187" y="942"/>
                  </a:lnTo>
                  <a:lnTo>
                    <a:pt x="173" y="941"/>
                  </a:lnTo>
                  <a:lnTo>
                    <a:pt x="159" y="940"/>
                  </a:lnTo>
                  <a:lnTo>
                    <a:pt x="146" y="939"/>
                  </a:lnTo>
                  <a:lnTo>
                    <a:pt x="133" y="935"/>
                  </a:lnTo>
                  <a:lnTo>
                    <a:pt x="120" y="932"/>
                  </a:lnTo>
                  <a:lnTo>
                    <a:pt x="108" y="929"/>
                  </a:lnTo>
                  <a:lnTo>
                    <a:pt x="94" y="923"/>
                  </a:lnTo>
                  <a:lnTo>
                    <a:pt x="83" y="919"/>
                  </a:lnTo>
                  <a:lnTo>
                    <a:pt x="71" y="912"/>
                  </a:lnTo>
                  <a:lnTo>
                    <a:pt x="60" y="906"/>
                  </a:lnTo>
                  <a:lnTo>
                    <a:pt x="49" y="899"/>
                  </a:lnTo>
                  <a:lnTo>
                    <a:pt x="38" y="891"/>
                  </a:lnTo>
                  <a:lnTo>
                    <a:pt x="28" y="883"/>
                  </a:lnTo>
                  <a:lnTo>
                    <a:pt x="18" y="875"/>
                  </a:lnTo>
                  <a:lnTo>
                    <a:pt x="9" y="866"/>
                  </a:lnTo>
                  <a:lnTo>
                    <a:pt x="0" y="856"/>
                  </a:lnTo>
                  <a:lnTo>
                    <a:pt x="8" y="875"/>
                  </a:lnTo>
                  <a:lnTo>
                    <a:pt x="17" y="893"/>
                  </a:lnTo>
                  <a:lnTo>
                    <a:pt x="27" y="910"/>
                  </a:lnTo>
                  <a:lnTo>
                    <a:pt x="38" y="926"/>
                  </a:lnTo>
                  <a:lnTo>
                    <a:pt x="50" y="942"/>
                  </a:lnTo>
                  <a:lnTo>
                    <a:pt x="63" y="957"/>
                  </a:lnTo>
                  <a:lnTo>
                    <a:pt x="78" y="971"/>
                  </a:lnTo>
                  <a:lnTo>
                    <a:pt x="93" y="983"/>
                  </a:lnTo>
                  <a:lnTo>
                    <a:pt x="110" y="994"/>
                  </a:lnTo>
                  <a:lnTo>
                    <a:pt x="127" y="1004"/>
                  </a:lnTo>
                  <a:lnTo>
                    <a:pt x="146" y="1013"/>
                  </a:lnTo>
                  <a:lnTo>
                    <a:pt x="165" y="1019"/>
                  </a:lnTo>
                  <a:lnTo>
                    <a:pt x="185" y="1026"/>
                  </a:lnTo>
                  <a:lnTo>
                    <a:pt x="205" y="1029"/>
                  </a:lnTo>
                  <a:lnTo>
                    <a:pt x="226" y="1032"/>
                  </a:lnTo>
                  <a:lnTo>
                    <a:pt x="247" y="1032"/>
                  </a:lnTo>
                  <a:lnTo>
                    <a:pt x="263" y="1032"/>
                  </a:lnTo>
                  <a:lnTo>
                    <a:pt x="279" y="1031"/>
                  </a:lnTo>
                  <a:lnTo>
                    <a:pt x="294" y="1029"/>
                  </a:lnTo>
                  <a:lnTo>
                    <a:pt x="310" y="1026"/>
                  </a:lnTo>
                  <a:lnTo>
                    <a:pt x="324" y="1021"/>
                  </a:lnTo>
                  <a:lnTo>
                    <a:pt x="338" y="1016"/>
                  </a:lnTo>
                  <a:lnTo>
                    <a:pt x="353" y="1010"/>
                  </a:lnTo>
                  <a:lnTo>
                    <a:pt x="366" y="1004"/>
                  </a:lnTo>
                  <a:lnTo>
                    <a:pt x="379" y="997"/>
                  </a:lnTo>
                  <a:lnTo>
                    <a:pt x="392" y="988"/>
                  </a:lnTo>
                  <a:lnTo>
                    <a:pt x="405" y="979"/>
                  </a:lnTo>
                  <a:lnTo>
                    <a:pt x="416" y="971"/>
                  </a:lnTo>
                  <a:lnTo>
                    <a:pt x="427" y="961"/>
                  </a:lnTo>
                  <a:lnTo>
                    <a:pt x="438" y="950"/>
                  </a:lnTo>
                  <a:lnTo>
                    <a:pt x="447" y="939"/>
                  </a:lnTo>
                  <a:lnTo>
                    <a:pt x="457" y="926"/>
                  </a:lnTo>
                  <a:lnTo>
                    <a:pt x="465" y="939"/>
                  </a:lnTo>
                  <a:lnTo>
                    <a:pt x="475" y="950"/>
                  </a:lnTo>
                  <a:lnTo>
                    <a:pt x="486" y="961"/>
                  </a:lnTo>
                  <a:lnTo>
                    <a:pt x="497" y="971"/>
                  </a:lnTo>
                  <a:lnTo>
                    <a:pt x="508" y="979"/>
                  </a:lnTo>
                  <a:lnTo>
                    <a:pt x="521" y="988"/>
                  </a:lnTo>
                  <a:lnTo>
                    <a:pt x="534" y="997"/>
                  </a:lnTo>
                  <a:lnTo>
                    <a:pt x="546" y="1004"/>
                  </a:lnTo>
                  <a:lnTo>
                    <a:pt x="560" y="1010"/>
                  </a:lnTo>
                  <a:lnTo>
                    <a:pt x="574" y="1016"/>
                  </a:lnTo>
                  <a:lnTo>
                    <a:pt x="589" y="1021"/>
                  </a:lnTo>
                  <a:lnTo>
                    <a:pt x="603" y="1026"/>
                  </a:lnTo>
                  <a:lnTo>
                    <a:pt x="619" y="1029"/>
                  </a:lnTo>
                  <a:lnTo>
                    <a:pt x="634" y="1031"/>
                  </a:lnTo>
                  <a:lnTo>
                    <a:pt x="650" y="1032"/>
                  </a:lnTo>
                  <a:lnTo>
                    <a:pt x="665" y="1032"/>
                  </a:lnTo>
                  <a:lnTo>
                    <a:pt x="678" y="1032"/>
                  </a:lnTo>
                  <a:lnTo>
                    <a:pt x="691" y="1031"/>
                  </a:lnTo>
                  <a:lnTo>
                    <a:pt x="702" y="1030"/>
                  </a:lnTo>
                  <a:lnTo>
                    <a:pt x="714" y="1028"/>
                  </a:lnTo>
                  <a:lnTo>
                    <a:pt x="737" y="1023"/>
                  </a:lnTo>
                  <a:lnTo>
                    <a:pt x="759" y="1016"/>
                  </a:lnTo>
                  <a:lnTo>
                    <a:pt x="781" y="1006"/>
                  </a:lnTo>
                  <a:lnTo>
                    <a:pt x="801" y="995"/>
                  </a:lnTo>
                  <a:lnTo>
                    <a:pt x="820" y="982"/>
                  </a:lnTo>
                  <a:lnTo>
                    <a:pt x="838" y="967"/>
                  </a:lnTo>
                  <a:lnTo>
                    <a:pt x="854" y="952"/>
                  </a:lnTo>
                  <a:lnTo>
                    <a:pt x="870" y="934"/>
                  </a:lnTo>
                  <a:lnTo>
                    <a:pt x="883" y="915"/>
                  </a:lnTo>
                  <a:lnTo>
                    <a:pt x="895" y="896"/>
                  </a:lnTo>
                  <a:lnTo>
                    <a:pt x="905" y="875"/>
                  </a:lnTo>
                  <a:lnTo>
                    <a:pt x="913" y="853"/>
                  </a:lnTo>
                  <a:lnTo>
                    <a:pt x="919" y="830"/>
                  </a:lnTo>
                  <a:lnTo>
                    <a:pt x="924" y="806"/>
                  </a:lnTo>
                  <a:lnTo>
                    <a:pt x="946" y="802"/>
                  </a:lnTo>
                  <a:lnTo>
                    <a:pt x="968" y="795"/>
                  </a:lnTo>
                  <a:lnTo>
                    <a:pt x="990" y="786"/>
                  </a:lnTo>
                  <a:lnTo>
                    <a:pt x="1010" y="776"/>
                  </a:lnTo>
                  <a:lnTo>
                    <a:pt x="1029" y="764"/>
                  </a:lnTo>
                  <a:lnTo>
                    <a:pt x="1047" y="751"/>
                  </a:lnTo>
                  <a:lnTo>
                    <a:pt x="1064" y="736"/>
                  </a:lnTo>
                  <a:lnTo>
                    <a:pt x="1079" y="720"/>
                  </a:lnTo>
                  <a:lnTo>
                    <a:pt x="1093" y="702"/>
                  </a:lnTo>
                  <a:lnTo>
                    <a:pt x="1105" y="683"/>
                  </a:lnTo>
                  <a:lnTo>
                    <a:pt x="1116" y="663"/>
                  </a:lnTo>
                  <a:lnTo>
                    <a:pt x="1125" y="642"/>
                  </a:lnTo>
                  <a:lnTo>
                    <a:pt x="1132" y="621"/>
                  </a:lnTo>
                  <a:lnTo>
                    <a:pt x="1138" y="598"/>
                  </a:lnTo>
                  <a:lnTo>
                    <a:pt x="1141" y="574"/>
                  </a:lnTo>
                  <a:lnTo>
                    <a:pt x="1142" y="550"/>
                  </a:lnTo>
                  <a:lnTo>
                    <a:pt x="1141" y="538"/>
                  </a:lnTo>
                  <a:lnTo>
                    <a:pt x="1140" y="525"/>
                  </a:lnTo>
                  <a:lnTo>
                    <a:pt x="1139" y="513"/>
                  </a:lnTo>
                  <a:lnTo>
                    <a:pt x="1137" y="499"/>
                  </a:lnTo>
                  <a:lnTo>
                    <a:pt x="1135" y="487"/>
                  </a:lnTo>
                  <a:lnTo>
                    <a:pt x="1131" y="476"/>
                  </a:lnTo>
                  <a:lnTo>
                    <a:pt x="1127" y="464"/>
                  </a:lnTo>
                  <a:lnTo>
                    <a:pt x="1122" y="453"/>
                  </a:lnTo>
                  <a:lnTo>
                    <a:pt x="1118" y="442"/>
                  </a:lnTo>
                  <a:lnTo>
                    <a:pt x="1113" y="431"/>
                  </a:lnTo>
                  <a:lnTo>
                    <a:pt x="1107" y="420"/>
                  </a:lnTo>
                  <a:lnTo>
                    <a:pt x="1100" y="410"/>
                  </a:lnTo>
                  <a:lnTo>
                    <a:pt x="1086" y="390"/>
                  </a:lnTo>
                  <a:lnTo>
                    <a:pt x="1071" y="372"/>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265">
              <a:extLst>
                <a:ext uri="{FF2B5EF4-FFF2-40B4-BE49-F238E27FC236}">
                  <a16:creationId xmlns:a16="http://schemas.microsoft.com/office/drawing/2014/main" id="{45F80EBA-18C8-2A8A-7296-625968C2ECD8}"/>
                </a:ext>
              </a:extLst>
            </p:cNvPr>
            <p:cNvSpPr>
              <a:spLocks/>
            </p:cNvSpPr>
            <p:nvPr/>
          </p:nvSpPr>
          <p:spPr bwMode="auto">
            <a:xfrm>
              <a:off x="13327272" y="4278113"/>
              <a:ext cx="83578" cy="97846"/>
            </a:xfrm>
            <a:custGeom>
              <a:avLst/>
              <a:gdLst>
                <a:gd name="T0" fmla="*/ 150 w 206"/>
                <a:gd name="T1" fmla="*/ 237 h 237"/>
                <a:gd name="T2" fmla="*/ 160 w 206"/>
                <a:gd name="T3" fmla="*/ 229 h 237"/>
                <a:gd name="T4" fmla="*/ 172 w 206"/>
                <a:gd name="T5" fmla="*/ 222 h 237"/>
                <a:gd name="T6" fmla="*/ 187 w 206"/>
                <a:gd name="T7" fmla="*/ 214 h 237"/>
                <a:gd name="T8" fmla="*/ 206 w 206"/>
                <a:gd name="T9" fmla="*/ 204 h 237"/>
                <a:gd name="T10" fmla="*/ 200 w 206"/>
                <a:gd name="T11" fmla="*/ 181 h 237"/>
                <a:gd name="T12" fmla="*/ 193 w 206"/>
                <a:gd name="T13" fmla="*/ 160 h 237"/>
                <a:gd name="T14" fmla="*/ 185 w 206"/>
                <a:gd name="T15" fmla="*/ 141 h 237"/>
                <a:gd name="T16" fmla="*/ 175 w 206"/>
                <a:gd name="T17" fmla="*/ 122 h 237"/>
                <a:gd name="T18" fmla="*/ 164 w 206"/>
                <a:gd name="T19" fmla="*/ 105 h 237"/>
                <a:gd name="T20" fmla="*/ 152 w 206"/>
                <a:gd name="T21" fmla="*/ 89 h 237"/>
                <a:gd name="T22" fmla="*/ 138 w 206"/>
                <a:gd name="T23" fmla="*/ 75 h 237"/>
                <a:gd name="T24" fmla="*/ 125 w 206"/>
                <a:gd name="T25" fmla="*/ 62 h 237"/>
                <a:gd name="T26" fmla="*/ 110 w 206"/>
                <a:gd name="T27" fmla="*/ 50 h 237"/>
                <a:gd name="T28" fmla="*/ 95 w 206"/>
                <a:gd name="T29" fmla="*/ 38 h 237"/>
                <a:gd name="T30" fmla="*/ 79 w 206"/>
                <a:gd name="T31" fmla="*/ 30 h 237"/>
                <a:gd name="T32" fmla="*/ 63 w 206"/>
                <a:gd name="T33" fmla="*/ 21 h 237"/>
                <a:gd name="T34" fmla="*/ 47 w 206"/>
                <a:gd name="T35" fmla="*/ 14 h 237"/>
                <a:gd name="T36" fmla="*/ 31 w 206"/>
                <a:gd name="T37" fmla="*/ 9 h 237"/>
                <a:gd name="T38" fmla="*/ 16 w 206"/>
                <a:gd name="T39" fmla="*/ 3 h 237"/>
                <a:gd name="T40" fmla="*/ 0 w 206"/>
                <a:gd name="T41" fmla="*/ 0 h 237"/>
                <a:gd name="T42" fmla="*/ 11 w 206"/>
                <a:gd name="T43" fmla="*/ 8 h 237"/>
                <a:gd name="T44" fmla="*/ 23 w 206"/>
                <a:gd name="T45" fmla="*/ 18 h 237"/>
                <a:gd name="T46" fmla="*/ 36 w 206"/>
                <a:gd name="T47" fmla="*/ 29 h 237"/>
                <a:gd name="T48" fmla="*/ 48 w 206"/>
                <a:gd name="T49" fmla="*/ 42 h 237"/>
                <a:gd name="T50" fmla="*/ 59 w 206"/>
                <a:gd name="T51" fmla="*/ 56 h 237"/>
                <a:gd name="T52" fmla="*/ 71 w 206"/>
                <a:gd name="T53" fmla="*/ 72 h 237"/>
                <a:gd name="T54" fmla="*/ 82 w 206"/>
                <a:gd name="T55" fmla="*/ 88 h 237"/>
                <a:gd name="T56" fmla="*/ 93 w 206"/>
                <a:gd name="T57" fmla="*/ 105 h 237"/>
                <a:gd name="T58" fmla="*/ 103 w 206"/>
                <a:gd name="T59" fmla="*/ 122 h 237"/>
                <a:gd name="T60" fmla="*/ 113 w 206"/>
                <a:gd name="T61" fmla="*/ 140 h 237"/>
                <a:gd name="T62" fmla="*/ 122 w 206"/>
                <a:gd name="T63" fmla="*/ 158 h 237"/>
                <a:gd name="T64" fmla="*/ 129 w 206"/>
                <a:gd name="T65" fmla="*/ 175 h 237"/>
                <a:gd name="T66" fmla="*/ 136 w 206"/>
                <a:gd name="T67" fmla="*/ 192 h 237"/>
                <a:gd name="T68" fmla="*/ 143 w 206"/>
                <a:gd name="T69" fmla="*/ 208 h 237"/>
                <a:gd name="T70" fmla="*/ 147 w 206"/>
                <a:gd name="T71" fmla="*/ 224 h 237"/>
                <a:gd name="T72" fmla="*/ 150 w 206"/>
                <a:gd name="T7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237">
                  <a:moveTo>
                    <a:pt x="150" y="237"/>
                  </a:moveTo>
                  <a:lnTo>
                    <a:pt x="160" y="229"/>
                  </a:lnTo>
                  <a:lnTo>
                    <a:pt x="172" y="222"/>
                  </a:lnTo>
                  <a:lnTo>
                    <a:pt x="187" y="214"/>
                  </a:lnTo>
                  <a:lnTo>
                    <a:pt x="206" y="204"/>
                  </a:lnTo>
                  <a:lnTo>
                    <a:pt x="200" y="181"/>
                  </a:lnTo>
                  <a:lnTo>
                    <a:pt x="193" y="160"/>
                  </a:lnTo>
                  <a:lnTo>
                    <a:pt x="185" y="141"/>
                  </a:lnTo>
                  <a:lnTo>
                    <a:pt x="175" y="122"/>
                  </a:lnTo>
                  <a:lnTo>
                    <a:pt x="164" y="105"/>
                  </a:lnTo>
                  <a:lnTo>
                    <a:pt x="152" y="89"/>
                  </a:lnTo>
                  <a:lnTo>
                    <a:pt x="138" y="75"/>
                  </a:lnTo>
                  <a:lnTo>
                    <a:pt x="125" y="62"/>
                  </a:lnTo>
                  <a:lnTo>
                    <a:pt x="110" y="50"/>
                  </a:lnTo>
                  <a:lnTo>
                    <a:pt x="95" y="38"/>
                  </a:lnTo>
                  <a:lnTo>
                    <a:pt x="79" y="30"/>
                  </a:lnTo>
                  <a:lnTo>
                    <a:pt x="63" y="21"/>
                  </a:lnTo>
                  <a:lnTo>
                    <a:pt x="47" y="14"/>
                  </a:lnTo>
                  <a:lnTo>
                    <a:pt x="31" y="9"/>
                  </a:lnTo>
                  <a:lnTo>
                    <a:pt x="16" y="3"/>
                  </a:lnTo>
                  <a:lnTo>
                    <a:pt x="0" y="0"/>
                  </a:lnTo>
                  <a:lnTo>
                    <a:pt x="11" y="8"/>
                  </a:lnTo>
                  <a:lnTo>
                    <a:pt x="23" y="18"/>
                  </a:lnTo>
                  <a:lnTo>
                    <a:pt x="36" y="29"/>
                  </a:lnTo>
                  <a:lnTo>
                    <a:pt x="48" y="42"/>
                  </a:lnTo>
                  <a:lnTo>
                    <a:pt x="59" y="56"/>
                  </a:lnTo>
                  <a:lnTo>
                    <a:pt x="71" y="72"/>
                  </a:lnTo>
                  <a:lnTo>
                    <a:pt x="82" y="88"/>
                  </a:lnTo>
                  <a:lnTo>
                    <a:pt x="93" y="105"/>
                  </a:lnTo>
                  <a:lnTo>
                    <a:pt x="103" y="122"/>
                  </a:lnTo>
                  <a:lnTo>
                    <a:pt x="113" y="140"/>
                  </a:lnTo>
                  <a:lnTo>
                    <a:pt x="122" y="158"/>
                  </a:lnTo>
                  <a:lnTo>
                    <a:pt x="129" y="175"/>
                  </a:lnTo>
                  <a:lnTo>
                    <a:pt x="136" y="192"/>
                  </a:lnTo>
                  <a:lnTo>
                    <a:pt x="143" y="208"/>
                  </a:lnTo>
                  <a:lnTo>
                    <a:pt x="147" y="224"/>
                  </a:lnTo>
                  <a:lnTo>
                    <a:pt x="150" y="237"/>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266">
              <a:extLst>
                <a:ext uri="{FF2B5EF4-FFF2-40B4-BE49-F238E27FC236}">
                  <a16:creationId xmlns:a16="http://schemas.microsoft.com/office/drawing/2014/main" id="{52D02A64-925E-6680-010C-2B12270DB600}"/>
                </a:ext>
              </a:extLst>
            </p:cNvPr>
            <p:cNvSpPr>
              <a:spLocks/>
            </p:cNvSpPr>
            <p:nvPr/>
          </p:nvSpPr>
          <p:spPr bwMode="auto">
            <a:xfrm>
              <a:off x="13031695" y="4606304"/>
              <a:ext cx="83578" cy="71346"/>
            </a:xfrm>
            <a:custGeom>
              <a:avLst/>
              <a:gdLst>
                <a:gd name="T0" fmla="*/ 188 w 206"/>
                <a:gd name="T1" fmla="*/ 103 h 178"/>
                <a:gd name="T2" fmla="*/ 175 w 206"/>
                <a:gd name="T3" fmla="*/ 101 h 178"/>
                <a:gd name="T4" fmla="*/ 162 w 206"/>
                <a:gd name="T5" fmla="*/ 98 h 178"/>
                <a:gd name="T6" fmla="*/ 150 w 206"/>
                <a:gd name="T7" fmla="*/ 94 h 178"/>
                <a:gd name="T8" fmla="*/ 137 w 206"/>
                <a:gd name="T9" fmla="*/ 90 h 178"/>
                <a:gd name="T10" fmla="*/ 109 w 206"/>
                <a:gd name="T11" fmla="*/ 80 h 178"/>
                <a:gd name="T12" fmla="*/ 84 w 206"/>
                <a:gd name="T13" fmla="*/ 68 h 178"/>
                <a:gd name="T14" fmla="*/ 71 w 206"/>
                <a:gd name="T15" fmla="*/ 60 h 178"/>
                <a:gd name="T16" fmla="*/ 58 w 206"/>
                <a:gd name="T17" fmla="*/ 53 h 178"/>
                <a:gd name="T18" fmla="*/ 47 w 206"/>
                <a:gd name="T19" fmla="*/ 46 h 178"/>
                <a:gd name="T20" fmla="*/ 36 w 206"/>
                <a:gd name="T21" fmla="*/ 37 h 178"/>
                <a:gd name="T22" fmla="*/ 25 w 206"/>
                <a:gd name="T23" fmla="*/ 28 h 178"/>
                <a:gd name="T24" fmla="*/ 16 w 206"/>
                <a:gd name="T25" fmla="*/ 19 h 178"/>
                <a:gd name="T26" fmla="*/ 8 w 206"/>
                <a:gd name="T27" fmla="*/ 10 h 178"/>
                <a:gd name="T28" fmla="*/ 0 w 206"/>
                <a:gd name="T29" fmla="*/ 0 h 178"/>
                <a:gd name="T30" fmla="*/ 5 w 206"/>
                <a:gd name="T31" fmla="*/ 17 h 178"/>
                <a:gd name="T32" fmla="*/ 12 w 206"/>
                <a:gd name="T33" fmla="*/ 32 h 178"/>
                <a:gd name="T34" fmla="*/ 20 w 206"/>
                <a:gd name="T35" fmla="*/ 47 h 178"/>
                <a:gd name="T36" fmla="*/ 29 w 206"/>
                <a:gd name="T37" fmla="*/ 61 h 178"/>
                <a:gd name="T38" fmla="*/ 38 w 206"/>
                <a:gd name="T39" fmla="*/ 75 h 178"/>
                <a:gd name="T40" fmla="*/ 50 w 206"/>
                <a:gd name="T41" fmla="*/ 90 h 178"/>
                <a:gd name="T42" fmla="*/ 61 w 206"/>
                <a:gd name="T43" fmla="*/ 102 h 178"/>
                <a:gd name="T44" fmla="*/ 74 w 206"/>
                <a:gd name="T45" fmla="*/ 114 h 178"/>
                <a:gd name="T46" fmla="*/ 87 w 206"/>
                <a:gd name="T47" fmla="*/ 126 h 178"/>
                <a:gd name="T48" fmla="*/ 101 w 206"/>
                <a:gd name="T49" fmla="*/ 136 h 178"/>
                <a:gd name="T50" fmla="*/ 117 w 206"/>
                <a:gd name="T51" fmla="*/ 146 h 178"/>
                <a:gd name="T52" fmla="*/ 133 w 206"/>
                <a:gd name="T53" fmla="*/ 155 h 178"/>
                <a:gd name="T54" fmla="*/ 150 w 206"/>
                <a:gd name="T55" fmla="*/ 163 h 178"/>
                <a:gd name="T56" fmla="*/ 168 w 206"/>
                <a:gd name="T57" fmla="*/ 169 h 178"/>
                <a:gd name="T58" fmla="*/ 186 w 206"/>
                <a:gd name="T59" fmla="*/ 175 h 178"/>
                <a:gd name="T60" fmla="*/ 206 w 206"/>
                <a:gd name="T61" fmla="*/ 178 h 178"/>
                <a:gd name="T62" fmla="*/ 202 w 206"/>
                <a:gd name="T63" fmla="*/ 169 h 178"/>
                <a:gd name="T64" fmla="*/ 200 w 206"/>
                <a:gd name="T65" fmla="*/ 160 h 178"/>
                <a:gd name="T66" fmla="*/ 196 w 206"/>
                <a:gd name="T67" fmla="*/ 152 h 178"/>
                <a:gd name="T68" fmla="*/ 194 w 206"/>
                <a:gd name="T69" fmla="*/ 142 h 178"/>
                <a:gd name="T70" fmla="*/ 191 w 206"/>
                <a:gd name="T71" fmla="*/ 123 h 178"/>
                <a:gd name="T72" fmla="*/ 188 w 206"/>
                <a:gd name="T73"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8">
                  <a:moveTo>
                    <a:pt x="188" y="103"/>
                  </a:moveTo>
                  <a:lnTo>
                    <a:pt x="175" y="101"/>
                  </a:lnTo>
                  <a:lnTo>
                    <a:pt x="162" y="98"/>
                  </a:lnTo>
                  <a:lnTo>
                    <a:pt x="150" y="94"/>
                  </a:lnTo>
                  <a:lnTo>
                    <a:pt x="137" y="90"/>
                  </a:lnTo>
                  <a:lnTo>
                    <a:pt x="109" y="80"/>
                  </a:lnTo>
                  <a:lnTo>
                    <a:pt x="84" y="68"/>
                  </a:lnTo>
                  <a:lnTo>
                    <a:pt x="71" y="60"/>
                  </a:lnTo>
                  <a:lnTo>
                    <a:pt x="58" y="53"/>
                  </a:lnTo>
                  <a:lnTo>
                    <a:pt x="47" y="46"/>
                  </a:lnTo>
                  <a:lnTo>
                    <a:pt x="36" y="37"/>
                  </a:lnTo>
                  <a:lnTo>
                    <a:pt x="25" y="28"/>
                  </a:lnTo>
                  <a:lnTo>
                    <a:pt x="16" y="19"/>
                  </a:lnTo>
                  <a:lnTo>
                    <a:pt x="8" y="10"/>
                  </a:lnTo>
                  <a:lnTo>
                    <a:pt x="0" y="0"/>
                  </a:lnTo>
                  <a:lnTo>
                    <a:pt x="5" y="17"/>
                  </a:lnTo>
                  <a:lnTo>
                    <a:pt x="12" y="32"/>
                  </a:lnTo>
                  <a:lnTo>
                    <a:pt x="20" y="47"/>
                  </a:lnTo>
                  <a:lnTo>
                    <a:pt x="29" y="61"/>
                  </a:lnTo>
                  <a:lnTo>
                    <a:pt x="38" y="75"/>
                  </a:lnTo>
                  <a:lnTo>
                    <a:pt x="50" y="90"/>
                  </a:lnTo>
                  <a:lnTo>
                    <a:pt x="61" y="102"/>
                  </a:lnTo>
                  <a:lnTo>
                    <a:pt x="74" y="114"/>
                  </a:lnTo>
                  <a:lnTo>
                    <a:pt x="87" y="126"/>
                  </a:lnTo>
                  <a:lnTo>
                    <a:pt x="101" y="136"/>
                  </a:lnTo>
                  <a:lnTo>
                    <a:pt x="117" y="146"/>
                  </a:lnTo>
                  <a:lnTo>
                    <a:pt x="133" y="155"/>
                  </a:lnTo>
                  <a:lnTo>
                    <a:pt x="150" y="163"/>
                  </a:lnTo>
                  <a:lnTo>
                    <a:pt x="168" y="169"/>
                  </a:lnTo>
                  <a:lnTo>
                    <a:pt x="186" y="175"/>
                  </a:lnTo>
                  <a:lnTo>
                    <a:pt x="206" y="178"/>
                  </a:lnTo>
                  <a:lnTo>
                    <a:pt x="202" y="169"/>
                  </a:lnTo>
                  <a:lnTo>
                    <a:pt x="200" y="160"/>
                  </a:lnTo>
                  <a:lnTo>
                    <a:pt x="196" y="152"/>
                  </a:lnTo>
                  <a:lnTo>
                    <a:pt x="194" y="142"/>
                  </a:lnTo>
                  <a:lnTo>
                    <a:pt x="191" y="123"/>
                  </a:lnTo>
                  <a:lnTo>
                    <a:pt x="188" y="103"/>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272">
              <a:extLst>
                <a:ext uri="{FF2B5EF4-FFF2-40B4-BE49-F238E27FC236}">
                  <a16:creationId xmlns:a16="http://schemas.microsoft.com/office/drawing/2014/main" id="{03A9A3E9-24E1-406B-931B-3813D49958C7}"/>
                </a:ext>
              </a:extLst>
            </p:cNvPr>
            <p:cNvSpPr>
              <a:spLocks/>
            </p:cNvSpPr>
            <p:nvPr/>
          </p:nvSpPr>
          <p:spPr bwMode="auto">
            <a:xfrm>
              <a:off x="15610349" y="4269959"/>
              <a:ext cx="83578" cy="95807"/>
            </a:xfrm>
            <a:custGeom>
              <a:avLst/>
              <a:gdLst>
                <a:gd name="T0" fmla="*/ 151 w 205"/>
                <a:gd name="T1" fmla="*/ 237 h 237"/>
                <a:gd name="T2" fmla="*/ 161 w 205"/>
                <a:gd name="T3" fmla="*/ 229 h 237"/>
                <a:gd name="T4" fmla="*/ 173 w 205"/>
                <a:gd name="T5" fmla="*/ 222 h 237"/>
                <a:gd name="T6" fmla="*/ 186 w 205"/>
                <a:gd name="T7" fmla="*/ 213 h 237"/>
                <a:gd name="T8" fmla="*/ 205 w 205"/>
                <a:gd name="T9" fmla="*/ 204 h 237"/>
                <a:gd name="T10" fmla="*/ 201 w 205"/>
                <a:gd name="T11" fmla="*/ 181 h 237"/>
                <a:gd name="T12" fmla="*/ 194 w 205"/>
                <a:gd name="T13" fmla="*/ 160 h 237"/>
                <a:gd name="T14" fmla="*/ 185 w 205"/>
                <a:gd name="T15" fmla="*/ 140 h 237"/>
                <a:gd name="T16" fmla="*/ 175 w 205"/>
                <a:gd name="T17" fmla="*/ 122 h 237"/>
                <a:gd name="T18" fmla="*/ 164 w 205"/>
                <a:gd name="T19" fmla="*/ 105 h 237"/>
                <a:gd name="T20" fmla="*/ 152 w 205"/>
                <a:gd name="T21" fmla="*/ 89 h 237"/>
                <a:gd name="T22" fmla="*/ 139 w 205"/>
                <a:gd name="T23" fmla="*/ 75 h 237"/>
                <a:gd name="T24" fmla="*/ 126 w 205"/>
                <a:gd name="T25" fmla="*/ 62 h 237"/>
                <a:gd name="T26" fmla="*/ 110 w 205"/>
                <a:gd name="T27" fmla="*/ 49 h 237"/>
                <a:gd name="T28" fmla="*/ 95 w 205"/>
                <a:gd name="T29" fmla="*/ 38 h 237"/>
                <a:gd name="T30" fmla="*/ 79 w 205"/>
                <a:gd name="T31" fmla="*/ 30 h 237"/>
                <a:gd name="T32" fmla="*/ 64 w 205"/>
                <a:gd name="T33" fmla="*/ 21 h 237"/>
                <a:gd name="T34" fmla="*/ 47 w 205"/>
                <a:gd name="T35" fmla="*/ 14 h 237"/>
                <a:gd name="T36" fmla="*/ 32 w 205"/>
                <a:gd name="T37" fmla="*/ 7 h 237"/>
                <a:gd name="T38" fmla="*/ 15 w 205"/>
                <a:gd name="T39" fmla="*/ 3 h 237"/>
                <a:gd name="T40" fmla="*/ 0 w 205"/>
                <a:gd name="T41" fmla="*/ 0 h 237"/>
                <a:gd name="T42" fmla="*/ 12 w 205"/>
                <a:gd name="T43" fmla="*/ 7 h 237"/>
                <a:gd name="T44" fmla="*/ 24 w 205"/>
                <a:gd name="T45" fmla="*/ 17 h 237"/>
                <a:gd name="T46" fmla="*/ 36 w 205"/>
                <a:gd name="T47" fmla="*/ 28 h 237"/>
                <a:gd name="T48" fmla="*/ 47 w 205"/>
                <a:gd name="T49" fmla="*/ 42 h 237"/>
                <a:gd name="T50" fmla="*/ 59 w 205"/>
                <a:gd name="T51" fmla="*/ 56 h 237"/>
                <a:gd name="T52" fmla="*/ 71 w 205"/>
                <a:gd name="T53" fmla="*/ 72 h 237"/>
                <a:gd name="T54" fmla="*/ 83 w 205"/>
                <a:gd name="T55" fmla="*/ 88 h 237"/>
                <a:gd name="T56" fmla="*/ 94 w 205"/>
                <a:gd name="T57" fmla="*/ 105 h 237"/>
                <a:gd name="T58" fmla="*/ 104 w 205"/>
                <a:gd name="T59" fmla="*/ 122 h 237"/>
                <a:gd name="T60" fmla="*/ 113 w 205"/>
                <a:gd name="T61" fmla="*/ 140 h 237"/>
                <a:gd name="T62" fmla="*/ 122 w 205"/>
                <a:gd name="T63" fmla="*/ 158 h 237"/>
                <a:gd name="T64" fmla="*/ 130 w 205"/>
                <a:gd name="T65" fmla="*/ 175 h 237"/>
                <a:gd name="T66" fmla="*/ 137 w 205"/>
                <a:gd name="T67" fmla="*/ 192 h 237"/>
                <a:gd name="T68" fmla="*/ 142 w 205"/>
                <a:gd name="T69" fmla="*/ 208 h 237"/>
                <a:gd name="T70" fmla="*/ 148 w 205"/>
                <a:gd name="T71" fmla="*/ 224 h 237"/>
                <a:gd name="T72" fmla="*/ 151 w 205"/>
                <a:gd name="T73"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5" h="237">
                  <a:moveTo>
                    <a:pt x="151" y="237"/>
                  </a:moveTo>
                  <a:lnTo>
                    <a:pt x="161" y="229"/>
                  </a:lnTo>
                  <a:lnTo>
                    <a:pt x="173" y="222"/>
                  </a:lnTo>
                  <a:lnTo>
                    <a:pt x="186" y="213"/>
                  </a:lnTo>
                  <a:lnTo>
                    <a:pt x="205" y="204"/>
                  </a:lnTo>
                  <a:lnTo>
                    <a:pt x="201" y="181"/>
                  </a:lnTo>
                  <a:lnTo>
                    <a:pt x="194" y="160"/>
                  </a:lnTo>
                  <a:lnTo>
                    <a:pt x="185" y="140"/>
                  </a:lnTo>
                  <a:lnTo>
                    <a:pt x="175" y="122"/>
                  </a:lnTo>
                  <a:lnTo>
                    <a:pt x="164" y="105"/>
                  </a:lnTo>
                  <a:lnTo>
                    <a:pt x="152" y="89"/>
                  </a:lnTo>
                  <a:lnTo>
                    <a:pt x="139" y="75"/>
                  </a:lnTo>
                  <a:lnTo>
                    <a:pt x="126" y="62"/>
                  </a:lnTo>
                  <a:lnTo>
                    <a:pt x="110" y="49"/>
                  </a:lnTo>
                  <a:lnTo>
                    <a:pt x="95" y="38"/>
                  </a:lnTo>
                  <a:lnTo>
                    <a:pt x="79" y="30"/>
                  </a:lnTo>
                  <a:lnTo>
                    <a:pt x="64" y="21"/>
                  </a:lnTo>
                  <a:lnTo>
                    <a:pt x="47" y="14"/>
                  </a:lnTo>
                  <a:lnTo>
                    <a:pt x="32" y="7"/>
                  </a:lnTo>
                  <a:lnTo>
                    <a:pt x="15" y="3"/>
                  </a:lnTo>
                  <a:lnTo>
                    <a:pt x="0" y="0"/>
                  </a:lnTo>
                  <a:lnTo>
                    <a:pt x="12" y="7"/>
                  </a:lnTo>
                  <a:lnTo>
                    <a:pt x="24" y="17"/>
                  </a:lnTo>
                  <a:lnTo>
                    <a:pt x="36" y="28"/>
                  </a:lnTo>
                  <a:lnTo>
                    <a:pt x="47" y="42"/>
                  </a:lnTo>
                  <a:lnTo>
                    <a:pt x="59" y="56"/>
                  </a:lnTo>
                  <a:lnTo>
                    <a:pt x="71" y="72"/>
                  </a:lnTo>
                  <a:lnTo>
                    <a:pt x="83" y="88"/>
                  </a:lnTo>
                  <a:lnTo>
                    <a:pt x="94" y="105"/>
                  </a:lnTo>
                  <a:lnTo>
                    <a:pt x="104" y="122"/>
                  </a:lnTo>
                  <a:lnTo>
                    <a:pt x="113" y="140"/>
                  </a:lnTo>
                  <a:lnTo>
                    <a:pt x="122" y="158"/>
                  </a:lnTo>
                  <a:lnTo>
                    <a:pt x="130" y="175"/>
                  </a:lnTo>
                  <a:lnTo>
                    <a:pt x="137" y="192"/>
                  </a:lnTo>
                  <a:lnTo>
                    <a:pt x="142" y="208"/>
                  </a:lnTo>
                  <a:lnTo>
                    <a:pt x="148" y="224"/>
                  </a:lnTo>
                  <a:lnTo>
                    <a:pt x="151" y="237"/>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Oval 455">
              <a:extLst>
                <a:ext uri="{FF2B5EF4-FFF2-40B4-BE49-F238E27FC236}">
                  <a16:creationId xmlns:a16="http://schemas.microsoft.com/office/drawing/2014/main" id="{96FEB9FD-95F2-335A-095D-D4EF2BF8D12B}"/>
                </a:ext>
              </a:extLst>
            </p:cNvPr>
            <p:cNvSpPr/>
            <p:nvPr/>
          </p:nvSpPr>
          <p:spPr>
            <a:xfrm>
              <a:off x="11667965" y="4670517"/>
              <a:ext cx="285385" cy="77462"/>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Freeform 280">
              <a:extLst>
                <a:ext uri="{FF2B5EF4-FFF2-40B4-BE49-F238E27FC236}">
                  <a16:creationId xmlns:a16="http://schemas.microsoft.com/office/drawing/2014/main" id="{FC1F2F63-58D9-350D-2C94-C441C0E697D1}"/>
                </a:ext>
              </a:extLst>
            </p:cNvPr>
            <p:cNvSpPr>
              <a:spLocks/>
            </p:cNvSpPr>
            <p:nvPr/>
          </p:nvSpPr>
          <p:spPr bwMode="auto">
            <a:xfrm>
              <a:off x="11778042" y="4324997"/>
              <a:ext cx="67270" cy="379154"/>
            </a:xfrm>
            <a:custGeom>
              <a:avLst/>
              <a:gdLst>
                <a:gd name="T0" fmla="*/ 107 w 167"/>
                <a:gd name="T1" fmla="*/ 0 h 930"/>
                <a:gd name="T2" fmla="*/ 16 w 167"/>
                <a:gd name="T3" fmla="*/ 0 h 930"/>
                <a:gd name="T4" fmla="*/ 0 w 167"/>
                <a:gd name="T5" fmla="*/ 930 h 930"/>
                <a:gd name="T6" fmla="*/ 167 w 167"/>
                <a:gd name="T7" fmla="*/ 930 h 930"/>
                <a:gd name="T8" fmla="*/ 107 w 167"/>
                <a:gd name="T9" fmla="*/ 0 h 930"/>
              </a:gdLst>
              <a:ahLst/>
              <a:cxnLst>
                <a:cxn ang="0">
                  <a:pos x="T0" y="T1"/>
                </a:cxn>
                <a:cxn ang="0">
                  <a:pos x="T2" y="T3"/>
                </a:cxn>
                <a:cxn ang="0">
                  <a:pos x="T4" y="T5"/>
                </a:cxn>
                <a:cxn ang="0">
                  <a:pos x="T6" y="T7"/>
                </a:cxn>
                <a:cxn ang="0">
                  <a:pos x="T8" y="T9"/>
                </a:cxn>
              </a:cxnLst>
              <a:rect l="0" t="0" r="r" b="b"/>
              <a:pathLst>
                <a:path w="167" h="930">
                  <a:moveTo>
                    <a:pt x="107" y="0"/>
                  </a:moveTo>
                  <a:lnTo>
                    <a:pt x="16" y="0"/>
                  </a:lnTo>
                  <a:lnTo>
                    <a:pt x="0" y="930"/>
                  </a:lnTo>
                  <a:lnTo>
                    <a:pt x="167" y="930"/>
                  </a:lnTo>
                  <a:lnTo>
                    <a:pt x="107" y="0"/>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Freeform 282">
              <a:extLst>
                <a:ext uri="{FF2B5EF4-FFF2-40B4-BE49-F238E27FC236}">
                  <a16:creationId xmlns:a16="http://schemas.microsoft.com/office/drawing/2014/main" id="{7AC17B78-BDB1-0EF2-CAFC-5ED5D39D6E8D}"/>
                </a:ext>
              </a:extLst>
            </p:cNvPr>
            <p:cNvSpPr>
              <a:spLocks/>
            </p:cNvSpPr>
            <p:nvPr/>
          </p:nvSpPr>
          <p:spPr bwMode="auto">
            <a:xfrm>
              <a:off x="11576233" y="3803150"/>
              <a:ext cx="470885" cy="609499"/>
            </a:xfrm>
            <a:custGeom>
              <a:avLst/>
              <a:gdLst>
                <a:gd name="T0" fmla="*/ 1137 w 1153"/>
                <a:gd name="T1" fmla="*/ 581 h 1496"/>
                <a:gd name="T2" fmla="*/ 1151 w 1153"/>
                <a:gd name="T3" fmla="*/ 711 h 1496"/>
                <a:gd name="T4" fmla="*/ 1149 w 1153"/>
                <a:gd name="T5" fmla="*/ 841 h 1496"/>
                <a:gd name="T6" fmla="*/ 1130 w 1153"/>
                <a:gd name="T7" fmla="*/ 968 h 1496"/>
                <a:gd name="T8" fmla="*/ 1095 w 1153"/>
                <a:gd name="T9" fmla="*/ 1088 h 1496"/>
                <a:gd name="T10" fmla="*/ 1044 w 1153"/>
                <a:gd name="T11" fmla="*/ 1200 h 1496"/>
                <a:gd name="T12" fmla="*/ 979 w 1153"/>
                <a:gd name="T13" fmla="*/ 1297 h 1496"/>
                <a:gd name="T14" fmla="*/ 899 w 1153"/>
                <a:gd name="T15" fmla="*/ 1379 h 1496"/>
                <a:gd name="T16" fmla="*/ 805 w 1153"/>
                <a:gd name="T17" fmla="*/ 1442 h 1496"/>
                <a:gd name="T18" fmla="*/ 696 w 1153"/>
                <a:gd name="T19" fmla="*/ 1481 h 1496"/>
                <a:gd name="T20" fmla="*/ 576 w 1153"/>
                <a:gd name="T21" fmla="*/ 1496 h 1496"/>
                <a:gd name="T22" fmla="*/ 456 w 1153"/>
                <a:gd name="T23" fmla="*/ 1481 h 1496"/>
                <a:gd name="T24" fmla="*/ 347 w 1153"/>
                <a:gd name="T25" fmla="*/ 1442 h 1496"/>
                <a:gd name="T26" fmla="*/ 254 w 1153"/>
                <a:gd name="T27" fmla="*/ 1379 h 1496"/>
                <a:gd name="T28" fmla="*/ 173 w 1153"/>
                <a:gd name="T29" fmla="*/ 1297 h 1496"/>
                <a:gd name="T30" fmla="*/ 108 w 1153"/>
                <a:gd name="T31" fmla="*/ 1200 h 1496"/>
                <a:gd name="T32" fmla="*/ 57 w 1153"/>
                <a:gd name="T33" fmla="*/ 1088 h 1496"/>
                <a:gd name="T34" fmla="*/ 22 w 1153"/>
                <a:gd name="T35" fmla="*/ 968 h 1496"/>
                <a:gd name="T36" fmla="*/ 3 w 1153"/>
                <a:gd name="T37" fmla="*/ 841 h 1496"/>
                <a:gd name="T38" fmla="*/ 1 w 1153"/>
                <a:gd name="T39" fmla="*/ 711 h 1496"/>
                <a:gd name="T40" fmla="*/ 15 w 1153"/>
                <a:gd name="T41" fmla="*/ 581 h 1496"/>
                <a:gd name="T42" fmla="*/ 43 w 1153"/>
                <a:gd name="T43" fmla="*/ 466 h 1496"/>
                <a:gd name="T44" fmla="*/ 72 w 1153"/>
                <a:gd name="T45" fmla="*/ 385 h 1496"/>
                <a:gd name="T46" fmla="*/ 110 w 1153"/>
                <a:gd name="T47" fmla="*/ 310 h 1496"/>
                <a:gd name="T48" fmla="*/ 153 w 1153"/>
                <a:gd name="T49" fmla="*/ 244 h 1496"/>
                <a:gd name="T50" fmla="*/ 201 w 1153"/>
                <a:gd name="T51" fmla="*/ 183 h 1496"/>
                <a:gd name="T52" fmla="*/ 254 w 1153"/>
                <a:gd name="T53" fmla="*/ 131 h 1496"/>
                <a:gd name="T54" fmla="*/ 310 w 1153"/>
                <a:gd name="T55" fmla="*/ 88 h 1496"/>
                <a:gd name="T56" fmla="*/ 368 w 1153"/>
                <a:gd name="T57" fmla="*/ 53 h 1496"/>
                <a:gd name="T58" fmla="*/ 429 w 1153"/>
                <a:gd name="T59" fmla="*/ 26 h 1496"/>
                <a:gd name="T60" fmla="*/ 492 w 1153"/>
                <a:gd name="T61" fmla="*/ 9 h 1496"/>
                <a:gd name="T62" fmla="*/ 555 w 1153"/>
                <a:gd name="T63" fmla="*/ 0 h 1496"/>
                <a:gd name="T64" fmla="*/ 618 w 1153"/>
                <a:gd name="T65" fmla="*/ 2 h 1496"/>
                <a:gd name="T66" fmla="*/ 681 w 1153"/>
                <a:gd name="T67" fmla="*/ 13 h 1496"/>
                <a:gd name="T68" fmla="*/ 743 w 1153"/>
                <a:gd name="T69" fmla="*/ 34 h 1496"/>
                <a:gd name="T70" fmla="*/ 804 w 1153"/>
                <a:gd name="T71" fmla="*/ 63 h 1496"/>
                <a:gd name="T72" fmla="*/ 862 w 1153"/>
                <a:gd name="T73" fmla="*/ 102 h 1496"/>
                <a:gd name="T74" fmla="*/ 916 w 1153"/>
                <a:gd name="T75" fmla="*/ 148 h 1496"/>
                <a:gd name="T76" fmla="*/ 968 w 1153"/>
                <a:gd name="T77" fmla="*/ 203 h 1496"/>
                <a:gd name="T78" fmla="*/ 1015 w 1153"/>
                <a:gd name="T79" fmla="*/ 265 h 1496"/>
                <a:gd name="T80" fmla="*/ 1055 w 1153"/>
                <a:gd name="T81" fmla="*/ 334 h 1496"/>
                <a:gd name="T82" fmla="*/ 1090 w 1153"/>
                <a:gd name="T83" fmla="*/ 412 h 1496"/>
                <a:gd name="T84" fmla="*/ 1118 w 1153"/>
                <a:gd name="T85" fmla="*/ 49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3" h="1496">
                  <a:moveTo>
                    <a:pt x="1118" y="495"/>
                  </a:moveTo>
                  <a:lnTo>
                    <a:pt x="1128" y="538"/>
                  </a:lnTo>
                  <a:lnTo>
                    <a:pt x="1137" y="581"/>
                  </a:lnTo>
                  <a:lnTo>
                    <a:pt x="1144" y="624"/>
                  </a:lnTo>
                  <a:lnTo>
                    <a:pt x="1149" y="667"/>
                  </a:lnTo>
                  <a:lnTo>
                    <a:pt x="1151" y="711"/>
                  </a:lnTo>
                  <a:lnTo>
                    <a:pt x="1153" y="754"/>
                  </a:lnTo>
                  <a:lnTo>
                    <a:pt x="1151" y="798"/>
                  </a:lnTo>
                  <a:lnTo>
                    <a:pt x="1149" y="841"/>
                  </a:lnTo>
                  <a:lnTo>
                    <a:pt x="1145" y="884"/>
                  </a:lnTo>
                  <a:lnTo>
                    <a:pt x="1138" y="926"/>
                  </a:lnTo>
                  <a:lnTo>
                    <a:pt x="1130" y="968"/>
                  </a:lnTo>
                  <a:lnTo>
                    <a:pt x="1121" y="1009"/>
                  </a:lnTo>
                  <a:lnTo>
                    <a:pt x="1108" y="1050"/>
                  </a:lnTo>
                  <a:lnTo>
                    <a:pt x="1095" y="1088"/>
                  </a:lnTo>
                  <a:lnTo>
                    <a:pt x="1080" y="1127"/>
                  </a:lnTo>
                  <a:lnTo>
                    <a:pt x="1063" y="1164"/>
                  </a:lnTo>
                  <a:lnTo>
                    <a:pt x="1044" y="1200"/>
                  </a:lnTo>
                  <a:lnTo>
                    <a:pt x="1024" y="1234"/>
                  </a:lnTo>
                  <a:lnTo>
                    <a:pt x="1002" y="1266"/>
                  </a:lnTo>
                  <a:lnTo>
                    <a:pt x="979" y="1297"/>
                  </a:lnTo>
                  <a:lnTo>
                    <a:pt x="954" y="1327"/>
                  </a:lnTo>
                  <a:lnTo>
                    <a:pt x="927" y="1355"/>
                  </a:lnTo>
                  <a:lnTo>
                    <a:pt x="899" y="1379"/>
                  </a:lnTo>
                  <a:lnTo>
                    <a:pt x="869" y="1402"/>
                  </a:lnTo>
                  <a:lnTo>
                    <a:pt x="838" y="1423"/>
                  </a:lnTo>
                  <a:lnTo>
                    <a:pt x="805" y="1442"/>
                  </a:lnTo>
                  <a:lnTo>
                    <a:pt x="770" y="1457"/>
                  </a:lnTo>
                  <a:lnTo>
                    <a:pt x="734" y="1470"/>
                  </a:lnTo>
                  <a:lnTo>
                    <a:pt x="696" y="1481"/>
                  </a:lnTo>
                  <a:lnTo>
                    <a:pt x="658" y="1489"/>
                  </a:lnTo>
                  <a:lnTo>
                    <a:pt x="618" y="1494"/>
                  </a:lnTo>
                  <a:lnTo>
                    <a:pt x="576" y="1496"/>
                  </a:lnTo>
                  <a:lnTo>
                    <a:pt x="534" y="1494"/>
                  </a:lnTo>
                  <a:lnTo>
                    <a:pt x="494" y="1489"/>
                  </a:lnTo>
                  <a:lnTo>
                    <a:pt x="456" y="1481"/>
                  </a:lnTo>
                  <a:lnTo>
                    <a:pt x="418" y="1470"/>
                  </a:lnTo>
                  <a:lnTo>
                    <a:pt x="382" y="1457"/>
                  </a:lnTo>
                  <a:lnTo>
                    <a:pt x="347" y="1442"/>
                  </a:lnTo>
                  <a:lnTo>
                    <a:pt x="314" y="1423"/>
                  </a:lnTo>
                  <a:lnTo>
                    <a:pt x="283" y="1402"/>
                  </a:lnTo>
                  <a:lnTo>
                    <a:pt x="254" y="1379"/>
                  </a:lnTo>
                  <a:lnTo>
                    <a:pt x="225" y="1355"/>
                  </a:lnTo>
                  <a:lnTo>
                    <a:pt x="198" y="1327"/>
                  </a:lnTo>
                  <a:lnTo>
                    <a:pt x="173" y="1297"/>
                  </a:lnTo>
                  <a:lnTo>
                    <a:pt x="150" y="1266"/>
                  </a:lnTo>
                  <a:lnTo>
                    <a:pt x="128" y="1234"/>
                  </a:lnTo>
                  <a:lnTo>
                    <a:pt x="108" y="1200"/>
                  </a:lnTo>
                  <a:lnTo>
                    <a:pt x="89" y="1164"/>
                  </a:lnTo>
                  <a:lnTo>
                    <a:pt x="72" y="1127"/>
                  </a:lnTo>
                  <a:lnTo>
                    <a:pt x="57" y="1088"/>
                  </a:lnTo>
                  <a:lnTo>
                    <a:pt x="44" y="1050"/>
                  </a:lnTo>
                  <a:lnTo>
                    <a:pt x="32" y="1009"/>
                  </a:lnTo>
                  <a:lnTo>
                    <a:pt x="22" y="968"/>
                  </a:lnTo>
                  <a:lnTo>
                    <a:pt x="14" y="926"/>
                  </a:lnTo>
                  <a:lnTo>
                    <a:pt x="7" y="884"/>
                  </a:lnTo>
                  <a:lnTo>
                    <a:pt x="3" y="841"/>
                  </a:lnTo>
                  <a:lnTo>
                    <a:pt x="1" y="798"/>
                  </a:lnTo>
                  <a:lnTo>
                    <a:pt x="0" y="754"/>
                  </a:lnTo>
                  <a:lnTo>
                    <a:pt x="1" y="711"/>
                  </a:lnTo>
                  <a:lnTo>
                    <a:pt x="3" y="667"/>
                  </a:lnTo>
                  <a:lnTo>
                    <a:pt x="8" y="624"/>
                  </a:lnTo>
                  <a:lnTo>
                    <a:pt x="15" y="581"/>
                  </a:lnTo>
                  <a:lnTo>
                    <a:pt x="24" y="538"/>
                  </a:lnTo>
                  <a:lnTo>
                    <a:pt x="34" y="495"/>
                  </a:lnTo>
                  <a:lnTo>
                    <a:pt x="43" y="466"/>
                  </a:lnTo>
                  <a:lnTo>
                    <a:pt x="52" y="438"/>
                  </a:lnTo>
                  <a:lnTo>
                    <a:pt x="63" y="412"/>
                  </a:lnTo>
                  <a:lnTo>
                    <a:pt x="72" y="385"/>
                  </a:lnTo>
                  <a:lnTo>
                    <a:pt x="85" y="360"/>
                  </a:lnTo>
                  <a:lnTo>
                    <a:pt x="97" y="334"/>
                  </a:lnTo>
                  <a:lnTo>
                    <a:pt x="110" y="310"/>
                  </a:lnTo>
                  <a:lnTo>
                    <a:pt x="123" y="287"/>
                  </a:lnTo>
                  <a:lnTo>
                    <a:pt x="138" y="265"/>
                  </a:lnTo>
                  <a:lnTo>
                    <a:pt x="153" y="244"/>
                  </a:lnTo>
                  <a:lnTo>
                    <a:pt x="169" y="223"/>
                  </a:lnTo>
                  <a:lnTo>
                    <a:pt x="184" y="203"/>
                  </a:lnTo>
                  <a:lnTo>
                    <a:pt x="201" y="183"/>
                  </a:lnTo>
                  <a:lnTo>
                    <a:pt x="218" y="166"/>
                  </a:lnTo>
                  <a:lnTo>
                    <a:pt x="236" y="148"/>
                  </a:lnTo>
                  <a:lnTo>
                    <a:pt x="254" y="131"/>
                  </a:lnTo>
                  <a:lnTo>
                    <a:pt x="271" y="116"/>
                  </a:lnTo>
                  <a:lnTo>
                    <a:pt x="290" y="102"/>
                  </a:lnTo>
                  <a:lnTo>
                    <a:pt x="310" y="88"/>
                  </a:lnTo>
                  <a:lnTo>
                    <a:pt x="329" y="75"/>
                  </a:lnTo>
                  <a:lnTo>
                    <a:pt x="349" y="63"/>
                  </a:lnTo>
                  <a:lnTo>
                    <a:pt x="368" y="53"/>
                  </a:lnTo>
                  <a:lnTo>
                    <a:pt x="388" y="43"/>
                  </a:lnTo>
                  <a:lnTo>
                    <a:pt x="409" y="34"/>
                  </a:lnTo>
                  <a:lnTo>
                    <a:pt x="429" y="26"/>
                  </a:lnTo>
                  <a:lnTo>
                    <a:pt x="450" y="19"/>
                  </a:lnTo>
                  <a:lnTo>
                    <a:pt x="471" y="13"/>
                  </a:lnTo>
                  <a:lnTo>
                    <a:pt x="492" y="9"/>
                  </a:lnTo>
                  <a:lnTo>
                    <a:pt x="513" y="4"/>
                  </a:lnTo>
                  <a:lnTo>
                    <a:pt x="534" y="2"/>
                  </a:lnTo>
                  <a:lnTo>
                    <a:pt x="555" y="0"/>
                  </a:lnTo>
                  <a:lnTo>
                    <a:pt x="576" y="0"/>
                  </a:lnTo>
                  <a:lnTo>
                    <a:pt x="597" y="0"/>
                  </a:lnTo>
                  <a:lnTo>
                    <a:pt x="618" y="2"/>
                  </a:lnTo>
                  <a:lnTo>
                    <a:pt x="639" y="4"/>
                  </a:lnTo>
                  <a:lnTo>
                    <a:pt x="660" y="9"/>
                  </a:lnTo>
                  <a:lnTo>
                    <a:pt x="681" y="13"/>
                  </a:lnTo>
                  <a:lnTo>
                    <a:pt x="702" y="19"/>
                  </a:lnTo>
                  <a:lnTo>
                    <a:pt x="723" y="26"/>
                  </a:lnTo>
                  <a:lnTo>
                    <a:pt x="743" y="34"/>
                  </a:lnTo>
                  <a:lnTo>
                    <a:pt x="764" y="43"/>
                  </a:lnTo>
                  <a:lnTo>
                    <a:pt x="784" y="53"/>
                  </a:lnTo>
                  <a:lnTo>
                    <a:pt x="804" y="63"/>
                  </a:lnTo>
                  <a:lnTo>
                    <a:pt x="823" y="75"/>
                  </a:lnTo>
                  <a:lnTo>
                    <a:pt x="842" y="88"/>
                  </a:lnTo>
                  <a:lnTo>
                    <a:pt x="862" y="102"/>
                  </a:lnTo>
                  <a:lnTo>
                    <a:pt x="881" y="116"/>
                  </a:lnTo>
                  <a:lnTo>
                    <a:pt x="899" y="131"/>
                  </a:lnTo>
                  <a:lnTo>
                    <a:pt x="916" y="148"/>
                  </a:lnTo>
                  <a:lnTo>
                    <a:pt x="934" y="166"/>
                  </a:lnTo>
                  <a:lnTo>
                    <a:pt x="952" y="183"/>
                  </a:lnTo>
                  <a:lnTo>
                    <a:pt x="968" y="203"/>
                  </a:lnTo>
                  <a:lnTo>
                    <a:pt x="984" y="223"/>
                  </a:lnTo>
                  <a:lnTo>
                    <a:pt x="999" y="244"/>
                  </a:lnTo>
                  <a:lnTo>
                    <a:pt x="1015" y="265"/>
                  </a:lnTo>
                  <a:lnTo>
                    <a:pt x="1029" y="287"/>
                  </a:lnTo>
                  <a:lnTo>
                    <a:pt x="1042" y="310"/>
                  </a:lnTo>
                  <a:lnTo>
                    <a:pt x="1055" y="334"/>
                  </a:lnTo>
                  <a:lnTo>
                    <a:pt x="1068" y="360"/>
                  </a:lnTo>
                  <a:lnTo>
                    <a:pt x="1080" y="385"/>
                  </a:lnTo>
                  <a:lnTo>
                    <a:pt x="1090" y="412"/>
                  </a:lnTo>
                  <a:lnTo>
                    <a:pt x="1101" y="438"/>
                  </a:lnTo>
                  <a:lnTo>
                    <a:pt x="1109" y="466"/>
                  </a:lnTo>
                  <a:lnTo>
                    <a:pt x="1118" y="495"/>
                  </a:lnTo>
                  <a:close/>
                </a:path>
              </a:pathLst>
            </a:custGeom>
            <a:solidFill>
              <a:srgbClr val="54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283">
              <a:extLst>
                <a:ext uri="{FF2B5EF4-FFF2-40B4-BE49-F238E27FC236}">
                  <a16:creationId xmlns:a16="http://schemas.microsoft.com/office/drawing/2014/main" id="{523BC866-6D70-D1D1-4EAA-6B93121645F4}"/>
                </a:ext>
              </a:extLst>
            </p:cNvPr>
            <p:cNvSpPr>
              <a:spLocks/>
            </p:cNvSpPr>
            <p:nvPr/>
          </p:nvSpPr>
          <p:spPr bwMode="auto">
            <a:xfrm>
              <a:off x="11586426" y="3803150"/>
              <a:ext cx="460692" cy="609499"/>
            </a:xfrm>
            <a:custGeom>
              <a:avLst/>
              <a:gdLst>
                <a:gd name="T0" fmla="*/ 539 w 1131"/>
                <a:gd name="T1" fmla="*/ 1 h 1496"/>
                <a:gd name="T2" fmla="*/ 589 w 1131"/>
                <a:gd name="T3" fmla="*/ 12 h 1496"/>
                <a:gd name="T4" fmla="*/ 638 w 1131"/>
                <a:gd name="T5" fmla="*/ 30 h 1496"/>
                <a:gd name="T6" fmla="*/ 686 w 1131"/>
                <a:gd name="T7" fmla="*/ 54 h 1496"/>
                <a:gd name="T8" fmla="*/ 731 w 1131"/>
                <a:gd name="T9" fmla="*/ 85 h 1496"/>
                <a:gd name="T10" fmla="*/ 774 w 1131"/>
                <a:gd name="T11" fmla="*/ 121 h 1496"/>
                <a:gd name="T12" fmla="*/ 813 w 1131"/>
                <a:gd name="T13" fmla="*/ 164 h 1496"/>
                <a:gd name="T14" fmla="*/ 848 w 1131"/>
                <a:gd name="T15" fmla="*/ 212 h 1496"/>
                <a:gd name="T16" fmla="*/ 880 w 1131"/>
                <a:gd name="T17" fmla="*/ 266 h 1496"/>
                <a:gd name="T18" fmla="*/ 906 w 1131"/>
                <a:gd name="T19" fmla="*/ 325 h 1496"/>
                <a:gd name="T20" fmla="*/ 927 w 1131"/>
                <a:gd name="T21" fmla="*/ 389 h 1496"/>
                <a:gd name="T22" fmla="*/ 944 w 1131"/>
                <a:gd name="T23" fmla="*/ 469 h 1496"/>
                <a:gd name="T24" fmla="*/ 953 w 1131"/>
                <a:gd name="T25" fmla="*/ 577 h 1496"/>
                <a:gd name="T26" fmla="*/ 947 w 1131"/>
                <a:gd name="T27" fmla="*/ 686 h 1496"/>
                <a:gd name="T28" fmla="*/ 926 w 1131"/>
                <a:gd name="T29" fmla="*/ 790 h 1496"/>
                <a:gd name="T30" fmla="*/ 893 w 1131"/>
                <a:gd name="T31" fmla="*/ 891 h 1496"/>
                <a:gd name="T32" fmla="*/ 848 w 1131"/>
                <a:gd name="T33" fmla="*/ 982 h 1496"/>
                <a:gd name="T34" fmla="*/ 789 w 1131"/>
                <a:gd name="T35" fmla="*/ 1065 h 1496"/>
                <a:gd name="T36" fmla="*/ 720 w 1131"/>
                <a:gd name="T37" fmla="*/ 1136 h 1496"/>
                <a:gd name="T38" fmla="*/ 639 w 1131"/>
                <a:gd name="T39" fmla="*/ 1191 h 1496"/>
                <a:gd name="T40" fmla="*/ 550 w 1131"/>
                <a:gd name="T41" fmla="*/ 1230 h 1496"/>
                <a:gd name="T42" fmla="*/ 450 w 1131"/>
                <a:gd name="T43" fmla="*/ 1247 h 1496"/>
                <a:gd name="T44" fmla="*/ 380 w 1131"/>
                <a:gd name="T45" fmla="*/ 1247 h 1496"/>
                <a:gd name="T46" fmla="*/ 330 w 1131"/>
                <a:gd name="T47" fmla="*/ 1240 h 1496"/>
                <a:gd name="T48" fmla="*/ 281 w 1131"/>
                <a:gd name="T49" fmla="*/ 1226 h 1496"/>
                <a:gd name="T50" fmla="*/ 236 w 1131"/>
                <a:gd name="T51" fmla="*/ 1208 h 1496"/>
                <a:gd name="T52" fmla="*/ 193 w 1131"/>
                <a:gd name="T53" fmla="*/ 1185 h 1496"/>
                <a:gd name="T54" fmla="*/ 153 w 1131"/>
                <a:gd name="T55" fmla="*/ 1155 h 1496"/>
                <a:gd name="T56" fmla="*/ 116 w 1131"/>
                <a:gd name="T57" fmla="*/ 1122 h 1496"/>
                <a:gd name="T58" fmla="*/ 81 w 1131"/>
                <a:gd name="T59" fmla="*/ 1084 h 1496"/>
                <a:gd name="T60" fmla="*/ 33 w 1131"/>
                <a:gd name="T61" fmla="*/ 1012 h 1496"/>
                <a:gd name="T62" fmla="*/ 6 w 1131"/>
                <a:gd name="T63" fmla="*/ 977 h 1496"/>
                <a:gd name="T64" fmla="*/ 31 w 1131"/>
                <a:gd name="T65" fmla="*/ 1060 h 1496"/>
                <a:gd name="T66" fmla="*/ 63 w 1131"/>
                <a:gd name="T67" fmla="*/ 1137 h 1496"/>
                <a:gd name="T68" fmla="*/ 100 w 1131"/>
                <a:gd name="T69" fmla="*/ 1210 h 1496"/>
                <a:gd name="T70" fmla="*/ 144 w 1131"/>
                <a:gd name="T71" fmla="*/ 1276 h 1496"/>
                <a:gd name="T72" fmla="*/ 195 w 1131"/>
                <a:gd name="T73" fmla="*/ 1336 h 1496"/>
                <a:gd name="T74" fmla="*/ 251 w 1131"/>
                <a:gd name="T75" fmla="*/ 1387 h 1496"/>
                <a:gd name="T76" fmla="*/ 313 w 1131"/>
                <a:gd name="T77" fmla="*/ 1430 h 1496"/>
                <a:gd name="T78" fmla="*/ 380 w 1131"/>
                <a:gd name="T79" fmla="*/ 1463 h 1496"/>
                <a:gd name="T80" fmla="*/ 451 w 1131"/>
                <a:gd name="T81" fmla="*/ 1485 h 1496"/>
                <a:gd name="T82" fmla="*/ 528 w 1131"/>
                <a:gd name="T83" fmla="*/ 1495 h 1496"/>
                <a:gd name="T84" fmla="*/ 636 w 1131"/>
                <a:gd name="T85" fmla="*/ 1489 h 1496"/>
                <a:gd name="T86" fmla="*/ 748 w 1131"/>
                <a:gd name="T87" fmla="*/ 1457 h 1496"/>
                <a:gd name="T88" fmla="*/ 847 w 1131"/>
                <a:gd name="T89" fmla="*/ 1402 h 1496"/>
                <a:gd name="T90" fmla="*/ 932 w 1131"/>
                <a:gd name="T91" fmla="*/ 1327 h 1496"/>
                <a:gd name="T92" fmla="*/ 1002 w 1131"/>
                <a:gd name="T93" fmla="*/ 1234 h 1496"/>
                <a:gd name="T94" fmla="*/ 1058 w 1131"/>
                <a:gd name="T95" fmla="*/ 1127 h 1496"/>
                <a:gd name="T96" fmla="*/ 1099 w 1131"/>
                <a:gd name="T97" fmla="*/ 1009 h 1496"/>
                <a:gd name="T98" fmla="*/ 1123 w 1131"/>
                <a:gd name="T99" fmla="*/ 884 h 1496"/>
                <a:gd name="T100" fmla="*/ 1131 w 1131"/>
                <a:gd name="T101" fmla="*/ 754 h 1496"/>
                <a:gd name="T102" fmla="*/ 1122 w 1131"/>
                <a:gd name="T103" fmla="*/ 624 h 1496"/>
                <a:gd name="T104" fmla="*/ 1096 w 1131"/>
                <a:gd name="T105" fmla="*/ 495 h 1496"/>
                <a:gd name="T106" fmla="*/ 1068 w 1131"/>
                <a:gd name="T107" fmla="*/ 412 h 1496"/>
                <a:gd name="T108" fmla="*/ 1033 w 1131"/>
                <a:gd name="T109" fmla="*/ 334 h 1496"/>
                <a:gd name="T110" fmla="*/ 993 w 1131"/>
                <a:gd name="T111" fmla="*/ 265 h 1496"/>
                <a:gd name="T112" fmla="*/ 946 w 1131"/>
                <a:gd name="T113" fmla="*/ 203 h 1496"/>
                <a:gd name="T114" fmla="*/ 894 w 1131"/>
                <a:gd name="T115" fmla="*/ 148 h 1496"/>
                <a:gd name="T116" fmla="*/ 840 w 1131"/>
                <a:gd name="T117" fmla="*/ 102 h 1496"/>
                <a:gd name="T118" fmla="*/ 782 w 1131"/>
                <a:gd name="T119" fmla="*/ 63 h 1496"/>
                <a:gd name="T120" fmla="*/ 721 w 1131"/>
                <a:gd name="T121" fmla="*/ 34 h 1496"/>
                <a:gd name="T122" fmla="*/ 659 w 1131"/>
                <a:gd name="T123" fmla="*/ 13 h 1496"/>
                <a:gd name="T124" fmla="*/ 596 w 1131"/>
                <a:gd name="T125" fmla="*/ 2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1" h="1496">
                  <a:moveTo>
                    <a:pt x="554" y="0"/>
                  </a:moveTo>
                  <a:lnTo>
                    <a:pt x="546" y="0"/>
                  </a:lnTo>
                  <a:lnTo>
                    <a:pt x="539" y="1"/>
                  </a:lnTo>
                  <a:lnTo>
                    <a:pt x="556" y="3"/>
                  </a:lnTo>
                  <a:lnTo>
                    <a:pt x="573" y="8"/>
                  </a:lnTo>
                  <a:lnTo>
                    <a:pt x="589" y="12"/>
                  </a:lnTo>
                  <a:lnTo>
                    <a:pt x="606" y="17"/>
                  </a:lnTo>
                  <a:lnTo>
                    <a:pt x="621" y="23"/>
                  </a:lnTo>
                  <a:lnTo>
                    <a:pt x="638" y="30"/>
                  </a:lnTo>
                  <a:lnTo>
                    <a:pt x="655" y="36"/>
                  </a:lnTo>
                  <a:lnTo>
                    <a:pt x="670" y="45"/>
                  </a:lnTo>
                  <a:lnTo>
                    <a:pt x="686" y="54"/>
                  </a:lnTo>
                  <a:lnTo>
                    <a:pt x="701" y="63"/>
                  </a:lnTo>
                  <a:lnTo>
                    <a:pt x="716" y="74"/>
                  </a:lnTo>
                  <a:lnTo>
                    <a:pt x="731" y="85"/>
                  </a:lnTo>
                  <a:lnTo>
                    <a:pt x="745" y="96"/>
                  </a:lnTo>
                  <a:lnTo>
                    <a:pt x="760" y="108"/>
                  </a:lnTo>
                  <a:lnTo>
                    <a:pt x="774" y="121"/>
                  </a:lnTo>
                  <a:lnTo>
                    <a:pt x="787" y="135"/>
                  </a:lnTo>
                  <a:lnTo>
                    <a:pt x="800" y="149"/>
                  </a:lnTo>
                  <a:lnTo>
                    <a:pt x="813" y="164"/>
                  </a:lnTo>
                  <a:lnTo>
                    <a:pt x="825" y="180"/>
                  </a:lnTo>
                  <a:lnTo>
                    <a:pt x="837" y="195"/>
                  </a:lnTo>
                  <a:lnTo>
                    <a:pt x="848" y="212"/>
                  </a:lnTo>
                  <a:lnTo>
                    <a:pt x="859" y="230"/>
                  </a:lnTo>
                  <a:lnTo>
                    <a:pt x="870" y="247"/>
                  </a:lnTo>
                  <a:lnTo>
                    <a:pt x="880" y="266"/>
                  </a:lnTo>
                  <a:lnTo>
                    <a:pt x="889" y="285"/>
                  </a:lnTo>
                  <a:lnTo>
                    <a:pt x="898" y="305"/>
                  </a:lnTo>
                  <a:lnTo>
                    <a:pt x="906" y="325"/>
                  </a:lnTo>
                  <a:lnTo>
                    <a:pt x="914" y="346"/>
                  </a:lnTo>
                  <a:lnTo>
                    <a:pt x="921" y="368"/>
                  </a:lnTo>
                  <a:lnTo>
                    <a:pt x="927" y="389"/>
                  </a:lnTo>
                  <a:lnTo>
                    <a:pt x="933" y="412"/>
                  </a:lnTo>
                  <a:lnTo>
                    <a:pt x="937" y="434"/>
                  </a:lnTo>
                  <a:lnTo>
                    <a:pt x="944" y="469"/>
                  </a:lnTo>
                  <a:lnTo>
                    <a:pt x="948" y="506"/>
                  </a:lnTo>
                  <a:lnTo>
                    <a:pt x="952" y="541"/>
                  </a:lnTo>
                  <a:lnTo>
                    <a:pt x="953" y="577"/>
                  </a:lnTo>
                  <a:lnTo>
                    <a:pt x="953" y="614"/>
                  </a:lnTo>
                  <a:lnTo>
                    <a:pt x="951" y="649"/>
                  </a:lnTo>
                  <a:lnTo>
                    <a:pt x="947" y="686"/>
                  </a:lnTo>
                  <a:lnTo>
                    <a:pt x="942" y="721"/>
                  </a:lnTo>
                  <a:lnTo>
                    <a:pt x="935" y="756"/>
                  </a:lnTo>
                  <a:lnTo>
                    <a:pt x="926" y="790"/>
                  </a:lnTo>
                  <a:lnTo>
                    <a:pt x="917" y="825"/>
                  </a:lnTo>
                  <a:lnTo>
                    <a:pt x="906" y="858"/>
                  </a:lnTo>
                  <a:lnTo>
                    <a:pt x="893" y="891"/>
                  </a:lnTo>
                  <a:lnTo>
                    <a:pt x="880" y="922"/>
                  </a:lnTo>
                  <a:lnTo>
                    <a:pt x="864" y="953"/>
                  </a:lnTo>
                  <a:lnTo>
                    <a:pt x="848" y="982"/>
                  </a:lnTo>
                  <a:lnTo>
                    <a:pt x="829" y="1012"/>
                  </a:lnTo>
                  <a:lnTo>
                    <a:pt x="810" y="1040"/>
                  </a:lnTo>
                  <a:lnTo>
                    <a:pt x="789" y="1065"/>
                  </a:lnTo>
                  <a:lnTo>
                    <a:pt x="767" y="1091"/>
                  </a:lnTo>
                  <a:lnTo>
                    <a:pt x="744" y="1114"/>
                  </a:lnTo>
                  <a:lnTo>
                    <a:pt x="720" y="1136"/>
                  </a:lnTo>
                  <a:lnTo>
                    <a:pt x="694" y="1156"/>
                  </a:lnTo>
                  <a:lnTo>
                    <a:pt x="668" y="1175"/>
                  </a:lnTo>
                  <a:lnTo>
                    <a:pt x="639" y="1191"/>
                  </a:lnTo>
                  <a:lnTo>
                    <a:pt x="610" y="1205"/>
                  </a:lnTo>
                  <a:lnTo>
                    <a:pt x="581" y="1219"/>
                  </a:lnTo>
                  <a:lnTo>
                    <a:pt x="550" y="1230"/>
                  </a:lnTo>
                  <a:lnTo>
                    <a:pt x="518" y="1238"/>
                  </a:lnTo>
                  <a:lnTo>
                    <a:pt x="485" y="1244"/>
                  </a:lnTo>
                  <a:lnTo>
                    <a:pt x="450" y="1247"/>
                  </a:lnTo>
                  <a:lnTo>
                    <a:pt x="415" y="1249"/>
                  </a:lnTo>
                  <a:lnTo>
                    <a:pt x="397" y="1249"/>
                  </a:lnTo>
                  <a:lnTo>
                    <a:pt x="380" y="1247"/>
                  </a:lnTo>
                  <a:lnTo>
                    <a:pt x="363" y="1245"/>
                  </a:lnTo>
                  <a:lnTo>
                    <a:pt x="346" y="1243"/>
                  </a:lnTo>
                  <a:lnTo>
                    <a:pt x="330" y="1240"/>
                  </a:lnTo>
                  <a:lnTo>
                    <a:pt x="313" y="1236"/>
                  </a:lnTo>
                  <a:lnTo>
                    <a:pt x="297" y="1232"/>
                  </a:lnTo>
                  <a:lnTo>
                    <a:pt x="281" y="1226"/>
                  </a:lnTo>
                  <a:lnTo>
                    <a:pt x="266" y="1221"/>
                  </a:lnTo>
                  <a:lnTo>
                    <a:pt x="250" y="1215"/>
                  </a:lnTo>
                  <a:lnTo>
                    <a:pt x="236" y="1208"/>
                  </a:lnTo>
                  <a:lnTo>
                    <a:pt x="222" y="1201"/>
                  </a:lnTo>
                  <a:lnTo>
                    <a:pt x="207" y="1192"/>
                  </a:lnTo>
                  <a:lnTo>
                    <a:pt x="193" y="1185"/>
                  </a:lnTo>
                  <a:lnTo>
                    <a:pt x="180" y="1175"/>
                  </a:lnTo>
                  <a:lnTo>
                    <a:pt x="166" y="1166"/>
                  </a:lnTo>
                  <a:lnTo>
                    <a:pt x="153" y="1155"/>
                  </a:lnTo>
                  <a:lnTo>
                    <a:pt x="140" y="1145"/>
                  </a:lnTo>
                  <a:lnTo>
                    <a:pt x="128" y="1134"/>
                  </a:lnTo>
                  <a:lnTo>
                    <a:pt x="116" y="1122"/>
                  </a:lnTo>
                  <a:lnTo>
                    <a:pt x="105" y="1109"/>
                  </a:lnTo>
                  <a:lnTo>
                    <a:pt x="92" y="1097"/>
                  </a:lnTo>
                  <a:lnTo>
                    <a:pt x="81" y="1084"/>
                  </a:lnTo>
                  <a:lnTo>
                    <a:pt x="71" y="1071"/>
                  </a:lnTo>
                  <a:lnTo>
                    <a:pt x="52" y="1042"/>
                  </a:lnTo>
                  <a:lnTo>
                    <a:pt x="33" y="1012"/>
                  </a:lnTo>
                  <a:lnTo>
                    <a:pt x="15" y="981"/>
                  </a:lnTo>
                  <a:lnTo>
                    <a:pt x="0" y="949"/>
                  </a:lnTo>
                  <a:lnTo>
                    <a:pt x="6" y="977"/>
                  </a:lnTo>
                  <a:lnTo>
                    <a:pt x="14" y="1005"/>
                  </a:lnTo>
                  <a:lnTo>
                    <a:pt x="22" y="1032"/>
                  </a:lnTo>
                  <a:lnTo>
                    <a:pt x="31" y="1060"/>
                  </a:lnTo>
                  <a:lnTo>
                    <a:pt x="41" y="1085"/>
                  </a:lnTo>
                  <a:lnTo>
                    <a:pt x="50" y="1112"/>
                  </a:lnTo>
                  <a:lnTo>
                    <a:pt x="63" y="1137"/>
                  </a:lnTo>
                  <a:lnTo>
                    <a:pt x="74" y="1162"/>
                  </a:lnTo>
                  <a:lnTo>
                    <a:pt x="87" y="1186"/>
                  </a:lnTo>
                  <a:lnTo>
                    <a:pt x="100" y="1210"/>
                  </a:lnTo>
                  <a:lnTo>
                    <a:pt x="115" y="1233"/>
                  </a:lnTo>
                  <a:lnTo>
                    <a:pt x="129" y="1255"/>
                  </a:lnTo>
                  <a:lnTo>
                    <a:pt x="144" y="1276"/>
                  </a:lnTo>
                  <a:lnTo>
                    <a:pt x="161" y="1297"/>
                  </a:lnTo>
                  <a:lnTo>
                    <a:pt x="177" y="1317"/>
                  </a:lnTo>
                  <a:lnTo>
                    <a:pt x="195" y="1336"/>
                  </a:lnTo>
                  <a:lnTo>
                    <a:pt x="213" y="1353"/>
                  </a:lnTo>
                  <a:lnTo>
                    <a:pt x="232" y="1371"/>
                  </a:lnTo>
                  <a:lnTo>
                    <a:pt x="251" y="1387"/>
                  </a:lnTo>
                  <a:lnTo>
                    <a:pt x="271" y="1402"/>
                  </a:lnTo>
                  <a:lnTo>
                    <a:pt x="292" y="1416"/>
                  </a:lnTo>
                  <a:lnTo>
                    <a:pt x="313" y="1430"/>
                  </a:lnTo>
                  <a:lnTo>
                    <a:pt x="335" y="1442"/>
                  </a:lnTo>
                  <a:lnTo>
                    <a:pt x="358" y="1453"/>
                  </a:lnTo>
                  <a:lnTo>
                    <a:pt x="380" y="1463"/>
                  </a:lnTo>
                  <a:lnTo>
                    <a:pt x="404" y="1470"/>
                  </a:lnTo>
                  <a:lnTo>
                    <a:pt x="427" y="1478"/>
                  </a:lnTo>
                  <a:lnTo>
                    <a:pt x="451" y="1485"/>
                  </a:lnTo>
                  <a:lnTo>
                    <a:pt x="477" y="1489"/>
                  </a:lnTo>
                  <a:lnTo>
                    <a:pt x="502" y="1493"/>
                  </a:lnTo>
                  <a:lnTo>
                    <a:pt x="528" y="1495"/>
                  </a:lnTo>
                  <a:lnTo>
                    <a:pt x="554" y="1496"/>
                  </a:lnTo>
                  <a:lnTo>
                    <a:pt x="596" y="1494"/>
                  </a:lnTo>
                  <a:lnTo>
                    <a:pt x="636" y="1489"/>
                  </a:lnTo>
                  <a:lnTo>
                    <a:pt x="674" y="1481"/>
                  </a:lnTo>
                  <a:lnTo>
                    <a:pt x="712" y="1470"/>
                  </a:lnTo>
                  <a:lnTo>
                    <a:pt x="748" y="1457"/>
                  </a:lnTo>
                  <a:lnTo>
                    <a:pt x="783" y="1442"/>
                  </a:lnTo>
                  <a:lnTo>
                    <a:pt x="816" y="1423"/>
                  </a:lnTo>
                  <a:lnTo>
                    <a:pt x="847" y="1402"/>
                  </a:lnTo>
                  <a:lnTo>
                    <a:pt x="877" y="1379"/>
                  </a:lnTo>
                  <a:lnTo>
                    <a:pt x="905" y="1355"/>
                  </a:lnTo>
                  <a:lnTo>
                    <a:pt x="932" y="1327"/>
                  </a:lnTo>
                  <a:lnTo>
                    <a:pt x="957" y="1297"/>
                  </a:lnTo>
                  <a:lnTo>
                    <a:pt x="980" y="1266"/>
                  </a:lnTo>
                  <a:lnTo>
                    <a:pt x="1002" y="1234"/>
                  </a:lnTo>
                  <a:lnTo>
                    <a:pt x="1022" y="1200"/>
                  </a:lnTo>
                  <a:lnTo>
                    <a:pt x="1041" y="1164"/>
                  </a:lnTo>
                  <a:lnTo>
                    <a:pt x="1058" y="1127"/>
                  </a:lnTo>
                  <a:lnTo>
                    <a:pt x="1073" y="1088"/>
                  </a:lnTo>
                  <a:lnTo>
                    <a:pt x="1086" y="1050"/>
                  </a:lnTo>
                  <a:lnTo>
                    <a:pt x="1099" y="1009"/>
                  </a:lnTo>
                  <a:lnTo>
                    <a:pt x="1108" y="968"/>
                  </a:lnTo>
                  <a:lnTo>
                    <a:pt x="1116" y="926"/>
                  </a:lnTo>
                  <a:lnTo>
                    <a:pt x="1123" y="884"/>
                  </a:lnTo>
                  <a:lnTo>
                    <a:pt x="1127" y="841"/>
                  </a:lnTo>
                  <a:lnTo>
                    <a:pt x="1129" y="798"/>
                  </a:lnTo>
                  <a:lnTo>
                    <a:pt x="1131" y="754"/>
                  </a:lnTo>
                  <a:lnTo>
                    <a:pt x="1129" y="711"/>
                  </a:lnTo>
                  <a:lnTo>
                    <a:pt x="1127" y="667"/>
                  </a:lnTo>
                  <a:lnTo>
                    <a:pt x="1122" y="624"/>
                  </a:lnTo>
                  <a:lnTo>
                    <a:pt x="1115" y="581"/>
                  </a:lnTo>
                  <a:lnTo>
                    <a:pt x="1106" y="538"/>
                  </a:lnTo>
                  <a:lnTo>
                    <a:pt x="1096" y="495"/>
                  </a:lnTo>
                  <a:lnTo>
                    <a:pt x="1087" y="466"/>
                  </a:lnTo>
                  <a:lnTo>
                    <a:pt x="1079" y="438"/>
                  </a:lnTo>
                  <a:lnTo>
                    <a:pt x="1068" y="412"/>
                  </a:lnTo>
                  <a:lnTo>
                    <a:pt x="1058" y="385"/>
                  </a:lnTo>
                  <a:lnTo>
                    <a:pt x="1046" y="360"/>
                  </a:lnTo>
                  <a:lnTo>
                    <a:pt x="1033" y="334"/>
                  </a:lnTo>
                  <a:lnTo>
                    <a:pt x="1020" y="310"/>
                  </a:lnTo>
                  <a:lnTo>
                    <a:pt x="1007" y="287"/>
                  </a:lnTo>
                  <a:lnTo>
                    <a:pt x="993" y="265"/>
                  </a:lnTo>
                  <a:lnTo>
                    <a:pt x="977" y="244"/>
                  </a:lnTo>
                  <a:lnTo>
                    <a:pt x="962" y="223"/>
                  </a:lnTo>
                  <a:lnTo>
                    <a:pt x="946" y="203"/>
                  </a:lnTo>
                  <a:lnTo>
                    <a:pt x="930" y="183"/>
                  </a:lnTo>
                  <a:lnTo>
                    <a:pt x="912" y="166"/>
                  </a:lnTo>
                  <a:lnTo>
                    <a:pt x="894" y="148"/>
                  </a:lnTo>
                  <a:lnTo>
                    <a:pt x="877" y="131"/>
                  </a:lnTo>
                  <a:lnTo>
                    <a:pt x="859" y="116"/>
                  </a:lnTo>
                  <a:lnTo>
                    <a:pt x="840" y="102"/>
                  </a:lnTo>
                  <a:lnTo>
                    <a:pt x="820" y="88"/>
                  </a:lnTo>
                  <a:lnTo>
                    <a:pt x="801" y="75"/>
                  </a:lnTo>
                  <a:lnTo>
                    <a:pt x="782" y="63"/>
                  </a:lnTo>
                  <a:lnTo>
                    <a:pt x="762" y="53"/>
                  </a:lnTo>
                  <a:lnTo>
                    <a:pt x="742" y="43"/>
                  </a:lnTo>
                  <a:lnTo>
                    <a:pt x="721" y="34"/>
                  </a:lnTo>
                  <a:lnTo>
                    <a:pt x="701" y="26"/>
                  </a:lnTo>
                  <a:lnTo>
                    <a:pt x="680" y="19"/>
                  </a:lnTo>
                  <a:lnTo>
                    <a:pt x="659" y="13"/>
                  </a:lnTo>
                  <a:lnTo>
                    <a:pt x="638" y="9"/>
                  </a:lnTo>
                  <a:lnTo>
                    <a:pt x="617" y="4"/>
                  </a:lnTo>
                  <a:lnTo>
                    <a:pt x="596" y="2"/>
                  </a:lnTo>
                  <a:lnTo>
                    <a:pt x="575" y="0"/>
                  </a:lnTo>
                  <a:lnTo>
                    <a:pt x="554" y="0"/>
                  </a:lnTo>
                  <a:close/>
                </a:path>
              </a:pathLst>
            </a:custGeom>
            <a:solidFill>
              <a:srgbClr val="49A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Freeform 289">
              <a:extLst>
                <a:ext uri="{FF2B5EF4-FFF2-40B4-BE49-F238E27FC236}">
                  <a16:creationId xmlns:a16="http://schemas.microsoft.com/office/drawing/2014/main" id="{E0AD2D93-31AB-4591-6072-AA695FCC701B}"/>
                </a:ext>
              </a:extLst>
            </p:cNvPr>
            <p:cNvSpPr>
              <a:spLocks/>
            </p:cNvSpPr>
            <p:nvPr/>
          </p:nvSpPr>
          <p:spPr bwMode="auto">
            <a:xfrm>
              <a:off x="14101888" y="1915535"/>
              <a:ext cx="823538" cy="521846"/>
            </a:xfrm>
            <a:custGeom>
              <a:avLst/>
              <a:gdLst>
                <a:gd name="T0" fmla="*/ 1622 w 2017"/>
                <a:gd name="T1" fmla="*/ 359 h 1284"/>
                <a:gd name="T2" fmla="*/ 1586 w 2017"/>
                <a:gd name="T3" fmla="*/ 262 h 1284"/>
                <a:gd name="T4" fmla="*/ 1531 w 2017"/>
                <a:gd name="T5" fmla="*/ 174 h 1284"/>
                <a:gd name="T6" fmla="*/ 1458 w 2017"/>
                <a:gd name="T7" fmla="*/ 103 h 1284"/>
                <a:gd name="T8" fmla="*/ 1372 w 2017"/>
                <a:gd name="T9" fmla="*/ 47 h 1284"/>
                <a:gd name="T10" fmla="*/ 1273 w 2017"/>
                <a:gd name="T11" fmla="*/ 12 h 1284"/>
                <a:gd name="T12" fmla="*/ 1166 w 2017"/>
                <a:gd name="T13" fmla="*/ 0 h 1284"/>
                <a:gd name="T14" fmla="*/ 1068 w 2017"/>
                <a:gd name="T15" fmla="*/ 11 h 1284"/>
                <a:gd name="T16" fmla="*/ 978 w 2017"/>
                <a:gd name="T17" fmla="*/ 41 h 1284"/>
                <a:gd name="T18" fmla="*/ 895 w 2017"/>
                <a:gd name="T19" fmla="*/ 87 h 1284"/>
                <a:gd name="T20" fmla="*/ 825 w 2017"/>
                <a:gd name="T21" fmla="*/ 149 h 1284"/>
                <a:gd name="T22" fmla="*/ 768 w 2017"/>
                <a:gd name="T23" fmla="*/ 224 h 1284"/>
                <a:gd name="T24" fmla="*/ 727 w 2017"/>
                <a:gd name="T25" fmla="*/ 309 h 1284"/>
                <a:gd name="T26" fmla="*/ 668 w 2017"/>
                <a:gd name="T27" fmla="*/ 324 h 1284"/>
                <a:gd name="T28" fmla="*/ 581 w 2017"/>
                <a:gd name="T29" fmla="*/ 309 h 1284"/>
                <a:gd name="T30" fmla="*/ 513 w 2017"/>
                <a:gd name="T31" fmla="*/ 318 h 1284"/>
                <a:gd name="T32" fmla="*/ 450 w 2017"/>
                <a:gd name="T33" fmla="*/ 342 h 1284"/>
                <a:gd name="T34" fmla="*/ 397 w 2017"/>
                <a:gd name="T35" fmla="*/ 381 h 1284"/>
                <a:gd name="T36" fmla="*/ 354 w 2017"/>
                <a:gd name="T37" fmla="*/ 430 h 1284"/>
                <a:gd name="T38" fmla="*/ 323 w 2017"/>
                <a:gd name="T39" fmla="*/ 490 h 1284"/>
                <a:gd name="T40" fmla="*/ 307 w 2017"/>
                <a:gd name="T41" fmla="*/ 556 h 1284"/>
                <a:gd name="T42" fmla="*/ 309 w 2017"/>
                <a:gd name="T43" fmla="*/ 620 h 1284"/>
                <a:gd name="T44" fmla="*/ 275 w 2017"/>
                <a:gd name="T45" fmla="*/ 629 h 1284"/>
                <a:gd name="T46" fmla="*/ 207 w 2017"/>
                <a:gd name="T47" fmla="*/ 638 h 1284"/>
                <a:gd name="T48" fmla="*/ 144 w 2017"/>
                <a:gd name="T49" fmla="*/ 662 h 1284"/>
                <a:gd name="T50" fmla="*/ 91 w 2017"/>
                <a:gd name="T51" fmla="*/ 701 h 1284"/>
                <a:gd name="T52" fmla="*/ 48 w 2017"/>
                <a:gd name="T53" fmla="*/ 751 h 1284"/>
                <a:gd name="T54" fmla="*/ 17 w 2017"/>
                <a:gd name="T55" fmla="*/ 809 h 1284"/>
                <a:gd name="T56" fmla="*/ 2 w 2017"/>
                <a:gd name="T57" fmla="*/ 875 h 1284"/>
                <a:gd name="T58" fmla="*/ 3 w 2017"/>
                <a:gd name="T59" fmla="*/ 946 h 1284"/>
                <a:gd name="T60" fmla="*/ 22 w 2017"/>
                <a:gd name="T61" fmla="*/ 1010 h 1284"/>
                <a:gd name="T62" fmla="*/ 55 w 2017"/>
                <a:gd name="T63" fmla="*/ 1067 h 1284"/>
                <a:gd name="T64" fmla="*/ 101 w 2017"/>
                <a:gd name="T65" fmla="*/ 1116 h 1284"/>
                <a:gd name="T66" fmla="*/ 156 w 2017"/>
                <a:gd name="T67" fmla="*/ 1151 h 1284"/>
                <a:gd name="T68" fmla="*/ 220 w 2017"/>
                <a:gd name="T69" fmla="*/ 1172 h 1284"/>
                <a:gd name="T70" fmla="*/ 294 w 2017"/>
                <a:gd name="T71" fmla="*/ 1178 h 1284"/>
                <a:gd name="T72" fmla="*/ 384 w 2017"/>
                <a:gd name="T73" fmla="*/ 1155 h 1284"/>
                <a:gd name="T74" fmla="*/ 523 w 2017"/>
                <a:gd name="T75" fmla="*/ 1194 h 1284"/>
                <a:gd name="T76" fmla="*/ 731 w 2017"/>
                <a:gd name="T77" fmla="*/ 1256 h 1284"/>
                <a:gd name="T78" fmla="*/ 960 w 2017"/>
                <a:gd name="T79" fmla="*/ 1283 h 1284"/>
                <a:gd name="T80" fmla="*/ 1182 w 2017"/>
                <a:gd name="T81" fmla="*/ 1277 h 1284"/>
                <a:gd name="T82" fmla="*/ 1373 w 2017"/>
                <a:gd name="T83" fmla="*/ 1245 h 1284"/>
                <a:gd name="T84" fmla="*/ 1505 w 2017"/>
                <a:gd name="T85" fmla="*/ 1193 h 1284"/>
                <a:gd name="T86" fmla="*/ 1575 w 2017"/>
                <a:gd name="T87" fmla="*/ 1144 h 1284"/>
                <a:gd name="T88" fmla="*/ 1679 w 2017"/>
                <a:gd name="T89" fmla="*/ 1148 h 1284"/>
                <a:gd name="T90" fmla="*/ 1770 w 2017"/>
                <a:gd name="T91" fmla="*/ 1128 h 1284"/>
                <a:gd name="T92" fmla="*/ 1851 w 2017"/>
                <a:gd name="T93" fmla="*/ 1086 h 1284"/>
                <a:gd name="T94" fmla="*/ 1918 w 2017"/>
                <a:gd name="T95" fmla="*/ 1028 h 1284"/>
                <a:gd name="T96" fmla="*/ 1971 w 2017"/>
                <a:gd name="T97" fmla="*/ 954 h 1284"/>
                <a:gd name="T98" fmla="*/ 2005 w 2017"/>
                <a:gd name="T99" fmla="*/ 869 h 1284"/>
                <a:gd name="T100" fmla="*/ 2017 w 2017"/>
                <a:gd name="T101" fmla="*/ 775 h 1284"/>
                <a:gd name="T102" fmla="*/ 2005 w 2017"/>
                <a:gd name="T103" fmla="*/ 681 h 1284"/>
                <a:gd name="T104" fmla="*/ 1971 w 2017"/>
                <a:gd name="T105" fmla="*/ 596 h 1284"/>
                <a:gd name="T106" fmla="*/ 1918 w 2017"/>
                <a:gd name="T107" fmla="*/ 523 h 1284"/>
                <a:gd name="T108" fmla="*/ 1851 w 2017"/>
                <a:gd name="T109" fmla="*/ 464 h 1284"/>
                <a:gd name="T110" fmla="*/ 1770 w 2017"/>
                <a:gd name="T111" fmla="*/ 423 h 1284"/>
                <a:gd name="T112" fmla="*/ 1679 w 2017"/>
                <a:gd name="T113" fmla="*/ 402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17" h="1284">
                  <a:moveTo>
                    <a:pt x="1641" y="399"/>
                  </a:moveTo>
                  <a:lnTo>
                    <a:pt x="1636" y="401"/>
                  </a:lnTo>
                  <a:lnTo>
                    <a:pt x="1630" y="401"/>
                  </a:lnTo>
                  <a:lnTo>
                    <a:pt x="1627" y="380"/>
                  </a:lnTo>
                  <a:lnTo>
                    <a:pt x="1622" y="359"/>
                  </a:lnTo>
                  <a:lnTo>
                    <a:pt x="1617" y="339"/>
                  </a:lnTo>
                  <a:lnTo>
                    <a:pt x="1610" y="319"/>
                  </a:lnTo>
                  <a:lnTo>
                    <a:pt x="1603" y="299"/>
                  </a:lnTo>
                  <a:lnTo>
                    <a:pt x="1595" y="280"/>
                  </a:lnTo>
                  <a:lnTo>
                    <a:pt x="1586" y="262"/>
                  </a:lnTo>
                  <a:lnTo>
                    <a:pt x="1577" y="243"/>
                  </a:lnTo>
                  <a:lnTo>
                    <a:pt x="1566" y="225"/>
                  </a:lnTo>
                  <a:lnTo>
                    <a:pt x="1555" y="207"/>
                  </a:lnTo>
                  <a:lnTo>
                    <a:pt x="1543" y="191"/>
                  </a:lnTo>
                  <a:lnTo>
                    <a:pt x="1531" y="174"/>
                  </a:lnTo>
                  <a:lnTo>
                    <a:pt x="1518" y="159"/>
                  </a:lnTo>
                  <a:lnTo>
                    <a:pt x="1504" y="143"/>
                  </a:lnTo>
                  <a:lnTo>
                    <a:pt x="1489" y="129"/>
                  </a:lnTo>
                  <a:lnTo>
                    <a:pt x="1474" y="116"/>
                  </a:lnTo>
                  <a:lnTo>
                    <a:pt x="1458" y="103"/>
                  </a:lnTo>
                  <a:lnTo>
                    <a:pt x="1442" y="90"/>
                  </a:lnTo>
                  <a:lnTo>
                    <a:pt x="1426" y="78"/>
                  </a:lnTo>
                  <a:lnTo>
                    <a:pt x="1408" y="67"/>
                  </a:lnTo>
                  <a:lnTo>
                    <a:pt x="1391" y="57"/>
                  </a:lnTo>
                  <a:lnTo>
                    <a:pt x="1372" y="47"/>
                  </a:lnTo>
                  <a:lnTo>
                    <a:pt x="1353" y="39"/>
                  </a:lnTo>
                  <a:lnTo>
                    <a:pt x="1334" y="31"/>
                  </a:lnTo>
                  <a:lnTo>
                    <a:pt x="1314" y="24"/>
                  </a:lnTo>
                  <a:lnTo>
                    <a:pt x="1294" y="18"/>
                  </a:lnTo>
                  <a:lnTo>
                    <a:pt x="1273" y="12"/>
                  </a:lnTo>
                  <a:lnTo>
                    <a:pt x="1253" y="9"/>
                  </a:lnTo>
                  <a:lnTo>
                    <a:pt x="1232" y="4"/>
                  </a:lnTo>
                  <a:lnTo>
                    <a:pt x="1211" y="2"/>
                  </a:lnTo>
                  <a:lnTo>
                    <a:pt x="1188" y="1"/>
                  </a:lnTo>
                  <a:lnTo>
                    <a:pt x="1166" y="0"/>
                  </a:lnTo>
                  <a:lnTo>
                    <a:pt x="1146" y="1"/>
                  </a:lnTo>
                  <a:lnTo>
                    <a:pt x="1127" y="2"/>
                  </a:lnTo>
                  <a:lnTo>
                    <a:pt x="1107" y="4"/>
                  </a:lnTo>
                  <a:lnTo>
                    <a:pt x="1087" y="6"/>
                  </a:lnTo>
                  <a:lnTo>
                    <a:pt x="1068" y="11"/>
                  </a:lnTo>
                  <a:lnTo>
                    <a:pt x="1049" y="15"/>
                  </a:lnTo>
                  <a:lnTo>
                    <a:pt x="1031" y="21"/>
                  </a:lnTo>
                  <a:lnTo>
                    <a:pt x="1013" y="26"/>
                  </a:lnTo>
                  <a:lnTo>
                    <a:pt x="994" y="33"/>
                  </a:lnTo>
                  <a:lnTo>
                    <a:pt x="978" y="41"/>
                  </a:lnTo>
                  <a:lnTo>
                    <a:pt x="960" y="48"/>
                  </a:lnTo>
                  <a:lnTo>
                    <a:pt x="943" y="57"/>
                  </a:lnTo>
                  <a:lnTo>
                    <a:pt x="927" y="66"/>
                  </a:lnTo>
                  <a:lnTo>
                    <a:pt x="911" y="76"/>
                  </a:lnTo>
                  <a:lnTo>
                    <a:pt x="895" y="87"/>
                  </a:lnTo>
                  <a:lnTo>
                    <a:pt x="880" y="98"/>
                  </a:lnTo>
                  <a:lnTo>
                    <a:pt x="866" y="110"/>
                  </a:lnTo>
                  <a:lnTo>
                    <a:pt x="852" y="122"/>
                  </a:lnTo>
                  <a:lnTo>
                    <a:pt x="838" y="136"/>
                  </a:lnTo>
                  <a:lnTo>
                    <a:pt x="825" y="149"/>
                  </a:lnTo>
                  <a:lnTo>
                    <a:pt x="812" y="163"/>
                  </a:lnTo>
                  <a:lnTo>
                    <a:pt x="801" y="178"/>
                  </a:lnTo>
                  <a:lnTo>
                    <a:pt x="789" y="192"/>
                  </a:lnTo>
                  <a:lnTo>
                    <a:pt x="778" y="207"/>
                  </a:lnTo>
                  <a:lnTo>
                    <a:pt x="768" y="224"/>
                  </a:lnTo>
                  <a:lnTo>
                    <a:pt x="759" y="241"/>
                  </a:lnTo>
                  <a:lnTo>
                    <a:pt x="749" y="257"/>
                  </a:lnTo>
                  <a:lnTo>
                    <a:pt x="741" y="274"/>
                  </a:lnTo>
                  <a:lnTo>
                    <a:pt x="733" y="291"/>
                  </a:lnTo>
                  <a:lnTo>
                    <a:pt x="727" y="309"/>
                  </a:lnTo>
                  <a:lnTo>
                    <a:pt x="720" y="328"/>
                  </a:lnTo>
                  <a:lnTo>
                    <a:pt x="715" y="345"/>
                  </a:lnTo>
                  <a:lnTo>
                    <a:pt x="699" y="338"/>
                  </a:lnTo>
                  <a:lnTo>
                    <a:pt x="684" y="331"/>
                  </a:lnTo>
                  <a:lnTo>
                    <a:pt x="668" y="324"/>
                  </a:lnTo>
                  <a:lnTo>
                    <a:pt x="652" y="319"/>
                  </a:lnTo>
                  <a:lnTo>
                    <a:pt x="634" y="316"/>
                  </a:lnTo>
                  <a:lnTo>
                    <a:pt x="616" y="312"/>
                  </a:lnTo>
                  <a:lnTo>
                    <a:pt x="599" y="310"/>
                  </a:lnTo>
                  <a:lnTo>
                    <a:pt x="581" y="309"/>
                  </a:lnTo>
                  <a:lnTo>
                    <a:pt x="567" y="310"/>
                  </a:lnTo>
                  <a:lnTo>
                    <a:pt x="552" y="311"/>
                  </a:lnTo>
                  <a:lnTo>
                    <a:pt x="539" y="312"/>
                  </a:lnTo>
                  <a:lnTo>
                    <a:pt x="526" y="316"/>
                  </a:lnTo>
                  <a:lnTo>
                    <a:pt x="513" y="318"/>
                  </a:lnTo>
                  <a:lnTo>
                    <a:pt x="499" y="322"/>
                  </a:lnTo>
                  <a:lnTo>
                    <a:pt x="486" y="327"/>
                  </a:lnTo>
                  <a:lnTo>
                    <a:pt x="474" y="331"/>
                  </a:lnTo>
                  <a:lnTo>
                    <a:pt x="462" y="337"/>
                  </a:lnTo>
                  <a:lnTo>
                    <a:pt x="450" y="342"/>
                  </a:lnTo>
                  <a:lnTo>
                    <a:pt x="439" y="349"/>
                  </a:lnTo>
                  <a:lnTo>
                    <a:pt x="428" y="356"/>
                  </a:lnTo>
                  <a:lnTo>
                    <a:pt x="416" y="364"/>
                  </a:lnTo>
                  <a:lnTo>
                    <a:pt x="407" y="372"/>
                  </a:lnTo>
                  <a:lnTo>
                    <a:pt x="397" y="381"/>
                  </a:lnTo>
                  <a:lnTo>
                    <a:pt x="387" y="390"/>
                  </a:lnTo>
                  <a:lnTo>
                    <a:pt x="378" y="399"/>
                  </a:lnTo>
                  <a:lnTo>
                    <a:pt x="369" y="409"/>
                  </a:lnTo>
                  <a:lnTo>
                    <a:pt x="361" y="419"/>
                  </a:lnTo>
                  <a:lnTo>
                    <a:pt x="354" y="430"/>
                  </a:lnTo>
                  <a:lnTo>
                    <a:pt x="346" y="441"/>
                  </a:lnTo>
                  <a:lnTo>
                    <a:pt x="339" y="454"/>
                  </a:lnTo>
                  <a:lnTo>
                    <a:pt x="334" y="465"/>
                  </a:lnTo>
                  <a:lnTo>
                    <a:pt x="328" y="477"/>
                  </a:lnTo>
                  <a:lnTo>
                    <a:pt x="323" y="490"/>
                  </a:lnTo>
                  <a:lnTo>
                    <a:pt x="318" y="502"/>
                  </a:lnTo>
                  <a:lnTo>
                    <a:pt x="315" y="515"/>
                  </a:lnTo>
                  <a:lnTo>
                    <a:pt x="312" y="529"/>
                  </a:lnTo>
                  <a:lnTo>
                    <a:pt x="309" y="542"/>
                  </a:lnTo>
                  <a:lnTo>
                    <a:pt x="307" y="556"/>
                  </a:lnTo>
                  <a:lnTo>
                    <a:pt x="307" y="570"/>
                  </a:lnTo>
                  <a:lnTo>
                    <a:pt x="306" y="584"/>
                  </a:lnTo>
                  <a:lnTo>
                    <a:pt x="307" y="596"/>
                  </a:lnTo>
                  <a:lnTo>
                    <a:pt x="307" y="609"/>
                  </a:lnTo>
                  <a:lnTo>
                    <a:pt x="309" y="620"/>
                  </a:lnTo>
                  <a:lnTo>
                    <a:pt x="312" y="632"/>
                  </a:lnTo>
                  <a:lnTo>
                    <a:pt x="303" y="631"/>
                  </a:lnTo>
                  <a:lnTo>
                    <a:pt x="293" y="630"/>
                  </a:lnTo>
                  <a:lnTo>
                    <a:pt x="284" y="629"/>
                  </a:lnTo>
                  <a:lnTo>
                    <a:pt x="275" y="629"/>
                  </a:lnTo>
                  <a:lnTo>
                    <a:pt x="261" y="629"/>
                  </a:lnTo>
                  <a:lnTo>
                    <a:pt x="246" y="630"/>
                  </a:lnTo>
                  <a:lnTo>
                    <a:pt x="233" y="632"/>
                  </a:lnTo>
                  <a:lnTo>
                    <a:pt x="220" y="635"/>
                  </a:lnTo>
                  <a:lnTo>
                    <a:pt x="207" y="638"/>
                  </a:lnTo>
                  <a:lnTo>
                    <a:pt x="193" y="641"/>
                  </a:lnTo>
                  <a:lnTo>
                    <a:pt x="180" y="646"/>
                  </a:lnTo>
                  <a:lnTo>
                    <a:pt x="168" y="651"/>
                  </a:lnTo>
                  <a:lnTo>
                    <a:pt x="156" y="657"/>
                  </a:lnTo>
                  <a:lnTo>
                    <a:pt x="144" y="662"/>
                  </a:lnTo>
                  <a:lnTo>
                    <a:pt x="133" y="669"/>
                  </a:lnTo>
                  <a:lnTo>
                    <a:pt x="122" y="677"/>
                  </a:lnTo>
                  <a:lnTo>
                    <a:pt x="111" y="683"/>
                  </a:lnTo>
                  <a:lnTo>
                    <a:pt x="101" y="692"/>
                  </a:lnTo>
                  <a:lnTo>
                    <a:pt x="91" y="701"/>
                  </a:lnTo>
                  <a:lnTo>
                    <a:pt x="81" y="710"/>
                  </a:lnTo>
                  <a:lnTo>
                    <a:pt x="72" y="720"/>
                  </a:lnTo>
                  <a:lnTo>
                    <a:pt x="63" y="730"/>
                  </a:lnTo>
                  <a:lnTo>
                    <a:pt x="55" y="740"/>
                  </a:lnTo>
                  <a:lnTo>
                    <a:pt x="48" y="751"/>
                  </a:lnTo>
                  <a:lnTo>
                    <a:pt x="40" y="762"/>
                  </a:lnTo>
                  <a:lnTo>
                    <a:pt x="33" y="773"/>
                  </a:lnTo>
                  <a:lnTo>
                    <a:pt x="28" y="785"/>
                  </a:lnTo>
                  <a:lnTo>
                    <a:pt x="22" y="797"/>
                  </a:lnTo>
                  <a:lnTo>
                    <a:pt x="17" y="809"/>
                  </a:lnTo>
                  <a:lnTo>
                    <a:pt x="12" y="822"/>
                  </a:lnTo>
                  <a:lnTo>
                    <a:pt x="9" y="836"/>
                  </a:lnTo>
                  <a:lnTo>
                    <a:pt x="6" y="849"/>
                  </a:lnTo>
                  <a:lnTo>
                    <a:pt x="3" y="862"/>
                  </a:lnTo>
                  <a:lnTo>
                    <a:pt x="2" y="875"/>
                  </a:lnTo>
                  <a:lnTo>
                    <a:pt x="1" y="890"/>
                  </a:lnTo>
                  <a:lnTo>
                    <a:pt x="0" y="904"/>
                  </a:lnTo>
                  <a:lnTo>
                    <a:pt x="1" y="917"/>
                  </a:lnTo>
                  <a:lnTo>
                    <a:pt x="2" y="932"/>
                  </a:lnTo>
                  <a:lnTo>
                    <a:pt x="3" y="946"/>
                  </a:lnTo>
                  <a:lnTo>
                    <a:pt x="6" y="959"/>
                  </a:lnTo>
                  <a:lnTo>
                    <a:pt x="9" y="972"/>
                  </a:lnTo>
                  <a:lnTo>
                    <a:pt x="12" y="986"/>
                  </a:lnTo>
                  <a:lnTo>
                    <a:pt x="17" y="998"/>
                  </a:lnTo>
                  <a:lnTo>
                    <a:pt x="22" y="1010"/>
                  </a:lnTo>
                  <a:lnTo>
                    <a:pt x="28" y="1022"/>
                  </a:lnTo>
                  <a:lnTo>
                    <a:pt x="33" y="1034"/>
                  </a:lnTo>
                  <a:lnTo>
                    <a:pt x="40" y="1046"/>
                  </a:lnTo>
                  <a:lnTo>
                    <a:pt x="48" y="1057"/>
                  </a:lnTo>
                  <a:lnTo>
                    <a:pt x="55" y="1067"/>
                  </a:lnTo>
                  <a:lnTo>
                    <a:pt x="63" y="1078"/>
                  </a:lnTo>
                  <a:lnTo>
                    <a:pt x="72" y="1088"/>
                  </a:lnTo>
                  <a:lnTo>
                    <a:pt x="81" y="1097"/>
                  </a:lnTo>
                  <a:lnTo>
                    <a:pt x="91" y="1107"/>
                  </a:lnTo>
                  <a:lnTo>
                    <a:pt x="101" y="1116"/>
                  </a:lnTo>
                  <a:lnTo>
                    <a:pt x="111" y="1124"/>
                  </a:lnTo>
                  <a:lnTo>
                    <a:pt x="122" y="1131"/>
                  </a:lnTo>
                  <a:lnTo>
                    <a:pt x="133" y="1138"/>
                  </a:lnTo>
                  <a:lnTo>
                    <a:pt x="144" y="1145"/>
                  </a:lnTo>
                  <a:lnTo>
                    <a:pt x="156" y="1151"/>
                  </a:lnTo>
                  <a:lnTo>
                    <a:pt x="168" y="1157"/>
                  </a:lnTo>
                  <a:lnTo>
                    <a:pt x="180" y="1161"/>
                  </a:lnTo>
                  <a:lnTo>
                    <a:pt x="193" y="1166"/>
                  </a:lnTo>
                  <a:lnTo>
                    <a:pt x="207" y="1169"/>
                  </a:lnTo>
                  <a:lnTo>
                    <a:pt x="220" y="1172"/>
                  </a:lnTo>
                  <a:lnTo>
                    <a:pt x="233" y="1174"/>
                  </a:lnTo>
                  <a:lnTo>
                    <a:pt x="246" y="1177"/>
                  </a:lnTo>
                  <a:lnTo>
                    <a:pt x="261" y="1178"/>
                  </a:lnTo>
                  <a:lnTo>
                    <a:pt x="275" y="1178"/>
                  </a:lnTo>
                  <a:lnTo>
                    <a:pt x="294" y="1178"/>
                  </a:lnTo>
                  <a:lnTo>
                    <a:pt x="314" y="1176"/>
                  </a:lnTo>
                  <a:lnTo>
                    <a:pt x="331" y="1172"/>
                  </a:lnTo>
                  <a:lnTo>
                    <a:pt x="350" y="1168"/>
                  </a:lnTo>
                  <a:lnTo>
                    <a:pt x="368" y="1161"/>
                  </a:lnTo>
                  <a:lnTo>
                    <a:pt x="384" y="1155"/>
                  </a:lnTo>
                  <a:lnTo>
                    <a:pt x="401" y="1147"/>
                  </a:lnTo>
                  <a:lnTo>
                    <a:pt x="416" y="1138"/>
                  </a:lnTo>
                  <a:lnTo>
                    <a:pt x="450" y="1158"/>
                  </a:lnTo>
                  <a:lnTo>
                    <a:pt x="485" y="1178"/>
                  </a:lnTo>
                  <a:lnTo>
                    <a:pt x="523" y="1194"/>
                  </a:lnTo>
                  <a:lnTo>
                    <a:pt x="561" y="1210"/>
                  </a:lnTo>
                  <a:lnTo>
                    <a:pt x="602" y="1224"/>
                  </a:lnTo>
                  <a:lnTo>
                    <a:pt x="644" y="1236"/>
                  </a:lnTo>
                  <a:lnTo>
                    <a:pt x="687" y="1247"/>
                  </a:lnTo>
                  <a:lnTo>
                    <a:pt x="731" y="1256"/>
                  </a:lnTo>
                  <a:lnTo>
                    <a:pt x="777" y="1265"/>
                  </a:lnTo>
                  <a:lnTo>
                    <a:pt x="822" y="1271"/>
                  </a:lnTo>
                  <a:lnTo>
                    <a:pt x="868" y="1276"/>
                  </a:lnTo>
                  <a:lnTo>
                    <a:pt x="913" y="1280"/>
                  </a:lnTo>
                  <a:lnTo>
                    <a:pt x="960" y="1283"/>
                  </a:lnTo>
                  <a:lnTo>
                    <a:pt x="1005" y="1284"/>
                  </a:lnTo>
                  <a:lnTo>
                    <a:pt x="1050" y="1284"/>
                  </a:lnTo>
                  <a:lnTo>
                    <a:pt x="1096" y="1283"/>
                  </a:lnTo>
                  <a:lnTo>
                    <a:pt x="1140" y="1280"/>
                  </a:lnTo>
                  <a:lnTo>
                    <a:pt x="1182" y="1277"/>
                  </a:lnTo>
                  <a:lnTo>
                    <a:pt x="1224" y="1273"/>
                  </a:lnTo>
                  <a:lnTo>
                    <a:pt x="1264" y="1267"/>
                  </a:lnTo>
                  <a:lnTo>
                    <a:pt x="1302" y="1261"/>
                  </a:lnTo>
                  <a:lnTo>
                    <a:pt x="1339" y="1254"/>
                  </a:lnTo>
                  <a:lnTo>
                    <a:pt x="1373" y="1245"/>
                  </a:lnTo>
                  <a:lnTo>
                    <a:pt x="1405" y="1236"/>
                  </a:lnTo>
                  <a:lnTo>
                    <a:pt x="1435" y="1226"/>
                  </a:lnTo>
                  <a:lnTo>
                    <a:pt x="1461" y="1216"/>
                  </a:lnTo>
                  <a:lnTo>
                    <a:pt x="1486" y="1205"/>
                  </a:lnTo>
                  <a:lnTo>
                    <a:pt x="1505" y="1193"/>
                  </a:lnTo>
                  <a:lnTo>
                    <a:pt x="1523" y="1180"/>
                  </a:lnTo>
                  <a:lnTo>
                    <a:pt x="1537" y="1167"/>
                  </a:lnTo>
                  <a:lnTo>
                    <a:pt x="1547" y="1153"/>
                  </a:lnTo>
                  <a:lnTo>
                    <a:pt x="1554" y="1139"/>
                  </a:lnTo>
                  <a:lnTo>
                    <a:pt x="1575" y="1144"/>
                  </a:lnTo>
                  <a:lnTo>
                    <a:pt x="1597" y="1147"/>
                  </a:lnTo>
                  <a:lnTo>
                    <a:pt x="1619" y="1149"/>
                  </a:lnTo>
                  <a:lnTo>
                    <a:pt x="1641" y="1150"/>
                  </a:lnTo>
                  <a:lnTo>
                    <a:pt x="1660" y="1150"/>
                  </a:lnTo>
                  <a:lnTo>
                    <a:pt x="1679" y="1148"/>
                  </a:lnTo>
                  <a:lnTo>
                    <a:pt x="1698" y="1146"/>
                  </a:lnTo>
                  <a:lnTo>
                    <a:pt x="1716" y="1142"/>
                  </a:lnTo>
                  <a:lnTo>
                    <a:pt x="1735" y="1138"/>
                  </a:lnTo>
                  <a:lnTo>
                    <a:pt x="1753" y="1134"/>
                  </a:lnTo>
                  <a:lnTo>
                    <a:pt x="1770" y="1128"/>
                  </a:lnTo>
                  <a:lnTo>
                    <a:pt x="1787" y="1120"/>
                  </a:lnTo>
                  <a:lnTo>
                    <a:pt x="1804" y="1114"/>
                  </a:lnTo>
                  <a:lnTo>
                    <a:pt x="1820" y="1105"/>
                  </a:lnTo>
                  <a:lnTo>
                    <a:pt x="1836" y="1096"/>
                  </a:lnTo>
                  <a:lnTo>
                    <a:pt x="1851" y="1086"/>
                  </a:lnTo>
                  <a:lnTo>
                    <a:pt x="1865" y="1076"/>
                  </a:lnTo>
                  <a:lnTo>
                    <a:pt x="1880" y="1065"/>
                  </a:lnTo>
                  <a:lnTo>
                    <a:pt x="1893" y="1053"/>
                  </a:lnTo>
                  <a:lnTo>
                    <a:pt x="1906" y="1041"/>
                  </a:lnTo>
                  <a:lnTo>
                    <a:pt x="1918" y="1028"/>
                  </a:lnTo>
                  <a:lnTo>
                    <a:pt x="1931" y="1013"/>
                  </a:lnTo>
                  <a:lnTo>
                    <a:pt x="1942" y="1000"/>
                  </a:lnTo>
                  <a:lnTo>
                    <a:pt x="1953" y="985"/>
                  </a:lnTo>
                  <a:lnTo>
                    <a:pt x="1962" y="969"/>
                  </a:lnTo>
                  <a:lnTo>
                    <a:pt x="1971" y="954"/>
                  </a:lnTo>
                  <a:lnTo>
                    <a:pt x="1979" y="938"/>
                  </a:lnTo>
                  <a:lnTo>
                    <a:pt x="1987" y="922"/>
                  </a:lnTo>
                  <a:lnTo>
                    <a:pt x="1994" y="904"/>
                  </a:lnTo>
                  <a:lnTo>
                    <a:pt x="1999" y="886"/>
                  </a:lnTo>
                  <a:lnTo>
                    <a:pt x="2005" y="869"/>
                  </a:lnTo>
                  <a:lnTo>
                    <a:pt x="2009" y="851"/>
                  </a:lnTo>
                  <a:lnTo>
                    <a:pt x="2012" y="832"/>
                  </a:lnTo>
                  <a:lnTo>
                    <a:pt x="2015" y="813"/>
                  </a:lnTo>
                  <a:lnTo>
                    <a:pt x="2016" y="795"/>
                  </a:lnTo>
                  <a:lnTo>
                    <a:pt x="2017" y="775"/>
                  </a:lnTo>
                  <a:lnTo>
                    <a:pt x="2016" y="756"/>
                  </a:lnTo>
                  <a:lnTo>
                    <a:pt x="2015" y="736"/>
                  </a:lnTo>
                  <a:lnTo>
                    <a:pt x="2012" y="717"/>
                  </a:lnTo>
                  <a:lnTo>
                    <a:pt x="2009" y="700"/>
                  </a:lnTo>
                  <a:lnTo>
                    <a:pt x="2005" y="681"/>
                  </a:lnTo>
                  <a:lnTo>
                    <a:pt x="1999" y="663"/>
                  </a:lnTo>
                  <a:lnTo>
                    <a:pt x="1994" y="646"/>
                  </a:lnTo>
                  <a:lnTo>
                    <a:pt x="1987" y="629"/>
                  </a:lnTo>
                  <a:lnTo>
                    <a:pt x="1979" y="613"/>
                  </a:lnTo>
                  <a:lnTo>
                    <a:pt x="1971" y="596"/>
                  </a:lnTo>
                  <a:lnTo>
                    <a:pt x="1962" y="581"/>
                  </a:lnTo>
                  <a:lnTo>
                    <a:pt x="1953" y="565"/>
                  </a:lnTo>
                  <a:lnTo>
                    <a:pt x="1942" y="551"/>
                  </a:lnTo>
                  <a:lnTo>
                    <a:pt x="1931" y="536"/>
                  </a:lnTo>
                  <a:lnTo>
                    <a:pt x="1918" y="523"/>
                  </a:lnTo>
                  <a:lnTo>
                    <a:pt x="1906" y="510"/>
                  </a:lnTo>
                  <a:lnTo>
                    <a:pt x="1893" y="498"/>
                  </a:lnTo>
                  <a:lnTo>
                    <a:pt x="1880" y="486"/>
                  </a:lnTo>
                  <a:lnTo>
                    <a:pt x="1865" y="475"/>
                  </a:lnTo>
                  <a:lnTo>
                    <a:pt x="1851" y="464"/>
                  </a:lnTo>
                  <a:lnTo>
                    <a:pt x="1836" y="455"/>
                  </a:lnTo>
                  <a:lnTo>
                    <a:pt x="1820" y="445"/>
                  </a:lnTo>
                  <a:lnTo>
                    <a:pt x="1804" y="437"/>
                  </a:lnTo>
                  <a:lnTo>
                    <a:pt x="1787" y="429"/>
                  </a:lnTo>
                  <a:lnTo>
                    <a:pt x="1770" y="423"/>
                  </a:lnTo>
                  <a:lnTo>
                    <a:pt x="1753" y="417"/>
                  </a:lnTo>
                  <a:lnTo>
                    <a:pt x="1735" y="412"/>
                  </a:lnTo>
                  <a:lnTo>
                    <a:pt x="1716" y="407"/>
                  </a:lnTo>
                  <a:lnTo>
                    <a:pt x="1698" y="404"/>
                  </a:lnTo>
                  <a:lnTo>
                    <a:pt x="1679" y="402"/>
                  </a:lnTo>
                  <a:lnTo>
                    <a:pt x="1660" y="401"/>
                  </a:lnTo>
                  <a:lnTo>
                    <a:pt x="1641" y="3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290">
              <a:extLst>
                <a:ext uri="{FF2B5EF4-FFF2-40B4-BE49-F238E27FC236}">
                  <a16:creationId xmlns:a16="http://schemas.microsoft.com/office/drawing/2014/main" id="{AAD9EE62-331B-70A0-45D2-E8A51F5F611E}"/>
                </a:ext>
              </a:extLst>
            </p:cNvPr>
            <p:cNvSpPr>
              <a:spLocks/>
            </p:cNvSpPr>
            <p:nvPr/>
          </p:nvSpPr>
          <p:spPr bwMode="auto">
            <a:xfrm>
              <a:off x="16395156" y="1530266"/>
              <a:ext cx="1141538" cy="725692"/>
            </a:xfrm>
            <a:custGeom>
              <a:avLst/>
              <a:gdLst>
                <a:gd name="T0" fmla="*/ 2251 w 2799"/>
                <a:gd name="T1" fmla="*/ 498 h 1783"/>
                <a:gd name="T2" fmla="*/ 2202 w 2799"/>
                <a:gd name="T3" fmla="*/ 362 h 1783"/>
                <a:gd name="T4" fmla="*/ 2125 w 2799"/>
                <a:gd name="T5" fmla="*/ 242 h 1783"/>
                <a:gd name="T6" fmla="*/ 2025 w 2799"/>
                <a:gd name="T7" fmla="*/ 141 h 1783"/>
                <a:gd name="T8" fmla="*/ 1905 w 2799"/>
                <a:gd name="T9" fmla="*/ 65 h 1783"/>
                <a:gd name="T10" fmla="*/ 1768 w 2799"/>
                <a:gd name="T11" fmla="*/ 16 h 1783"/>
                <a:gd name="T12" fmla="*/ 1619 w 2799"/>
                <a:gd name="T13" fmla="*/ 0 h 1783"/>
                <a:gd name="T14" fmla="*/ 1483 w 2799"/>
                <a:gd name="T15" fmla="*/ 14 h 1783"/>
                <a:gd name="T16" fmla="*/ 1356 w 2799"/>
                <a:gd name="T17" fmla="*/ 55 h 1783"/>
                <a:gd name="T18" fmla="*/ 1242 w 2799"/>
                <a:gd name="T19" fmla="*/ 120 h 1783"/>
                <a:gd name="T20" fmla="*/ 1145 w 2799"/>
                <a:gd name="T21" fmla="*/ 206 h 1783"/>
                <a:gd name="T22" fmla="*/ 1065 w 2799"/>
                <a:gd name="T23" fmla="*/ 310 h 1783"/>
                <a:gd name="T24" fmla="*/ 1008 w 2799"/>
                <a:gd name="T25" fmla="*/ 428 h 1783"/>
                <a:gd name="T26" fmla="*/ 926 w 2799"/>
                <a:gd name="T27" fmla="*/ 450 h 1783"/>
                <a:gd name="T28" fmla="*/ 806 w 2799"/>
                <a:gd name="T29" fmla="*/ 429 h 1783"/>
                <a:gd name="T30" fmla="*/ 710 w 2799"/>
                <a:gd name="T31" fmla="*/ 441 h 1783"/>
                <a:gd name="T32" fmla="*/ 623 w 2799"/>
                <a:gd name="T33" fmla="*/ 476 h 1783"/>
                <a:gd name="T34" fmla="*/ 549 w 2799"/>
                <a:gd name="T35" fmla="*/ 529 h 1783"/>
                <a:gd name="T36" fmla="*/ 489 w 2799"/>
                <a:gd name="T37" fmla="*/ 597 h 1783"/>
                <a:gd name="T38" fmla="*/ 447 w 2799"/>
                <a:gd name="T39" fmla="*/ 679 h 1783"/>
                <a:gd name="T40" fmla="*/ 426 w 2799"/>
                <a:gd name="T41" fmla="*/ 772 h 1783"/>
                <a:gd name="T42" fmla="*/ 428 w 2799"/>
                <a:gd name="T43" fmla="*/ 862 h 1783"/>
                <a:gd name="T44" fmla="*/ 381 w 2799"/>
                <a:gd name="T45" fmla="*/ 873 h 1783"/>
                <a:gd name="T46" fmla="*/ 286 w 2799"/>
                <a:gd name="T47" fmla="*/ 885 h 1783"/>
                <a:gd name="T48" fmla="*/ 198 w 2799"/>
                <a:gd name="T49" fmla="*/ 919 h 1783"/>
                <a:gd name="T50" fmla="*/ 124 w 2799"/>
                <a:gd name="T51" fmla="*/ 972 h 1783"/>
                <a:gd name="T52" fmla="*/ 65 w 2799"/>
                <a:gd name="T53" fmla="*/ 1041 h 1783"/>
                <a:gd name="T54" fmla="*/ 23 w 2799"/>
                <a:gd name="T55" fmla="*/ 1124 h 1783"/>
                <a:gd name="T56" fmla="*/ 1 w 2799"/>
                <a:gd name="T57" fmla="*/ 1215 h 1783"/>
                <a:gd name="T58" fmla="*/ 4 w 2799"/>
                <a:gd name="T59" fmla="*/ 1312 h 1783"/>
                <a:gd name="T60" fmla="*/ 29 w 2799"/>
                <a:gd name="T61" fmla="*/ 1403 h 1783"/>
                <a:gd name="T62" fmla="*/ 75 w 2799"/>
                <a:gd name="T63" fmla="*/ 1482 h 1783"/>
                <a:gd name="T64" fmla="*/ 138 w 2799"/>
                <a:gd name="T65" fmla="*/ 1549 h 1783"/>
                <a:gd name="T66" fmla="*/ 215 w 2799"/>
                <a:gd name="T67" fmla="*/ 1598 h 1783"/>
                <a:gd name="T68" fmla="*/ 303 w 2799"/>
                <a:gd name="T69" fmla="*/ 1628 h 1783"/>
                <a:gd name="T70" fmla="*/ 407 w 2799"/>
                <a:gd name="T71" fmla="*/ 1635 h 1783"/>
                <a:gd name="T72" fmla="*/ 533 w 2799"/>
                <a:gd name="T73" fmla="*/ 1603 h 1783"/>
                <a:gd name="T74" fmla="*/ 724 w 2799"/>
                <a:gd name="T75" fmla="*/ 1658 h 1783"/>
                <a:gd name="T76" fmla="*/ 1014 w 2799"/>
                <a:gd name="T77" fmla="*/ 1745 h 1783"/>
                <a:gd name="T78" fmla="*/ 1331 w 2799"/>
                <a:gd name="T79" fmla="*/ 1781 h 1783"/>
                <a:gd name="T80" fmla="*/ 1641 w 2799"/>
                <a:gd name="T81" fmla="*/ 1773 h 1783"/>
                <a:gd name="T82" fmla="*/ 1905 w 2799"/>
                <a:gd name="T83" fmla="*/ 1730 h 1783"/>
                <a:gd name="T84" fmla="*/ 2090 w 2799"/>
                <a:gd name="T85" fmla="*/ 1656 h 1783"/>
                <a:gd name="T86" fmla="*/ 2186 w 2799"/>
                <a:gd name="T87" fmla="*/ 1588 h 1783"/>
                <a:gd name="T88" fmla="*/ 2331 w 2799"/>
                <a:gd name="T89" fmla="*/ 1594 h 1783"/>
                <a:gd name="T90" fmla="*/ 2457 w 2799"/>
                <a:gd name="T91" fmla="*/ 1565 h 1783"/>
                <a:gd name="T92" fmla="*/ 2569 w 2799"/>
                <a:gd name="T93" fmla="*/ 1508 h 1783"/>
                <a:gd name="T94" fmla="*/ 2663 w 2799"/>
                <a:gd name="T95" fmla="*/ 1426 h 1783"/>
                <a:gd name="T96" fmla="*/ 2736 w 2799"/>
                <a:gd name="T97" fmla="*/ 1325 h 1783"/>
                <a:gd name="T98" fmla="*/ 2783 w 2799"/>
                <a:gd name="T99" fmla="*/ 1207 h 1783"/>
                <a:gd name="T100" fmla="*/ 2799 w 2799"/>
                <a:gd name="T101" fmla="*/ 1076 h 1783"/>
                <a:gd name="T102" fmla="*/ 2783 w 2799"/>
                <a:gd name="T103" fmla="*/ 946 h 1783"/>
                <a:gd name="T104" fmla="*/ 2736 w 2799"/>
                <a:gd name="T105" fmla="*/ 828 h 1783"/>
                <a:gd name="T106" fmla="*/ 2663 w 2799"/>
                <a:gd name="T107" fmla="*/ 725 h 1783"/>
                <a:gd name="T108" fmla="*/ 2569 w 2799"/>
                <a:gd name="T109" fmla="*/ 643 h 1783"/>
                <a:gd name="T110" fmla="*/ 2457 w 2799"/>
                <a:gd name="T111" fmla="*/ 586 h 1783"/>
                <a:gd name="T112" fmla="*/ 2331 w 2799"/>
                <a:gd name="T113" fmla="*/ 557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9" h="1783">
                  <a:moveTo>
                    <a:pt x="2278" y="554"/>
                  </a:moveTo>
                  <a:lnTo>
                    <a:pt x="2270" y="555"/>
                  </a:lnTo>
                  <a:lnTo>
                    <a:pt x="2263" y="556"/>
                  </a:lnTo>
                  <a:lnTo>
                    <a:pt x="2258" y="526"/>
                  </a:lnTo>
                  <a:lnTo>
                    <a:pt x="2251" y="498"/>
                  </a:lnTo>
                  <a:lnTo>
                    <a:pt x="2245" y="470"/>
                  </a:lnTo>
                  <a:lnTo>
                    <a:pt x="2236" y="441"/>
                  </a:lnTo>
                  <a:lnTo>
                    <a:pt x="2225" y="415"/>
                  </a:lnTo>
                  <a:lnTo>
                    <a:pt x="2214" y="388"/>
                  </a:lnTo>
                  <a:lnTo>
                    <a:pt x="2202" y="362"/>
                  </a:lnTo>
                  <a:lnTo>
                    <a:pt x="2188" y="337"/>
                  </a:lnTo>
                  <a:lnTo>
                    <a:pt x="2174" y="311"/>
                  </a:lnTo>
                  <a:lnTo>
                    <a:pt x="2159" y="288"/>
                  </a:lnTo>
                  <a:lnTo>
                    <a:pt x="2142" y="265"/>
                  </a:lnTo>
                  <a:lnTo>
                    <a:pt x="2125" y="242"/>
                  </a:lnTo>
                  <a:lnTo>
                    <a:pt x="2107" y="220"/>
                  </a:lnTo>
                  <a:lnTo>
                    <a:pt x="2088" y="199"/>
                  </a:lnTo>
                  <a:lnTo>
                    <a:pt x="2067" y="179"/>
                  </a:lnTo>
                  <a:lnTo>
                    <a:pt x="2046" y="160"/>
                  </a:lnTo>
                  <a:lnTo>
                    <a:pt x="2025" y="141"/>
                  </a:lnTo>
                  <a:lnTo>
                    <a:pt x="2002" y="125"/>
                  </a:lnTo>
                  <a:lnTo>
                    <a:pt x="1979" y="108"/>
                  </a:lnTo>
                  <a:lnTo>
                    <a:pt x="1954" y="93"/>
                  </a:lnTo>
                  <a:lnTo>
                    <a:pt x="1930" y="78"/>
                  </a:lnTo>
                  <a:lnTo>
                    <a:pt x="1905" y="65"/>
                  </a:lnTo>
                  <a:lnTo>
                    <a:pt x="1878" y="53"/>
                  </a:lnTo>
                  <a:lnTo>
                    <a:pt x="1852" y="42"/>
                  </a:lnTo>
                  <a:lnTo>
                    <a:pt x="1824" y="33"/>
                  </a:lnTo>
                  <a:lnTo>
                    <a:pt x="1796" y="24"/>
                  </a:lnTo>
                  <a:lnTo>
                    <a:pt x="1768" y="16"/>
                  </a:lnTo>
                  <a:lnTo>
                    <a:pt x="1739" y="11"/>
                  </a:lnTo>
                  <a:lnTo>
                    <a:pt x="1709" y="5"/>
                  </a:lnTo>
                  <a:lnTo>
                    <a:pt x="1679" y="2"/>
                  </a:lnTo>
                  <a:lnTo>
                    <a:pt x="1649" y="0"/>
                  </a:lnTo>
                  <a:lnTo>
                    <a:pt x="1619" y="0"/>
                  </a:lnTo>
                  <a:lnTo>
                    <a:pt x="1591" y="0"/>
                  </a:lnTo>
                  <a:lnTo>
                    <a:pt x="1563" y="2"/>
                  </a:lnTo>
                  <a:lnTo>
                    <a:pt x="1536" y="4"/>
                  </a:lnTo>
                  <a:lnTo>
                    <a:pt x="1509" y="9"/>
                  </a:lnTo>
                  <a:lnTo>
                    <a:pt x="1483" y="14"/>
                  </a:lnTo>
                  <a:lnTo>
                    <a:pt x="1456" y="20"/>
                  </a:lnTo>
                  <a:lnTo>
                    <a:pt x="1430" y="27"/>
                  </a:lnTo>
                  <a:lnTo>
                    <a:pt x="1404" y="35"/>
                  </a:lnTo>
                  <a:lnTo>
                    <a:pt x="1380" y="45"/>
                  </a:lnTo>
                  <a:lnTo>
                    <a:pt x="1356" y="55"/>
                  </a:lnTo>
                  <a:lnTo>
                    <a:pt x="1331" y="66"/>
                  </a:lnTo>
                  <a:lnTo>
                    <a:pt x="1308" y="78"/>
                  </a:lnTo>
                  <a:lnTo>
                    <a:pt x="1286" y="92"/>
                  </a:lnTo>
                  <a:lnTo>
                    <a:pt x="1264" y="106"/>
                  </a:lnTo>
                  <a:lnTo>
                    <a:pt x="1242" y="120"/>
                  </a:lnTo>
                  <a:lnTo>
                    <a:pt x="1221" y="136"/>
                  </a:lnTo>
                  <a:lnTo>
                    <a:pt x="1201" y="152"/>
                  </a:lnTo>
                  <a:lnTo>
                    <a:pt x="1181" y="170"/>
                  </a:lnTo>
                  <a:lnTo>
                    <a:pt x="1162" y="188"/>
                  </a:lnTo>
                  <a:lnTo>
                    <a:pt x="1145" y="206"/>
                  </a:lnTo>
                  <a:lnTo>
                    <a:pt x="1127" y="226"/>
                  </a:lnTo>
                  <a:lnTo>
                    <a:pt x="1111" y="246"/>
                  </a:lnTo>
                  <a:lnTo>
                    <a:pt x="1094" y="267"/>
                  </a:lnTo>
                  <a:lnTo>
                    <a:pt x="1080" y="288"/>
                  </a:lnTo>
                  <a:lnTo>
                    <a:pt x="1065" y="310"/>
                  </a:lnTo>
                  <a:lnTo>
                    <a:pt x="1052" y="332"/>
                  </a:lnTo>
                  <a:lnTo>
                    <a:pt x="1040" y="355"/>
                  </a:lnTo>
                  <a:lnTo>
                    <a:pt x="1028" y="380"/>
                  </a:lnTo>
                  <a:lnTo>
                    <a:pt x="1018" y="404"/>
                  </a:lnTo>
                  <a:lnTo>
                    <a:pt x="1008" y="428"/>
                  </a:lnTo>
                  <a:lnTo>
                    <a:pt x="999" y="454"/>
                  </a:lnTo>
                  <a:lnTo>
                    <a:pt x="991" y="479"/>
                  </a:lnTo>
                  <a:lnTo>
                    <a:pt x="970" y="468"/>
                  </a:lnTo>
                  <a:lnTo>
                    <a:pt x="948" y="458"/>
                  </a:lnTo>
                  <a:lnTo>
                    <a:pt x="926" y="450"/>
                  </a:lnTo>
                  <a:lnTo>
                    <a:pt x="903" y="443"/>
                  </a:lnTo>
                  <a:lnTo>
                    <a:pt x="880" y="437"/>
                  </a:lnTo>
                  <a:lnTo>
                    <a:pt x="855" y="433"/>
                  </a:lnTo>
                  <a:lnTo>
                    <a:pt x="831" y="430"/>
                  </a:lnTo>
                  <a:lnTo>
                    <a:pt x="806" y="429"/>
                  </a:lnTo>
                  <a:lnTo>
                    <a:pt x="786" y="429"/>
                  </a:lnTo>
                  <a:lnTo>
                    <a:pt x="766" y="432"/>
                  </a:lnTo>
                  <a:lnTo>
                    <a:pt x="747" y="434"/>
                  </a:lnTo>
                  <a:lnTo>
                    <a:pt x="728" y="437"/>
                  </a:lnTo>
                  <a:lnTo>
                    <a:pt x="710" y="441"/>
                  </a:lnTo>
                  <a:lnTo>
                    <a:pt x="692" y="446"/>
                  </a:lnTo>
                  <a:lnTo>
                    <a:pt x="674" y="452"/>
                  </a:lnTo>
                  <a:lnTo>
                    <a:pt x="657" y="459"/>
                  </a:lnTo>
                  <a:lnTo>
                    <a:pt x="640" y="467"/>
                  </a:lnTo>
                  <a:lnTo>
                    <a:pt x="623" y="476"/>
                  </a:lnTo>
                  <a:lnTo>
                    <a:pt x="608" y="485"/>
                  </a:lnTo>
                  <a:lnTo>
                    <a:pt x="593" y="494"/>
                  </a:lnTo>
                  <a:lnTo>
                    <a:pt x="577" y="504"/>
                  </a:lnTo>
                  <a:lnTo>
                    <a:pt x="563" y="517"/>
                  </a:lnTo>
                  <a:lnTo>
                    <a:pt x="549" y="529"/>
                  </a:lnTo>
                  <a:lnTo>
                    <a:pt x="536" y="541"/>
                  </a:lnTo>
                  <a:lnTo>
                    <a:pt x="523" y="554"/>
                  </a:lnTo>
                  <a:lnTo>
                    <a:pt x="511" y="568"/>
                  </a:lnTo>
                  <a:lnTo>
                    <a:pt x="500" y="583"/>
                  </a:lnTo>
                  <a:lnTo>
                    <a:pt x="489" y="597"/>
                  </a:lnTo>
                  <a:lnTo>
                    <a:pt x="479" y="613"/>
                  </a:lnTo>
                  <a:lnTo>
                    <a:pt x="470" y="629"/>
                  </a:lnTo>
                  <a:lnTo>
                    <a:pt x="461" y="645"/>
                  </a:lnTo>
                  <a:lnTo>
                    <a:pt x="455" y="662"/>
                  </a:lnTo>
                  <a:lnTo>
                    <a:pt x="447" y="679"/>
                  </a:lnTo>
                  <a:lnTo>
                    <a:pt x="441" y="696"/>
                  </a:lnTo>
                  <a:lnTo>
                    <a:pt x="436" y="715"/>
                  </a:lnTo>
                  <a:lnTo>
                    <a:pt x="431" y="734"/>
                  </a:lnTo>
                  <a:lnTo>
                    <a:pt x="428" y="753"/>
                  </a:lnTo>
                  <a:lnTo>
                    <a:pt x="426" y="772"/>
                  </a:lnTo>
                  <a:lnTo>
                    <a:pt x="425" y="790"/>
                  </a:lnTo>
                  <a:lnTo>
                    <a:pt x="424" y="810"/>
                  </a:lnTo>
                  <a:lnTo>
                    <a:pt x="425" y="828"/>
                  </a:lnTo>
                  <a:lnTo>
                    <a:pt x="426" y="844"/>
                  </a:lnTo>
                  <a:lnTo>
                    <a:pt x="428" y="862"/>
                  </a:lnTo>
                  <a:lnTo>
                    <a:pt x="431" y="879"/>
                  </a:lnTo>
                  <a:lnTo>
                    <a:pt x="418" y="876"/>
                  </a:lnTo>
                  <a:lnTo>
                    <a:pt x="406" y="875"/>
                  </a:lnTo>
                  <a:lnTo>
                    <a:pt x="394" y="873"/>
                  </a:lnTo>
                  <a:lnTo>
                    <a:pt x="381" y="873"/>
                  </a:lnTo>
                  <a:lnTo>
                    <a:pt x="361" y="873"/>
                  </a:lnTo>
                  <a:lnTo>
                    <a:pt x="342" y="875"/>
                  </a:lnTo>
                  <a:lnTo>
                    <a:pt x="322" y="878"/>
                  </a:lnTo>
                  <a:lnTo>
                    <a:pt x="303" y="881"/>
                  </a:lnTo>
                  <a:lnTo>
                    <a:pt x="286" y="885"/>
                  </a:lnTo>
                  <a:lnTo>
                    <a:pt x="267" y="891"/>
                  </a:lnTo>
                  <a:lnTo>
                    <a:pt x="249" y="896"/>
                  </a:lnTo>
                  <a:lnTo>
                    <a:pt x="233" y="903"/>
                  </a:lnTo>
                  <a:lnTo>
                    <a:pt x="215" y="911"/>
                  </a:lnTo>
                  <a:lnTo>
                    <a:pt x="198" y="919"/>
                  </a:lnTo>
                  <a:lnTo>
                    <a:pt x="183" y="928"/>
                  </a:lnTo>
                  <a:lnTo>
                    <a:pt x="167" y="938"/>
                  </a:lnTo>
                  <a:lnTo>
                    <a:pt x="152" y="949"/>
                  </a:lnTo>
                  <a:lnTo>
                    <a:pt x="138" y="960"/>
                  </a:lnTo>
                  <a:lnTo>
                    <a:pt x="124" y="972"/>
                  </a:lnTo>
                  <a:lnTo>
                    <a:pt x="111" y="985"/>
                  </a:lnTo>
                  <a:lnTo>
                    <a:pt x="98" y="998"/>
                  </a:lnTo>
                  <a:lnTo>
                    <a:pt x="87" y="1012"/>
                  </a:lnTo>
                  <a:lnTo>
                    <a:pt x="75" y="1027"/>
                  </a:lnTo>
                  <a:lnTo>
                    <a:pt x="65" y="1041"/>
                  </a:lnTo>
                  <a:lnTo>
                    <a:pt x="55" y="1056"/>
                  </a:lnTo>
                  <a:lnTo>
                    <a:pt x="45" y="1073"/>
                  </a:lnTo>
                  <a:lnTo>
                    <a:pt x="37" y="1089"/>
                  </a:lnTo>
                  <a:lnTo>
                    <a:pt x="29" y="1106"/>
                  </a:lnTo>
                  <a:lnTo>
                    <a:pt x="23" y="1124"/>
                  </a:lnTo>
                  <a:lnTo>
                    <a:pt x="16" y="1141"/>
                  </a:lnTo>
                  <a:lnTo>
                    <a:pt x="12" y="1159"/>
                  </a:lnTo>
                  <a:lnTo>
                    <a:pt x="7" y="1178"/>
                  </a:lnTo>
                  <a:lnTo>
                    <a:pt x="4" y="1197"/>
                  </a:lnTo>
                  <a:lnTo>
                    <a:pt x="1" y="1215"/>
                  </a:lnTo>
                  <a:lnTo>
                    <a:pt x="0" y="1235"/>
                  </a:lnTo>
                  <a:lnTo>
                    <a:pt x="0" y="1254"/>
                  </a:lnTo>
                  <a:lnTo>
                    <a:pt x="0" y="1274"/>
                  </a:lnTo>
                  <a:lnTo>
                    <a:pt x="1" y="1294"/>
                  </a:lnTo>
                  <a:lnTo>
                    <a:pt x="4" y="1312"/>
                  </a:lnTo>
                  <a:lnTo>
                    <a:pt x="7" y="1331"/>
                  </a:lnTo>
                  <a:lnTo>
                    <a:pt x="12" y="1350"/>
                  </a:lnTo>
                  <a:lnTo>
                    <a:pt x="16" y="1368"/>
                  </a:lnTo>
                  <a:lnTo>
                    <a:pt x="23" y="1385"/>
                  </a:lnTo>
                  <a:lnTo>
                    <a:pt x="29" y="1403"/>
                  </a:lnTo>
                  <a:lnTo>
                    <a:pt x="37" y="1420"/>
                  </a:lnTo>
                  <a:lnTo>
                    <a:pt x="45" y="1436"/>
                  </a:lnTo>
                  <a:lnTo>
                    <a:pt x="55" y="1452"/>
                  </a:lnTo>
                  <a:lnTo>
                    <a:pt x="65" y="1467"/>
                  </a:lnTo>
                  <a:lnTo>
                    <a:pt x="75" y="1482"/>
                  </a:lnTo>
                  <a:lnTo>
                    <a:pt x="87" y="1497"/>
                  </a:lnTo>
                  <a:lnTo>
                    <a:pt x="98" y="1511"/>
                  </a:lnTo>
                  <a:lnTo>
                    <a:pt x="111" y="1524"/>
                  </a:lnTo>
                  <a:lnTo>
                    <a:pt x="124" y="1537"/>
                  </a:lnTo>
                  <a:lnTo>
                    <a:pt x="138" y="1549"/>
                  </a:lnTo>
                  <a:lnTo>
                    <a:pt x="152" y="1560"/>
                  </a:lnTo>
                  <a:lnTo>
                    <a:pt x="167" y="1571"/>
                  </a:lnTo>
                  <a:lnTo>
                    <a:pt x="183" y="1581"/>
                  </a:lnTo>
                  <a:lnTo>
                    <a:pt x="198" y="1590"/>
                  </a:lnTo>
                  <a:lnTo>
                    <a:pt x="215" y="1598"/>
                  </a:lnTo>
                  <a:lnTo>
                    <a:pt x="233" y="1606"/>
                  </a:lnTo>
                  <a:lnTo>
                    <a:pt x="249" y="1613"/>
                  </a:lnTo>
                  <a:lnTo>
                    <a:pt x="267" y="1618"/>
                  </a:lnTo>
                  <a:lnTo>
                    <a:pt x="286" y="1624"/>
                  </a:lnTo>
                  <a:lnTo>
                    <a:pt x="303" y="1628"/>
                  </a:lnTo>
                  <a:lnTo>
                    <a:pt x="322" y="1632"/>
                  </a:lnTo>
                  <a:lnTo>
                    <a:pt x="342" y="1634"/>
                  </a:lnTo>
                  <a:lnTo>
                    <a:pt x="361" y="1635"/>
                  </a:lnTo>
                  <a:lnTo>
                    <a:pt x="381" y="1636"/>
                  </a:lnTo>
                  <a:lnTo>
                    <a:pt x="407" y="1635"/>
                  </a:lnTo>
                  <a:lnTo>
                    <a:pt x="434" y="1632"/>
                  </a:lnTo>
                  <a:lnTo>
                    <a:pt x="459" y="1627"/>
                  </a:lnTo>
                  <a:lnTo>
                    <a:pt x="484" y="1620"/>
                  </a:lnTo>
                  <a:lnTo>
                    <a:pt x="509" y="1613"/>
                  </a:lnTo>
                  <a:lnTo>
                    <a:pt x="533" y="1603"/>
                  </a:lnTo>
                  <a:lnTo>
                    <a:pt x="555" y="1592"/>
                  </a:lnTo>
                  <a:lnTo>
                    <a:pt x="577" y="1580"/>
                  </a:lnTo>
                  <a:lnTo>
                    <a:pt x="623" y="1608"/>
                  </a:lnTo>
                  <a:lnTo>
                    <a:pt x="672" y="1635"/>
                  </a:lnTo>
                  <a:lnTo>
                    <a:pt x="724" y="1658"/>
                  </a:lnTo>
                  <a:lnTo>
                    <a:pt x="778" y="1680"/>
                  </a:lnTo>
                  <a:lnTo>
                    <a:pt x="834" y="1700"/>
                  </a:lnTo>
                  <a:lnTo>
                    <a:pt x="893" y="1717"/>
                  </a:lnTo>
                  <a:lnTo>
                    <a:pt x="954" y="1732"/>
                  </a:lnTo>
                  <a:lnTo>
                    <a:pt x="1014" y="1745"/>
                  </a:lnTo>
                  <a:lnTo>
                    <a:pt x="1077" y="1756"/>
                  </a:lnTo>
                  <a:lnTo>
                    <a:pt x="1140" y="1765"/>
                  </a:lnTo>
                  <a:lnTo>
                    <a:pt x="1204" y="1772"/>
                  </a:lnTo>
                  <a:lnTo>
                    <a:pt x="1267" y="1777"/>
                  </a:lnTo>
                  <a:lnTo>
                    <a:pt x="1331" y="1781"/>
                  </a:lnTo>
                  <a:lnTo>
                    <a:pt x="1395" y="1783"/>
                  </a:lnTo>
                  <a:lnTo>
                    <a:pt x="1458" y="1783"/>
                  </a:lnTo>
                  <a:lnTo>
                    <a:pt x="1520" y="1781"/>
                  </a:lnTo>
                  <a:lnTo>
                    <a:pt x="1581" y="1777"/>
                  </a:lnTo>
                  <a:lnTo>
                    <a:pt x="1641" y="1773"/>
                  </a:lnTo>
                  <a:lnTo>
                    <a:pt x="1698" y="1767"/>
                  </a:lnTo>
                  <a:lnTo>
                    <a:pt x="1753" y="1760"/>
                  </a:lnTo>
                  <a:lnTo>
                    <a:pt x="1806" y="1751"/>
                  </a:lnTo>
                  <a:lnTo>
                    <a:pt x="1857" y="1741"/>
                  </a:lnTo>
                  <a:lnTo>
                    <a:pt x="1905" y="1730"/>
                  </a:lnTo>
                  <a:lnTo>
                    <a:pt x="1950" y="1717"/>
                  </a:lnTo>
                  <a:lnTo>
                    <a:pt x="1991" y="1703"/>
                  </a:lnTo>
                  <a:lnTo>
                    <a:pt x="2028" y="1689"/>
                  </a:lnTo>
                  <a:lnTo>
                    <a:pt x="2061" y="1673"/>
                  </a:lnTo>
                  <a:lnTo>
                    <a:pt x="2090" y="1656"/>
                  </a:lnTo>
                  <a:lnTo>
                    <a:pt x="2114" y="1639"/>
                  </a:lnTo>
                  <a:lnTo>
                    <a:pt x="2134" y="1620"/>
                  </a:lnTo>
                  <a:lnTo>
                    <a:pt x="2149" y="1602"/>
                  </a:lnTo>
                  <a:lnTo>
                    <a:pt x="2157" y="1582"/>
                  </a:lnTo>
                  <a:lnTo>
                    <a:pt x="2186" y="1588"/>
                  </a:lnTo>
                  <a:lnTo>
                    <a:pt x="2216" y="1593"/>
                  </a:lnTo>
                  <a:lnTo>
                    <a:pt x="2247" y="1596"/>
                  </a:lnTo>
                  <a:lnTo>
                    <a:pt x="2278" y="1597"/>
                  </a:lnTo>
                  <a:lnTo>
                    <a:pt x="2304" y="1596"/>
                  </a:lnTo>
                  <a:lnTo>
                    <a:pt x="2331" y="1594"/>
                  </a:lnTo>
                  <a:lnTo>
                    <a:pt x="2357" y="1591"/>
                  </a:lnTo>
                  <a:lnTo>
                    <a:pt x="2383" y="1586"/>
                  </a:lnTo>
                  <a:lnTo>
                    <a:pt x="2408" y="1581"/>
                  </a:lnTo>
                  <a:lnTo>
                    <a:pt x="2432" y="1574"/>
                  </a:lnTo>
                  <a:lnTo>
                    <a:pt x="2457" y="1565"/>
                  </a:lnTo>
                  <a:lnTo>
                    <a:pt x="2481" y="1556"/>
                  </a:lnTo>
                  <a:lnTo>
                    <a:pt x="2504" y="1545"/>
                  </a:lnTo>
                  <a:lnTo>
                    <a:pt x="2526" y="1534"/>
                  </a:lnTo>
                  <a:lnTo>
                    <a:pt x="2548" y="1521"/>
                  </a:lnTo>
                  <a:lnTo>
                    <a:pt x="2569" y="1508"/>
                  </a:lnTo>
                  <a:lnTo>
                    <a:pt x="2589" y="1494"/>
                  </a:lnTo>
                  <a:lnTo>
                    <a:pt x="2609" y="1478"/>
                  </a:lnTo>
                  <a:lnTo>
                    <a:pt x="2628" y="1462"/>
                  </a:lnTo>
                  <a:lnTo>
                    <a:pt x="2647" y="1444"/>
                  </a:lnTo>
                  <a:lnTo>
                    <a:pt x="2663" y="1426"/>
                  </a:lnTo>
                  <a:lnTo>
                    <a:pt x="2680" y="1407"/>
                  </a:lnTo>
                  <a:lnTo>
                    <a:pt x="2695" y="1388"/>
                  </a:lnTo>
                  <a:lnTo>
                    <a:pt x="2711" y="1368"/>
                  </a:lnTo>
                  <a:lnTo>
                    <a:pt x="2724" y="1346"/>
                  </a:lnTo>
                  <a:lnTo>
                    <a:pt x="2736" y="1325"/>
                  </a:lnTo>
                  <a:lnTo>
                    <a:pt x="2748" y="1301"/>
                  </a:lnTo>
                  <a:lnTo>
                    <a:pt x="2758" y="1278"/>
                  </a:lnTo>
                  <a:lnTo>
                    <a:pt x="2768" y="1255"/>
                  </a:lnTo>
                  <a:lnTo>
                    <a:pt x="2776" y="1231"/>
                  </a:lnTo>
                  <a:lnTo>
                    <a:pt x="2783" y="1207"/>
                  </a:lnTo>
                  <a:lnTo>
                    <a:pt x="2789" y="1181"/>
                  </a:lnTo>
                  <a:lnTo>
                    <a:pt x="2794" y="1156"/>
                  </a:lnTo>
                  <a:lnTo>
                    <a:pt x="2797" y="1129"/>
                  </a:lnTo>
                  <a:lnTo>
                    <a:pt x="2799" y="1103"/>
                  </a:lnTo>
                  <a:lnTo>
                    <a:pt x="2799" y="1076"/>
                  </a:lnTo>
                  <a:lnTo>
                    <a:pt x="2799" y="1049"/>
                  </a:lnTo>
                  <a:lnTo>
                    <a:pt x="2797" y="1022"/>
                  </a:lnTo>
                  <a:lnTo>
                    <a:pt x="2794" y="997"/>
                  </a:lnTo>
                  <a:lnTo>
                    <a:pt x="2789" y="971"/>
                  </a:lnTo>
                  <a:lnTo>
                    <a:pt x="2783" y="946"/>
                  </a:lnTo>
                  <a:lnTo>
                    <a:pt x="2776" y="921"/>
                  </a:lnTo>
                  <a:lnTo>
                    <a:pt x="2768" y="896"/>
                  </a:lnTo>
                  <a:lnTo>
                    <a:pt x="2758" y="873"/>
                  </a:lnTo>
                  <a:lnTo>
                    <a:pt x="2748" y="850"/>
                  </a:lnTo>
                  <a:lnTo>
                    <a:pt x="2736" y="828"/>
                  </a:lnTo>
                  <a:lnTo>
                    <a:pt x="2724" y="806"/>
                  </a:lnTo>
                  <a:lnTo>
                    <a:pt x="2711" y="785"/>
                  </a:lnTo>
                  <a:lnTo>
                    <a:pt x="2695" y="764"/>
                  </a:lnTo>
                  <a:lnTo>
                    <a:pt x="2680" y="744"/>
                  </a:lnTo>
                  <a:lnTo>
                    <a:pt x="2663" y="725"/>
                  </a:lnTo>
                  <a:lnTo>
                    <a:pt x="2647" y="708"/>
                  </a:lnTo>
                  <a:lnTo>
                    <a:pt x="2628" y="690"/>
                  </a:lnTo>
                  <a:lnTo>
                    <a:pt x="2609" y="673"/>
                  </a:lnTo>
                  <a:lnTo>
                    <a:pt x="2589" y="658"/>
                  </a:lnTo>
                  <a:lnTo>
                    <a:pt x="2569" y="643"/>
                  </a:lnTo>
                  <a:lnTo>
                    <a:pt x="2548" y="630"/>
                  </a:lnTo>
                  <a:lnTo>
                    <a:pt x="2526" y="617"/>
                  </a:lnTo>
                  <a:lnTo>
                    <a:pt x="2504" y="606"/>
                  </a:lnTo>
                  <a:lnTo>
                    <a:pt x="2481" y="596"/>
                  </a:lnTo>
                  <a:lnTo>
                    <a:pt x="2457" y="586"/>
                  </a:lnTo>
                  <a:lnTo>
                    <a:pt x="2432" y="578"/>
                  </a:lnTo>
                  <a:lnTo>
                    <a:pt x="2408" y="571"/>
                  </a:lnTo>
                  <a:lnTo>
                    <a:pt x="2383" y="565"/>
                  </a:lnTo>
                  <a:lnTo>
                    <a:pt x="2357" y="561"/>
                  </a:lnTo>
                  <a:lnTo>
                    <a:pt x="2331" y="557"/>
                  </a:lnTo>
                  <a:lnTo>
                    <a:pt x="2304" y="555"/>
                  </a:lnTo>
                  <a:lnTo>
                    <a:pt x="2278" y="554"/>
                  </a:lnTo>
                  <a:close/>
                </a:path>
              </a:pathLst>
            </a:custGeom>
            <a:solidFill>
              <a:srgbClr val="C8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291">
              <a:extLst>
                <a:ext uri="{FF2B5EF4-FFF2-40B4-BE49-F238E27FC236}">
                  <a16:creationId xmlns:a16="http://schemas.microsoft.com/office/drawing/2014/main" id="{1FBA9D86-063D-5EB5-19D9-115F59BD8C0E}"/>
                </a:ext>
              </a:extLst>
            </p:cNvPr>
            <p:cNvSpPr>
              <a:spLocks/>
            </p:cNvSpPr>
            <p:nvPr/>
          </p:nvSpPr>
          <p:spPr bwMode="auto">
            <a:xfrm>
              <a:off x="11818811" y="2686074"/>
              <a:ext cx="546308" cy="348576"/>
            </a:xfrm>
            <a:custGeom>
              <a:avLst/>
              <a:gdLst>
                <a:gd name="T0" fmla="*/ 1080 w 1339"/>
                <a:gd name="T1" fmla="*/ 253 h 852"/>
                <a:gd name="T2" fmla="*/ 1064 w 1339"/>
                <a:gd name="T3" fmla="*/ 199 h 852"/>
                <a:gd name="T4" fmla="*/ 1040 w 1339"/>
                <a:gd name="T5" fmla="*/ 149 h 852"/>
                <a:gd name="T6" fmla="*/ 1008 w 1339"/>
                <a:gd name="T7" fmla="*/ 106 h 852"/>
                <a:gd name="T8" fmla="*/ 968 w 1339"/>
                <a:gd name="T9" fmla="*/ 69 h 852"/>
                <a:gd name="T10" fmla="*/ 923 w 1339"/>
                <a:gd name="T11" fmla="*/ 38 h 852"/>
                <a:gd name="T12" fmla="*/ 872 w 1339"/>
                <a:gd name="T13" fmla="*/ 16 h 852"/>
                <a:gd name="T14" fmla="*/ 818 w 1339"/>
                <a:gd name="T15" fmla="*/ 3 h 852"/>
                <a:gd name="T16" fmla="*/ 762 w 1339"/>
                <a:gd name="T17" fmla="*/ 0 h 852"/>
                <a:gd name="T18" fmla="*/ 697 w 1339"/>
                <a:gd name="T19" fmla="*/ 10 h 852"/>
                <a:gd name="T20" fmla="*/ 605 w 1339"/>
                <a:gd name="T21" fmla="*/ 51 h 852"/>
                <a:gd name="T22" fmla="*/ 531 w 1339"/>
                <a:gd name="T23" fmla="*/ 118 h 852"/>
                <a:gd name="T24" fmla="*/ 482 w 1339"/>
                <a:gd name="T25" fmla="*/ 205 h 852"/>
                <a:gd name="T26" fmla="*/ 444 w 1339"/>
                <a:gd name="T27" fmla="*/ 215 h 852"/>
                <a:gd name="T28" fmla="*/ 397 w 1339"/>
                <a:gd name="T29" fmla="*/ 207 h 852"/>
                <a:gd name="T30" fmla="*/ 331 w 1339"/>
                <a:gd name="T31" fmla="*/ 214 h 852"/>
                <a:gd name="T32" fmla="*/ 269 w 1339"/>
                <a:gd name="T33" fmla="*/ 247 h 852"/>
                <a:gd name="T34" fmla="*/ 225 w 1339"/>
                <a:gd name="T35" fmla="*/ 302 h 852"/>
                <a:gd name="T36" fmla="*/ 204 w 1339"/>
                <a:gd name="T37" fmla="*/ 369 h 852"/>
                <a:gd name="T38" fmla="*/ 194 w 1339"/>
                <a:gd name="T39" fmla="*/ 419 h 852"/>
                <a:gd name="T40" fmla="*/ 128 w 1339"/>
                <a:gd name="T41" fmla="*/ 426 h 852"/>
                <a:gd name="T42" fmla="*/ 66 w 1339"/>
                <a:gd name="T43" fmla="*/ 459 h 852"/>
                <a:gd name="T44" fmla="*/ 22 w 1339"/>
                <a:gd name="T45" fmla="*/ 513 h 852"/>
                <a:gd name="T46" fmla="*/ 1 w 1339"/>
                <a:gd name="T47" fmla="*/ 582 h 852"/>
                <a:gd name="T48" fmla="*/ 8 w 1339"/>
                <a:gd name="T49" fmla="*/ 655 h 852"/>
                <a:gd name="T50" fmla="*/ 42 w 1339"/>
                <a:gd name="T51" fmla="*/ 717 h 852"/>
                <a:gd name="T52" fmla="*/ 96 w 1339"/>
                <a:gd name="T53" fmla="*/ 761 h 852"/>
                <a:gd name="T54" fmla="*/ 164 w 1339"/>
                <a:gd name="T55" fmla="*/ 782 h 852"/>
                <a:gd name="T56" fmla="*/ 221 w 1339"/>
                <a:gd name="T57" fmla="*/ 778 h 852"/>
                <a:gd name="T58" fmla="*/ 266 w 1339"/>
                <a:gd name="T59" fmla="*/ 762 h 852"/>
                <a:gd name="T60" fmla="*/ 346 w 1339"/>
                <a:gd name="T61" fmla="*/ 794 h 852"/>
                <a:gd name="T62" fmla="*/ 456 w 1339"/>
                <a:gd name="T63" fmla="*/ 828 h 852"/>
                <a:gd name="T64" fmla="*/ 576 w 1339"/>
                <a:gd name="T65" fmla="*/ 848 h 852"/>
                <a:gd name="T66" fmla="*/ 698 w 1339"/>
                <a:gd name="T67" fmla="*/ 852 h 852"/>
                <a:gd name="T68" fmla="*/ 812 w 1339"/>
                <a:gd name="T69" fmla="*/ 846 h 852"/>
                <a:gd name="T70" fmla="*/ 912 w 1339"/>
                <a:gd name="T71" fmla="*/ 827 h 852"/>
                <a:gd name="T72" fmla="*/ 986 w 1339"/>
                <a:gd name="T73" fmla="*/ 801 h 852"/>
                <a:gd name="T74" fmla="*/ 1028 w 1339"/>
                <a:gd name="T75" fmla="*/ 766 h 852"/>
                <a:gd name="T76" fmla="*/ 1075 w 1339"/>
                <a:gd name="T77" fmla="*/ 764 h 852"/>
                <a:gd name="T78" fmla="*/ 1127 w 1339"/>
                <a:gd name="T79" fmla="*/ 761 h 852"/>
                <a:gd name="T80" fmla="*/ 1176 w 1339"/>
                <a:gd name="T81" fmla="*/ 749 h 852"/>
                <a:gd name="T82" fmla="*/ 1219 w 1339"/>
                <a:gd name="T83" fmla="*/ 728 h 852"/>
                <a:gd name="T84" fmla="*/ 1258 w 1339"/>
                <a:gd name="T85" fmla="*/ 699 h 852"/>
                <a:gd name="T86" fmla="*/ 1290 w 1339"/>
                <a:gd name="T87" fmla="*/ 664 h 852"/>
                <a:gd name="T88" fmla="*/ 1314 w 1339"/>
                <a:gd name="T89" fmla="*/ 623 h 852"/>
                <a:gd name="T90" fmla="*/ 1332 w 1339"/>
                <a:gd name="T91" fmla="*/ 578 h 852"/>
                <a:gd name="T92" fmla="*/ 1338 w 1339"/>
                <a:gd name="T93" fmla="*/ 528 h 852"/>
                <a:gd name="T94" fmla="*/ 1336 w 1339"/>
                <a:gd name="T95" fmla="*/ 477 h 852"/>
                <a:gd name="T96" fmla="*/ 1324 w 1339"/>
                <a:gd name="T97" fmla="*/ 430 h 852"/>
                <a:gd name="T98" fmla="*/ 1303 w 1339"/>
                <a:gd name="T99" fmla="*/ 385 h 852"/>
                <a:gd name="T100" fmla="*/ 1274 w 1339"/>
                <a:gd name="T101" fmla="*/ 348 h 852"/>
                <a:gd name="T102" fmla="*/ 1239 w 1339"/>
                <a:gd name="T103" fmla="*/ 315 h 852"/>
                <a:gd name="T104" fmla="*/ 1198 w 1339"/>
                <a:gd name="T105" fmla="*/ 290 h 852"/>
                <a:gd name="T106" fmla="*/ 1152 w 1339"/>
                <a:gd name="T107" fmla="*/ 274 h 852"/>
                <a:gd name="T108" fmla="*/ 1103 w 1339"/>
                <a:gd name="T109" fmla="*/ 266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9" h="852">
                  <a:moveTo>
                    <a:pt x="1090" y="266"/>
                  </a:moveTo>
                  <a:lnTo>
                    <a:pt x="1086" y="266"/>
                  </a:lnTo>
                  <a:lnTo>
                    <a:pt x="1083" y="266"/>
                  </a:lnTo>
                  <a:lnTo>
                    <a:pt x="1080" y="253"/>
                  </a:lnTo>
                  <a:lnTo>
                    <a:pt x="1078" y="239"/>
                  </a:lnTo>
                  <a:lnTo>
                    <a:pt x="1073" y="225"/>
                  </a:lnTo>
                  <a:lnTo>
                    <a:pt x="1070" y="212"/>
                  </a:lnTo>
                  <a:lnTo>
                    <a:pt x="1064" y="199"/>
                  </a:lnTo>
                  <a:lnTo>
                    <a:pt x="1059" y="186"/>
                  </a:lnTo>
                  <a:lnTo>
                    <a:pt x="1053" y="173"/>
                  </a:lnTo>
                  <a:lnTo>
                    <a:pt x="1047" y="161"/>
                  </a:lnTo>
                  <a:lnTo>
                    <a:pt x="1040" y="149"/>
                  </a:lnTo>
                  <a:lnTo>
                    <a:pt x="1032" y="138"/>
                  </a:lnTo>
                  <a:lnTo>
                    <a:pt x="1025" y="127"/>
                  </a:lnTo>
                  <a:lnTo>
                    <a:pt x="1017" y="116"/>
                  </a:lnTo>
                  <a:lnTo>
                    <a:pt x="1008" y="106"/>
                  </a:lnTo>
                  <a:lnTo>
                    <a:pt x="999" y="96"/>
                  </a:lnTo>
                  <a:lnTo>
                    <a:pt x="989" y="86"/>
                  </a:lnTo>
                  <a:lnTo>
                    <a:pt x="979" y="77"/>
                  </a:lnTo>
                  <a:lnTo>
                    <a:pt x="968" y="69"/>
                  </a:lnTo>
                  <a:lnTo>
                    <a:pt x="957" y="60"/>
                  </a:lnTo>
                  <a:lnTo>
                    <a:pt x="946" y="52"/>
                  </a:lnTo>
                  <a:lnTo>
                    <a:pt x="935" y="45"/>
                  </a:lnTo>
                  <a:lnTo>
                    <a:pt x="923" y="38"/>
                  </a:lnTo>
                  <a:lnTo>
                    <a:pt x="911" y="32"/>
                  </a:lnTo>
                  <a:lnTo>
                    <a:pt x="899" y="26"/>
                  </a:lnTo>
                  <a:lnTo>
                    <a:pt x="885" y="21"/>
                  </a:lnTo>
                  <a:lnTo>
                    <a:pt x="872" y="16"/>
                  </a:lnTo>
                  <a:lnTo>
                    <a:pt x="859" y="12"/>
                  </a:lnTo>
                  <a:lnTo>
                    <a:pt x="846" y="9"/>
                  </a:lnTo>
                  <a:lnTo>
                    <a:pt x="832" y="6"/>
                  </a:lnTo>
                  <a:lnTo>
                    <a:pt x="818" y="3"/>
                  </a:lnTo>
                  <a:lnTo>
                    <a:pt x="804" y="1"/>
                  </a:lnTo>
                  <a:lnTo>
                    <a:pt x="789" y="0"/>
                  </a:lnTo>
                  <a:lnTo>
                    <a:pt x="775" y="0"/>
                  </a:lnTo>
                  <a:lnTo>
                    <a:pt x="762" y="0"/>
                  </a:lnTo>
                  <a:lnTo>
                    <a:pt x="748" y="1"/>
                  </a:lnTo>
                  <a:lnTo>
                    <a:pt x="735" y="2"/>
                  </a:lnTo>
                  <a:lnTo>
                    <a:pt x="722" y="5"/>
                  </a:lnTo>
                  <a:lnTo>
                    <a:pt x="697" y="10"/>
                  </a:lnTo>
                  <a:lnTo>
                    <a:pt x="672" y="18"/>
                  </a:lnTo>
                  <a:lnTo>
                    <a:pt x="649" y="27"/>
                  </a:lnTo>
                  <a:lnTo>
                    <a:pt x="626" y="38"/>
                  </a:lnTo>
                  <a:lnTo>
                    <a:pt x="605" y="51"/>
                  </a:lnTo>
                  <a:lnTo>
                    <a:pt x="584" y="65"/>
                  </a:lnTo>
                  <a:lnTo>
                    <a:pt x="565" y="82"/>
                  </a:lnTo>
                  <a:lnTo>
                    <a:pt x="547" y="100"/>
                  </a:lnTo>
                  <a:lnTo>
                    <a:pt x="531" y="118"/>
                  </a:lnTo>
                  <a:lnTo>
                    <a:pt x="516" y="138"/>
                  </a:lnTo>
                  <a:lnTo>
                    <a:pt x="503" y="159"/>
                  </a:lnTo>
                  <a:lnTo>
                    <a:pt x="492" y="182"/>
                  </a:lnTo>
                  <a:lnTo>
                    <a:pt x="482" y="205"/>
                  </a:lnTo>
                  <a:lnTo>
                    <a:pt x="475" y="230"/>
                  </a:lnTo>
                  <a:lnTo>
                    <a:pt x="465" y="224"/>
                  </a:lnTo>
                  <a:lnTo>
                    <a:pt x="454" y="220"/>
                  </a:lnTo>
                  <a:lnTo>
                    <a:pt x="444" y="215"/>
                  </a:lnTo>
                  <a:lnTo>
                    <a:pt x="433" y="212"/>
                  </a:lnTo>
                  <a:lnTo>
                    <a:pt x="422" y="210"/>
                  </a:lnTo>
                  <a:lnTo>
                    <a:pt x="409" y="208"/>
                  </a:lnTo>
                  <a:lnTo>
                    <a:pt x="397" y="207"/>
                  </a:lnTo>
                  <a:lnTo>
                    <a:pt x="385" y="205"/>
                  </a:lnTo>
                  <a:lnTo>
                    <a:pt x="367" y="207"/>
                  </a:lnTo>
                  <a:lnTo>
                    <a:pt x="349" y="210"/>
                  </a:lnTo>
                  <a:lnTo>
                    <a:pt x="331" y="214"/>
                  </a:lnTo>
                  <a:lnTo>
                    <a:pt x="314" y="220"/>
                  </a:lnTo>
                  <a:lnTo>
                    <a:pt x="299" y="228"/>
                  </a:lnTo>
                  <a:lnTo>
                    <a:pt x="283" y="236"/>
                  </a:lnTo>
                  <a:lnTo>
                    <a:pt x="269" y="247"/>
                  </a:lnTo>
                  <a:lnTo>
                    <a:pt x="257" y="260"/>
                  </a:lnTo>
                  <a:lnTo>
                    <a:pt x="245" y="272"/>
                  </a:lnTo>
                  <a:lnTo>
                    <a:pt x="235" y="286"/>
                  </a:lnTo>
                  <a:lnTo>
                    <a:pt x="225" y="302"/>
                  </a:lnTo>
                  <a:lnTo>
                    <a:pt x="217" y="317"/>
                  </a:lnTo>
                  <a:lnTo>
                    <a:pt x="212" y="334"/>
                  </a:lnTo>
                  <a:lnTo>
                    <a:pt x="207" y="351"/>
                  </a:lnTo>
                  <a:lnTo>
                    <a:pt x="204" y="369"/>
                  </a:lnTo>
                  <a:lnTo>
                    <a:pt x="203" y="388"/>
                  </a:lnTo>
                  <a:lnTo>
                    <a:pt x="204" y="404"/>
                  </a:lnTo>
                  <a:lnTo>
                    <a:pt x="206" y="421"/>
                  </a:lnTo>
                  <a:lnTo>
                    <a:pt x="194" y="419"/>
                  </a:lnTo>
                  <a:lnTo>
                    <a:pt x="183" y="419"/>
                  </a:lnTo>
                  <a:lnTo>
                    <a:pt x="164" y="419"/>
                  </a:lnTo>
                  <a:lnTo>
                    <a:pt x="145" y="422"/>
                  </a:lnTo>
                  <a:lnTo>
                    <a:pt x="128" y="426"/>
                  </a:lnTo>
                  <a:lnTo>
                    <a:pt x="111" y="433"/>
                  </a:lnTo>
                  <a:lnTo>
                    <a:pt x="96" y="440"/>
                  </a:lnTo>
                  <a:lnTo>
                    <a:pt x="80" y="449"/>
                  </a:lnTo>
                  <a:lnTo>
                    <a:pt x="66" y="459"/>
                  </a:lnTo>
                  <a:lnTo>
                    <a:pt x="54" y="472"/>
                  </a:lnTo>
                  <a:lnTo>
                    <a:pt x="42" y="485"/>
                  </a:lnTo>
                  <a:lnTo>
                    <a:pt x="32" y="498"/>
                  </a:lnTo>
                  <a:lnTo>
                    <a:pt x="22" y="513"/>
                  </a:lnTo>
                  <a:lnTo>
                    <a:pt x="14" y="529"/>
                  </a:lnTo>
                  <a:lnTo>
                    <a:pt x="8" y="547"/>
                  </a:lnTo>
                  <a:lnTo>
                    <a:pt x="4" y="563"/>
                  </a:lnTo>
                  <a:lnTo>
                    <a:pt x="1" y="582"/>
                  </a:lnTo>
                  <a:lnTo>
                    <a:pt x="0" y="601"/>
                  </a:lnTo>
                  <a:lnTo>
                    <a:pt x="1" y="619"/>
                  </a:lnTo>
                  <a:lnTo>
                    <a:pt x="4" y="637"/>
                  </a:lnTo>
                  <a:lnTo>
                    <a:pt x="8" y="655"/>
                  </a:lnTo>
                  <a:lnTo>
                    <a:pt x="14" y="671"/>
                  </a:lnTo>
                  <a:lnTo>
                    <a:pt x="22" y="687"/>
                  </a:lnTo>
                  <a:lnTo>
                    <a:pt x="32" y="702"/>
                  </a:lnTo>
                  <a:lnTo>
                    <a:pt x="42" y="717"/>
                  </a:lnTo>
                  <a:lnTo>
                    <a:pt x="54" y="729"/>
                  </a:lnTo>
                  <a:lnTo>
                    <a:pt x="66" y="741"/>
                  </a:lnTo>
                  <a:lnTo>
                    <a:pt x="80" y="752"/>
                  </a:lnTo>
                  <a:lnTo>
                    <a:pt x="96" y="761"/>
                  </a:lnTo>
                  <a:lnTo>
                    <a:pt x="111" y="769"/>
                  </a:lnTo>
                  <a:lnTo>
                    <a:pt x="128" y="774"/>
                  </a:lnTo>
                  <a:lnTo>
                    <a:pt x="145" y="778"/>
                  </a:lnTo>
                  <a:lnTo>
                    <a:pt x="164" y="782"/>
                  </a:lnTo>
                  <a:lnTo>
                    <a:pt x="183" y="783"/>
                  </a:lnTo>
                  <a:lnTo>
                    <a:pt x="195" y="782"/>
                  </a:lnTo>
                  <a:lnTo>
                    <a:pt x="208" y="781"/>
                  </a:lnTo>
                  <a:lnTo>
                    <a:pt x="221" y="778"/>
                  </a:lnTo>
                  <a:lnTo>
                    <a:pt x="233" y="775"/>
                  </a:lnTo>
                  <a:lnTo>
                    <a:pt x="244" y="772"/>
                  </a:lnTo>
                  <a:lnTo>
                    <a:pt x="255" y="767"/>
                  </a:lnTo>
                  <a:lnTo>
                    <a:pt x="266" y="762"/>
                  </a:lnTo>
                  <a:lnTo>
                    <a:pt x="277" y="755"/>
                  </a:lnTo>
                  <a:lnTo>
                    <a:pt x="299" y="770"/>
                  </a:lnTo>
                  <a:lnTo>
                    <a:pt x="322" y="782"/>
                  </a:lnTo>
                  <a:lnTo>
                    <a:pt x="346" y="794"/>
                  </a:lnTo>
                  <a:lnTo>
                    <a:pt x="373" y="804"/>
                  </a:lnTo>
                  <a:lnTo>
                    <a:pt x="399" y="813"/>
                  </a:lnTo>
                  <a:lnTo>
                    <a:pt x="427" y="821"/>
                  </a:lnTo>
                  <a:lnTo>
                    <a:pt x="456" y="828"/>
                  </a:lnTo>
                  <a:lnTo>
                    <a:pt x="486" y="835"/>
                  </a:lnTo>
                  <a:lnTo>
                    <a:pt x="515" y="840"/>
                  </a:lnTo>
                  <a:lnTo>
                    <a:pt x="545" y="845"/>
                  </a:lnTo>
                  <a:lnTo>
                    <a:pt x="576" y="848"/>
                  </a:lnTo>
                  <a:lnTo>
                    <a:pt x="607" y="850"/>
                  </a:lnTo>
                  <a:lnTo>
                    <a:pt x="637" y="852"/>
                  </a:lnTo>
                  <a:lnTo>
                    <a:pt x="668" y="852"/>
                  </a:lnTo>
                  <a:lnTo>
                    <a:pt x="698" y="852"/>
                  </a:lnTo>
                  <a:lnTo>
                    <a:pt x="727" y="852"/>
                  </a:lnTo>
                  <a:lnTo>
                    <a:pt x="756" y="850"/>
                  </a:lnTo>
                  <a:lnTo>
                    <a:pt x="785" y="848"/>
                  </a:lnTo>
                  <a:lnTo>
                    <a:pt x="812" y="846"/>
                  </a:lnTo>
                  <a:lnTo>
                    <a:pt x="839" y="841"/>
                  </a:lnTo>
                  <a:lnTo>
                    <a:pt x="864" y="838"/>
                  </a:lnTo>
                  <a:lnTo>
                    <a:pt x="889" y="833"/>
                  </a:lnTo>
                  <a:lnTo>
                    <a:pt x="912" y="827"/>
                  </a:lnTo>
                  <a:lnTo>
                    <a:pt x="933" y="821"/>
                  </a:lnTo>
                  <a:lnTo>
                    <a:pt x="953" y="815"/>
                  </a:lnTo>
                  <a:lnTo>
                    <a:pt x="970" y="808"/>
                  </a:lnTo>
                  <a:lnTo>
                    <a:pt x="986" y="801"/>
                  </a:lnTo>
                  <a:lnTo>
                    <a:pt x="1000" y="793"/>
                  </a:lnTo>
                  <a:lnTo>
                    <a:pt x="1011" y="784"/>
                  </a:lnTo>
                  <a:lnTo>
                    <a:pt x="1021" y="775"/>
                  </a:lnTo>
                  <a:lnTo>
                    <a:pt x="1028" y="766"/>
                  </a:lnTo>
                  <a:lnTo>
                    <a:pt x="1032" y="756"/>
                  </a:lnTo>
                  <a:lnTo>
                    <a:pt x="1045" y="760"/>
                  </a:lnTo>
                  <a:lnTo>
                    <a:pt x="1060" y="762"/>
                  </a:lnTo>
                  <a:lnTo>
                    <a:pt x="1075" y="764"/>
                  </a:lnTo>
                  <a:lnTo>
                    <a:pt x="1090" y="764"/>
                  </a:lnTo>
                  <a:lnTo>
                    <a:pt x="1103" y="764"/>
                  </a:lnTo>
                  <a:lnTo>
                    <a:pt x="1115" y="763"/>
                  </a:lnTo>
                  <a:lnTo>
                    <a:pt x="1127" y="761"/>
                  </a:lnTo>
                  <a:lnTo>
                    <a:pt x="1140" y="760"/>
                  </a:lnTo>
                  <a:lnTo>
                    <a:pt x="1152" y="756"/>
                  </a:lnTo>
                  <a:lnTo>
                    <a:pt x="1164" y="753"/>
                  </a:lnTo>
                  <a:lnTo>
                    <a:pt x="1176" y="749"/>
                  </a:lnTo>
                  <a:lnTo>
                    <a:pt x="1187" y="744"/>
                  </a:lnTo>
                  <a:lnTo>
                    <a:pt x="1198" y="740"/>
                  </a:lnTo>
                  <a:lnTo>
                    <a:pt x="1209" y="734"/>
                  </a:lnTo>
                  <a:lnTo>
                    <a:pt x="1219" y="728"/>
                  </a:lnTo>
                  <a:lnTo>
                    <a:pt x="1229" y="722"/>
                  </a:lnTo>
                  <a:lnTo>
                    <a:pt x="1239" y="714"/>
                  </a:lnTo>
                  <a:lnTo>
                    <a:pt x="1249" y="708"/>
                  </a:lnTo>
                  <a:lnTo>
                    <a:pt x="1258" y="699"/>
                  </a:lnTo>
                  <a:lnTo>
                    <a:pt x="1266" y="691"/>
                  </a:lnTo>
                  <a:lnTo>
                    <a:pt x="1274" y="682"/>
                  </a:lnTo>
                  <a:lnTo>
                    <a:pt x="1282" y="674"/>
                  </a:lnTo>
                  <a:lnTo>
                    <a:pt x="1290" y="664"/>
                  </a:lnTo>
                  <a:lnTo>
                    <a:pt x="1296" y="655"/>
                  </a:lnTo>
                  <a:lnTo>
                    <a:pt x="1303" y="644"/>
                  </a:lnTo>
                  <a:lnTo>
                    <a:pt x="1309" y="634"/>
                  </a:lnTo>
                  <a:lnTo>
                    <a:pt x="1314" y="623"/>
                  </a:lnTo>
                  <a:lnTo>
                    <a:pt x="1319" y="612"/>
                  </a:lnTo>
                  <a:lnTo>
                    <a:pt x="1324" y="601"/>
                  </a:lnTo>
                  <a:lnTo>
                    <a:pt x="1328" y="589"/>
                  </a:lnTo>
                  <a:lnTo>
                    <a:pt x="1332" y="578"/>
                  </a:lnTo>
                  <a:lnTo>
                    <a:pt x="1334" y="565"/>
                  </a:lnTo>
                  <a:lnTo>
                    <a:pt x="1336" y="553"/>
                  </a:lnTo>
                  <a:lnTo>
                    <a:pt x="1338" y="540"/>
                  </a:lnTo>
                  <a:lnTo>
                    <a:pt x="1338" y="528"/>
                  </a:lnTo>
                  <a:lnTo>
                    <a:pt x="1339" y="515"/>
                  </a:lnTo>
                  <a:lnTo>
                    <a:pt x="1338" y="502"/>
                  </a:lnTo>
                  <a:lnTo>
                    <a:pt x="1338" y="489"/>
                  </a:lnTo>
                  <a:lnTo>
                    <a:pt x="1336" y="477"/>
                  </a:lnTo>
                  <a:lnTo>
                    <a:pt x="1334" y="465"/>
                  </a:lnTo>
                  <a:lnTo>
                    <a:pt x="1332" y="453"/>
                  </a:lnTo>
                  <a:lnTo>
                    <a:pt x="1328" y="441"/>
                  </a:lnTo>
                  <a:lnTo>
                    <a:pt x="1324" y="430"/>
                  </a:lnTo>
                  <a:lnTo>
                    <a:pt x="1319" y="417"/>
                  </a:lnTo>
                  <a:lnTo>
                    <a:pt x="1314" y="406"/>
                  </a:lnTo>
                  <a:lnTo>
                    <a:pt x="1309" y="396"/>
                  </a:lnTo>
                  <a:lnTo>
                    <a:pt x="1303" y="385"/>
                  </a:lnTo>
                  <a:lnTo>
                    <a:pt x="1296" y="375"/>
                  </a:lnTo>
                  <a:lnTo>
                    <a:pt x="1290" y="366"/>
                  </a:lnTo>
                  <a:lnTo>
                    <a:pt x="1282" y="357"/>
                  </a:lnTo>
                  <a:lnTo>
                    <a:pt x="1274" y="348"/>
                  </a:lnTo>
                  <a:lnTo>
                    <a:pt x="1266" y="339"/>
                  </a:lnTo>
                  <a:lnTo>
                    <a:pt x="1258" y="330"/>
                  </a:lnTo>
                  <a:lnTo>
                    <a:pt x="1249" y="323"/>
                  </a:lnTo>
                  <a:lnTo>
                    <a:pt x="1239" y="315"/>
                  </a:lnTo>
                  <a:lnTo>
                    <a:pt x="1229" y="308"/>
                  </a:lnTo>
                  <a:lnTo>
                    <a:pt x="1219" y="302"/>
                  </a:lnTo>
                  <a:lnTo>
                    <a:pt x="1209" y="296"/>
                  </a:lnTo>
                  <a:lnTo>
                    <a:pt x="1198" y="290"/>
                  </a:lnTo>
                  <a:lnTo>
                    <a:pt x="1187" y="285"/>
                  </a:lnTo>
                  <a:lnTo>
                    <a:pt x="1176" y="281"/>
                  </a:lnTo>
                  <a:lnTo>
                    <a:pt x="1164" y="277"/>
                  </a:lnTo>
                  <a:lnTo>
                    <a:pt x="1152" y="274"/>
                  </a:lnTo>
                  <a:lnTo>
                    <a:pt x="1140" y="271"/>
                  </a:lnTo>
                  <a:lnTo>
                    <a:pt x="1127" y="268"/>
                  </a:lnTo>
                  <a:lnTo>
                    <a:pt x="1115" y="267"/>
                  </a:lnTo>
                  <a:lnTo>
                    <a:pt x="1103" y="266"/>
                  </a:lnTo>
                  <a:lnTo>
                    <a:pt x="1090" y="2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292">
              <a:extLst>
                <a:ext uri="{FF2B5EF4-FFF2-40B4-BE49-F238E27FC236}">
                  <a16:creationId xmlns:a16="http://schemas.microsoft.com/office/drawing/2014/main" id="{3A007468-91E5-C7E7-7F0F-7E1BB7FE4D0F}"/>
                </a:ext>
              </a:extLst>
            </p:cNvPr>
            <p:cNvSpPr>
              <a:spLocks/>
            </p:cNvSpPr>
            <p:nvPr/>
          </p:nvSpPr>
          <p:spPr bwMode="auto">
            <a:xfrm>
              <a:off x="12903272" y="1395728"/>
              <a:ext cx="925461" cy="589115"/>
            </a:xfrm>
            <a:custGeom>
              <a:avLst/>
              <a:gdLst>
                <a:gd name="T0" fmla="*/ 1828 w 2273"/>
                <a:gd name="T1" fmla="*/ 405 h 1447"/>
                <a:gd name="T2" fmla="*/ 1788 w 2273"/>
                <a:gd name="T3" fmla="*/ 294 h 1447"/>
                <a:gd name="T4" fmla="*/ 1725 w 2273"/>
                <a:gd name="T5" fmla="*/ 197 h 1447"/>
                <a:gd name="T6" fmla="*/ 1643 w 2273"/>
                <a:gd name="T7" fmla="*/ 115 h 1447"/>
                <a:gd name="T8" fmla="*/ 1546 w 2273"/>
                <a:gd name="T9" fmla="*/ 53 h 1447"/>
                <a:gd name="T10" fmla="*/ 1435 w 2273"/>
                <a:gd name="T11" fmla="*/ 14 h 1447"/>
                <a:gd name="T12" fmla="*/ 1314 w 2273"/>
                <a:gd name="T13" fmla="*/ 0 h 1447"/>
                <a:gd name="T14" fmla="*/ 1204 w 2273"/>
                <a:gd name="T15" fmla="*/ 12 h 1447"/>
                <a:gd name="T16" fmla="*/ 1101 w 2273"/>
                <a:gd name="T17" fmla="*/ 45 h 1447"/>
                <a:gd name="T18" fmla="*/ 1008 w 2273"/>
                <a:gd name="T19" fmla="*/ 98 h 1447"/>
                <a:gd name="T20" fmla="*/ 929 w 2273"/>
                <a:gd name="T21" fmla="*/ 168 h 1447"/>
                <a:gd name="T22" fmla="*/ 865 w 2273"/>
                <a:gd name="T23" fmla="*/ 252 h 1447"/>
                <a:gd name="T24" fmla="*/ 818 w 2273"/>
                <a:gd name="T25" fmla="*/ 348 h 1447"/>
                <a:gd name="T26" fmla="*/ 752 w 2273"/>
                <a:gd name="T27" fmla="*/ 365 h 1447"/>
                <a:gd name="T28" fmla="*/ 654 w 2273"/>
                <a:gd name="T29" fmla="*/ 349 h 1447"/>
                <a:gd name="T30" fmla="*/ 576 w 2273"/>
                <a:gd name="T31" fmla="*/ 359 h 1447"/>
                <a:gd name="T32" fmla="*/ 507 w 2273"/>
                <a:gd name="T33" fmla="*/ 386 h 1447"/>
                <a:gd name="T34" fmla="*/ 446 w 2273"/>
                <a:gd name="T35" fmla="*/ 429 h 1447"/>
                <a:gd name="T36" fmla="*/ 398 w 2273"/>
                <a:gd name="T37" fmla="*/ 485 h 1447"/>
                <a:gd name="T38" fmla="*/ 363 w 2273"/>
                <a:gd name="T39" fmla="*/ 552 h 1447"/>
                <a:gd name="T40" fmla="*/ 346 w 2273"/>
                <a:gd name="T41" fmla="*/ 627 h 1447"/>
                <a:gd name="T42" fmla="*/ 348 w 2273"/>
                <a:gd name="T43" fmla="*/ 700 h 1447"/>
                <a:gd name="T44" fmla="*/ 309 w 2273"/>
                <a:gd name="T45" fmla="*/ 709 h 1447"/>
                <a:gd name="T46" fmla="*/ 232 w 2273"/>
                <a:gd name="T47" fmla="*/ 719 h 1447"/>
                <a:gd name="T48" fmla="*/ 161 w 2273"/>
                <a:gd name="T49" fmla="*/ 746 h 1447"/>
                <a:gd name="T50" fmla="*/ 100 w 2273"/>
                <a:gd name="T51" fmla="*/ 789 h 1447"/>
                <a:gd name="T52" fmla="*/ 52 w 2273"/>
                <a:gd name="T53" fmla="*/ 846 h 1447"/>
                <a:gd name="T54" fmla="*/ 19 w 2273"/>
                <a:gd name="T55" fmla="*/ 912 h 1447"/>
                <a:gd name="T56" fmla="*/ 1 w 2273"/>
                <a:gd name="T57" fmla="*/ 987 h 1447"/>
                <a:gd name="T58" fmla="*/ 3 w 2273"/>
                <a:gd name="T59" fmla="*/ 1065 h 1447"/>
                <a:gd name="T60" fmla="*/ 24 w 2273"/>
                <a:gd name="T61" fmla="*/ 1139 h 1447"/>
                <a:gd name="T62" fmla="*/ 61 w 2273"/>
                <a:gd name="T63" fmla="*/ 1203 h 1447"/>
                <a:gd name="T64" fmla="*/ 113 w 2273"/>
                <a:gd name="T65" fmla="*/ 1257 h 1447"/>
                <a:gd name="T66" fmla="*/ 174 w 2273"/>
                <a:gd name="T67" fmla="*/ 1297 h 1447"/>
                <a:gd name="T68" fmla="*/ 246 w 2273"/>
                <a:gd name="T69" fmla="*/ 1321 h 1447"/>
                <a:gd name="T70" fmla="*/ 331 w 2273"/>
                <a:gd name="T71" fmla="*/ 1327 h 1447"/>
                <a:gd name="T72" fmla="*/ 433 w 2273"/>
                <a:gd name="T73" fmla="*/ 1302 h 1447"/>
                <a:gd name="T74" fmla="*/ 588 w 2273"/>
                <a:gd name="T75" fmla="*/ 1347 h 1447"/>
                <a:gd name="T76" fmla="*/ 824 w 2273"/>
                <a:gd name="T77" fmla="*/ 1416 h 1447"/>
                <a:gd name="T78" fmla="*/ 1081 w 2273"/>
                <a:gd name="T79" fmla="*/ 1446 h 1447"/>
                <a:gd name="T80" fmla="*/ 1332 w 2273"/>
                <a:gd name="T81" fmla="*/ 1440 h 1447"/>
                <a:gd name="T82" fmla="*/ 1547 w 2273"/>
                <a:gd name="T83" fmla="*/ 1404 h 1447"/>
                <a:gd name="T84" fmla="*/ 1697 w 2273"/>
                <a:gd name="T85" fmla="*/ 1345 h 1447"/>
                <a:gd name="T86" fmla="*/ 1775 w 2273"/>
                <a:gd name="T87" fmla="*/ 1289 h 1447"/>
                <a:gd name="T88" fmla="*/ 1893 w 2273"/>
                <a:gd name="T89" fmla="*/ 1295 h 1447"/>
                <a:gd name="T90" fmla="*/ 1994 w 2273"/>
                <a:gd name="T91" fmla="*/ 1271 h 1447"/>
                <a:gd name="T92" fmla="*/ 2086 w 2273"/>
                <a:gd name="T93" fmla="*/ 1224 h 1447"/>
                <a:gd name="T94" fmla="*/ 2162 w 2273"/>
                <a:gd name="T95" fmla="*/ 1158 h 1447"/>
                <a:gd name="T96" fmla="*/ 2222 w 2273"/>
                <a:gd name="T97" fmla="*/ 1075 h 1447"/>
                <a:gd name="T98" fmla="*/ 2260 w 2273"/>
                <a:gd name="T99" fmla="*/ 979 h 1447"/>
                <a:gd name="T100" fmla="*/ 2273 w 2273"/>
                <a:gd name="T101" fmla="*/ 873 h 1447"/>
                <a:gd name="T102" fmla="*/ 2260 w 2273"/>
                <a:gd name="T103" fmla="*/ 768 h 1447"/>
                <a:gd name="T104" fmla="*/ 2222 w 2273"/>
                <a:gd name="T105" fmla="*/ 672 h 1447"/>
                <a:gd name="T106" fmla="*/ 2162 w 2273"/>
                <a:gd name="T107" fmla="*/ 590 h 1447"/>
                <a:gd name="T108" fmla="*/ 2086 w 2273"/>
                <a:gd name="T109" fmla="*/ 523 h 1447"/>
                <a:gd name="T110" fmla="*/ 1994 w 2273"/>
                <a:gd name="T111" fmla="*/ 476 h 1447"/>
                <a:gd name="T112" fmla="*/ 1893 w 2273"/>
                <a:gd name="T113" fmla="*/ 453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3" h="1447">
                  <a:moveTo>
                    <a:pt x="1850" y="450"/>
                  </a:moveTo>
                  <a:lnTo>
                    <a:pt x="1843" y="452"/>
                  </a:lnTo>
                  <a:lnTo>
                    <a:pt x="1838" y="452"/>
                  </a:lnTo>
                  <a:lnTo>
                    <a:pt x="1833" y="428"/>
                  </a:lnTo>
                  <a:lnTo>
                    <a:pt x="1828" y="405"/>
                  </a:lnTo>
                  <a:lnTo>
                    <a:pt x="1822" y="382"/>
                  </a:lnTo>
                  <a:lnTo>
                    <a:pt x="1814" y="359"/>
                  </a:lnTo>
                  <a:lnTo>
                    <a:pt x="1807" y="337"/>
                  </a:lnTo>
                  <a:lnTo>
                    <a:pt x="1798" y="316"/>
                  </a:lnTo>
                  <a:lnTo>
                    <a:pt x="1788" y="294"/>
                  </a:lnTo>
                  <a:lnTo>
                    <a:pt x="1777" y="274"/>
                  </a:lnTo>
                  <a:lnTo>
                    <a:pt x="1765" y="254"/>
                  </a:lnTo>
                  <a:lnTo>
                    <a:pt x="1753" y="234"/>
                  </a:lnTo>
                  <a:lnTo>
                    <a:pt x="1739" y="215"/>
                  </a:lnTo>
                  <a:lnTo>
                    <a:pt x="1725" y="197"/>
                  </a:lnTo>
                  <a:lnTo>
                    <a:pt x="1711" y="179"/>
                  </a:lnTo>
                  <a:lnTo>
                    <a:pt x="1694" y="162"/>
                  </a:lnTo>
                  <a:lnTo>
                    <a:pt x="1679" y="146"/>
                  </a:lnTo>
                  <a:lnTo>
                    <a:pt x="1661" y="130"/>
                  </a:lnTo>
                  <a:lnTo>
                    <a:pt x="1643" y="115"/>
                  </a:lnTo>
                  <a:lnTo>
                    <a:pt x="1626" y="102"/>
                  </a:lnTo>
                  <a:lnTo>
                    <a:pt x="1606" y="88"/>
                  </a:lnTo>
                  <a:lnTo>
                    <a:pt x="1587" y="75"/>
                  </a:lnTo>
                  <a:lnTo>
                    <a:pt x="1566" y="64"/>
                  </a:lnTo>
                  <a:lnTo>
                    <a:pt x="1546" y="53"/>
                  </a:lnTo>
                  <a:lnTo>
                    <a:pt x="1525" y="43"/>
                  </a:lnTo>
                  <a:lnTo>
                    <a:pt x="1503" y="34"/>
                  </a:lnTo>
                  <a:lnTo>
                    <a:pt x="1481" y="26"/>
                  </a:lnTo>
                  <a:lnTo>
                    <a:pt x="1458" y="20"/>
                  </a:lnTo>
                  <a:lnTo>
                    <a:pt x="1435" y="14"/>
                  </a:lnTo>
                  <a:lnTo>
                    <a:pt x="1411" y="9"/>
                  </a:lnTo>
                  <a:lnTo>
                    <a:pt x="1388" y="6"/>
                  </a:lnTo>
                  <a:lnTo>
                    <a:pt x="1364" y="2"/>
                  </a:lnTo>
                  <a:lnTo>
                    <a:pt x="1340" y="1"/>
                  </a:lnTo>
                  <a:lnTo>
                    <a:pt x="1314" y="0"/>
                  </a:lnTo>
                  <a:lnTo>
                    <a:pt x="1292" y="0"/>
                  </a:lnTo>
                  <a:lnTo>
                    <a:pt x="1269" y="2"/>
                  </a:lnTo>
                  <a:lnTo>
                    <a:pt x="1247" y="4"/>
                  </a:lnTo>
                  <a:lnTo>
                    <a:pt x="1225" y="8"/>
                  </a:lnTo>
                  <a:lnTo>
                    <a:pt x="1204" y="12"/>
                  </a:lnTo>
                  <a:lnTo>
                    <a:pt x="1182" y="17"/>
                  </a:lnTo>
                  <a:lnTo>
                    <a:pt x="1161" y="22"/>
                  </a:lnTo>
                  <a:lnTo>
                    <a:pt x="1141" y="30"/>
                  </a:lnTo>
                  <a:lnTo>
                    <a:pt x="1121" y="36"/>
                  </a:lnTo>
                  <a:lnTo>
                    <a:pt x="1101" y="45"/>
                  </a:lnTo>
                  <a:lnTo>
                    <a:pt x="1081" y="54"/>
                  </a:lnTo>
                  <a:lnTo>
                    <a:pt x="1062" y="64"/>
                  </a:lnTo>
                  <a:lnTo>
                    <a:pt x="1044" y="75"/>
                  </a:lnTo>
                  <a:lnTo>
                    <a:pt x="1026" y="86"/>
                  </a:lnTo>
                  <a:lnTo>
                    <a:pt x="1008" y="98"/>
                  </a:lnTo>
                  <a:lnTo>
                    <a:pt x="992" y="110"/>
                  </a:lnTo>
                  <a:lnTo>
                    <a:pt x="975" y="124"/>
                  </a:lnTo>
                  <a:lnTo>
                    <a:pt x="960" y="138"/>
                  </a:lnTo>
                  <a:lnTo>
                    <a:pt x="944" y="152"/>
                  </a:lnTo>
                  <a:lnTo>
                    <a:pt x="929" y="168"/>
                  </a:lnTo>
                  <a:lnTo>
                    <a:pt x="914" y="183"/>
                  </a:lnTo>
                  <a:lnTo>
                    <a:pt x="901" y="200"/>
                  </a:lnTo>
                  <a:lnTo>
                    <a:pt x="889" y="216"/>
                  </a:lnTo>
                  <a:lnTo>
                    <a:pt x="877" y="234"/>
                  </a:lnTo>
                  <a:lnTo>
                    <a:pt x="865" y="252"/>
                  </a:lnTo>
                  <a:lnTo>
                    <a:pt x="854" y="270"/>
                  </a:lnTo>
                  <a:lnTo>
                    <a:pt x="844" y="289"/>
                  </a:lnTo>
                  <a:lnTo>
                    <a:pt x="835" y="308"/>
                  </a:lnTo>
                  <a:lnTo>
                    <a:pt x="826" y="328"/>
                  </a:lnTo>
                  <a:lnTo>
                    <a:pt x="818" y="348"/>
                  </a:lnTo>
                  <a:lnTo>
                    <a:pt x="811" y="369"/>
                  </a:lnTo>
                  <a:lnTo>
                    <a:pt x="805" y="390"/>
                  </a:lnTo>
                  <a:lnTo>
                    <a:pt x="787" y="381"/>
                  </a:lnTo>
                  <a:lnTo>
                    <a:pt x="770" y="372"/>
                  </a:lnTo>
                  <a:lnTo>
                    <a:pt x="752" y="365"/>
                  </a:lnTo>
                  <a:lnTo>
                    <a:pt x="733" y="360"/>
                  </a:lnTo>
                  <a:lnTo>
                    <a:pt x="715" y="355"/>
                  </a:lnTo>
                  <a:lnTo>
                    <a:pt x="695" y="351"/>
                  </a:lnTo>
                  <a:lnTo>
                    <a:pt x="675" y="350"/>
                  </a:lnTo>
                  <a:lnTo>
                    <a:pt x="654" y="349"/>
                  </a:lnTo>
                  <a:lnTo>
                    <a:pt x="638" y="349"/>
                  </a:lnTo>
                  <a:lnTo>
                    <a:pt x="623" y="350"/>
                  </a:lnTo>
                  <a:lnTo>
                    <a:pt x="606" y="352"/>
                  </a:lnTo>
                  <a:lnTo>
                    <a:pt x="592" y="355"/>
                  </a:lnTo>
                  <a:lnTo>
                    <a:pt x="576" y="359"/>
                  </a:lnTo>
                  <a:lnTo>
                    <a:pt x="562" y="362"/>
                  </a:lnTo>
                  <a:lnTo>
                    <a:pt x="548" y="368"/>
                  </a:lnTo>
                  <a:lnTo>
                    <a:pt x="533" y="373"/>
                  </a:lnTo>
                  <a:lnTo>
                    <a:pt x="520" y="380"/>
                  </a:lnTo>
                  <a:lnTo>
                    <a:pt x="507" y="386"/>
                  </a:lnTo>
                  <a:lnTo>
                    <a:pt x="494" y="393"/>
                  </a:lnTo>
                  <a:lnTo>
                    <a:pt x="480" y="402"/>
                  </a:lnTo>
                  <a:lnTo>
                    <a:pt x="468" y="411"/>
                  </a:lnTo>
                  <a:lnTo>
                    <a:pt x="457" y="420"/>
                  </a:lnTo>
                  <a:lnTo>
                    <a:pt x="446" y="429"/>
                  </a:lnTo>
                  <a:lnTo>
                    <a:pt x="435" y="439"/>
                  </a:lnTo>
                  <a:lnTo>
                    <a:pt x="425" y="450"/>
                  </a:lnTo>
                  <a:lnTo>
                    <a:pt x="415" y="461"/>
                  </a:lnTo>
                  <a:lnTo>
                    <a:pt x="406" y="472"/>
                  </a:lnTo>
                  <a:lnTo>
                    <a:pt x="398" y="485"/>
                  </a:lnTo>
                  <a:lnTo>
                    <a:pt x="389" y="498"/>
                  </a:lnTo>
                  <a:lnTo>
                    <a:pt x="382" y="511"/>
                  </a:lnTo>
                  <a:lnTo>
                    <a:pt x="374" y="524"/>
                  </a:lnTo>
                  <a:lnTo>
                    <a:pt x="369" y="538"/>
                  </a:lnTo>
                  <a:lnTo>
                    <a:pt x="363" y="552"/>
                  </a:lnTo>
                  <a:lnTo>
                    <a:pt x="358" y="566"/>
                  </a:lnTo>
                  <a:lnTo>
                    <a:pt x="354" y="581"/>
                  </a:lnTo>
                  <a:lnTo>
                    <a:pt x="351" y="596"/>
                  </a:lnTo>
                  <a:lnTo>
                    <a:pt x="348" y="612"/>
                  </a:lnTo>
                  <a:lnTo>
                    <a:pt x="346" y="627"/>
                  </a:lnTo>
                  <a:lnTo>
                    <a:pt x="345" y="643"/>
                  </a:lnTo>
                  <a:lnTo>
                    <a:pt x="345" y="658"/>
                  </a:lnTo>
                  <a:lnTo>
                    <a:pt x="345" y="672"/>
                  </a:lnTo>
                  <a:lnTo>
                    <a:pt x="346" y="686"/>
                  </a:lnTo>
                  <a:lnTo>
                    <a:pt x="348" y="700"/>
                  </a:lnTo>
                  <a:lnTo>
                    <a:pt x="350" y="713"/>
                  </a:lnTo>
                  <a:lnTo>
                    <a:pt x="340" y="712"/>
                  </a:lnTo>
                  <a:lnTo>
                    <a:pt x="330" y="711"/>
                  </a:lnTo>
                  <a:lnTo>
                    <a:pt x="319" y="710"/>
                  </a:lnTo>
                  <a:lnTo>
                    <a:pt x="309" y="709"/>
                  </a:lnTo>
                  <a:lnTo>
                    <a:pt x="293" y="710"/>
                  </a:lnTo>
                  <a:lnTo>
                    <a:pt x="277" y="711"/>
                  </a:lnTo>
                  <a:lnTo>
                    <a:pt x="262" y="713"/>
                  </a:lnTo>
                  <a:lnTo>
                    <a:pt x="246" y="715"/>
                  </a:lnTo>
                  <a:lnTo>
                    <a:pt x="232" y="719"/>
                  </a:lnTo>
                  <a:lnTo>
                    <a:pt x="218" y="723"/>
                  </a:lnTo>
                  <a:lnTo>
                    <a:pt x="203" y="728"/>
                  </a:lnTo>
                  <a:lnTo>
                    <a:pt x="189" y="733"/>
                  </a:lnTo>
                  <a:lnTo>
                    <a:pt x="174" y="740"/>
                  </a:lnTo>
                  <a:lnTo>
                    <a:pt x="161" y="746"/>
                  </a:lnTo>
                  <a:lnTo>
                    <a:pt x="149" y="754"/>
                  </a:lnTo>
                  <a:lnTo>
                    <a:pt x="136" y="762"/>
                  </a:lnTo>
                  <a:lnTo>
                    <a:pt x="124" y="771"/>
                  </a:lnTo>
                  <a:lnTo>
                    <a:pt x="113" y="779"/>
                  </a:lnTo>
                  <a:lnTo>
                    <a:pt x="100" y="789"/>
                  </a:lnTo>
                  <a:lnTo>
                    <a:pt x="91" y="799"/>
                  </a:lnTo>
                  <a:lnTo>
                    <a:pt x="80" y="810"/>
                  </a:lnTo>
                  <a:lnTo>
                    <a:pt x="71" y="821"/>
                  </a:lnTo>
                  <a:lnTo>
                    <a:pt x="61" y="833"/>
                  </a:lnTo>
                  <a:lnTo>
                    <a:pt x="52" y="846"/>
                  </a:lnTo>
                  <a:lnTo>
                    <a:pt x="44" y="858"/>
                  </a:lnTo>
                  <a:lnTo>
                    <a:pt x="36" y="871"/>
                  </a:lnTo>
                  <a:lnTo>
                    <a:pt x="30" y="884"/>
                  </a:lnTo>
                  <a:lnTo>
                    <a:pt x="24" y="899"/>
                  </a:lnTo>
                  <a:lnTo>
                    <a:pt x="19" y="912"/>
                  </a:lnTo>
                  <a:lnTo>
                    <a:pt x="13" y="926"/>
                  </a:lnTo>
                  <a:lnTo>
                    <a:pt x="9" y="942"/>
                  </a:lnTo>
                  <a:lnTo>
                    <a:pt x="6" y="956"/>
                  </a:lnTo>
                  <a:lnTo>
                    <a:pt x="3" y="971"/>
                  </a:lnTo>
                  <a:lnTo>
                    <a:pt x="1" y="987"/>
                  </a:lnTo>
                  <a:lnTo>
                    <a:pt x="0" y="1002"/>
                  </a:lnTo>
                  <a:lnTo>
                    <a:pt x="0" y="1019"/>
                  </a:lnTo>
                  <a:lnTo>
                    <a:pt x="0" y="1034"/>
                  </a:lnTo>
                  <a:lnTo>
                    <a:pt x="1" y="1050"/>
                  </a:lnTo>
                  <a:lnTo>
                    <a:pt x="3" y="1065"/>
                  </a:lnTo>
                  <a:lnTo>
                    <a:pt x="6" y="1081"/>
                  </a:lnTo>
                  <a:lnTo>
                    <a:pt x="9" y="1096"/>
                  </a:lnTo>
                  <a:lnTo>
                    <a:pt x="13" y="1111"/>
                  </a:lnTo>
                  <a:lnTo>
                    <a:pt x="19" y="1125"/>
                  </a:lnTo>
                  <a:lnTo>
                    <a:pt x="24" y="1139"/>
                  </a:lnTo>
                  <a:lnTo>
                    <a:pt x="30" y="1153"/>
                  </a:lnTo>
                  <a:lnTo>
                    <a:pt x="36" y="1166"/>
                  </a:lnTo>
                  <a:lnTo>
                    <a:pt x="44" y="1179"/>
                  </a:lnTo>
                  <a:lnTo>
                    <a:pt x="52" y="1191"/>
                  </a:lnTo>
                  <a:lnTo>
                    <a:pt x="61" y="1203"/>
                  </a:lnTo>
                  <a:lnTo>
                    <a:pt x="71" y="1215"/>
                  </a:lnTo>
                  <a:lnTo>
                    <a:pt x="80" y="1226"/>
                  </a:lnTo>
                  <a:lnTo>
                    <a:pt x="91" y="1238"/>
                  </a:lnTo>
                  <a:lnTo>
                    <a:pt x="100" y="1247"/>
                  </a:lnTo>
                  <a:lnTo>
                    <a:pt x="113" y="1257"/>
                  </a:lnTo>
                  <a:lnTo>
                    <a:pt x="124" y="1266"/>
                  </a:lnTo>
                  <a:lnTo>
                    <a:pt x="136" y="1275"/>
                  </a:lnTo>
                  <a:lnTo>
                    <a:pt x="149" y="1283"/>
                  </a:lnTo>
                  <a:lnTo>
                    <a:pt x="161" y="1291"/>
                  </a:lnTo>
                  <a:lnTo>
                    <a:pt x="174" y="1297"/>
                  </a:lnTo>
                  <a:lnTo>
                    <a:pt x="189" y="1304"/>
                  </a:lnTo>
                  <a:lnTo>
                    <a:pt x="203" y="1309"/>
                  </a:lnTo>
                  <a:lnTo>
                    <a:pt x="218" y="1314"/>
                  </a:lnTo>
                  <a:lnTo>
                    <a:pt x="232" y="1318"/>
                  </a:lnTo>
                  <a:lnTo>
                    <a:pt x="246" y="1321"/>
                  </a:lnTo>
                  <a:lnTo>
                    <a:pt x="262" y="1325"/>
                  </a:lnTo>
                  <a:lnTo>
                    <a:pt x="277" y="1327"/>
                  </a:lnTo>
                  <a:lnTo>
                    <a:pt x="293" y="1328"/>
                  </a:lnTo>
                  <a:lnTo>
                    <a:pt x="309" y="1328"/>
                  </a:lnTo>
                  <a:lnTo>
                    <a:pt x="331" y="1327"/>
                  </a:lnTo>
                  <a:lnTo>
                    <a:pt x="352" y="1325"/>
                  </a:lnTo>
                  <a:lnTo>
                    <a:pt x="373" y="1321"/>
                  </a:lnTo>
                  <a:lnTo>
                    <a:pt x="393" y="1316"/>
                  </a:lnTo>
                  <a:lnTo>
                    <a:pt x="413" y="1309"/>
                  </a:lnTo>
                  <a:lnTo>
                    <a:pt x="433" y="1302"/>
                  </a:lnTo>
                  <a:lnTo>
                    <a:pt x="452" y="1293"/>
                  </a:lnTo>
                  <a:lnTo>
                    <a:pt x="469" y="1283"/>
                  </a:lnTo>
                  <a:lnTo>
                    <a:pt x="506" y="1306"/>
                  </a:lnTo>
                  <a:lnTo>
                    <a:pt x="546" y="1327"/>
                  </a:lnTo>
                  <a:lnTo>
                    <a:pt x="588" y="1347"/>
                  </a:lnTo>
                  <a:lnTo>
                    <a:pt x="632" y="1364"/>
                  </a:lnTo>
                  <a:lnTo>
                    <a:pt x="678" y="1380"/>
                  </a:lnTo>
                  <a:lnTo>
                    <a:pt x="726" y="1394"/>
                  </a:lnTo>
                  <a:lnTo>
                    <a:pt x="774" y="1406"/>
                  </a:lnTo>
                  <a:lnTo>
                    <a:pt x="824" y="1416"/>
                  </a:lnTo>
                  <a:lnTo>
                    <a:pt x="875" y="1425"/>
                  </a:lnTo>
                  <a:lnTo>
                    <a:pt x="925" y="1433"/>
                  </a:lnTo>
                  <a:lnTo>
                    <a:pt x="977" y="1438"/>
                  </a:lnTo>
                  <a:lnTo>
                    <a:pt x="1029" y="1443"/>
                  </a:lnTo>
                  <a:lnTo>
                    <a:pt x="1081" y="1446"/>
                  </a:lnTo>
                  <a:lnTo>
                    <a:pt x="1133" y="1447"/>
                  </a:lnTo>
                  <a:lnTo>
                    <a:pt x="1184" y="1447"/>
                  </a:lnTo>
                  <a:lnTo>
                    <a:pt x="1235" y="1446"/>
                  </a:lnTo>
                  <a:lnTo>
                    <a:pt x="1283" y="1444"/>
                  </a:lnTo>
                  <a:lnTo>
                    <a:pt x="1332" y="1440"/>
                  </a:lnTo>
                  <a:lnTo>
                    <a:pt x="1378" y="1435"/>
                  </a:lnTo>
                  <a:lnTo>
                    <a:pt x="1424" y="1429"/>
                  </a:lnTo>
                  <a:lnTo>
                    <a:pt x="1467" y="1422"/>
                  </a:lnTo>
                  <a:lnTo>
                    <a:pt x="1509" y="1413"/>
                  </a:lnTo>
                  <a:lnTo>
                    <a:pt x="1547" y="1404"/>
                  </a:lnTo>
                  <a:lnTo>
                    <a:pt x="1583" y="1394"/>
                  </a:lnTo>
                  <a:lnTo>
                    <a:pt x="1616" y="1383"/>
                  </a:lnTo>
                  <a:lnTo>
                    <a:pt x="1647" y="1371"/>
                  </a:lnTo>
                  <a:lnTo>
                    <a:pt x="1673" y="1358"/>
                  </a:lnTo>
                  <a:lnTo>
                    <a:pt x="1697" y="1345"/>
                  </a:lnTo>
                  <a:lnTo>
                    <a:pt x="1717" y="1330"/>
                  </a:lnTo>
                  <a:lnTo>
                    <a:pt x="1733" y="1316"/>
                  </a:lnTo>
                  <a:lnTo>
                    <a:pt x="1744" y="1300"/>
                  </a:lnTo>
                  <a:lnTo>
                    <a:pt x="1752" y="1284"/>
                  </a:lnTo>
                  <a:lnTo>
                    <a:pt x="1775" y="1289"/>
                  </a:lnTo>
                  <a:lnTo>
                    <a:pt x="1799" y="1294"/>
                  </a:lnTo>
                  <a:lnTo>
                    <a:pt x="1824" y="1296"/>
                  </a:lnTo>
                  <a:lnTo>
                    <a:pt x="1850" y="1297"/>
                  </a:lnTo>
                  <a:lnTo>
                    <a:pt x="1871" y="1296"/>
                  </a:lnTo>
                  <a:lnTo>
                    <a:pt x="1893" y="1295"/>
                  </a:lnTo>
                  <a:lnTo>
                    <a:pt x="1914" y="1292"/>
                  </a:lnTo>
                  <a:lnTo>
                    <a:pt x="1935" y="1288"/>
                  </a:lnTo>
                  <a:lnTo>
                    <a:pt x="1955" y="1284"/>
                  </a:lnTo>
                  <a:lnTo>
                    <a:pt x="1975" y="1277"/>
                  </a:lnTo>
                  <a:lnTo>
                    <a:pt x="1994" y="1271"/>
                  </a:lnTo>
                  <a:lnTo>
                    <a:pt x="2014" y="1264"/>
                  </a:lnTo>
                  <a:lnTo>
                    <a:pt x="2033" y="1255"/>
                  </a:lnTo>
                  <a:lnTo>
                    <a:pt x="2051" y="1245"/>
                  </a:lnTo>
                  <a:lnTo>
                    <a:pt x="2068" y="1235"/>
                  </a:lnTo>
                  <a:lnTo>
                    <a:pt x="2086" y="1224"/>
                  </a:lnTo>
                  <a:lnTo>
                    <a:pt x="2103" y="1213"/>
                  </a:lnTo>
                  <a:lnTo>
                    <a:pt x="2118" y="1200"/>
                  </a:lnTo>
                  <a:lnTo>
                    <a:pt x="2134" y="1187"/>
                  </a:lnTo>
                  <a:lnTo>
                    <a:pt x="2149" y="1172"/>
                  </a:lnTo>
                  <a:lnTo>
                    <a:pt x="2162" y="1158"/>
                  </a:lnTo>
                  <a:lnTo>
                    <a:pt x="2176" y="1143"/>
                  </a:lnTo>
                  <a:lnTo>
                    <a:pt x="2189" y="1127"/>
                  </a:lnTo>
                  <a:lnTo>
                    <a:pt x="2200" y="1111"/>
                  </a:lnTo>
                  <a:lnTo>
                    <a:pt x="2211" y="1093"/>
                  </a:lnTo>
                  <a:lnTo>
                    <a:pt x="2222" y="1075"/>
                  </a:lnTo>
                  <a:lnTo>
                    <a:pt x="2231" y="1058"/>
                  </a:lnTo>
                  <a:lnTo>
                    <a:pt x="2240" y="1039"/>
                  </a:lnTo>
                  <a:lnTo>
                    <a:pt x="2247" y="1019"/>
                  </a:lnTo>
                  <a:lnTo>
                    <a:pt x="2254" y="999"/>
                  </a:lnTo>
                  <a:lnTo>
                    <a:pt x="2260" y="979"/>
                  </a:lnTo>
                  <a:lnTo>
                    <a:pt x="2264" y="959"/>
                  </a:lnTo>
                  <a:lnTo>
                    <a:pt x="2267" y="938"/>
                  </a:lnTo>
                  <a:lnTo>
                    <a:pt x="2271" y="917"/>
                  </a:lnTo>
                  <a:lnTo>
                    <a:pt x="2272" y="895"/>
                  </a:lnTo>
                  <a:lnTo>
                    <a:pt x="2273" y="873"/>
                  </a:lnTo>
                  <a:lnTo>
                    <a:pt x="2272" y="852"/>
                  </a:lnTo>
                  <a:lnTo>
                    <a:pt x="2271" y="830"/>
                  </a:lnTo>
                  <a:lnTo>
                    <a:pt x="2267" y="809"/>
                  </a:lnTo>
                  <a:lnTo>
                    <a:pt x="2264" y="788"/>
                  </a:lnTo>
                  <a:lnTo>
                    <a:pt x="2260" y="768"/>
                  </a:lnTo>
                  <a:lnTo>
                    <a:pt x="2254" y="747"/>
                  </a:lnTo>
                  <a:lnTo>
                    <a:pt x="2247" y="729"/>
                  </a:lnTo>
                  <a:lnTo>
                    <a:pt x="2240" y="709"/>
                  </a:lnTo>
                  <a:lnTo>
                    <a:pt x="2231" y="690"/>
                  </a:lnTo>
                  <a:lnTo>
                    <a:pt x="2222" y="672"/>
                  </a:lnTo>
                  <a:lnTo>
                    <a:pt x="2211" y="655"/>
                  </a:lnTo>
                  <a:lnTo>
                    <a:pt x="2200" y="637"/>
                  </a:lnTo>
                  <a:lnTo>
                    <a:pt x="2189" y="620"/>
                  </a:lnTo>
                  <a:lnTo>
                    <a:pt x="2176" y="605"/>
                  </a:lnTo>
                  <a:lnTo>
                    <a:pt x="2162" y="590"/>
                  </a:lnTo>
                  <a:lnTo>
                    <a:pt x="2149" y="574"/>
                  </a:lnTo>
                  <a:lnTo>
                    <a:pt x="2134" y="561"/>
                  </a:lnTo>
                  <a:lnTo>
                    <a:pt x="2118" y="548"/>
                  </a:lnTo>
                  <a:lnTo>
                    <a:pt x="2103" y="534"/>
                  </a:lnTo>
                  <a:lnTo>
                    <a:pt x="2086" y="523"/>
                  </a:lnTo>
                  <a:lnTo>
                    <a:pt x="2068" y="512"/>
                  </a:lnTo>
                  <a:lnTo>
                    <a:pt x="2051" y="501"/>
                  </a:lnTo>
                  <a:lnTo>
                    <a:pt x="2033" y="492"/>
                  </a:lnTo>
                  <a:lnTo>
                    <a:pt x="2014" y="484"/>
                  </a:lnTo>
                  <a:lnTo>
                    <a:pt x="1994" y="476"/>
                  </a:lnTo>
                  <a:lnTo>
                    <a:pt x="1975" y="469"/>
                  </a:lnTo>
                  <a:lnTo>
                    <a:pt x="1955" y="464"/>
                  </a:lnTo>
                  <a:lnTo>
                    <a:pt x="1935" y="459"/>
                  </a:lnTo>
                  <a:lnTo>
                    <a:pt x="1914" y="456"/>
                  </a:lnTo>
                  <a:lnTo>
                    <a:pt x="1893" y="453"/>
                  </a:lnTo>
                  <a:lnTo>
                    <a:pt x="1871" y="452"/>
                  </a:lnTo>
                  <a:lnTo>
                    <a:pt x="1850" y="450"/>
                  </a:lnTo>
                  <a:close/>
                </a:path>
              </a:pathLst>
            </a:custGeom>
            <a:solidFill>
              <a:srgbClr val="C8E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Oval 463">
              <a:extLst>
                <a:ext uri="{FF2B5EF4-FFF2-40B4-BE49-F238E27FC236}">
                  <a16:creationId xmlns:a16="http://schemas.microsoft.com/office/drawing/2014/main" id="{65C60EBC-A54F-16BA-F2CE-30CBE6273677}"/>
                </a:ext>
              </a:extLst>
            </p:cNvPr>
            <p:cNvSpPr/>
            <p:nvPr/>
          </p:nvSpPr>
          <p:spPr>
            <a:xfrm>
              <a:off x="15455426" y="4924304"/>
              <a:ext cx="285385" cy="77462"/>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Freeform 268">
              <a:extLst>
                <a:ext uri="{FF2B5EF4-FFF2-40B4-BE49-F238E27FC236}">
                  <a16:creationId xmlns:a16="http://schemas.microsoft.com/office/drawing/2014/main" id="{03A99AD6-2D7E-C5B7-E84B-5F10353F67DA}"/>
                </a:ext>
              </a:extLst>
            </p:cNvPr>
            <p:cNvSpPr>
              <a:spLocks/>
            </p:cNvSpPr>
            <p:nvPr/>
          </p:nvSpPr>
          <p:spPr bwMode="auto">
            <a:xfrm>
              <a:off x="15565503" y="4587959"/>
              <a:ext cx="97846" cy="379154"/>
            </a:xfrm>
            <a:custGeom>
              <a:avLst/>
              <a:gdLst>
                <a:gd name="T0" fmla="*/ 228 w 243"/>
                <a:gd name="T1" fmla="*/ 488 h 931"/>
                <a:gd name="T2" fmla="*/ 216 w 243"/>
                <a:gd name="T3" fmla="*/ 493 h 931"/>
                <a:gd name="T4" fmla="*/ 196 w 243"/>
                <a:gd name="T5" fmla="*/ 504 h 931"/>
                <a:gd name="T6" fmla="*/ 169 w 243"/>
                <a:gd name="T7" fmla="*/ 519 h 931"/>
                <a:gd name="T8" fmla="*/ 140 w 243"/>
                <a:gd name="T9" fmla="*/ 537 h 931"/>
                <a:gd name="T10" fmla="*/ 106 w 243"/>
                <a:gd name="T11" fmla="*/ 0 h 931"/>
                <a:gd name="T12" fmla="*/ 15 w 243"/>
                <a:gd name="T13" fmla="*/ 0 h 931"/>
                <a:gd name="T14" fmla="*/ 0 w 243"/>
                <a:gd name="T15" fmla="*/ 931 h 931"/>
                <a:gd name="T16" fmla="*/ 166 w 243"/>
                <a:gd name="T17" fmla="*/ 931 h 931"/>
                <a:gd name="T18" fmla="*/ 146 w 243"/>
                <a:gd name="T19" fmla="*/ 613 h 931"/>
                <a:gd name="T20" fmla="*/ 175 w 243"/>
                <a:gd name="T21" fmla="*/ 583 h 931"/>
                <a:gd name="T22" fmla="*/ 201 w 243"/>
                <a:gd name="T23" fmla="*/ 557 h 931"/>
                <a:gd name="T24" fmla="*/ 222 w 243"/>
                <a:gd name="T25" fmla="*/ 538 h 931"/>
                <a:gd name="T26" fmla="*/ 234 w 243"/>
                <a:gd name="T27" fmla="*/ 528 h 931"/>
                <a:gd name="T28" fmla="*/ 239 w 243"/>
                <a:gd name="T29" fmla="*/ 522 h 931"/>
                <a:gd name="T30" fmla="*/ 242 w 243"/>
                <a:gd name="T31" fmla="*/ 517 h 931"/>
                <a:gd name="T32" fmla="*/ 243 w 243"/>
                <a:gd name="T33" fmla="*/ 510 h 931"/>
                <a:gd name="T34" fmla="*/ 243 w 243"/>
                <a:gd name="T35" fmla="*/ 504 h 931"/>
                <a:gd name="T36" fmla="*/ 242 w 243"/>
                <a:gd name="T37" fmla="*/ 497 h 931"/>
                <a:gd name="T38" fmla="*/ 239 w 243"/>
                <a:gd name="T39" fmla="*/ 493 h 931"/>
                <a:gd name="T40" fmla="*/ 236 w 243"/>
                <a:gd name="T41" fmla="*/ 490 h 931"/>
                <a:gd name="T42" fmla="*/ 234 w 243"/>
                <a:gd name="T43" fmla="*/ 489 h 931"/>
                <a:gd name="T44" fmla="*/ 231 w 243"/>
                <a:gd name="T45" fmla="*/ 488 h 931"/>
                <a:gd name="T46" fmla="*/ 228 w 243"/>
                <a:gd name="T47" fmla="*/ 488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931">
                  <a:moveTo>
                    <a:pt x="228" y="488"/>
                  </a:moveTo>
                  <a:lnTo>
                    <a:pt x="216" y="493"/>
                  </a:lnTo>
                  <a:lnTo>
                    <a:pt x="196" y="504"/>
                  </a:lnTo>
                  <a:lnTo>
                    <a:pt x="169" y="519"/>
                  </a:lnTo>
                  <a:lnTo>
                    <a:pt x="140" y="537"/>
                  </a:lnTo>
                  <a:lnTo>
                    <a:pt x="106" y="0"/>
                  </a:lnTo>
                  <a:lnTo>
                    <a:pt x="15" y="0"/>
                  </a:lnTo>
                  <a:lnTo>
                    <a:pt x="0" y="931"/>
                  </a:lnTo>
                  <a:lnTo>
                    <a:pt x="166" y="931"/>
                  </a:lnTo>
                  <a:lnTo>
                    <a:pt x="146" y="613"/>
                  </a:lnTo>
                  <a:lnTo>
                    <a:pt x="175" y="583"/>
                  </a:lnTo>
                  <a:lnTo>
                    <a:pt x="201" y="557"/>
                  </a:lnTo>
                  <a:lnTo>
                    <a:pt x="222" y="538"/>
                  </a:lnTo>
                  <a:lnTo>
                    <a:pt x="234" y="528"/>
                  </a:lnTo>
                  <a:lnTo>
                    <a:pt x="239" y="522"/>
                  </a:lnTo>
                  <a:lnTo>
                    <a:pt x="242" y="517"/>
                  </a:lnTo>
                  <a:lnTo>
                    <a:pt x="243" y="510"/>
                  </a:lnTo>
                  <a:lnTo>
                    <a:pt x="243" y="504"/>
                  </a:lnTo>
                  <a:lnTo>
                    <a:pt x="242" y="497"/>
                  </a:lnTo>
                  <a:lnTo>
                    <a:pt x="239" y="493"/>
                  </a:lnTo>
                  <a:lnTo>
                    <a:pt x="236" y="490"/>
                  </a:lnTo>
                  <a:lnTo>
                    <a:pt x="234" y="489"/>
                  </a:lnTo>
                  <a:lnTo>
                    <a:pt x="231" y="488"/>
                  </a:lnTo>
                  <a:lnTo>
                    <a:pt x="228" y="488"/>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270">
              <a:extLst>
                <a:ext uri="{FF2B5EF4-FFF2-40B4-BE49-F238E27FC236}">
                  <a16:creationId xmlns:a16="http://schemas.microsoft.com/office/drawing/2014/main" id="{DEE81FF1-B041-B392-8ED7-2F35837374FB}"/>
                </a:ext>
              </a:extLst>
            </p:cNvPr>
            <p:cNvSpPr>
              <a:spLocks/>
            </p:cNvSpPr>
            <p:nvPr/>
          </p:nvSpPr>
          <p:spPr bwMode="auto">
            <a:xfrm>
              <a:off x="15310695" y="4267920"/>
              <a:ext cx="558538" cy="493308"/>
            </a:xfrm>
            <a:custGeom>
              <a:avLst/>
              <a:gdLst>
                <a:gd name="T0" fmla="*/ 1366 w 1371"/>
                <a:gd name="T1" fmla="*/ 678 h 1211"/>
                <a:gd name="T2" fmla="*/ 1348 w 1371"/>
                <a:gd name="T3" fmla="*/ 621 h 1211"/>
                <a:gd name="T4" fmla="*/ 1300 w 1371"/>
                <a:gd name="T5" fmla="*/ 551 h 1211"/>
                <a:gd name="T6" fmla="*/ 1323 w 1371"/>
                <a:gd name="T7" fmla="*/ 481 h 1211"/>
                <a:gd name="T8" fmla="*/ 1326 w 1371"/>
                <a:gd name="T9" fmla="*/ 409 h 1211"/>
                <a:gd name="T10" fmla="*/ 1311 w 1371"/>
                <a:gd name="T11" fmla="*/ 346 h 1211"/>
                <a:gd name="T12" fmla="*/ 1282 w 1371"/>
                <a:gd name="T13" fmla="*/ 290 h 1211"/>
                <a:gd name="T14" fmla="*/ 1242 w 1371"/>
                <a:gd name="T15" fmla="*/ 243 h 1211"/>
                <a:gd name="T16" fmla="*/ 1191 w 1371"/>
                <a:gd name="T17" fmla="*/ 207 h 1211"/>
                <a:gd name="T18" fmla="*/ 1132 w 1371"/>
                <a:gd name="T19" fmla="*/ 184 h 1211"/>
                <a:gd name="T20" fmla="*/ 1067 w 1371"/>
                <a:gd name="T21" fmla="*/ 176 h 1211"/>
                <a:gd name="T22" fmla="*/ 985 w 1371"/>
                <a:gd name="T23" fmla="*/ 189 h 1211"/>
                <a:gd name="T24" fmla="*/ 928 w 1371"/>
                <a:gd name="T25" fmla="*/ 166 h 1211"/>
                <a:gd name="T26" fmla="*/ 867 w 1371"/>
                <a:gd name="T27" fmla="*/ 74 h 1211"/>
                <a:gd name="T28" fmla="*/ 776 w 1371"/>
                <a:gd name="T29" fmla="*/ 16 h 1211"/>
                <a:gd name="T30" fmla="*/ 662 w 1371"/>
                <a:gd name="T31" fmla="*/ 1 h 1211"/>
                <a:gd name="T32" fmla="*/ 556 w 1371"/>
                <a:gd name="T33" fmla="*/ 35 h 1211"/>
                <a:gd name="T34" fmla="*/ 475 w 1371"/>
                <a:gd name="T35" fmla="*/ 107 h 1211"/>
                <a:gd name="T36" fmla="*/ 431 w 1371"/>
                <a:gd name="T37" fmla="*/ 209 h 1211"/>
                <a:gd name="T38" fmla="*/ 355 w 1371"/>
                <a:gd name="T39" fmla="*/ 180 h 1211"/>
                <a:gd name="T40" fmla="*/ 277 w 1371"/>
                <a:gd name="T41" fmla="*/ 177 h 1211"/>
                <a:gd name="T42" fmla="*/ 215 w 1371"/>
                <a:gd name="T43" fmla="*/ 191 h 1211"/>
                <a:gd name="T44" fmla="*/ 158 w 1371"/>
                <a:gd name="T45" fmla="*/ 220 h 1211"/>
                <a:gd name="T46" fmla="*/ 112 w 1371"/>
                <a:gd name="T47" fmla="*/ 261 h 1211"/>
                <a:gd name="T48" fmla="*/ 75 w 1371"/>
                <a:gd name="T49" fmla="*/ 312 h 1211"/>
                <a:gd name="T50" fmla="*/ 52 w 1371"/>
                <a:gd name="T51" fmla="*/ 370 h 1211"/>
                <a:gd name="T52" fmla="*/ 44 w 1371"/>
                <a:gd name="T53" fmla="*/ 435 h 1211"/>
                <a:gd name="T54" fmla="*/ 56 w 1371"/>
                <a:gd name="T55" fmla="*/ 510 h 1211"/>
                <a:gd name="T56" fmla="*/ 41 w 1371"/>
                <a:gd name="T57" fmla="*/ 589 h 1211"/>
                <a:gd name="T58" fmla="*/ 15 w 1371"/>
                <a:gd name="T59" fmla="*/ 643 h 1211"/>
                <a:gd name="T60" fmla="*/ 1 w 1371"/>
                <a:gd name="T61" fmla="*/ 704 h 1211"/>
                <a:gd name="T62" fmla="*/ 10 w 1371"/>
                <a:gd name="T63" fmla="*/ 800 h 1211"/>
                <a:gd name="T64" fmla="*/ 63 w 1371"/>
                <a:gd name="T65" fmla="*/ 898 h 1211"/>
                <a:gd name="T66" fmla="*/ 153 w 1371"/>
                <a:gd name="T67" fmla="*/ 965 h 1211"/>
                <a:gd name="T68" fmla="*/ 229 w 1371"/>
                <a:gd name="T69" fmla="*/ 1031 h 1211"/>
                <a:gd name="T70" fmla="*/ 287 w 1371"/>
                <a:gd name="T71" fmla="*/ 1131 h 1211"/>
                <a:gd name="T72" fmla="*/ 382 w 1371"/>
                <a:gd name="T73" fmla="*/ 1195 h 1211"/>
                <a:gd name="T74" fmla="*/ 464 w 1371"/>
                <a:gd name="T75" fmla="*/ 1211 h 1211"/>
                <a:gd name="T76" fmla="*/ 538 w 1371"/>
                <a:gd name="T77" fmla="*/ 1205 h 1211"/>
                <a:gd name="T78" fmla="*/ 609 w 1371"/>
                <a:gd name="T79" fmla="*/ 1176 h 1211"/>
                <a:gd name="T80" fmla="*/ 666 w 1371"/>
                <a:gd name="T81" fmla="*/ 1129 h 1211"/>
                <a:gd name="T82" fmla="*/ 715 w 1371"/>
                <a:gd name="T83" fmla="*/ 1140 h 1211"/>
                <a:gd name="T84" fmla="*/ 776 w 1371"/>
                <a:gd name="T85" fmla="*/ 1183 h 1211"/>
                <a:gd name="T86" fmla="*/ 847 w 1371"/>
                <a:gd name="T87" fmla="*/ 1208 h 1211"/>
                <a:gd name="T88" fmla="*/ 919 w 1371"/>
                <a:gd name="T89" fmla="*/ 1210 h 1211"/>
                <a:gd name="T90" fmla="*/ 1010 w 1371"/>
                <a:gd name="T91" fmla="*/ 1185 h 1211"/>
                <a:gd name="T92" fmla="*/ 1099 w 1371"/>
                <a:gd name="T93" fmla="*/ 1113 h 1211"/>
                <a:gd name="T94" fmla="*/ 1149 w 1371"/>
                <a:gd name="T95" fmla="*/ 1009 h 1211"/>
                <a:gd name="T96" fmla="*/ 1239 w 1371"/>
                <a:gd name="T97" fmla="*/ 955 h 1211"/>
                <a:gd name="T98" fmla="*/ 1322 w 1371"/>
                <a:gd name="T99" fmla="*/ 880 h 1211"/>
                <a:gd name="T100" fmla="*/ 1366 w 1371"/>
                <a:gd name="T101" fmla="*/ 776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1" h="1211">
                  <a:moveTo>
                    <a:pt x="1371" y="729"/>
                  </a:moveTo>
                  <a:lnTo>
                    <a:pt x="1371" y="716"/>
                  </a:lnTo>
                  <a:lnTo>
                    <a:pt x="1370" y="704"/>
                  </a:lnTo>
                  <a:lnTo>
                    <a:pt x="1369" y="691"/>
                  </a:lnTo>
                  <a:lnTo>
                    <a:pt x="1366" y="678"/>
                  </a:lnTo>
                  <a:lnTo>
                    <a:pt x="1363" y="666"/>
                  </a:lnTo>
                  <a:lnTo>
                    <a:pt x="1360" y="655"/>
                  </a:lnTo>
                  <a:lnTo>
                    <a:pt x="1356" y="643"/>
                  </a:lnTo>
                  <a:lnTo>
                    <a:pt x="1352" y="632"/>
                  </a:lnTo>
                  <a:lnTo>
                    <a:pt x="1348" y="621"/>
                  </a:lnTo>
                  <a:lnTo>
                    <a:pt x="1342" y="610"/>
                  </a:lnTo>
                  <a:lnTo>
                    <a:pt x="1335" y="599"/>
                  </a:lnTo>
                  <a:lnTo>
                    <a:pt x="1330" y="589"/>
                  </a:lnTo>
                  <a:lnTo>
                    <a:pt x="1316" y="569"/>
                  </a:lnTo>
                  <a:lnTo>
                    <a:pt x="1300" y="551"/>
                  </a:lnTo>
                  <a:lnTo>
                    <a:pt x="1306" y="538"/>
                  </a:lnTo>
                  <a:lnTo>
                    <a:pt x="1311" y="524"/>
                  </a:lnTo>
                  <a:lnTo>
                    <a:pt x="1317" y="510"/>
                  </a:lnTo>
                  <a:lnTo>
                    <a:pt x="1320" y="496"/>
                  </a:lnTo>
                  <a:lnTo>
                    <a:pt x="1323" y="481"/>
                  </a:lnTo>
                  <a:lnTo>
                    <a:pt x="1326" y="466"/>
                  </a:lnTo>
                  <a:lnTo>
                    <a:pt x="1327" y="451"/>
                  </a:lnTo>
                  <a:lnTo>
                    <a:pt x="1328" y="435"/>
                  </a:lnTo>
                  <a:lnTo>
                    <a:pt x="1327" y="422"/>
                  </a:lnTo>
                  <a:lnTo>
                    <a:pt x="1326" y="409"/>
                  </a:lnTo>
                  <a:lnTo>
                    <a:pt x="1324" y="396"/>
                  </a:lnTo>
                  <a:lnTo>
                    <a:pt x="1322" y="383"/>
                  </a:lnTo>
                  <a:lnTo>
                    <a:pt x="1319" y="370"/>
                  </a:lnTo>
                  <a:lnTo>
                    <a:pt x="1316" y="358"/>
                  </a:lnTo>
                  <a:lnTo>
                    <a:pt x="1311" y="346"/>
                  </a:lnTo>
                  <a:lnTo>
                    <a:pt x="1307" y="334"/>
                  </a:lnTo>
                  <a:lnTo>
                    <a:pt x="1301" y="323"/>
                  </a:lnTo>
                  <a:lnTo>
                    <a:pt x="1296" y="312"/>
                  </a:lnTo>
                  <a:lnTo>
                    <a:pt x="1289" y="301"/>
                  </a:lnTo>
                  <a:lnTo>
                    <a:pt x="1282" y="290"/>
                  </a:lnTo>
                  <a:lnTo>
                    <a:pt x="1276" y="280"/>
                  </a:lnTo>
                  <a:lnTo>
                    <a:pt x="1268" y="270"/>
                  </a:lnTo>
                  <a:lnTo>
                    <a:pt x="1259" y="261"/>
                  </a:lnTo>
                  <a:lnTo>
                    <a:pt x="1252" y="252"/>
                  </a:lnTo>
                  <a:lnTo>
                    <a:pt x="1242" y="243"/>
                  </a:lnTo>
                  <a:lnTo>
                    <a:pt x="1233" y="234"/>
                  </a:lnTo>
                  <a:lnTo>
                    <a:pt x="1223" y="227"/>
                  </a:lnTo>
                  <a:lnTo>
                    <a:pt x="1213" y="220"/>
                  </a:lnTo>
                  <a:lnTo>
                    <a:pt x="1202" y="213"/>
                  </a:lnTo>
                  <a:lnTo>
                    <a:pt x="1191" y="207"/>
                  </a:lnTo>
                  <a:lnTo>
                    <a:pt x="1180" y="201"/>
                  </a:lnTo>
                  <a:lnTo>
                    <a:pt x="1169" y="196"/>
                  </a:lnTo>
                  <a:lnTo>
                    <a:pt x="1157" y="191"/>
                  </a:lnTo>
                  <a:lnTo>
                    <a:pt x="1144" y="187"/>
                  </a:lnTo>
                  <a:lnTo>
                    <a:pt x="1132" y="184"/>
                  </a:lnTo>
                  <a:lnTo>
                    <a:pt x="1120" y="180"/>
                  </a:lnTo>
                  <a:lnTo>
                    <a:pt x="1107" y="178"/>
                  </a:lnTo>
                  <a:lnTo>
                    <a:pt x="1094" y="177"/>
                  </a:lnTo>
                  <a:lnTo>
                    <a:pt x="1080" y="176"/>
                  </a:lnTo>
                  <a:lnTo>
                    <a:pt x="1067" y="176"/>
                  </a:lnTo>
                  <a:lnTo>
                    <a:pt x="1051" y="176"/>
                  </a:lnTo>
                  <a:lnTo>
                    <a:pt x="1033" y="178"/>
                  </a:lnTo>
                  <a:lnTo>
                    <a:pt x="1016" y="180"/>
                  </a:lnTo>
                  <a:lnTo>
                    <a:pt x="1001" y="185"/>
                  </a:lnTo>
                  <a:lnTo>
                    <a:pt x="985" y="189"/>
                  </a:lnTo>
                  <a:lnTo>
                    <a:pt x="970" y="195"/>
                  </a:lnTo>
                  <a:lnTo>
                    <a:pt x="954" y="201"/>
                  </a:lnTo>
                  <a:lnTo>
                    <a:pt x="940" y="209"/>
                  </a:lnTo>
                  <a:lnTo>
                    <a:pt x="935" y="187"/>
                  </a:lnTo>
                  <a:lnTo>
                    <a:pt x="928" y="166"/>
                  </a:lnTo>
                  <a:lnTo>
                    <a:pt x="919" y="145"/>
                  </a:lnTo>
                  <a:lnTo>
                    <a:pt x="908" y="126"/>
                  </a:lnTo>
                  <a:lnTo>
                    <a:pt x="896" y="107"/>
                  </a:lnTo>
                  <a:lnTo>
                    <a:pt x="883" y="90"/>
                  </a:lnTo>
                  <a:lnTo>
                    <a:pt x="867" y="74"/>
                  </a:lnTo>
                  <a:lnTo>
                    <a:pt x="852" y="60"/>
                  </a:lnTo>
                  <a:lnTo>
                    <a:pt x="834" y="47"/>
                  </a:lnTo>
                  <a:lnTo>
                    <a:pt x="815" y="35"/>
                  </a:lnTo>
                  <a:lnTo>
                    <a:pt x="795" y="25"/>
                  </a:lnTo>
                  <a:lnTo>
                    <a:pt x="776" y="16"/>
                  </a:lnTo>
                  <a:lnTo>
                    <a:pt x="753" y="9"/>
                  </a:lnTo>
                  <a:lnTo>
                    <a:pt x="731" y="4"/>
                  </a:lnTo>
                  <a:lnTo>
                    <a:pt x="709" y="1"/>
                  </a:lnTo>
                  <a:lnTo>
                    <a:pt x="686" y="0"/>
                  </a:lnTo>
                  <a:lnTo>
                    <a:pt x="662" y="1"/>
                  </a:lnTo>
                  <a:lnTo>
                    <a:pt x="640" y="4"/>
                  </a:lnTo>
                  <a:lnTo>
                    <a:pt x="618" y="9"/>
                  </a:lnTo>
                  <a:lnTo>
                    <a:pt x="596" y="16"/>
                  </a:lnTo>
                  <a:lnTo>
                    <a:pt x="576" y="25"/>
                  </a:lnTo>
                  <a:lnTo>
                    <a:pt x="556" y="35"/>
                  </a:lnTo>
                  <a:lnTo>
                    <a:pt x="537" y="47"/>
                  </a:lnTo>
                  <a:lnTo>
                    <a:pt x="519" y="60"/>
                  </a:lnTo>
                  <a:lnTo>
                    <a:pt x="504" y="74"/>
                  </a:lnTo>
                  <a:lnTo>
                    <a:pt x="488" y="90"/>
                  </a:lnTo>
                  <a:lnTo>
                    <a:pt x="475" y="107"/>
                  </a:lnTo>
                  <a:lnTo>
                    <a:pt x="463" y="126"/>
                  </a:lnTo>
                  <a:lnTo>
                    <a:pt x="452" y="145"/>
                  </a:lnTo>
                  <a:lnTo>
                    <a:pt x="443" y="166"/>
                  </a:lnTo>
                  <a:lnTo>
                    <a:pt x="437" y="187"/>
                  </a:lnTo>
                  <a:lnTo>
                    <a:pt x="431" y="209"/>
                  </a:lnTo>
                  <a:lnTo>
                    <a:pt x="417" y="201"/>
                  </a:lnTo>
                  <a:lnTo>
                    <a:pt x="401" y="195"/>
                  </a:lnTo>
                  <a:lnTo>
                    <a:pt x="387" y="189"/>
                  </a:lnTo>
                  <a:lnTo>
                    <a:pt x="370" y="185"/>
                  </a:lnTo>
                  <a:lnTo>
                    <a:pt x="355" y="180"/>
                  </a:lnTo>
                  <a:lnTo>
                    <a:pt x="338" y="178"/>
                  </a:lnTo>
                  <a:lnTo>
                    <a:pt x="322" y="176"/>
                  </a:lnTo>
                  <a:lnTo>
                    <a:pt x="304" y="176"/>
                  </a:lnTo>
                  <a:lnTo>
                    <a:pt x="291" y="176"/>
                  </a:lnTo>
                  <a:lnTo>
                    <a:pt x="277" y="177"/>
                  </a:lnTo>
                  <a:lnTo>
                    <a:pt x="264" y="178"/>
                  </a:lnTo>
                  <a:lnTo>
                    <a:pt x="252" y="180"/>
                  </a:lnTo>
                  <a:lnTo>
                    <a:pt x="239" y="184"/>
                  </a:lnTo>
                  <a:lnTo>
                    <a:pt x="227" y="187"/>
                  </a:lnTo>
                  <a:lnTo>
                    <a:pt x="215" y="191"/>
                  </a:lnTo>
                  <a:lnTo>
                    <a:pt x="202" y="196"/>
                  </a:lnTo>
                  <a:lnTo>
                    <a:pt x="191" y="201"/>
                  </a:lnTo>
                  <a:lnTo>
                    <a:pt x="180" y="207"/>
                  </a:lnTo>
                  <a:lnTo>
                    <a:pt x="169" y="213"/>
                  </a:lnTo>
                  <a:lnTo>
                    <a:pt x="158" y="220"/>
                  </a:lnTo>
                  <a:lnTo>
                    <a:pt x="148" y="227"/>
                  </a:lnTo>
                  <a:lnTo>
                    <a:pt x="138" y="234"/>
                  </a:lnTo>
                  <a:lnTo>
                    <a:pt x="130" y="243"/>
                  </a:lnTo>
                  <a:lnTo>
                    <a:pt x="121" y="252"/>
                  </a:lnTo>
                  <a:lnTo>
                    <a:pt x="112" y="261"/>
                  </a:lnTo>
                  <a:lnTo>
                    <a:pt x="103" y="270"/>
                  </a:lnTo>
                  <a:lnTo>
                    <a:pt x="95" y="280"/>
                  </a:lnTo>
                  <a:lnTo>
                    <a:pt x="89" y="290"/>
                  </a:lnTo>
                  <a:lnTo>
                    <a:pt x="82" y="301"/>
                  </a:lnTo>
                  <a:lnTo>
                    <a:pt x="75" y="312"/>
                  </a:lnTo>
                  <a:lnTo>
                    <a:pt x="70" y="323"/>
                  </a:lnTo>
                  <a:lnTo>
                    <a:pt x="64" y="334"/>
                  </a:lnTo>
                  <a:lnTo>
                    <a:pt x="60" y="346"/>
                  </a:lnTo>
                  <a:lnTo>
                    <a:pt x="56" y="358"/>
                  </a:lnTo>
                  <a:lnTo>
                    <a:pt x="52" y="370"/>
                  </a:lnTo>
                  <a:lnTo>
                    <a:pt x="49" y="383"/>
                  </a:lnTo>
                  <a:lnTo>
                    <a:pt x="47" y="396"/>
                  </a:lnTo>
                  <a:lnTo>
                    <a:pt x="46" y="409"/>
                  </a:lnTo>
                  <a:lnTo>
                    <a:pt x="44" y="422"/>
                  </a:lnTo>
                  <a:lnTo>
                    <a:pt x="44" y="435"/>
                  </a:lnTo>
                  <a:lnTo>
                    <a:pt x="44" y="451"/>
                  </a:lnTo>
                  <a:lnTo>
                    <a:pt x="46" y="466"/>
                  </a:lnTo>
                  <a:lnTo>
                    <a:pt x="48" y="481"/>
                  </a:lnTo>
                  <a:lnTo>
                    <a:pt x="51" y="496"/>
                  </a:lnTo>
                  <a:lnTo>
                    <a:pt x="56" y="510"/>
                  </a:lnTo>
                  <a:lnTo>
                    <a:pt x="60" y="524"/>
                  </a:lnTo>
                  <a:lnTo>
                    <a:pt x="65" y="538"/>
                  </a:lnTo>
                  <a:lnTo>
                    <a:pt x="71" y="551"/>
                  </a:lnTo>
                  <a:lnTo>
                    <a:pt x="56" y="569"/>
                  </a:lnTo>
                  <a:lnTo>
                    <a:pt x="41" y="589"/>
                  </a:lnTo>
                  <a:lnTo>
                    <a:pt x="36" y="599"/>
                  </a:lnTo>
                  <a:lnTo>
                    <a:pt x="29" y="610"/>
                  </a:lnTo>
                  <a:lnTo>
                    <a:pt x="25" y="621"/>
                  </a:lnTo>
                  <a:lnTo>
                    <a:pt x="19" y="632"/>
                  </a:lnTo>
                  <a:lnTo>
                    <a:pt x="15" y="643"/>
                  </a:lnTo>
                  <a:lnTo>
                    <a:pt x="11" y="655"/>
                  </a:lnTo>
                  <a:lnTo>
                    <a:pt x="8" y="666"/>
                  </a:lnTo>
                  <a:lnTo>
                    <a:pt x="5" y="678"/>
                  </a:lnTo>
                  <a:lnTo>
                    <a:pt x="2" y="691"/>
                  </a:lnTo>
                  <a:lnTo>
                    <a:pt x="1" y="704"/>
                  </a:lnTo>
                  <a:lnTo>
                    <a:pt x="0" y="716"/>
                  </a:lnTo>
                  <a:lnTo>
                    <a:pt x="0" y="729"/>
                  </a:lnTo>
                  <a:lnTo>
                    <a:pt x="1" y="753"/>
                  </a:lnTo>
                  <a:lnTo>
                    <a:pt x="5" y="776"/>
                  </a:lnTo>
                  <a:lnTo>
                    <a:pt x="10" y="800"/>
                  </a:lnTo>
                  <a:lnTo>
                    <a:pt x="17" y="821"/>
                  </a:lnTo>
                  <a:lnTo>
                    <a:pt x="26" y="842"/>
                  </a:lnTo>
                  <a:lnTo>
                    <a:pt x="37" y="861"/>
                  </a:lnTo>
                  <a:lnTo>
                    <a:pt x="49" y="880"/>
                  </a:lnTo>
                  <a:lnTo>
                    <a:pt x="63" y="898"/>
                  </a:lnTo>
                  <a:lnTo>
                    <a:pt x="79" y="914"/>
                  </a:lnTo>
                  <a:lnTo>
                    <a:pt x="95" y="930"/>
                  </a:lnTo>
                  <a:lnTo>
                    <a:pt x="113" y="943"/>
                  </a:lnTo>
                  <a:lnTo>
                    <a:pt x="132" y="955"/>
                  </a:lnTo>
                  <a:lnTo>
                    <a:pt x="153" y="965"/>
                  </a:lnTo>
                  <a:lnTo>
                    <a:pt x="174" y="974"/>
                  </a:lnTo>
                  <a:lnTo>
                    <a:pt x="196" y="981"/>
                  </a:lnTo>
                  <a:lnTo>
                    <a:pt x="219" y="985"/>
                  </a:lnTo>
                  <a:lnTo>
                    <a:pt x="222" y="1009"/>
                  </a:lnTo>
                  <a:lnTo>
                    <a:pt x="229" y="1031"/>
                  </a:lnTo>
                  <a:lnTo>
                    <a:pt x="238" y="1054"/>
                  </a:lnTo>
                  <a:lnTo>
                    <a:pt x="248" y="1075"/>
                  </a:lnTo>
                  <a:lnTo>
                    <a:pt x="259" y="1094"/>
                  </a:lnTo>
                  <a:lnTo>
                    <a:pt x="273" y="1113"/>
                  </a:lnTo>
                  <a:lnTo>
                    <a:pt x="287" y="1131"/>
                  </a:lnTo>
                  <a:lnTo>
                    <a:pt x="304" y="1146"/>
                  </a:lnTo>
                  <a:lnTo>
                    <a:pt x="322" y="1161"/>
                  </a:lnTo>
                  <a:lnTo>
                    <a:pt x="340" y="1174"/>
                  </a:lnTo>
                  <a:lnTo>
                    <a:pt x="361" y="1185"/>
                  </a:lnTo>
                  <a:lnTo>
                    <a:pt x="382" y="1195"/>
                  </a:lnTo>
                  <a:lnTo>
                    <a:pt x="404" y="1201"/>
                  </a:lnTo>
                  <a:lnTo>
                    <a:pt x="428" y="1207"/>
                  </a:lnTo>
                  <a:lnTo>
                    <a:pt x="440" y="1209"/>
                  </a:lnTo>
                  <a:lnTo>
                    <a:pt x="452" y="1210"/>
                  </a:lnTo>
                  <a:lnTo>
                    <a:pt x="464" y="1211"/>
                  </a:lnTo>
                  <a:lnTo>
                    <a:pt x="476" y="1211"/>
                  </a:lnTo>
                  <a:lnTo>
                    <a:pt x="492" y="1211"/>
                  </a:lnTo>
                  <a:lnTo>
                    <a:pt x="508" y="1210"/>
                  </a:lnTo>
                  <a:lnTo>
                    <a:pt x="524" y="1208"/>
                  </a:lnTo>
                  <a:lnTo>
                    <a:pt x="538" y="1205"/>
                  </a:lnTo>
                  <a:lnTo>
                    <a:pt x="554" y="1200"/>
                  </a:lnTo>
                  <a:lnTo>
                    <a:pt x="568" y="1195"/>
                  </a:lnTo>
                  <a:lnTo>
                    <a:pt x="582" y="1189"/>
                  </a:lnTo>
                  <a:lnTo>
                    <a:pt x="596" y="1183"/>
                  </a:lnTo>
                  <a:lnTo>
                    <a:pt x="609" y="1176"/>
                  </a:lnTo>
                  <a:lnTo>
                    <a:pt x="621" y="1167"/>
                  </a:lnTo>
                  <a:lnTo>
                    <a:pt x="633" y="1158"/>
                  </a:lnTo>
                  <a:lnTo>
                    <a:pt x="645" y="1150"/>
                  </a:lnTo>
                  <a:lnTo>
                    <a:pt x="656" y="1140"/>
                  </a:lnTo>
                  <a:lnTo>
                    <a:pt x="666" y="1129"/>
                  </a:lnTo>
                  <a:lnTo>
                    <a:pt x="676" y="1118"/>
                  </a:lnTo>
                  <a:lnTo>
                    <a:pt x="686" y="1105"/>
                  </a:lnTo>
                  <a:lnTo>
                    <a:pt x="695" y="1118"/>
                  </a:lnTo>
                  <a:lnTo>
                    <a:pt x="705" y="1129"/>
                  </a:lnTo>
                  <a:lnTo>
                    <a:pt x="715" y="1140"/>
                  </a:lnTo>
                  <a:lnTo>
                    <a:pt x="726" y="1150"/>
                  </a:lnTo>
                  <a:lnTo>
                    <a:pt x="738" y="1158"/>
                  </a:lnTo>
                  <a:lnTo>
                    <a:pt x="750" y="1167"/>
                  </a:lnTo>
                  <a:lnTo>
                    <a:pt x="762" y="1176"/>
                  </a:lnTo>
                  <a:lnTo>
                    <a:pt x="776" y="1183"/>
                  </a:lnTo>
                  <a:lnTo>
                    <a:pt x="790" y="1189"/>
                  </a:lnTo>
                  <a:lnTo>
                    <a:pt x="803" y="1195"/>
                  </a:lnTo>
                  <a:lnTo>
                    <a:pt x="818" y="1200"/>
                  </a:lnTo>
                  <a:lnTo>
                    <a:pt x="833" y="1205"/>
                  </a:lnTo>
                  <a:lnTo>
                    <a:pt x="847" y="1208"/>
                  </a:lnTo>
                  <a:lnTo>
                    <a:pt x="863" y="1210"/>
                  </a:lnTo>
                  <a:lnTo>
                    <a:pt x="879" y="1211"/>
                  </a:lnTo>
                  <a:lnTo>
                    <a:pt x="895" y="1211"/>
                  </a:lnTo>
                  <a:lnTo>
                    <a:pt x="907" y="1211"/>
                  </a:lnTo>
                  <a:lnTo>
                    <a:pt x="919" y="1210"/>
                  </a:lnTo>
                  <a:lnTo>
                    <a:pt x="931" y="1209"/>
                  </a:lnTo>
                  <a:lnTo>
                    <a:pt x="943" y="1207"/>
                  </a:lnTo>
                  <a:lnTo>
                    <a:pt x="967" y="1201"/>
                  </a:lnTo>
                  <a:lnTo>
                    <a:pt x="989" y="1195"/>
                  </a:lnTo>
                  <a:lnTo>
                    <a:pt x="1010" y="1185"/>
                  </a:lnTo>
                  <a:lnTo>
                    <a:pt x="1031" y="1174"/>
                  </a:lnTo>
                  <a:lnTo>
                    <a:pt x="1049" y="1161"/>
                  </a:lnTo>
                  <a:lnTo>
                    <a:pt x="1067" y="1146"/>
                  </a:lnTo>
                  <a:lnTo>
                    <a:pt x="1084" y="1131"/>
                  </a:lnTo>
                  <a:lnTo>
                    <a:pt x="1099" y="1113"/>
                  </a:lnTo>
                  <a:lnTo>
                    <a:pt x="1112" y="1094"/>
                  </a:lnTo>
                  <a:lnTo>
                    <a:pt x="1125" y="1075"/>
                  </a:lnTo>
                  <a:lnTo>
                    <a:pt x="1134" y="1054"/>
                  </a:lnTo>
                  <a:lnTo>
                    <a:pt x="1142" y="1031"/>
                  </a:lnTo>
                  <a:lnTo>
                    <a:pt x="1149" y="1009"/>
                  </a:lnTo>
                  <a:lnTo>
                    <a:pt x="1152" y="985"/>
                  </a:lnTo>
                  <a:lnTo>
                    <a:pt x="1175" y="981"/>
                  </a:lnTo>
                  <a:lnTo>
                    <a:pt x="1197" y="974"/>
                  </a:lnTo>
                  <a:lnTo>
                    <a:pt x="1218" y="965"/>
                  </a:lnTo>
                  <a:lnTo>
                    <a:pt x="1239" y="955"/>
                  </a:lnTo>
                  <a:lnTo>
                    <a:pt x="1258" y="943"/>
                  </a:lnTo>
                  <a:lnTo>
                    <a:pt x="1276" y="930"/>
                  </a:lnTo>
                  <a:lnTo>
                    <a:pt x="1292" y="914"/>
                  </a:lnTo>
                  <a:lnTo>
                    <a:pt x="1308" y="898"/>
                  </a:lnTo>
                  <a:lnTo>
                    <a:pt x="1322" y="880"/>
                  </a:lnTo>
                  <a:lnTo>
                    <a:pt x="1334" y="861"/>
                  </a:lnTo>
                  <a:lnTo>
                    <a:pt x="1345" y="842"/>
                  </a:lnTo>
                  <a:lnTo>
                    <a:pt x="1354" y="821"/>
                  </a:lnTo>
                  <a:lnTo>
                    <a:pt x="1362" y="800"/>
                  </a:lnTo>
                  <a:lnTo>
                    <a:pt x="1366" y="776"/>
                  </a:lnTo>
                  <a:lnTo>
                    <a:pt x="1370" y="753"/>
                  </a:lnTo>
                  <a:lnTo>
                    <a:pt x="1371" y="729"/>
                  </a:lnTo>
                  <a:close/>
                </a:path>
              </a:pathLst>
            </a:custGeom>
            <a:solidFill>
              <a:srgbClr val="00A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271">
              <a:extLst>
                <a:ext uri="{FF2B5EF4-FFF2-40B4-BE49-F238E27FC236}">
                  <a16:creationId xmlns:a16="http://schemas.microsoft.com/office/drawing/2014/main" id="{BD7CCD49-D303-38EE-E46F-F88DD44B955A}"/>
                </a:ext>
              </a:extLst>
            </p:cNvPr>
            <p:cNvSpPr>
              <a:spLocks/>
            </p:cNvSpPr>
            <p:nvPr/>
          </p:nvSpPr>
          <p:spPr bwMode="auto">
            <a:xfrm>
              <a:off x="15404464" y="4341304"/>
              <a:ext cx="464769" cy="419923"/>
            </a:xfrm>
            <a:custGeom>
              <a:avLst/>
              <a:gdLst>
                <a:gd name="T0" fmla="*/ 1087 w 1141"/>
                <a:gd name="T1" fmla="*/ 331 h 1032"/>
                <a:gd name="T2" fmla="*/ 1097 w 1141"/>
                <a:gd name="T3" fmla="*/ 272 h 1032"/>
                <a:gd name="T4" fmla="*/ 1088 w 1141"/>
                <a:gd name="T5" fmla="*/ 187 h 1032"/>
                <a:gd name="T6" fmla="*/ 1049 w 1141"/>
                <a:gd name="T7" fmla="*/ 105 h 1032"/>
                <a:gd name="T8" fmla="*/ 985 w 1141"/>
                <a:gd name="T9" fmla="*/ 43 h 1032"/>
                <a:gd name="T10" fmla="*/ 903 w 1141"/>
                <a:gd name="T11" fmla="*/ 6 h 1032"/>
                <a:gd name="T12" fmla="*/ 916 w 1141"/>
                <a:gd name="T13" fmla="*/ 28 h 1032"/>
                <a:gd name="T14" fmla="*/ 954 w 1141"/>
                <a:gd name="T15" fmla="*/ 74 h 1032"/>
                <a:gd name="T16" fmla="*/ 980 w 1141"/>
                <a:gd name="T17" fmla="*/ 129 h 1032"/>
                <a:gd name="T18" fmla="*/ 992 w 1141"/>
                <a:gd name="T19" fmla="*/ 190 h 1032"/>
                <a:gd name="T20" fmla="*/ 988 w 1141"/>
                <a:gd name="T21" fmla="*/ 250 h 1032"/>
                <a:gd name="T22" fmla="*/ 972 w 1141"/>
                <a:gd name="T23" fmla="*/ 303 h 1032"/>
                <a:gd name="T24" fmla="*/ 1006 w 1141"/>
                <a:gd name="T25" fmla="*/ 371 h 1032"/>
                <a:gd name="T26" fmla="*/ 1026 w 1141"/>
                <a:gd name="T27" fmla="*/ 425 h 1032"/>
                <a:gd name="T28" fmla="*/ 1034 w 1141"/>
                <a:gd name="T29" fmla="*/ 473 h 1032"/>
                <a:gd name="T30" fmla="*/ 1025 w 1141"/>
                <a:gd name="T31" fmla="*/ 551 h 1032"/>
                <a:gd name="T32" fmla="*/ 987 w 1141"/>
                <a:gd name="T33" fmla="*/ 628 h 1032"/>
                <a:gd name="T34" fmla="*/ 927 w 1141"/>
                <a:gd name="T35" fmla="*/ 687 h 1032"/>
                <a:gd name="T36" fmla="*/ 848 w 1141"/>
                <a:gd name="T37" fmla="*/ 722 h 1032"/>
                <a:gd name="T38" fmla="*/ 810 w 1141"/>
                <a:gd name="T39" fmla="*/ 792 h 1032"/>
                <a:gd name="T40" fmla="*/ 762 w 1141"/>
                <a:gd name="T41" fmla="*/ 865 h 1032"/>
                <a:gd name="T42" fmla="*/ 691 w 1141"/>
                <a:gd name="T43" fmla="*/ 916 h 1032"/>
                <a:gd name="T44" fmla="*/ 606 w 1141"/>
                <a:gd name="T45" fmla="*/ 941 h 1032"/>
                <a:gd name="T46" fmla="*/ 538 w 1141"/>
                <a:gd name="T47" fmla="*/ 937 h 1032"/>
                <a:gd name="T48" fmla="*/ 483 w 1141"/>
                <a:gd name="T49" fmla="*/ 920 h 1032"/>
                <a:gd name="T50" fmla="*/ 434 w 1141"/>
                <a:gd name="T51" fmla="*/ 891 h 1032"/>
                <a:gd name="T52" fmla="*/ 393 w 1141"/>
                <a:gd name="T53" fmla="*/ 852 h 1032"/>
                <a:gd name="T54" fmla="*/ 357 w 1141"/>
                <a:gd name="T55" fmla="*/ 872 h 1032"/>
                <a:gd name="T56" fmla="*/ 311 w 1141"/>
                <a:gd name="T57" fmla="*/ 907 h 1032"/>
                <a:gd name="T58" fmla="*/ 260 w 1141"/>
                <a:gd name="T59" fmla="*/ 931 h 1032"/>
                <a:gd name="T60" fmla="*/ 202 w 1141"/>
                <a:gd name="T61" fmla="*/ 941 h 1032"/>
                <a:gd name="T62" fmla="*/ 146 w 1141"/>
                <a:gd name="T63" fmla="*/ 939 h 1032"/>
                <a:gd name="T64" fmla="*/ 94 w 1141"/>
                <a:gd name="T65" fmla="*/ 923 h 1032"/>
                <a:gd name="T66" fmla="*/ 49 w 1141"/>
                <a:gd name="T67" fmla="*/ 899 h 1032"/>
                <a:gd name="T68" fmla="*/ 9 w 1141"/>
                <a:gd name="T69" fmla="*/ 865 h 1032"/>
                <a:gd name="T70" fmla="*/ 25 w 1141"/>
                <a:gd name="T71" fmla="*/ 910 h 1032"/>
                <a:gd name="T72" fmla="*/ 77 w 1141"/>
                <a:gd name="T73" fmla="*/ 971 h 1032"/>
                <a:gd name="T74" fmla="*/ 146 w 1141"/>
                <a:gd name="T75" fmla="*/ 1013 h 1032"/>
                <a:gd name="T76" fmla="*/ 225 w 1141"/>
                <a:gd name="T77" fmla="*/ 1032 h 1032"/>
                <a:gd name="T78" fmla="*/ 294 w 1141"/>
                <a:gd name="T79" fmla="*/ 1029 h 1032"/>
                <a:gd name="T80" fmla="*/ 352 w 1141"/>
                <a:gd name="T81" fmla="*/ 1010 h 1032"/>
                <a:gd name="T82" fmla="*/ 403 w 1141"/>
                <a:gd name="T83" fmla="*/ 979 h 1032"/>
                <a:gd name="T84" fmla="*/ 446 w 1141"/>
                <a:gd name="T85" fmla="*/ 939 h 1032"/>
                <a:gd name="T86" fmla="*/ 485 w 1141"/>
                <a:gd name="T87" fmla="*/ 961 h 1032"/>
                <a:gd name="T88" fmla="*/ 532 w 1141"/>
                <a:gd name="T89" fmla="*/ 997 h 1032"/>
                <a:gd name="T90" fmla="*/ 588 w 1141"/>
                <a:gd name="T91" fmla="*/ 1021 h 1032"/>
                <a:gd name="T92" fmla="*/ 649 w 1141"/>
                <a:gd name="T93" fmla="*/ 1032 h 1032"/>
                <a:gd name="T94" fmla="*/ 701 w 1141"/>
                <a:gd name="T95" fmla="*/ 1030 h 1032"/>
                <a:gd name="T96" fmla="*/ 780 w 1141"/>
                <a:gd name="T97" fmla="*/ 1006 h 1032"/>
                <a:gd name="T98" fmla="*/ 854 w 1141"/>
                <a:gd name="T99" fmla="*/ 952 h 1032"/>
                <a:gd name="T100" fmla="*/ 904 w 1141"/>
                <a:gd name="T101" fmla="*/ 875 h 1032"/>
                <a:gd name="T102" fmla="*/ 945 w 1141"/>
                <a:gd name="T103" fmla="*/ 802 h 1032"/>
                <a:gd name="T104" fmla="*/ 1028 w 1141"/>
                <a:gd name="T105" fmla="*/ 764 h 1032"/>
                <a:gd name="T106" fmla="*/ 1092 w 1141"/>
                <a:gd name="T107" fmla="*/ 701 h 1032"/>
                <a:gd name="T108" fmla="*/ 1132 w 1141"/>
                <a:gd name="T109" fmla="*/ 621 h 1032"/>
                <a:gd name="T110" fmla="*/ 1141 w 1141"/>
                <a:gd name="T111" fmla="*/ 537 h 1032"/>
                <a:gd name="T112" fmla="*/ 1133 w 1141"/>
                <a:gd name="T113" fmla="*/ 487 h 1032"/>
                <a:gd name="T114" fmla="*/ 1118 w 1141"/>
                <a:gd name="T115" fmla="*/ 442 h 1032"/>
                <a:gd name="T116" fmla="*/ 1086 w 1141"/>
                <a:gd name="T117" fmla="*/ 39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1" h="1032">
                  <a:moveTo>
                    <a:pt x="1070" y="372"/>
                  </a:moveTo>
                  <a:lnTo>
                    <a:pt x="1076" y="359"/>
                  </a:lnTo>
                  <a:lnTo>
                    <a:pt x="1081" y="345"/>
                  </a:lnTo>
                  <a:lnTo>
                    <a:pt x="1087" y="331"/>
                  </a:lnTo>
                  <a:lnTo>
                    <a:pt x="1090" y="317"/>
                  </a:lnTo>
                  <a:lnTo>
                    <a:pt x="1093" y="302"/>
                  </a:lnTo>
                  <a:lnTo>
                    <a:pt x="1096" y="287"/>
                  </a:lnTo>
                  <a:lnTo>
                    <a:pt x="1097" y="272"/>
                  </a:lnTo>
                  <a:lnTo>
                    <a:pt x="1098" y="256"/>
                  </a:lnTo>
                  <a:lnTo>
                    <a:pt x="1097" y="233"/>
                  </a:lnTo>
                  <a:lnTo>
                    <a:pt x="1093" y="209"/>
                  </a:lnTo>
                  <a:lnTo>
                    <a:pt x="1088" y="187"/>
                  </a:lnTo>
                  <a:lnTo>
                    <a:pt x="1081" y="165"/>
                  </a:lnTo>
                  <a:lnTo>
                    <a:pt x="1071" y="144"/>
                  </a:lnTo>
                  <a:lnTo>
                    <a:pt x="1061" y="124"/>
                  </a:lnTo>
                  <a:lnTo>
                    <a:pt x="1049" y="105"/>
                  </a:lnTo>
                  <a:lnTo>
                    <a:pt x="1035" y="87"/>
                  </a:lnTo>
                  <a:lnTo>
                    <a:pt x="1019" y="72"/>
                  </a:lnTo>
                  <a:lnTo>
                    <a:pt x="1003" y="56"/>
                  </a:lnTo>
                  <a:lnTo>
                    <a:pt x="985" y="43"/>
                  </a:lnTo>
                  <a:lnTo>
                    <a:pt x="966" y="31"/>
                  </a:lnTo>
                  <a:lnTo>
                    <a:pt x="946" y="21"/>
                  </a:lnTo>
                  <a:lnTo>
                    <a:pt x="925" y="12"/>
                  </a:lnTo>
                  <a:lnTo>
                    <a:pt x="903" y="6"/>
                  </a:lnTo>
                  <a:lnTo>
                    <a:pt x="880" y="0"/>
                  </a:lnTo>
                  <a:lnTo>
                    <a:pt x="892" y="9"/>
                  </a:lnTo>
                  <a:lnTo>
                    <a:pt x="904" y="18"/>
                  </a:lnTo>
                  <a:lnTo>
                    <a:pt x="916" y="28"/>
                  </a:lnTo>
                  <a:lnTo>
                    <a:pt x="927" y="39"/>
                  </a:lnTo>
                  <a:lnTo>
                    <a:pt x="937" y="50"/>
                  </a:lnTo>
                  <a:lnTo>
                    <a:pt x="945" y="62"/>
                  </a:lnTo>
                  <a:lnTo>
                    <a:pt x="954" y="74"/>
                  </a:lnTo>
                  <a:lnTo>
                    <a:pt x="962" y="87"/>
                  </a:lnTo>
                  <a:lnTo>
                    <a:pt x="969" y="101"/>
                  </a:lnTo>
                  <a:lnTo>
                    <a:pt x="974" y="115"/>
                  </a:lnTo>
                  <a:lnTo>
                    <a:pt x="980" y="129"/>
                  </a:lnTo>
                  <a:lnTo>
                    <a:pt x="984" y="144"/>
                  </a:lnTo>
                  <a:lnTo>
                    <a:pt x="987" y="159"/>
                  </a:lnTo>
                  <a:lnTo>
                    <a:pt x="991" y="175"/>
                  </a:lnTo>
                  <a:lnTo>
                    <a:pt x="992" y="190"/>
                  </a:lnTo>
                  <a:lnTo>
                    <a:pt x="992" y="207"/>
                  </a:lnTo>
                  <a:lnTo>
                    <a:pt x="992" y="221"/>
                  </a:lnTo>
                  <a:lnTo>
                    <a:pt x="991" y="235"/>
                  </a:lnTo>
                  <a:lnTo>
                    <a:pt x="988" y="250"/>
                  </a:lnTo>
                  <a:lnTo>
                    <a:pt x="985" y="263"/>
                  </a:lnTo>
                  <a:lnTo>
                    <a:pt x="982" y="277"/>
                  </a:lnTo>
                  <a:lnTo>
                    <a:pt x="977" y="291"/>
                  </a:lnTo>
                  <a:lnTo>
                    <a:pt x="972" y="303"/>
                  </a:lnTo>
                  <a:lnTo>
                    <a:pt x="966" y="316"/>
                  </a:lnTo>
                  <a:lnTo>
                    <a:pt x="981" y="332"/>
                  </a:lnTo>
                  <a:lnTo>
                    <a:pt x="994" y="351"/>
                  </a:lnTo>
                  <a:lnTo>
                    <a:pt x="1006" y="371"/>
                  </a:lnTo>
                  <a:lnTo>
                    <a:pt x="1016" y="392"/>
                  </a:lnTo>
                  <a:lnTo>
                    <a:pt x="1019" y="403"/>
                  </a:lnTo>
                  <a:lnTo>
                    <a:pt x="1024" y="414"/>
                  </a:lnTo>
                  <a:lnTo>
                    <a:pt x="1026" y="425"/>
                  </a:lnTo>
                  <a:lnTo>
                    <a:pt x="1029" y="436"/>
                  </a:lnTo>
                  <a:lnTo>
                    <a:pt x="1031" y="448"/>
                  </a:lnTo>
                  <a:lnTo>
                    <a:pt x="1033" y="461"/>
                  </a:lnTo>
                  <a:lnTo>
                    <a:pt x="1034" y="473"/>
                  </a:lnTo>
                  <a:lnTo>
                    <a:pt x="1034" y="485"/>
                  </a:lnTo>
                  <a:lnTo>
                    <a:pt x="1033" y="507"/>
                  </a:lnTo>
                  <a:lnTo>
                    <a:pt x="1029" y="529"/>
                  </a:lnTo>
                  <a:lnTo>
                    <a:pt x="1025" y="551"/>
                  </a:lnTo>
                  <a:lnTo>
                    <a:pt x="1018" y="571"/>
                  </a:lnTo>
                  <a:lnTo>
                    <a:pt x="1009" y="591"/>
                  </a:lnTo>
                  <a:lnTo>
                    <a:pt x="999" y="611"/>
                  </a:lnTo>
                  <a:lnTo>
                    <a:pt x="987" y="628"/>
                  </a:lnTo>
                  <a:lnTo>
                    <a:pt x="974" y="645"/>
                  </a:lnTo>
                  <a:lnTo>
                    <a:pt x="960" y="660"/>
                  </a:lnTo>
                  <a:lnTo>
                    <a:pt x="944" y="675"/>
                  </a:lnTo>
                  <a:lnTo>
                    <a:pt x="927" y="687"/>
                  </a:lnTo>
                  <a:lnTo>
                    <a:pt x="909" y="699"/>
                  </a:lnTo>
                  <a:lnTo>
                    <a:pt x="889" y="708"/>
                  </a:lnTo>
                  <a:lnTo>
                    <a:pt x="869" y="717"/>
                  </a:lnTo>
                  <a:lnTo>
                    <a:pt x="848" y="722"/>
                  </a:lnTo>
                  <a:lnTo>
                    <a:pt x="827" y="727"/>
                  </a:lnTo>
                  <a:lnTo>
                    <a:pt x="823" y="750"/>
                  </a:lnTo>
                  <a:lnTo>
                    <a:pt x="817" y="771"/>
                  </a:lnTo>
                  <a:lnTo>
                    <a:pt x="810" y="792"/>
                  </a:lnTo>
                  <a:lnTo>
                    <a:pt x="800" y="812"/>
                  </a:lnTo>
                  <a:lnTo>
                    <a:pt x="789" y="830"/>
                  </a:lnTo>
                  <a:lnTo>
                    <a:pt x="775" y="848"/>
                  </a:lnTo>
                  <a:lnTo>
                    <a:pt x="762" y="865"/>
                  </a:lnTo>
                  <a:lnTo>
                    <a:pt x="745" y="880"/>
                  </a:lnTo>
                  <a:lnTo>
                    <a:pt x="729" y="893"/>
                  </a:lnTo>
                  <a:lnTo>
                    <a:pt x="711" y="905"/>
                  </a:lnTo>
                  <a:lnTo>
                    <a:pt x="691" y="916"/>
                  </a:lnTo>
                  <a:lnTo>
                    <a:pt x="671" y="925"/>
                  </a:lnTo>
                  <a:lnTo>
                    <a:pt x="650" y="932"/>
                  </a:lnTo>
                  <a:lnTo>
                    <a:pt x="628" y="937"/>
                  </a:lnTo>
                  <a:lnTo>
                    <a:pt x="606" y="941"/>
                  </a:lnTo>
                  <a:lnTo>
                    <a:pt x="583" y="942"/>
                  </a:lnTo>
                  <a:lnTo>
                    <a:pt x="568" y="941"/>
                  </a:lnTo>
                  <a:lnTo>
                    <a:pt x="553" y="940"/>
                  </a:lnTo>
                  <a:lnTo>
                    <a:pt x="538" y="937"/>
                  </a:lnTo>
                  <a:lnTo>
                    <a:pt x="523" y="934"/>
                  </a:lnTo>
                  <a:lnTo>
                    <a:pt x="510" y="931"/>
                  </a:lnTo>
                  <a:lnTo>
                    <a:pt x="496" y="925"/>
                  </a:lnTo>
                  <a:lnTo>
                    <a:pt x="483" y="920"/>
                  </a:lnTo>
                  <a:lnTo>
                    <a:pt x="470" y="914"/>
                  </a:lnTo>
                  <a:lnTo>
                    <a:pt x="457" y="907"/>
                  </a:lnTo>
                  <a:lnTo>
                    <a:pt x="446" y="900"/>
                  </a:lnTo>
                  <a:lnTo>
                    <a:pt x="434" y="891"/>
                  </a:lnTo>
                  <a:lnTo>
                    <a:pt x="423" y="882"/>
                  </a:lnTo>
                  <a:lnTo>
                    <a:pt x="413" y="872"/>
                  </a:lnTo>
                  <a:lnTo>
                    <a:pt x="403" y="862"/>
                  </a:lnTo>
                  <a:lnTo>
                    <a:pt x="393" y="852"/>
                  </a:lnTo>
                  <a:lnTo>
                    <a:pt x="384" y="841"/>
                  </a:lnTo>
                  <a:lnTo>
                    <a:pt x="375" y="852"/>
                  </a:lnTo>
                  <a:lnTo>
                    <a:pt x="367" y="862"/>
                  </a:lnTo>
                  <a:lnTo>
                    <a:pt x="357" y="872"/>
                  </a:lnTo>
                  <a:lnTo>
                    <a:pt x="347" y="882"/>
                  </a:lnTo>
                  <a:lnTo>
                    <a:pt x="336" y="891"/>
                  </a:lnTo>
                  <a:lnTo>
                    <a:pt x="324" y="900"/>
                  </a:lnTo>
                  <a:lnTo>
                    <a:pt x="311" y="907"/>
                  </a:lnTo>
                  <a:lnTo>
                    <a:pt x="299" y="914"/>
                  </a:lnTo>
                  <a:lnTo>
                    <a:pt x="286" y="920"/>
                  </a:lnTo>
                  <a:lnTo>
                    <a:pt x="273" y="925"/>
                  </a:lnTo>
                  <a:lnTo>
                    <a:pt x="260" y="931"/>
                  </a:lnTo>
                  <a:lnTo>
                    <a:pt x="245" y="934"/>
                  </a:lnTo>
                  <a:lnTo>
                    <a:pt x="231" y="937"/>
                  </a:lnTo>
                  <a:lnTo>
                    <a:pt x="216" y="940"/>
                  </a:lnTo>
                  <a:lnTo>
                    <a:pt x="202" y="941"/>
                  </a:lnTo>
                  <a:lnTo>
                    <a:pt x="187" y="942"/>
                  </a:lnTo>
                  <a:lnTo>
                    <a:pt x="172" y="941"/>
                  </a:lnTo>
                  <a:lnTo>
                    <a:pt x="159" y="940"/>
                  </a:lnTo>
                  <a:lnTo>
                    <a:pt x="146" y="939"/>
                  </a:lnTo>
                  <a:lnTo>
                    <a:pt x="133" y="935"/>
                  </a:lnTo>
                  <a:lnTo>
                    <a:pt x="119" y="932"/>
                  </a:lnTo>
                  <a:lnTo>
                    <a:pt x="106" y="929"/>
                  </a:lnTo>
                  <a:lnTo>
                    <a:pt x="94" y="923"/>
                  </a:lnTo>
                  <a:lnTo>
                    <a:pt x="82" y="919"/>
                  </a:lnTo>
                  <a:lnTo>
                    <a:pt x="71" y="912"/>
                  </a:lnTo>
                  <a:lnTo>
                    <a:pt x="60" y="905"/>
                  </a:lnTo>
                  <a:lnTo>
                    <a:pt x="49" y="899"/>
                  </a:lnTo>
                  <a:lnTo>
                    <a:pt x="38" y="891"/>
                  </a:lnTo>
                  <a:lnTo>
                    <a:pt x="28" y="883"/>
                  </a:lnTo>
                  <a:lnTo>
                    <a:pt x="18" y="875"/>
                  </a:lnTo>
                  <a:lnTo>
                    <a:pt x="9" y="865"/>
                  </a:lnTo>
                  <a:lnTo>
                    <a:pt x="0" y="856"/>
                  </a:lnTo>
                  <a:lnTo>
                    <a:pt x="8" y="875"/>
                  </a:lnTo>
                  <a:lnTo>
                    <a:pt x="15" y="892"/>
                  </a:lnTo>
                  <a:lnTo>
                    <a:pt x="25" y="910"/>
                  </a:lnTo>
                  <a:lnTo>
                    <a:pt x="36" y="926"/>
                  </a:lnTo>
                  <a:lnTo>
                    <a:pt x="50" y="942"/>
                  </a:lnTo>
                  <a:lnTo>
                    <a:pt x="63" y="957"/>
                  </a:lnTo>
                  <a:lnTo>
                    <a:pt x="77" y="971"/>
                  </a:lnTo>
                  <a:lnTo>
                    <a:pt x="93" y="983"/>
                  </a:lnTo>
                  <a:lnTo>
                    <a:pt x="109" y="994"/>
                  </a:lnTo>
                  <a:lnTo>
                    <a:pt x="127" y="1004"/>
                  </a:lnTo>
                  <a:lnTo>
                    <a:pt x="146" y="1013"/>
                  </a:lnTo>
                  <a:lnTo>
                    <a:pt x="165" y="1019"/>
                  </a:lnTo>
                  <a:lnTo>
                    <a:pt x="184" y="1026"/>
                  </a:lnTo>
                  <a:lnTo>
                    <a:pt x="204" y="1029"/>
                  </a:lnTo>
                  <a:lnTo>
                    <a:pt x="225" y="1032"/>
                  </a:lnTo>
                  <a:lnTo>
                    <a:pt x="246" y="1032"/>
                  </a:lnTo>
                  <a:lnTo>
                    <a:pt x="262" y="1032"/>
                  </a:lnTo>
                  <a:lnTo>
                    <a:pt x="278" y="1031"/>
                  </a:lnTo>
                  <a:lnTo>
                    <a:pt x="294" y="1029"/>
                  </a:lnTo>
                  <a:lnTo>
                    <a:pt x="308" y="1026"/>
                  </a:lnTo>
                  <a:lnTo>
                    <a:pt x="324" y="1021"/>
                  </a:lnTo>
                  <a:lnTo>
                    <a:pt x="338" y="1016"/>
                  </a:lnTo>
                  <a:lnTo>
                    <a:pt x="352" y="1010"/>
                  </a:lnTo>
                  <a:lnTo>
                    <a:pt x="366" y="1004"/>
                  </a:lnTo>
                  <a:lnTo>
                    <a:pt x="379" y="997"/>
                  </a:lnTo>
                  <a:lnTo>
                    <a:pt x="391" y="988"/>
                  </a:lnTo>
                  <a:lnTo>
                    <a:pt x="403" y="979"/>
                  </a:lnTo>
                  <a:lnTo>
                    <a:pt x="415" y="971"/>
                  </a:lnTo>
                  <a:lnTo>
                    <a:pt x="426" y="961"/>
                  </a:lnTo>
                  <a:lnTo>
                    <a:pt x="436" y="950"/>
                  </a:lnTo>
                  <a:lnTo>
                    <a:pt x="446" y="939"/>
                  </a:lnTo>
                  <a:lnTo>
                    <a:pt x="456" y="926"/>
                  </a:lnTo>
                  <a:lnTo>
                    <a:pt x="465" y="939"/>
                  </a:lnTo>
                  <a:lnTo>
                    <a:pt x="475" y="950"/>
                  </a:lnTo>
                  <a:lnTo>
                    <a:pt x="485" y="961"/>
                  </a:lnTo>
                  <a:lnTo>
                    <a:pt x="496" y="971"/>
                  </a:lnTo>
                  <a:lnTo>
                    <a:pt x="508" y="979"/>
                  </a:lnTo>
                  <a:lnTo>
                    <a:pt x="520" y="988"/>
                  </a:lnTo>
                  <a:lnTo>
                    <a:pt x="532" y="997"/>
                  </a:lnTo>
                  <a:lnTo>
                    <a:pt x="546" y="1004"/>
                  </a:lnTo>
                  <a:lnTo>
                    <a:pt x="560" y="1010"/>
                  </a:lnTo>
                  <a:lnTo>
                    <a:pt x="573" y="1016"/>
                  </a:lnTo>
                  <a:lnTo>
                    <a:pt x="588" y="1021"/>
                  </a:lnTo>
                  <a:lnTo>
                    <a:pt x="603" y="1026"/>
                  </a:lnTo>
                  <a:lnTo>
                    <a:pt x="617" y="1029"/>
                  </a:lnTo>
                  <a:lnTo>
                    <a:pt x="633" y="1031"/>
                  </a:lnTo>
                  <a:lnTo>
                    <a:pt x="649" y="1032"/>
                  </a:lnTo>
                  <a:lnTo>
                    <a:pt x="665" y="1032"/>
                  </a:lnTo>
                  <a:lnTo>
                    <a:pt x="677" y="1032"/>
                  </a:lnTo>
                  <a:lnTo>
                    <a:pt x="689" y="1031"/>
                  </a:lnTo>
                  <a:lnTo>
                    <a:pt x="701" y="1030"/>
                  </a:lnTo>
                  <a:lnTo>
                    <a:pt x="713" y="1028"/>
                  </a:lnTo>
                  <a:lnTo>
                    <a:pt x="737" y="1022"/>
                  </a:lnTo>
                  <a:lnTo>
                    <a:pt x="759" y="1016"/>
                  </a:lnTo>
                  <a:lnTo>
                    <a:pt x="780" y="1006"/>
                  </a:lnTo>
                  <a:lnTo>
                    <a:pt x="801" y="995"/>
                  </a:lnTo>
                  <a:lnTo>
                    <a:pt x="819" y="982"/>
                  </a:lnTo>
                  <a:lnTo>
                    <a:pt x="837" y="967"/>
                  </a:lnTo>
                  <a:lnTo>
                    <a:pt x="854" y="952"/>
                  </a:lnTo>
                  <a:lnTo>
                    <a:pt x="869" y="934"/>
                  </a:lnTo>
                  <a:lnTo>
                    <a:pt x="882" y="915"/>
                  </a:lnTo>
                  <a:lnTo>
                    <a:pt x="895" y="896"/>
                  </a:lnTo>
                  <a:lnTo>
                    <a:pt x="904" y="875"/>
                  </a:lnTo>
                  <a:lnTo>
                    <a:pt x="912" y="852"/>
                  </a:lnTo>
                  <a:lnTo>
                    <a:pt x="919" y="830"/>
                  </a:lnTo>
                  <a:lnTo>
                    <a:pt x="922" y="806"/>
                  </a:lnTo>
                  <a:lnTo>
                    <a:pt x="945" y="802"/>
                  </a:lnTo>
                  <a:lnTo>
                    <a:pt x="967" y="795"/>
                  </a:lnTo>
                  <a:lnTo>
                    <a:pt x="988" y="786"/>
                  </a:lnTo>
                  <a:lnTo>
                    <a:pt x="1009" y="776"/>
                  </a:lnTo>
                  <a:lnTo>
                    <a:pt x="1028" y="764"/>
                  </a:lnTo>
                  <a:lnTo>
                    <a:pt x="1046" y="751"/>
                  </a:lnTo>
                  <a:lnTo>
                    <a:pt x="1062" y="735"/>
                  </a:lnTo>
                  <a:lnTo>
                    <a:pt x="1078" y="719"/>
                  </a:lnTo>
                  <a:lnTo>
                    <a:pt x="1092" y="701"/>
                  </a:lnTo>
                  <a:lnTo>
                    <a:pt x="1104" y="682"/>
                  </a:lnTo>
                  <a:lnTo>
                    <a:pt x="1115" y="663"/>
                  </a:lnTo>
                  <a:lnTo>
                    <a:pt x="1124" y="642"/>
                  </a:lnTo>
                  <a:lnTo>
                    <a:pt x="1132" y="621"/>
                  </a:lnTo>
                  <a:lnTo>
                    <a:pt x="1136" y="597"/>
                  </a:lnTo>
                  <a:lnTo>
                    <a:pt x="1140" y="574"/>
                  </a:lnTo>
                  <a:lnTo>
                    <a:pt x="1141" y="550"/>
                  </a:lnTo>
                  <a:lnTo>
                    <a:pt x="1141" y="537"/>
                  </a:lnTo>
                  <a:lnTo>
                    <a:pt x="1140" y="525"/>
                  </a:lnTo>
                  <a:lnTo>
                    <a:pt x="1139" y="512"/>
                  </a:lnTo>
                  <a:lnTo>
                    <a:pt x="1136" y="499"/>
                  </a:lnTo>
                  <a:lnTo>
                    <a:pt x="1133" y="487"/>
                  </a:lnTo>
                  <a:lnTo>
                    <a:pt x="1130" y="476"/>
                  </a:lnTo>
                  <a:lnTo>
                    <a:pt x="1126" y="464"/>
                  </a:lnTo>
                  <a:lnTo>
                    <a:pt x="1122" y="453"/>
                  </a:lnTo>
                  <a:lnTo>
                    <a:pt x="1118" y="442"/>
                  </a:lnTo>
                  <a:lnTo>
                    <a:pt x="1112" y="431"/>
                  </a:lnTo>
                  <a:lnTo>
                    <a:pt x="1105" y="420"/>
                  </a:lnTo>
                  <a:lnTo>
                    <a:pt x="1100" y="410"/>
                  </a:lnTo>
                  <a:lnTo>
                    <a:pt x="1086" y="390"/>
                  </a:lnTo>
                  <a:lnTo>
                    <a:pt x="1070" y="372"/>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273">
              <a:extLst>
                <a:ext uri="{FF2B5EF4-FFF2-40B4-BE49-F238E27FC236}">
                  <a16:creationId xmlns:a16="http://schemas.microsoft.com/office/drawing/2014/main" id="{745FB91A-8130-3EDF-5DB2-2B5729BF82AB}"/>
                </a:ext>
              </a:extLst>
            </p:cNvPr>
            <p:cNvSpPr>
              <a:spLocks/>
            </p:cNvSpPr>
            <p:nvPr/>
          </p:nvSpPr>
          <p:spPr bwMode="auto">
            <a:xfrm>
              <a:off x="15316811" y="4596113"/>
              <a:ext cx="83578" cy="73385"/>
            </a:xfrm>
            <a:custGeom>
              <a:avLst/>
              <a:gdLst>
                <a:gd name="T0" fmla="*/ 188 w 207"/>
                <a:gd name="T1" fmla="*/ 103 h 178"/>
                <a:gd name="T2" fmla="*/ 176 w 207"/>
                <a:gd name="T3" fmla="*/ 101 h 178"/>
                <a:gd name="T4" fmla="*/ 163 w 207"/>
                <a:gd name="T5" fmla="*/ 97 h 178"/>
                <a:gd name="T6" fmla="*/ 150 w 207"/>
                <a:gd name="T7" fmla="*/ 94 h 178"/>
                <a:gd name="T8" fmla="*/ 136 w 207"/>
                <a:gd name="T9" fmla="*/ 90 h 178"/>
                <a:gd name="T10" fmla="*/ 110 w 207"/>
                <a:gd name="T11" fmla="*/ 80 h 178"/>
                <a:gd name="T12" fmla="*/ 84 w 207"/>
                <a:gd name="T13" fmla="*/ 68 h 178"/>
                <a:gd name="T14" fmla="*/ 71 w 207"/>
                <a:gd name="T15" fmla="*/ 60 h 178"/>
                <a:gd name="T16" fmla="*/ 59 w 207"/>
                <a:gd name="T17" fmla="*/ 53 h 178"/>
                <a:gd name="T18" fmla="*/ 48 w 207"/>
                <a:gd name="T19" fmla="*/ 45 h 178"/>
                <a:gd name="T20" fmla="*/ 37 w 207"/>
                <a:gd name="T21" fmla="*/ 37 h 178"/>
                <a:gd name="T22" fmla="*/ 26 w 207"/>
                <a:gd name="T23" fmla="*/ 28 h 178"/>
                <a:gd name="T24" fmla="*/ 17 w 207"/>
                <a:gd name="T25" fmla="*/ 19 h 178"/>
                <a:gd name="T26" fmla="*/ 8 w 207"/>
                <a:gd name="T27" fmla="*/ 10 h 178"/>
                <a:gd name="T28" fmla="*/ 0 w 207"/>
                <a:gd name="T29" fmla="*/ 0 h 178"/>
                <a:gd name="T30" fmla="*/ 6 w 207"/>
                <a:gd name="T31" fmla="*/ 16 h 178"/>
                <a:gd name="T32" fmla="*/ 13 w 207"/>
                <a:gd name="T33" fmla="*/ 31 h 178"/>
                <a:gd name="T34" fmla="*/ 20 w 207"/>
                <a:gd name="T35" fmla="*/ 47 h 178"/>
                <a:gd name="T36" fmla="*/ 29 w 207"/>
                <a:gd name="T37" fmla="*/ 61 h 178"/>
                <a:gd name="T38" fmla="*/ 39 w 207"/>
                <a:gd name="T39" fmla="*/ 75 h 178"/>
                <a:gd name="T40" fmla="*/ 50 w 207"/>
                <a:gd name="T41" fmla="*/ 89 h 178"/>
                <a:gd name="T42" fmla="*/ 61 w 207"/>
                <a:gd name="T43" fmla="*/ 102 h 178"/>
                <a:gd name="T44" fmla="*/ 74 w 207"/>
                <a:gd name="T45" fmla="*/ 114 h 178"/>
                <a:gd name="T46" fmla="*/ 88 w 207"/>
                <a:gd name="T47" fmla="*/ 126 h 178"/>
                <a:gd name="T48" fmla="*/ 102 w 207"/>
                <a:gd name="T49" fmla="*/ 136 h 178"/>
                <a:gd name="T50" fmla="*/ 118 w 207"/>
                <a:gd name="T51" fmla="*/ 146 h 178"/>
                <a:gd name="T52" fmla="*/ 134 w 207"/>
                <a:gd name="T53" fmla="*/ 155 h 178"/>
                <a:gd name="T54" fmla="*/ 151 w 207"/>
                <a:gd name="T55" fmla="*/ 163 h 178"/>
                <a:gd name="T56" fmla="*/ 168 w 207"/>
                <a:gd name="T57" fmla="*/ 169 h 178"/>
                <a:gd name="T58" fmla="*/ 187 w 207"/>
                <a:gd name="T59" fmla="*/ 175 h 178"/>
                <a:gd name="T60" fmla="*/ 207 w 207"/>
                <a:gd name="T61" fmla="*/ 178 h 178"/>
                <a:gd name="T62" fmla="*/ 203 w 207"/>
                <a:gd name="T63" fmla="*/ 169 h 178"/>
                <a:gd name="T64" fmla="*/ 199 w 207"/>
                <a:gd name="T65" fmla="*/ 160 h 178"/>
                <a:gd name="T66" fmla="*/ 197 w 207"/>
                <a:gd name="T67" fmla="*/ 152 h 178"/>
                <a:gd name="T68" fmla="*/ 195 w 207"/>
                <a:gd name="T69" fmla="*/ 142 h 178"/>
                <a:gd name="T70" fmla="*/ 191 w 207"/>
                <a:gd name="T71" fmla="*/ 123 h 178"/>
                <a:gd name="T72" fmla="*/ 188 w 207"/>
                <a:gd name="T73" fmla="*/ 10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178">
                  <a:moveTo>
                    <a:pt x="188" y="103"/>
                  </a:moveTo>
                  <a:lnTo>
                    <a:pt x="176" y="101"/>
                  </a:lnTo>
                  <a:lnTo>
                    <a:pt x="163" y="97"/>
                  </a:lnTo>
                  <a:lnTo>
                    <a:pt x="150" y="94"/>
                  </a:lnTo>
                  <a:lnTo>
                    <a:pt x="136" y="90"/>
                  </a:lnTo>
                  <a:lnTo>
                    <a:pt x="110" y="80"/>
                  </a:lnTo>
                  <a:lnTo>
                    <a:pt x="84" y="68"/>
                  </a:lnTo>
                  <a:lnTo>
                    <a:pt x="71" y="60"/>
                  </a:lnTo>
                  <a:lnTo>
                    <a:pt x="59" y="53"/>
                  </a:lnTo>
                  <a:lnTo>
                    <a:pt x="48" y="45"/>
                  </a:lnTo>
                  <a:lnTo>
                    <a:pt x="37" y="37"/>
                  </a:lnTo>
                  <a:lnTo>
                    <a:pt x="26" y="28"/>
                  </a:lnTo>
                  <a:lnTo>
                    <a:pt x="17" y="19"/>
                  </a:lnTo>
                  <a:lnTo>
                    <a:pt x="8" y="10"/>
                  </a:lnTo>
                  <a:lnTo>
                    <a:pt x="0" y="0"/>
                  </a:lnTo>
                  <a:lnTo>
                    <a:pt x="6" y="16"/>
                  </a:lnTo>
                  <a:lnTo>
                    <a:pt x="13" y="31"/>
                  </a:lnTo>
                  <a:lnTo>
                    <a:pt x="20" y="47"/>
                  </a:lnTo>
                  <a:lnTo>
                    <a:pt x="29" y="61"/>
                  </a:lnTo>
                  <a:lnTo>
                    <a:pt x="39" y="75"/>
                  </a:lnTo>
                  <a:lnTo>
                    <a:pt x="50" y="89"/>
                  </a:lnTo>
                  <a:lnTo>
                    <a:pt x="61" y="102"/>
                  </a:lnTo>
                  <a:lnTo>
                    <a:pt x="74" y="114"/>
                  </a:lnTo>
                  <a:lnTo>
                    <a:pt x="88" y="126"/>
                  </a:lnTo>
                  <a:lnTo>
                    <a:pt x="102" y="136"/>
                  </a:lnTo>
                  <a:lnTo>
                    <a:pt x="118" y="146"/>
                  </a:lnTo>
                  <a:lnTo>
                    <a:pt x="134" y="155"/>
                  </a:lnTo>
                  <a:lnTo>
                    <a:pt x="151" y="163"/>
                  </a:lnTo>
                  <a:lnTo>
                    <a:pt x="168" y="169"/>
                  </a:lnTo>
                  <a:lnTo>
                    <a:pt x="187" y="175"/>
                  </a:lnTo>
                  <a:lnTo>
                    <a:pt x="207" y="178"/>
                  </a:lnTo>
                  <a:lnTo>
                    <a:pt x="203" y="169"/>
                  </a:lnTo>
                  <a:lnTo>
                    <a:pt x="199" y="160"/>
                  </a:lnTo>
                  <a:lnTo>
                    <a:pt x="197" y="152"/>
                  </a:lnTo>
                  <a:lnTo>
                    <a:pt x="195" y="142"/>
                  </a:lnTo>
                  <a:lnTo>
                    <a:pt x="191" y="123"/>
                  </a:lnTo>
                  <a:lnTo>
                    <a:pt x="188" y="103"/>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Oval 468">
              <a:extLst>
                <a:ext uri="{FF2B5EF4-FFF2-40B4-BE49-F238E27FC236}">
                  <a16:creationId xmlns:a16="http://schemas.microsoft.com/office/drawing/2014/main" id="{9663FE26-317B-0405-2E2D-25C2606BD9D4}"/>
                </a:ext>
              </a:extLst>
            </p:cNvPr>
            <p:cNvSpPr/>
            <p:nvPr/>
          </p:nvSpPr>
          <p:spPr>
            <a:xfrm>
              <a:off x="16680541" y="5022150"/>
              <a:ext cx="285385" cy="77462"/>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Freeform 275">
              <a:extLst>
                <a:ext uri="{FF2B5EF4-FFF2-40B4-BE49-F238E27FC236}">
                  <a16:creationId xmlns:a16="http://schemas.microsoft.com/office/drawing/2014/main" id="{9B5ED16F-8098-41C9-7304-CE5581D41F43}"/>
                </a:ext>
              </a:extLst>
            </p:cNvPr>
            <p:cNvSpPr>
              <a:spLocks/>
            </p:cNvSpPr>
            <p:nvPr/>
          </p:nvSpPr>
          <p:spPr bwMode="auto">
            <a:xfrm>
              <a:off x="16794694" y="4685805"/>
              <a:ext cx="69308" cy="381192"/>
            </a:xfrm>
            <a:custGeom>
              <a:avLst/>
              <a:gdLst>
                <a:gd name="T0" fmla="*/ 106 w 167"/>
                <a:gd name="T1" fmla="*/ 0 h 931"/>
                <a:gd name="T2" fmla="*/ 15 w 167"/>
                <a:gd name="T3" fmla="*/ 0 h 931"/>
                <a:gd name="T4" fmla="*/ 0 w 167"/>
                <a:gd name="T5" fmla="*/ 931 h 931"/>
                <a:gd name="T6" fmla="*/ 167 w 167"/>
                <a:gd name="T7" fmla="*/ 931 h 931"/>
                <a:gd name="T8" fmla="*/ 106 w 167"/>
                <a:gd name="T9" fmla="*/ 0 h 931"/>
              </a:gdLst>
              <a:ahLst/>
              <a:cxnLst>
                <a:cxn ang="0">
                  <a:pos x="T0" y="T1"/>
                </a:cxn>
                <a:cxn ang="0">
                  <a:pos x="T2" y="T3"/>
                </a:cxn>
                <a:cxn ang="0">
                  <a:pos x="T4" y="T5"/>
                </a:cxn>
                <a:cxn ang="0">
                  <a:pos x="T6" y="T7"/>
                </a:cxn>
                <a:cxn ang="0">
                  <a:pos x="T8" y="T9"/>
                </a:cxn>
              </a:cxnLst>
              <a:rect l="0" t="0" r="r" b="b"/>
              <a:pathLst>
                <a:path w="167" h="931">
                  <a:moveTo>
                    <a:pt x="106" y="0"/>
                  </a:moveTo>
                  <a:lnTo>
                    <a:pt x="15" y="0"/>
                  </a:lnTo>
                  <a:lnTo>
                    <a:pt x="0" y="931"/>
                  </a:lnTo>
                  <a:lnTo>
                    <a:pt x="167" y="931"/>
                  </a:lnTo>
                  <a:lnTo>
                    <a:pt x="106" y="0"/>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277">
              <a:extLst>
                <a:ext uri="{FF2B5EF4-FFF2-40B4-BE49-F238E27FC236}">
                  <a16:creationId xmlns:a16="http://schemas.microsoft.com/office/drawing/2014/main" id="{C1DE23D8-9D48-D587-89AB-4F516BBEC026}"/>
                </a:ext>
              </a:extLst>
            </p:cNvPr>
            <p:cNvSpPr>
              <a:spLocks/>
            </p:cNvSpPr>
            <p:nvPr/>
          </p:nvSpPr>
          <p:spPr bwMode="auto">
            <a:xfrm>
              <a:off x="16594925" y="4163959"/>
              <a:ext cx="468846" cy="609499"/>
            </a:xfrm>
            <a:custGeom>
              <a:avLst/>
              <a:gdLst>
                <a:gd name="T0" fmla="*/ 1138 w 1154"/>
                <a:gd name="T1" fmla="*/ 580 h 1496"/>
                <a:gd name="T2" fmla="*/ 1153 w 1154"/>
                <a:gd name="T3" fmla="*/ 711 h 1496"/>
                <a:gd name="T4" fmla="*/ 1150 w 1154"/>
                <a:gd name="T5" fmla="*/ 842 h 1496"/>
                <a:gd name="T6" fmla="*/ 1131 w 1154"/>
                <a:gd name="T7" fmla="*/ 969 h 1496"/>
                <a:gd name="T8" fmla="*/ 1096 w 1154"/>
                <a:gd name="T9" fmla="*/ 1089 h 1496"/>
                <a:gd name="T10" fmla="*/ 1045 w 1154"/>
                <a:gd name="T11" fmla="*/ 1199 h 1496"/>
                <a:gd name="T12" fmla="*/ 979 w 1154"/>
                <a:gd name="T13" fmla="*/ 1298 h 1496"/>
                <a:gd name="T14" fmla="*/ 900 w 1154"/>
                <a:gd name="T15" fmla="*/ 1379 h 1496"/>
                <a:gd name="T16" fmla="*/ 806 w 1154"/>
                <a:gd name="T17" fmla="*/ 1442 h 1496"/>
                <a:gd name="T18" fmla="*/ 698 w 1154"/>
                <a:gd name="T19" fmla="*/ 1482 h 1496"/>
                <a:gd name="T20" fmla="*/ 577 w 1154"/>
                <a:gd name="T21" fmla="*/ 1496 h 1496"/>
                <a:gd name="T22" fmla="*/ 456 w 1154"/>
                <a:gd name="T23" fmla="*/ 1482 h 1496"/>
                <a:gd name="T24" fmla="*/ 349 w 1154"/>
                <a:gd name="T25" fmla="*/ 1442 h 1496"/>
                <a:gd name="T26" fmla="*/ 254 w 1154"/>
                <a:gd name="T27" fmla="*/ 1379 h 1496"/>
                <a:gd name="T28" fmla="*/ 174 w 1154"/>
                <a:gd name="T29" fmla="*/ 1298 h 1496"/>
                <a:gd name="T30" fmla="*/ 108 w 1154"/>
                <a:gd name="T31" fmla="*/ 1199 h 1496"/>
                <a:gd name="T32" fmla="*/ 58 w 1154"/>
                <a:gd name="T33" fmla="*/ 1089 h 1496"/>
                <a:gd name="T34" fmla="*/ 23 w 1154"/>
                <a:gd name="T35" fmla="*/ 969 h 1496"/>
                <a:gd name="T36" fmla="*/ 4 w 1154"/>
                <a:gd name="T37" fmla="*/ 842 h 1496"/>
                <a:gd name="T38" fmla="*/ 1 w 1154"/>
                <a:gd name="T39" fmla="*/ 711 h 1496"/>
                <a:gd name="T40" fmla="*/ 16 w 1154"/>
                <a:gd name="T41" fmla="*/ 580 h 1496"/>
                <a:gd name="T42" fmla="*/ 44 w 1154"/>
                <a:gd name="T43" fmla="*/ 466 h 1496"/>
                <a:gd name="T44" fmla="*/ 74 w 1154"/>
                <a:gd name="T45" fmla="*/ 386 h 1496"/>
                <a:gd name="T46" fmla="*/ 111 w 1154"/>
                <a:gd name="T47" fmla="*/ 311 h 1496"/>
                <a:gd name="T48" fmla="*/ 153 w 1154"/>
                <a:gd name="T49" fmla="*/ 243 h 1496"/>
                <a:gd name="T50" fmla="*/ 202 w 1154"/>
                <a:gd name="T51" fmla="*/ 184 h 1496"/>
                <a:gd name="T52" fmla="*/ 254 w 1154"/>
                <a:gd name="T53" fmla="*/ 132 h 1496"/>
                <a:gd name="T54" fmla="*/ 310 w 1154"/>
                <a:gd name="T55" fmla="*/ 89 h 1496"/>
                <a:gd name="T56" fmla="*/ 370 w 1154"/>
                <a:gd name="T57" fmla="*/ 53 h 1496"/>
                <a:gd name="T58" fmla="*/ 430 w 1154"/>
                <a:gd name="T59" fmla="*/ 26 h 1496"/>
                <a:gd name="T60" fmla="*/ 493 w 1154"/>
                <a:gd name="T61" fmla="*/ 9 h 1496"/>
                <a:gd name="T62" fmla="*/ 556 w 1154"/>
                <a:gd name="T63" fmla="*/ 0 h 1496"/>
                <a:gd name="T64" fmla="*/ 619 w 1154"/>
                <a:gd name="T65" fmla="*/ 3 h 1496"/>
                <a:gd name="T66" fmla="*/ 682 w 1154"/>
                <a:gd name="T67" fmla="*/ 14 h 1496"/>
                <a:gd name="T68" fmla="*/ 744 w 1154"/>
                <a:gd name="T69" fmla="*/ 35 h 1496"/>
                <a:gd name="T70" fmla="*/ 805 w 1154"/>
                <a:gd name="T71" fmla="*/ 63 h 1496"/>
                <a:gd name="T72" fmla="*/ 862 w 1154"/>
                <a:gd name="T73" fmla="*/ 102 h 1496"/>
                <a:gd name="T74" fmla="*/ 917 w 1154"/>
                <a:gd name="T75" fmla="*/ 148 h 1496"/>
                <a:gd name="T76" fmla="*/ 968 w 1154"/>
                <a:gd name="T77" fmla="*/ 204 h 1496"/>
                <a:gd name="T78" fmla="*/ 1015 w 1154"/>
                <a:gd name="T79" fmla="*/ 265 h 1496"/>
                <a:gd name="T80" fmla="*/ 1057 w 1154"/>
                <a:gd name="T81" fmla="*/ 335 h 1496"/>
                <a:gd name="T82" fmla="*/ 1091 w 1154"/>
                <a:gd name="T83" fmla="*/ 411 h 1496"/>
                <a:gd name="T84" fmla="*/ 1118 w 1154"/>
                <a:gd name="T85" fmla="*/ 49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4" h="1496">
                  <a:moveTo>
                    <a:pt x="1118" y="495"/>
                  </a:moveTo>
                  <a:lnTo>
                    <a:pt x="1129" y="537"/>
                  </a:lnTo>
                  <a:lnTo>
                    <a:pt x="1138" y="580"/>
                  </a:lnTo>
                  <a:lnTo>
                    <a:pt x="1145" y="624"/>
                  </a:lnTo>
                  <a:lnTo>
                    <a:pt x="1149" y="667"/>
                  </a:lnTo>
                  <a:lnTo>
                    <a:pt x="1153" y="711"/>
                  </a:lnTo>
                  <a:lnTo>
                    <a:pt x="1154" y="754"/>
                  </a:lnTo>
                  <a:lnTo>
                    <a:pt x="1153" y="797"/>
                  </a:lnTo>
                  <a:lnTo>
                    <a:pt x="1150" y="842"/>
                  </a:lnTo>
                  <a:lnTo>
                    <a:pt x="1146" y="884"/>
                  </a:lnTo>
                  <a:lnTo>
                    <a:pt x="1139" y="927"/>
                  </a:lnTo>
                  <a:lnTo>
                    <a:pt x="1131" y="969"/>
                  </a:lnTo>
                  <a:lnTo>
                    <a:pt x="1121" y="1009"/>
                  </a:lnTo>
                  <a:lnTo>
                    <a:pt x="1110" y="1049"/>
                  </a:lnTo>
                  <a:lnTo>
                    <a:pt x="1096" y="1089"/>
                  </a:lnTo>
                  <a:lnTo>
                    <a:pt x="1081" y="1128"/>
                  </a:lnTo>
                  <a:lnTo>
                    <a:pt x="1064" y="1164"/>
                  </a:lnTo>
                  <a:lnTo>
                    <a:pt x="1045" y="1199"/>
                  </a:lnTo>
                  <a:lnTo>
                    <a:pt x="1026" y="1234"/>
                  </a:lnTo>
                  <a:lnTo>
                    <a:pt x="1004" y="1267"/>
                  </a:lnTo>
                  <a:lnTo>
                    <a:pt x="979" y="1298"/>
                  </a:lnTo>
                  <a:lnTo>
                    <a:pt x="955" y="1327"/>
                  </a:lnTo>
                  <a:lnTo>
                    <a:pt x="927" y="1354"/>
                  </a:lnTo>
                  <a:lnTo>
                    <a:pt x="900" y="1379"/>
                  </a:lnTo>
                  <a:lnTo>
                    <a:pt x="870" y="1402"/>
                  </a:lnTo>
                  <a:lnTo>
                    <a:pt x="838" y="1423"/>
                  </a:lnTo>
                  <a:lnTo>
                    <a:pt x="806" y="1442"/>
                  </a:lnTo>
                  <a:lnTo>
                    <a:pt x="771" y="1458"/>
                  </a:lnTo>
                  <a:lnTo>
                    <a:pt x="735" y="1471"/>
                  </a:lnTo>
                  <a:lnTo>
                    <a:pt x="698" y="1482"/>
                  </a:lnTo>
                  <a:lnTo>
                    <a:pt x="659" y="1490"/>
                  </a:lnTo>
                  <a:lnTo>
                    <a:pt x="618" y="1494"/>
                  </a:lnTo>
                  <a:lnTo>
                    <a:pt x="577" y="1496"/>
                  </a:lnTo>
                  <a:lnTo>
                    <a:pt x="535" y="1494"/>
                  </a:lnTo>
                  <a:lnTo>
                    <a:pt x="496" y="1490"/>
                  </a:lnTo>
                  <a:lnTo>
                    <a:pt x="456" y="1482"/>
                  </a:lnTo>
                  <a:lnTo>
                    <a:pt x="418" y="1471"/>
                  </a:lnTo>
                  <a:lnTo>
                    <a:pt x="383" y="1458"/>
                  </a:lnTo>
                  <a:lnTo>
                    <a:pt x="349" y="1442"/>
                  </a:lnTo>
                  <a:lnTo>
                    <a:pt x="316" y="1423"/>
                  </a:lnTo>
                  <a:lnTo>
                    <a:pt x="285" y="1402"/>
                  </a:lnTo>
                  <a:lnTo>
                    <a:pt x="254" y="1379"/>
                  </a:lnTo>
                  <a:lnTo>
                    <a:pt x="226" y="1354"/>
                  </a:lnTo>
                  <a:lnTo>
                    <a:pt x="200" y="1327"/>
                  </a:lnTo>
                  <a:lnTo>
                    <a:pt x="174" y="1298"/>
                  </a:lnTo>
                  <a:lnTo>
                    <a:pt x="151" y="1267"/>
                  </a:lnTo>
                  <a:lnTo>
                    <a:pt x="129" y="1234"/>
                  </a:lnTo>
                  <a:lnTo>
                    <a:pt x="108" y="1199"/>
                  </a:lnTo>
                  <a:lnTo>
                    <a:pt x="90" y="1164"/>
                  </a:lnTo>
                  <a:lnTo>
                    <a:pt x="73" y="1128"/>
                  </a:lnTo>
                  <a:lnTo>
                    <a:pt x="58" y="1089"/>
                  </a:lnTo>
                  <a:lnTo>
                    <a:pt x="45" y="1049"/>
                  </a:lnTo>
                  <a:lnTo>
                    <a:pt x="33" y="1009"/>
                  </a:lnTo>
                  <a:lnTo>
                    <a:pt x="23" y="969"/>
                  </a:lnTo>
                  <a:lnTo>
                    <a:pt x="15" y="927"/>
                  </a:lnTo>
                  <a:lnTo>
                    <a:pt x="8" y="884"/>
                  </a:lnTo>
                  <a:lnTo>
                    <a:pt x="4" y="842"/>
                  </a:lnTo>
                  <a:lnTo>
                    <a:pt x="1" y="797"/>
                  </a:lnTo>
                  <a:lnTo>
                    <a:pt x="0" y="754"/>
                  </a:lnTo>
                  <a:lnTo>
                    <a:pt x="1" y="711"/>
                  </a:lnTo>
                  <a:lnTo>
                    <a:pt x="4" y="667"/>
                  </a:lnTo>
                  <a:lnTo>
                    <a:pt x="8" y="624"/>
                  </a:lnTo>
                  <a:lnTo>
                    <a:pt x="16" y="580"/>
                  </a:lnTo>
                  <a:lnTo>
                    <a:pt x="24" y="537"/>
                  </a:lnTo>
                  <a:lnTo>
                    <a:pt x="35" y="495"/>
                  </a:lnTo>
                  <a:lnTo>
                    <a:pt x="44" y="466"/>
                  </a:lnTo>
                  <a:lnTo>
                    <a:pt x="53" y="439"/>
                  </a:lnTo>
                  <a:lnTo>
                    <a:pt x="63" y="411"/>
                  </a:lnTo>
                  <a:lnTo>
                    <a:pt x="74" y="386"/>
                  </a:lnTo>
                  <a:lnTo>
                    <a:pt x="86" y="359"/>
                  </a:lnTo>
                  <a:lnTo>
                    <a:pt x="98" y="335"/>
                  </a:lnTo>
                  <a:lnTo>
                    <a:pt x="111" y="311"/>
                  </a:lnTo>
                  <a:lnTo>
                    <a:pt x="124" y="287"/>
                  </a:lnTo>
                  <a:lnTo>
                    <a:pt x="139" y="265"/>
                  </a:lnTo>
                  <a:lnTo>
                    <a:pt x="153" y="243"/>
                  </a:lnTo>
                  <a:lnTo>
                    <a:pt x="169" y="223"/>
                  </a:lnTo>
                  <a:lnTo>
                    <a:pt x="185" y="204"/>
                  </a:lnTo>
                  <a:lnTo>
                    <a:pt x="202" y="184"/>
                  </a:lnTo>
                  <a:lnTo>
                    <a:pt x="218" y="166"/>
                  </a:lnTo>
                  <a:lnTo>
                    <a:pt x="236" y="148"/>
                  </a:lnTo>
                  <a:lnTo>
                    <a:pt x="254" y="132"/>
                  </a:lnTo>
                  <a:lnTo>
                    <a:pt x="272" y="116"/>
                  </a:lnTo>
                  <a:lnTo>
                    <a:pt x="291" y="102"/>
                  </a:lnTo>
                  <a:lnTo>
                    <a:pt x="310" y="89"/>
                  </a:lnTo>
                  <a:lnTo>
                    <a:pt x="330" y="76"/>
                  </a:lnTo>
                  <a:lnTo>
                    <a:pt x="350" y="63"/>
                  </a:lnTo>
                  <a:lnTo>
                    <a:pt x="370" y="53"/>
                  </a:lnTo>
                  <a:lnTo>
                    <a:pt x="389" y="43"/>
                  </a:lnTo>
                  <a:lnTo>
                    <a:pt x="409" y="35"/>
                  </a:lnTo>
                  <a:lnTo>
                    <a:pt x="430" y="26"/>
                  </a:lnTo>
                  <a:lnTo>
                    <a:pt x="451" y="19"/>
                  </a:lnTo>
                  <a:lnTo>
                    <a:pt x="472" y="14"/>
                  </a:lnTo>
                  <a:lnTo>
                    <a:pt x="493" y="9"/>
                  </a:lnTo>
                  <a:lnTo>
                    <a:pt x="514" y="5"/>
                  </a:lnTo>
                  <a:lnTo>
                    <a:pt x="535" y="3"/>
                  </a:lnTo>
                  <a:lnTo>
                    <a:pt x="556" y="0"/>
                  </a:lnTo>
                  <a:lnTo>
                    <a:pt x="577" y="0"/>
                  </a:lnTo>
                  <a:lnTo>
                    <a:pt x="598" y="0"/>
                  </a:lnTo>
                  <a:lnTo>
                    <a:pt x="619" y="3"/>
                  </a:lnTo>
                  <a:lnTo>
                    <a:pt x="640" y="5"/>
                  </a:lnTo>
                  <a:lnTo>
                    <a:pt x="661" y="9"/>
                  </a:lnTo>
                  <a:lnTo>
                    <a:pt x="682" y="14"/>
                  </a:lnTo>
                  <a:lnTo>
                    <a:pt x="702" y="19"/>
                  </a:lnTo>
                  <a:lnTo>
                    <a:pt x="723" y="26"/>
                  </a:lnTo>
                  <a:lnTo>
                    <a:pt x="744" y="35"/>
                  </a:lnTo>
                  <a:lnTo>
                    <a:pt x="764" y="43"/>
                  </a:lnTo>
                  <a:lnTo>
                    <a:pt x="785" y="53"/>
                  </a:lnTo>
                  <a:lnTo>
                    <a:pt x="805" y="63"/>
                  </a:lnTo>
                  <a:lnTo>
                    <a:pt x="824" y="76"/>
                  </a:lnTo>
                  <a:lnTo>
                    <a:pt x="843" y="89"/>
                  </a:lnTo>
                  <a:lnTo>
                    <a:pt x="862" y="102"/>
                  </a:lnTo>
                  <a:lnTo>
                    <a:pt x="881" y="116"/>
                  </a:lnTo>
                  <a:lnTo>
                    <a:pt x="900" y="132"/>
                  </a:lnTo>
                  <a:lnTo>
                    <a:pt x="917" y="148"/>
                  </a:lnTo>
                  <a:lnTo>
                    <a:pt x="935" y="166"/>
                  </a:lnTo>
                  <a:lnTo>
                    <a:pt x="952" y="184"/>
                  </a:lnTo>
                  <a:lnTo>
                    <a:pt x="968" y="204"/>
                  </a:lnTo>
                  <a:lnTo>
                    <a:pt x="985" y="223"/>
                  </a:lnTo>
                  <a:lnTo>
                    <a:pt x="1000" y="243"/>
                  </a:lnTo>
                  <a:lnTo>
                    <a:pt x="1015" y="265"/>
                  </a:lnTo>
                  <a:lnTo>
                    <a:pt x="1029" y="287"/>
                  </a:lnTo>
                  <a:lnTo>
                    <a:pt x="1043" y="311"/>
                  </a:lnTo>
                  <a:lnTo>
                    <a:pt x="1057" y="335"/>
                  </a:lnTo>
                  <a:lnTo>
                    <a:pt x="1069" y="359"/>
                  </a:lnTo>
                  <a:lnTo>
                    <a:pt x="1080" y="386"/>
                  </a:lnTo>
                  <a:lnTo>
                    <a:pt x="1091" y="411"/>
                  </a:lnTo>
                  <a:lnTo>
                    <a:pt x="1101" y="439"/>
                  </a:lnTo>
                  <a:lnTo>
                    <a:pt x="1111" y="466"/>
                  </a:lnTo>
                  <a:lnTo>
                    <a:pt x="1118" y="495"/>
                  </a:lnTo>
                  <a:close/>
                </a:path>
              </a:pathLst>
            </a:custGeom>
            <a:solidFill>
              <a:srgbClr val="54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278">
              <a:extLst>
                <a:ext uri="{FF2B5EF4-FFF2-40B4-BE49-F238E27FC236}">
                  <a16:creationId xmlns:a16="http://schemas.microsoft.com/office/drawing/2014/main" id="{E2475F0C-B7B8-54AE-CB7B-F97C181FDDF0}"/>
                </a:ext>
              </a:extLst>
            </p:cNvPr>
            <p:cNvSpPr>
              <a:spLocks/>
            </p:cNvSpPr>
            <p:nvPr/>
          </p:nvSpPr>
          <p:spPr bwMode="auto">
            <a:xfrm>
              <a:off x="16603079" y="4163959"/>
              <a:ext cx="460692" cy="609499"/>
            </a:xfrm>
            <a:custGeom>
              <a:avLst/>
              <a:gdLst>
                <a:gd name="T0" fmla="*/ 539 w 1131"/>
                <a:gd name="T1" fmla="*/ 0 h 1496"/>
                <a:gd name="T2" fmla="*/ 588 w 1131"/>
                <a:gd name="T3" fmla="*/ 11 h 1496"/>
                <a:gd name="T4" fmla="*/ 638 w 1131"/>
                <a:gd name="T5" fmla="*/ 30 h 1496"/>
                <a:gd name="T6" fmla="*/ 686 w 1131"/>
                <a:gd name="T7" fmla="*/ 55 h 1496"/>
                <a:gd name="T8" fmla="*/ 731 w 1131"/>
                <a:gd name="T9" fmla="*/ 84 h 1496"/>
                <a:gd name="T10" fmla="*/ 773 w 1131"/>
                <a:gd name="T11" fmla="*/ 122 h 1496"/>
                <a:gd name="T12" fmla="*/ 813 w 1131"/>
                <a:gd name="T13" fmla="*/ 165 h 1496"/>
                <a:gd name="T14" fmla="*/ 848 w 1131"/>
                <a:gd name="T15" fmla="*/ 212 h 1496"/>
                <a:gd name="T16" fmla="*/ 879 w 1131"/>
                <a:gd name="T17" fmla="*/ 266 h 1496"/>
                <a:gd name="T18" fmla="*/ 905 w 1131"/>
                <a:gd name="T19" fmla="*/ 325 h 1496"/>
                <a:gd name="T20" fmla="*/ 926 w 1131"/>
                <a:gd name="T21" fmla="*/ 389 h 1496"/>
                <a:gd name="T22" fmla="*/ 944 w 1131"/>
                <a:gd name="T23" fmla="*/ 470 h 1496"/>
                <a:gd name="T24" fmla="*/ 953 w 1131"/>
                <a:gd name="T25" fmla="*/ 578 h 1496"/>
                <a:gd name="T26" fmla="*/ 946 w 1131"/>
                <a:gd name="T27" fmla="*/ 686 h 1496"/>
                <a:gd name="T28" fmla="*/ 926 w 1131"/>
                <a:gd name="T29" fmla="*/ 791 h 1496"/>
                <a:gd name="T30" fmla="*/ 893 w 1131"/>
                <a:gd name="T31" fmla="*/ 890 h 1496"/>
                <a:gd name="T32" fmla="*/ 847 w 1131"/>
                <a:gd name="T33" fmla="*/ 983 h 1496"/>
                <a:gd name="T34" fmla="*/ 789 w 1131"/>
                <a:gd name="T35" fmla="*/ 1066 h 1496"/>
                <a:gd name="T36" fmla="*/ 720 w 1131"/>
                <a:gd name="T37" fmla="*/ 1136 h 1496"/>
                <a:gd name="T38" fmla="*/ 639 w 1131"/>
                <a:gd name="T39" fmla="*/ 1192 h 1496"/>
                <a:gd name="T40" fmla="*/ 550 w 1131"/>
                <a:gd name="T41" fmla="*/ 1229 h 1496"/>
                <a:gd name="T42" fmla="*/ 449 w 1131"/>
                <a:gd name="T43" fmla="*/ 1248 h 1496"/>
                <a:gd name="T44" fmla="*/ 380 w 1131"/>
                <a:gd name="T45" fmla="*/ 1248 h 1496"/>
                <a:gd name="T46" fmla="*/ 329 w 1131"/>
                <a:gd name="T47" fmla="*/ 1240 h 1496"/>
                <a:gd name="T48" fmla="*/ 281 w 1131"/>
                <a:gd name="T49" fmla="*/ 1227 h 1496"/>
                <a:gd name="T50" fmla="*/ 235 w 1131"/>
                <a:gd name="T51" fmla="*/ 1208 h 1496"/>
                <a:gd name="T52" fmla="*/ 193 w 1131"/>
                <a:gd name="T53" fmla="*/ 1184 h 1496"/>
                <a:gd name="T54" fmla="*/ 152 w 1131"/>
                <a:gd name="T55" fmla="*/ 1155 h 1496"/>
                <a:gd name="T56" fmla="*/ 116 w 1131"/>
                <a:gd name="T57" fmla="*/ 1122 h 1496"/>
                <a:gd name="T58" fmla="*/ 82 w 1131"/>
                <a:gd name="T59" fmla="*/ 1085 h 1496"/>
                <a:gd name="T60" fmla="*/ 32 w 1131"/>
                <a:gd name="T61" fmla="*/ 1013 h 1496"/>
                <a:gd name="T62" fmla="*/ 6 w 1131"/>
                <a:gd name="T63" fmla="*/ 977 h 1496"/>
                <a:gd name="T64" fmla="*/ 31 w 1131"/>
                <a:gd name="T65" fmla="*/ 1059 h 1496"/>
                <a:gd name="T66" fmla="*/ 62 w 1131"/>
                <a:gd name="T67" fmla="*/ 1138 h 1496"/>
                <a:gd name="T68" fmla="*/ 100 w 1131"/>
                <a:gd name="T69" fmla="*/ 1210 h 1496"/>
                <a:gd name="T70" fmla="*/ 145 w 1131"/>
                <a:gd name="T71" fmla="*/ 1277 h 1496"/>
                <a:gd name="T72" fmla="*/ 195 w 1131"/>
                <a:gd name="T73" fmla="*/ 1336 h 1496"/>
                <a:gd name="T74" fmla="*/ 252 w 1131"/>
                <a:gd name="T75" fmla="*/ 1387 h 1496"/>
                <a:gd name="T76" fmla="*/ 313 w 1131"/>
                <a:gd name="T77" fmla="*/ 1430 h 1496"/>
                <a:gd name="T78" fmla="*/ 380 w 1131"/>
                <a:gd name="T79" fmla="*/ 1463 h 1496"/>
                <a:gd name="T80" fmla="*/ 452 w 1131"/>
                <a:gd name="T81" fmla="*/ 1485 h 1496"/>
                <a:gd name="T82" fmla="*/ 528 w 1131"/>
                <a:gd name="T83" fmla="*/ 1495 h 1496"/>
                <a:gd name="T84" fmla="*/ 636 w 1131"/>
                <a:gd name="T85" fmla="*/ 1490 h 1496"/>
                <a:gd name="T86" fmla="*/ 748 w 1131"/>
                <a:gd name="T87" fmla="*/ 1458 h 1496"/>
                <a:gd name="T88" fmla="*/ 847 w 1131"/>
                <a:gd name="T89" fmla="*/ 1402 h 1496"/>
                <a:gd name="T90" fmla="*/ 932 w 1131"/>
                <a:gd name="T91" fmla="*/ 1327 h 1496"/>
                <a:gd name="T92" fmla="*/ 1003 w 1131"/>
                <a:gd name="T93" fmla="*/ 1234 h 1496"/>
                <a:gd name="T94" fmla="*/ 1058 w 1131"/>
                <a:gd name="T95" fmla="*/ 1128 h 1496"/>
                <a:gd name="T96" fmla="*/ 1098 w 1131"/>
                <a:gd name="T97" fmla="*/ 1009 h 1496"/>
                <a:gd name="T98" fmla="*/ 1123 w 1131"/>
                <a:gd name="T99" fmla="*/ 884 h 1496"/>
                <a:gd name="T100" fmla="*/ 1131 w 1131"/>
                <a:gd name="T101" fmla="*/ 754 h 1496"/>
                <a:gd name="T102" fmla="*/ 1122 w 1131"/>
                <a:gd name="T103" fmla="*/ 624 h 1496"/>
                <a:gd name="T104" fmla="*/ 1095 w 1131"/>
                <a:gd name="T105" fmla="*/ 495 h 1496"/>
                <a:gd name="T106" fmla="*/ 1068 w 1131"/>
                <a:gd name="T107" fmla="*/ 411 h 1496"/>
                <a:gd name="T108" fmla="*/ 1034 w 1131"/>
                <a:gd name="T109" fmla="*/ 335 h 1496"/>
                <a:gd name="T110" fmla="*/ 992 w 1131"/>
                <a:gd name="T111" fmla="*/ 265 h 1496"/>
                <a:gd name="T112" fmla="*/ 945 w 1131"/>
                <a:gd name="T113" fmla="*/ 204 h 1496"/>
                <a:gd name="T114" fmla="*/ 894 w 1131"/>
                <a:gd name="T115" fmla="*/ 148 h 1496"/>
                <a:gd name="T116" fmla="*/ 839 w 1131"/>
                <a:gd name="T117" fmla="*/ 102 h 1496"/>
                <a:gd name="T118" fmla="*/ 782 w 1131"/>
                <a:gd name="T119" fmla="*/ 63 h 1496"/>
                <a:gd name="T120" fmla="*/ 721 w 1131"/>
                <a:gd name="T121" fmla="*/ 35 h 1496"/>
                <a:gd name="T122" fmla="*/ 659 w 1131"/>
                <a:gd name="T123" fmla="*/ 14 h 1496"/>
                <a:gd name="T124" fmla="*/ 596 w 1131"/>
                <a:gd name="T125" fmla="*/ 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1" h="1496">
                  <a:moveTo>
                    <a:pt x="554" y="0"/>
                  </a:moveTo>
                  <a:lnTo>
                    <a:pt x="547" y="0"/>
                  </a:lnTo>
                  <a:lnTo>
                    <a:pt x="539" y="0"/>
                  </a:lnTo>
                  <a:lnTo>
                    <a:pt x="555" y="4"/>
                  </a:lnTo>
                  <a:lnTo>
                    <a:pt x="572" y="7"/>
                  </a:lnTo>
                  <a:lnTo>
                    <a:pt x="588" y="11"/>
                  </a:lnTo>
                  <a:lnTo>
                    <a:pt x="605" y="17"/>
                  </a:lnTo>
                  <a:lnTo>
                    <a:pt x="622" y="24"/>
                  </a:lnTo>
                  <a:lnTo>
                    <a:pt x="638" y="30"/>
                  </a:lnTo>
                  <a:lnTo>
                    <a:pt x="654" y="37"/>
                  </a:lnTo>
                  <a:lnTo>
                    <a:pt x="670" y="46"/>
                  </a:lnTo>
                  <a:lnTo>
                    <a:pt x="686" y="55"/>
                  </a:lnTo>
                  <a:lnTo>
                    <a:pt x="701" y="63"/>
                  </a:lnTo>
                  <a:lnTo>
                    <a:pt x="715" y="74"/>
                  </a:lnTo>
                  <a:lnTo>
                    <a:pt x="731" y="84"/>
                  </a:lnTo>
                  <a:lnTo>
                    <a:pt x="745" y="96"/>
                  </a:lnTo>
                  <a:lnTo>
                    <a:pt x="760" y="109"/>
                  </a:lnTo>
                  <a:lnTo>
                    <a:pt x="773" y="122"/>
                  </a:lnTo>
                  <a:lnTo>
                    <a:pt x="787" y="135"/>
                  </a:lnTo>
                  <a:lnTo>
                    <a:pt x="799" y="149"/>
                  </a:lnTo>
                  <a:lnTo>
                    <a:pt x="813" y="165"/>
                  </a:lnTo>
                  <a:lnTo>
                    <a:pt x="825" y="180"/>
                  </a:lnTo>
                  <a:lnTo>
                    <a:pt x="837" y="196"/>
                  </a:lnTo>
                  <a:lnTo>
                    <a:pt x="848" y="212"/>
                  </a:lnTo>
                  <a:lnTo>
                    <a:pt x="859" y="230"/>
                  </a:lnTo>
                  <a:lnTo>
                    <a:pt x="869" y="248"/>
                  </a:lnTo>
                  <a:lnTo>
                    <a:pt x="879" y="266"/>
                  </a:lnTo>
                  <a:lnTo>
                    <a:pt x="889" y="285"/>
                  </a:lnTo>
                  <a:lnTo>
                    <a:pt x="898" y="305"/>
                  </a:lnTo>
                  <a:lnTo>
                    <a:pt x="905" y="325"/>
                  </a:lnTo>
                  <a:lnTo>
                    <a:pt x="913" y="346"/>
                  </a:lnTo>
                  <a:lnTo>
                    <a:pt x="921" y="367"/>
                  </a:lnTo>
                  <a:lnTo>
                    <a:pt x="926" y="389"/>
                  </a:lnTo>
                  <a:lnTo>
                    <a:pt x="933" y="411"/>
                  </a:lnTo>
                  <a:lnTo>
                    <a:pt x="937" y="434"/>
                  </a:lnTo>
                  <a:lnTo>
                    <a:pt x="944" y="470"/>
                  </a:lnTo>
                  <a:lnTo>
                    <a:pt x="949" y="506"/>
                  </a:lnTo>
                  <a:lnTo>
                    <a:pt x="952" y="541"/>
                  </a:lnTo>
                  <a:lnTo>
                    <a:pt x="953" y="578"/>
                  </a:lnTo>
                  <a:lnTo>
                    <a:pt x="952" y="614"/>
                  </a:lnTo>
                  <a:lnTo>
                    <a:pt x="950" y="650"/>
                  </a:lnTo>
                  <a:lnTo>
                    <a:pt x="946" y="686"/>
                  </a:lnTo>
                  <a:lnTo>
                    <a:pt x="942" y="721"/>
                  </a:lnTo>
                  <a:lnTo>
                    <a:pt x="935" y="756"/>
                  </a:lnTo>
                  <a:lnTo>
                    <a:pt x="926" y="791"/>
                  </a:lnTo>
                  <a:lnTo>
                    <a:pt x="916" y="825"/>
                  </a:lnTo>
                  <a:lnTo>
                    <a:pt x="905" y="858"/>
                  </a:lnTo>
                  <a:lnTo>
                    <a:pt x="893" y="890"/>
                  </a:lnTo>
                  <a:lnTo>
                    <a:pt x="879" y="922"/>
                  </a:lnTo>
                  <a:lnTo>
                    <a:pt x="863" y="953"/>
                  </a:lnTo>
                  <a:lnTo>
                    <a:pt x="847" y="983"/>
                  </a:lnTo>
                  <a:lnTo>
                    <a:pt x="829" y="1012"/>
                  </a:lnTo>
                  <a:lnTo>
                    <a:pt x="809" y="1039"/>
                  </a:lnTo>
                  <a:lnTo>
                    <a:pt x="789" y="1066"/>
                  </a:lnTo>
                  <a:lnTo>
                    <a:pt x="767" y="1091"/>
                  </a:lnTo>
                  <a:lnTo>
                    <a:pt x="744" y="1114"/>
                  </a:lnTo>
                  <a:lnTo>
                    <a:pt x="720" y="1136"/>
                  </a:lnTo>
                  <a:lnTo>
                    <a:pt x="694" y="1156"/>
                  </a:lnTo>
                  <a:lnTo>
                    <a:pt x="667" y="1175"/>
                  </a:lnTo>
                  <a:lnTo>
                    <a:pt x="639" y="1192"/>
                  </a:lnTo>
                  <a:lnTo>
                    <a:pt x="611" y="1206"/>
                  </a:lnTo>
                  <a:lnTo>
                    <a:pt x="581" y="1219"/>
                  </a:lnTo>
                  <a:lnTo>
                    <a:pt x="550" y="1229"/>
                  </a:lnTo>
                  <a:lnTo>
                    <a:pt x="517" y="1238"/>
                  </a:lnTo>
                  <a:lnTo>
                    <a:pt x="484" y="1245"/>
                  </a:lnTo>
                  <a:lnTo>
                    <a:pt x="449" y="1248"/>
                  </a:lnTo>
                  <a:lnTo>
                    <a:pt x="415" y="1249"/>
                  </a:lnTo>
                  <a:lnTo>
                    <a:pt x="397" y="1249"/>
                  </a:lnTo>
                  <a:lnTo>
                    <a:pt x="380" y="1248"/>
                  </a:lnTo>
                  <a:lnTo>
                    <a:pt x="363" y="1246"/>
                  </a:lnTo>
                  <a:lnTo>
                    <a:pt x="346" y="1243"/>
                  </a:lnTo>
                  <a:lnTo>
                    <a:pt x="329" y="1240"/>
                  </a:lnTo>
                  <a:lnTo>
                    <a:pt x="313" y="1237"/>
                  </a:lnTo>
                  <a:lnTo>
                    <a:pt x="297" y="1232"/>
                  </a:lnTo>
                  <a:lnTo>
                    <a:pt x="281" y="1227"/>
                  </a:lnTo>
                  <a:lnTo>
                    <a:pt x="266" y="1221"/>
                  </a:lnTo>
                  <a:lnTo>
                    <a:pt x="251" y="1215"/>
                  </a:lnTo>
                  <a:lnTo>
                    <a:pt x="235" y="1208"/>
                  </a:lnTo>
                  <a:lnTo>
                    <a:pt x="221" y="1200"/>
                  </a:lnTo>
                  <a:lnTo>
                    <a:pt x="206" y="1193"/>
                  </a:lnTo>
                  <a:lnTo>
                    <a:pt x="193" y="1184"/>
                  </a:lnTo>
                  <a:lnTo>
                    <a:pt x="179" y="1175"/>
                  </a:lnTo>
                  <a:lnTo>
                    <a:pt x="166" y="1165"/>
                  </a:lnTo>
                  <a:lnTo>
                    <a:pt x="152" y="1155"/>
                  </a:lnTo>
                  <a:lnTo>
                    <a:pt x="140" y="1145"/>
                  </a:lnTo>
                  <a:lnTo>
                    <a:pt x="128" y="1133"/>
                  </a:lnTo>
                  <a:lnTo>
                    <a:pt x="116" y="1122"/>
                  </a:lnTo>
                  <a:lnTo>
                    <a:pt x="104" y="1110"/>
                  </a:lnTo>
                  <a:lnTo>
                    <a:pt x="93" y="1098"/>
                  </a:lnTo>
                  <a:lnTo>
                    <a:pt x="82" y="1085"/>
                  </a:lnTo>
                  <a:lnTo>
                    <a:pt x="71" y="1071"/>
                  </a:lnTo>
                  <a:lnTo>
                    <a:pt x="51" y="1043"/>
                  </a:lnTo>
                  <a:lnTo>
                    <a:pt x="32" y="1013"/>
                  </a:lnTo>
                  <a:lnTo>
                    <a:pt x="15" y="982"/>
                  </a:lnTo>
                  <a:lnTo>
                    <a:pt x="0" y="949"/>
                  </a:lnTo>
                  <a:lnTo>
                    <a:pt x="6" y="977"/>
                  </a:lnTo>
                  <a:lnTo>
                    <a:pt x="13" y="1005"/>
                  </a:lnTo>
                  <a:lnTo>
                    <a:pt x="22" y="1033"/>
                  </a:lnTo>
                  <a:lnTo>
                    <a:pt x="31" y="1059"/>
                  </a:lnTo>
                  <a:lnTo>
                    <a:pt x="41" y="1086"/>
                  </a:lnTo>
                  <a:lnTo>
                    <a:pt x="51" y="1112"/>
                  </a:lnTo>
                  <a:lnTo>
                    <a:pt x="62" y="1138"/>
                  </a:lnTo>
                  <a:lnTo>
                    <a:pt x="74" y="1162"/>
                  </a:lnTo>
                  <a:lnTo>
                    <a:pt x="87" y="1186"/>
                  </a:lnTo>
                  <a:lnTo>
                    <a:pt x="100" y="1210"/>
                  </a:lnTo>
                  <a:lnTo>
                    <a:pt x="115" y="1232"/>
                  </a:lnTo>
                  <a:lnTo>
                    <a:pt x="129" y="1256"/>
                  </a:lnTo>
                  <a:lnTo>
                    <a:pt x="145" y="1277"/>
                  </a:lnTo>
                  <a:lnTo>
                    <a:pt x="161" y="1298"/>
                  </a:lnTo>
                  <a:lnTo>
                    <a:pt x="178" y="1317"/>
                  </a:lnTo>
                  <a:lnTo>
                    <a:pt x="195" y="1336"/>
                  </a:lnTo>
                  <a:lnTo>
                    <a:pt x="213" y="1354"/>
                  </a:lnTo>
                  <a:lnTo>
                    <a:pt x="232" y="1372"/>
                  </a:lnTo>
                  <a:lnTo>
                    <a:pt x="252" y="1387"/>
                  </a:lnTo>
                  <a:lnTo>
                    <a:pt x="272" y="1402"/>
                  </a:lnTo>
                  <a:lnTo>
                    <a:pt x="291" y="1417"/>
                  </a:lnTo>
                  <a:lnTo>
                    <a:pt x="313" y="1430"/>
                  </a:lnTo>
                  <a:lnTo>
                    <a:pt x="334" y="1442"/>
                  </a:lnTo>
                  <a:lnTo>
                    <a:pt x="357" y="1453"/>
                  </a:lnTo>
                  <a:lnTo>
                    <a:pt x="380" y="1463"/>
                  </a:lnTo>
                  <a:lnTo>
                    <a:pt x="403" y="1471"/>
                  </a:lnTo>
                  <a:lnTo>
                    <a:pt x="427" y="1479"/>
                  </a:lnTo>
                  <a:lnTo>
                    <a:pt x="452" y="1485"/>
                  </a:lnTo>
                  <a:lnTo>
                    <a:pt x="476" y="1490"/>
                  </a:lnTo>
                  <a:lnTo>
                    <a:pt x="501" y="1493"/>
                  </a:lnTo>
                  <a:lnTo>
                    <a:pt x="528" y="1495"/>
                  </a:lnTo>
                  <a:lnTo>
                    <a:pt x="554" y="1496"/>
                  </a:lnTo>
                  <a:lnTo>
                    <a:pt x="595" y="1494"/>
                  </a:lnTo>
                  <a:lnTo>
                    <a:pt x="636" y="1490"/>
                  </a:lnTo>
                  <a:lnTo>
                    <a:pt x="675" y="1482"/>
                  </a:lnTo>
                  <a:lnTo>
                    <a:pt x="712" y="1471"/>
                  </a:lnTo>
                  <a:lnTo>
                    <a:pt x="748" y="1458"/>
                  </a:lnTo>
                  <a:lnTo>
                    <a:pt x="783" y="1442"/>
                  </a:lnTo>
                  <a:lnTo>
                    <a:pt x="815" y="1423"/>
                  </a:lnTo>
                  <a:lnTo>
                    <a:pt x="847" y="1402"/>
                  </a:lnTo>
                  <a:lnTo>
                    <a:pt x="877" y="1379"/>
                  </a:lnTo>
                  <a:lnTo>
                    <a:pt x="904" y="1354"/>
                  </a:lnTo>
                  <a:lnTo>
                    <a:pt x="932" y="1327"/>
                  </a:lnTo>
                  <a:lnTo>
                    <a:pt x="956" y="1298"/>
                  </a:lnTo>
                  <a:lnTo>
                    <a:pt x="981" y="1267"/>
                  </a:lnTo>
                  <a:lnTo>
                    <a:pt x="1003" y="1234"/>
                  </a:lnTo>
                  <a:lnTo>
                    <a:pt x="1022" y="1199"/>
                  </a:lnTo>
                  <a:lnTo>
                    <a:pt x="1041" y="1164"/>
                  </a:lnTo>
                  <a:lnTo>
                    <a:pt x="1058" y="1128"/>
                  </a:lnTo>
                  <a:lnTo>
                    <a:pt x="1073" y="1089"/>
                  </a:lnTo>
                  <a:lnTo>
                    <a:pt x="1087" y="1049"/>
                  </a:lnTo>
                  <a:lnTo>
                    <a:pt x="1098" y="1009"/>
                  </a:lnTo>
                  <a:lnTo>
                    <a:pt x="1108" y="969"/>
                  </a:lnTo>
                  <a:lnTo>
                    <a:pt x="1116" y="927"/>
                  </a:lnTo>
                  <a:lnTo>
                    <a:pt x="1123" y="884"/>
                  </a:lnTo>
                  <a:lnTo>
                    <a:pt x="1127" y="842"/>
                  </a:lnTo>
                  <a:lnTo>
                    <a:pt x="1130" y="797"/>
                  </a:lnTo>
                  <a:lnTo>
                    <a:pt x="1131" y="754"/>
                  </a:lnTo>
                  <a:lnTo>
                    <a:pt x="1130" y="711"/>
                  </a:lnTo>
                  <a:lnTo>
                    <a:pt x="1126" y="667"/>
                  </a:lnTo>
                  <a:lnTo>
                    <a:pt x="1122" y="624"/>
                  </a:lnTo>
                  <a:lnTo>
                    <a:pt x="1115" y="580"/>
                  </a:lnTo>
                  <a:lnTo>
                    <a:pt x="1106" y="537"/>
                  </a:lnTo>
                  <a:lnTo>
                    <a:pt x="1095" y="495"/>
                  </a:lnTo>
                  <a:lnTo>
                    <a:pt x="1088" y="466"/>
                  </a:lnTo>
                  <a:lnTo>
                    <a:pt x="1078" y="439"/>
                  </a:lnTo>
                  <a:lnTo>
                    <a:pt x="1068" y="411"/>
                  </a:lnTo>
                  <a:lnTo>
                    <a:pt x="1057" y="386"/>
                  </a:lnTo>
                  <a:lnTo>
                    <a:pt x="1046" y="359"/>
                  </a:lnTo>
                  <a:lnTo>
                    <a:pt x="1034" y="335"/>
                  </a:lnTo>
                  <a:lnTo>
                    <a:pt x="1020" y="311"/>
                  </a:lnTo>
                  <a:lnTo>
                    <a:pt x="1006" y="287"/>
                  </a:lnTo>
                  <a:lnTo>
                    <a:pt x="992" y="265"/>
                  </a:lnTo>
                  <a:lnTo>
                    <a:pt x="977" y="243"/>
                  </a:lnTo>
                  <a:lnTo>
                    <a:pt x="962" y="223"/>
                  </a:lnTo>
                  <a:lnTo>
                    <a:pt x="945" y="204"/>
                  </a:lnTo>
                  <a:lnTo>
                    <a:pt x="929" y="184"/>
                  </a:lnTo>
                  <a:lnTo>
                    <a:pt x="912" y="166"/>
                  </a:lnTo>
                  <a:lnTo>
                    <a:pt x="894" y="148"/>
                  </a:lnTo>
                  <a:lnTo>
                    <a:pt x="877" y="132"/>
                  </a:lnTo>
                  <a:lnTo>
                    <a:pt x="858" y="116"/>
                  </a:lnTo>
                  <a:lnTo>
                    <a:pt x="839" y="102"/>
                  </a:lnTo>
                  <a:lnTo>
                    <a:pt x="820" y="89"/>
                  </a:lnTo>
                  <a:lnTo>
                    <a:pt x="801" y="76"/>
                  </a:lnTo>
                  <a:lnTo>
                    <a:pt x="782" y="63"/>
                  </a:lnTo>
                  <a:lnTo>
                    <a:pt x="762" y="53"/>
                  </a:lnTo>
                  <a:lnTo>
                    <a:pt x="741" y="43"/>
                  </a:lnTo>
                  <a:lnTo>
                    <a:pt x="721" y="35"/>
                  </a:lnTo>
                  <a:lnTo>
                    <a:pt x="700" y="26"/>
                  </a:lnTo>
                  <a:lnTo>
                    <a:pt x="679" y="19"/>
                  </a:lnTo>
                  <a:lnTo>
                    <a:pt x="659" y="14"/>
                  </a:lnTo>
                  <a:lnTo>
                    <a:pt x="638" y="9"/>
                  </a:lnTo>
                  <a:lnTo>
                    <a:pt x="617" y="5"/>
                  </a:lnTo>
                  <a:lnTo>
                    <a:pt x="596" y="3"/>
                  </a:lnTo>
                  <a:lnTo>
                    <a:pt x="575" y="0"/>
                  </a:lnTo>
                  <a:lnTo>
                    <a:pt x="554" y="0"/>
                  </a:lnTo>
                  <a:close/>
                </a:path>
              </a:pathLst>
            </a:custGeom>
            <a:solidFill>
              <a:srgbClr val="49A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Oval 472">
              <a:extLst>
                <a:ext uri="{FF2B5EF4-FFF2-40B4-BE49-F238E27FC236}">
                  <a16:creationId xmlns:a16="http://schemas.microsoft.com/office/drawing/2014/main" id="{5D7D2FB5-7188-8B5C-8E28-AF2637AE0583}"/>
                </a:ext>
              </a:extLst>
            </p:cNvPr>
            <p:cNvSpPr/>
            <p:nvPr/>
          </p:nvSpPr>
          <p:spPr>
            <a:xfrm>
              <a:off x="17796599" y="4875383"/>
              <a:ext cx="285385" cy="77462"/>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Freeform 254">
              <a:extLst>
                <a:ext uri="{FF2B5EF4-FFF2-40B4-BE49-F238E27FC236}">
                  <a16:creationId xmlns:a16="http://schemas.microsoft.com/office/drawing/2014/main" id="{42BE01D1-BA3D-7102-0ACE-FEF1DD761B32}"/>
                </a:ext>
              </a:extLst>
            </p:cNvPr>
            <p:cNvSpPr>
              <a:spLocks/>
            </p:cNvSpPr>
            <p:nvPr/>
          </p:nvSpPr>
          <p:spPr bwMode="auto">
            <a:xfrm>
              <a:off x="17909734" y="4539036"/>
              <a:ext cx="99885" cy="379154"/>
            </a:xfrm>
            <a:custGeom>
              <a:avLst/>
              <a:gdLst>
                <a:gd name="T0" fmla="*/ 227 w 244"/>
                <a:gd name="T1" fmla="*/ 489 h 930"/>
                <a:gd name="T2" fmla="*/ 216 w 244"/>
                <a:gd name="T3" fmla="*/ 493 h 930"/>
                <a:gd name="T4" fmla="*/ 196 w 244"/>
                <a:gd name="T5" fmla="*/ 504 h 930"/>
                <a:gd name="T6" fmla="*/ 170 w 244"/>
                <a:gd name="T7" fmla="*/ 520 h 930"/>
                <a:gd name="T8" fmla="*/ 141 w 244"/>
                <a:gd name="T9" fmla="*/ 537 h 930"/>
                <a:gd name="T10" fmla="*/ 107 w 244"/>
                <a:gd name="T11" fmla="*/ 0 h 930"/>
                <a:gd name="T12" fmla="*/ 15 w 244"/>
                <a:gd name="T13" fmla="*/ 0 h 930"/>
                <a:gd name="T14" fmla="*/ 0 w 244"/>
                <a:gd name="T15" fmla="*/ 930 h 930"/>
                <a:gd name="T16" fmla="*/ 167 w 244"/>
                <a:gd name="T17" fmla="*/ 930 h 930"/>
                <a:gd name="T18" fmla="*/ 146 w 244"/>
                <a:gd name="T19" fmla="*/ 613 h 930"/>
                <a:gd name="T20" fmla="*/ 175 w 244"/>
                <a:gd name="T21" fmla="*/ 584 h 930"/>
                <a:gd name="T22" fmla="*/ 202 w 244"/>
                <a:gd name="T23" fmla="*/ 557 h 930"/>
                <a:gd name="T24" fmla="*/ 223 w 244"/>
                <a:gd name="T25" fmla="*/ 537 h 930"/>
                <a:gd name="T26" fmla="*/ 234 w 244"/>
                <a:gd name="T27" fmla="*/ 528 h 930"/>
                <a:gd name="T28" fmla="*/ 238 w 244"/>
                <a:gd name="T29" fmla="*/ 523 h 930"/>
                <a:gd name="T30" fmla="*/ 242 w 244"/>
                <a:gd name="T31" fmla="*/ 518 h 930"/>
                <a:gd name="T32" fmla="*/ 244 w 244"/>
                <a:gd name="T33" fmla="*/ 510 h 930"/>
                <a:gd name="T34" fmla="*/ 244 w 244"/>
                <a:gd name="T35" fmla="*/ 503 h 930"/>
                <a:gd name="T36" fmla="*/ 242 w 244"/>
                <a:gd name="T37" fmla="*/ 498 h 930"/>
                <a:gd name="T38" fmla="*/ 238 w 244"/>
                <a:gd name="T39" fmla="*/ 492 h 930"/>
                <a:gd name="T40" fmla="*/ 236 w 244"/>
                <a:gd name="T41" fmla="*/ 491 h 930"/>
                <a:gd name="T42" fmla="*/ 234 w 244"/>
                <a:gd name="T43" fmla="*/ 490 h 930"/>
                <a:gd name="T44" fmla="*/ 231 w 244"/>
                <a:gd name="T45" fmla="*/ 489 h 930"/>
                <a:gd name="T46" fmla="*/ 227 w 244"/>
                <a:gd name="T47" fmla="*/ 489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4" h="930">
                  <a:moveTo>
                    <a:pt x="227" y="489"/>
                  </a:moveTo>
                  <a:lnTo>
                    <a:pt x="216" y="493"/>
                  </a:lnTo>
                  <a:lnTo>
                    <a:pt x="196" y="504"/>
                  </a:lnTo>
                  <a:lnTo>
                    <a:pt x="170" y="520"/>
                  </a:lnTo>
                  <a:lnTo>
                    <a:pt x="141" y="537"/>
                  </a:lnTo>
                  <a:lnTo>
                    <a:pt x="107" y="0"/>
                  </a:lnTo>
                  <a:lnTo>
                    <a:pt x="15" y="0"/>
                  </a:lnTo>
                  <a:lnTo>
                    <a:pt x="0" y="930"/>
                  </a:lnTo>
                  <a:lnTo>
                    <a:pt x="167" y="930"/>
                  </a:lnTo>
                  <a:lnTo>
                    <a:pt x="146" y="613"/>
                  </a:lnTo>
                  <a:lnTo>
                    <a:pt x="175" y="584"/>
                  </a:lnTo>
                  <a:lnTo>
                    <a:pt x="202" y="557"/>
                  </a:lnTo>
                  <a:lnTo>
                    <a:pt x="223" y="537"/>
                  </a:lnTo>
                  <a:lnTo>
                    <a:pt x="234" y="528"/>
                  </a:lnTo>
                  <a:lnTo>
                    <a:pt x="238" y="523"/>
                  </a:lnTo>
                  <a:lnTo>
                    <a:pt x="242" y="518"/>
                  </a:lnTo>
                  <a:lnTo>
                    <a:pt x="244" y="510"/>
                  </a:lnTo>
                  <a:lnTo>
                    <a:pt x="244" y="503"/>
                  </a:lnTo>
                  <a:lnTo>
                    <a:pt x="242" y="498"/>
                  </a:lnTo>
                  <a:lnTo>
                    <a:pt x="238" y="492"/>
                  </a:lnTo>
                  <a:lnTo>
                    <a:pt x="236" y="491"/>
                  </a:lnTo>
                  <a:lnTo>
                    <a:pt x="234" y="490"/>
                  </a:lnTo>
                  <a:lnTo>
                    <a:pt x="231" y="489"/>
                  </a:lnTo>
                  <a:lnTo>
                    <a:pt x="227" y="489"/>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256">
              <a:extLst>
                <a:ext uri="{FF2B5EF4-FFF2-40B4-BE49-F238E27FC236}">
                  <a16:creationId xmlns:a16="http://schemas.microsoft.com/office/drawing/2014/main" id="{508EC891-8F49-5519-B060-5A60169BB0C1}"/>
                </a:ext>
              </a:extLst>
            </p:cNvPr>
            <p:cNvSpPr>
              <a:spLocks/>
            </p:cNvSpPr>
            <p:nvPr/>
          </p:nvSpPr>
          <p:spPr bwMode="auto">
            <a:xfrm>
              <a:off x="17656964" y="4218997"/>
              <a:ext cx="558538" cy="493308"/>
            </a:xfrm>
            <a:custGeom>
              <a:avLst/>
              <a:gdLst>
                <a:gd name="T0" fmla="*/ 1366 w 1372"/>
                <a:gd name="T1" fmla="*/ 679 h 1212"/>
                <a:gd name="T2" fmla="*/ 1347 w 1372"/>
                <a:gd name="T3" fmla="*/ 620 h 1212"/>
                <a:gd name="T4" fmla="*/ 1300 w 1372"/>
                <a:gd name="T5" fmla="*/ 551 h 1212"/>
                <a:gd name="T6" fmla="*/ 1323 w 1372"/>
                <a:gd name="T7" fmla="*/ 481 h 1212"/>
                <a:gd name="T8" fmla="*/ 1326 w 1372"/>
                <a:gd name="T9" fmla="*/ 410 h 1212"/>
                <a:gd name="T10" fmla="*/ 1312 w 1372"/>
                <a:gd name="T11" fmla="*/ 347 h 1212"/>
                <a:gd name="T12" fmla="*/ 1283 w 1372"/>
                <a:gd name="T13" fmla="*/ 290 h 1212"/>
                <a:gd name="T14" fmla="*/ 1242 w 1372"/>
                <a:gd name="T15" fmla="*/ 243 h 1212"/>
                <a:gd name="T16" fmla="*/ 1191 w 1372"/>
                <a:gd name="T17" fmla="*/ 208 h 1212"/>
                <a:gd name="T18" fmla="*/ 1133 w 1372"/>
                <a:gd name="T19" fmla="*/ 184 h 1212"/>
                <a:gd name="T20" fmla="*/ 1068 w 1372"/>
                <a:gd name="T21" fmla="*/ 176 h 1212"/>
                <a:gd name="T22" fmla="*/ 985 w 1372"/>
                <a:gd name="T23" fmla="*/ 189 h 1212"/>
                <a:gd name="T24" fmla="*/ 929 w 1372"/>
                <a:gd name="T25" fmla="*/ 166 h 1212"/>
                <a:gd name="T26" fmla="*/ 868 w 1372"/>
                <a:gd name="T27" fmla="*/ 75 h 1212"/>
                <a:gd name="T28" fmla="*/ 775 w 1372"/>
                <a:gd name="T29" fmla="*/ 17 h 1212"/>
                <a:gd name="T30" fmla="*/ 662 w 1372"/>
                <a:gd name="T31" fmla="*/ 1 h 1212"/>
                <a:gd name="T32" fmla="*/ 556 w 1372"/>
                <a:gd name="T33" fmla="*/ 35 h 1212"/>
                <a:gd name="T34" fmla="*/ 475 w 1372"/>
                <a:gd name="T35" fmla="*/ 108 h 1212"/>
                <a:gd name="T36" fmla="*/ 431 w 1372"/>
                <a:gd name="T37" fmla="*/ 209 h 1212"/>
                <a:gd name="T38" fmla="*/ 354 w 1372"/>
                <a:gd name="T39" fmla="*/ 181 h 1212"/>
                <a:gd name="T40" fmla="*/ 278 w 1372"/>
                <a:gd name="T41" fmla="*/ 177 h 1212"/>
                <a:gd name="T42" fmla="*/ 215 w 1372"/>
                <a:gd name="T43" fmla="*/ 192 h 1212"/>
                <a:gd name="T44" fmla="*/ 159 w 1372"/>
                <a:gd name="T45" fmla="*/ 221 h 1212"/>
                <a:gd name="T46" fmla="*/ 111 w 1372"/>
                <a:gd name="T47" fmla="*/ 261 h 1212"/>
                <a:gd name="T48" fmla="*/ 76 w 1372"/>
                <a:gd name="T49" fmla="*/ 312 h 1212"/>
                <a:gd name="T50" fmla="*/ 53 w 1372"/>
                <a:gd name="T51" fmla="*/ 371 h 1212"/>
                <a:gd name="T52" fmla="*/ 44 w 1372"/>
                <a:gd name="T53" fmla="*/ 436 h 1212"/>
                <a:gd name="T54" fmla="*/ 55 w 1372"/>
                <a:gd name="T55" fmla="*/ 510 h 1212"/>
                <a:gd name="T56" fmla="*/ 42 w 1372"/>
                <a:gd name="T57" fmla="*/ 588 h 1212"/>
                <a:gd name="T58" fmla="*/ 15 w 1372"/>
                <a:gd name="T59" fmla="*/ 644 h 1212"/>
                <a:gd name="T60" fmla="*/ 2 w 1372"/>
                <a:gd name="T61" fmla="*/ 704 h 1212"/>
                <a:gd name="T62" fmla="*/ 10 w 1372"/>
                <a:gd name="T63" fmla="*/ 799 h 1212"/>
                <a:gd name="T64" fmla="*/ 63 w 1372"/>
                <a:gd name="T65" fmla="*/ 899 h 1212"/>
                <a:gd name="T66" fmla="*/ 152 w 1372"/>
                <a:gd name="T67" fmla="*/ 966 h 1212"/>
                <a:gd name="T68" fmla="*/ 230 w 1372"/>
                <a:gd name="T69" fmla="*/ 1032 h 1212"/>
                <a:gd name="T70" fmla="*/ 288 w 1372"/>
                <a:gd name="T71" fmla="*/ 1130 h 1212"/>
                <a:gd name="T72" fmla="*/ 383 w 1372"/>
                <a:gd name="T73" fmla="*/ 1195 h 1212"/>
                <a:gd name="T74" fmla="*/ 464 w 1372"/>
                <a:gd name="T75" fmla="*/ 1212 h 1212"/>
                <a:gd name="T76" fmla="*/ 539 w 1372"/>
                <a:gd name="T77" fmla="*/ 1204 h 1212"/>
                <a:gd name="T78" fmla="*/ 608 w 1372"/>
                <a:gd name="T79" fmla="*/ 1176 h 1212"/>
                <a:gd name="T80" fmla="*/ 667 w 1372"/>
                <a:gd name="T81" fmla="*/ 1129 h 1212"/>
                <a:gd name="T82" fmla="*/ 716 w 1372"/>
                <a:gd name="T83" fmla="*/ 1139 h 1212"/>
                <a:gd name="T84" fmla="*/ 776 w 1372"/>
                <a:gd name="T85" fmla="*/ 1183 h 1212"/>
                <a:gd name="T86" fmla="*/ 848 w 1372"/>
                <a:gd name="T87" fmla="*/ 1208 h 1212"/>
                <a:gd name="T88" fmla="*/ 920 w 1372"/>
                <a:gd name="T89" fmla="*/ 1211 h 1212"/>
                <a:gd name="T90" fmla="*/ 1010 w 1372"/>
                <a:gd name="T91" fmla="*/ 1186 h 1212"/>
                <a:gd name="T92" fmla="*/ 1099 w 1372"/>
                <a:gd name="T93" fmla="*/ 1114 h 1212"/>
                <a:gd name="T94" fmla="*/ 1148 w 1372"/>
                <a:gd name="T95" fmla="*/ 1009 h 1212"/>
                <a:gd name="T96" fmla="*/ 1239 w 1372"/>
                <a:gd name="T97" fmla="*/ 956 h 1212"/>
                <a:gd name="T98" fmla="*/ 1323 w 1372"/>
                <a:gd name="T99" fmla="*/ 881 h 1212"/>
                <a:gd name="T100" fmla="*/ 1367 w 1372"/>
                <a:gd name="T101" fmla="*/ 777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2" h="1212">
                  <a:moveTo>
                    <a:pt x="1372" y="730"/>
                  </a:moveTo>
                  <a:lnTo>
                    <a:pt x="1372" y="716"/>
                  </a:lnTo>
                  <a:lnTo>
                    <a:pt x="1370" y="704"/>
                  </a:lnTo>
                  <a:lnTo>
                    <a:pt x="1368" y="691"/>
                  </a:lnTo>
                  <a:lnTo>
                    <a:pt x="1366" y="679"/>
                  </a:lnTo>
                  <a:lnTo>
                    <a:pt x="1364" y="667"/>
                  </a:lnTo>
                  <a:lnTo>
                    <a:pt x="1360" y="655"/>
                  </a:lnTo>
                  <a:lnTo>
                    <a:pt x="1357" y="644"/>
                  </a:lnTo>
                  <a:lnTo>
                    <a:pt x="1353" y="631"/>
                  </a:lnTo>
                  <a:lnTo>
                    <a:pt x="1347" y="620"/>
                  </a:lnTo>
                  <a:lnTo>
                    <a:pt x="1342" y="609"/>
                  </a:lnTo>
                  <a:lnTo>
                    <a:pt x="1336" y="599"/>
                  </a:lnTo>
                  <a:lnTo>
                    <a:pt x="1330" y="588"/>
                  </a:lnTo>
                  <a:lnTo>
                    <a:pt x="1316" y="570"/>
                  </a:lnTo>
                  <a:lnTo>
                    <a:pt x="1300" y="551"/>
                  </a:lnTo>
                  <a:lnTo>
                    <a:pt x="1306" y="538"/>
                  </a:lnTo>
                  <a:lnTo>
                    <a:pt x="1312" y="524"/>
                  </a:lnTo>
                  <a:lnTo>
                    <a:pt x="1316" y="510"/>
                  </a:lnTo>
                  <a:lnTo>
                    <a:pt x="1321" y="496"/>
                  </a:lnTo>
                  <a:lnTo>
                    <a:pt x="1323" y="481"/>
                  </a:lnTo>
                  <a:lnTo>
                    <a:pt x="1325" y="466"/>
                  </a:lnTo>
                  <a:lnTo>
                    <a:pt x="1327" y="452"/>
                  </a:lnTo>
                  <a:lnTo>
                    <a:pt x="1327" y="436"/>
                  </a:lnTo>
                  <a:lnTo>
                    <a:pt x="1327" y="423"/>
                  </a:lnTo>
                  <a:lnTo>
                    <a:pt x="1326" y="410"/>
                  </a:lnTo>
                  <a:lnTo>
                    <a:pt x="1324" y="396"/>
                  </a:lnTo>
                  <a:lnTo>
                    <a:pt x="1322" y="383"/>
                  </a:lnTo>
                  <a:lnTo>
                    <a:pt x="1320" y="371"/>
                  </a:lnTo>
                  <a:lnTo>
                    <a:pt x="1316" y="359"/>
                  </a:lnTo>
                  <a:lnTo>
                    <a:pt x="1312" y="347"/>
                  </a:lnTo>
                  <a:lnTo>
                    <a:pt x="1307" y="335"/>
                  </a:lnTo>
                  <a:lnTo>
                    <a:pt x="1302" y="323"/>
                  </a:lnTo>
                  <a:lnTo>
                    <a:pt x="1296" y="312"/>
                  </a:lnTo>
                  <a:lnTo>
                    <a:pt x="1290" y="301"/>
                  </a:lnTo>
                  <a:lnTo>
                    <a:pt x="1283" y="290"/>
                  </a:lnTo>
                  <a:lnTo>
                    <a:pt x="1275" y="280"/>
                  </a:lnTo>
                  <a:lnTo>
                    <a:pt x="1268" y="270"/>
                  </a:lnTo>
                  <a:lnTo>
                    <a:pt x="1260" y="261"/>
                  </a:lnTo>
                  <a:lnTo>
                    <a:pt x="1251" y="252"/>
                  </a:lnTo>
                  <a:lnTo>
                    <a:pt x="1242" y="243"/>
                  </a:lnTo>
                  <a:lnTo>
                    <a:pt x="1232" y="235"/>
                  </a:lnTo>
                  <a:lnTo>
                    <a:pt x="1224" y="227"/>
                  </a:lnTo>
                  <a:lnTo>
                    <a:pt x="1212" y="221"/>
                  </a:lnTo>
                  <a:lnTo>
                    <a:pt x="1203" y="213"/>
                  </a:lnTo>
                  <a:lnTo>
                    <a:pt x="1191" y="208"/>
                  </a:lnTo>
                  <a:lnTo>
                    <a:pt x="1180" y="201"/>
                  </a:lnTo>
                  <a:lnTo>
                    <a:pt x="1168" y="197"/>
                  </a:lnTo>
                  <a:lnTo>
                    <a:pt x="1157" y="192"/>
                  </a:lnTo>
                  <a:lnTo>
                    <a:pt x="1145" y="188"/>
                  </a:lnTo>
                  <a:lnTo>
                    <a:pt x="1133" y="184"/>
                  </a:lnTo>
                  <a:lnTo>
                    <a:pt x="1120" y="181"/>
                  </a:lnTo>
                  <a:lnTo>
                    <a:pt x="1108" y="179"/>
                  </a:lnTo>
                  <a:lnTo>
                    <a:pt x="1094" y="177"/>
                  </a:lnTo>
                  <a:lnTo>
                    <a:pt x="1081" y="177"/>
                  </a:lnTo>
                  <a:lnTo>
                    <a:pt x="1068" y="176"/>
                  </a:lnTo>
                  <a:lnTo>
                    <a:pt x="1050" y="177"/>
                  </a:lnTo>
                  <a:lnTo>
                    <a:pt x="1034" y="178"/>
                  </a:lnTo>
                  <a:lnTo>
                    <a:pt x="1017" y="181"/>
                  </a:lnTo>
                  <a:lnTo>
                    <a:pt x="1000" y="184"/>
                  </a:lnTo>
                  <a:lnTo>
                    <a:pt x="985" y="189"/>
                  </a:lnTo>
                  <a:lnTo>
                    <a:pt x="970" y="194"/>
                  </a:lnTo>
                  <a:lnTo>
                    <a:pt x="955" y="201"/>
                  </a:lnTo>
                  <a:lnTo>
                    <a:pt x="941" y="209"/>
                  </a:lnTo>
                  <a:lnTo>
                    <a:pt x="935" y="187"/>
                  </a:lnTo>
                  <a:lnTo>
                    <a:pt x="929" y="166"/>
                  </a:lnTo>
                  <a:lnTo>
                    <a:pt x="919" y="146"/>
                  </a:lnTo>
                  <a:lnTo>
                    <a:pt x="909" y="126"/>
                  </a:lnTo>
                  <a:lnTo>
                    <a:pt x="897" y="108"/>
                  </a:lnTo>
                  <a:lnTo>
                    <a:pt x="883" y="91"/>
                  </a:lnTo>
                  <a:lnTo>
                    <a:pt x="868" y="75"/>
                  </a:lnTo>
                  <a:lnTo>
                    <a:pt x="851" y="60"/>
                  </a:lnTo>
                  <a:lnTo>
                    <a:pt x="834" y="46"/>
                  </a:lnTo>
                  <a:lnTo>
                    <a:pt x="816" y="35"/>
                  </a:lnTo>
                  <a:lnTo>
                    <a:pt x="796" y="24"/>
                  </a:lnTo>
                  <a:lnTo>
                    <a:pt x="775" y="17"/>
                  </a:lnTo>
                  <a:lnTo>
                    <a:pt x="754" y="9"/>
                  </a:lnTo>
                  <a:lnTo>
                    <a:pt x="732" y="4"/>
                  </a:lnTo>
                  <a:lnTo>
                    <a:pt x="709" y="1"/>
                  </a:lnTo>
                  <a:lnTo>
                    <a:pt x="686" y="0"/>
                  </a:lnTo>
                  <a:lnTo>
                    <a:pt x="662" y="1"/>
                  </a:lnTo>
                  <a:lnTo>
                    <a:pt x="639" y="4"/>
                  </a:lnTo>
                  <a:lnTo>
                    <a:pt x="617" y="9"/>
                  </a:lnTo>
                  <a:lnTo>
                    <a:pt x="596" y="17"/>
                  </a:lnTo>
                  <a:lnTo>
                    <a:pt x="575" y="24"/>
                  </a:lnTo>
                  <a:lnTo>
                    <a:pt x="556" y="35"/>
                  </a:lnTo>
                  <a:lnTo>
                    <a:pt x="538" y="46"/>
                  </a:lnTo>
                  <a:lnTo>
                    <a:pt x="520" y="60"/>
                  </a:lnTo>
                  <a:lnTo>
                    <a:pt x="503" y="75"/>
                  </a:lnTo>
                  <a:lnTo>
                    <a:pt x="489" y="91"/>
                  </a:lnTo>
                  <a:lnTo>
                    <a:pt x="475" y="108"/>
                  </a:lnTo>
                  <a:lnTo>
                    <a:pt x="463" y="126"/>
                  </a:lnTo>
                  <a:lnTo>
                    <a:pt x="453" y="146"/>
                  </a:lnTo>
                  <a:lnTo>
                    <a:pt x="444" y="166"/>
                  </a:lnTo>
                  <a:lnTo>
                    <a:pt x="436" y="187"/>
                  </a:lnTo>
                  <a:lnTo>
                    <a:pt x="431" y="209"/>
                  </a:lnTo>
                  <a:lnTo>
                    <a:pt x="416" y="201"/>
                  </a:lnTo>
                  <a:lnTo>
                    <a:pt x="402" y="194"/>
                  </a:lnTo>
                  <a:lnTo>
                    <a:pt x="386" y="189"/>
                  </a:lnTo>
                  <a:lnTo>
                    <a:pt x="371" y="184"/>
                  </a:lnTo>
                  <a:lnTo>
                    <a:pt x="354" y="181"/>
                  </a:lnTo>
                  <a:lnTo>
                    <a:pt x="338" y="178"/>
                  </a:lnTo>
                  <a:lnTo>
                    <a:pt x="321" y="177"/>
                  </a:lnTo>
                  <a:lnTo>
                    <a:pt x="305" y="176"/>
                  </a:lnTo>
                  <a:lnTo>
                    <a:pt x="291" y="177"/>
                  </a:lnTo>
                  <a:lnTo>
                    <a:pt x="278" y="177"/>
                  </a:lnTo>
                  <a:lnTo>
                    <a:pt x="265" y="179"/>
                  </a:lnTo>
                  <a:lnTo>
                    <a:pt x="252" y="181"/>
                  </a:lnTo>
                  <a:lnTo>
                    <a:pt x="240" y="184"/>
                  </a:lnTo>
                  <a:lnTo>
                    <a:pt x="227" y="188"/>
                  </a:lnTo>
                  <a:lnTo>
                    <a:pt x="215" y="192"/>
                  </a:lnTo>
                  <a:lnTo>
                    <a:pt x="203" y="197"/>
                  </a:lnTo>
                  <a:lnTo>
                    <a:pt x="192" y="201"/>
                  </a:lnTo>
                  <a:lnTo>
                    <a:pt x="180" y="208"/>
                  </a:lnTo>
                  <a:lnTo>
                    <a:pt x="170" y="213"/>
                  </a:lnTo>
                  <a:lnTo>
                    <a:pt x="159" y="221"/>
                  </a:lnTo>
                  <a:lnTo>
                    <a:pt x="149" y="227"/>
                  </a:lnTo>
                  <a:lnTo>
                    <a:pt x="139" y="235"/>
                  </a:lnTo>
                  <a:lnTo>
                    <a:pt x="129" y="243"/>
                  </a:lnTo>
                  <a:lnTo>
                    <a:pt x="120" y="252"/>
                  </a:lnTo>
                  <a:lnTo>
                    <a:pt x="111" y="261"/>
                  </a:lnTo>
                  <a:lnTo>
                    <a:pt x="104" y="270"/>
                  </a:lnTo>
                  <a:lnTo>
                    <a:pt x="96" y="280"/>
                  </a:lnTo>
                  <a:lnTo>
                    <a:pt x="88" y="290"/>
                  </a:lnTo>
                  <a:lnTo>
                    <a:pt x="82" y="301"/>
                  </a:lnTo>
                  <a:lnTo>
                    <a:pt x="76" y="312"/>
                  </a:lnTo>
                  <a:lnTo>
                    <a:pt x="69" y="323"/>
                  </a:lnTo>
                  <a:lnTo>
                    <a:pt x="65" y="335"/>
                  </a:lnTo>
                  <a:lnTo>
                    <a:pt x="60" y="347"/>
                  </a:lnTo>
                  <a:lnTo>
                    <a:pt x="56" y="359"/>
                  </a:lnTo>
                  <a:lnTo>
                    <a:pt x="53" y="371"/>
                  </a:lnTo>
                  <a:lnTo>
                    <a:pt x="50" y="383"/>
                  </a:lnTo>
                  <a:lnTo>
                    <a:pt x="47" y="396"/>
                  </a:lnTo>
                  <a:lnTo>
                    <a:pt x="45" y="410"/>
                  </a:lnTo>
                  <a:lnTo>
                    <a:pt x="45" y="423"/>
                  </a:lnTo>
                  <a:lnTo>
                    <a:pt x="44" y="436"/>
                  </a:lnTo>
                  <a:lnTo>
                    <a:pt x="45" y="452"/>
                  </a:lnTo>
                  <a:lnTo>
                    <a:pt x="46" y="466"/>
                  </a:lnTo>
                  <a:lnTo>
                    <a:pt x="48" y="481"/>
                  </a:lnTo>
                  <a:lnTo>
                    <a:pt x="52" y="496"/>
                  </a:lnTo>
                  <a:lnTo>
                    <a:pt x="55" y="510"/>
                  </a:lnTo>
                  <a:lnTo>
                    <a:pt x="60" y="524"/>
                  </a:lnTo>
                  <a:lnTo>
                    <a:pt x="65" y="538"/>
                  </a:lnTo>
                  <a:lnTo>
                    <a:pt x="72" y="551"/>
                  </a:lnTo>
                  <a:lnTo>
                    <a:pt x="56" y="570"/>
                  </a:lnTo>
                  <a:lnTo>
                    <a:pt x="42" y="588"/>
                  </a:lnTo>
                  <a:lnTo>
                    <a:pt x="35" y="599"/>
                  </a:lnTo>
                  <a:lnTo>
                    <a:pt x="30" y="609"/>
                  </a:lnTo>
                  <a:lnTo>
                    <a:pt x="24" y="620"/>
                  </a:lnTo>
                  <a:lnTo>
                    <a:pt x="20" y="631"/>
                  </a:lnTo>
                  <a:lnTo>
                    <a:pt x="15" y="644"/>
                  </a:lnTo>
                  <a:lnTo>
                    <a:pt x="11" y="655"/>
                  </a:lnTo>
                  <a:lnTo>
                    <a:pt x="8" y="667"/>
                  </a:lnTo>
                  <a:lnTo>
                    <a:pt x="5" y="679"/>
                  </a:lnTo>
                  <a:lnTo>
                    <a:pt x="3" y="691"/>
                  </a:lnTo>
                  <a:lnTo>
                    <a:pt x="2" y="704"/>
                  </a:lnTo>
                  <a:lnTo>
                    <a:pt x="1" y="716"/>
                  </a:lnTo>
                  <a:lnTo>
                    <a:pt x="0" y="730"/>
                  </a:lnTo>
                  <a:lnTo>
                    <a:pt x="1" y="753"/>
                  </a:lnTo>
                  <a:lnTo>
                    <a:pt x="4" y="777"/>
                  </a:lnTo>
                  <a:lnTo>
                    <a:pt x="10" y="799"/>
                  </a:lnTo>
                  <a:lnTo>
                    <a:pt x="18" y="821"/>
                  </a:lnTo>
                  <a:lnTo>
                    <a:pt x="26" y="842"/>
                  </a:lnTo>
                  <a:lnTo>
                    <a:pt x="36" y="862"/>
                  </a:lnTo>
                  <a:lnTo>
                    <a:pt x="50" y="881"/>
                  </a:lnTo>
                  <a:lnTo>
                    <a:pt x="63" y="899"/>
                  </a:lnTo>
                  <a:lnTo>
                    <a:pt x="78" y="915"/>
                  </a:lnTo>
                  <a:lnTo>
                    <a:pt x="95" y="930"/>
                  </a:lnTo>
                  <a:lnTo>
                    <a:pt x="114" y="944"/>
                  </a:lnTo>
                  <a:lnTo>
                    <a:pt x="132" y="956"/>
                  </a:lnTo>
                  <a:lnTo>
                    <a:pt x="152" y="966"/>
                  </a:lnTo>
                  <a:lnTo>
                    <a:pt x="174" y="975"/>
                  </a:lnTo>
                  <a:lnTo>
                    <a:pt x="196" y="981"/>
                  </a:lnTo>
                  <a:lnTo>
                    <a:pt x="219" y="986"/>
                  </a:lnTo>
                  <a:lnTo>
                    <a:pt x="223" y="1009"/>
                  </a:lnTo>
                  <a:lnTo>
                    <a:pt x="230" y="1032"/>
                  </a:lnTo>
                  <a:lnTo>
                    <a:pt x="237" y="1054"/>
                  </a:lnTo>
                  <a:lnTo>
                    <a:pt x="247" y="1075"/>
                  </a:lnTo>
                  <a:lnTo>
                    <a:pt x="259" y="1095"/>
                  </a:lnTo>
                  <a:lnTo>
                    <a:pt x="273" y="1114"/>
                  </a:lnTo>
                  <a:lnTo>
                    <a:pt x="288" y="1130"/>
                  </a:lnTo>
                  <a:lnTo>
                    <a:pt x="305" y="1147"/>
                  </a:lnTo>
                  <a:lnTo>
                    <a:pt x="322" y="1161"/>
                  </a:lnTo>
                  <a:lnTo>
                    <a:pt x="341" y="1175"/>
                  </a:lnTo>
                  <a:lnTo>
                    <a:pt x="361" y="1186"/>
                  </a:lnTo>
                  <a:lnTo>
                    <a:pt x="383" y="1195"/>
                  </a:lnTo>
                  <a:lnTo>
                    <a:pt x="405" y="1202"/>
                  </a:lnTo>
                  <a:lnTo>
                    <a:pt x="428" y="1208"/>
                  </a:lnTo>
                  <a:lnTo>
                    <a:pt x="441" y="1210"/>
                  </a:lnTo>
                  <a:lnTo>
                    <a:pt x="452" y="1211"/>
                  </a:lnTo>
                  <a:lnTo>
                    <a:pt x="464" y="1212"/>
                  </a:lnTo>
                  <a:lnTo>
                    <a:pt x="477" y="1212"/>
                  </a:lnTo>
                  <a:lnTo>
                    <a:pt x="492" y="1212"/>
                  </a:lnTo>
                  <a:lnTo>
                    <a:pt x="508" y="1210"/>
                  </a:lnTo>
                  <a:lnTo>
                    <a:pt x="523" y="1208"/>
                  </a:lnTo>
                  <a:lnTo>
                    <a:pt x="539" y="1204"/>
                  </a:lnTo>
                  <a:lnTo>
                    <a:pt x="553" y="1200"/>
                  </a:lnTo>
                  <a:lnTo>
                    <a:pt x="568" y="1196"/>
                  </a:lnTo>
                  <a:lnTo>
                    <a:pt x="582" y="1190"/>
                  </a:lnTo>
                  <a:lnTo>
                    <a:pt x="595" y="1183"/>
                  </a:lnTo>
                  <a:lnTo>
                    <a:pt x="608" y="1176"/>
                  </a:lnTo>
                  <a:lnTo>
                    <a:pt x="622" y="1168"/>
                  </a:lnTo>
                  <a:lnTo>
                    <a:pt x="634" y="1159"/>
                  </a:lnTo>
                  <a:lnTo>
                    <a:pt x="645" y="1149"/>
                  </a:lnTo>
                  <a:lnTo>
                    <a:pt x="656" y="1139"/>
                  </a:lnTo>
                  <a:lnTo>
                    <a:pt x="667" y="1129"/>
                  </a:lnTo>
                  <a:lnTo>
                    <a:pt x="677" y="1117"/>
                  </a:lnTo>
                  <a:lnTo>
                    <a:pt x="686" y="1106"/>
                  </a:lnTo>
                  <a:lnTo>
                    <a:pt x="695" y="1117"/>
                  </a:lnTo>
                  <a:lnTo>
                    <a:pt x="704" y="1129"/>
                  </a:lnTo>
                  <a:lnTo>
                    <a:pt x="716" y="1139"/>
                  </a:lnTo>
                  <a:lnTo>
                    <a:pt x="727" y="1149"/>
                  </a:lnTo>
                  <a:lnTo>
                    <a:pt x="738" y="1159"/>
                  </a:lnTo>
                  <a:lnTo>
                    <a:pt x="750" y="1168"/>
                  </a:lnTo>
                  <a:lnTo>
                    <a:pt x="763" y="1176"/>
                  </a:lnTo>
                  <a:lnTo>
                    <a:pt x="776" y="1183"/>
                  </a:lnTo>
                  <a:lnTo>
                    <a:pt x="790" y="1190"/>
                  </a:lnTo>
                  <a:lnTo>
                    <a:pt x="804" y="1196"/>
                  </a:lnTo>
                  <a:lnTo>
                    <a:pt x="818" y="1200"/>
                  </a:lnTo>
                  <a:lnTo>
                    <a:pt x="833" y="1204"/>
                  </a:lnTo>
                  <a:lnTo>
                    <a:pt x="848" y="1208"/>
                  </a:lnTo>
                  <a:lnTo>
                    <a:pt x="863" y="1210"/>
                  </a:lnTo>
                  <a:lnTo>
                    <a:pt x="879" y="1212"/>
                  </a:lnTo>
                  <a:lnTo>
                    <a:pt x="896" y="1212"/>
                  </a:lnTo>
                  <a:lnTo>
                    <a:pt x="908" y="1212"/>
                  </a:lnTo>
                  <a:lnTo>
                    <a:pt x="920" y="1211"/>
                  </a:lnTo>
                  <a:lnTo>
                    <a:pt x="932" y="1210"/>
                  </a:lnTo>
                  <a:lnTo>
                    <a:pt x="944" y="1208"/>
                  </a:lnTo>
                  <a:lnTo>
                    <a:pt x="966" y="1202"/>
                  </a:lnTo>
                  <a:lnTo>
                    <a:pt x="989" y="1195"/>
                  </a:lnTo>
                  <a:lnTo>
                    <a:pt x="1010" y="1186"/>
                  </a:lnTo>
                  <a:lnTo>
                    <a:pt x="1030" y="1175"/>
                  </a:lnTo>
                  <a:lnTo>
                    <a:pt x="1050" y="1161"/>
                  </a:lnTo>
                  <a:lnTo>
                    <a:pt x="1068" y="1147"/>
                  </a:lnTo>
                  <a:lnTo>
                    <a:pt x="1084" y="1130"/>
                  </a:lnTo>
                  <a:lnTo>
                    <a:pt x="1099" y="1114"/>
                  </a:lnTo>
                  <a:lnTo>
                    <a:pt x="1112" y="1095"/>
                  </a:lnTo>
                  <a:lnTo>
                    <a:pt x="1124" y="1075"/>
                  </a:lnTo>
                  <a:lnTo>
                    <a:pt x="1134" y="1054"/>
                  </a:lnTo>
                  <a:lnTo>
                    <a:pt x="1143" y="1032"/>
                  </a:lnTo>
                  <a:lnTo>
                    <a:pt x="1148" y="1009"/>
                  </a:lnTo>
                  <a:lnTo>
                    <a:pt x="1153" y="986"/>
                  </a:lnTo>
                  <a:lnTo>
                    <a:pt x="1176" y="981"/>
                  </a:lnTo>
                  <a:lnTo>
                    <a:pt x="1198" y="975"/>
                  </a:lnTo>
                  <a:lnTo>
                    <a:pt x="1219" y="966"/>
                  </a:lnTo>
                  <a:lnTo>
                    <a:pt x="1239" y="956"/>
                  </a:lnTo>
                  <a:lnTo>
                    <a:pt x="1259" y="944"/>
                  </a:lnTo>
                  <a:lnTo>
                    <a:pt x="1277" y="930"/>
                  </a:lnTo>
                  <a:lnTo>
                    <a:pt x="1293" y="915"/>
                  </a:lnTo>
                  <a:lnTo>
                    <a:pt x="1309" y="899"/>
                  </a:lnTo>
                  <a:lnTo>
                    <a:pt x="1323" y="881"/>
                  </a:lnTo>
                  <a:lnTo>
                    <a:pt x="1335" y="862"/>
                  </a:lnTo>
                  <a:lnTo>
                    <a:pt x="1346" y="842"/>
                  </a:lnTo>
                  <a:lnTo>
                    <a:pt x="1355" y="821"/>
                  </a:lnTo>
                  <a:lnTo>
                    <a:pt x="1362" y="799"/>
                  </a:lnTo>
                  <a:lnTo>
                    <a:pt x="1367" y="777"/>
                  </a:lnTo>
                  <a:lnTo>
                    <a:pt x="1370" y="753"/>
                  </a:lnTo>
                  <a:lnTo>
                    <a:pt x="1372" y="730"/>
                  </a:lnTo>
                  <a:close/>
                </a:path>
              </a:pathLst>
            </a:custGeom>
            <a:solidFill>
              <a:srgbClr val="00AF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257">
              <a:extLst>
                <a:ext uri="{FF2B5EF4-FFF2-40B4-BE49-F238E27FC236}">
                  <a16:creationId xmlns:a16="http://schemas.microsoft.com/office/drawing/2014/main" id="{68E39194-1A84-2313-0A7B-9249911C1B0B}"/>
                </a:ext>
              </a:extLst>
            </p:cNvPr>
            <p:cNvSpPr>
              <a:spLocks/>
            </p:cNvSpPr>
            <p:nvPr/>
          </p:nvSpPr>
          <p:spPr bwMode="auto">
            <a:xfrm>
              <a:off x="17750734" y="4292381"/>
              <a:ext cx="464769" cy="419923"/>
            </a:xfrm>
            <a:custGeom>
              <a:avLst/>
              <a:gdLst>
                <a:gd name="T0" fmla="*/ 1085 w 1141"/>
                <a:gd name="T1" fmla="*/ 330 h 1032"/>
                <a:gd name="T2" fmla="*/ 1096 w 1141"/>
                <a:gd name="T3" fmla="*/ 272 h 1032"/>
                <a:gd name="T4" fmla="*/ 1087 w 1141"/>
                <a:gd name="T5" fmla="*/ 187 h 1032"/>
                <a:gd name="T6" fmla="*/ 1048 w 1141"/>
                <a:gd name="T7" fmla="*/ 105 h 1032"/>
                <a:gd name="T8" fmla="*/ 985 w 1141"/>
                <a:gd name="T9" fmla="*/ 42 h 1032"/>
                <a:gd name="T10" fmla="*/ 902 w 1141"/>
                <a:gd name="T11" fmla="*/ 4 h 1032"/>
                <a:gd name="T12" fmla="*/ 915 w 1141"/>
                <a:gd name="T13" fmla="*/ 28 h 1032"/>
                <a:gd name="T14" fmla="*/ 953 w 1141"/>
                <a:gd name="T15" fmla="*/ 74 h 1032"/>
                <a:gd name="T16" fmla="*/ 979 w 1141"/>
                <a:gd name="T17" fmla="*/ 129 h 1032"/>
                <a:gd name="T18" fmla="*/ 990 w 1141"/>
                <a:gd name="T19" fmla="*/ 190 h 1032"/>
                <a:gd name="T20" fmla="*/ 987 w 1141"/>
                <a:gd name="T21" fmla="*/ 248 h 1032"/>
                <a:gd name="T22" fmla="*/ 972 w 1141"/>
                <a:gd name="T23" fmla="*/ 302 h 1032"/>
                <a:gd name="T24" fmla="*/ 1005 w 1141"/>
                <a:gd name="T25" fmla="*/ 371 h 1032"/>
                <a:gd name="T26" fmla="*/ 1026 w 1141"/>
                <a:gd name="T27" fmla="*/ 425 h 1032"/>
                <a:gd name="T28" fmla="*/ 1032 w 1141"/>
                <a:gd name="T29" fmla="*/ 471 h 1032"/>
                <a:gd name="T30" fmla="*/ 1023 w 1141"/>
                <a:gd name="T31" fmla="*/ 550 h 1032"/>
                <a:gd name="T32" fmla="*/ 987 w 1141"/>
                <a:gd name="T33" fmla="*/ 627 h 1032"/>
                <a:gd name="T34" fmla="*/ 926 w 1141"/>
                <a:gd name="T35" fmla="*/ 687 h 1032"/>
                <a:gd name="T36" fmla="*/ 848 w 1141"/>
                <a:gd name="T37" fmla="*/ 722 h 1032"/>
                <a:gd name="T38" fmla="*/ 808 w 1141"/>
                <a:gd name="T39" fmla="*/ 792 h 1032"/>
                <a:gd name="T40" fmla="*/ 761 w 1141"/>
                <a:gd name="T41" fmla="*/ 864 h 1032"/>
                <a:gd name="T42" fmla="*/ 691 w 1141"/>
                <a:gd name="T43" fmla="*/ 915 h 1032"/>
                <a:gd name="T44" fmla="*/ 605 w 1141"/>
                <a:gd name="T45" fmla="*/ 939 h 1032"/>
                <a:gd name="T46" fmla="*/ 538 w 1141"/>
                <a:gd name="T47" fmla="*/ 937 h 1032"/>
                <a:gd name="T48" fmla="*/ 482 w 1141"/>
                <a:gd name="T49" fmla="*/ 920 h 1032"/>
                <a:gd name="T50" fmla="*/ 434 w 1141"/>
                <a:gd name="T51" fmla="*/ 891 h 1032"/>
                <a:gd name="T52" fmla="*/ 393 w 1141"/>
                <a:gd name="T53" fmla="*/ 851 h 1032"/>
                <a:gd name="T54" fmla="*/ 356 w 1141"/>
                <a:gd name="T55" fmla="*/ 872 h 1032"/>
                <a:gd name="T56" fmla="*/ 311 w 1141"/>
                <a:gd name="T57" fmla="*/ 906 h 1032"/>
                <a:gd name="T58" fmla="*/ 259 w 1141"/>
                <a:gd name="T59" fmla="*/ 929 h 1032"/>
                <a:gd name="T60" fmla="*/ 201 w 1141"/>
                <a:gd name="T61" fmla="*/ 941 h 1032"/>
                <a:gd name="T62" fmla="*/ 144 w 1141"/>
                <a:gd name="T63" fmla="*/ 937 h 1032"/>
                <a:gd name="T64" fmla="*/ 94 w 1141"/>
                <a:gd name="T65" fmla="*/ 923 h 1032"/>
                <a:gd name="T66" fmla="*/ 47 w 1141"/>
                <a:gd name="T67" fmla="*/ 899 h 1032"/>
                <a:gd name="T68" fmla="*/ 7 w 1141"/>
                <a:gd name="T69" fmla="*/ 864 h 1032"/>
                <a:gd name="T70" fmla="*/ 25 w 1141"/>
                <a:gd name="T71" fmla="*/ 910 h 1032"/>
                <a:gd name="T72" fmla="*/ 77 w 1141"/>
                <a:gd name="T73" fmla="*/ 969 h 1032"/>
                <a:gd name="T74" fmla="*/ 144 w 1141"/>
                <a:gd name="T75" fmla="*/ 1012 h 1032"/>
                <a:gd name="T76" fmla="*/ 224 w 1141"/>
                <a:gd name="T77" fmla="*/ 1031 h 1032"/>
                <a:gd name="T78" fmla="*/ 292 w 1141"/>
                <a:gd name="T79" fmla="*/ 1028 h 1032"/>
                <a:gd name="T80" fmla="*/ 351 w 1141"/>
                <a:gd name="T81" fmla="*/ 1010 h 1032"/>
                <a:gd name="T82" fmla="*/ 403 w 1141"/>
                <a:gd name="T83" fmla="*/ 979 h 1032"/>
                <a:gd name="T84" fmla="*/ 446 w 1141"/>
                <a:gd name="T85" fmla="*/ 937 h 1032"/>
                <a:gd name="T86" fmla="*/ 485 w 1141"/>
                <a:gd name="T87" fmla="*/ 959 h 1032"/>
                <a:gd name="T88" fmla="*/ 532 w 1141"/>
                <a:gd name="T89" fmla="*/ 996 h 1032"/>
                <a:gd name="T90" fmla="*/ 587 w 1141"/>
                <a:gd name="T91" fmla="*/ 1020 h 1032"/>
                <a:gd name="T92" fmla="*/ 648 w 1141"/>
                <a:gd name="T93" fmla="*/ 1032 h 1032"/>
                <a:gd name="T94" fmla="*/ 701 w 1141"/>
                <a:gd name="T95" fmla="*/ 1030 h 1032"/>
                <a:gd name="T96" fmla="*/ 779 w 1141"/>
                <a:gd name="T97" fmla="*/ 1006 h 1032"/>
                <a:gd name="T98" fmla="*/ 853 w 1141"/>
                <a:gd name="T99" fmla="*/ 950 h 1032"/>
                <a:gd name="T100" fmla="*/ 903 w 1141"/>
                <a:gd name="T101" fmla="*/ 874 h 1032"/>
                <a:gd name="T102" fmla="*/ 945 w 1141"/>
                <a:gd name="T103" fmla="*/ 801 h 1032"/>
                <a:gd name="T104" fmla="*/ 1028 w 1141"/>
                <a:gd name="T105" fmla="*/ 764 h 1032"/>
                <a:gd name="T106" fmla="*/ 1092 w 1141"/>
                <a:gd name="T107" fmla="*/ 701 h 1032"/>
                <a:gd name="T108" fmla="*/ 1131 w 1141"/>
                <a:gd name="T109" fmla="*/ 619 h 1032"/>
                <a:gd name="T110" fmla="*/ 1141 w 1141"/>
                <a:gd name="T111" fmla="*/ 536 h 1032"/>
                <a:gd name="T112" fmla="*/ 1133 w 1141"/>
                <a:gd name="T113" fmla="*/ 487 h 1032"/>
                <a:gd name="T114" fmla="*/ 1116 w 1141"/>
                <a:gd name="T115" fmla="*/ 440 h 1032"/>
                <a:gd name="T116" fmla="*/ 1085 w 1141"/>
                <a:gd name="T117" fmla="*/ 39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1" h="1032">
                  <a:moveTo>
                    <a:pt x="1069" y="371"/>
                  </a:moveTo>
                  <a:lnTo>
                    <a:pt x="1075" y="358"/>
                  </a:lnTo>
                  <a:lnTo>
                    <a:pt x="1081" y="344"/>
                  </a:lnTo>
                  <a:lnTo>
                    <a:pt x="1085" y="330"/>
                  </a:lnTo>
                  <a:lnTo>
                    <a:pt x="1090" y="316"/>
                  </a:lnTo>
                  <a:lnTo>
                    <a:pt x="1092" y="301"/>
                  </a:lnTo>
                  <a:lnTo>
                    <a:pt x="1094" y="286"/>
                  </a:lnTo>
                  <a:lnTo>
                    <a:pt x="1096" y="272"/>
                  </a:lnTo>
                  <a:lnTo>
                    <a:pt x="1096" y="256"/>
                  </a:lnTo>
                  <a:lnTo>
                    <a:pt x="1095" y="232"/>
                  </a:lnTo>
                  <a:lnTo>
                    <a:pt x="1092" y="209"/>
                  </a:lnTo>
                  <a:lnTo>
                    <a:pt x="1087" y="187"/>
                  </a:lnTo>
                  <a:lnTo>
                    <a:pt x="1080" y="164"/>
                  </a:lnTo>
                  <a:lnTo>
                    <a:pt x="1071" y="143"/>
                  </a:lnTo>
                  <a:lnTo>
                    <a:pt x="1060" y="124"/>
                  </a:lnTo>
                  <a:lnTo>
                    <a:pt x="1048" y="105"/>
                  </a:lnTo>
                  <a:lnTo>
                    <a:pt x="1034" y="87"/>
                  </a:lnTo>
                  <a:lnTo>
                    <a:pt x="1019" y="71"/>
                  </a:lnTo>
                  <a:lnTo>
                    <a:pt x="1002" y="56"/>
                  </a:lnTo>
                  <a:lnTo>
                    <a:pt x="985" y="42"/>
                  </a:lnTo>
                  <a:lnTo>
                    <a:pt x="965" y="30"/>
                  </a:lnTo>
                  <a:lnTo>
                    <a:pt x="945" y="20"/>
                  </a:lnTo>
                  <a:lnTo>
                    <a:pt x="924" y="11"/>
                  </a:lnTo>
                  <a:lnTo>
                    <a:pt x="902" y="4"/>
                  </a:lnTo>
                  <a:lnTo>
                    <a:pt x="880" y="0"/>
                  </a:lnTo>
                  <a:lnTo>
                    <a:pt x="892" y="9"/>
                  </a:lnTo>
                  <a:lnTo>
                    <a:pt x="904" y="18"/>
                  </a:lnTo>
                  <a:lnTo>
                    <a:pt x="915" y="28"/>
                  </a:lnTo>
                  <a:lnTo>
                    <a:pt x="925" y="39"/>
                  </a:lnTo>
                  <a:lnTo>
                    <a:pt x="935" y="50"/>
                  </a:lnTo>
                  <a:lnTo>
                    <a:pt x="945" y="62"/>
                  </a:lnTo>
                  <a:lnTo>
                    <a:pt x="953" y="74"/>
                  </a:lnTo>
                  <a:lnTo>
                    <a:pt x="960" y="87"/>
                  </a:lnTo>
                  <a:lnTo>
                    <a:pt x="967" y="100"/>
                  </a:lnTo>
                  <a:lnTo>
                    <a:pt x="974" y="114"/>
                  </a:lnTo>
                  <a:lnTo>
                    <a:pt x="979" y="129"/>
                  </a:lnTo>
                  <a:lnTo>
                    <a:pt x="984" y="143"/>
                  </a:lnTo>
                  <a:lnTo>
                    <a:pt x="987" y="159"/>
                  </a:lnTo>
                  <a:lnTo>
                    <a:pt x="989" y="174"/>
                  </a:lnTo>
                  <a:lnTo>
                    <a:pt x="990" y="190"/>
                  </a:lnTo>
                  <a:lnTo>
                    <a:pt x="991" y="205"/>
                  </a:lnTo>
                  <a:lnTo>
                    <a:pt x="991" y="221"/>
                  </a:lnTo>
                  <a:lnTo>
                    <a:pt x="989" y="235"/>
                  </a:lnTo>
                  <a:lnTo>
                    <a:pt x="987" y="248"/>
                  </a:lnTo>
                  <a:lnTo>
                    <a:pt x="985" y="263"/>
                  </a:lnTo>
                  <a:lnTo>
                    <a:pt x="981" y="276"/>
                  </a:lnTo>
                  <a:lnTo>
                    <a:pt x="977" y="289"/>
                  </a:lnTo>
                  <a:lnTo>
                    <a:pt x="972" y="302"/>
                  </a:lnTo>
                  <a:lnTo>
                    <a:pt x="966" y="315"/>
                  </a:lnTo>
                  <a:lnTo>
                    <a:pt x="980" y="332"/>
                  </a:lnTo>
                  <a:lnTo>
                    <a:pt x="994" y="351"/>
                  </a:lnTo>
                  <a:lnTo>
                    <a:pt x="1005" y="371"/>
                  </a:lnTo>
                  <a:lnTo>
                    <a:pt x="1015" y="392"/>
                  </a:lnTo>
                  <a:lnTo>
                    <a:pt x="1019" y="402"/>
                  </a:lnTo>
                  <a:lnTo>
                    <a:pt x="1022" y="413"/>
                  </a:lnTo>
                  <a:lnTo>
                    <a:pt x="1026" y="425"/>
                  </a:lnTo>
                  <a:lnTo>
                    <a:pt x="1028" y="436"/>
                  </a:lnTo>
                  <a:lnTo>
                    <a:pt x="1030" y="448"/>
                  </a:lnTo>
                  <a:lnTo>
                    <a:pt x="1032" y="459"/>
                  </a:lnTo>
                  <a:lnTo>
                    <a:pt x="1032" y="471"/>
                  </a:lnTo>
                  <a:lnTo>
                    <a:pt x="1033" y="483"/>
                  </a:lnTo>
                  <a:lnTo>
                    <a:pt x="1032" y="507"/>
                  </a:lnTo>
                  <a:lnTo>
                    <a:pt x="1029" y="529"/>
                  </a:lnTo>
                  <a:lnTo>
                    <a:pt x="1023" y="550"/>
                  </a:lnTo>
                  <a:lnTo>
                    <a:pt x="1017" y="571"/>
                  </a:lnTo>
                  <a:lnTo>
                    <a:pt x="1009" y="591"/>
                  </a:lnTo>
                  <a:lnTo>
                    <a:pt x="998" y="609"/>
                  </a:lnTo>
                  <a:lnTo>
                    <a:pt x="987" y="627"/>
                  </a:lnTo>
                  <a:lnTo>
                    <a:pt x="974" y="644"/>
                  </a:lnTo>
                  <a:lnTo>
                    <a:pt x="959" y="659"/>
                  </a:lnTo>
                  <a:lnTo>
                    <a:pt x="943" y="673"/>
                  </a:lnTo>
                  <a:lnTo>
                    <a:pt x="926" y="687"/>
                  </a:lnTo>
                  <a:lnTo>
                    <a:pt x="907" y="698"/>
                  </a:lnTo>
                  <a:lnTo>
                    <a:pt x="889" y="708"/>
                  </a:lnTo>
                  <a:lnTo>
                    <a:pt x="869" y="715"/>
                  </a:lnTo>
                  <a:lnTo>
                    <a:pt x="848" y="722"/>
                  </a:lnTo>
                  <a:lnTo>
                    <a:pt x="826" y="726"/>
                  </a:lnTo>
                  <a:lnTo>
                    <a:pt x="822" y="748"/>
                  </a:lnTo>
                  <a:lnTo>
                    <a:pt x="816" y="771"/>
                  </a:lnTo>
                  <a:lnTo>
                    <a:pt x="808" y="792"/>
                  </a:lnTo>
                  <a:lnTo>
                    <a:pt x="799" y="811"/>
                  </a:lnTo>
                  <a:lnTo>
                    <a:pt x="788" y="830"/>
                  </a:lnTo>
                  <a:lnTo>
                    <a:pt x="775" y="848"/>
                  </a:lnTo>
                  <a:lnTo>
                    <a:pt x="761" y="864"/>
                  </a:lnTo>
                  <a:lnTo>
                    <a:pt x="745" y="879"/>
                  </a:lnTo>
                  <a:lnTo>
                    <a:pt x="729" y="893"/>
                  </a:lnTo>
                  <a:lnTo>
                    <a:pt x="710" y="905"/>
                  </a:lnTo>
                  <a:lnTo>
                    <a:pt x="691" y="915"/>
                  </a:lnTo>
                  <a:lnTo>
                    <a:pt x="671" y="924"/>
                  </a:lnTo>
                  <a:lnTo>
                    <a:pt x="650" y="932"/>
                  </a:lnTo>
                  <a:lnTo>
                    <a:pt x="628" y="936"/>
                  </a:lnTo>
                  <a:lnTo>
                    <a:pt x="605" y="939"/>
                  </a:lnTo>
                  <a:lnTo>
                    <a:pt x="582" y="941"/>
                  </a:lnTo>
                  <a:lnTo>
                    <a:pt x="567" y="941"/>
                  </a:lnTo>
                  <a:lnTo>
                    <a:pt x="552" y="939"/>
                  </a:lnTo>
                  <a:lnTo>
                    <a:pt x="538" y="937"/>
                  </a:lnTo>
                  <a:lnTo>
                    <a:pt x="523" y="934"/>
                  </a:lnTo>
                  <a:lnTo>
                    <a:pt x="509" y="929"/>
                  </a:lnTo>
                  <a:lnTo>
                    <a:pt x="496" y="925"/>
                  </a:lnTo>
                  <a:lnTo>
                    <a:pt x="482" y="920"/>
                  </a:lnTo>
                  <a:lnTo>
                    <a:pt x="469" y="913"/>
                  </a:lnTo>
                  <a:lnTo>
                    <a:pt x="457" y="906"/>
                  </a:lnTo>
                  <a:lnTo>
                    <a:pt x="445" y="899"/>
                  </a:lnTo>
                  <a:lnTo>
                    <a:pt x="434" y="891"/>
                  </a:lnTo>
                  <a:lnTo>
                    <a:pt x="423" y="882"/>
                  </a:lnTo>
                  <a:lnTo>
                    <a:pt x="412" y="872"/>
                  </a:lnTo>
                  <a:lnTo>
                    <a:pt x="402" y="862"/>
                  </a:lnTo>
                  <a:lnTo>
                    <a:pt x="393" y="851"/>
                  </a:lnTo>
                  <a:lnTo>
                    <a:pt x="384" y="840"/>
                  </a:lnTo>
                  <a:lnTo>
                    <a:pt x="375" y="851"/>
                  </a:lnTo>
                  <a:lnTo>
                    <a:pt x="366" y="862"/>
                  </a:lnTo>
                  <a:lnTo>
                    <a:pt x="356" y="872"/>
                  </a:lnTo>
                  <a:lnTo>
                    <a:pt x="345" y="882"/>
                  </a:lnTo>
                  <a:lnTo>
                    <a:pt x="334" y="891"/>
                  </a:lnTo>
                  <a:lnTo>
                    <a:pt x="323" y="899"/>
                  </a:lnTo>
                  <a:lnTo>
                    <a:pt x="311" y="906"/>
                  </a:lnTo>
                  <a:lnTo>
                    <a:pt x="299" y="913"/>
                  </a:lnTo>
                  <a:lnTo>
                    <a:pt x="286" y="920"/>
                  </a:lnTo>
                  <a:lnTo>
                    <a:pt x="272" y="925"/>
                  </a:lnTo>
                  <a:lnTo>
                    <a:pt x="259" y="929"/>
                  </a:lnTo>
                  <a:lnTo>
                    <a:pt x="245" y="934"/>
                  </a:lnTo>
                  <a:lnTo>
                    <a:pt x="231" y="937"/>
                  </a:lnTo>
                  <a:lnTo>
                    <a:pt x="216" y="939"/>
                  </a:lnTo>
                  <a:lnTo>
                    <a:pt x="201" y="941"/>
                  </a:lnTo>
                  <a:lnTo>
                    <a:pt x="185" y="941"/>
                  </a:lnTo>
                  <a:lnTo>
                    <a:pt x="172" y="941"/>
                  </a:lnTo>
                  <a:lnTo>
                    <a:pt x="158" y="939"/>
                  </a:lnTo>
                  <a:lnTo>
                    <a:pt x="144" y="937"/>
                  </a:lnTo>
                  <a:lnTo>
                    <a:pt x="131" y="935"/>
                  </a:lnTo>
                  <a:lnTo>
                    <a:pt x="119" y="932"/>
                  </a:lnTo>
                  <a:lnTo>
                    <a:pt x="106" y="927"/>
                  </a:lnTo>
                  <a:lnTo>
                    <a:pt x="94" y="923"/>
                  </a:lnTo>
                  <a:lnTo>
                    <a:pt x="81" y="917"/>
                  </a:lnTo>
                  <a:lnTo>
                    <a:pt x="69" y="912"/>
                  </a:lnTo>
                  <a:lnTo>
                    <a:pt x="58" y="905"/>
                  </a:lnTo>
                  <a:lnTo>
                    <a:pt x="47" y="899"/>
                  </a:lnTo>
                  <a:lnTo>
                    <a:pt x="37" y="891"/>
                  </a:lnTo>
                  <a:lnTo>
                    <a:pt x="27" y="882"/>
                  </a:lnTo>
                  <a:lnTo>
                    <a:pt x="17" y="873"/>
                  </a:lnTo>
                  <a:lnTo>
                    <a:pt x="7" y="864"/>
                  </a:lnTo>
                  <a:lnTo>
                    <a:pt x="0" y="854"/>
                  </a:lnTo>
                  <a:lnTo>
                    <a:pt x="6" y="874"/>
                  </a:lnTo>
                  <a:lnTo>
                    <a:pt x="15" y="892"/>
                  </a:lnTo>
                  <a:lnTo>
                    <a:pt x="25" y="910"/>
                  </a:lnTo>
                  <a:lnTo>
                    <a:pt x="36" y="926"/>
                  </a:lnTo>
                  <a:lnTo>
                    <a:pt x="48" y="942"/>
                  </a:lnTo>
                  <a:lnTo>
                    <a:pt x="62" y="956"/>
                  </a:lnTo>
                  <a:lnTo>
                    <a:pt x="77" y="969"/>
                  </a:lnTo>
                  <a:lnTo>
                    <a:pt x="92" y="982"/>
                  </a:lnTo>
                  <a:lnTo>
                    <a:pt x="109" y="994"/>
                  </a:lnTo>
                  <a:lnTo>
                    <a:pt x="127" y="1003"/>
                  </a:lnTo>
                  <a:lnTo>
                    <a:pt x="144" y="1012"/>
                  </a:lnTo>
                  <a:lnTo>
                    <a:pt x="163" y="1019"/>
                  </a:lnTo>
                  <a:lnTo>
                    <a:pt x="183" y="1024"/>
                  </a:lnTo>
                  <a:lnTo>
                    <a:pt x="203" y="1029"/>
                  </a:lnTo>
                  <a:lnTo>
                    <a:pt x="224" y="1031"/>
                  </a:lnTo>
                  <a:lnTo>
                    <a:pt x="246" y="1032"/>
                  </a:lnTo>
                  <a:lnTo>
                    <a:pt x="261" y="1032"/>
                  </a:lnTo>
                  <a:lnTo>
                    <a:pt x="277" y="1030"/>
                  </a:lnTo>
                  <a:lnTo>
                    <a:pt x="292" y="1028"/>
                  </a:lnTo>
                  <a:lnTo>
                    <a:pt x="308" y="1024"/>
                  </a:lnTo>
                  <a:lnTo>
                    <a:pt x="322" y="1020"/>
                  </a:lnTo>
                  <a:lnTo>
                    <a:pt x="337" y="1016"/>
                  </a:lnTo>
                  <a:lnTo>
                    <a:pt x="351" y="1010"/>
                  </a:lnTo>
                  <a:lnTo>
                    <a:pt x="364" y="1003"/>
                  </a:lnTo>
                  <a:lnTo>
                    <a:pt x="377" y="996"/>
                  </a:lnTo>
                  <a:lnTo>
                    <a:pt x="391" y="988"/>
                  </a:lnTo>
                  <a:lnTo>
                    <a:pt x="403" y="979"/>
                  </a:lnTo>
                  <a:lnTo>
                    <a:pt x="414" y="969"/>
                  </a:lnTo>
                  <a:lnTo>
                    <a:pt x="425" y="959"/>
                  </a:lnTo>
                  <a:lnTo>
                    <a:pt x="436" y="949"/>
                  </a:lnTo>
                  <a:lnTo>
                    <a:pt x="446" y="937"/>
                  </a:lnTo>
                  <a:lnTo>
                    <a:pt x="455" y="926"/>
                  </a:lnTo>
                  <a:lnTo>
                    <a:pt x="464" y="937"/>
                  </a:lnTo>
                  <a:lnTo>
                    <a:pt x="473" y="949"/>
                  </a:lnTo>
                  <a:lnTo>
                    <a:pt x="485" y="959"/>
                  </a:lnTo>
                  <a:lnTo>
                    <a:pt x="496" y="969"/>
                  </a:lnTo>
                  <a:lnTo>
                    <a:pt x="507" y="979"/>
                  </a:lnTo>
                  <a:lnTo>
                    <a:pt x="519" y="988"/>
                  </a:lnTo>
                  <a:lnTo>
                    <a:pt x="532" y="996"/>
                  </a:lnTo>
                  <a:lnTo>
                    <a:pt x="545" y="1003"/>
                  </a:lnTo>
                  <a:lnTo>
                    <a:pt x="559" y="1010"/>
                  </a:lnTo>
                  <a:lnTo>
                    <a:pt x="573" y="1016"/>
                  </a:lnTo>
                  <a:lnTo>
                    <a:pt x="587" y="1020"/>
                  </a:lnTo>
                  <a:lnTo>
                    <a:pt x="602" y="1024"/>
                  </a:lnTo>
                  <a:lnTo>
                    <a:pt x="617" y="1028"/>
                  </a:lnTo>
                  <a:lnTo>
                    <a:pt x="632" y="1030"/>
                  </a:lnTo>
                  <a:lnTo>
                    <a:pt x="648" y="1032"/>
                  </a:lnTo>
                  <a:lnTo>
                    <a:pt x="665" y="1032"/>
                  </a:lnTo>
                  <a:lnTo>
                    <a:pt x="677" y="1032"/>
                  </a:lnTo>
                  <a:lnTo>
                    <a:pt x="689" y="1031"/>
                  </a:lnTo>
                  <a:lnTo>
                    <a:pt x="701" y="1030"/>
                  </a:lnTo>
                  <a:lnTo>
                    <a:pt x="713" y="1028"/>
                  </a:lnTo>
                  <a:lnTo>
                    <a:pt x="735" y="1022"/>
                  </a:lnTo>
                  <a:lnTo>
                    <a:pt x="758" y="1015"/>
                  </a:lnTo>
                  <a:lnTo>
                    <a:pt x="779" y="1006"/>
                  </a:lnTo>
                  <a:lnTo>
                    <a:pt x="799" y="995"/>
                  </a:lnTo>
                  <a:lnTo>
                    <a:pt x="819" y="981"/>
                  </a:lnTo>
                  <a:lnTo>
                    <a:pt x="837" y="967"/>
                  </a:lnTo>
                  <a:lnTo>
                    <a:pt x="853" y="950"/>
                  </a:lnTo>
                  <a:lnTo>
                    <a:pt x="868" y="934"/>
                  </a:lnTo>
                  <a:lnTo>
                    <a:pt x="881" y="915"/>
                  </a:lnTo>
                  <a:lnTo>
                    <a:pt x="893" y="895"/>
                  </a:lnTo>
                  <a:lnTo>
                    <a:pt x="903" y="874"/>
                  </a:lnTo>
                  <a:lnTo>
                    <a:pt x="912" y="852"/>
                  </a:lnTo>
                  <a:lnTo>
                    <a:pt x="917" y="829"/>
                  </a:lnTo>
                  <a:lnTo>
                    <a:pt x="922" y="806"/>
                  </a:lnTo>
                  <a:lnTo>
                    <a:pt x="945" y="801"/>
                  </a:lnTo>
                  <a:lnTo>
                    <a:pt x="967" y="795"/>
                  </a:lnTo>
                  <a:lnTo>
                    <a:pt x="988" y="786"/>
                  </a:lnTo>
                  <a:lnTo>
                    <a:pt x="1008" y="776"/>
                  </a:lnTo>
                  <a:lnTo>
                    <a:pt x="1028" y="764"/>
                  </a:lnTo>
                  <a:lnTo>
                    <a:pt x="1046" y="750"/>
                  </a:lnTo>
                  <a:lnTo>
                    <a:pt x="1062" y="735"/>
                  </a:lnTo>
                  <a:lnTo>
                    <a:pt x="1078" y="719"/>
                  </a:lnTo>
                  <a:lnTo>
                    <a:pt x="1092" y="701"/>
                  </a:lnTo>
                  <a:lnTo>
                    <a:pt x="1104" y="682"/>
                  </a:lnTo>
                  <a:lnTo>
                    <a:pt x="1115" y="662"/>
                  </a:lnTo>
                  <a:lnTo>
                    <a:pt x="1124" y="641"/>
                  </a:lnTo>
                  <a:lnTo>
                    <a:pt x="1131" y="619"/>
                  </a:lnTo>
                  <a:lnTo>
                    <a:pt x="1136" y="597"/>
                  </a:lnTo>
                  <a:lnTo>
                    <a:pt x="1139" y="573"/>
                  </a:lnTo>
                  <a:lnTo>
                    <a:pt x="1141" y="550"/>
                  </a:lnTo>
                  <a:lnTo>
                    <a:pt x="1141" y="536"/>
                  </a:lnTo>
                  <a:lnTo>
                    <a:pt x="1139" y="524"/>
                  </a:lnTo>
                  <a:lnTo>
                    <a:pt x="1137" y="511"/>
                  </a:lnTo>
                  <a:lnTo>
                    <a:pt x="1135" y="499"/>
                  </a:lnTo>
                  <a:lnTo>
                    <a:pt x="1133" y="487"/>
                  </a:lnTo>
                  <a:lnTo>
                    <a:pt x="1129" y="475"/>
                  </a:lnTo>
                  <a:lnTo>
                    <a:pt x="1126" y="464"/>
                  </a:lnTo>
                  <a:lnTo>
                    <a:pt x="1122" y="451"/>
                  </a:lnTo>
                  <a:lnTo>
                    <a:pt x="1116" y="440"/>
                  </a:lnTo>
                  <a:lnTo>
                    <a:pt x="1111" y="429"/>
                  </a:lnTo>
                  <a:lnTo>
                    <a:pt x="1105" y="419"/>
                  </a:lnTo>
                  <a:lnTo>
                    <a:pt x="1099" y="408"/>
                  </a:lnTo>
                  <a:lnTo>
                    <a:pt x="1085" y="390"/>
                  </a:lnTo>
                  <a:lnTo>
                    <a:pt x="1069" y="371"/>
                  </a:lnTo>
                  <a:close/>
                </a:path>
              </a:pathLst>
            </a:custGeom>
            <a:solidFill>
              <a:srgbClr val="009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Oval 476">
              <a:extLst>
                <a:ext uri="{FF2B5EF4-FFF2-40B4-BE49-F238E27FC236}">
                  <a16:creationId xmlns:a16="http://schemas.microsoft.com/office/drawing/2014/main" id="{3245DBE3-0E5C-9619-5786-00F33B27EAA4}"/>
                </a:ext>
              </a:extLst>
            </p:cNvPr>
            <p:cNvSpPr/>
            <p:nvPr/>
          </p:nvSpPr>
          <p:spPr>
            <a:xfrm>
              <a:off x="14061119" y="4937554"/>
              <a:ext cx="285385" cy="77462"/>
            </a:xfrm>
            <a:prstGeom prst="ellipse">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Freeform 285">
              <a:extLst>
                <a:ext uri="{FF2B5EF4-FFF2-40B4-BE49-F238E27FC236}">
                  <a16:creationId xmlns:a16="http://schemas.microsoft.com/office/drawing/2014/main" id="{619C9257-4060-3F03-AB84-89078BDBDBCF}"/>
                </a:ext>
              </a:extLst>
            </p:cNvPr>
            <p:cNvSpPr>
              <a:spLocks/>
            </p:cNvSpPr>
            <p:nvPr/>
          </p:nvSpPr>
          <p:spPr bwMode="auto">
            <a:xfrm>
              <a:off x="14173232" y="4601209"/>
              <a:ext cx="69308" cy="381192"/>
            </a:xfrm>
            <a:custGeom>
              <a:avLst/>
              <a:gdLst>
                <a:gd name="T0" fmla="*/ 107 w 167"/>
                <a:gd name="T1" fmla="*/ 0 h 931"/>
                <a:gd name="T2" fmla="*/ 16 w 167"/>
                <a:gd name="T3" fmla="*/ 0 h 931"/>
                <a:gd name="T4" fmla="*/ 0 w 167"/>
                <a:gd name="T5" fmla="*/ 931 h 931"/>
                <a:gd name="T6" fmla="*/ 167 w 167"/>
                <a:gd name="T7" fmla="*/ 931 h 931"/>
                <a:gd name="T8" fmla="*/ 107 w 167"/>
                <a:gd name="T9" fmla="*/ 0 h 931"/>
              </a:gdLst>
              <a:ahLst/>
              <a:cxnLst>
                <a:cxn ang="0">
                  <a:pos x="T0" y="T1"/>
                </a:cxn>
                <a:cxn ang="0">
                  <a:pos x="T2" y="T3"/>
                </a:cxn>
                <a:cxn ang="0">
                  <a:pos x="T4" y="T5"/>
                </a:cxn>
                <a:cxn ang="0">
                  <a:pos x="T6" y="T7"/>
                </a:cxn>
                <a:cxn ang="0">
                  <a:pos x="T8" y="T9"/>
                </a:cxn>
              </a:cxnLst>
              <a:rect l="0" t="0" r="r" b="b"/>
              <a:pathLst>
                <a:path w="167" h="931">
                  <a:moveTo>
                    <a:pt x="107" y="0"/>
                  </a:moveTo>
                  <a:lnTo>
                    <a:pt x="16" y="0"/>
                  </a:lnTo>
                  <a:lnTo>
                    <a:pt x="0" y="931"/>
                  </a:lnTo>
                  <a:lnTo>
                    <a:pt x="167" y="931"/>
                  </a:lnTo>
                  <a:lnTo>
                    <a:pt x="107" y="0"/>
                  </a:lnTo>
                  <a:close/>
                </a:path>
              </a:pathLst>
            </a:custGeom>
            <a:solidFill>
              <a:srgbClr val="9A5E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287">
              <a:extLst>
                <a:ext uri="{FF2B5EF4-FFF2-40B4-BE49-F238E27FC236}">
                  <a16:creationId xmlns:a16="http://schemas.microsoft.com/office/drawing/2014/main" id="{82ED4F52-C73D-3267-DE16-2BBAFA0950C4}"/>
                </a:ext>
              </a:extLst>
            </p:cNvPr>
            <p:cNvSpPr>
              <a:spLocks/>
            </p:cNvSpPr>
            <p:nvPr/>
          </p:nvSpPr>
          <p:spPr bwMode="auto">
            <a:xfrm>
              <a:off x="13973463" y="4079363"/>
              <a:ext cx="470885" cy="609499"/>
            </a:xfrm>
            <a:custGeom>
              <a:avLst/>
              <a:gdLst>
                <a:gd name="T0" fmla="*/ 1137 w 1154"/>
                <a:gd name="T1" fmla="*/ 580 h 1496"/>
                <a:gd name="T2" fmla="*/ 1153 w 1154"/>
                <a:gd name="T3" fmla="*/ 711 h 1496"/>
                <a:gd name="T4" fmla="*/ 1149 w 1154"/>
                <a:gd name="T5" fmla="*/ 842 h 1496"/>
                <a:gd name="T6" fmla="*/ 1130 w 1154"/>
                <a:gd name="T7" fmla="*/ 969 h 1496"/>
                <a:gd name="T8" fmla="*/ 1095 w 1154"/>
                <a:gd name="T9" fmla="*/ 1089 h 1496"/>
                <a:gd name="T10" fmla="*/ 1045 w 1154"/>
                <a:gd name="T11" fmla="*/ 1199 h 1496"/>
                <a:gd name="T12" fmla="*/ 979 w 1154"/>
                <a:gd name="T13" fmla="*/ 1298 h 1496"/>
                <a:gd name="T14" fmla="*/ 900 w 1154"/>
                <a:gd name="T15" fmla="*/ 1379 h 1496"/>
                <a:gd name="T16" fmla="*/ 805 w 1154"/>
                <a:gd name="T17" fmla="*/ 1442 h 1496"/>
                <a:gd name="T18" fmla="*/ 698 w 1154"/>
                <a:gd name="T19" fmla="*/ 1482 h 1496"/>
                <a:gd name="T20" fmla="*/ 576 w 1154"/>
                <a:gd name="T21" fmla="*/ 1496 h 1496"/>
                <a:gd name="T22" fmla="*/ 456 w 1154"/>
                <a:gd name="T23" fmla="*/ 1482 h 1496"/>
                <a:gd name="T24" fmla="*/ 349 w 1154"/>
                <a:gd name="T25" fmla="*/ 1442 h 1496"/>
                <a:gd name="T26" fmla="*/ 254 w 1154"/>
                <a:gd name="T27" fmla="*/ 1379 h 1496"/>
                <a:gd name="T28" fmla="*/ 174 w 1154"/>
                <a:gd name="T29" fmla="*/ 1298 h 1496"/>
                <a:gd name="T30" fmla="*/ 108 w 1154"/>
                <a:gd name="T31" fmla="*/ 1199 h 1496"/>
                <a:gd name="T32" fmla="*/ 57 w 1154"/>
                <a:gd name="T33" fmla="*/ 1089 h 1496"/>
                <a:gd name="T34" fmla="*/ 23 w 1154"/>
                <a:gd name="T35" fmla="*/ 969 h 1496"/>
                <a:gd name="T36" fmla="*/ 3 w 1154"/>
                <a:gd name="T37" fmla="*/ 842 h 1496"/>
                <a:gd name="T38" fmla="*/ 1 w 1154"/>
                <a:gd name="T39" fmla="*/ 711 h 1496"/>
                <a:gd name="T40" fmla="*/ 15 w 1154"/>
                <a:gd name="T41" fmla="*/ 580 h 1496"/>
                <a:gd name="T42" fmla="*/ 43 w 1154"/>
                <a:gd name="T43" fmla="*/ 466 h 1496"/>
                <a:gd name="T44" fmla="*/ 74 w 1154"/>
                <a:gd name="T45" fmla="*/ 386 h 1496"/>
                <a:gd name="T46" fmla="*/ 110 w 1154"/>
                <a:gd name="T47" fmla="*/ 311 h 1496"/>
                <a:gd name="T48" fmla="*/ 153 w 1154"/>
                <a:gd name="T49" fmla="*/ 243 h 1496"/>
                <a:gd name="T50" fmla="*/ 202 w 1154"/>
                <a:gd name="T51" fmla="*/ 184 h 1496"/>
                <a:gd name="T52" fmla="*/ 254 w 1154"/>
                <a:gd name="T53" fmla="*/ 132 h 1496"/>
                <a:gd name="T54" fmla="*/ 310 w 1154"/>
                <a:gd name="T55" fmla="*/ 89 h 1496"/>
                <a:gd name="T56" fmla="*/ 368 w 1154"/>
                <a:gd name="T57" fmla="*/ 53 h 1496"/>
                <a:gd name="T58" fmla="*/ 430 w 1154"/>
                <a:gd name="T59" fmla="*/ 26 h 1496"/>
                <a:gd name="T60" fmla="*/ 492 w 1154"/>
                <a:gd name="T61" fmla="*/ 9 h 1496"/>
                <a:gd name="T62" fmla="*/ 555 w 1154"/>
                <a:gd name="T63" fmla="*/ 0 h 1496"/>
                <a:gd name="T64" fmla="*/ 618 w 1154"/>
                <a:gd name="T65" fmla="*/ 3 h 1496"/>
                <a:gd name="T66" fmla="*/ 681 w 1154"/>
                <a:gd name="T67" fmla="*/ 14 h 1496"/>
                <a:gd name="T68" fmla="*/ 744 w 1154"/>
                <a:gd name="T69" fmla="*/ 35 h 1496"/>
                <a:gd name="T70" fmla="*/ 804 w 1154"/>
                <a:gd name="T71" fmla="*/ 63 h 1496"/>
                <a:gd name="T72" fmla="*/ 862 w 1154"/>
                <a:gd name="T73" fmla="*/ 102 h 1496"/>
                <a:gd name="T74" fmla="*/ 917 w 1154"/>
                <a:gd name="T75" fmla="*/ 148 h 1496"/>
                <a:gd name="T76" fmla="*/ 968 w 1154"/>
                <a:gd name="T77" fmla="*/ 204 h 1496"/>
                <a:gd name="T78" fmla="*/ 1015 w 1154"/>
                <a:gd name="T79" fmla="*/ 265 h 1496"/>
                <a:gd name="T80" fmla="*/ 1055 w 1154"/>
                <a:gd name="T81" fmla="*/ 335 h 1496"/>
                <a:gd name="T82" fmla="*/ 1091 w 1154"/>
                <a:gd name="T83" fmla="*/ 411 h 1496"/>
                <a:gd name="T84" fmla="*/ 1118 w 1154"/>
                <a:gd name="T85" fmla="*/ 49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4" h="1496">
                  <a:moveTo>
                    <a:pt x="1118" y="495"/>
                  </a:moveTo>
                  <a:lnTo>
                    <a:pt x="1129" y="537"/>
                  </a:lnTo>
                  <a:lnTo>
                    <a:pt x="1137" y="580"/>
                  </a:lnTo>
                  <a:lnTo>
                    <a:pt x="1145" y="624"/>
                  </a:lnTo>
                  <a:lnTo>
                    <a:pt x="1149" y="667"/>
                  </a:lnTo>
                  <a:lnTo>
                    <a:pt x="1153" y="711"/>
                  </a:lnTo>
                  <a:lnTo>
                    <a:pt x="1154" y="754"/>
                  </a:lnTo>
                  <a:lnTo>
                    <a:pt x="1153" y="797"/>
                  </a:lnTo>
                  <a:lnTo>
                    <a:pt x="1149" y="842"/>
                  </a:lnTo>
                  <a:lnTo>
                    <a:pt x="1145" y="884"/>
                  </a:lnTo>
                  <a:lnTo>
                    <a:pt x="1138" y="927"/>
                  </a:lnTo>
                  <a:lnTo>
                    <a:pt x="1130" y="969"/>
                  </a:lnTo>
                  <a:lnTo>
                    <a:pt x="1121" y="1009"/>
                  </a:lnTo>
                  <a:lnTo>
                    <a:pt x="1110" y="1049"/>
                  </a:lnTo>
                  <a:lnTo>
                    <a:pt x="1095" y="1089"/>
                  </a:lnTo>
                  <a:lnTo>
                    <a:pt x="1081" y="1128"/>
                  </a:lnTo>
                  <a:lnTo>
                    <a:pt x="1063" y="1164"/>
                  </a:lnTo>
                  <a:lnTo>
                    <a:pt x="1045" y="1199"/>
                  </a:lnTo>
                  <a:lnTo>
                    <a:pt x="1024" y="1234"/>
                  </a:lnTo>
                  <a:lnTo>
                    <a:pt x="1002" y="1267"/>
                  </a:lnTo>
                  <a:lnTo>
                    <a:pt x="979" y="1298"/>
                  </a:lnTo>
                  <a:lnTo>
                    <a:pt x="954" y="1327"/>
                  </a:lnTo>
                  <a:lnTo>
                    <a:pt x="927" y="1354"/>
                  </a:lnTo>
                  <a:lnTo>
                    <a:pt x="900" y="1379"/>
                  </a:lnTo>
                  <a:lnTo>
                    <a:pt x="870" y="1402"/>
                  </a:lnTo>
                  <a:lnTo>
                    <a:pt x="838" y="1423"/>
                  </a:lnTo>
                  <a:lnTo>
                    <a:pt x="805" y="1442"/>
                  </a:lnTo>
                  <a:lnTo>
                    <a:pt x="770" y="1458"/>
                  </a:lnTo>
                  <a:lnTo>
                    <a:pt x="735" y="1471"/>
                  </a:lnTo>
                  <a:lnTo>
                    <a:pt x="698" y="1482"/>
                  </a:lnTo>
                  <a:lnTo>
                    <a:pt x="659" y="1490"/>
                  </a:lnTo>
                  <a:lnTo>
                    <a:pt x="618" y="1494"/>
                  </a:lnTo>
                  <a:lnTo>
                    <a:pt x="576" y="1496"/>
                  </a:lnTo>
                  <a:lnTo>
                    <a:pt x="535" y="1494"/>
                  </a:lnTo>
                  <a:lnTo>
                    <a:pt x="494" y="1490"/>
                  </a:lnTo>
                  <a:lnTo>
                    <a:pt x="456" y="1482"/>
                  </a:lnTo>
                  <a:lnTo>
                    <a:pt x="418" y="1471"/>
                  </a:lnTo>
                  <a:lnTo>
                    <a:pt x="383" y="1458"/>
                  </a:lnTo>
                  <a:lnTo>
                    <a:pt x="349" y="1442"/>
                  </a:lnTo>
                  <a:lnTo>
                    <a:pt x="315" y="1423"/>
                  </a:lnTo>
                  <a:lnTo>
                    <a:pt x="283" y="1402"/>
                  </a:lnTo>
                  <a:lnTo>
                    <a:pt x="254" y="1379"/>
                  </a:lnTo>
                  <a:lnTo>
                    <a:pt x="226" y="1354"/>
                  </a:lnTo>
                  <a:lnTo>
                    <a:pt x="198" y="1327"/>
                  </a:lnTo>
                  <a:lnTo>
                    <a:pt x="174" y="1298"/>
                  </a:lnTo>
                  <a:lnTo>
                    <a:pt x="150" y="1267"/>
                  </a:lnTo>
                  <a:lnTo>
                    <a:pt x="129" y="1234"/>
                  </a:lnTo>
                  <a:lnTo>
                    <a:pt x="108" y="1199"/>
                  </a:lnTo>
                  <a:lnTo>
                    <a:pt x="89" y="1164"/>
                  </a:lnTo>
                  <a:lnTo>
                    <a:pt x="73" y="1128"/>
                  </a:lnTo>
                  <a:lnTo>
                    <a:pt x="57" y="1089"/>
                  </a:lnTo>
                  <a:lnTo>
                    <a:pt x="44" y="1049"/>
                  </a:lnTo>
                  <a:lnTo>
                    <a:pt x="33" y="1009"/>
                  </a:lnTo>
                  <a:lnTo>
                    <a:pt x="23" y="969"/>
                  </a:lnTo>
                  <a:lnTo>
                    <a:pt x="14" y="927"/>
                  </a:lnTo>
                  <a:lnTo>
                    <a:pt x="8" y="884"/>
                  </a:lnTo>
                  <a:lnTo>
                    <a:pt x="3" y="842"/>
                  </a:lnTo>
                  <a:lnTo>
                    <a:pt x="1" y="797"/>
                  </a:lnTo>
                  <a:lnTo>
                    <a:pt x="0" y="754"/>
                  </a:lnTo>
                  <a:lnTo>
                    <a:pt x="1" y="711"/>
                  </a:lnTo>
                  <a:lnTo>
                    <a:pt x="4" y="667"/>
                  </a:lnTo>
                  <a:lnTo>
                    <a:pt x="8" y="624"/>
                  </a:lnTo>
                  <a:lnTo>
                    <a:pt x="15" y="580"/>
                  </a:lnTo>
                  <a:lnTo>
                    <a:pt x="24" y="537"/>
                  </a:lnTo>
                  <a:lnTo>
                    <a:pt x="35" y="495"/>
                  </a:lnTo>
                  <a:lnTo>
                    <a:pt x="43" y="466"/>
                  </a:lnTo>
                  <a:lnTo>
                    <a:pt x="53" y="439"/>
                  </a:lnTo>
                  <a:lnTo>
                    <a:pt x="63" y="411"/>
                  </a:lnTo>
                  <a:lnTo>
                    <a:pt x="74" y="386"/>
                  </a:lnTo>
                  <a:lnTo>
                    <a:pt x="85" y="359"/>
                  </a:lnTo>
                  <a:lnTo>
                    <a:pt x="97" y="335"/>
                  </a:lnTo>
                  <a:lnTo>
                    <a:pt x="110" y="311"/>
                  </a:lnTo>
                  <a:lnTo>
                    <a:pt x="124" y="287"/>
                  </a:lnTo>
                  <a:lnTo>
                    <a:pt x="139" y="265"/>
                  </a:lnTo>
                  <a:lnTo>
                    <a:pt x="153" y="243"/>
                  </a:lnTo>
                  <a:lnTo>
                    <a:pt x="169" y="223"/>
                  </a:lnTo>
                  <a:lnTo>
                    <a:pt x="185" y="204"/>
                  </a:lnTo>
                  <a:lnTo>
                    <a:pt x="202" y="184"/>
                  </a:lnTo>
                  <a:lnTo>
                    <a:pt x="218" y="166"/>
                  </a:lnTo>
                  <a:lnTo>
                    <a:pt x="236" y="148"/>
                  </a:lnTo>
                  <a:lnTo>
                    <a:pt x="254" y="132"/>
                  </a:lnTo>
                  <a:lnTo>
                    <a:pt x="272" y="116"/>
                  </a:lnTo>
                  <a:lnTo>
                    <a:pt x="291" y="102"/>
                  </a:lnTo>
                  <a:lnTo>
                    <a:pt x="310" y="89"/>
                  </a:lnTo>
                  <a:lnTo>
                    <a:pt x="330" y="76"/>
                  </a:lnTo>
                  <a:lnTo>
                    <a:pt x="349" y="63"/>
                  </a:lnTo>
                  <a:lnTo>
                    <a:pt x="368" y="53"/>
                  </a:lnTo>
                  <a:lnTo>
                    <a:pt x="389" y="43"/>
                  </a:lnTo>
                  <a:lnTo>
                    <a:pt x="409" y="35"/>
                  </a:lnTo>
                  <a:lnTo>
                    <a:pt x="430" y="26"/>
                  </a:lnTo>
                  <a:lnTo>
                    <a:pt x="451" y="19"/>
                  </a:lnTo>
                  <a:lnTo>
                    <a:pt x="471" y="14"/>
                  </a:lnTo>
                  <a:lnTo>
                    <a:pt x="492" y="9"/>
                  </a:lnTo>
                  <a:lnTo>
                    <a:pt x="513" y="5"/>
                  </a:lnTo>
                  <a:lnTo>
                    <a:pt x="534" y="3"/>
                  </a:lnTo>
                  <a:lnTo>
                    <a:pt x="555" y="0"/>
                  </a:lnTo>
                  <a:lnTo>
                    <a:pt x="576" y="0"/>
                  </a:lnTo>
                  <a:lnTo>
                    <a:pt x="597" y="0"/>
                  </a:lnTo>
                  <a:lnTo>
                    <a:pt x="618" y="3"/>
                  </a:lnTo>
                  <a:lnTo>
                    <a:pt x="639" y="5"/>
                  </a:lnTo>
                  <a:lnTo>
                    <a:pt x="660" y="9"/>
                  </a:lnTo>
                  <a:lnTo>
                    <a:pt x="681" y="14"/>
                  </a:lnTo>
                  <a:lnTo>
                    <a:pt x="702" y="19"/>
                  </a:lnTo>
                  <a:lnTo>
                    <a:pt x="723" y="26"/>
                  </a:lnTo>
                  <a:lnTo>
                    <a:pt x="744" y="35"/>
                  </a:lnTo>
                  <a:lnTo>
                    <a:pt x="764" y="43"/>
                  </a:lnTo>
                  <a:lnTo>
                    <a:pt x="784" y="53"/>
                  </a:lnTo>
                  <a:lnTo>
                    <a:pt x="804" y="63"/>
                  </a:lnTo>
                  <a:lnTo>
                    <a:pt x="823" y="76"/>
                  </a:lnTo>
                  <a:lnTo>
                    <a:pt x="843" y="89"/>
                  </a:lnTo>
                  <a:lnTo>
                    <a:pt x="862" y="102"/>
                  </a:lnTo>
                  <a:lnTo>
                    <a:pt x="881" y="116"/>
                  </a:lnTo>
                  <a:lnTo>
                    <a:pt x="900" y="132"/>
                  </a:lnTo>
                  <a:lnTo>
                    <a:pt x="917" y="148"/>
                  </a:lnTo>
                  <a:lnTo>
                    <a:pt x="935" y="166"/>
                  </a:lnTo>
                  <a:lnTo>
                    <a:pt x="952" y="184"/>
                  </a:lnTo>
                  <a:lnTo>
                    <a:pt x="968" y="204"/>
                  </a:lnTo>
                  <a:lnTo>
                    <a:pt x="985" y="223"/>
                  </a:lnTo>
                  <a:lnTo>
                    <a:pt x="1000" y="243"/>
                  </a:lnTo>
                  <a:lnTo>
                    <a:pt x="1015" y="265"/>
                  </a:lnTo>
                  <a:lnTo>
                    <a:pt x="1029" y="287"/>
                  </a:lnTo>
                  <a:lnTo>
                    <a:pt x="1043" y="311"/>
                  </a:lnTo>
                  <a:lnTo>
                    <a:pt x="1055" y="335"/>
                  </a:lnTo>
                  <a:lnTo>
                    <a:pt x="1068" y="359"/>
                  </a:lnTo>
                  <a:lnTo>
                    <a:pt x="1080" y="386"/>
                  </a:lnTo>
                  <a:lnTo>
                    <a:pt x="1091" y="411"/>
                  </a:lnTo>
                  <a:lnTo>
                    <a:pt x="1101" y="439"/>
                  </a:lnTo>
                  <a:lnTo>
                    <a:pt x="1110" y="466"/>
                  </a:lnTo>
                  <a:lnTo>
                    <a:pt x="1118" y="495"/>
                  </a:lnTo>
                  <a:close/>
                </a:path>
              </a:pathLst>
            </a:custGeom>
            <a:solidFill>
              <a:srgbClr val="54B8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288">
              <a:extLst>
                <a:ext uri="{FF2B5EF4-FFF2-40B4-BE49-F238E27FC236}">
                  <a16:creationId xmlns:a16="http://schemas.microsoft.com/office/drawing/2014/main" id="{92BBF097-00B3-D394-C30E-B2ED10405FC9}"/>
                </a:ext>
              </a:extLst>
            </p:cNvPr>
            <p:cNvSpPr>
              <a:spLocks/>
            </p:cNvSpPr>
            <p:nvPr/>
          </p:nvSpPr>
          <p:spPr bwMode="auto">
            <a:xfrm>
              <a:off x="13983655" y="4079363"/>
              <a:ext cx="460692" cy="609499"/>
            </a:xfrm>
            <a:custGeom>
              <a:avLst/>
              <a:gdLst>
                <a:gd name="T0" fmla="*/ 539 w 1131"/>
                <a:gd name="T1" fmla="*/ 0 h 1496"/>
                <a:gd name="T2" fmla="*/ 588 w 1131"/>
                <a:gd name="T3" fmla="*/ 11 h 1496"/>
                <a:gd name="T4" fmla="*/ 638 w 1131"/>
                <a:gd name="T5" fmla="*/ 30 h 1496"/>
                <a:gd name="T6" fmla="*/ 685 w 1131"/>
                <a:gd name="T7" fmla="*/ 55 h 1496"/>
                <a:gd name="T8" fmla="*/ 730 w 1131"/>
                <a:gd name="T9" fmla="*/ 84 h 1496"/>
                <a:gd name="T10" fmla="*/ 773 w 1131"/>
                <a:gd name="T11" fmla="*/ 122 h 1496"/>
                <a:gd name="T12" fmla="*/ 813 w 1131"/>
                <a:gd name="T13" fmla="*/ 165 h 1496"/>
                <a:gd name="T14" fmla="*/ 848 w 1131"/>
                <a:gd name="T15" fmla="*/ 212 h 1496"/>
                <a:gd name="T16" fmla="*/ 879 w 1131"/>
                <a:gd name="T17" fmla="*/ 266 h 1496"/>
                <a:gd name="T18" fmla="*/ 905 w 1131"/>
                <a:gd name="T19" fmla="*/ 325 h 1496"/>
                <a:gd name="T20" fmla="*/ 926 w 1131"/>
                <a:gd name="T21" fmla="*/ 389 h 1496"/>
                <a:gd name="T22" fmla="*/ 943 w 1131"/>
                <a:gd name="T23" fmla="*/ 470 h 1496"/>
                <a:gd name="T24" fmla="*/ 952 w 1131"/>
                <a:gd name="T25" fmla="*/ 578 h 1496"/>
                <a:gd name="T26" fmla="*/ 946 w 1131"/>
                <a:gd name="T27" fmla="*/ 686 h 1496"/>
                <a:gd name="T28" fmla="*/ 926 w 1131"/>
                <a:gd name="T29" fmla="*/ 791 h 1496"/>
                <a:gd name="T30" fmla="*/ 893 w 1131"/>
                <a:gd name="T31" fmla="*/ 890 h 1496"/>
                <a:gd name="T32" fmla="*/ 847 w 1131"/>
                <a:gd name="T33" fmla="*/ 983 h 1496"/>
                <a:gd name="T34" fmla="*/ 788 w 1131"/>
                <a:gd name="T35" fmla="*/ 1066 h 1496"/>
                <a:gd name="T36" fmla="*/ 719 w 1131"/>
                <a:gd name="T37" fmla="*/ 1136 h 1496"/>
                <a:gd name="T38" fmla="*/ 639 w 1131"/>
                <a:gd name="T39" fmla="*/ 1192 h 1496"/>
                <a:gd name="T40" fmla="*/ 549 w 1131"/>
                <a:gd name="T41" fmla="*/ 1229 h 1496"/>
                <a:gd name="T42" fmla="*/ 449 w 1131"/>
                <a:gd name="T43" fmla="*/ 1248 h 1496"/>
                <a:gd name="T44" fmla="*/ 380 w 1131"/>
                <a:gd name="T45" fmla="*/ 1248 h 1496"/>
                <a:gd name="T46" fmla="*/ 329 w 1131"/>
                <a:gd name="T47" fmla="*/ 1240 h 1496"/>
                <a:gd name="T48" fmla="*/ 280 w 1131"/>
                <a:gd name="T49" fmla="*/ 1227 h 1496"/>
                <a:gd name="T50" fmla="*/ 235 w 1131"/>
                <a:gd name="T51" fmla="*/ 1208 h 1496"/>
                <a:gd name="T52" fmla="*/ 192 w 1131"/>
                <a:gd name="T53" fmla="*/ 1184 h 1496"/>
                <a:gd name="T54" fmla="*/ 152 w 1131"/>
                <a:gd name="T55" fmla="*/ 1155 h 1496"/>
                <a:gd name="T56" fmla="*/ 116 w 1131"/>
                <a:gd name="T57" fmla="*/ 1122 h 1496"/>
                <a:gd name="T58" fmla="*/ 82 w 1131"/>
                <a:gd name="T59" fmla="*/ 1085 h 1496"/>
                <a:gd name="T60" fmla="*/ 32 w 1131"/>
                <a:gd name="T61" fmla="*/ 1013 h 1496"/>
                <a:gd name="T62" fmla="*/ 6 w 1131"/>
                <a:gd name="T63" fmla="*/ 977 h 1496"/>
                <a:gd name="T64" fmla="*/ 31 w 1131"/>
                <a:gd name="T65" fmla="*/ 1059 h 1496"/>
                <a:gd name="T66" fmla="*/ 62 w 1131"/>
                <a:gd name="T67" fmla="*/ 1138 h 1496"/>
                <a:gd name="T68" fmla="*/ 99 w 1131"/>
                <a:gd name="T69" fmla="*/ 1210 h 1496"/>
                <a:gd name="T70" fmla="*/ 144 w 1131"/>
                <a:gd name="T71" fmla="*/ 1277 h 1496"/>
                <a:gd name="T72" fmla="*/ 194 w 1131"/>
                <a:gd name="T73" fmla="*/ 1336 h 1496"/>
                <a:gd name="T74" fmla="*/ 250 w 1131"/>
                <a:gd name="T75" fmla="*/ 1387 h 1496"/>
                <a:gd name="T76" fmla="*/ 312 w 1131"/>
                <a:gd name="T77" fmla="*/ 1430 h 1496"/>
                <a:gd name="T78" fmla="*/ 380 w 1131"/>
                <a:gd name="T79" fmla="*/ 1463 h 1496"/>
                <a:gd name="T80" fmla="*/ 451 w 1131"/>
                <a:gd name="T81" fmla="*/ 1485 h 1496"/>
                <a:gd name="T82" fmla="*/ 528 w 1131"/>
                <a:gd name="T83" fmla="*/ 1495 h 1496"/>
                <a:gd name="T84" fmla="*/ 636 w 1131"/>
                <a:gd name="T85" fmla="*/ 1490 h 1496"/>
                <a:gd name="T86" fmla="*/ 747 w 1131"/>
                <a:gd name="T87" fmla="*/ 1458 h 1496"/>
                <a:gd name="T88" fmla="*/ 847 w 1131"/>
                <a:gd name="T89" fmla="*/ 1402 h 1496"/>
                <a:gd name="T90" fmla="*/ 931 w 1131"/>
                <a:gd name="T91" fmla="*/ 1327 h 1496"/>
                <a:gd name="T92" fmla="*/ 1001 w 1131"/>
                <a:gd name="T93" fmla="*/ 1234 h 1496"/>
                <a:gd name="T94" fmla="*/ 1058 w 1131"/>
                <a:gd name="T95" fmla="*/ 1128 h 1496"/>
                <a:gd name="T96" fmla="*/ 1098 w 1131"/>
                <a:gd name="T97" fmla="*/ 1009 h 1496"/>
                <a:gd name="T98" fmla="*/ 1122 w 1131"/>
                <a:gd name="T99" fmla="*/ 884 h 1496"/>
                <a:gd name="T100" fmla="*/ 1131 w 1131"/>
                <a:gd name="T101" fmla="*/ 754 h 1496"/>
                <a:gd name="T102" fmla="*/ 1122 w 1131"/>
                <a:gd name="T103" fmla="*/ 624 h 1496"/>
                <a:gd name="T104" fmla="*/ 1095 w 1131"/>
                <a:gd name="T105" fmla="*/ 495 h 1496"/>
                <a:gd name="T106" fmla="*/ 1068 w 1131"/>
                <a:gd name="T107" fmla="*/ 411 h 1496"/>
                <a:gd name="T108" fmla="*/ 1032 w 1131"/>
                <a:gd name="T109" fmla="*/ 335 h 1496"/>
                <a:gd name="T110" fmla="*/ 992 w 1131"/>
                <a:gd name="T111" fmla="*/ 265 h 1496"/>
                <a:gd name="T112" fmla="*/ 945 w 1131"/>
                <a:gd name="T113" fmla="*/ 204 h 1496"/>
                <a:gd name="T114" fmla="*/ 894 w 1131"/>
                <a:gd name="T115" fmla="*/ 148 h 1496"/>
                <a:gd name="T116" fmla="*/ 839 w 1131"/>
                <a:gd name="T117" fmla="*/ 102 h 1496"/>
                <a:gd name="T118" fmla="*/ 781 w 1131"/>
                <a:gd name="T119" fmla="*/ 63 h 1496"/>
                <a:gd name="T120" fmla="*/ 721 w 1131"/>
                <a:gd name="T121" fmla="*/ 35 h 1496"/>
                <a:gd name="T122" fmla="*/ 658 w 1131"/>
                <a:gd name="T123" fmla="*/ 14 h 1496"/>
                <a:gd name="T124" fmla="*/ 595 w 1131"/>
                <a:gd name="T125" fmla="*/ 3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1" h="1496">
                  <a:moveTo>
                    <a:pt x="553" y="0"/>
                  </a:moveTo>
                  <a:lnTo>
                    <a:pt x="545" y="0"/>
                  </a:lnTo>
                  <a:lnTo>
                    <a:pt x="539" y="0"/>
                  </a:lnTo>
                  <a:lnTo>
                    <a:pt x="555" y="4"/>
                  </a:lnTo>
                  <a:lnTo>
                    <a:pt x="572" y="7"/>
                  </a:lnTo>
                  <a:lnTo>
                    <a:pt x="588" y="11"/>
                  </a:lnTo>
                  <a:lnTo>
                    <a:pt x="605" y="17"/>
                  </a:lnTo>
                  <a:lnTo>
                    <a:pt x="622" y="24"/>
                  </a:lnTo>
                  <a:lnTo>
                    <a:pt x="638" y="30"/>
                  </a:lnTo>
                  <a:lnTo>
                    <a:pt x="654" y="37"/>
                  </a:lnTo>
                  <a:lnTo>
                    <a:pt x="669" y="46"/>
                  </a:lnTo>
                  <a:lnTo>
                    <a:pt x="685" y="55"/>
                  </a:lnTo>
                  <a:lnTo>
                    <a:pt x="700" y="63"/>
                  </a:lnTo>
                  <a:lnTo>
                    <a:pt x="715" y="74"/>
                  </a:lnTo>
                  <a:lnTo>
                    <a:pt x="730" y="84"/>
                  </a:lnTo>
                  <a:lnTo>
                    <a:pt x="745" y="96"/>
                  </a:lnTo>
                  <a:lnTo>
                    <a:pt x="759" y="109"/>
                  </a:lnTo>
                  <a:lnTo>
                    <a:pt x="773" y="122"/>
                  </a:lnTo>
                  <a:lnTo>
                    <a:pt x="786" y="135"/>
                  </a:lnTo>
                  <a:lnTo>
                    <a:pt x="799" y="149"/>
                  </a:lnTo>
                  <a:lnTo>
                    <a:pt x="813" y="165"/>
                  </a:lnTo>
                  <a:lnTo>
                    <a:pt x="825" y="180"/>
                  </a:lnTo>
                  <a:lnTo>
                    <a:pt x="837" y="196"/>
                  </a:lnTo>
                  <a:lnTo>
                    <a:pt x="848" y="212"/>
                  </a:lnTo>
                  <a:lnTo>
                    <a:pt x="859" y="230"/>
                  </a:lnTo>
                  <a:lnTo>
                    <a:pt x="869" y="248"/>
                  </a:lnTo>
                  <a:lnTo>
                    <a:pt x="879" y="266"/>
                  </a:lnTo>
                  <a:lnTo>
                    <a:pt x="889" y="285"/>
                  </a:lnTo>
                  <a:lnTo>
                    <a:pt x="898" y="305"/>
                  </a:lnTo>
                  <a:lnTo>
                    <a:pt x="905" y="325"/>
                  </a:lnTo>
                  <a:lnTo>
                    <a:pt x="913" y="346"/>
                  </a:lnTo>
                  <a:lnTo>
                    <a:pt x="920" y="367"/>
                  </a:lnTo>
                  <a:lnTo>
                    <a:pt x="926" y="389"/>
                  </a:lnTo>
                  <a:lnTo>
                    <a:pt x="932" y="411"/>
                  </a:lnTo>
                  <a:lnTo>
                    <a:pt x="937" y="434"/>
                  </a:lnTo>
                  <a:lnTo>
                    <a:pt x="943" y="470"/>
                  </a:lnTo>
                  <a:lnTo>
                    <a:pt x="948" y="506"/>
                  </a:lnTo>
                  <a:lnTo>
                    <a:pt x="951" y="541"/>
                  </a:lnTo>
                  <a:lnTo>
                    <a:pt x="952" y="578"/>
                  </a:lnTo>
                  <a:lnTo>
                    <a:pt x="952" y="614"/>
                  </a:lnTo>
                  <a:lnTo>
                    <a:pt x="950" y="650"/>
                  </a:lnTo>
                  <a:lnTo>
                    <a:pt x="946" y="686"/>
                  </a:lnTo>
                  <a:lnTo>
                    <a:pt x="941" y="721"/>
                  </a:lnTo>
                  <a:lnTo>
                    <a:pt x="934" y="756"/>
                  </a:lnTo>
                  <a:lnTo>
                    <a:pt x="926" y="791"/>
                  </a:lnTo>
                  <a:lnTo>
                    <a:pt x="916" y="825"/>
                  </a:lnTo>
                  <a:lnTo>
                    <a:pt x="905" y="858"/>
                  </a:lnTo>
                  <a:lnTo>
                    <a:pt x="893" y="890"/>
                  </a:lnTo>
                  <a:lnTo>
                    <a:pt x="879" y="922"/>
                  </a:lnTo>
                  <a:lnTo>
                    <a:pt x="863" y="953"/>
                  </a:lnTo>
                  <a:lnTo>
                    <a:pt x="847" y="983"/>
                  </a:lnTo>
                  <a:lnTo>
                    <a:pt x="829" y="1012"/>
                  </a:lnTo>
                  <a:lnTo>
                    <a:pt x="809" y="1039"/>
                  </a:lnTo>
                  <a:lnTo>
                    <a:pt x="788" y="1066"/>
                  </a:lnTo>
                  <a:lnTo>
                    <a:pt x="766" y="1091"/>
                  </a:lnTo>
                  <a:lnTo>
                    <a:pt x="743" y="1114"/>
                  </a:lnTo>
                  <a:lnTo>
                    <a:pt x="719" y="1136"/>
                  </a:lnTo>
                  <a:lnTo>
                    <a:pt x="693" y="1156"/>
                  </a:lnTo>
                  <a:lnTo>
                    <a:pt x="667" y="1175"/>
                  </a:lnTo>
                  <a:lnTo>
                    <a:pt x="639" y="1192"/>
                  </a:lnTo>
                  <a:lnTo>
                    <a:pt x="611" y="1206"/>
                  </a:lnTo>
                  <a:lnTo>
                    <a:pt x="580" y="1219"/>
                  </a:lnTo>
                  <a:lnTo>
                    <a:pt x="549" y="1229"/>
                  </a:lnTo>
                  <a:lnTo>
                    <a:pt x="517" y="1238"/>
                  </a:lnTo>
                  <a:lnTo>
                    <a:pt x="484" y="1245"/>
                  </a:lnTo>
                  <a:lnTo>
                    <a:pt x="449" y="1248"/>
                  </a:lnTo>
                  <a:lnTo>
                    <a:pt x="414" y="1249"/>
                  </a:lnTo>
                  <a:lnTo>
                    <a:pt x="396" y="1249"/>
                  </a:lnTo>
                  <a:lnTo>
                    <a:pt x="380" y="1248"/>
                  </a:lnTo>
                  <a:lnTo>
                    <a:pt x="362" y="1246"/>
                  </a:lnTo>
                  <a:lnTo>
                    <a:pt x="345" y="1243"/>
                  </a:lnTo>
                  <a:lnTo>
                    <a:pt x="329" y="1240"/>
                  </a:lnTo>
                  <a:lnTo>
                    <a:pt x="312" y="1237"/>
                  </a:lnTo>
                  <a:lnTo>
                    <a:pt x="297" y="1232"/>
                  </a:lnTo>
                  <a:lnTo>
                    <a:pt x="280" y="1227"/>
                  </a:lnTo>
                  <a:lnTo>
                    <a:pt x="265" y="1221"/>
                  </a:lnTo>
                  <a:lnTo>
                    <a:pt x="250" y="1215"/>
                  </a:lnTo>
                  <a:lnTo>
                    <a:pt x="235" y="1208"/>
                  </a:lnTo>
                  <a:lnTo>
                    <a:pt x="221" y="1200"/>
                  </a:lnTo>
                  <a:lnTo>
                    <a:pt x="206" y="1193"/>
                  </a:lnTo>
                  <a:lnTo>
                    <a:pt x="192" y="1184"/>
                  </a:lnTo>
                  <a:lnTo>
                    <a:pt x="179" y="1175"/>
                  </a:lnTo>
                  <a:lnTo>
                    <a:pt x="165" y="1165"/>
                  </a:lnTo>
                  <a:lnTo>
                    <a:pt x="152" y="1155"/>
                  </a:lnTo>
                  <a:lnTo>
                    <a:pt x="140" y="1145"/>
                  </a:lnTo>
                  <a:lnTo>
                    <a:pt x="127" y="1133"/>
                  </a:lnTo>
                  <a:lnTo>
                    <a:pt x="116" y="1122"/>
                  </a:lnTo>
                  <a:lnTo>
                    <a:pt x="104" y="1110"/>
                  </a:lnTo>
                  <a:lnTo>
                    <a:pt x="93" y="1098"/>
                  </a:lnTo>
                  <a:lnTo>
                    <a:pt x="82" y="1085"/>
                  </a:lnTo>
                  <a:lnTo>
                    <a:pt x="70" y="1071"/>
                  </a:lnTo>
                  <a:lnTo>
                    <a:pt x="51" y="1043"/>
                  </a:lnTo>
                  <a:lnTo>
                    <a:pt x="32" y="1013"/>
                  </a:lnTo>
                  <a:lnTo>
                    <a:pt x="15" y="982"/>
                  </a:lnTo>
                  <a:lnTo>
                    <a:pt x="0" y="949"/>
                  </a:lnTo>
                  <a:lnTo>
                    <a:pt x="6" y="977"/>
                  </a:lnTo>
                  <a:lnTo>
                    <a:pt x="13" y="1005"/>
                  </a:lnTo>
                  <a:lnTo>
                    <a:pt x="22" y="1033"/>
                  </a:lnTo>
                  <a:lnTo>
                    <a:pt x="31" y="1059"/>
                  </a:lnTo>
                  <a:lnTo>
                    <a:pt x="40" y="1086"/>
                  </a:lnTo>
                  <a:lnTo>
                    <a:pt x="51" y="1112"/>
                  </a:lnTo>
                  <a:lnTo>
                    <a:pt x="62" y="1138"/>
                  </a:lnTo>
                  <a:lnTo>
                    <a:pt x="74" y="1162"/>
                  </a:lnTo>
                  <a:lnTo>
                    <a:pt x="86" y="1186"/>
                  </a:lnTo>
                  <a:lnTo>
                    <a:pt x="99" y="1210"/>
                  </a:lnTo>
                  <a:lnTo>
                    <a:pt x="114" y="1232"/>
                  </a:lnTo>
                  <a:lnTo>
                    <a:pt x="129" y="1256"/>
                  </a:lnTo>
                  <a:lnTo>
                    <a:pt x="144" y="1277"/>
                  </a:lnTo>
                  <a:lnTo>
                    <a:pt x="160" y="1298"/>
                  </a:lnTo>
                  <a:lnTo>
                    <a:pt x="178" y="1317"/>
                  </a:lnTo>
                  <a:lnTo>
                    <a:pt x="194" y="1336"/>
                  </a:lnTo>
                  <a:lnTo>
                    <a:pt x="213" y="1354"/>
                  </a:lnTo>
                  <a:lnTo>
                    <a:pt x="232" y="1372"/>
                  </a:lnTo>
                  <a:lnTo>
                    <a:pt x="250" y="1387"/>
                  </a:lnTo>
                  <a:lnTo>
                    <a:pt x="270" y="1402"/>
                  </a:lnTo>
                  <a:lnTo>
                    <a:pt x="291" y="1417"/>
                  </a:lnTo>
                  <a:lnTo>
                    <a:pt x="312" y="1430"/>
                  </a:lnTo>
                  <a:lnTo>
                    <a:pt x="334" y="1442"/>
                  </a:lnTo>
                  <a:lnTo>
                    <a:pt x="357" y="1453"/>
                  </a:lnTo>
                  <a:lnTo>
                    <a:pt x="380" y="1463"/>
                  </a:lnTo>
                  <a:lnTo>
                    <a:pt x="403" y="1471"/>
                  </a:lnTo>
                  <a:lnTo>
                    <a:pt x="427" y="1479"/>
                  </a:lnTo>
                  <a:lnTo>
                    <a:pt x="451" y="1485"/>
                  </a:lnTo>
                  <a:lnTo>
                    <a:pt x="476" y="1490"/>
                  </a:lnTo>
                  <a:lnTo>
                    <a:pt x="501" y="1493"/>
                  </a:lnTo>
                  <a:lnTo>
                    <a:pt x="528" y="1495"/>
                  </a:lnTo>
                  <a:lnTo>
                    <a:pt x="553" y="1496"/>
                  </a:lnTo>
                  <a:lnTo>
                    <a:pt x="595" y="1494"/>
                  </a:lnTo>
                  <a:lnTo>
                    <a:pt x="636" y="1490"/>
                  </a:lnTo>
                  <a:lnTo>
                    <a:pt x="675" y="1482"/>
                  </a:lnTo>
                  <a:lnTo>
                    <a:pt x="712" y="1471"/>
                  </a:lnTo>
                  <a:lnTo>
                    <a:pt x="747" y="1458"/>
                  </a:lnTo>
                  <a:lnTo>
                    <a:pt x="782" y="1442"/>
                  </a:lnTo>
                  <a:lnTo>
                    <a:pt x="815" y="1423"/>
                  </a:lnTo>
                  <a:lnTo>
                    <a:pt x="847" y="1402"/>
                  </a:lnTo>
                  <a:lnTo>
                    <a:pt x="877" y="1379"/>
                  </a:lnTo>
                  <a:lnTo>
                    <a:pt x="904" y="1354"/>
                  </a:lnTo>
                  <a:lnTo>
                    <a:pt x="931" y="1327"/>
                  </a:lnTo>
                  <a:lnTo>
                    <a:pt x="956" y="1298"/>
                  </a:lnTo>
                  <a:lnTo>
                    <a:pt x="979" y="1267"/>
                  </a:lnTo>
                  <a:lnTo>
                    <a:pt x="1001" y="1234"/>
                  </a:lnTo>
                  <a:lnTo>
                    <a:pt x="1022" y="1199"/>
                  </a:lnTo>
                  <a:lnTo>
                    <a:pt x="1040" y="1164"/>
                  </a:lnTo>
                  <a:lnTo>
                    <a:pt x="1058" y="1128"/>
                  </a:lnTo>
                  <a:lnTo>
                    <a:pt x="1072" y="1089"/>
                  </a:lnTo>
                  <a:lnTo>
                    <a:pt x="1087" y="1049"/>
                  </a:lnTo>
                  <a:lnTo>
                    <a:pt x="1098" y="1009"/>
                  </a:lnTo>
                  <a:lnTo>
                    <a:pt x="1107" y="969"/>
                  </a:lnTo>
                  <a:lnTo>
                    <a:pt x="1115" y="927"/>
                  </a:lnTo>
                  <a:lnTo>
                    <a:pt x="1122" y="884"/>
                  </a:lnTo>
                  <a:lnTo>
                    <a:pt x="1126" y="842"/>
                  </a:lnTo>
                  <a:lnTo>
                    <a:pt x="1130" y="797"/>
                  </a:lnTo>
                  <a:lnTo>
                    <a:pt x="1131" y="754"/>
                  </a:lnTo>
                  <a:lnTo>
                    <a:pt x="1130" y="711"/>
                  </a:lnTo>
                  <a:lnTo>
                    <a:pt x="1126" y="667"/>
                  </a:lnTo>
                  <a:lnTo>
                    <a:pt x="1122" y="624"/>
                  </a:lnTo>
                  <a:lnTo>
                    <a:pt x="1114" y="580"/>
                  </a:lnTo>
                  <a:lnTo>
                    <a:pt x="1106" y="537"/>
                  </a:lnTo>
                  <a:lnTo>
                    <a:pt x="1095" y="495"/>
                  </a:lnTo>
                  <a:lnTo>
                    <a:pt x="1087" y="466"/>
                  </a:lnTo>
                  <a:lnTo>
                    <a:pt x="1078" y="439"/>
                  </a:lnTo>
                  <a:lnTo>
                    <a:pt x="1068" y="411"/>
                  </a:lnTo>
                  <a:lnTo>
                    <a:pt x="1057" y="386"/>
                  </a:lnTo>
                  <a:lnTo>
                    <a:pt x="1045" y="359"/>
                  </a:lnTo>
                  <a:lnTo>
                    <a:pt x="1032" y="335"/>
                  </a:lnTo>
                  <a:lnTo>
                    <a:pt x="1020" y="311"/>
                  </a:lnTo>
                  <a:lnTo>
                    <a:pt x="1006" y="287"/>
                  </a:lnTo>
                  <a:lnTo>
                    <a:pt x="992" y="265"/>
                  </a:lnTo>
                  <a:lnTo>
                    <a:pt x="977" y="243"/>
                  </a:lnTo>
                  <a:lnTo>
                    <a:pt x="962" y="223"/>
                  </a:lnTo>
                  <a:lnTo>
                    <a:pt x="945" y="204"/>
                  </a:lnTo>
                  <a:lnTo>
                    <a:pt x="929" y="184"/>
                  </a:lnTo>
                  <a:lnTo>
                    <a:pt x="912" y="166"/>
                  </a:lnTo>
                  <a:lnTo>
                    <a:pt x="894" y="148"/>
                  </a:lnTo>
                  <a:lnTo>
                    <a:pt x="877" y="132"/>
                  </a:lnTo>
                  <a:lnTo>
                    <a:pt x="858" y="116"/>
                  </a:lnTo>
                  <a:lnTo>
                    <a:pt x="839" y="102"/>
                  </a:lnTo>
                  <a:lnTo>
                    <a:pt x="820" y="89"/>
                  </a:lnTo>
                  <a:lnTo>
                    <a:pt x="800" y="76"/>
                  </a:lnTo>
                  <a:lnTo>
                    <a:pt x="781" y="63"/>
                  </a:lnTo>
                  <a:lnTo>
                    <a:pt x="761" y="53"/>
                  </a:lnTo>
                  <a:lnTo>
                    <a:pt x="741" y="43"/>
                  </a:lnTo>
                  <a:lnTo>
                    <a:pt x="721" y="35"/>
                  </a:lnTo>
                  <a:lnTo>
                    <a:pt x="700" y="26"/>
                  </a:lnTo>
                  <a:lnTo>
                    <a:pt x="679" y="19"/>
                  </a:lnTo>
                  <a:lnTo>
                    <a:pt x="658" y="14"/>
                  </a:lnTo>
                  <a:lnTo>
                    <a:pt x="637" y="9"/>
                  </a:lnTo>
                  <a:lnTo>
                    <a:pt x="616" y="5"/>
                  </a:lnTo>
                  <a:lnTo>
                    <a:pt x="595" y="3"/>
                  </a:lnTo>
                  <a:lnTo>
                    <a:pt x="574" y="0"/>
                  </a:lnTo>
                  <a:lnTo>
                    <a:pt x="553" y="0"/>
                  </a:lnTo>
                  <a:close/>
                </a:path>
              </a:pathLst>
            </a:custGeom>
            <a:solidFill>
              <a:srgbClr val="49A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90760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2"/>
                                        </p:tgtEl>
                                        <p:attrNameLst>
                                          <p:attrName>style.visibility</p:attrName>
                                        </p:attrNameLst>
                                      </p:cBhvr>
                                      <p:to>
                                        <p:strVal val="visible"/>
                                      </p:to>
                                    </p:set>
                                    <p:animEffect transition="in" filter="fade">
                                      <p:cBhvr>
                                        <p:cTn id="10" dur="500"/>
                                        <p:tgtEl>
                                          <p:spTgt spid="1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500"/>
                                        <p:tgtEl>
                                          <p:spTgt spid="1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5"/>
                                        </p:tgtEl>
                                        <p:attrNameLst>
                                          <p:attrName>style.visibility</p:attrName>
                                        </p:attrNameLst>
                                      </p:cBhvr>
                                      <p:to>
                                        <p:strVal val="visible"/>
                                      </p:to>
                                    </p:set>
                                    <p:animEffect transition="in" filter="fade">
                                      <p:cBhvr>
                                        <p:cTn id="18" dur="500"/>
                                        <p:tgtEl>
                                          <p:spTgt spid="19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500"/>
                                        <p:tgtEl>
                                          <p:spTgt spid="19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8"/>
                                        </p:tgtEl>
                                        <p:attrNameLst>
                                          <p:attrName>style.visibility</p:attrName>
                                        </p:attrNameLst>
                                      </p:cBhvr>
                                      <p:to>
                                        <p:strVal val="visible"/>
                                      </p:to>
                                    </p:set>
                                    <p:animEffect transition="in" filter="fade">
                                      <p:cBhvr>
                                        <p:cTn id="26"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p:bldP spid="192" grpId="0"/>
      <p:bldP spid="194" grpId="0"/>
      <p:bldP spid="195" grpId="0"/>
      <p:bldP spid="197" grpId="0"/>
      <p:bldP spid="19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a:extLst>
              <a:ext uri="{FF2B5EF4-FFF2-40B4-BE49-F238E27FC236}">
                <a16:creationId xmlns:a16="http://schemas.microsoft.com/office/drawing/2014/main" id="{7DA50386-D29C-400B-91C7-BFA29C8EE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2472" y="7500920"/>
            <a:ext cx="4466121" cy="4466122"/>
          </a:xfrm>
          <a:prstGeom prst="rect">
            <a:avLst/>
          </a:prstGeom>
        </p:spPr>
      </p:pic>
      <p:sp>
        <p:nvSpPr>
          <p:cNvPr id="118" name="Freeform 23">
            <a:extLst>
              <a:ext uri="{FF2B5EF4-FFF2-40B4-BE49-F238E27FC236}">
                <a16:creationId xmlns:a16="http://schemas.microsoft.com/office/drawing/2014/main" id="{15E0B074-86EA-4A95-98AC-C1725B9D87EB}"/>
              </a:ext>
            </a:extLst>
          </p:cNvPr>
          <p:cNvSpPr>
            <a:spLocks/>
          </p:cNvSpPr>
          <p:nvPr/>
        </p:nvSpPr>
        <p:spPr bwMode="auto">
          <a:xfrm>
            <a:off x="3075393" y="7190661"/>
            <a:ext cx="946833" cy="1430225"/>
          </a:xfrm>
          <a:custGeom>
            <a:avLst/>
            <a:gdLst>
              <a:gd name="T0" fmla="*/ 163 w 624"/>
              <a:gd name="T1" fmla="*/ 922 h 949"/>
              <a:gd name="T2" fmla="*/ 312 w 624"/>
              <a:gd name="T3" fmla="*/ 0 h 949"/>
              <a:gd name="T4" fmla="*/ 462 w 624"/>
              <a:gd name="T5" fmla="*/ 922 h 949"/>
              <a:gd name="T6" fmla="*/ 163 w 624"/>
              <a:gd name="T7" fmla="*/ 922 h 949"/>
            </a:gdLst>
            <a:ahLst/>
            <a:cxnLst>
              <a:cxn ang="0">
                <a:pos x="T0" y="T1"/>
              </a:cxn>
              <a:cxn ang="0">
                <a:pos x="T2" y="T3"/>
              </a:cxn>
              <a:cxn ang="0">
                <a:pos x="T4" y="T5"/>
              </a:cxn>
              <a:cxn ang="0">
                <a:pos x="T6" y="T7"/>
              </a:cxn>
            </a:cxnLst>
            <a:rect l="0" t="0" r="r" b="b"/>
            <a:pathLst>
              <a:path w="624" h="949">
                <a:moveTo>
                  <a:pt x="163" y="922"/>
                </a:moveTo>
                <a:cubicBezTo>
                  <a:pt x="0" y="292"/>
                  <a:pt x="197" y="113"/>
                  <a:pt x="312" y="0"/>
                </a:cubicBezTo>
                <a:cubicBezTo>
                  <a:pt x="428" y="113"/>
                  <a:pt x="624" y="292"/>
                  <a:pt x="462" y="922"/>
                </a:cubicBezTo>
                <a:cubicBezTo>
                  <a:pt x="366" y="948"/>
                  <a:pt x="258" y="949"/>
                  <a:pt x="163" y="92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24">
            <a:extLst>
              <a:ext uri="{FF2B5EF4-FFF2-40B4-BE49-F238E27FC236}">
                <a16:creationId xmlns:a16="http://schemas.microsoft.com/office/drawing/2014/main" id="{1F592B18-3676-4950-AAD0-37FC27041D11}"/>
              </a:ext>
            </a:extLst>
          </p:cNvPr>
          <p:cNvSpPr>
            <a:spLocks/>
          </p:cNvSpPr>
          <p:nvPr/>
        </p:nvSpPr>
        <p:spPr bwMode="auto">
          <a:xfrm>
            <a:off x="3206899" y="7136536"/>
            <a:ext cx="686454" cy="863359"/>
          </a:xfrm>
          <a:custGeom>
            <a:avLst/>
            <a:gdLst>
              <a:gd name="T0" fmla="*/ 16 w 453"/>
              <a:gd name="T1" fmla="*/ 556 h 573"/>
              <a:gd name="T2" fmla="*/ 226 w 453"/>
              <a:gd name="T3" fmla="*/ 0 h 573"/>
              <a:gd name="T4" fmla="*/ 436 w 453"/>
              <a:gd name="T5" fmla="*/ 556 h 573"/>
              <a:gd name="T6" fmla="*/ 16 w 453"/>
              <a:gd name="T7" fmla="*/ 556 h 573"/>
            </a:gdLst>
            <a:ahLst/>
            <a:cxnLst>
              <a:cxn ang="0">
                <a:pos x="T0" y="T1"/>
              </a:cxn>
              <a:cxn ang="0">
                <a:pos x="T2" y="T3"/>
              </a:cxn>
              <a:cxn ang="0">
                <a:pos x="T4" y="T5"/>
              </a:cxn>
              <a:cxn ang="0">
                <a:pos x="T6" y="T7"/>
              </a:cxn>
            </a:cxnLst>
            <a:rect l="0" t="0" r="r" b="b"/>
            <a:pathLst>
              <a:path w="453" h="573">
                <a:moveTo>
                  <a:pt x="16" y="556"/>
                </a:moveTo>
                <a:cubicBezTo>
                  <a:pt x="0" y="214"/>
                  <a:pt x="137" y="87"/>
                  <a:pt x="226" y="0"/>
                </a:cubicBezTo>
                <a:cubicBezTo>
                  <a:pt x="316" y="87"/>
                  <a:pt x="453" y="214"/>
                  <a:pt x="436" y="556"/>
                </a:cubicBezTo>
                <a:cubicBezTo>
                  <a:pt x="298" y="573"/>
                  <a:pt x="154" y="573"/>
                  <a:pt x="16" y="556"/>
                </a:cubicBezTo>
                <a:close/>
              </a:path>
            </a:pathLst>
          </a:custGeom>
          <a:solidFill>
            <a:srgbClr val="FED3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25">
            <a:extLst>
              <a:ext uri="{FF2B5EF4-FFF2-40B4-BE49-F238E27FC236}">
                <a16:creationId xmlns:a16="http://schemas.microsoft.com/office/drawing/2014/main" id="{AD9A498F-7DB1-4DEF-B9C4-E65FD0708849}"/>
              </a:ext>
            </a:extLst>
          </p:cNvPr>
          <p:cNvSpPr>
            <a:spLocks/>
          </p:cNvSpPr>
          <p:nvPr/>
        </p:nvSpPr>
        <p:spPr bwMode="auto">
          <a:xfrm>
            <a:off x="3298952" y="8428308"/>
            <a:ext cx="502348" cy="138451"/>
          </a:xfrm>
          <a:custGeom>
            <a:avLst/>
            <a:gdLst>
              <a:gd name="T0" fmla="*/ 16 w 331"/>
              <a:gd name="T1" fmla="*/ 65 h 92"/>
              <a:gd name="T2" fmla="*/ 0 w 331"/>
              <a:gd name="T3" fmla="*/ 0 h 92"/>
              <a:gd name="T4" fmla="*/ 331 w 331"/>
              <a:gd name="T5" fmla="*/ 0 h 92"/>
              <a:gd name="T6" fmla="*/ 315 w 331"/>
              <a:gd name="T7" fmla="*/ 65 h 92"/>
              <a:gd name="T8" fmla="*/ 16 w 331"/>
              <a:gd name="T9" fmla="*/ 65 h 92"/>
            </a:gdLst>
            <a:ahLst/>
            <a:cxnLst>
              <a:cxn ang="0">
                <a:pos x="T0" y="T1"/>
              </a:cxn>
              <a:cxn ang="0">
                <a:pos x="T2" y="T3"/>
              </a:cxn>
              <a:cxn ang="0">
                <a:pos x="T4" y="T5"/>
              </a:cxn>
              <a:cxn ang="0">
                <a:pos x="T6" y="T7"/>
              </a:cxn>
              <a:cxn ang="0">
                <a:pos x="T8" y="T9"/>
              </a:cxn>
            </a:cxnLst>
            <a:rect l="0" t="0" r="r" b="b"/>
            <a:pathLst>
              <a:path w="331" h="92">
                <a:moveTo>
                  <a:pt x="16" y="65"/>
                </a:moveTo>
                <a:cubicBezTo>
                  <a:pt x="10" y="42"/>
                  <a:pt x="5" y="21"/>
                  <a:pt x="0" y="0"/>
                </a:cubicBezTo>
                <a:cubicBezTo>
                  <a:pt x="106" y="32"/>
                  <a:pt x="225" y="31"/>
                  <a:pt x="331" y="0"/>
                </a:cubicBezTo>
                <a:cubicBezTo>
                  <a:pt x="326" y="21"/>
                  <a:pt x="321" y="43"/>
                  <a:pt x="315" y="65"/>
                </a:cubicBezTo>
                <a:cubicBezTo>
                  <a:pt x="219" y="91"/>
                  <a:pt x="111" y="92"/>
                  <a:pt x="16" y="65"/>
                </a:cubicBezTo>
                <a:close/>
              </a:path>
            </a:pathLst>
          </a:custGeom>
          <a:solidFill>
            <a:srgbClr val="EF64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6">
            <a:extLst>
              <a:ext uri="{FF2B5EF4-FFF2-40B4-BE49-F238E27FC236}">
                <a16:creationId xmlns:a16="http://schemas.microsoft.com/office/drawing/2014/main" id="{6BE52FEF-6D8A-48D4-AED5-BA420EBA2EC1}"/>
              </a:ext>
            </a:extLst>
          </p:cNvPr>
          <p:cNvSpPr>
            <a:spLocks/>
          </p:cNvSpPr>
          <p:nvPr/>
        </p:nvSpPr>
        <p:spPr bwMode="auto">
          <a:xfrm>
            <a:off x="3330514" y="7136536"/>
            <a:ext cx="437911" cy="292575"/>
          </a:xfrm>
          <a:custGeom>
            <a:avLst/>
            <a:gdLst>
              <a:gd name="T0" fmla="*/ 0 w 288"/>
              <a:gd name="T1" fmla="*/ 181 h 194"/>
              <a:gd name="T2" fmla="*/ 144 w 288"/>
              <a:gd name="T3" fmla="*/ 0 h 194"/>
              <a:gd name="T4" fmla="*/ 288 w 288"/>
              <a:gd name="T5" fmla="*/ 181 h 194"/>
              <a:gd name="T6" fmla="*/ 144 w 288"/>
              <a:gd name="T7" fmla="*/ 194 h 194"/>
              <a:gd name="T8" fmla="*/ 0 w 288"/>
              <a:gd name="T9" fmla="*/ 181 h 194"/>
            </a:gdLst>
            <a:ahLst/>
            <a:cxnLst>
              <a:cxn ang="0">
                <a:pos x="T0" y="T1"/>
              </a:cxn>
              <a:cxn ang="0">
                <a:pos x="T2" y="T3"/>
              </a:cxn>
              <a:cxn ang="0">
                <a:pos x="T4" y="T5"/>
              </a:cxn>
              <a:cxn ang="0">
                <a:pos x="T6" y="T7"/>
              </a:cxn>
              <a:cxn ang="0">
                <a:pos x="T8" y="T9"/>
              </a:cxn>
            </a:cxnLst>
            <a:rect l="0" t="0" r="r" b="b"/>
            <a:pathLst>
              <a:path w="288" h="194">
                <a:moveTo>
                  <a:pt x="0" y="181"/>
                </a:moveTo>
                <a:cubicBezTo>
                  <a:pt x="44" y="96"/>
                  <a:pt x="100" y="43"/>
                  <a:pt x="144" y="0"/>
                </a:cubicBezTo>
                <a:cubicBezTo>
                  <a:pt x="189" y="43"/>
                  <a:pt x="245" y="96"/>
                  <a:pt x="288" y="181"/>
                </a:cubicBezTo>
                <a:cubicBezTo>
                  <a:pt x="244" y="189"/>
                  <a:pt x="195" y="194"/>
                  <a:pt x="144" y="194"/>
                </a:cubicBezTo>
                <a:cubicBezTo>
                  <a:pt x="93" y="194"/>
                  <a:pt x="45" y="189"/>
                  <a:pt x="0" y="181"/>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7">
            <a:extLst>
              <a:ext uri="{FF2B5EF4-FFF2-40B4-BE49-F238E27FC236}">
                <a16:creationId xmlns:a16="http://schemas.microsoft.com/office/drawing/2014/main" id="{7490E6F9-18D6-4D5D-B7F3-D7B499DE8FE3}"/>
              </a:ext>
            </a:extLst>
          </p:cNvPr>
          <p:cNvSpPr>
            <a:spLocks noChangeArrowheads="1"/>
          </p:cNvSpPr>
          <p:nvPr/>
        </p:nvSpPr>
        <p:spPr bwMode="auto">
          <a:xfrm>
            <a:off x="3341034" y="7514010"/>
            <a:ext cx="418185" cy="414047"/>
          </a:xfrm>
          <a:prstGeom prst="ellipse">
            <a:avLst/>
          </a:prstGeom>
          <a:solidFill>
            <a:srgbClr val="EFF2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28">
            <a:extLst>
              <a:ext uri="{FF2B5EF4-FFF2-40B4-BE49-F238E27FC236}">
                <a16:creationId xmlns:a16="http://schemas.microsoft.com/office/drawing/2014/main" id="{29F8CA7B-7371-420C-958B-102E0B370A7A}"/>
              </a:ext>
            </a:extLst>
          </p:cNvPr>
          <p:cNvSpPr>
            <a:spLocks noChangeArrowheads="1"/>
          </p:cNvSpPr>
          <p:nvPr/>
        </p:nvSpPr>
        <p:spPr bwMode="auto">
          <a:xfrm>
            <a:off x="3391006" y="7563643"/>
            <a:ext cx="315611" cy="313474"/>
          </a:xfrm>
          <a:prstGeom prst="ellipse">
            <a:avLst/>
          </a:prstGeom>
          <a:solidFill>
            <a:srgbClr val="3DB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29">
            <a:extLst>
              <a:ext uri="{FF2B5EF4-FFF2-40B4-BE49-F238E27FC236}">
                <a16:creationId xmlns:a16="http://schemas.microsoft.com/office/drawing/2014/main" id="{162F8597-168E-4264-9C5A-760CFD11CC3A}"/>
              </a:ext>
            </a:extLst>
          </p:cNvPr>
          <p:cNvSpPr>
            <a:spLocks/>
          </p:cNvSpPr>
          <p:nvPr/>
        </p:nvSpPr>
        <p:spPr bwMode="auto">
          <a:xfrm>
            <a:off x="3135887" y="8152713"/>
            <a:ext cx="284050" cy="655682"/>
          </a:xfrm>
          <a:custGeom>
            <a:avLst/>
            <a:gdLst>
              <a:gd name="T0" fmla="*/ 86 w 187"/>
              <a:gd name="T1" fmla="*/ 40 h 435"/>
              <a:gd name="T2" fmla="*/ 8 w 187"/>
              <a:gd name="T3" fmla="*/ 393 h 435"/>
              <a:gd name="T4" fmla="*/ 35 w 187"/>
              <a:gd name="T5" fmla="*/ 398 h 435"/>
              <a:gd name="T6" fmla="*/ 123 w 187"/>
              <a:gd name="T7" fmla="*/ 248 h 435"/>
              <a:gd name="T8" fmla="*/ 86 w 187"/>
              <a:gd name="T9" fmla="*/ 40 h 435"/>
            </a:gdLst>
            <a:ahLst/>
            <a:cxnLst>
              <a:cxn ang="0">
                <a:pos x="T0" y="T1"/>
              </a:cxn>
              <a:cxn ang="0">
                <a:pos x="T2" y="T3"/>
              </a:cxn>
              <a:cxn ang="0">
                <a:pos x="T4" y="T5"/>
              </a:cxn>
              <a:cxn ang="0">
                <a:pos x="T6" y="T7"/>
              </a:cxn>
              <a:cxn ang="0">
                <a:pos x="T8" y="T9"/>
              </a:cxn>
            </a:cxnLst>
            <a:rect l="0" t="0" r="r" b="b"/>
            <a:pathLst>
              <a:path w="187" h="435">
                <a:moveTo>
                  <a:pt x="86" y="40"/>
                </a:moveTo>
                <a:cubicBezTo>
                  <a:pt x="33" y="71"/>
                  <a:pt x="0" y="316"/>
                  <a:pt x="8" y="393"/>
                </a:cubicBezTo>
                <a:cubicBezTo>
                  <a:pt x="13" y="435"/>
                  <a:pt x="30" y="431"/>
                  <a:pt x="35" y="398"/>
                </a:cubicBezTo>
                <a:cubicBezTo>
                  <a:pt x="40" y="356"/>
                  <a:pt x="59" y="287"/>
                  <a:pt x="123" y="248"/>
                </a:cubicBezTo>
                <a:cubicBezTo>
                  <a:pt x="187" y="209"/>
                  <a:pt x="157" y="0"/>
                  <a:pt x="86" y="40"/>
                </a:cubicBezTo>
                <a:close/>
              </a:path>
            </a:pathLst>
          </a:custGeom>
          <a:solidFill>
            <a:srgbClr val="3DB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
            <a:extLst>
              <a:ext uri="{FF2B5EF4-FFF2-40B4-BE49-F238E27FC236}">
                <a16:creationId xmlns:a16="http://schemas.microsoft.com/office/drawing/2014/main" id="{47837C65-25F9-4096-B07B-55DC590876DA}"/>
              </a:ext>
            </a:extLst>
          </p:cNvPr>
          <p:cNvSpPr>
            <a:spLocks/>
          </p:cNvSpPr>
          <p:nvPr/>
        </p:nvSpPr>
        <p:spPr bwMode="auto">
          <a:xfrm>
            <a:off x="3672425" y="8152713"/>
            <a:ext cx="284050" cy="655682"/>
          </a:xfrm>
          <a:custGeom>
            <a:avLst/>
            <a:gdLst>
              <a:gd name="T0" fmla="*/ 100 w 187"/>
              <a:gd name="T1" fmla="*/ 40 h 435"/>
              <a:gd name="T2" fmla="*/ 178 w 187"/>
              <a:gd name="T3" fmla="*/ 393 h 435"/>
              <a:gd name="T4" fmla="*/ 152 w 187"/>
              <a:gd name="T5" fmla="*/ 398 h 435"/>
              <a:gd name="T6" fmla="*/ 64 w 187"/>
              <a:gd name="T7" fmla="*/ 248 h 435"/>
              <a:gd name="T8" fmla="*/ 100 w 187"/>
              <a:gd name="T9" fmla="*/ 40 h 435"/>
            </a:gdLst>
            <a:ahLst/>
            <a:cxnLst>
              <a:cxn ang="0">
                <a:pos x="T0" y="T1"/>
              </a:cxn>
              <a:cxn ang="0">
                <a:pos x="T2" y="T3"/>
              </a:cxn>
              <a:cxn ang="0">
                <a:pos x="T4" y="T5"/>
              </a:cxn>
              <a:cxn ang="0">
                <a:pos x="T6" y="T7"/>
              </a:cxn>
              <a:cxn ang="0">
                <a:pos x="T8" y="T9"/>
              </a:cxn>
            </a:cxnLst>
            <a:rect l="0" t="0" r="r" b="b"/>
            <a:pathLst>
              <a:path w="187" h="435">
                <a:moveTo>
                  <a:pt x="100" y="40"/>
                </a:moveTo>
                <a:cubicBezTo>
                  <a:pt x="154" y="71"/>
                  <a:pt x="187" y="316"/>
                  <a:pt x="178" y="393"/>
                </a:cubicBezTo>
                <a:cubicBezTo>
                  <a:pt x="174" y="435"/>
                  <a:pt x="156" y="431"/>
                  <a:pt x="152" y="398"/>
                </a:cubicBezTo>
                <a:cubicBezTo>
                  <a:pt x="147" y="356"/>
                  <a:pt x="128" y="287"/>
                  <a:pt x="64" y="248"/>
                </a:cubicBezTo>
                <a:cubicBezTo>
                  <a:pt x="0" y="209"/>
                  <a:pt x="30" y="0"/>
                  <a:pt x="100" y="40"/>
                </a:cubicBezTo>
                <a:close/>
              </a:path>
            </a:pathLst>
          </a:custGeom>
          <a:solidFill>
            <a:srgbClr val="3DB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31">
            <a:extLst>
              <a:ext uri="{FF2B5EF4-FFF2-40B4-BE49-F238E27FC236}">
                <a16:creationId xmlns:a16="http://schemas.microsoft.com/office/drawing/2014/main" id="{A69D22E5-8135-4170-90F6-9622D7E9D4BF}"/>
              </a:ext>
            </a:extLst>
          </p:cNvPr>
          <p:cNvSpPr>
            <a:spLocks noChangeArrowheads="1"/>
          </p:cNvSpPr>
          <p:nvPr/>
        </p:nvSpPr>
        <p:spPr bwMode="auto">
          <a:xfrm>
            <a:off x="3519880" y="8216714"/>
            <a:ext cx="57862" cy="596906"/>
          </a:xfrm>
          <a:prstGeom prst="ellipse">
            <a:avLst/>
          </a:prstGeom>
          <a:solidFill>
            <a:srgbClr val="3DB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2">
            <a:extLst>
              <a:ext uri="{FF2B5EF4-FFF2-40B4-BE49-F238E27FC236}">
                <a16:creationId xmlns:a16="http://schemas.microsoft.com/office/drawing/2014/main" id="{903A183B-18D2-4ECA-84E8-E19CC3301216}"/>
              </a:ext>
            </a:extLst>
          </p:cNvPr>
          <p:cNvSpPr>
            <a:spLocks/>
          </p:cNvSpPr>
          <p:nvPr/>
        </p:nvSpPr>
        <p:spPr bwMode="auto">
          <a:xfrm>
            <a:off x="3414676" y="8569371"/>
            <a:ext cx="51287" cy="182860"/>
          </a:xfrm>
          <a:custGeom>
            <a:avLst/>
            <a:gdLst>
              <a:gd name="T0" fmla="*/ 34 w 34"/>
              <a:gd name="T1" fmla="*/ 4 h 121"/>
              <a:gd name="T2" fmla="*/ 17 w 34"/>
              <a:gd name="T3" fmla="*/ 121 h 121"/>
              <a:gd name="T4" fmla="*/ 0 w 34"/>
              <a:gd name="T5" fmla="*/ 0 h 121"/>
              <a:gd name="T6" fmla="*/ 34 w 34"/>
              <a:gd name="T7" fmla="*/ 4 h 121"/>
            </a:gdLst>
            <a:ahLst/>
            <a:cxnLst>
              <a:cxn ang="0">
                <a:pos x="T0" y="T1"/>
              </a:cxn>
              <a:cxn ang="0">
                <a:pos x="T2" y="T3"/>
              </a:cxn>
              <a:cxn ang="0">
                <a:pos x="T4" y="T5"/>
              </a:cxn>
              <a:cxn ang="0">
                <a:pos x="T6" y="T7"/>
              </a:cxn>
            </a:cxnLst>
            <a:rect l="0" t="0" r="r" b="b"/>
            <a:pathLst>
              <a:path w="34" h="121">
                <a:moveTo>
                  <a:pt x="34" y="4"/>
                </a:moveTo>
                <a:cubicBezTo>
                  <a:pt x="31" y="73"/>
                  <a:pt x="25" y="121"/>
                  <a:pt x="17" y="121"/>
                </a:cubicBezTo>
                <a:cubicBezTo>
                  <a:pt x="10" y="121"/>
                  <a:pt x="3" y="71"/>
                  <a:pt x="0" y="0"/>
                </a:cubicBezTo>
                <a:cubicBezTo>
                  <a:pt x="11" y="2"/>
                  <a:pt x="23" y="3"/>
                  <a:pt x="34" y="4"/>
                </a:cubicBezTo>
                <a:close/>
              </a:path>
            </a:pathLst>
          </a:custGeom>
          <a:solidFill>
            <a:srgbClr val="6A7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
            <a:extLst>
              <a:ext uri="{FF2B5EF4-FFF2-40B4-BE49-F238E27FC236}">
                <a16:creationId xmlns:a16="http://schemas.microsoft.com/office/drawing/2014/main" id="{C4C06807-EE94-499D-BC82-891CC30992A5}"/>
              </a:ext>
            </a:extLst>
          </p:cNvPr>
          <p:cNvSpPr>
            <a:spLocks/>
          </p:cNvSpPr>
          <p:nvPr/>
        </p:nvSpPr>
        <p:spPr bwMode="auto">
          <a:xfrm>
            <a:off x="3632974" y="8569371"/>
            <a:ext cx="51287" cy="182860"/>
          </a:xfrm>
          <a:custGeom>
            <a:avLst/>
            <a:gdLst>
              <a:gd name="T0" fmla="*/ 34 w 34"/>
              <a:gd name="T1" fmla="*/ 0 h 121"/>
              <a:gd name="T2" fmla="*/ 17 w 34"/>
              <a:gd name="T3" fmla="*/ 121 h 121"/>
              <a:gd name="T4" fmla="*/ 0 w 34"/>
              <a:gd name="T5" fmla="*/ 4 h 121"/>
              <a:gd name="T6" fmla="*/ 34 w 34"/>
              <a:gd name="T7" fmla="*/ 0 h 121"/>
            </a:gdLst>
            <a:ahLst/>
            <a:cxnLst>
              <a:cxn ang="0">
                <a:pos x="T0" y="T1"/>
              </a:cxn>
              <a:cxn ang="0">
                <a:pos x="T2" y="T3"/>
              </a:cxn>
              <a:cxn ang="0">
                <a:pos x="T4" y="T5"/>
              </a:cxn>
              <a:cxn ang="0">
                <a:pos x="T6" y="T7"/>
              </a:cxn>
            </a:cxnLst>
            <a:rect l="0" t="0" r="r" b="b"/>
            <a:pathLst>
              <a:path w="34" h="121">
                <a:moveTo>
                  <a:pt x="34" y="0"/>
                </a:moveTo>
                <a:cubicBezTo>
                  <a:pt x="32" y="71"/>
                  <a:pt x="25" y="121"/>
                  <a:pt x="17" y="121"/>
                </a:cubicBezTo>
                <a:cubicBezTo>
                  <a:pt x="10" y="121"/>
                  <a:pt x="3" y="73"/>
                  <a:pt x="0" y="4"/>
                </a:cubicBezTo>
                <a:cubicBezTo>
                  <a:pt x="12" y="3"/>
                  <a:pt x="23" y="1"/>
                  <a:pt x="34" y="0"/>
                </a:cubicBezTo>
                <a:close/>
              </a:path>
            </a:pathLst>
          </a:custGeom>
          <a:solidFill>
            <a:srgbClr val="6A7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34">
            <a:extLst>
              <a:ext uri="{FF2B5EF4-FFF2-40B4-BE49-F238E27FC236}">
                <a16:creationId xmlns:a16="http://schemas.microsoft.com/office/drawing/2014/main" id="{FACFB24C-1441-479F-B0E5-6581C989CEED}"/>
              </a:ext>
            </a:extLst>
          </p:cNvPr>
          <p:cNvSpPr>
            <a:spLocks/>
          </p:cNvSpPr>
          <p:nvPr/>
        </p:nvSpPr>
        <p:spPr bwMode="auto">
          <a:xfrm>
            <a:off x="3434402" y="7588461"/>
            <a:ext cx="239338" cy="270371"/>
          </a:xfrm>
          <a:custGeom>
            <a:avLst/>
            <a:gdLst>
              <a:gd name="T0" fmla="*/ 158 w 158"/>
              <a:gd name="T1" fmla="*/ 23 h 179"/>
              <a:gd name="T2" fmla="*/ 27 w 158"/>
              <a:gd name="T3" fmla="*/ 179 h 179"/>
              <a:gd name="T4" fmla="*/ 0 w 158"/>
              <a:gd name="T5" fmla="*/ 158 h 179"/>
              <a:gd name="T6" fmla="*/ 133 w 158"/>
              <a:gd name="T7" fmla="*/ 0 h 179"/>
              <a:gd name="T8" fmla="*/ 158 w 158"/>
              <a:gd name="T9" fmla="*/ 23 h 179"/>
            </a:gdLst>
            <a:ahLst/>
            <a:cxnLst>
              <a:cxn ang="0">
                <a:pos x="T0" y="T1"/>
              </a:cxn>
              <a:cxn ang="0">
                <a:pos x="T2" y="T3"/>
              </a:cxn>
              <a:cxn ang="0">
                <a:pos x="T4" y="T5"/>
              </a:cxn>
              <a:cxn ang="0">
                <a:pos x="T6" y="T7"/>
              </a:cxn>
              <a:cxn ang="0">
                <a:pos x="T8" y="T9"/>
              </a:cxn>
            </a:cxnLst>
            <a:rect l="0" t="0" r="r" b="b"/>
            <a:pathLst>
              <a:path w="158" h="179">
                <a:moveTo>
                  <a:pt x="158" y="23"/>
                </a:moveTo>
                <a:cubicBezTo>
                  <a:pt x="27" y="179"/>
                  <a:pt x="27" y="179"/>
                  <a:pt x="27" y="179"/>
                </a:cubicBezTo>
                <a:cubicBezTo>
                  <a:pt x="17" y="173"/>
                  <a:pt x="8" y="166"/>
                  <a:pt x="0" y="158"/>
                </a:cubicBezTo>
                <a:cubicBezTo>
                  <a:pt x="133" y="0"/>
                  <a:pt x="133" y="0"/>
                  <a:pt x="133" y="0"/>
                </a:cubicBezTo>
                <a:cubicBezTo>
                  <a:pt x="142" y="6"/>
                  <a:pt x="151" y="14"/>
                  <a:pt x="158" y="23"/>
                </a:cubicBezTo>
                <a:close/>
              </a:path>
            </a:pathLst>
          </a:custGeom>
          <a:solidFill>
            <a:srgbClr val="5B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5">
            <a:extLst>
              <a:ext uri="{FF2B5EF4-FFF2-40B4-BE49-F238E27FC236}">
                <a16:creationId xmlns:a16="http://schemas.microsoft.com/office/drawing/2014/main" id="{E0FA279B-0902-4045-B959-FABC0970E279}"/>
              </a:ext>
            </a:extLst>
          </p:cNvPr>
          <p:cNvSpPr>
            <a:spLocks/>
          </p:cNvSpPr>
          <p:nvPr/>
        </p:nvSpPr>
        <p:spPr bwMode="auto">
          <a:xfrm>
            <a:off x="3498839" y="7645931"/>
            <a:ext cx="201202" cy="228575"/>
          </a:xfrm>
          <a:custGeom>
            <a:avLst/>
            <a:gdLst>
              <a:gd name="T0" fmla="*/ 132 w 132"/>
              <a:gd name="T1" fmla="*/ 18 h 152"/>
              <a:gd name="T2" fmla="*/ 20 w 132"/>
              <a:gd name="T3" fmla="*/ 152 h 152"/>
              <a:gd name="T4" fmla="*/ 0 w 132"/>
              <a:gd name="T5" fmla="*/ 148 h 152"/>
              <a:gd name="T6" fmla="*/ 125 w 132"/>
              <a:gd name="T7" fmla="*/ 0 h 152"/>
              <a:gd name="T8" fmla="*/ 132 w 132"/>
              <a:gd name="T9" fmla="*/ 18 h 152"/>
            </a:gdLst>
            <a:ahLst/>
            <a:cxnLst>
              <a:cxn ang="0">
                <a:pos x="T0" y="T1"/>
              </a:cxn>
              <a:cxn ang="0">
                <a:pos x="T2" y="T3"/>
              </a:cxn>
              <a:cxn ang="0">
                <a:pos x="T4" y="T5"/>
              </a:cxn>
              <a:cxn ang="0">
                <a:pos x="T6" y="T7"/>
              </a:cxn>
              <a:cxn ang="0">
                <a:pos x="T8" y="T9"/>
              </a:cxn>
            </a:cxnLst>
            <a:rect l="0" t="0" r="r" b="b"/>
            <a:pathLst>
              <a:path w="132" h="152">
                <a:moveTo>
                  <a:pt x="132" y="18"/>
                </a:moveTo>
                <a:cubicBezTo>
                  <a:pt x="20" y="152"/>
                  <a:pt x="20" y="152"/>
                  <a:pt x="20" y="152"/>
                </a:cubicBezTo>
                <a:cubicBezTo>
                  <a:pt x="13" y="152"/>
                  <a:pt x="6" y="150"/>
                  <a:pt x="0" y="148"/>
                </a:cubicBezTo>
                <a:cubicBezTo>
                  <a:pt x="125" y="0"/>
                  <a:pt x="125" y="0"/>
                  <a:pt x="125" y="0"/>
                </a:cubicBezTo>
                <a:cubicBezTo>
                  <a:pt x="128" y="6"/>
                  <a:pt x="130" y="12"/>
                  <a:pt x="132" y="18"/>
                </a:cubicBezTo>
                <a:close/>
              </a:path>
            </a:pathLst>
          </a:custGeom>
          <a:solidFill>
            <a:srgbClr val="5B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36">
            <a:extLst>
              <a:ext uri="{FF2B5EF4-FFF2-40B4-BE49-F238E27FC236}">
                <a16:creationId xmlns:a16="http://schemas.microsoft.com/office/drawing/2014/main" id="{1B12193C-6551-4C71-A21A-6FD976FBD055}"/>
              </a:ext>
            </a:extLst>
          </p:cNvPr>
          <p:cNvSpPr>
            <a:spLocks/>
          </p:cNvSpPr>
          <p:nvPr/>
        </p:nvSpPr>
        <p:spPr bwMode="auto">
          <a:xfrm>
            <a:off x="3405471" y="7568868"/>
            <a:ext cx="210407" cy="241636"/>
          </a:xfrm>
          <a:custGeom>
            <a:avLst/>
            <a:gdLst>
              <a:gd name="T0" fmla="*/ 139 w 139"/>
              <a:gd name="T1" fmla="*/ 6 h 160"/>
              <a:gd name="T2" fmla="*/ 10 w 139"/>
              <a:gd name="T3" fmla="*/ 160 h 160"/>
              <a:gd name="T4" fmla="*/ 0 w 139"/>
              <a:gd name="T5" fmla="*/ 143 h 160"/>
              <a:gd name="T6" fmla="*/ 121 w 139"/>
              <a:gd name="T7" fmla="*/ 0 h 160"/>
              <a:gd name="T8" fmla="*/ 139 w 139"/>
              <a:gd name="T9" fmla="*/ 6 h 160"/>
            </a:gdLst>
            <a:ahLst/>
            <a:cxnLst>
              <a:cxn ang="0">
                <a:pos x="T0" y="T1"/>
              </a:cxn>
              <a:cxn ang="0">
                <a:pos x="T2" y="T3"/>
              </a:cxn>
              <a:cxn ang="0">
                <a:pos x="T4" y="T5"/>
              </a:cxn>
              <a:cxn ang="0">
                <a:pos x="T6" y="T7"/>
              </a:cxn>
              <a:cxn ang="0">
                <a:pos x="T8" y="T9"/>
              </a:cxn>
            </a:cxnLst>
            <a:rect l="0" t="0" r="r" b="b"/>
            <a:pathLst>
              <a:path w="139" h="160">
                <a:moveTo>
                  <a:pt x="139" y="6"/>
                </a:moveTo>
                <a:cubicBezTo>
                  <a:pt x="10" y="160"/>
                  <a:pt x="10" y="160"/>
                  <a:pt x="10" y="160"/>
                </a:cubicBezTo>
                <a:cubicBezTo>
                  <a:pt x="6" y="154"/>
                  <a:pt x="3" y="149"/>
                  <a:pt x="0" y="143"/>
                </a:cubicBezTo>
                <a:cubicBezTo>
                  <a:pt x="121" y="0"/>
                  <a:pt x="121" y="0"/>
                  <a:pt x="121" y="0"/>
                </a:cubicBezTo>
                <a:cubicBezTo>
                  <a:pt x="127" y="1"/>
                  <a:pt x="133" y="3"/>
                  <a:pt x="139" y="6"/>
                </a:cubicBezTo>
                <a:close/>
              </a:path>
            </a:pathLst>
          </a:custGeom>
          <a:solidFill>
            <a:srgbClr val="5B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等腰三角形 8">
            <a:extLst>
              <a:ext uri="{FF2B5EF4-FFF2-40B4-BE49-F238E27FC236}">
                <a16:creationId xmlns:a16="http://schemas.microsoft.com/office/drawing/2014/main" id="{90F4A725-F843-4BDB-A4CD-9E1E66C20072}"/>
              </a:ext>
            </a:extLst>
          </p:cNvPr>
          <p:cNvSpPr/>
          <p:nvPr/>
        </p:nvSpPr>
        <p:spPr>
          <a:xfrm rot="10800000">
            <a:off x="7362447" y="10002935"/>
            <a:ext cx="719374" cy="239316"/>
          </a:xfrm>
          <a:custGeom>
            <a:avLst/>
            <a:gdLst>
              <a:gd name="connsiteX0" fmla="*/ 0 w 792088"/>
              <a:gd name="connsiteY0" fmla="*/ 648072 h 648072"/>
              <a:gd name="connsiteX1" fmla="*/ 396044 w 792088"/>
              <a:gd name="connsiteY1" fmla="*/ 0 h 648072"/>
              <a:gd name="connsiteX2" fmla="*/ 792088 w 792088"/>
              <a:gd name="connsiteY2" fmla="*/ 648072 h 648072"/>
              <a:gd name="connsiteX3" fmla="*/ 0 w 792088"/>
              <a:gd name="connsiteY3" fmla="*/ 648072 h 648072"/>
              <a:gd name="connsiteX0" fmla="*/ 0 w 792088"/>
              <a:gd name="connsiteY0" fmla="*/ 514722 h 514722"/>
              <a:gd name="connsiteX1" fmla="*/ 381756 w 792088"/>
              <a:gd name="connsiteY1" fmla="*/ 0 h 514722"/>
              <a:gd name="connsiteX2" fmla="*/ 792088 w 792088"/>
              <a:gd name="connsiteY2" fmla="*/ 514722 h 514722"/>
              <a:gd name="connsiteX3" fmla="*/ 0 w 792088"/>
              <a:gd name="connsiteY3" fmla="*/ 514722 h 514722"/>
              <a:gd name="connsiteX0" fmla="*/ 0 w 792088"/>
              <a:gd name="connsiteY0" fmla="*/ 576635 h 576635"/>
              <a:gd name="connsiteX1" fmla="*/ 376994 w 792088"/>
              <a:gd name="connsiteY1" fmla="*/ 0 h 576635"/>
              <a:gd name="connsiteX2" fmla="*/ 792088 w 792088"/>
              <a:gd name="connsiteY2" fmla="*/ 576635 h 576635"/>
              <a:gd name="connsiteX3" fmla="*/ 0 w 792088"/>
              <a:gd name="connsiteY3" fmla="*/ 576635 h 576635"/>
              <a:gd name="connsiteX0" fmla="*/ 0 w 763513"/>
              <a:gd name="connsiteY0" fmla="*/ 576635 h 576635"/>
              <a:gd name="connsiteX1" fmla="*/ 376994 w 763513"/>
              <a:gd name="connsiteY1" fmla="*/ 0 h 576635"/>
              <a:gd name="connsiteX2" fmla="*/ 763513 w 763513"/>
              <a:gd name="connsiteY2" fmla="*/ 457572 h 576635"/>
              <a:gd name="connsiteX3" fmla="*/ 0 w 763513"/>
              <a:gd name="connsiteY3" fmla="*/ 576635 h 576635"/>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1020687"/>
              <a:gd name="connsiteY0" fmla="*/ 526629 h 526629"/>
              <a:gd name="connsiteX1" fmla="*/ 634168 w 1020687"/>
              <a:gd name="connsiteY1" fmla="*/ 0 h 526629"/>
              <a:gd name="connsiteX2" fmla="*/ 1020687 w 1020687"/>
              <a:gd name="connsiteY2" fmla="*/ 457572 h 526629"/>
              <a:gd name="connsiteX3" fmla="*/ 0 w 1020687"/>
              <a:gd name="connsiteY3" fmla="*/ 526629 h 526629"/>
              <a:gd name="connsiteX0" fmla="*/ 0 w 1332631"/>
              <a:gd name="connsiteY0" fmla="*/ 526629 h 526629"/>
              <a:gd name="connsiteX1" fmla="*/ 634168 w 1332631"/>
              <a:gd name="connsiteY1" fmla="*/ 0 h 526629"/>
              <a:gd name="connsiteX2" fmla="*/ 1332631 w 1332631"/>
              <a:gd name="connsiteY2" fmla="*/ 509960 h 526629"/>
              <a:gd name="connsiteX3" fmla="*/ 0 w 1332631"/>
              <a:gd name="connsiteY3" fmla="*/ 526629 h 526629"/>
              <a:gd name="connsiteX0" fmla="*/ 0 w 1361206"/>
              <a:gd name="connsiteY0" fmla="*/ 555204 h 555204"/>
              <a:gd name="connsiteX1" fmla="*/ 662743 w 1361206"/>
              <a:gd name="connsiteY1" fmla="*/ 0 h 555204"/>
              <a:gd name="connsiteX2" fmla="*/ 1361206 w 1361206"/>
              <a:gd name="connsiteY2" fmla="*/ 509960 h 555204"/>
              <a:gd name="connsiteX3" fmla="*/ 0 w 1361206"/>
              <a:gd name="connsiteY3" fmla="*/ 555204 h 555204"/>
              <a:gd name="connsiteX0" fmla="*/ 0 w 1361206"/>
              <a:gd name="connsiteY0" fmla="*/ 552823 h 552823"/>
              <a:gd name="connsiteX1" fmla="*/ 638931 w 1361206"/>
              <a:gd name="connsiteY1" fmla="*/ 0 h 552823"/>
              <a:gd name="connsiteX2" fmla="*/ 1361206 w 1361206"/>
              <a:gd name="connsiteY2" fmla="*/ 507579 h 552823"/>
              <a:gd name="connsiteX3" fmla="*/ 0 w 1361206"/>
              <a:gd name="connsiteY3" fmla="*/ 552823 h 552823"/>
              <a:gd name="connsiteX0" fmla="*/ 0 w 1365969"/>
              <a:gd name="connsiteY0" fmla="*/ 495673 h 507579"/>
              <a:gd name="connsiteX1" fmla="*/ 643694 w 1365969"/>
              <a:gd name="connsiteY1" fmla="*/ 0 h 507579"/>
              <a:gd name="connsiteX2" fmla="*/ 1365969 w 1365969"/>
              <a:gd name="connsiteY2" fmla="*/ 507579 h 507579"/>
              <a:gd name="connsiteX3" fmla="*/ 0 w 1365969"/>
              <a:gd name="connsiteY3" fmla="*/ 495673 h 507579"/>
              <a:gd name="connsiteX0" fmla="*/ 0 w 1346919"/>
              <a:gd name="connsiteY0" fmla="*/ 495673 h 507579"/>
              <a:gd name="connsiteX1" fmla="*/ 643694 w 1346919"/>
              <a:gd name="connsiteY1" fmla="*/ 0 h 507579"/>
              <a:gd name="connsiteX2" fmla="*/ 1346919 w 1346919"/>
              <a:gd name="connsiteY2" fmla="*/ 507579 h 507579"/>
              <a:gd name="connsiteX3" fmla="*/ 0 w 1346919"/>
              <a:gd name="connsiteY3" fmla="*/ 495673 h 507579"/>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501700"/>
              <a:gd name="connsiteY0" fmla="*/ 495673 h 535677"/>
              <a:gd name="connsiteX1" fmla="*/ 643694 w 1501700"/>
              <a:gd name="connsiteY1" fmla="*/ 0 h 535677"/>
              <a:gd name="connsiteX2" fmla="*/ 1501700 w 1501700"/>
              <a:gd name="connsiteY2" fmla="*/ 535677 h 535677"/>
              <a:gd name="connsiteX3" fmla="*/ 0 w 1501700"/>
              <a:gd name="connsiteY3" fmla="*/ 495673 h 535677"/>
              <a:gd name="connsiteX0" fmla="*/ 161533 w 1663233"/>
              <a:gd name="connsiteY0" fmla="*/ 495673 h 535677"/>
              <a:gd name="connsiteX1" fmla="*/ 805227 w 1663233"/>
              <a:gd name="connsiteY1" fmla="*/ 0 h 535677"/>
              <a:gd name="connsiteX2" fmla="*/ 1663233 w 1663233"/>
              <a:gd name="connsiteY2" fmla="*/ 535677 h 535677"/>
              <a:gd name="connsiteX3" fmla="*/ 0 w 1663233"/>
              <a:gd name="connsiteY3" fmla="*/ 507496 h 535677"/>
              <a:gd name="connsiteX4" fmla="*/ 161533 w 1663233"/>
              <a:gd name="connsiteY4" fmla="*/ 495673 h 535677"/>
              <a:gd name="connsiteX0" fmla="*/ 0 w 1663233"/>
              <a:gd name="connsiteY0" fmla="*/ 507496 h 535677"/>
              <a:gd name="connsiteX1" fmla="*/ 805227 w 1663233"/>
              <a:gd name="connsiteY1" fmla="*/ 0 h 535677"/>
              <a:gd name="connsiteX2" fmla="*/ 1663233 w 1663233"/>
              <a:gd name="connsiteY2" fmla="*/ 535677 h 535677"/>
              <a:gd name="connsiteX3" fmla="*/ 0 w 1663233"/>
              <a:gd name="connsiteY3" fmla="*/ 507496 h 535677"/>
              <a:gd name="connsiteX0" fmla="*/ 0 w 1663233"/>
              <a:gd name="connsiteY0" fmla="*/ 507496 h 535677"/>
              <a:gd name="connsiteX1" fmla="*/ 805227 w 1663233"/>
              <a:gd name="connsiteY1" fmla="*/ 0 h 535677"/>
              <a:gd name="connsiteX2" fmla="*/ 1663233 w 1663233"/>
              <a:gd name="connsiteY2" fmla="*/ 535677 h 535677"/>
              <a:gd name="connsiteX3" fmla="*/ 0 w 1663233"/>
              <a:gd name="connsiteY3" fmla="*/ 507496 h 535677"/>
              <a:gd name="connsiteX0" fmla="*/ 0 w 1663233"/>
              <a:gd name="connsiteY0" fmla="*/ 507496 h 535677"/>
              <a:gd name="connsiteX1" fmla="*/ 805227 w 1663233"/>
              <a:gd name="connsiteY1" fmla="*/ 0 h 535677"/>
              <a:gd name="connsiteX2" fmla="*/ 1663233 w 1663233"/>
              <a:gd name="connsiteY2" fmla="*/ 535677 h 535677"/>
              <a:gd name="connsiteX3" fmla="*/ 0 w 1663233"/>
              <a:gd name="connsiteY3" fmla="*/ 507496 h 535677"/>
              <a:gd name="connsiteX0" fmla="*/ 0 w 1667996"/>
              <a:gd name="connsiteY0" fmla="*/ 536071 h 536071"/>
              <a:gd name="connsiteX1" fmla="*/ 809990 w 1667996"/>
              <a:gd name="connsiteY1" fmla="*/ 0 h 536071"/>
              <a:gd name="connsiteX2" fmla="*/ 1667996 w 1667996"/>
              <a:gd name="connsiteY2" fmla="*/ 535677 h 536071"/>
              <a:gd name="connsiteX3" fmla="*/ 0 w 1667996"/>
              <a:gd name="connsiteY3" fmla="*/ 536071 h 536071"/>
              <a:gd name="connsiteX0" fmla="*/ 0 w 1667996"/>
              <a:gd name="connsiteY0" fmla="*/ 536071 h 536071"/>
              <a:gd name="connsiteX1" fmla="*/ 809990 w 1667996"/>
              <a:gd name="connsiteY1" fmla="*/ 0 h 536071"/>
              <a:gd name="connsiteX2" fmla="*/ 1667996 w 1667996"/>
              <a:gd name="connsiteY2" fmla="*/ 535677 h 536071"/>
              <a:gd name="connsiteX3" fmla="*/ 0 w 1667996"/>
              <a:gd name="connsiteY3" fmla="*/ 536071 h 536071"/>
              <a:gd name="connsiteX0" fmla="*/ 0 w 1667996"/>
              <a:gd name="connsiteY0" fmla="*/ 536071 h 536071"/>
              <a:gd name="connsiteX1" fmla="*/ 809990 w 1667996"/>
              <a:gd name="connsiteY1" fmla="*/ 0 h 536071"/>
              <a:gd name="connsiteX2" fmla="*/ 1667996 w 1667996"/>
              <a:gd name="connsiteY2" fmla="*/ 535677 h 536071"/>
              <a:gd name="connsiteX3" fmla="*/ 0 w 1667996"/>
              <a:gd name="connsiteY3" fmla="*/ 536071 h 536071"/>
              <a:gd name="connsiteX0" fmla="*/ 0 w 1734671"/>
              <a:gd name="connsiteY0" fmla="*/ 536071 h 536071"/>
              <a:gd name="connsiteX1" fmla="*/ 876665 w 1734671"/>
              <a:gd name="connsiteY1" fmla="*/ 0 h 536071"/>
              <a:gd name="connsiteX2" fmla="*/ 1734671 w 1734671"/>
              <a:gd name="connsiteY2" fmla="*/ 535677 h 536071"/>
              <a:gd name="connsiteX3" fmla="*/ 0 w 1734671"/>
              <a:gd name="connsiteY3" fmla="*/ 536071 h 536071"/>
              <a:gd name="connsiteX0" fmla="*/ 0 w 1782296"/>
              <a:gd name="connsiteY0" fmla="*/ 536071 h 536071"/>
              <a:gd name="connsiteX1" fmla="*/ 876665 w 1782296"/>
              <a:gd name="connsiteY1" fmla="*/ 0 h 536071"/>
              <a:gd name="connsiteX2" fmla="*/ 1782296 w 1782296"/>
              <a:gd name="connsiteY2" fmla="*/ 535677 h 536071"/>
              <a:gd name="connsiteX3" fmla="*/ 0 w 1782296"/>
              <a:gd name="connsiteY3" fmla="*/ 536071 h 536071"/>
              <a:gd name="connsiteX0" fmla="*/ 25741 w 1808037"/>
              <a:gd name="connsiteY0" fmla="*/ 551233 h 551233"/>
              <a:gd name="connsiteX1" fmla="*/ 761390 w 1808037"/>
              <a:gd name="connsiteY1" fmla="*/ 182298 h 551233"/>
              <a:gd name="connsiteX2" fmla="*/ 902406 w 1808037"/>
              <a:gd name="connsiteY2" fmla="*/ 15162 h 551233"/>
              <a:gd name="connsiteX3" fmla="*/ 1808037 w 1808037"/>
              <a:gd name="connsiteY3" fmla="*/ 550839 h 551233"/>
              <a:gd name="connsiteX4" fmla="*/ 25741 w 1808037"/>
              <a:gd name="connsiteY4" fmla="*/ 551233 h 551233"/>
              <a:gd name="connsiteX0" fmla="*/ 25925 w 1808221"/>
              <a:gd name="connsiteY0" fmla="*/ 579345 h 579345"/>
              <a:gd name="connsiteX1" fmla="*/ 755224 w 1808221"/>
              <a:gd name="connsiteY1" fmla="*/ 70710 h 579345"/>
              <a:gd name="connsiteX2" fmla="*/ 902590 w 1808221"/>
              <a:gd name="connsiteY2" fmla="*/ 43274 h 579345"/>
              <a:gd name="connsiteX3" fmla="*/ 1808221 w 1808221"/>
              <a:gd name="connsiteY3" fmla="*/ 578951 h 579345"/>
              <a:gd name="connsiteX4" fmla="*/ 25925 w 1808221"/>
              <a:gd name="connsiteY4" fmla="*/ 579345 h 579345"/>
              <a:gd name="connsiteX0" fmla="*/ 25925 w 1808221"/>
              <a:gd name="connsiteY0" fmla="*/ 579345 h 579345"/>
              <a:gd name="connsiteX1" fmla="*/ 755224 w 1808221"/>
              <a:gd name="connsiteY1" fmla="*/ 70710 h 579345"/>
              <a:gd name="connsiteX2" fmla="*/ 947040 w 1808221"/>
              <a:gd name="connsiteY2" fmla="*/ 43274 h 579345"/>
              <a:gd name="connsiteX3" fmla="*/ 1808221 w 1808221"/>
              <a:gd name="connsiteY3" fmla="*/ 578951 h 579345"/>
              <a:gd name="connsiteX4" fmla="*/ 25925 w 1808221"/>
              <a:gd name="connsiteY4" fmla="*/ 579345 h 579345"/>
              <a:gd name="connsiteX0" fmla="*/ 25204 w 1807500"/>
              <a:gd name="connsiteY0" fmla="*/ 595577 h 595577"/>
              <a:gd name="connsiteX1" fmla="*/ 779903 w 1807500"/>
              <a:gd name="connsiteY1" fmla="*/ 55192 h 595577"/>
              <a:gd name="connsiteX2" fmla="*/ 946319 w 1807500"/>
              <a:gd name="connsiteY2" fmla="*/ 59506 h 595577"/>
              <a:gd name="connsiteX3" fmla="*/ 1807500 w 1807500"/>
              <a:gd name="connsiteY3" fmla="*/ 595183 h 595577"/>
              <a:gd name="connsiteX4" fmla="*/ 25204 w 1807500"/>
              <a:gd name="connsiteY4" fmla="*/ 595577 h 595577"/>
              <a:gd name="connsiteX0" fmla="*/ 23174 w 1805470"/>
              <a:gd name="connsiteY0" fmla="*/ 595577 h 595577"/>
              <a:gd name="connsiteX1" fmla="*/ 777873 w 1805470"/>
              <a:gd name="connsiteY1" fmla="*/ 55192 h 595577"/>
              <a:gd name="connsiteX2" fmla="*/ 944289 w 1805470"/>
              <a:gd name="connsiteY2" fmla="*/ 59506 h 595577"/>
              <a:gd name="connsiteX3" fmla="*/ 1805470 w 1805470"/>
              <a:gd name="connsiteY3" fmla="*/ 595183 h 595577"/>
              <a:gd name="connsiteX4" fmla="*/ 23174 w 1805470"/>
              <a:gd name="connsiteY4" fmla="*/ 595577 h 595577"/>
              <a:gd name="connsiteX0" fmla="*/ 0 w 1782296"/>
              <a:gd name="connsiteY0" fmla="*/ 595577 h 595577"/>
              <a:gd name="connsiteX1" fmla="*/ 754699 w 1782296"/>
              <a:gd name="connsiteY1" fmla="*/ 55192 h 595577"/>
              <a:gd name="connsiteX2" fmla="*/ 921115 w 1782296"/>
              <a:gd name="connsiteY2" fmla="*/ 59506 h 595577"/>
              <a:gd name="connsiteX3" fmla="*/ 1782296 w 1782296"/>
              <a:gd name="connsiteY3" fmla="*/ 595183 h 595577"/>
              <a:gd name="connsiteX4" fmla="*/ 0 w 1782296"/>
              <a:gd name="connsiteY4" fmla="*/ 595577 h 595577"/>
              <a:gd name="connsiteX0" fmla="*/ 57323 w 1839619"/>
              <a:gd name="connsiteY0" fmla="*/ 595577 h 595577"/>
              <a:gd name="connsiteX1" fmla="*/ 488172 w 1839619"/>
              <a:gd name="connsiteY1" fmla="*/ 404442 h 595577"/>
              <a:gd name="connsiteX2" fmla="*/ 812022 w 1839619"/>
              <a:gd name="connsiteY2" fmla="*/ 55192 h 595577"/>
              <a:gd name="connsiteX3" fmla="*/ 978438 w 1839619"/>
              <a:gd name="connsiteY3" fmla="*/ 59506 h 595577"/>
              <a:gd name="connsiteX4" fmla="*/ 1839619 w 1839619"/>
              <a:gd name="connsiteY4" fmla="*/ 595183 h 595577"/>
              <a:gd name="connsiteX5" fmla="*/ 57323 w 1839619"/>
              <a:gd name="connsiteY5" fmla="*/ 595577 h 595577"/>
              <a:gd name="connsiteX0" fmla="*/ 24635 w 1806931"/>
              <a:gd name="connsiteY0" fmla="*/ 595577 h 595577"/>
              <a:gd name="connsiteX1" fmla="*/ 779334 w 1806931"/>
              <a:gd name="connsiteY1" fmla="*/ 55192 h 595577"/>
              <a:gd name="connsiteX2" fmla="*/ 945750 w 1806931"/>
              <a:gd name="connsiteY2" fmla="*/ 59506 h 595577"/>
              <a:gd name="connsiteX3" fmla="*/ 1806931 w 1806931"/>
              <a:gd name="connsiteY3" fmla="*/ 595183 h 595577"/>
              <a:gd name="connsiteX4" fmla="*/ 24635 w 1806931"/>
              <a:gd name="connsiteY4" fmla="*/ 595577 h 595577"/>
              <a:gd name="connsiteX0" fmla="*/ 0 w 1782296"/>
              <a:gd name="connsiteY0" fmla="*/ 595577 h 595577"/>
              <a:gd name="connsiteX1" fmla="*/ 754699 w 1782296"/>
              <a:gd name="connsiteY1" fmla="*/ 55192 h 595577"/>
              <a:gd name="connsiteX2" fmla="*/ 921115 w 1782296"/>
              <a:gd name="connsiteY2" fmla="*/ 59506 h 595577"/>
              <a:gd name="connsiteX3" fmla="*/ 1782296 w 1782296"/>
              <a:gd name="connsiteY3" fmla="*/ 595183 h 595577"/>
              <a:gd name="connsiteX4" fmla="*/ 0 w 1782296"/>
              <a:gd name="connsiteY4" fmla="*/ 595577 h 595577"/>
              <a:gd name="connsiteX0" fmla="*/ 0 w 1782296"/>
              <a:gd name="connsiteY0" fmla="*/ 616387 h 616387"/>
              <a:gd name="connsiteX1" fmla="*/ 754699 w 1782296"/>
              <a:gd name="connsiteY1" fmla="*/ 76002 h 616387"/>
              <a:gd name="connsiteX2" fmla="*/ 921115 w 1782296"/>
              <a:gd name="connsiteY2" fmla="*/ 80316 h 616387"/>
              <a:gd name="connsiteX3" fmla="*/ 1782296 w 1782296"/>
              <a:gd name="connsiteY3" fmla="*/ 615993 h 616387"/>
              <a:gd name="connsiteX4" fmla="*/ 0 w 1782296"/>
              <a:gd name="connsiteY4" fmla="*/ 616387 h 616387"/>
              <a:gd name="connsiteX0" fmla="*/ 0 w 1782296"/>
              <a:gd name="connsiteY0" fmla="*/ 616387 h 616387"/>
              <a:gd name="connsiteX1" fmla="*/ 754699 w 1782296"/>
              <a:gd name="connsiteY1" fmla="*/ 76002 h 616387"/>
              <a:gd name="connsiteX2" fmla="*/ 921115 w 1782296"/>
              <a:gd name="connsiteY2" fmla="*/ 80316 h 616387"/>
              <a:gd name="connsiteX3" fmla="*/ 1782296 w 1782296"/>
              <a:gd name="connsiteY3" fmla="*/ 615993 h 616387"/>
              <a:gd name="connsiteX4" fmla="*/ 0 w 1782296"/>
              <a:gd name="connsiteY4" fmla="*/ 616387 h 616387"/>
              <a:gd name="connsiteX0" fmla="*/ 0 w 1782296"/>
              <a:gd name="connsiteY0" fmla="*/ 609816 h 609816"/>
              <a:gd name="connsiteX1" fmla="*/ 754699 w 1782296"/>
              <a:gd name="connsiteY1" fmla="*/ 69431 h 609816"/>
              <a:gd name="connsiteX2" fmla="*/ 921115 w 1782296"/>
              <a:gd name="connsiteY2" fmla="*/ 73745 h 609816"/>
              <a:gd name="connsiteX3" fmla="*/ 1782296 w 1782296"/>
              <a:gd name="connsiteY3" fmla="*/ 609422 h 609816"/>
              <a:gd name="connsiteX4" fmla="*/ 0 w 1782296"/>
              <a:gd name="connsiteY4" fmla="*/ 609816 h 609816"/>
              <a:gd name="connsiteX0" fmla="*/ 0 w 1782296"/>
              <a:gd name="connsiteY0" fmla="*/ 606910 h 606910"/>
              <a:gd name="connsiteX1" fmla="*/ 754699 w 1782296"/>
              <a:gd name="connsiteY1" fmla="*/ 66525 h 606910"/>
              <a:gd name="connsiteX2" fmla="*/ 921115 w 1782296"/>
              <a:gd name="connsiteY2" fmla="*/ 70839 h 606910"/>
              <a:gd name="connsiteX3" fmla="*/ 1782296 w 1782296"/>
              <a:gd name="connsiteY3" fmla="*/ 606516 h 606910"/>
              <a:gd name="connsiteX4" fmla="*/ 0 w 1782296"/>
              <a:gd name="connsiteY4" fmla="*/ 606910 h 606910"/>
              <a:gd name="connsiteX0" fmla="*/ 0 w 1782296"/>
              <a:gd name="connsiteY0" fmla="*/ 611767 h 611767"/>
              <a:gd name="connsiteX1" fmla="*/ 754699 w 1782296"/>
              <a:gd name="connsiteY1" fmla="*/ 71382 h 611767"/>
              <a:gd name="connsiteX2" fmla="*/ 921115 w 1782296"/>
              <a:gd name="connsiteY2" fmla="*/ 75696 h 611767"/>
              <a:gd name="connsiteX3" fmla="*/ 1782296 w 1782296"/>
              <a:gd name="connsiteY3" fmla="*/ 611373 h 611767"/>
              <a:gd name="connsiteX4" fmla="*/ 0 w 1782296"/>
              <a:gd name="connsiteY4" fmla="*/ 611767 h 611767"/>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09808 h 609808"/>
              <a:gd name="connsiteX1" fmla="*/ 752318 w 1782296"/>
              <a:gd name="connsiteY1" fmla="*/ 83711 h 609808"/>
              <a:gd name="connsiteX2" fmla="*/ 921115 w 1782296"/>
              <a:gd name="connsiteY2" fmla="*/ 73737 h 609808"/>
              <a:gd name="connsiteX3" fmla="*/ 1782296 w 1782296"/>
              <a:gd name="connsiteY3" fmla="*/ 609414 h 609808"/>
              <a:gd name="connsiteX4" fmla="*/ 0 w 1782296"/>
              <a:gd name="connsiteY4" fmla="*/ 609808 h 609808"/>
              <a:gd name="connsiteX0" fmla="*/ 0 w 1782296"/>
              <a:gd name="connsiteY0" fmla="*/ 609808 h 609808"/>
              <a:gd name="connsiteX1" fmla="*/ 752318 w 1782296"/>
              <a:gd name="connsiteY1" fmla="*/ 83711 h 609808"/>
              <a:gd name="connsiteX2" fmla="*/ 949690 w 1782296"/>
              <a:gd name="connsiteY2" fmla="*/ 73737 h 609808"/>
              <a:gd name="connsiteX3" fmla="*/ 1782296 w 1782296"/>
              <a:gd name="connsiteY3" fmla="*/ 609414 h 609808"/>
              <a:gd name="connsiteX4" fmla="*/ 0 w 1782296"/>
              <a:gd name="connsiteY4" fmla="*/ 609808 h 609808"/>
              <a:gd name="connsiteX0" fmla="*/ 0 w 1782296"/>
              <a:gd name="connsiteY0" fmla="*/ 613712 h 613712"/>
              <a:gd name="connsiteX1" fmla="*/ 804705 w 1782296"/>
              <a:gd name="connsiteY1" fmla="*/ 78090 h 613712"/>
              <a:gd name="connsiteX2" fmla="*/ 949690 w 1782296"/>
              <a:gd name="connsiteY2" fmla="*/ 77641 h 613712"/>
              <a:gd name="connsiteX3" fmla="*/ 1782296 w 1782296"/>
              <a:gd name="connsiteY3" fmla="*/ 613318 h 613712"/>
              <a:gd name="connsiteX4" fmla="*/ 0 w 1782296"/>
              <a:gd name="connsiteY4" fmla="*/ 613712 h 613712"/>
              <a:gd name="connsiteX0" fmla="*/ 0 w 1782296"/>
              <a:gd name="connsiteY0" fmla="*/ 613712 h 613712"/>
              <a:gd name="connsiteX1" fmla="*/ 804705 w 1782296"/>
              <a:gd name="connsiteY1" fmla="*/ 78090 h 613712"/>
              <a:gd name="connsiteX2" fmla="*/ 973503 w 1782296"/>
              <a:gd name="connsiteY2" fmla="*/ 77641 h 613712"/>
              <a:gd name="connsiteX3" fmla="*/ 1782296 w 1782296"/>
              <a:gd name="connsiteY3" fmla="*/ 613318 h 613712"/>
              <a:gd name="connsiteX4" fmla="*/ 0 w 1782296"/>
              <a:gd name="connsiteY4" fmla="*/ 613712 h 613712"/>
              <a:gd name="connsiteX0" fmla="*/ 0 w 1782296"/>
              <a:gd name="connsiteY0" fmla="*/ 613712 h 613712"/>
              <a:gd name="connsiteX1" fmla="*/ 814230 w 1782296"/>
              <a:gd name="connsiteY1" fmla="*/ 78090 h 613712"/>
              <a:gd name="connsiteX2" fmla="*/ 973503 w 1782296"/>
              <a:gd name="connsiteY2" fmla="*/ 77641 h 613712"/>
              <a:gd name="connsiteX3" fmla="*/ 1782296 w 1782296"/>
              <a:gd name="connsiteY3" fmla="*/ 613318 h 613712"/>
              <a:gd name="connsiteX4" fmla="*/ 0 w 1782296"/>
              <a:gd name="connsiteY4" fmla="*/ 613712 h 613712"/>
              <a:gd name="connsiteX0" fmla="*/ 0 w 1782296"/>
              <a:gd name="connsiteY0" fmla="*/ 616485 h 616485"/>
              <a:gd name="connsiteX1" fmla="*/ 814230 w 1782296"/>
              <a:gd name="connsiteY1" fmla="*/ 80863 h 616485"/>
              <a:gd name="connsiteX2" fmla="*/ 954453 w 1782296"/>
              <a:gd name="connsiteY2" fmla="*/ 75651 h 616485"/>
              <a:gd name="connsiteX3" fmla="*/ 1782296 w 1782296"/>
              <a:gd name="connsiteY3" fmla="*/ 616091 h 616485"/>
              <a:gd name="connsiteX4" fmla="*/ 0 w 1782296"/>
              <a:gd name="connsiteY4" fmla="*/ 616485 h 616485"/>
              <a:gd name="connsiteX0" fmla="*/ 0 w 1782296"/>
              <a:gd name="connsiteY0" fmla="*/ 610617 h 610617"/>
              <a:gd name="connsiteX1" fmla="*/ 814230 w 1782296"/>
              <a:gd name="connsiteY1" fmla="*/ 74995 h 610617"/>
              <a:gd name="connsiteX2" fmla="*/ 954453 w 1782296"/>
              <a:gd name="connsiteY2" fmla="*/ 69783 h 610617"/>
              <a:gd name="connsiteX3" fmla="*/ 1782296 w 1782296"/>
              <a:gd name="connsiteY3" fmla="*/ 610223 h 610617"/>
              <a:gd name="connsiteX4" fmla="*/ 0 w 1782296"/>
              <a:gd name="connsiteY4" fmla="*/ 610617 h 610617"/>
              <a:gd name="connsiteX0" fmla="*/ 0 w 1782296"/>
              <a:gd name="connsiteY0" fmla="*/ 607474 h 607474"/>
              <a:gd name="connsiteX1" fmla="*/ 814230 w 1782296"/>
              <a:gd name="connsiteY1" fmla="*/ 71852 h 607474"/>
              <a:gd name="connsiteX2" fmla="*/ 954453 w 1782296"/>
              <a:gd name="connsiteY2" fmla="*/ 66640 h 607474"/>
              <a:gd name="connsiteX3" fmla="*/ 1782296 w 1782296"/>
              <a:gd name="connsiteY3" fmla="*/ 607080 h 607474"/>
              <a:gd name="connsiteX4" fmla="*/ 0 w 1782296"/>
              <a:gd name="connsiteY4" fmla="*/ 607474 h 607474"/>
              <a:gd name="connsiteX0" fmla="*/ 0 w 1782296"/>
              <a:gd name="connsiteY0" fmla="*/ 595861 h 595861"/>
              <a:gd name="connsiteX1" fmla="*/ 814230 w 1782296"/>
              <a:gd name="connsiteY1" fmla="*/ 60239 h 595861"/>
              <a:gd name="connsiteX2" fmla="*/ 954453 w 1782296"/>
              <a:gd name="connsiteY2" fmla="*/ 55027 h 595861"/>
              <a:gd name="connsiteX3" fmla="*/ 1782296 w 1782296"/>
              <a:gd name="connsiteY3" fmla="*/ 595467 h 595861"/>
              <a:gd name="connsiteX4" fmla="*/ 0 w 1782296"/>
              <a:gd name="connsiteY4" fmla="*/ 595861 h 595861"/>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768008"/>
              <a:gd name="connsiteY0" fmla="*/ 572048 h 595467"/>
              <a:gd name="connsiteX1" fmla="*/ 799942 w 1768008"/>
              <a:gd name="connsiteY1" fmla="*/ 60239 h 595467"/>
              <a:gd name="connsiteX2" fmla="*/ 940165 w 1768008"/>
              <a:gd name="connsiteY2" fmla="*/ 55027 h 595467"/>
              <a:gd name="connsiteX3" fmla="*/ 1768008 w 1768008"/>
              <a:gd name="connsiteY3" fmla="*/ 595467 h 595467"/>
              <a:gd name="connsiteX4" fmla="*/ 0 w 1768008"/>
              <a:gd name="connsiteY4" fmla="*/ 572048 h 595467"/>
              <a:gd name="connsiteX0" fmla="*/ 0 w 1768008"/>
              <a:gd name="connsiteY0" fmla="*/ 572048 h 595467"/>
              <a:gd name="connsiteX1" fmla="*/ 799942 w 1768008"/>
              <a:gd name="connsiteY1" fmla="*/ 60239 h 595467"/>
              <a:gd name="connsiteX2" fmla="*/ 940165 w 1768008"/>
              <a:gd name="connsiteY2" fmla="*/ 55027 h 595467"/>
              <a:gd name="connsiteX3" fmla="*/ 1768008 w 1768008"/>
              <a:gd name="connsiteY3" fmla="*/ 595467 h 595467"/>
              <a:gd name="connsiteX4" fmla="*/ 0 w 1768008"/>
              <a:gd name="connsiteY4" fmla="*/ 572048 h 595467"/>
              <a:gd name="connsiteX0" fmla="*/ 0 w 1768008"/>
              <a:gd name="connsiteY0" fmla="*/ 572048 h 595467"/>
              <a:gd name="connsiteX1" fmla="*/ 799942 w 1768008"/>
              <a:gd name="connsiteY1" fmla="*/ 60239 h 595467"/>
              <a:gd name="connsiteX2" fmla="*/ 940165 w 1768008"/>
              <a:gd name="connsiteY2" fmla="*/ 55027 h 595467"/>
              <a:gd name="connsiteX3" fmla="*/ 1768008 w 1768008"/>
              <a:gd name="connsiteY3" fmla="*/ 595467 h 595467"/>
              <a:gd name="connsiteX4" fmla="*/ 0 w 1768008"/>
              <a:gd name="connsiteY4" fmla="*/ 572048 h 595467"/>
              <a:gd name="connsiteX0" fmla="*/ 0 w 1768008"/>
              <a:gd name="connsiteY0" fmla="*/ 567084 h 590503"/>
              <a:gd name="connsiteX1" fmla="*/ 799942 w 1768008"/>
              <a:gd name="connsiteY1" fmla="*/ 55275 h 590503"/>
              <a:gd name="connsiteX2" fmla="*/ 954452 w 1768008"/>
              <a:gd name="connsiteY2" fmla="*/ 59588 h 590503"/>
              <a:gd name="connsiteX3" fmla="*/ 1768008 w 1768008"/>
              <a:gd name="connsiteY3" fmla="*/ 590503 h 590503"/>
              <a:gd name="connsiteX4" fmla="*/ 0 w 1768008"/>
              <a:gd name="connsiteY4" fmla="*/ 567084 h 590503"/>
              <a:gd name="connsiteX0" fmla="*/ 0 w 1768008"/>
              <a:gd name="connsiteY0" fmla="*/ 564749 h 588168"/>
              <a:gd name="connsiteX1" fmla="*/ 785654 w 1768008"/>
              <a:gd name="connsiteY1" fmla="*/ 57702 h 588168"/>
              <a:gd name="connsiteX2" fmla="*/ 954452 w 1768008"/>
              <a:gd name="connsiteY2" fmla="*/ 57253 h 588168"/>
              <a:gd name="connsiteX3" fmla="*/ 1768008 w 1768008"/>
              <a:gd name="connsiteY3" fmla="*/ 588168 h 588168"/>
              <a:gd name="connsiteX4" fmla="*/ 0 w 1768008"/>
              <a:gd name="connsiteY4" fmla="*/ 564749 h 588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008" h="588168">
                <a:moveTo>
                  <a:pt x="0" y="564749"/>
                </a:moveTo>
                <a:cubicBezTo>
                  <a:pt x="546284" y="289807"/>
                  <a:pt x="477354" y="418509"/>
                  <a:pt x="785654" y="57702"/>
                </a:cubicBezTo>
                <a:cubicBezTo>
                  <a:pt x="855565" y="-14974"/>
                  <a:pt x="891930" y="-23219"/>
                  <a:pt x="954452" y="57253"/>
                </a:cubicBezTo>
                <a:cubicBezTo>
                  <a:pt x="1256170" y="442187"/>
                  <a:pt x="1429618" y="314201"/>
                  <a:pt x="1768008" y="588168"/>
                </a:cubicBezTo>
                <a:lnTo>
                  <a:pt x="0" y="564749"/>
                </a:lnTo>
                <a:close/>
              </a:path>
            </a:pathLst>
          </a:custGeom>
          <a:gradFill>
            <a:gsLst>
              <a:gs pos="86000">
                <a:schemeClr val="tx1">
                  <a:lumMod val="65000"/>
                  <a:lumOff val="35000"/>
                </a:schemeClr>
              </a:gs>
              <a:gs pos="0">
                <a:schemeClr val="bg1">
                  <a:lumMod val="75000"/>
                </a:schemeClr>
              </a:gs>
            </a:gsLst>
            <a:lin ang="96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5" name="任意多边形 60">
            <a:extLst>
              <a:ext uri="{FF2B5EF4-FFF2-40B4-BE49-F238E27FC236}">
                <a16:creationId xmlns:a16="http://schemas.microsoft.com/office/drawing/2014/main" id="{4E267AE4-B29E-43A3-8183-A89DA6583EA4}"/>
              </a:ext>
            </a:extLst>
          </p:cNvPr>
          <p:cNvSpPr/>
          <p:nvPr/>
        </p:nvSpPr>
        <p:spPr>
          <a:xfrm rot="491490">
            <a:off x="7427663" y="10031018"/>
            <a:ext cx="350496" cy="191635"/>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319544 w 319544"/>
              <a:gd name="connsiteY0" fmla="*/ 0 h 1102831"/>
              <a:gd name="connsiteX1" fmla="*/ 0 w 319544"/>
              <a:gd name="connsiteY1" fmla="*/ 904771 h 1102831"/>
              <a:gd name="connsiteX2" fmla="*/ 186163 w 319544"/>
              <a:gd name="connsiteY2" fmla="*/ 1005965 h 1102831"/>
              <a:gd name="connsiteX3" fmla="*/ 319544 w 319544"/>
              <a:gd name="connsiteY3" fmla="*/ 0 h 1102831"/>
              <a:gd name="connsiteX0" fmla="*/ 328317 w 328317"/>
              <a:gd name="connsiteY0" fmla="*/ -1 h 537586"/>
              <a:gd name="connsiteX1" fmla="*/ 0 w 328317"/>
              <a:gd name="connsiteY1" fmla="*/ 339526 h 537586"/>
              <a:gd name="connsiteX2" fmla="*/ 186163 w 328317"/>
              <a:gd name="connsiteY2" fmla="*/ 440720 h 537586"/>
              <a:gd name="connsiteX3" fmla="*/ 328317 w 328317"/>
              <a:gd name="connsiteY3" fmla="*/ -1 h 537586"/>
              <a:gd name="connsiteX0" fmla="*/ 320609 w 320609"/>
              <a:gd name="connsiteY0" fmla="*/ -1 h 527944"/>
              <a:gd name="connsiteX1" fmla="*/ 0 w 320609"/>
              <a:gd name="connsiteY1" fmla="*/ 281807 h 527944"/>
              <a:gd name="connsiteX2" fmla="*/ 178455 w 320609"/>
              <a:gd name="connsiteY2" fmla="*/ 440720 h 527944"/>
              <a:gd name="connsiteX3" fmla="*/ 320609 w 320609"/>
              <a:gd name="connsiteY3" fmla="*/ -1 h 527944"/>
              <a:gd name="connsiteX0" fmla="*/ 320609 w 320609"/>
              <a:gd name="connsiteY0" fmla="*/ -1 h 527944"/>
              <a:gd name="connsiteX1" fmla="*/ 0 w 320609"/>
              <a:gd name="connsiteY1" fmla="*/ 281807 h 527944"/>
              <a:gd name="connsiteX2" fmla="*/ 178455 w 320609"/>
              <a:gd name="connsiteY2" fmla="*/ 440720 h 527944"/>
              <a:gd name="connsiteX3" fmla="*/ 320609 w 320609"/>
              <a:gd name="connsiteY3" fmla="*/ -1 h 527944"/>
              <a:gd name="connsiteX0" fmla="*/ 320609 w 320609"/>
              <a:gd name="connsiteY0" fmla="*/ -1 h 440718"/>
              <a:gd name="connsiteX1" fmla="*/ 0 w 320609"/>
              <a:gd name="connsiteY1" fmla="*/ 281807 h 440718"/>
              <a:gd name="connsiteX2" fmla="*/ 178455 w 320609"/>
              <a:gd name="connsiteY2" fmla="*/ 440720 h 440718"/>
              <a:gd name="connsiteX3" fmla="*/ 320609 w 320609"/>
              <a:gd name="connsiteY3" fmla="*/ -1 h 440718"/>
              <a:gd name="connsiteX0" fmla="*/ 320609 w 320609"/>
              <a:gd name="connsiteY0" fmla="*/ -1 h 440718"/>
              <a:gd name="connsiteX1" fmla="*/ 0 w 320609"/>
              <a:gd name="connsiteY1" fmla="*/ 281807 h 440718"/>
              <a:gd name="connsiteX2" fmla="*/ 178455 w 320609"/>
              <a:gd name="connsiteY2" fmla="*/ 440720 h 440718"/>
              <a:gd name="connsiteX3" fmla="*/ 320609 w 320609"/>
              <a:gd name="connsiteY3" fmla="*/ -1 h 440718"/>
              <a:gd name="connsiteX0" fmla="*/ 320609 w 320609"/>
              <a:gd name="connsiteY0" fmla="*/ -1 h 441848"/>
              <a:gd name="connsiteX1" fmla="*/ 0 w 320609"/>
              <a:gd name="connsiteY1" fmla="*/ 281807 h 441848"/>
              <a:gd name="connsiteX2" fmla="*/ 178455 w 320609"/>
              <a:gd name="connsiteY2" fmla="*/ 440720 h 441848"/>
              <a:gd name="connsiteX3" fmla="*/ 320609 w 320609"/>
              <a:gd name="connsiteY3" fmla="*/ -1 h 441848"/>
              <a:gd name="connsiteX0" fmla="*/ 320609 w 320609"/>
              <a:gd name="connsiteY0" fmla="*/ -1 h 443206"/>
              <a:gd name="connsiteX1" fmla="*/ 0 w 320609"/>
              <a:gd name="connsiteY1" fmla="*/ 281807 h 443206"/>
              <a:gd name="connsiteX2" fmla="*/ 178455 w 320609"/>
              <a:gd name="connsiteY2" fmla="*/ 440720 h 443206"/>
              <a:gd name="connsiteX3" fmla="*/ 320609 w 320609"/>
              <a:gd name="connsiteY3" fmla="*/ -1 h 443206"/>
              <a:gd name="connsiteX0" fmla="*/ 335323 w 335323"/>
              <a:gd name="connsiteY0" fmla="*/ 1 h 480154"/>
              <a:gd name="connsiteX1" fmla="*/ 0 w 335323"/>
              <a:gd name="connsiteY1" fmla="*/ 318755 h 480154"/>
              <a:gd name="connsiteX2" fmla="*/ 178455 w 335323"/>
              <a:gd name="connsiteY2" fmla="*/ 477668 h 480154"/>
              <a:gd name="connsiteX3" fmla="*/ 335323 w 335323"/>
              <a:gd name="connsiteY3" fmla="*/ 1 h 480154"/>
              <a:gd name="connsiteX0" fmla="*/ 335323 w 335323"/>
              <a:gd name="connsiteY0" fmla="*/ 1 h 480154"/>
              <a:gd name="connsiteX1" fmla="*/ 0 w 335323"/>
              <a:gd name="connsiteY1" fmla="*/ 318755 h 480154"/>
              <a:gd name="connsiteX2" fmla="*/ 178455 w 335323"/>
              <a:gd name="connsiteY2" fmla="*/ 477668 h 480154"/>
              <a:gd name="connsiteX3" fmla="*/ 335323 w 335323"/>
              <a:gd name="connsiteY3" fmla="*/ 1 h 480154"/>
              <a:gd name="connsiteX0" fmla="*/ 335323 w 335323"/>
              <a:gd name="connsiteY0" fmla="*/ 1 h 480154"/>
              <a:gd name="connsiteX1" fmla="*/ 0 w 335323"/>
              <a:gd name="connsiteY1" fmla="*/ 318755 h 480154"/>
              <a:gd name="connsiteX2" fmla="*/ 178455 w 335323"/>
              <a:gd name="connsiteY2" fmla="*/ 477668 h 480154"/>
              <a:gd name="connsiteX3" fmla="*/ 335323 w 335323"/>
              <a:gd name="connsiteY3" fmla="*/ 1 h 480154"/>
              <a:gd name="connsiteX0" fmla="*/ 319119 w 319119"/>
              <a:gd name="connsiteY0" fmla="*/ 1616568 h 1661459"/>
              <a:gd name="connsiteX1" fmla="*/ 0 w 319119"/>
              <a:gd name="connsiteY1" fmla="*/ -1 h 1661459"/>
              <a:gd name="connsiteX2" fmla="*/ 178455 w 319119"/>
              <a:gd name="connsiteY2" fmla="*/ 158912 h 1661459"/>
              <a:gd name="connsiteX3" fmla="*/ 319119 w 319119"/>
              <a:gd name="connsiteY3" fmla="*/ 1616568 h 1661459"/>
              <a:gd name="connsiteX0" fmla="*/ 496000 w 496000"/>
              <a:gd name="connsiteY0" fmla="*/ 2004656 h 2042719"/>
              <a:gd name="connsiteX1" fmla="*/ 0 w 496000"/>
              <a:gd name="connsiteY1" fmla="*/ -2 h 2042719"/>
              <a:gd name="connsiteX2" fmla="*/ 355336 w 496000"/>
              <a:gd name="connsiteY2" fmla="*/ 547000 h 2042719"/>
              <a:gd name="connsiteX3" fmla="*/ 496000 w 496000"/>
              <a:gd name="connsiteY3" fmla="*/ 2004656 h 2042719"/>
              <a:gd name="connsiteX0" fmla="*/ 496000 w 496000"/>
              <a:gd name="connsiteY0" fmla="*/ 2004656 h 2034397"/>
              <a:gd name="connsiteX1" fmla="*/ 0 w 496000"/>
              <a:gd name="connsiteY1" fmla="*/ -2 h 2034397"/>
              <a:gd name="connsiteX2" fmla="*/ 355336 w 496000"/>
              <a:gd name="connsiteY2" fmla="*/ 547000 h 2034397"/>
              <a:gd name="connsiteX3" fmla="*/ 496000 w 496000"/>
              <a:gd name="connsiteY3" fmla="*/ 2004656 h 2034397"/>
              <a:gd name="connsiteX0" fmla="*/ 496000 w 496000"/>
              <a:gd name="connsiteY0" fmla="*/ 2004656 h 2004657"/>
              <a:gd name="connsiteX1" fmla="*/ 0 w 496000"/>
              <a:gd name="connsiteY1" fmla="*/ -2 h 2004657"/>
              <a:gd name="connsiteX2" fmla="*/ 355336 w 496000"/>
              <a:gd name="connsiteY2" fmla="*/ 547000 h 2004657"/>
              <a:gd name="connsiteX3" fmla="*/ 496000 w 496000"/>
              <a:gd name="connsiteY3" fmla="*/ 2004656 h 2004657"/>
              <a:gd name="connsiteX0" fmla="*/ 467596 w 467596"/>
              <a:gd name="connsiteY0" fmla="*/ 2025808 h 2025809"/>
              <a:gd name="connsiteX1" fmla="*/ 0 w 467596"/>
              <a:gd name="connsiteY1" fmla="*/ -2 h 2025809"/>
              <a:gd name="connsiteX2" fmla="*/ 355336 w 467596"/>
              <a:gd name="connsiteY2" fmla="*/ 547000 h 2025809"/>
              <a:gd name="connsiteX3" fmla="*/ 467596 w 467596"/>
              <a:gd name="connsiteY3" fmla="*/ 2025808 h 2025809"/>
              <a:gd name="connsiteX0" fmla="*/ 467596 w 482055"/>
              <a:gd name="connsiteY0" fmla="*/ 2025808 h 2025809"/>
              <a:gd name="connsiteX1" fmla="*/ 0 w 482055"/>
              <a:gd name="connsiteY1" fmla="*/ -2 h 2025809"/>
              <a:gd name="connsiteX2" fmla="*/ 355336 w 482055"/>
              <a:gd name="connsiteY2" fmla="*/ 547000 h 2025809"/>
              <a:gd name="connsiteX3" fmla="*/ 467596 w 482055"/>
              <a:gd name="connsiteY3" fmla="*/ 2025808 h 2025809"/>
              <a:gd name="connsiteX0" fmla="*/ 467596 w 479796"/>
              <a:gd name="connsiteY0" fmla="*/ 2025808 h 2025809"/>
              <a:gd name="connsiteX1" fmla="*/ 0 w 479796"/>
              <a:gd name="connsiteY1" fmla="*/ -2 h 2025809"/>
              <a:gd name="connsiteX2" fmla="*/ 355336 w 479796"/>
              <a:gd name="connsiteY2" fmla="*/ 547000 h 2025809"/>
              <a:gd name="connsiteX3" fmla="*/ 467596 w 479796"/>
              <a:gd name="connsiteY3" fmla="*/ 2025808 h 2025809"/>
              <a:gd name="connsiteX0" fmla="*/ 467596 w 479977"/>
              <a:gd name="connsiteY0" fmla="*/ 2025808 h 2032159"/>
              <a:gd name="connsiteX1" fmla="*/ 0 w 479977"/>
              <a:gd name="connsiteY1" fmla="*/ -2 h 2032159"/>
              <a:gd name="connsiteX2" fmla="*/ 355336 w 479977"/>
              <a:gd name="connsiteY2" fmla="*/ 547000 h 2032159"/>
              <a:gd name="connsiteX3" fmla="*/ 334835 w 479977"/>
              <a:gd name="connsiteY3" fmla="*/ 812711 h 2032159"/>
              <a:gd name="connsiteX4" fmla="*/ 467596 w 479977"/>
              <a:gd name="connsiteY4" fmla="*/ 2025808 h 2032159"/>
              <a:gd name="connsiteX0" fmla="*/ 467596 w 479977"/>
              <a:gd name="connsiteY0" fmla="*/ 2025808 h 2032159"/>
              <a:gd name="connsiteX1" fmla="*/ 0 w 479977"/>
              <a:gd name="connsiteY1" fmla="*/ -2 h 2032159"/>
              <a:gd name="connsiteX2" fmla="*/ 205455 w 479977"/>
              <a:gd name="connsiteY2" fmla="*/ 294748 h 2032159"/>
              <a:gd name="connsiteX3" fmla="*/ 334835 w 479977"/>
              <a:gd name="connsiteY3" fmla="*/ 812711 h 2032159"/>
              <a:gd name="connsiteX4" fmla="*/ 467596 w 479977"/>
              <a:gd name="connsiteY4" fmla="*/ 2025808 h 2032159"/>
              <a:gd name="connsiteX0" fmla="*/ 467596 w 479977"/>
              <a:gd name="connsiteY0" fmla="*/ 2025808 h 2032159"/>
              <a:gd name="connsiteX1" fmla="*/ 0 w 479977"/>
              <a:gd name="connsiteY1" fmla="*/ -2 h 2032159"/>
              <a:gd name="connsiteX2" fmla="*/ 205455 w 479977"/>
              <a:gd name="connsiteY2" fmla="*/ 294748 h 2032159"/>
              <a:gd name="connsiteX3" fmla="*/ 334835 w 479977"/>
              <a:gd name="connsiteY3" fmla="*/ 812711 h 2032159"/>
              <a:gd name="connsiteX4" fmla="*/ 467596 w 479977"/>
              <a:gd name="connsiteY4" fmla="*/ 2025808 h 2032159"/>
              <a:gd name="connsiteX0" fmla="*/ 467596 w 479977"/>
              <a:gd name="connsiteY0" fmla="*/ 2025808 h 2032159"/>
              <a:gd name="connsiteX1" fmla="*/ 0 w 479977"/>
              <a:gd name="connsiteY1" fmla="*/ -2 h 2032159"/>
              <a:gd name="connsiteX2" fmla="*/ 194728 w 479977"/>
              <a:gd name="connsiteY2" fmla="*/ 380708 h 2032159"/>
              <a:gd name="connsiteX3" fmla="*/ 334835 w 479977"/>
              <a:gd name="connsiteY3" fmla="*/ 812711 h 2032159"/>
              <a:gd name="connsiteX4" fmla="*/ 467596 w 479977"/>
              <a:gd name="connsiteY4" fmla="*/ 2025808 h 2032159"/>
              <a:gd name="connsiteX0" fmla="*/ 471640 w 484021"/>
              <a:gd name="connsiteY0" fmla="*/ 1944829 h 1951180"/>
              <a:gd name="connsiteX1" fmla="*/ 0 w 484021"/>
              <a:gd name="connsiteY1" fmla="*/ 0 h 1951180"/>
              <a:gd name="connsiteX2" fmla="*/ 198772 w 484021"/>
              <a:gd name="connsiteY2" fmla="*/ 29972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528851 w 541232"/>
              <a:gd name="connsiteY0" fmla="*/ 1881675 h 1888026"/>
              <a:gd name="connsiteX1" fmla="*/ 0 w 541232"/>
              <a:gd name="connsiteY1" fmla="*/ 2 h 1888026"/>
              <a:gd name="connsiteX2" fmla="*/ 245151 w 541232"/>
              <a:gd name="connsiteY2" fmla="*/ 179665 h 1888026"/>
              <a:gd name="connsiteX3" fmla="*/ 396090 w 541232"/>
              <a:gd name="connsiteY3" fmla="*/ 668578 h 1888026"/>
              <a:gd name="connsiteX4" fmla="*/ 528851 w 541232"/>
              <a:gd name="connsiteY4" fmla="*/ 1881675 h 1888026"/>
              <a:gd name="connsiteX0" fmla="*/ 528851 w 541232"/>
              <a:gd name="connsiteY0" fmla="*/ 1881675 h 1888026"/>
              <a:gd name="connsiteX1" fmla="*/ 0 w 541232"/>
              <a:gd name="connsiteY1" fmla="*/ 2 h 1888026"/>
              <a:gd name="connsiteX2" fmla="*/ 269409 w 541232"/>
              <a:gd name="connsiteY2" fmla="*/ 167328 h 1888026"/>
              <a:gd name="connsiteX3" fmla="*/ 396090 w 541232"/>
              <a:gd name="connsiteY3" fmla="*/ 668578 h 1888026"/>
              <a:gd name="connsiteX4" fmla="*/ 528851 w 541232"/>
              <a:gd name="connsiteY4" fmla="*/ 1881675 h 1888026"/>
              <a:gd name="connsiteX0" fmla="*/ 528851 w 541783"/>
              <a:gd name="connsiteY0" fmla="*/ 1881675 h 1887972"/>
              <a:gd name="connsiteX1" fmla="*/ 0 w 541783"/>
              <a:gd name="connsiteY1" fmla="*/ 2 h 1887972"/>
              <a:gd name="connsiteX2" fmla="*/ 269409 w 541783"/>
              <a:gd name="connsiteY2" fmla="*/ 167328 h 1887972"/>
              <a:gd name="connsiteX3" fmla="*/ 405318 w 541783"/>
              <a:gd name="connsiteY3" fmla="*/ 658386 h 1887972"/>
              <a:gd name="connsiteX4" fmla="*/ 528851 w 541783"/>
              <a:gd name="connsiteY4" fmla="*/ 1881675 h 1887972"/>
              <a:gd name="connsiteX0" fmla="*/ 526502 w 539582"/>
              <a:gd name="connsiteY0" fmla="*/ 2057607 h 2063065"/>
              <a:gd name="connsiteX1" fmla="*/ 0 w 539582"/>
              <a:gd name="connsiteY1" fmla="*/ 2 h 2063065"/>
              <a:gd name="connsiteX2" fmla="*/ 269409 w 539582"/>
              <a:gd name="connsiteY2" fmla="*/ 167328 h 2063065"/>
              <a:gd name="connsiteX3" fmla="*/ 405318 w 539582"/>
              <a:gd name="connsiteY3" fmla="*/ 658386 h 2063065"/>
              <a:gd name="connsiteX4" fmla="*/ 526502 w 539582"/>
              <a:gd name="connsiteY4" fmla="*/ 2057607 h 2063065"/>
              <a:gd name="connsiteX0" fmla="*/ 526502 w 539582"/>
              <a:gd name="connsiteY0" fmla="*/ 2057607 h 2063065"/>
              <a:gd name="connsiteX1" fmla="*/ 0 w 539582"/>
              <a:gd name="connsiteY1" fmla="*/ 2 h 2063065"/>
              <a:gd name="connsiteX2" fmla="*/ 269409 w 539582"/>
              <a:gd name="connsiteY2" fmla="*/ 167328 h 2063065"/>
              <a:gd name="connsiteX3" fmla="*/ 405318 w 539582"/>
              <a:gd name="connsiteY3" fmla="*/ 658386 h 2063065"/>
              <a:gd name="connsiteX4" fmla="*/ 526502 w 539582"/>
              <a:gd name="connsiteY4" fmla="*/ 2057607 h 2063065"/>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38107 w 552300"/>
              <a:gd name="connsiteY0" fmla="*/ 2073685 h 2079379"/>
              <a:gd name="connsiteX1" fmla="*/ 0 w 552300"/>
              <a:gd name="connsiteY1" fmla="*/ 0 h 2079379"/>
              <a:gd name="connsiteX2" fmla="*/ 297107 w 552300"/>
              <a:gd name="connsiteY2" fmla="*/ 237867 h 2079379"/>
              <a:gd name="connsiteX3" fmla="*/ 433016 w 552300"/>
              <a:gd name="connsiteY3" fmla="*/ 728925 h 2079379"/>
              <a:gd name="connsiteX4" fmla="*/ 538107 w 552300"/>
              <a:gd name="connsiteY4" fmla="*/ 2073685 h 2079379"/>
              <a:gd name="connsiteX0" fmla="*/ 538107 w 578170"/>
              <a:gd name="connsiteY0" fmla="*/ 2073685 h 2161476"/>
              <a:gd name="connsiteX1" fmla="*/ 0 w 578170"/>
              <a:gd name="connsiteY1" fmla="*/ 0 h 2161476"/>
              <a:gd name="connsiteX2" fmla="*/ 297107 w 578170"/>
              <a:gd name="connsiteY2" fmla="*/ 237867 h 2161476"/>
              <a:gd name="connsiteX3" fmla="*/ 433016 w 578170"/>
              <a:gd name="connsiteY3" fmla="*/ 728925 h 2161476"/>
              <a:gd name="connsiteX4" fmla="*/ 538107 w 578170"/>
              <a:gd name="connsiteY4" fmla="*/ 2073685 h 2161476"/>
              <a:gd name="connsiteX0" fmla="*/ 538107 w 579939"/>
              <a:gd name="connsiteY0" fmla="*/ 2073685 h 2160828"/>
              <a:gd name="connsiteX1" fmla="*/ 0 w 579939"/>
              <a:gd name="connsiteY1" fmla="*/ 0 h 2160828"/>
              <a:gd name="connsiteX2" fmla="*/ 297107 w 579939"/>
              <a:gd name="connsiteY2" fmla="*/ 237867 h 2160828"/>
              <a:gd name="connsiteX3" fmla="*/ 445935 w 579939"/>
              <a:gd name="connsiteY3" fmla="*/ 714660 h 2160828"/>
              <a:gd name="connsiteX4" fmla="*/ 538107 w 579939"/>
              <a:gd name="connsiteY4" fmla="*/ 2073685 h 2160828"/>
              <a:gd name="connsiteX0" fmla="*/ 538107 w 595104"/>
              <a:gd name="connsiteY0" fmla="*/ 2073685 h 2151462"/>
              <a:gd name="connsiteX1" fmla="*/ 0 w 595104"/>
              <a:gd name="connsiteY1" fmla="*/ 0 h 2151462"/>
              <a:gd name="connsiteX2" fmla="*/ 297107 w 595104"/>
              <a:gd name="connsiteY2" fmla="*/ 237867 h 2151462"/>
              <a:gd name="connsiteX3" fmla="*/ 524468 w 595104"/>
              <a:gd name="connsiteY3" fmla="*/ 482362 h 2151462"/>
              <a:gd name="connsiteX4" fmla="*/ 538107 w 595104"/>
              <a:gd name="connsiteY4" fmla="*/ 2073685 h 2151462"/>
              <a:gd name="connsiteX0" fmla="*/ 442680 w 499677"/>
              <a:gd name="connsiteY0" fmla="*/ 1914232 h 1992009"/>
              <a:gd name="connsiteX1" fmla="*/ 0 w 499677"/>
              <a:gd name="connsiteY1" fmla="*/ 183844 h 1992009"/>
              <a:gd name="connsiteX2" fmla="*/ 201680 w 499677"/>
              <a:gd name="connsiteY2" fmla="*/ 78414 h 1992009"/>
              <a:gd name="connsiteX3" fmla="*/ 429041 w 499677"/>
              <a:gd name="connsiteY3" fmla="*/ 322909 h 1992009"/>
              <a:gd name="connsiteX4" fmla="*/ 442680 w 499677"/>
              <a:gd name="connsiteY4" fmla="*/ 1914232 h 1992009"/>
              <a:gd name="connsiteX0" fmla="*/ 442680 w 511474"/>
              <a:gd name="connsiteY0" fmla="*/ 1914232 h 1989414"/>
              <a:gd name="connsiteX1" fmla="*/ 0 w 511474"/>
              <a:gd name="connsiteY1" fmla="*/ 183844 h 1989414"/>
              <a:gd name="connsiteX2" fmla="*/ 201680 w 511474"/>
              <a:gd name="connsiteY2" fmla="*/ 78414 h 1989414"/>
              <a:gd name="connsiteX3" fmla="*/ 467009 w 511474"/>
              <a:gd name="connsiteY3" fmla="*/ 248375 h 1989414"/>
              <a:gd name="connsiteX4" fmla="*/ 442680 w 511474"/>
              <a:gd name="connsiteY4" fmla="*/ 1914232 h 1989414"/>
              <a:gd name="connsiteX0" fmla="*/ 445570 w 514364"/>
              <a:gd name="connsiteY0" fmla="*/ 1907515 h 1982697"/>
              <a:gd name="connsiteX1" fmla="*/ 0 w 514364"/>
              <a:gd name="connsiteY1" fmla="*/ 244622 h 1982697"/>
              <a:gd name="connsiteX2" fmla="*/ 204570 w 514364"/>
              <a:gd name="connsiteY2" fmla="*/ 71697 h 1982697"/>
              <a:gd name="connsiteX3" fmla="*/ 469899 w 514364"/>
              <a:gd name="connsiteY3" fmla="*/ 241658 h 1982697"/>
              <a:gd name="connsiteX4" fmla="*/ 445570 w 514364"/>
              <a:gd name="connsiteY4" fmla="*/ 1907515 h 1982697"/>
              <a:gd name="connsiteX0" fmla="*/ 445570 w 514364"/>
              <a:gd name="connsiteY0" fmla="*/ 1872429 h 1947611"/>
              <a:gd name="connsiteX1" fmla="*/ 0 w 514364"/>
              <a:gd name="connsiteY1" fmla="*/ 209536 h 1947611"/>
              <a:gd name="connsiteX2" fmla="*/ 469899 w 514364"/>
              <a:gd name="connsiteY2" fmla="*/ 206572 h 1947611"/>
              <a:gd name="connsiteX3" fmla="*/ 445570 w 514364"/>
              <a:gd name="connsiteY3" fmla="*/ 1872429 h 1947611"/>
              <a:gd name="connsiteX0" fmla="*/ 445570 w 498251"/>
              <a:gd name="connsiteY0" fmla="*/ 1805072 h 1886479"/>
              <a:gd name="connsiteX1" fmla="*/ 0 w 498251"/>
              <a:gd name="connsiteY1" fmla="*/ 142179 h 1886479"/>
              <a:gd name="connsiteX2" fmla="*/ 414043 w 498251"/>
              <a:gd name="connsiteY2" fmla="*/ 310048 h 1886479"/>
              <a:gd name="connsiteX3" fmla="*/ 445570 w 498251"/>
              <a:gd name="connsiteY3" fmla="*/ 1805072 h 1886479"/>
              <a:gd name="connsiteX0" fmla="*/ 445570 w 498251"/>
              <a:gd name="connsiteY0" fmla="*/ 1892404 h 1973811"/>
              <a:gd name="connsiteX1" fmla="*/ 0 w 498251"/>
              <a:gd name="connsiteY1" fmla="*/ 229511 h 1973811"/>
              <a:gd name="connsiteX2" fmla="*/ 414043 w 498251"/>
              <a:gd name="connsiteY2" fmla="*/ 397380 h 1973811"/>
              <a:gd name="connsiteX3" fmla="*/ 445570 w 498251"/>
              <a:gd name="connsiteY3" fmla="*/ 1892404 h 1973811"/>
              <a:gd name="connsiteX0" fmla="*/ 445570 w 490526"/>
              <a:gd name="connsiteY0" fmla="*/ 2033390 h 2106177"/>
              <a:gd name="connsiteX1" fmla="*/ 0 w 490526"/>
              <a:gd name="connsiteY1" fmla="*/ 370497 h 2106177"/>
              <a:gd name="connsiteX2" fmla="*/ 373785 w 490526"/>
              <a:gd name="connsiteY2" fmla="*/ 294124 h 2106177"/>
              <a:gd name="connsiteX3" fmla="*/ 445570 w 490526"/>
              <a:gd name="connsiteY3" fmla="*/ 2033390 h 2106177"/>
              <a:gd name="connsiteX0" fmla="*/ 445570 w 503645"/>
              <a:gd name="connsiteY0" fmla="*/ 2033390 h 2110945"/>
              <a:gd name="connsiteX1" fmla="*/ 0 w 503645"/>
              <a:gd name="connsiteY1" fmla="*/ 370497 h 2110945"/>
              <a:gd name="connsiteX2" fmla="*/ 373785 w 503645"/>
              <a:gd name="connsiteY2" fmla="*/ 294124 h 2110945"/>
              <a:gd name="connsiteX3" fmla="*/ 445570 w 503645"/>
              <a:gd name="connsiteY3" fmla="*/ 2033390 h 2110945"/>
              <a:gd name="connsiteX0" fmla="*/ 445570 w 482689"/>
              <a:gd name="connsiteY0" fmla="*/ 2033390 h 2149933"/>
              <a:gd name="connsiteX1" fmla="*/ 0 w 482689"/>
              <a:gd name="connsiteY1" fmla="*/ 370497 h 2149933"/>
              <a:gd name="connsiteX2" fmla="*/ 373785 w 482689"/>
              <a:gd name="connsiteY2" fmla="*/ 294124 h 2149933"/>
              <a:gd name="connsiteX3" fmla="*/ 445570 w 482689"/>
              <a:gd name="connsiteY3" fmla="*/ 2033390 h 2149933"/>
              <a:gd name="connsiteX0" fmla="*/ 445570 w 482689"/>
              <a:gd name="connsiteY0" fmla="*/ 2033390 h 2149933"/>
              <a:gd name="connsiteX1" fmla="*/ 0 w 482689"/>
              <a:gd name="connsiteY1" fmla="*/ 370497 h 2149933"/>
              <a:gd name="connsiteX2" fmla="*/ 373785 w 482689"/>
              <a:gd name="connsiteY2" fmla="*/ 294124 h 2149933"/>
              <a:gd name="connsiteX3" fmla="*/ 445570 w 482689"/>
              <a:gd name="connsiteY3" fmla="*/ 2033390 h 2149933"/>
              <a:gd name="connsiteX0" fmla="*/ 445570 w 476733"/>
              <a:gd name="connsiteY0" fmla="*/ 2020958 h 2138418"/>
              <a:gd name="connsiteX1" fmla="*/ 0 w 476733"/>
              <a:gd name="connsiteY1" fmla="*/ 358065 h 2138418"/>
              <a:gd name="connsiteX2" fmla="*/ 346174 w 476733"/>
              <a:gd name="connsiteY2" fmla="*/ 300474 h 2138418"/>
              <a:gd name="connsiteX3" fmla="*/ 445570 w 476733"/>
              <a:gd name="connsiteY3" fmla="*/ 2020958 h 2138418"/>
              <a:gd name="connsiteX0" fmla="*/ 445570 w 489149"/>
              <a:gd name="connsiteY0" fmla="*/ 2020958 h 2147073"/>
              <a:gd name="connsiteX1" fmla="*/ 0 w 489149"/>
              <a:gd name="connsiteY1" fmla="*/ 358065 h 2147073"/>
              <a:gd name="connsiteX2" fmla="*/ 346174 w 489149"/>
              <a:gd name="connsiteY2" fmla="*/ 300474 h 2147073"/>
              <a:gd name="connsiteX3" fmla="*/ 445570 w 489149"/>
              <a:gd name="connsiteY3" fmla="*/ 2020958 h 2147073"/>
              <a:gd name="connsiteX0" fmla="*/ 445570 w 490077"/>
              <a:gd name="connsiteY0" fmla="*/ 2024314 h 2150168"/>
              <a:gd name="connsiteX1" fmla="*/ 0 w 490077"/>
              <a:gd name="connsiteY1" fmla="*/ 361421 h 2150168"/>
              <a:gd name="connsiteX2" fmla="*/ 350740 w 490077"/>
              <a:gd name="connsiteY2" fmla="*/ 298729 h 2150168"/>
              <a:gd name="connsiteX3" fmla="*/ 445570 w 490077"/>
              <a:gd name="connsiteY3" fmla="*/ 2024314 h 2150168"/>
              <a:gd name="connsiteX0" fmla="*/ 445570 w 527721"/>
              <a:gd name="connsiteY0" fmla="*/ 2118107 h 2237415"/>
              <a:gd name="connsiteX1" fmla="*/ 0 w 527721"/>
              <a:gd name="connsiteY1" fmla="*/ 455214 h 2237415"/>
              <a:gd name="connsiteX2" fmla="*/ 460090 w 527721"/>
              <a:gd name="connsiteY2" fmla="*/ 258366 h 2237415"/>
              <a:gd name="connsiteX3" fmla="*/ 445570 w 527721"/>
              <a:gd name="connsiteY3" fmla="*/ 2118107 h 2237415"/>
              <a:gd name="connsiteX0" fmla="*/ 445570 w 532147"/>
              <a:gd name="connsiteY0" fmla="*/ 2118107 h 2246486"/>
              <a:gd name="connsiteX1" fmla="*/ 0 w 532147"/>
              <a:gd name="connsiteY1" fmla="*/ 455214 h 2246486"/>
              <a:gd name="connsiteX2" fmla="*/ 460090 w 532147"/>
              <a:gd name="connsiteY2" fmla="*/ 258366 h 2246486"/>
              <a:gd name="connsiteX3" fmla="*/ 445570 w 532147"/>
              <a:gd name="connsiteY3" fmla="*/ 2118107 h 2246486"/>
              <a:gd name="connsiteX0" fmla="*/ 445570 w 532147"/>
              <a:gd name="connsiteY0" fmla="*/ 2087308 h 2215687"/>
              <a:gd name="connsiteX1" fmla="*/ 0 w 532147"/>
              <a:gd name="connsiteY1" fmla="*/ 424415 h 2215687"/>
              <a:gd name="connsiteX2" fmla="*/ 460090 w 532147"/>
              <a:gd name="connsiteY2" fmla="*/ 227567 h 2215687"/>
              <a:gd name="connsiteX3" fmla="*/ 445570 w 532147"/>
              <a:gd name="connsiteY3" fmla="*/ 2087308 h 2215687"/>
              <a:gd name="connsiteX0" fmla="*/ 445570 w 532147"/>
              <a:gd name="connsiteY0" fmla="*/ 2087308 h 2215687"/>
              <a:gd name="connsiteX1" fmla="*/ 0 w 532147"/>
              <a:gd name="connsiteY1" fmla="*/ 424415 h 2215687"/>
              <a:gd name="connsiteX2" fmla="*/ 460090 w 532147"/>
              <a:gd name="connsiteY2" fmla="*/ 227567 h 2215687"/>
              <a:gd name="connsiteX3" fmla="*/ 445570 w 532147"/>
              <a:gd name="connsiteY3" fmla="*/ 2087308 h 2215687"/>
              <a:gd name="connsiteX0" fmla="*/ 445570 w 532147"/>
              <a:gd name="connsiteY0" fmla="*/ 2087308 h 2215687"/>
              <a:gd name="connsiteX1" fmla="*/ 0 w 532147"/>
              <a:gd name="connsiteY1" fmla="*/ 424415 h 2215687"/>
              <a:gd name="connsiteX2" fmla="*/ 460090 w 532147"/>
              <a:gd name="connsiteY2" fmla="*/ 227567 h 2215687"/>
              <a:gd name="connsiteX3" fmla="*/ 445570 w 532147"/>
              <a:gd name="connsiteY3" fmla="*/ 2087308 h 2215687"/>
              <a:gd name="connsiteX0" fmla="*/ 457317 w 543894"/>
              <a:gd name="connsiteY0" fmla="*/ 2100451 h 2228830"/>
              <a:gd name="connsiteX1" fmla="*/ 0 w 543894"/>
              <a:gd name="connsiteY1" fmla="*/ 390424 h 2228830"/>
              <a:gd name="connsiteX2" fmla="*/ 471837 w 543894"/>
              <a:gd name="connsiteY2" fmla="*/ 240710 h 2228830"/>
              <a:gd name="connsiteX3" fmla="*/ 457317 w 543894"/>
              <a:gd name="connsiteY3" fmla="*/ 2100451 h 2228830"/>
              <a:gd name="connsiteX0" fmla="*/ 468101 w 554678"/>
              <a:gd name="connsiteY0" fmla="*/ 2100451 h 2228830"/>
              <a:gd name="connsiteX1" fmla="*/ 177500 w 554678"/>
              <a:gd name="connsiteY1" fmla="*/ 712166 h 2228830"/>
              <a:gd name="connsiteX2" fmla="*/ 10784 w 554678"/>
              <a:gd name="connsiteY2" fmla="*/ 390424 h 2228830"/>
              <a:gd name="connsiteX3" fmla="*/ 482621 w 554678"/>
              <a:gd name="connsiteY3" fmla="*/ 240710 h 2228830"/>
              <a:gd name="connsiteX4" fmla="*/ 468101 w 554678"/>
              <a:gd name="connsiteY4" fmla="*/ 2100451 h 2228830"/>
              <a:gd name="connsiteX0" fmla="*/ 472742 w 559319"/>
              <a:gd name="connsiteY0" fmla="*/ 2100451 h 2228830"/>
              <a:gd name="connsiteX1" fmla="*/ 125605 w 559319"/>
              <a:gd name="connsiteY1" fmla="*/ 678900 h 2228830"/>
              <a:gd name="connsiteX2" fmla="*/ 15425 w 559319"/>
              <a:gd name="connsiteY2" fmla="*/ 390424 h 2228830"/>
              <a:gd name="connsiteX3" fmla="*/ 487262 w 559319"/>
              <a:gd name="connsiteY3" fmla="*/ 240710 h 2228830"/>
              <a:gd name="connsiteX4" fmla="*/ 472742 w 559319"/>
              <a:gd name="connsiteY4" fmla="*/ 2100451 h 2228830"/>
              <a:gd name="connsiteX0" fmla="*/ 472742 w 559319"/>
              <a:gd name="connsiteY0" fmla="*/ 2100451 h 2228830"/>
              <a:gd name="connsiteX1" fmla="*/ 125605 w 559319"/>
              <a:gd name="connsiteY1" fmla="*/ 678900 h 2228830"/>
              <a:gd name="connsiteX2" fmla="*/ 15425 w 559319"/>
              <a:gd name="connsiteY2" fmla="*/ 390424 h 2228830"/>
              <a:gd name="connsiteX3" fmla="*/ 487262 w 559319"/>
              <a:gd name="connsiteY3" fmla="*/ 240710 h 2228830"/>
              <a:gd name="connsiteX4" fmla="*/ 472742 w 559319"/>
              <a:gd name="connsiteY4" fmla="*/ 2100451 h 2228830"/>
              <a:gd name="connsiteX0" fmla="*/ 472742 w 559319"/>
              <a:gd name="connsiteY0" fmla="*/ 2100451 h 2228830"/>
              <a:gd name="connsiteX1" fmla="*/ 125605 w 559319"/>
              <a:gd name="connsiteY1" fmla="*/ 678900 h 2228830"/>
              <a:gd name="connsiteX2" fmla="*/ 15425 w 559319"/>
              <a:gd name="connsiteY2" fmla="*/ 390424 h 2228830"/>
              <a:gd name="connsiteX3" fmla="*/ 487262 w 559319"/>
              <a:gd name="connsiteY3" fmla="*/ 240710 h 2228830"/>
              <a:gd name="connsiteX4" fmla="*/ 472742 w 559319"/>
              <a:gd name="connsiteY4" fmla="*/ 2100451 h 2228830"/>
              <a:gd name="connsiteX0" fmla="*/ 470136 w 558137"/>
              <a:gd name="connsiteY0" fmla="*/ 2127462 h 2254420"/>
              <a:gd name="connsiteX1" fmla="*/ 125605 w 558137"/>
              <a:gd name="connsiteY1" fmla="*/ 678900 h 2254420"/>
              <a:gd name="connsiteX2" fmla="*/ 15425 w 558137"/>
              <a:gd name="connsiteY2" fmla="*/ 390424 h 2254420"/>
              <a:gd name="connsiteX3" fmla="*/ 487262 w 558137"/>
              <a:gd name="connsiteY3" fmla="*/ 240710 h 2254420"/>
              <a:gd name="connsiteX4" fmla="*/ 470136 w 558137"/>
              <a:gd name="connsiteY4" fmla="*/ 2127462 h 2254420"/>
              <a:gd name="connsiteX0" fmla="*/ 470136 w 558137"/>
              <a:gd name="connsiteY0" fmla="*/ 2127462 h 2254420"/>
              <a:gd name="connsiteX1" fmla="*/ 125605 w 558137"/>
              <a:gd name="connsiteY1" fmla="*/ 678900 h 2254420"/>
              <a:gd name="connsiteX2" fmla="*/ 15425 w 558137"/>
              <a:gd name="connsiteY2" fmla="*/ 390424 h 2254420"/>
              <a:gd name="connsiteX3" fmla="*/ 487262 w 558137"/>
              <a:gd name="connsiteY3" fmla="*/ 240710 h 2254420"/>
              <a:gd name="connsiteX4" fmla="*/ 470136 w 558137"/>
              <a:gd name="connsiteY4" fmla="*/ 2127462 h 2254420"/>
              <a:gd name="connsiteX0" fmla="*/ 454711 w 542712"/>
              <a:gd name="connsiteY0" fmla="*/ 2127462 h 2254420"/>
              <a:gd name="connsiteX1" fmla="*/ 110180 w 542712"/>
              <a:gd name="connsiteY1" fmla="*/ 678900 h 2254420"/>
              <a:gd name="connsiteX2" fmla="*/ 0 w 542712"/>
              <a:gd name="connsiteY2" fmla="*/ 390424 h 2254420"/>
              <a:gd name="connsiteX3" fmla="*/ 471837 w 542712"/>
              <a:gd name="connsiteY3" fmla="*/ 240710 h 2254420"/>
              <a:gd name="connsiteX4" fmla="*/ 454711 w 542712"/>
              <a:gd name="connsiteY4" fmla="*/ 2127462 h 2254420"/>
              <a:gd name="connsiteX0" fmla="*/ 454711 w 542712"/>
              <a:gd name="connsiteY0" fmla="*/ 2127462 h 2254420"/>
              <a:gd name="connsiteX1" fmla="*/ 110180 w 542712"/>
              <a:gd name="connsiteY1" fmla="*/ 678900 h 2254420"/>
              <a:gd name="connsiteX2" fmla="*/ 0 w 542712"/>
              <a:gd name="connsiteY2" fmla="*/ 390424 h 2254420"/>
              <a:gd name="connsiteX3" fmla="*/ 471837 w 542712"/>
              <a:gd name="connsiteY3" fmla="*/ 240710 h 2254420"/>
              <a:gd name="connsiteX4" fmla="*/ 454711 w 542712"/>
              <a:gd name="connsiteY4" fmla="*/ 2127462 h 2254420"/>
              <a:gd name="connsiteX0" fmla="*/ 454711 w 556584"/>
              <a:gd name="connsiteY0" fmla="*/ 2181687 h 2304878"/>
              <a:gd name="connsiteX1" fmla="*/ 110180 w 556584"/>
              <a:gd name="connsiteY1" fmla="*/ 733125 h 2304878"/>
              <a:gd name="connsiteX2" fmla="*/ 0 w 556584"/>
              <a:gd name="connsiteY2" fmla="*/ 444649 h 2304878"/>
              <a:gd name="connsiteX3" fmla="*/ 495309 w 556584"/>
              <a:gd name="connsiteY3" fmla="*/ 220526 h 2304878"/>
              <a:gd name="connsiteX4" fmla="*/ 454711 w 556584"/>
              <a:gd name="connsiteY4" fmla="*/ 2181687 h 2304878"/>
              <a:gd name="connsiteX0" fmla="*/ 454711 w 522206"/>
              <a:gd name="connsiteY0" fmla="*/ 2181687 h 2328614"/>
              <a:gd name="connsiteX1" fmla="*/ 110180 w 522206"/>
              <a:gd name="connsiteY1" fmla="*/ 733125 h 2328614"/>
              <a:gd name="connsiteX2" fmla="*/ 0 w 522206"/>
              <a:gd name="connsiteY2" fmla="*/ 444649 h 2328614"/>
              <a:gd name="connsiteX3" fmla="*/ 495309 w 522206"/>
              <a:gd name="connsiteY3" fmla="*/ 220526 h 2328614"/>
              <a:gd name="connsiteX4" fmla="*/ 454711 w 522206"/>
              <a:gd name="connsiteY4" fmla="*/ 2181687 h 2328614"/>
              <a:gd name="connsiteX0" fmla="*/ 454711 w 524900"/>
              <a:gd name="connsiteY0" fmla="*/ 2181687 h 2181693"/>
              <a:gd name="connsiteX1" fmla="*/ 110180 w 524900"/>
              <a:gd name="connsiteY1" fmla="*/ 733125 h 2181693"/>
              <a:gd name="connsiteX2" fmla="*/ 0 w 524900"/>
              <a:gd name="connsiteY2" fmla="*/ 444649 h 2181693"/>
              <a:gd name="connsiteX3" fmla="*/ 495309 w 524900"/>
              <a:gd name="connsiteY3" fmla="*/ 220526 h 2181693"/>
              <a:gd name="connsiteX4" fmla="*/ 454711 w 524900"/>
              <a:gd name="connsiteY4" fmla="*/ 2181687 h 2181693"/>
              <a:gd name="connsiteX0" fmla="*/ 454711 w 530157"/>
              <a:gd name="connsiteY0" fmla="*/ 2181687 h 2246666"/>
              <a:gd name="connsiteX1" fmla="*/ 110180 w 530157"/>
              <a:gd name="connsiteY1" fmla="*/ 733125 h 2246666"/>
              <a:gd name="connsiteX2" fmla="*/ 0 w 530157"/>
              <a:gd name="connsiteY2" fmla="*/ 444649 h 2246666"/>
              <a:gd name="connsiteX3" fmla="*/ 495309 w 530157"/>
              <a:gd name="connsiteY3" fmla="*/ 220526 h 2246666"/>
              <a:gd name="connsiteX4" fmla="*/ 454711 w 530157"/>
              <a:gd name="connsiteY4" fmla="*/ 2181687 h 2246666"/>
              <a:gd name="connsiteX0" fmla="*/ 454711 w 566216"/>
              <a:gd name="connsiteY0" fmla="*/ 2233723 h 2296147"/>
              <a:gd name="connsiteX1" fmla="*/ 110180 w 566216"/>
              <a:gd name="connsiteY1" fmla="*/ 785161 h 2296147"/>
              <a:gd name="connsiteX2" fmla="*/ 0 w 566216"/>
              <a:gd name="connsiteY2" fmla="*/ 496685 h 2296147"/>
              <a:gd name="connsiteX3" fmla="*/ 556180 w 566216"/>
              <a:gd name="connsiteY3" fmla="*/ 204582 h 2296147"/>
              <a:gd name="connsiteX4" fmla="*/ 454711 w 566216"/>
              <a:gd name="connsiteY4" fmla="*/ 2233723 h 2296147"/>
              <a:gd name="connsiteX0" fmla="*/ 454711 w 564050"/>
              <a:gd name="connsiteY0" fmla="*/ 2233723 h 2235421"/>
              <a:gd name="connsiteX1" fmla="*/ 110180 w 564050"/>
              <a:gd name="connsiteY1" fmla="*/ 785161 h 2235421"/>
              <a:gd name="connsiteX2" fmla="*/ 0 w 564050"/>
              <a:gd name="connsiteY2" fmla="*/ 496685 h 2235421"/>
              <a:gd name="connsiteX3" fmla="*/ 556180 w 564050"/>
              <a:gd name="connsiteY3" fmla="*/ 204582 h 2235421"/>
              <a:gd name="connsiteX4" fmla="*/ 454711 w 564050"/>
              <a:gd name="connsiteY4" fmla="*/ 2233723 h 2235421"/>
              <a:gd name="connsiteX0" fmla="*/ 454711 w 556180"/>
              <a:gd name="connsiteY0" fmla="*/ 2233723 h 2235842"/>
              <a:gd name="connsiteX1" fmla="*/ 110180 w 556180"/>
              <a:gd name="connsiteY1" fmla="*/ 785161 h 2235842"/>
              <a:gd name="connsiteX2" fmla="*/ 0 w 556180"/>
              <a:gd name="connsiteY2" fmla="*/ 496685 h 2235842"/>
              <a:gd name="connsiteX3" fmla="*/ 556180 w 556180"/>
              <a:gd name="connsiteY3" fmla="*/ 204582 h 2235842"/>
              <a:gd name="connsiteX4" fmla="*/ 454711 w 556180"/>
              <a:gd name="connsiteY4" fmla="*/ 2233723 h 2235842"/>
              <a:gd name="connsiteX0" fmla="*/ 454711 w 556180"/>
              <a:gd name="connsiteY0" fmla="*/ 2233723 h 2359027"/>
              <a:gd name="connsiteX1" fmla="*/ 110180 w 556180"/>
              <a:gd name="connsiteY1" fmla="*/ 785161 h 2359027"/>
              <a:gd name="connsiteX2" fmla="*/ 0 w 556180"/>
              <a:gd name="connsiteY2" fmla="*/ 496685 h 2359027"/>
              <a:gd name="connsiteX3" fmla="*/ 556180 w 556180"/>
              <a:gd name="connsiteY3" fmla="*/ 204582 h 2359027"/>
              <a:gd name="connsiteX4" fmla="*/ 454711 w 556180"/>
              <a:gd name="connsiteY4" fmla="*/ 2233723 h 2359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180" h="2359027">
                <a:moveTo>
                  <a:pt x="454711" y="2233723"/>
                </a:moveTo>
                <a:cubicBezTo>
                  <a:pt x="360889" y="1336046"/>
                  <a:pt x="216811" y="867505"/>
                  <a:pt x="110180" y="785161"/>
                </a:cubicBezTo>
                <a:cubicBezTo>
                  <a:pt x="40497" y="601302"/>
                  <a:pt x="55706" y="709309"/>
                  <a:pt x="0" y="496685"/>
                </a:cubicBezTo>
                <a:cubicBezTo>
                  <a:pt x="4055" y="219042"/>
                  <a:pt x="476454" y="-283374"/>
                  <a:pt x="556180" y="204582"/>
                </a:cubicBezTo>
                <a:cubicBezTo>
                  <a:pt x="546762" y="1446462"/>
                  <a:pt x="537863" y="2778146"/>
                  <a:pt x="454711" y="2233723"/>
                </a:cubicBezTo>
                <a:close/>
              </a:path>
            </a:pathLst>
          </a:custGeom>
          <a:gradFill>
            <a:gsLst>
              <a:gs pos="2000">
                <a:schemeClr val="bg1"/>
              </a:gs>
              <a:gs pos="41000">
                <a:schemeClr val="bg1">
                  <a:alpha val="80000"/>
                </a:schemeClr>
              </a:gs>
              <a:gs pos="90000">
                <a:schemeClr val="bg1">
                  <a:alpha val="0"/>
                </a:schemeClr>
              </a:gs>
            </a:gsLst>
            <a:lin ang="210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6" name="椭圆 4">
            <a:extLst>
              <a:ext uri="{FF2B5EF4-FFF2-40B4-BE49-F238E27FC236}">
                <a16:creationId xmlns:a16="http://schemas.microsoft.com/office/drawing/2014/main" id="{65CEA80F-32F4-4A5C-8B1B-6613912FD87A}"/>
              </a:ext>
            </a:extLst>
          </p:cNvPr>
          <p:cNvSpPr/>
          <p:nvPr/>
        </p:nvSpPr>
        <p:spPr>
          <a:xfrm>
            <a:off x="7252846" y="9732268"/>
            <a:ext cx="937564" cy="351587"/>
          </a:xfrm>
          <a:prstGeom prst="ellipse">
            <a:avLst/>
          </a:prstGeom>
          <a:solidFill>
            <a:schemeClr val="accent2"/>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5">
            <a:extLst>
              <a:ext uri="{FF2B5EF4-FFF2-40B4-BE49-F238E27FC236}">
                <a16:creationId xmlns:a16="http://schemas.microsoft.com/office/drawing/2014/main" id="{B35BA613-B22F-4C11-86AA-402D899F69FE}"/>
              </a:ext>
            </a:extLst>
          </p:cNvPr>
          <p:cNvSpPr/>
          <p:nvPr/>
        </p:nvSpPr>
        <p:spPr>
          <a:xfrm>
            <a:off x="7344426" y="9739050"/>
            <a:ext cx="761771" cy="28566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6">
            <a:extLst>
              <a:ext uri="{FF2B5EF4-FFF2-40B4-BE49-F238E27FC236}">
                <a16:creationId xmlns:a16="http://schemas.microsoft.com/office/drawing/2014/main" id="{19A3DE2B-0F39-4427-AE51-5CBD62C50F6E}"/>
              </a:ext>
            </a:extLst>
          </p:cNvPr>
          <p:cNvSpPr/>
          <p:nvPr/>
        </p:nvSpPr>
        <p:spPr>
          <a:xfrm>
            <a:off x="7425540" y="9733993"/>
            <a:ext cx="585978" cy="219742"/>
          </a:xfrm>
          <a:prstGeom prst="ellipse">
            <a:avLst/>
          </a:prstGeom>
          <a:solidFill>
            <a:schemeClr val="accent4"/>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7">
            <a:extLst>
              <a:ext uri="{FF2B5EF4-FFF2-40B4-BE49-F238E27FC236}">
                <a16:creationId xmlns:a16="http://schemas.microsoft.com/office/drawing/2014/main" id="{3F564DDA-2754-4714-940C-E9FA1061224E}"/>
              </a:ext>
            </a:extLst>
          </p:cNvPr>
          <p:cNvSpPr/>
          <p:nvPr/>
        </p:nvSpPr>
        <p:spPr>
          <a:xfrm>
            <a:off x="7527586" y="9741223"/>
            <a:ext cx="397241" cy="128821"/>
          </a:xfrm>
          <a:prstGeom prst="ellipse">
            <a:avLst/>
          </a:prstGeom>
          <a:solidFill>
            <a:schemeClr val="accent5"/>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
            <a:extLst>
              <a:ext uri="{FF2B5EF4-FFF2-40B4-BE49-F238E27FC236}">
                <a16:creationId xmlns:a16="http://schemas.microsoft.com/office/drawing/2014/main" id="{F81D5F7A-0E45-4C35-973A-06C12ABEEA1B}"/>
              </a:ext>
            </a:extLst>
          </p:cNvPr>
          <p:cNvSpPr/>
          <p:nvPr/>
        </p:nvSpPr>
        <p:spPr>
          <a:xfrm>
            <a:off x="7205211" y="9718088"/>
            <a:ext cx="1031321" cy="386746"/>
          </a:xfrm>
          <a:prstGeom prst="ellipse">
            <a:avLst/>
          </a:prstGeom>
          <a:noFill/>
          <a:ln>
            <a:gradFill>
              <a:gsLst>
                <a:gs pos="8000">
                  <a:schemeClr val="tx1">
                    <a:lumMod val="50000"/>
                    <a:lumOff val="50000"/>
                  </a:schemeClr>
                </a:gs>
                <a:gs pos="100000">
                  <a:srgbClr val="AFC4E9">
                    <a:alpha val="0"/>
                  </a:srgbClr>
                </a:gs>
                <a:gs pos="81000">
                  <a:srgbClr val="C0D0ED">
                    <a:alpha val="0"/>
                  </a:srgbClr>
                </a:gs>
                <a:gs pos="91000">
                  <a:schemeClr val="tx1">
                    <a:lumMod val="50000"/>
                    <a:lumOff val="50000"/>
                  </a:schemeClr>
                </a:gs>
                <a:gs pos="0">
                  <a:schemeClr val="tx1">
                    <a:lumMod val="50000"/>
                    <a:lumOff val="50000"/>
                  </a:schemeClr>
                </a:gs>
                <a:gs pos="19000">
                  <a:schemeClr val="accent1">
                    <a:tint val="23500"/>
                    <a:satMod val="160000"/>
                    <a:alpha val="0"/>
                  </a:schemeClr>
                </a:gs>
              </a:gsLst>
              <a:lin ang="2400000" scaled="0"/>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6">
            <a:extLst>
              <a:ext uri="{FF2B5EF4-FFF2-40B4-BE49-F238E27FC236}">
                <a16:creationId xmlns:a16="http://schemas.microsoft.com/office/drawing/2014/main" id="{E3C92445-32F3-41EF-9ECB-6F855DCCACC5}"/>
              </a:ext>
            </a:extLst>
          </p:cNvPr>
          <p:cNvSpPr/>
          <p:nvPr/>
        </p:nvSpPr>
        <p:spPr>
          <a:xfrm>
            <a:off x="7157664" y="9674490"/>
            <a:ext cx="1134453" cy="467963"/>
          </a:xfrm>
          <a:prstGeom prst="ellipse">
            <a:avLst/>
          </a:prstGeom>
          <a:noFill/>
          <a:ln>
            <a:gradFill flip="none" rotWithShape="1">
              <a:gsLst>
                <a:gs pos="80000">
                  <a:srgbClr val="666768">
                    <a:alpha val="0"/>
                  </a:srgbClr>
                </a:gs>
                <a:gs pos="100000">
                  <a:srgbClr val="AFC4E9">
                    <a:alpha val="0"/>
                  </a:srgbClr>
                </a:gs>
                <a:gs pos="93000">
                  <a:schemeClr val="tx1">
                    <a:lumMod val="65000"/>
                    <a:lumOff val="35000"/>
                  </a:schemeClr>
                </a:gs>
                <a:gs pos="6000">
                  <a:schemeClr val="tx1">
                    <a:lumMod val="50000"/>
                    <a:lumOff val="50000"/>
                  </a:schemeClr>
                </a:gs>
                <a:gs pos="0">
                  <a:schemeClr val="tx1">
                    <a:lumMod val="50000"/>
                    <a:lumOff val="50000"/>
                    <a:alpha val="25000"/>
                  </a:schemeClr>
                </a:gs>
                <a:gs pos="20000">
                  <a:schemeClr val="accent1">
                    <a:tint val="23500"/>
                    <a:satMod val="160000"/>
                    <a:alpha val="0"/>
                  </a:schemeClr>
                </a:gs>
              </a:gsLst>
              <a:lin ang="8400000" scaled="0"/>
              <a:tileRect/>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31">
            <a:extLst>
              <a:ext uri="{FF2B5EF4-FFF2-40B4-BE49-F238E27FC236}">
                <a16:creationId xmlns:a16="http://schemas.microsoft.com/office/drawing/2014/main" id="{FBADD13C-5A17-49E7-951F-63CBEF775E8F}"/>
              </a:ext>
            </a:extLst>
          </p:cNvPr>
          <p:cNvSpPr/>
          <p:nvPr/>
        </p:nvSpPr>
        <p:spPr>
          <a:xfrm>
            <a:off x="7586710" y="9388050"/>
            <a:ext cx="278995" cy="446349"/>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31679 w 698823"/>
              <a:gd name="connsiteY0" fmla="*/ 0 h 1206064"/>
              <a:gd name="connsiteX1" fmla="*/ 0 w 698823"/>
              <a:gd name="connsiteY1" fmla="*/ 1082005 h 1206064"/>
              <a:gd name="connsiteX2" fmla="*/ 698823 w 698823"/>
              <a:gd name="connsiteY2" fmla="*/ 1072867 h 1206064"/>
              <a:gd name="connsiteX3" fmla="*/ 331679 w 698823"/>
              <a:gd name="connsiteY3" fmla="*/ 0 h 1206064"/>
              <a:gd name="connsiteX0" fmla="*/ 331679 w 704850"/>
              <a:gd name="connsiteY0" fmla="*/ 97908 h 1303972"/>
              <a:gd name="connsiteX1" fmla="*/ 0 w 704850"/>
              <a:gd name="connsiteY1" fmla="*/ 1179913 h 1303972"/>
              <a:gd name="connsiteX2" fmla="*/ 698823 w 704850"/>
              <a:gd name="connsiteY2" fmla="*/ 1170775 h 1303972"/>
              <a:gd name="connsiteX3" fmla="*/ 338150 w 704850"/>
              <a:gd name="connsiteY3" fmla="*/ 172204 h 1303972"/>
              <a:gd name="connsiteX4" fmla="*/ 331679 w 704850"/>
              <a:gd name="connsiteY4" fmla="*/ 97908 h 1303972"/>
              <a:gd name="connsiteX0" fmla="*/ 331679 w 705201"/>
              <a:gd name="connsiteY0" fmla="*/ 123823 h 1329887"/>
              <a:gd name="connsiteX1" fmla="*/ 0 w 705201"/>
              <a:gd name="connsiteY1" fmla="*/ 1205828 h 1329887"/>
              <a:gd name="connsiteX2" fmla="*/ 698823 w 705201"/>
              <a:gd name="connsiteY2" fmla="*/ 1196690 h 1329887"/>
              <a:gd name="connsiteX3" fmla="*/ 359992 w 705201"/>
              <a:gd name="connsiteY3" fmla="*/ 136357 h 1329887"/>
              <a:gd name="connsiteX4" fmla="*/ 331679 w 705201"/>
              <a:gd name="connsiteY4" fmla="*/ 123823 h 1329887"/>
              <a:gd name="connsiteX0" fmla="*/ 331679 w 705201"/>
              <a:gd name="connsiteY0" fmla="*/ 99895 h 1305959"/>
              <a:gd name="connsiteX1" fmla="*/ 0 w 705201"/>
              <a:gd name="connsiteY1" fmla="*/ 1181900 h 1305959"/>
              <a:gd name="connsiteX2" fmla="*/ 698823 w 705201"/>
              <a:gd name="connsiteY2" fmla="*/ 1172762 h 1305959"/>
              <a:gd name="connsiteX3" fmla="*/ 359992 w 705201"/>
              <a:gd name="connsiteY3" fmla="*/ 112429 h 1305959"/>
              <a:gd name="connsiteX4" fmla="*/ 331679 w 705201"/>
              <a:gd name="connsiteY4" fmla="*/ 99895 h 1305959"/>
              <a:gd name="connsiteX0" fmla="*/ 334107 w 705201"/>
              <a:gd name="connsiteY0" fmla="*/ 104251 h 1299574"/>
              <a:gd name="connsiteX1" fmla="*/ 0 w 705201"/>
              <a:gd name="connsiteY1" fmla="*/ 1175515 h 1299574"/>
              <a:gd name="connsiteX2" fmla="*/ 698823 w 705201"/>
              <a:gd name="connsiteY2" fmla="*/ 1166377 h 1299574"/>
              <a:gd name="connsiteX3" fmla="*/ 359992 w 705201"/>
              <a:gd name="connsiteY3" fmla="*/ 106044 h 1299574"/>
              <a:gd name="connsiteX4" fmla="*/ 334107 w 705201"/>
              <a:gd name="connsiteY4" fmla="*/ 104251 h 1299574"/>
              <a:gd name="connsiteX0" fmla="*/ 334107 w 704127"/>
              <a:gd name="connsiteY0" fmla="*/ 104251 h 1299574"/>
              <a:gd name="connsiteX1" fmla="*/ 0 w 704127"/>
              <a:gd name="connsiteY1" fmla="*/ 1175515 h 1299574"/>
              <a:gd name="connsiteX2" fmla="*/ 698823 w 704127"/>
              <a:gd name="connsiteY2" fmla="*/ 1166377 h 1299574"/>
              <a:gd name="connsiteX3" fmla="*/ 359992 w 704127"/>
              <a:gd name="connsiteY3" fmla="*/ 106044 h 1299574"/>
              <a:gd name="connsiteX4" fmla="*/ 334107 w 704127"/>
              <a:gd name="connsiteY4" fmla="*/ 104251 h 1299574"/>
              <a:gd name="connsiteX0" fmla="*/ 334107 w 698823"/>
              <a:gd name="connsiteY0" fmla="*/ 104251 h 1299574"/>
              <a:gd name="connsiteX1" fmla="*/ 0 w 698823"/>
              <a:gd name="connsiteY1" fmla="*/ 1175515 h 1299574"/>
              <a:gd name="connsiteX2" fmla="*/ 698823 w 698823"/>
              <a:gd name="connsiteY2" fmla="*/ 1166377 h 1299574"/>
              <a:gd name="connsiteX3" fmla="*/ 359992 w 698823"/>
              <a:gd name="connsiteY3" fmla="*/ 106044 h 1299574"/>
              <a:gd name="connsiteX4" fmla="*/ 334107 w 698823"/>
              <a:gd name="connsiteY4" fmla="*/ 104251 h 1299574"/>
              <a:gd name="connsiteX0" fmla="*/ 334107 w 698823"/>
              <a:gd name="connsiteY0" fmla="*/ 82880 h 1278203"/>
              <a:gd name="connsiteX1" fmla="*/ 0 w 698823"/>
              <a:gd name="connsiteY1" fmla="*/ 1154144 h 1278203"/>
              <a:gd name="connsiteX2" fmla="*/ 698823 w 698823"/>
              <a:gd name="connsiteY2" fmla="*/ 1145006 h 1278203"/>
              <a:gd name="connsiteX3" fmla="*/ 359992 w 698823"/>
              <a:gd name="connsiteY3" fmla="*/ 84673 h 1278203"/>
              <a:gd name="connsiteX4" fmla="*/ 334107 w 698823"/>
              <a:gd name="connsiteY4" fmla="*/ 82880 h 1278203"/>
              <a:gd name="connsiteX0" fmla="*/ 334107 w 698823"/>
              <a:gd name="connsiteY0" fmla="*/ 43018 h 1238341"/>
              <a:gd name="connsiteX1" fmla="*/ 0 w 698823"/>
              <a:gd name="connsiteY1" fmla="*/ 1114282 h 1238341"/>
              <a:gd name="connsiteX2" fmla="*/ 698823 w 698823"/>
              <a:gd name="connsiteY2" fmla="*/ 1105144 h 1238341"/>
              <a:gd name="connsiteX3" fmla="*/ 359992 w 698823"/>
              <a:gd name="connsiteY3" fmla="*/ 44811 h 1238341"/>
              <a:gd name="connsiteX4" fmla="*/ 334107 w 698823"/>
              <a:gd name="connsiteY4" fmla="*/ 43018 h 1238341"/>
              <a:gd name="connsiteX0" fmla="*/ 334107 w 698823"/>
              <a:gd name="connsiteY0" fmla="*/ 41109 h 1236432"/>
              <a:gd name="connsiteX1" fmla="*/ 0 w 698823"/>
              <a:gd name="connsiteY1" fmla="*/ 1112373 h 1236432"/>
              <a:gd name="connsiteX2" fmla="*/ 698823 w 698823"/>
              <a:gd name="connsiteY2" fmla="*/ 1103235 h 1236432"/>
              <a:gd name="connsiteX3" fmla="*/ 374554 w 698823"/>
              <a:gd name="connsiteY3" fmla="*/ 48272 h 1236432"/>
              <a:gd name="connsiteX4" fmla="*/ 334107 w 698823"/>
              <a:gd name="connsiteY4" fmla="*/ 41109 h 1236432"/>
              <a:gd name="connsiteX0" fmla="*/ 319546 w 698823"/>
              <a:gd name="connsiteY0" fmla="*/ 41109 h 1236432"/>
              <a:gd name="connsiteX1" fmla="*/ 0 w 698823"/>
              <a:gd name="connsiteY1" fmla="*/ 1112373 h 1236432"/>
              <a:gd name="connsiteX2" fmla="*/ 698823 w 698823"/>
              <a:gd name="connsiteY2" fmla="*/ 1103235 h 1236432"/>
              <a:gd name="connsiteX3" fmla="*/ 374554 w 698823"/>
              <a:gd name="connsiteY3" fmla="*/ 48272 h 1236432"/>
              <a:gd name="connsiteX4" fmla="*/ 319546 w 698823"/>
              <a:gd name="connsiteY4" fmla="*/ 41109 h 1236432"/>
              <a:gd name="connsiteX0" fmla="*/ 307411 w 698823"/>
              <a:gd name="connsiteY0" fmla="*/ 41109 h 1236432"/>
              <a:gd name="connsiteX1" fmla="*/ 0 w 698823"/>
              <a:gd name="connsiteY1" fmla="*/ 1112373 h 1236432"/>
              <a:gd name="connsiteX2" fmla="*/ 698823 w 698823"/>
              <a:gd name="connsiteY2" fmla="*/ 1103235 h 1236432"/>
              <a:gd name="connsiteX3" fmla="*/ 374554 w 698823"/>
              <a:gd name="connsiteY3" fmla="*/ 48272 h 1236432"/>
              <a:gd name="connsiteX4" fmla="*/ 307411 w 698823"/>
              <a:gd name="connsiteY4" fmla="*/ 41109 h 1236432"/>
              <a:gd name="connsiteX0" fmla="*/ 307411 w 698823"/>
              <a:gd name="connsiteY0" fmla="*/ 38780 h 1234103"/>
              <a:gd name="connsiteX1" fmla="*/ 0 w 698823"/>
              <a:gd name="connsiteY1" fmla="*/ 1110044 h 1234103"/>
              <a:gd name="connsiteX2" fmla="*/ 698823 w 698823"/>
              <a:gd name="connsiteY2" fmla="*/ 1100906 h 1234103"/>
              <a:gd name="connsiteX3" fmla="*/ 374554 w 698823"/>
              <a:gd name="connsiteY3" fmla="*/ 45943 h 1234103"/>
              <a:gd name="connsiteX4" fmla="*/ 307411 w 698823"/>
              <a:gd name="connsiteY4" fmla="*/ 38780 h 1234103"/>
              <a:gd name="connsiteX0" fmla="*/ 307411 w 698823"/>
              <a:gd name="connsiteY0" fmla="*/ 41764 h 1237087"/>
              <a:gd name="connsiteX1" fmla="*/ 0 w 698823"/>
              <a:gd name="connsiteY1" fmla="*/ 1113028 h 1237087"/>
              <a:gd name="connsiteX2" fmla="*/ 698823 w 698823"/>
              <a:gd name="connsiteY2" fmla="*/ 1103890 h 1237087"/>
              <a:gd name="connsiteX3" fmla="*/ 372128 w 698823"/>
              <a:gd name="connsiteY3" fmla="*/ 40870 h 1237087"/>
              <a:gd name="connsiteX4" fmla="*/ 307411 w 698823"/>
              <a:gd name="connsiteY4" fmla="*/ 41764 h 1237087"/>
              <a:gd name="connsiteX0" fmla="*/ 307411 w 698823"/>
              <a:gd name="connsiteY0" fmla="*/ 41764 h 1237087"/>
              <a:gd name="connsiteX1" fmla="*/ 0 w 698823"/>
              <a:gd name="connsiteY1" fmla="*/ 1113028 h 1237087"/>
              <a:gd name="connsiteX2" fmla="*/ 698823 w 698823"/>
              <a:gd name="connsiteY2" fmla="*/ 1103890 h 1237087"/>
              <a:gd name="connsiteX3" fmla="*/ 372128 w 698823"/>
              <a:gd name="connsiteY3" fmla="*/ 40870 h 1237087"/>
              <a:gd name="connsiteX4" fmla="*/ 307411 w 698823"/>
              <a:gd name="connsiteY4" fmla="*/ 41764 h 1237087"/>
              <a:gd name="connsiteX0" fmla="*/ 307411 w 698823"/>
              <a:gd name="connsiteY0" fmla="*/ 41764 h 1237087"/>
              <a:gd name="connsiteX1" fmla="*/ 0 w 698823"/>
              <a:gd name="connsiteY1" fmla="*/ 1113028 h 1237087"/>
              <a:gd name="connsiteX2" fmla="*/ 698823 w 698823"/>
              <a:gd name="connsiteY2" fmla="*/ 1103890 h 1237087"/>
              <a:gd name="connsiteX3" fmla="*/ 372128 w 698823"/>
              <a:gd name="connsiteY3" fmla="*/ 40870 h 1237087"/>
              <a:gd name="connsiteX4" fmla="*/ 307411 w 698823"/>
              <a:gd name="connsiteY4" fmla="*/ 41764 h 123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23" h="1237087">
                <a:moveTo>
                  <a:pt x="307411" y="41764"/>
                </a:moveTo>
                <a:cubicBezTo>
                  <a:pt x="288263" y="371997"/>
                  <a:pt x="157478" y="772053"/>
                  <a:pt x="0" y="1113028"/>
                </a:cubicBezTo>
                <a:cubicBezTo>
                  <a:pt x="247228" y="1281433"/>
                  <a:pt x="470645" y="1278386"/>
                  <a:pt x="698823" y="1103890"/>
                </a:cubicBezTo>
                <a:cubicBezTo>
                  <a:pt x="553750" y="833896"/>
                  <a:pt x="379927" y="289499"/>
                  <a:pt x="372128" y="40870"/>
                </a:cubicBezTo>
                <a:cubicBezTo>
                  <a:pt x="354620" y="4384"/>
                  <a:pt x="337073" y="-29513"/>
                  <a:pt x="307411" y="41764"/>
                </a:cubicBezTo>
                <a:close/>
              </a:path>
            </a:pathLst>
          </a:custGeom>
          <a:gradFill>
            <a:gsLst>
              <a:gs pos="100000">
                <a:schemeClr val="tx1">
                  <a:lumMod val="65000"/>
                  <a:lumOff val="35000"/>
                </a:schemeClr>
              </a:gs>
              <a:gs pos="0">
                <a:schemeClr val="bg1">
                  <a:lumMod val="75000"/>
                </a:schemeClr>
              </a:gs>
            </a:gsLst>
            <a:lin ang="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43" name="任意多边形 48">
            <a:extLst>
              <a:ext uri="{FF2B5EF4-FFF2-40B4-BE49-F238E27FC236}">
                <a16:creationId xmlns:a16="http://schemas.microsoft.com/office/drawing/2014/main" id="{6701B29C-EF45-4BE1-87A6-2F29210C3B47}"/>
              </a:ext>
            </a:extLst>
          </p:cNvPr>
          <p:cNvSpPr/>
          <p:nvPr/>
        </p:nvSpPr>
        <p:spPr>
          <a:xfrm>
            <a:off x="7588647" y="9390178"/>
            <a:ext cx="197911" cy="442850"/>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319544 w 331362"/>
              <a:gd name="connsiteY0" fmla="*/ 0 h 908010"/>
              <a:gd name="connsiteX1" fmla="*/ 0 w 331362"/>
              <a:gd name="connsiteY1" fmla="*/ 904771 h 908010"/>
              <a:gd name="connsiteX2" fmla="*/ 303244 w 331362"/>
              <a:gd name="connsiteY2" fmla="*/ 568021 h 908010"/>
              <a:gd name="connsiteX3" fmla="*/ 319544 w 331362"/>
              <a:gd name="connsiteY3" fmla="*/ 0 h 908010"/>
              <a:gd name="connsiteX0" fmla="*/ 307410 w 329056"/>
              <a:gd name="connsiteY0" fmla="*/ 0 h 1085244"/>
              <a:gd name="connsiteX1" fmla="*/ 0 w 329056"/>
              <a:gd name="connsiteY1" fmla="*/ 1082005 h 1085244"/>
              <a:gd name="connsiteX2" fmla="*/ 303244 w 329056"/>
              <a:gd name="connsiteY2" fmla="*/ 745255 h 1085244"/>
              <a:gd name="connsiteX3" fmla="*/ 307410 w 329056"/>
              <a:gd name="connsiteY3" fmla="*/ 0 h 1085244"/>
              <a:gd name="connsiteX0" fmla="*/ 307410 w 346712"/>
              <a:gd name="connsiteY0" fmla="*/ 0 h 1085244"/>
              <a:gd name="connsiteX1" fmla="*/ 0 w 346712"/>
              <a:gd name="connsiteY1" fmla="*/ 1082005 h 1085244"/>
              <a:gd name="connsiteX2" fmla="*/ 303244 w 346712"/>
              <a:gd name="connsiteY2" fmla="*/ 745255 h 1085244"/>
              <a:gd name="connsiteX3" fmla="*/ 307410 w 346712"/>
              <a:gd name="connsiteY3" fmla="*/ 0 h 1085244"/>
              <a:gd name="connsiteX0" fmla="*/ 307410 w 346712"/>
              <a:gd name="connsiteY0" fmla="*/ 0 h 1085244"/>
              <a:gd name="connsiteX1" fmla="*/ 0 w 346712"/>
              <a:gd name="connsiteY1" fmla="*/ 1082005 h 1085244"/>
              <a:gd name="connsiteX2" fmla="*/ 303244 w 346712"/>
              <a:gd name="connsiteY2" fmla="*/ 745255 h 1085244"/>
              <a:gd name="connsiteX3" fmla="*/ 307410 w 346712"/>
              <a:gd name="connsiteY3" fmla="*/ 0 h 1085244"/>
              <a:gd name="connsiteX0" fmla="*/ 295276 w 342174"/>
              <a:gd name="connsiteY0" fmla="*/ 0 h 1071816"/>
              <a:gd name="connsiteX1" fmla="*/ 0 w 342174"/>
              <a:gd name="connsiteY1" fmla="*/ 1068577 h 1071816"/>
              <a:gd name="connsiteX2" fmla="*/ 303244 w 342174"/>
              <a:gd name="connsiteY2" fmla="*/ 731827 h 1071816"/>
              <a:gd name="connsiteX3" fmla="*/ 295276 w 342174"/>
              <a:gd name="connsiteY3" fmla="*/ 0 h 1071816"/>
              <a:gd name="connsiteX0" fmla="*/ 295276 w 342174"/>
              <a:gd name="connsiteY0" fmla="*/ 0 h 1071816"/>
              <a:gd name="connsiteX1" fmla="*/ 0 w 342174"/>
              <a:gd name="connsiteY1" fmla="*/ 1068577 h 1071816"/>
              <a:gd name="connsiteX2" fmla="*/ 303244 w 342174"/>
              <a:gd name="connsiteY2" fmla="*/ 731827 h 1071816"/>
              <a:gd name="connsiteX3" fmla="*/ 295276 w 342174"/>
              <a:gd name="connsiteY3" fmla="*/ 0 h 1071816"/>
              <a:gd name="connsiteX0" fmla="*/ 309837 w 356735"/>
              <a:gd name="connsiteY0" fmla="*/ 0 h 1077064"/>
              <a:gd name="connsiteX1" fmla="*/ 0 w 356735"/>
              <a:gd name="connsiteY1" fmla="*/ 1073948 h 1077064"/>
              <a:gd name="connsiteX2" fmla="*/ 317805 w 356735"/>
              <a:gd name="connsiteY2" fmla="*/ 731827 h 1077064"/>
              <a:gd name="connsiteX3" fmla="*/ 309837 w 356735"/>
              <a:gd name="connsiteY3" fmla="*/ 0 h 1077064"/>
              <a:gd name="connsiteX0" fmla="*/ 309837 w 356735"/>
              <a:gd name="connsiteY0" fmla="*/ 0 h 1077064"/>
              <a:gd name="connsiteX1" fmla="*/ 0 w 356735"/>
              <a:gd name="connsiteY1" fmla="*/ 1073948 h 1077064"/>
              <a:gd name="connsiteX2" fmla="*/ 317805 w 356735"/>
              <a:gd name="connsiteY2" fmla="*/ 731827 h 1077064"/>
              <a:gd name="connsiteX3" fmla="*/ 309837 w 356735"/>
              <a:gd name="connsiteY3" fmla="*/ 0 h 1077064"/>
              <a:gd name="connsiteX0" fmla="*/ 309837 w 374018"/>
              <a:gd name="connsiteY0" fmla="*/ 0 h 1148164"/>
              <a:gd name="connsiteX1" fmla="*/ 0 w 374018"/>
              <a:gd name="connsiteY1" fmla="*/ 1073948 h 1148164"/>
              <a:gd name="connsiteX2" fmla="*/ 342074 w 374018"/>
              <a:gd name="connsiteY2" fmla="*/ 1005733 h 1148164"/>
              <a:gd name="connsiteX3" fmla="*/ 309837 w 374018"/>
              <a:gd name="connsiteY3" fmla="*/ 0 h 1148164"/>
              <a:gd name="connsiteX0" fmla="*/ 309837 w 374018"/>
              <a:gd name="connsiteY0" fmla="*/ 0 h 1153844"/>
              <a:gd name="connsiteX1" fmla="*/ 0 w 374018"/>
              <a:gd name="connsiteY1" fmla="*/ 1073948 h 1153844"/>
              <a:gd name="connsiteX2" fmla="*/ 342074 w 374018"/>
              <a:gd name="connsiteY2" fmla="*/ 1005733 h 1153844"/>
              <a:gd name="connsiteX3" fmla="*/ 309837 w 374018"/>
              <a:gd name="connsiteY3" fmla="*/ 0 h 1153844"/>
              <a:gd name="connsiteX0" fmla="*/ 309837 w 372186"/>
              <a:gd name="connsiteY0" fmla="*/ 0 h 1212789"/>
              <a:gd name="connsiteX1" fmla="*/ 0 w 372186"/>
              <a:gd name="connsiteY1" fmla="*/ 1073948 h 1212789"/>
              <a:gd name="connsiteX2" fmla="*/ 339647 w 372186"/>
              <a:gd name="connsiteY2" fmla="*/ 1091664 h 1212789"/>
              <a:gd name="connsiteX3" fmla="*/ 309837 w 372186"/>
              <a:gd name="connsiteY3" fmla="*/ 0 h 1212789"/>
              <a:gd name="connsiteX0" fmla="*/ 309837 w 372186"/>
              <a:gd name="connsiteY0" fmla="*/ 0 h 1162662"/>
              <a:gd name="connsiteX1" fmla="*/ 0 w 372186"/>
              <a:gd name="connsiteY1" fmla="*/ 1073948 h 1162662"/>
              <a:gd name="connsiteX2" fmla="*/ 339647 w 372186"/>
              <a:gd name="connsiteY2" fmla="*/ 1091664 h 1162662"/>
              <a:gd name="connsiteX3" fmla="*/ 309837 w 372186"/>
              <a:gd name="connsiteY3" fmla="*/ 0 h 1162662"/>
              <a:gd name="connsiteX0" fmla="*/ 309837 w 393282"/>
              <a:gd name="connsiteY0" fmla="*/ 0 h 1231518"/>
              <a:gd name="connsiteX1" fmla="*/ 0 w 393282"/>
              <a:gd name="connsiteY1" fmla="*/ 1073948 h 1231518"/>
              <a:gd name="connsiteX2" fmla="*/ 366343 w 393282"/>
              <a:gd name="connsiteY2" fmla="*/ 1177595 h 1231518"/>
              <a:gd name="connsiteX3" fmla="*/ 309837 w 393282"/>
              <a:gd name="connsiteY3" fmla="*/ 0 h 1231518"/>
              <a:gd name="connsiteX0" fmla="*/ 309837 w 393282"/>
              <a:gd name="connsiteY0" fmla="*/ 0 h 1181868"/>
              <a:gd name="connsiteX1" fmla="*/ 0 w 393282"/>
              <a:gd name="connsiteY1" fmla="*/ 1073948 h 1181868"/>
              <a:gd name="connsiteX2" fmla="*/ 366343 w 393282"/>
              <a:gd name="connsiteY2" fmla="*/ 1177595 h 1181868"/>
              <a:gd name="connsiteX3" fmla="*/ 309837 w 393282"/>
              <a:gd name="connsiteY3" fmla="*/ 0 h 1181868"/>
              <a:gd name="connsiteX0" fmla="*/ 309837 w 393282"/>
              <a:gd name="connsiteY0" fmla="*/ 0 h 1194888"/>
              <a:gd name="connsiteX1" fmla="*/ 0 w 393282"/>
              <a:gd name="connsiteY1" fmla="*/ 1073948 h 1194888"/>
              <a:gd name="connsiteX2" fmla="*/ 366343 w 393282"/>
              <a:gd name="connsiteY2" fmla="*/ 1191023 h 1194888"/>
              <a:gd name="connsiteX3" fmla="*/ 309837 w 393282"/>
              <a:gd name="connsiteY3" fmla="*/ 0 h 1194888"/>
              <a:gd name="connsiteX0" fmla="*/ 309837 w 393282"/>
              <a:gd name="connsiteY0" fmla="*/ 0 h 1192620"/>
              <a:gd name="connsiteX1" fmla="*/ 0 w 393282"/>
              <a:gd name="connsiteY1" fmla="*/ 1073948 h 1192620"/>
              <a:gd name="connsiteX2" fmla="*/ 366343 w 393282"/>
              <a:gd name="connsiteY2" fmla="*/ 1191023 h 1192620"/>
              <a:gd name="connsiteX3" fmla="*/ 309837 w 393282"/>
              <a:gd name="connsiteY3" fmla="*/ 0 h 1192620"/>
              <a:gd name="connsiteX0" fmla="*/ 309837 w 436824"/>
              <a:gd name="connsiteY0" fmla="*/ 0 h 1192620"/>
              <a:gd name="connsiteX1" fmla="*/ 0 w 436824"/>
              <a:gd name="connsiteY1" fmla="*/ 1073948 h 1192620"/>
              <a:gd name="connsiteX2" fmla="*/ 366343 w 436824"/>
              <a:gd name="connsiteY2" fmla="*/ 1191023 h 1192620"/>
              <a:gd name="connsiteX3" fmla="*/ 309837 w 436824"/>
              <a:gd name="connsiteY3" fmla="*/ 0 h 1192620"/>
              <a:gd name="connsiteX0" fmla="*/ 309837 w 438225"/>
              <a:gd name="connsiteY0" fmla="*/ 0 h 1192620"/>
              <a:gd name="connsiteX1" fmla="*/ 0 w 438225"/>
              <a:gd name="connsiteY1" fmla="*/ 1073948 h 1192620"/>
              <a:gd name="connsiteX2" fmla="*/ 366343 w 438225"/>
              <a:gd name="connsiteY2" fmla="*/ 1191023 h 1192620"/>
              <a:gd name="connsiteX3" fmla="*/ 309837 w 438225"/>
              <a:gd name="connsiteY3" fmla="*/ 0 h 1192620"/>
              <a:gd name="connsiteX0" fmla="*/ 309837 w 385389"/>
              <a:gd name="connsiteY0" fmla="*/ 92785 h 1285405"/>
              <a:gd name="connsiteX1" fmla="*/ 0 w 385389"/>
              <a:gd name="connsiteY1" fmla="*/ 1166733 h 1285405"/>
              <a:gd name="connsiteX2" fmla="*/ 366343 w 385389"/>
              <a:gd name="connsiteY2" fmla="*/ 1283808 h 1285405"/>
              <a:gd name="connsiteX3" fmla="*/ 330870 w 385389"/>
              <a:gd name="connsiteY3" fmla="*/ 191250 h 1285405"/>
              <a:gd name="connsiteX4" fmla="*/ 309837 w 385389"/>
              <a:gd name="connsiteY4" fmla="*/ 92785 h 1285405"/>
              <a:gd name="connsiteX0" fmla="*/ 309837 w 390082"/>
              <a:gd name="connsiteY0" fmla="*/ 126454 h 1319074"/>
              <a:gd name="connsiteX1" fmla="*/ 0 w 390082"/>
              <a:gd name="connsiteY1" fmla="*/ 1200402 h 1319074"/>
              <a:gd name="connsiteX2" fmla="*/ 366343 w 390082"/>
              <a:gd name="connsiteY2" fmla="*/ 1317477 h 1319074"/>
              <a:gd name="connsiteX3" fmla="*/ 355139 w 390082"/>
              <a:gd name="connsiteY3" fmla="*/ 144359 h 1319074"/>
              <a:gd name="connsiteX4" fmla="*/ 309837 w 390082"/>
              <a:gd name="connsiteY4" fmla="*/ 126454 h 1319074"/>
              <a:gd name="connsiteX0" fmla="*/ 309837 w 390082"/>
              <a:gd name="connsiteY0" fmla="*/ 84150 h 1276770"/>
              <a:gd name="connsiteX1" fmla="*/ 0 w 390082"/>
              <a:gd name="connsiteY1" fmla="*/ 1158098 h 1276770"/>
              <a:gd name="connsiteX2" fmla="*/ 366343 w 390082"/>
              <a:gd name="connsiteY2" fmla="*/ 1275173 h 1276770"/>
              <a:gd name="connsiteX3" fmla="*/ 355139 w 390082"/>
              <a:gd name="connsiteY3" fmla="*/ 102055 h 1276770"/>
              <a:gd name="connsiteX4" fmla="*/ 309837 w 390082"/>
              <a:gd name="connsiteY4" fmla="*/ 84150 h 1276770"/>
              <a:gd name="connsiteX0" fmla="*/ 309837 w 390082"/>
              <a:gd name="connsiteY0" fmla="*/ 30794 h 1223414"/>
              <a:gd name="connsiteX1" fmla="*/ 0 w 390082"/>
              <a:gd name="connsiteY1" fmla="*/ 1104742 h 1223414"/>
              <a:gd name="connsiteX2" fmla="*/ 366343 w 390082"/>
              <a:gd name="connsiteY2" fmla="*/ 1221817 h 1223414"/>
              <a:gd name="connsiteX3" fmla="*/ 355139 w 390082"/>
              <a:gd name="connsiteY3" fmla="*/ 48699 h 1223414"/>
              <a:gd name="connsiteX4" fmla="*/ 309837 w 390082"/>
              <a:gd name="connsiteY4" fmla="*/ 30794 h 1223414"/>
              <a:gd name="connsiteX0" fmla="*/ 302556 w 390082"/>
              <a:gd name="connsiteY0" fmla="*/ 38008 h 1217200"/>
              <a:gd name="connsiteX1" fmla="*/ 0 w 390082"/>
              <a:gd name="connsiteY1" fmla="*/ 1098528 h 1217200"/>
              <a:gd name="connsiteX2" fmla="*/ 366343 w 390082"/>
              <a:gd name="connsiteY2" fmla="*/ 1215603 h 1217200"/>
              <a:gd name="connsiteX3" fmla="*/ 355139 w 390082"/>
              <a:gd name="connsiteY3" fmla="*/ 42485 h 1217200"/>
              <a:gd name="connsiteX4" fmla="*/ 302556 w 390082"/>
              <a:gd name="connsiteY4" fmla="*/ 38008 h 1217200"/>
              <a:gd name="connsiteX0" fmla="*/ 302556 w 388456"/>
              <a:gd name="connsiteY0" fmla="*/ 36469 h 1215661"/>
              <a:gd name="connsiteX1" fmla="*/ 0 w 388456"/>
              <a:gd name="connsiteY1" fmla="*/ 1096989 h 1215661"/>
              <a:gd name="connsiteX2" fmla="*/ 366343 w 388456"/>
              <a:gd name="connsiteY2" fmla="*/ 1214064 h 1215661"/>
              <a:gd name="connsiteX3" fmla="*/ 347858 w 388456"/>
              <a:gd name="connsiteY3" fmla="*/ 43631 h 1215661"/>
              <a:gd name="connsiteX4" fmla="*/ 302556 w 388456"/>
              <a:gd name="connsiteY4" fmla="*/ 36469 h 1215661"/>
              <a:gd name="connsiteX0" fmla="*/ 302556 w 388456"/>
              <a:gd name="connsiteY0" fmla="*/ 49894 h 1229086"/>
              <a:gd name="connsiteX1" fmla="*/ 0 w 388456"/>
              <a:gd name="connsiteY1" fmla="*/ 1110414 h 1229086"/>
              <a:gd name="connsiteX2" fmla="*/ 366343 w 388456"/>
              <a:gd name="connsiteY2" fmla="*/ 1227489 h 1229086"/>
              <a:gd name="connsiteX3" fmla="*/ 347858 w 388456"/>
              <a:gd name="connsiteY3" fmla="*/ 57056 h 1229086"/>
              <a:gd name="connsiteX4" fmla="*/ 302556 w 388456"/>
              <a:gd name="connsiteY4" fmla="*/ 49894 h 1229086"/>
              <a:gd name="connsiteX0" fmla="*/ 302556 w 386785"/>
              <a:gd name="connsiteY0" fmla="*/ 49894 h 1229086"/>
              <a:gd name="connsiteX1" fmla="*/ 0 w 386785"/>
              <a:gd name="connsiteY1" fmla="*/ 1110414 h 1229086"/>
              <a:gd name="connsiteX2" fmla="*/ 366343 w 386785"/>
              <a:gd name="connsiteY2" fmla="*/ 1227489 h 1229086"/>
              <a:gd name="connsiteX3" fmla="*/ 347858 w 386785"/>
              <a:gd name="connsiteY3" fmla="*/ 57056 h 1229086"/>
              <a:gd name="connsiteX4" fmla="*/ 302556 w 386785"/>
              <a:gd name="connsiteY4" fmla="*/ 49894 h 1229086"/>
              <a:gd name="connsiteX0" fmla="*/ 302556 w 490535"/>
              <a:gd name="connsiteY0" fmla="*/ 49894 h 1223789"/>
              <a:gd name="connsiteX1" fmla="*/ 0 w 490535"/>
              <a:gd name="connsiteY1" fmla="*/ 1110414 h 1223789"/>
              <a:gd name="connsiteX2" fmla="*/ 480405 w 490535"/>
              <a:gd name="connsiteY2" fmla="*/ 1222118 h 1223789"/>
              <a:gd name="connsiteX3" fmla="*/ 347858 w 490535"/>
              <a:gd name="connsiteY3" fmla="*/ 57056 h 1223789"/>
              <a:gd name="connsiteX4" fmla="*/ 302556 w 490535"/>
              <a:gd name="connsiteY4" fmla="*/ 49894 h 1223789"/>
              <a:gd name="connsiteX0" fmla="*/ 302556 w 490535"/>
              <a:gd name="connsiteY0" fmla="*/ 49894 h 1230676"/>
              <a:gd name="connsiteX1" fmla="*/ 0 w 490535"/>
              <a:gd name="connsiteY1" fmla="*/ 1110414 h 1230676"/>
              <a:gd name="connsiteX2" fmla="*/ 480405 w 490535"/>
              <a:gd name="connsiteY2" fmla="*/ 1222118 h 1230676"/>
              <a:gd name="connsiteX3" fmla="*/ 347858 w 490535"/>
              <a:gd name="connsiteY3" fmla="*/ 57056 h 1230676"/>
              <a:gd name="connsiteX4" fmla="*/ 302556 w 490535"/>
              <a:gd name="connsiteY4" fmla="*/ 49894 h 1230676"/>
              <a:gd name="connsiteX0" fmla="*/ 307410 w 495389"/>
              <a:gd name="connsiteY0" fmla="*/ 49894 h 1230676"/>
              <a:gd name="connsiteX1" fmla="*/ 0 w 495389"/>
              <a:gd name="connsiteY1" fmla="*/ 1110414 h 1230676"/>
              <a:gd name="connsiteX2" fmla="*/ 485259 w 495389"/>
              <a:gd name="connsiteY2" fmla="*/ 1222118 h 1230676"/>
              <a:gd name="connsiteX3" fmla="*/ 352712 w 495389"/>
              <a:gd name="connsiteY3" fmla="*/ 57056 h 1230676"/>
              <a:gd name="connsiteX4" fmla="*/ 307410 w 495389"/>
              <a:gd name="connsiteY4" fmla="*/ 49894 h 1230676"/>
              <a:gd name="connsiteX0" fmla="*/ 307410 w 495389"/>
              <a:gd name="connsiteY0" fmla="*/ 49894 h 1230676"/>
              <a:gd name="connsiteX1" fmla="*/ 0 w 495389"/>
              <a:gd name="connsiteY1" fmla="*/ 1110414 h 1230676"/>
              <a:gd name="connsiteX2" fmla="*/ 485259 w 495389"/>
              <a:gd name="connsiteY2" fmla="*/ 1222118 h 1230676"/>
              <a:gd name="connsiteX3" fmla="*/ 352712 w 495389"/>
              <a:gd name="connsiteY3" fmla="*/ 57056 h 1230676"/>
              <a:gd name="connsiteX4" fmla="*/ 307410 w 495389"/>
              <a:gd name="connsiteY4" fmla="*/ 49894 h 1230676"/>
              <a:gd name="connsiteX0" fmla="*/ 307410 w 495389"/>
              <a:gd name="connsiteY0" fmla="*/ 49894 h 1230676"/>
              <a:gd name="connsiteX1" fmla="*/ 0 w 495389"/>
              <a:gd name="connsiteY1" fmla="*/ 1110414 h 1230676"/>
              <a:gd name="connsiteX2" fmla="*/ 485259 w 495389"/>
              <a:gd name="connsiteY2" fmla="*/ 1222118 h 1230676"/>
              <a:gd name="connsiteX3" fmla="*/ 352712 w 495389"/>
              <a:gd name="connsiteY3" fmla="*/ 57056 h 1230676"/>
              <a:gd name="connsiteX4" fmla="*/ 307410 w 495389"/>
              <a:gd name="connsiteY4" fmla="*/ 49894 h 1230676"/>
              <a:gd name="connsiteX0" fmla="*/ 307410 w 495727"/>
              <a:gd name="connsiteY0" fmla="*/ 46606 h 1227388"/>
              <a:gd name="connsiteX1" fmla="*/ 0 w 495727"/>
              <a:gd name="connsiteY1" fmla="*/ 1107126 h 1227388"/>
              <a:gd name="connsiteX2" fmla="*/ 485259 w 495727"/>
              <a:gd name="connsiteY2" fmla="*/ 1218830 h 1227388"/>
              <a:gd name="connsiteX3" fmla="*/ 359992 w 495727"/>
              <a:gd name="connsiteY3" fmla="*/ 59140 h 1227388"/>
              <a:gd name="connsiteX4" fmla="*/ 307410 w 495727"/>
              <a:gd name="connsiteY4" fmla="*/ 46606 h 122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27" h="1227388">
                <a:moveTo>
                  <a:pt x="307410" y="46606"/>
                </a:moveTo>
                <a:cubicBezTo>
                  <a:pt x="278554" y="406378"/>
                  <a:pt x="152624" y="766151"/>
                  <a:pt x="0" y="1107126"/>
                </a:cubicBezTo>
                <a:cubicBezTo>
                  <a:pt x="55505" y="1130522"/>
                  <a:pt x="193983" y="1261743"/>
                  <a:pt x="485259" y="1218830"/>
                </a:cubicBezTo>
                <a:cubicBezTo>
                  <a:pt x="540404" y="1056250"/>
                  <a:pt x="359702" y="260329"/>
                  <a:pt x="359992" y="59140"/>
                </a:cubicBezTo>
                <a:cubicBezTo>
                  <a:pt x="367562" y="-42691"/>
                  <a:pt x="301883" y="10238"/>
                  <a:pt x="307410" y="46606"/>
                </a:cubicBezTo>
                <a:close/>
              </a:path>
            </a:pathLst>
          </a:custGeom>
          <a:gradFill>
            <a:gsLst>
              <a:gs pos="63000">
                <a:schemeClr val="bg1"/>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4" name="任意多边形 52">
            <a:extLst>
              <a:ext uri="{FF2B5EF4-FFF2-40B4-BE49-F238E27FC236}">
                <a16:creationId xmlns:a16="http://schemas.microsoft.com/office/drawing/2014/main" id="{9A05ADB5-E076-44ED-A34D-306E712271CB}"/>
              </a:ext>
            </a:extLst>
          </p:cNvPr>
          <p:cNvSpPr/>
          <p:nvPr/>
        </p:nvSpPr>
        <p:spPr>
          <a:xfrm rot="331175">
            <a:off x="7258794" y="9780556"/>
            <a:ext cx="115963" cy="200904"/>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27656 w 731181"/>
              <a:gd name="connsiteY0" fmla="*/ 154 h 1164760"/>
              <a:gd name="connsiteX1" fmla="*/ 178269 w 731181"/>
              <a:gd name="connsiteY1" fmla="*/ 447312 h 1164760"/>
              <a:gd name="connsiteX2" fmla="*/ 70808 w 731181"/>
              <a:gd name="connsiteY2" fmla="*/ 715606 h 1164760"/>
              <a:gd name="connsiteX3" fmla="*/ 287232 w 731181"/>
              <a:gd name="connsiteY3" fmla="*/ 1163145 h 1164760"/>
              <a:gd name="connsiteX4" fmla="*/ 24817 w 731181"/>
              <a:gd name="connsiteY4" fmla="*/ 582493 h 1164760"/>
              <a:gd name="connsiteX5" fmla="*/ 727656 w 731181"/>
              <a:gd name="connsiteY5" fmla="*/ 154 h 1164760"/>
              <a:gd name="connsiteX0" fmla="*/ 750690 w 754215"/>
              <a:gd name="connsiteY0" fmla="*/ 154 h 1164760"/>
              <a:gd name="connsiteX1" fmla="*/ 201303 w 754215"/>
              <a:gd name="connsiteY1" fmla="*/ 447312 h 1164760"/>
              <a:gd name="connsiteX2" fmla="*/ 93842 w 754215"/>
              <a:gd name="connsiteY2" fmla="*/ 715606 h 1164760"/>
              <a:gd name="connsiteX3" fmla="*/ 310266 w 754215"/>
              <a:gd name="connsiteY3" fmla="*/ 1163145 h 1164760"/>
              <a:gd name="connsiteX4" fmla="*/ 23751 w 754215"/>
              <a:gd name="connsiteY4" fmla="*/ 646514 h 1164760"/>
              <a:gd name="connsiteX5" fmla="*/ 750690 w 754215"/>
              <a:gd name="connsiteY5" fmla="*/ 154 h 1164760"/>
              <a:gd name="connsiteX0" fmla="*/ 750690 w 754215"/>
              <a:gd name="connsiteY0" fmla="*/ 154 h 1165068"/>
              <a:gd name="connsiteX1" fmla="*/ 201303 w 754215"/>
              <a:gd name="connsiteY1" fmla="*/ 447312 h 1165068"/>
              <a:gd name="connsiteX2" fmla="*/ 63619 w 754215"/>
              <a:gd name="connsiteY2" fmla="*/ 780161 h 1165068"/>
              <a:gd name="connsiteX3" fmla="*/ 310266 w 754215"/>
              <a:gd name="connsiteY3" fmla="*/ 1163145 h 1165068"/>
              <a:gd name="connsiteX4" fmla="*/ 23751 w 754215"/>
              <a:gd name="connsiteY4" fmla="*/ 646514 h 1165068"/>
              <a:gd name="connsiteX5" fmla="*/ 750690 w 754215"/>
              <a:gd name="connsiteY5" fmla="*/ 154 h 1165068"/>
              <a:gd name="connsiteX0" fmla="*/ 750690 w 754215"/>
              <a:gd name="connsiteY0" fmla="*/ 154 h 1165157"/>
              <a:gd name="connsiteX1" fmla="*/ 201303 w 754215"/>
              <a:gd name="connsiteY1" fmla="*/ 447312 h 1165157"/>
              <a:gd name="connsiteX2" fmla="*/ 83756 w 754215"/>
              <a:gd name="connsiteY2" fmla="*/ 795270 h 1165157"/>
              <a:gd name="connsiteX3" fmla="*/ 310266 w 754215"/>
              <a:gd name="connsiteY3" fmla="*/ 1163145 h 1165157"/>
              <a:gd name="connsiteX4" fmla="*/ 23751 w 754215"/>
              <a:gd name="connsiteY4" fmla="*/ 646514 h 1165157"/>
              <a:gd name="connsiteX5" fmla="*/ 750690 w 754215"/>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14129 w 717654"/>
              <a:gd name="connsiteY0" fmla="*/ 154 h 1165157"/>
              <a:gd name="connsiteX1" fmla="*/ 164742 w 717654"/>
              <a:gd name="connsiteY1" fmla="*/ 447312 h 1165157"/>
              <a:gd name="connsiteX2" fmla="*/ 47195 w 717654"/>
              <a:gd name="connsiteY2" fmla="*/ 795270 h 1165157"/>
              <a:gd name="connsiteX3" fmla="*/ 273705 w 717654"/>
              <a:gd name="connsiteY3" fmla="*/ 1163145 h 1165157"/>
              <a:gd name="connsiteX4" fmla="*/ 15819 w 717654"/>
              <a:gd name="connsiteY4" fmla="*/ 683383 h 1165157"/>
              <a:gd name="connsiteX5" fmla="*/ 714129 w 717654"/>
              <a:gd name="connsiteY5" fmla="*/ 154 h 1165157"/>
              <a:gd name="connsiteX0" fmla="*/ 714129 w 717654"/>
              <a:gd name="connsiteY0" fmla="*/ 154 h 1165286"/>
              <a:gd name="connsiteX1" fmla="*/ 164742 w 717654"/>
              <a:gd name="connsiteY1" fmla="*/ 447312 h 1165286"/>
              <a:gd name="connsiteX2" fmla="*/ 47195 w 717654"/>
              <a:gd name="connsiteY2" fmla="*/ 795270 h 1165286"/>
              <a:gd name="connsiteX3" fmla="*/ 273705 w 717654"/>
              <a:gd name="connsiteY3" fmla="*/ 1163145 h 1165286"/>
              <a:gd name="connsiteX4" fmla="*/ 15819 w 717654"/>
              <a:gd name="connsiteY4" fmla="*/ 683383 h 1165286"/>
              <a:gd name="connsiteX5" fmla="*/ 714129 w 717654"/>
              <a:gd name="connsiteY5" fmla="*/ 154 h 1165286"/>
              <a:gd name="connsiteX0" fmla="*/ 731902 w 735427"/>
              <a:gd name="connsiteY0" fmla="*/ 154 h 1165286"/>
              <a:gd name="connsiteX1" fmla="*/ 182515 w 735427"/>
              <a:gd name="connsiteY1" fmla="*/ 447312 h 1165286"/>
              <a:gd name="connsiteX2" fmla="*/ 64968 w 735427"/>
              <a:gd name="connsiteY2" fmla="*/ 795270 h 1165286"/>
              <a:gd name="connsiteX3" fmla="*/ 291478 w 735427"/>
              <a:gd name="connsiteY3" fmla="*/ 1163145 h 1165286"/>
              <a:gd name="connsiteX4" fmla="*/ 15231 w 735427"/>
              <a:gd name="connsiteY4" fmla="*/ 684998 h 1165286"/>
              <a:gd name="connsiteX5" fmla="*/ 731902 w 735427"/>
              <a:gd name="connsiteY5" fmla="*/ 154 h 1165286"/>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23325 w 726850"/>
              <a:gd name="connsiteY0" fmla="*/ 154 h 1165342"/>
              <a:gd name="connsiteX1" fmla="*/ 173938 w 726850"/>
              <a:gd name="connsiteY1" fmla="*/ 447312 h 1165342"/>
              <a:gd name="connsiteX2" fmla="*/ 32498 w 726850"/>
              <a:gd name="connsiteY2" fmla="*/ 803000 h 1165342"/>
              <a:gd name="connsiteX3" fmla="*/ 282901 w 726850"/>
              <a:gd name="connsiteY3" fmla="*/ 1163145 h 1165342"/>
              <a:gd name="connsiteX4" fmla="*/ 6654 w 726850"/>
              <a:gd name="connsiteY4" fmla="*/ 684998 h 1165342"/>
              <a:gd name="connsiteX5" fmla="*/ 723325 w 726850"/>
              <a:gd name="connsiteY5" fmla="*/ 154 h 1165342"/>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7684 w 731209"/>
              <a:gd name="connsiteY0" fmla="*/ 154 h 1163146"/>
              <a:gd name="connsiteX1" fmla="*/ 178297 w 731209"/>
              <a:gd name="connsiteY1" fmla="*/ 447312 h 1163146"/>
              <a:gd name="connsiteX2" fmla="*/ 287260 w 731209"/>
              <a:gd name="connsiteY2" fmla="*/ 1163145 h 1163146"/>
              <a:gd name="connsiteX3" fmla="*/ 11013 w 731209"/>
              <a:gd name="connsiteY3" fmla="*/ 684998 h 1163146"/>
              <a:gd name="connsiteX4" fmla="*/ 727684 w 731209"/>
              <a:gd name="connsiteY4" fmla="*/ 154 h 1163146"/>
              <a:gd name="connsiteX0" fmla="*/ 758881 w 762406"/>
              <a:gd name="connsiteY0" fmla="*/ 154 h 1163146"/>
              <a:gd name="connsiteX1" fmla="*/ 209494 w 762406"/>
              <a:gd name="connsiteY1" fmla="*/ 447312 h 1163146"/>
              <a:gd name="connsiteX2" fmla="*/ 318457 w 762406"/>
              <a:gd name="connsiteY2" fmla="*/ 1163145 h 1163146"/>
              <a:gd name="connsiteX3" fmla="*/ 9827 w 762406"/>
              <a:gd name="connsiteY3" fmla="*/ 670970 h 1163146"/>
              <a:gd name="connsiteX4" fmla="*/ 758881 w 762406"/>
              <a:gd name="connsiteY4" fmla="*/ 154 h 1163146"/>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29" h="1161377">
                <a:moveTo>
                  <a:pt x="736028" y="1"/>
                </a:moveTo>
                <a:cubicBezTo>
                  <a:pt x="365803" y="226136"/>
                  <a:pt x="246907" y="304190"/>
                  <a:pt x="140038" y="473771"/>
                </a:cubicBezTo>
                <a:cubicBezTo>
                  <a:pt x="38008" y="630731"/>
                  <a:pt x="-34265" y="896023"/>
                  <a:pt x="313969" y="1161376"/>
                </a:cubicBezTo>
                <a:cubicBezTo>
                  <a:pt x="190600" y="1071095"/>
                  <a:pt x="-37760" y="963999"/>
                  <a:pt x="5339" y="669201"/>
                </a:cubicBezTo>
                <a:cubicBezTo>
                  <a:pt x="71378" y="384879"/>
                  <a:pt x="305524" y="249109"/>
                  <a:pt x="736028" y="1"/>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5" name="任意多边形 53">
            <a:extLst>
              <a:ext uri="{FF2B5EF4-FFF2-40B4-BE49-F238E27FC236}">
                <a16:creationId xmlns:a16="http://schemas.microsoft.com/office/drawing/2014/main" id="{15024CF7-63F5-4920-AD99-ACC3949E1780}"/>
              </a:ext>
            </a:extLst>
          </p:cNvPr>
          <p:cNvSpPr/>
          <p:nvPr/>
        </p:nvSpPr>
        <p:spPr>
          <a:xfrm rot="331175">
            <a:off x="7353654" y="9818581"/>
            <a:ext cx="64932" cy="134361"/>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256664 w 286415"/>
              <a:gd name="connsiteY0" fmla="*/ 308 h 875798"/>
              <a:gd name="connsiteX1" fmla="*/ 192444 w 286415"/>
              <a:gd name="connsiteY1" fmla="*/ 303479 h 875798"/>
              <a:gd name="connsiteX2" fmla="*/ 84983 w 286415"/>
              <a:gd name="connsiteY2" fmla="*/ 571773 h 875798"/>
              <a:gd name="connsiteX3" fmla="*/ 106741 w 286415"/>
              <a:gd name="connsiteY3" fmla="*/ 873263 h 875798"/>
              <a:gd name="connsiteX4" fmla="*/ 38992 w 286415"/>
              <a:gd name="connsiteY4" fmla="*/ 438660 h 875798"/>
              <a:gd name="connsiteX5" fmla="*/ 256664 w 286415"/>
              <a:gd name="connsiteY5" fmla="*/ 308 h 875798"/>
              <a:gd name="connsiteX0" fmla="*/ 236389 w 459798"/>
              <a:gd name="connsiteY0" fmla="*/ 308 h 810360"/>
              <a:gd name="connsiteX1" fmla="*/ 172169 w 459798"/>
              <a:gd name="connsiteY1" fmla="*/ 303479 h 810360"/>
              <a:gd name="connsiteX2" fmla="*/ 64708 w 459798"/>
              <a:gd name="connsiteY2" fmla="*/ 571773 h 810360"/>
              <a:gd name="connsiteX3" fmla="*/ 456308 w 459798"/>
              <a:gd name="connsiteY3" fmla="*/ 806950 h 810360"/>
              <a:gd name="connsiteX4" fmla="*/ 18717 w 459798"/>
              <a:gd name="connsiteY4" fmla="*/ 438660 h 810360"/>
              <a:gd name="connsiteX5" fmla="*/ 236389 w 459798"/>
              <a:gd name="connsiteY5" fmla="*/ 308 h 810360"/>
              <a:gd name="connsiteX0" fmla="*/ 236389 w 459798"/>
              <a:gd name="connsiteY0" fmla="*/ 308 h 810628"/>
              <a:gd name="connsiteX1" fmla="*/ 172169 w 459798"/>
              <a:gd name="connsiteY1" fmla="*/ 303479 h 810628"/>
              <a:gd name="connsiteX2" fmla="*/ 97087 w 459798"/>
              <a:gd name="connsiteY2" fmla="*/ 585805 h 810628"/>
              <a:gd name="connsiteX3" fmla="*/ 456308 w 459798"/>
              <a:gd name="connsiteY3" fmla="*/ 806950 h 810628"/>
              <a:gd name="connsiteX4" fmla="*/ 18717 w 459798"/>
              <a:gd name="connsiteY4" fmla="*/ 438660 h 810628"/>
              <a:gd name="connsiteX5" fmla="*/ 236389 w 459798"/>
              <a:gd name="connsiteY5" fmla="*/ 308 h 810628"/>
              <a:gd name="connsiteX0" fmla="*/ 235173 w 507898"/>
              <a:gd name="connsiteY0" fmla="*/ 308 h 811865"/>
              <a:gd name="connsiteX1" fmla="*/ 170953 w 507898"/>
              <a:gd name="connsiteY1" fmla="*/ 303479 h 811865"/>
              <a:gd name="connsiteX2" fmla="*/ 95871 w 507898"/>
              <a:gd name="connsiteY2" fmla="*/ 585805 h 811865"/>
              <a:gd name="connsiteX3" fmla="*/ 504650 w 507898"/>
              <a:gd name="connsiteY3" fmla="*/ 808212 h 811865"/>
              <a:gd name="connsiteX4" fmla="*/ 17501 w 507898"/>
              <a:gd name="connsiteY4" fmla="*/ 438660 h 811865"/>
              <a:gd name="connsiteX5" fmla="*/ 235173 w 507898"/>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298293 w 555401"/>
              <a:gd name="connsiteY0" fmla="*/ 256 h 841304"/>
              <a:gd name="connsiteX1" fmla="*/ 218665 w 555401"/>
              <a:gd name="connsiteY1" fmla="*/ 332918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298293 w 555401"/>
              <a:gd name="connsiteY0" fmla="*/ 291 h 841339"/>
              <a:gd name="connsiteX1" fmla="*/ 218665 w 555401"/>
              <a:gd name="connsiteY1" fmla="*/ 332953 h 841339"/>
              <a:gd name="connsiteX2" fmla="*/ 143583 w 555401"/>
              <a:gd name="connsiteY2" fmla="*/ 615279 h 841339"/>
              <a:gd name="connsiteX3" fmla="*/ 552362 w 555401"/>
              <a:gd name="connsiteY3" fmla="*/ 837686 h 841339"/>
              <a:gd name="connsiteX4" fmla="*/ 16450 w 555401"/>
              <a:gd name="connsiteY4" fmla="*/ 416157 h 841339"/>
              <a:gd name="connsiteX5" fmla="*/ 298293 w 555401"/>
              <a:gd name="connsiteY5" fmla="*/ 291 h 841339"/>
              <a:gd name="connsiteX0" fmla="*/ 298293 w 555401"/>
              <a:gd name="connsiteY0" fmla="*/ 336 h 841384"/>
              <a:gd name="connsiteX1" fmla="*/ 136133 w 555401"/>
              <a:gd name="connsiteY1" fmla="*/ 312127 h 841384"/>
              <a:gd name="connsiteX2" fmla="*/ 143583 w 555401"/>
              <a:gd name="connsiteY2" fmla="*/ 615324 h 841384"/>
              <a:gd name="connsiteX3" fmla="*/ 552362 w 555401"/>
              <a:gd name="connsiteY3" fmla="*/ 837731 h 841384"/>
              <a:gd name="connsiteX4" fmla="*/ 16450 w 555401"/>
              <a:gd name="connsiteY4" fmla="*/ 416202 h 841384"/>
              <a:gd name="connsiteX5" fmla="*/ 298293 w 555401"/>
              <a:gd name="connsiteY5" fmla="*/ 336 h 841384"/>
              <a:gd name="connsiteX0" fmla="*/ 298293 w 555401"/>
              <a:gd name="connsiteY0" fmla="*/ 256 h 841304"/>
              <a:gd name="connsiteX1" fmla="*/ 136133 w 555401"/>
              <a:gd name="connsiteY1" fmla="*/ 312047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312898 w 555401"/>
              <a:gd name="connsiteY0" fmla="*/ 290 h 820114"/>
              <a:gd name="connsiteX1" fmla="*/ 136133 w 555401"/>
              <a:gd name="connsiteY1" fmla="*/ 290857 h 820114"/>
              <a:gd name="connsiteX2" fmla="*/ 143583 w 555401"/>
              <a:gd name="connsiteY2" fmla="*/ 594054 h 820114"/>
              <a:gd name="connsiteX3" fmla="*/ 552362 w 555401"/>
              <a:gd name="connsiteY3" fmla="*/ 816461 h 820114"/>
              <a:gd name="connsiteX4" fmla="*/ 16450 w 555401"/>
              <a:gd name="connsiteY4" fmla="*/ 394932 h 820114"/>
              <a:gd name="connsiteX5" fmla="*/ 312898 w 555401"/>
              <a:gd name="connsiteY5" fmla="*/ 290 h 820114"/>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265116 w 555401"/>
              <a:gd name="connsiteY0" fmla="*/ 320 h 804745"/>
              <a:gd name="connsiteX1" fmla="*/ 136133 w 555401"/>
              <a:gd name="connsiteY1" fmla="*/ 275427 h 804745"/>
              <a:gd name="connsiteX2" fmla="*/ 143583 w 555401"/>
              <a:gd name="connsiteY2" fmla="*/ 578624 h 804745"/>
              <a:gd name="connsiteX3" fmla="*/ 552362 w 555401"/>
              <a:gd name="connsiteY3" fmla="*/ 801031 h 804745"/>
              <a:gd name="connsiteX4" fmla="*/ 16450 w 555401"/>
              <a:gd name="connsiteY4" fmla="*/ 379502 h 804745"/>
              <a:gd name="connsiteX5" fmla="*/ 265116 w 555401"/>
              <a:gd name="connsiteY5" fmla="*/ 320 h 804745"/>
              <a:gd name="connsiteX0" fmla="*/ 265116 w 555401"/>
              <a:gd name="connsiteY0" fmla="*/ 344 h 804769"/>
              <a:gd name="connsiteX1" fmla="*/ 116584 w 555401"/>
              <a:gd name="connsiteY1" fmla="*/ 265916 h 804769"/>
              <a:gd name="connsiteX2" fmla="*/ 143583 w 555401"/>
              <a:gd name="connsiteY2" fmla="*/ 578648 h 804769"/>
              <a:gd name="connsiteX3" fmla="*/ 552362 w 555401"/>
              <a:gd name="connsiteY3" fmla="*/ 801055 h 804769"/>
              <a:gd name="connsiteX4" fmla="*/ 16450 w 555401"/>
              <a:gd name="connsiteY4" fmla="*/ 379526 h 804769"/>
              <a:gd name="connsiteX5" fmla="*/ 265116 w 555401"/>
              <a:gd name="connsiteY5" fmla="*/ 344 h 804769"/>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3174 w 553467"/>
              <a:gd name="connsiteY0" fmla="*/ 323 h 804748"/>
              <a:gd name="connsiteX1" fmla="*/ 114642 w 553467"/>
              <a:gd name="connsiteY1" fmla="*/ 265895 h 804748"/>
              <a:gd name="connsiteX2" fmla="*/ 141641 w 553467"/>
              <a:gd name="connsiteY2" fmla="*/ 578627 h 804748"/>
              <a:gd name="connsiteX3" fmla="*/ 550420 w 553467"/>
              <a:gd name="connsiteY3" fmla="*/ 801034 h 804748"/>
              <a:gd name="connsiteX4" fmla="*/ 16491 w 553467"/>
              <a:gd name="connsiteY4" fmla="*/ 339944 h 804748"/>
              <a:gd name="connsiteX5" fmla="*/ 263174 w 553467"/>
              <a:gd name="connsiteY5" fmla="*/ 323 h 804748"/>
              <a:gd name="connsiteX0" fmla="*/ 263174 w 553467"/>
              <a:gd name="connsiteY0" fmla="*/ 323 h 804583"/>
              <a:gd name="connsiteX1" fmla="*/ 114642 w 553467"/>
              <a:gd name="connsiteY1" fmla="*/ 265895 h 804583"/>
              <a:gd name="connsiteX2" fmla="*/ 171655 w 553467"/>
              <a:gd name="connsiteY2" fmla="*/ 570359 h 804583"/>
              <a:gd name="connsiteX3" fmla="*/ 550420 w 553467"/>
              <a:gd name="connsiteY3" fmla="*/ 801034 h 804583"/>
              <a:gd name="connsiteX4" fmla="*/ 16491 w 553467"/>
              <a:gd name="connsiteY4" fmla="*/ 339944 h 804583"/>
              <a:gd name="connsiteX5" fmla="*/ 263174 w 553467"/>
              <a:gd name="connsiteY5" fmla="*/ 323 h 804583"/>
              <a:gd name="connsiteX0" fmla="*/ 316701 w 553467"/>
              <a:gd name="connsiteY0" fmla="*/ 359 h 790588"/>
              <a:gd name="connsiteX1" fmla="*/ 114642 w 553467"/>
              <a:gd name="connsiteY1" fmla="*/ 251900 h 790588"/>
              <a:gd name="connsiteX2" fmla="*/ 171655 w 553467"/>
              <a:gd name="connsiteY2" fmla="*/ 556364 h 790588"/>
              <a:gd name="connsiteX3" fmla="*/ 550420 w 553467"/>
              <a:gd name="connsiteY3" fmla="*/ 787039 h 790588"/>
              <a:gd name="connsiteX4" fmla="*/ 16491 w 553467"/>
              <a:gd name="connsiteY4" fmla="*/ 325949 h 790588"/>
              <a:gd name="connsiteX5" fmla="*/ 316701 w 553467"/>
              <a:gd name="connsiteY5" fmla="*/ 359 h 790588"/>
              <a:gd name="connsiteX0" fmla="*/ 315766 w 600988"/>
              <a:gd name="connsiteY0" fmla="*/ 359 h 777031"/>
              <a:gd name="connsiteX1" fmla="*/ 113707 w 600988"/>
              <a:gd name="connsiteY1" fmla="*/ 251900 h 777031"/>
              <a:gd name="connsiteX2" fmla="*/ 170720 w 600988"/>
              <a:gd name="connsiteY2" fmla="*/ 556364 h 777031"/>
              <a:gd name="connsiteX3" fmla="*/ 598127 w 600988"/>
              <a:gd name="connsiteY3" fmla="*/ 773196 h 777031"/>
              <a:gd name="connsiteX4" fmla="*/ 15556 w 600988"/>
              <a:gd name="connsiteY4" fmla="*/ 325949 h 777031"/>
              <a:gd name="connsiteX5" fmla="*/ 315766 w 600988"/>
              <a:gd name="connsiteY5" fmla="*/ 359 h 777031"/>
              <a:gd name="connsiteX0" fmla="*/ 355538 w 640624"/>
              <a:gd name="connsiteY0" fmla="*/ 359 h 777031"/>
              <a:gd name="connsiteX1" fmla="*/ 153479 w 640624"/>
              <a:gd name="connsiteY1" fmla="*/ 251900 h 777031"/>
              <a:gd name="connsiteX2" fmla="*/ 210492 w 640624"/>
              <a:gd name="connsiteY2" fmla="*/ 556364 h 777031"/>
              <a:gd name="connsiteX3" fmla="*/ 637899 w 640624"/>
              <a:gd name="connsiteY3" fmla="*/ 773196 h 777031"/>
              <a:gd name="connsiteX4" fmla="*/ 14854 w 640624"/>
              <a:gd name="connsiteY4" fmla="*/ 328107 h 777031"/>
              <a:gd name="connsiteX5" fmla="*/ 355538 w 640624"/>
              <a:gd name="connsiteY5" fmla="*/ 359 h 777031"/>
              <a:gd name="connsiteX0" fmla="*/ 355538 w 640624"/>
              <a:gd name="connsiteY0" fmla="*/ 338 h 777010"/>
              <a:gd name="connsiteX1" fmla="*/ 103863 w 640624"/>
              <a:gd name="connsiteY1" fmla="*/ 260146 h 777010"/>
              <a:gd name="connsiteX2" fmla="*/ 210492 w 640624"/>
              <a:gd name="connsiteY2" fmla="*/ 556343 h 777010"/>
              <a:gd name="connsiteX3" fmla="*/ 637899 w 640624"/>
              <a:gd name="connsiteY3" fmla="*/ 773175 h 777010"/>
              <a:gd name="connsiteX4" fmla="*/ 14854 w 640624"/>
              <a:gd name="connsiteY4" fmla="*/ 328086 h 777010"/>
              <a:gd name="connsiteX5" fmla="*/ 355538 w 640624"/>
              <a:gd name="connsiteY5" fmla="*/ 338 h 777010"/>
              <a:gd name="connsiteX0" fmla="*/ 355538 w 640624"/>
              <a:gd name="connsiteY0" fmla="*/ 338 h 776709"/>
              <a:gd name="connsiteX1" fmla="*/ 103863 w 640624"/>
              <a:gd name="connsiteY1" fmla="*/ 260146 h 776709"/>
              <a:gd name="connsiteX2" fmla="*/ 167082 w 640624"/>
              <a:gd name="connsiteY2" fmla="*/ 541773 h 776709"/>
              <a:gd name="connsiteX3" fmla="*/ 637899 w 640624"/>
              <a:gd name="connsiteY3" fmla="*/ 773175 h 776709"/>
              <a:gd name="connsiteX4" fmla="*/ 14854 w 640624"/>
              <a:gd name="connsiteY4" fmla="*/ 328086 h 776709"/>
              <a:gd name="connsiteX5" fmla="*/ 355538 w 640624"/>
              <a:gd name="connsiteY5" fmla="*/ 338 h 776709"/>
              <a:gd name="connsiteX0" fmla="*/ 396339 w 681297"/>
              <a:gd name="connsiteY0" fmla="*/ 338 h 776709"/>
              <a:gd name="connsiteX1" fmla="*/ 144664 w 681297"/>
              <a:gd name="connsiteY1" fmla="*/ 260146 h 776709"/>
              <a:gd name="connsiteX2" fmla="*/ 207883 w 681297"/>
              <a:gd name="connsiteY2" fmla="*/ 541773 h 776709"/>
              <a:gd name="connsiteX3" fmla="*/ 678700 w 681297"/>
              <a:gd name="connsiteY3" fmla="*/ 773175 h 776709"/>
              <a:gd name="connsiteX4" fmla="*/ 14199 w 681297"/>
              <a:gd name="connsiteY4" fmla="*/ 324668 h 776709"/>
              <a:gd name="connsiteX5" fmla="*/ 396339 w 681297"/>
              <a:gd name="connsiteY5" fmla="*/ 338 h 77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97" h="776709">
                <a:moveTo>
                  <a:pt x="396339" y="338"/>
                </a:moveTo>
                <a:cubicBezTo>
                  <a:pt x="446133" y="-7442"/>
                  <a:pt x="230006" y="120594"/>
                  <a:pt x="144664" y="260146"/>
                </a:cubicBezTo>
                <a:cubicBezTo>
                  <a:pt x="98401" y="412276"/>
                  <a:pt x="141052" y="400493"/>
                  <a:pt x="207883" y="541773"/>
                </a:cubicBezTo>
                <a:cubicBezTo>
                  <a:pt x="288938" y="642413"/>
                  <a:pt x="690215" y="802525"/>
                  <a:pt x="678700" y="773175"/>
                </a:cubicBezTo>
                <a:cubicBezTo>
                  <a:pt x="734205" y="796571"/>
                  <a:pt x="-119330" y="582410"/>
                  <a:pt x="14199" y="324668"/>
                </a:cubicBezTo>
                <a:cubicBezTo>
                  <a:pt x="24728" y="157765"/>
                  <a:pt x="199826" y="183836"/>
                  <a:pt x="396339" y="338"/>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6" name="任意多边形 54">
            <a:extLst>
              <a:ext uri="{FF2B5EF4-FFF2-40B4-BE49-F238E27FC236}">
                <a16:creationId xmlns:a16="http://schemas.microsoft.com/office/drawing/2014/main" id="{186CAA06-A844-486A-A76B-EED20D3FFBF4}"/>
              </a:ext>
            </a:extLst>
          </p:cNvPr>
          <p:cNvSpPr/>
          <p:nvPr/>
        </p:nvSpPr>
        <p:spPr>
          <a:xfrm rot="331175">
            <a:off x="7437964" y="9776582"/>
            <a:ext cx="56032" cy="106298"/>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256664 w 286415"/>
              <a:gd name="connsiteY0" fmla="*/ 308 h 875798"/>
              <a:gd name="connsiteX1" fmla="*/ 192444 w 286415"/>
              <a:gd name="connsiteY1" fmla="*/ 303479 h 875798"/>
              <a:gd name="connsiteX2" fmla="*/ 84983 w 286415"/>
              <a:gd name="connsiteY2" fmla="*/ 571773 h 875798"/>
              <a:gd name="connsiteX3" fmla="*/ 106741 w 286415"/>
              <a:gd name="connsiteY3" fmla="*/ 873263 h 875798"/>
              <a:gd name="connsiteX4" fmla="*/ 38992 w 286415"/>
              <a:gd name="connsiteY4" fmla="*/ 438660 h 875798"/>
              <a:gd name="connsiteX5" fmla="*/ 256664 w 286415"/>
              <a:gd name="connsiteY5" fmla="*/ 308 h 875798"/>
              <a:gd name="connsiteX0" fmla="*/ 236389 w 459798"/>
              <a:gd name="connsiteY0" fmla="*/ 308 h 810360"/>
              <a:gd name="connsiteX1" fmla="*/ 172169 w 459798"/>
              <a:gd name="connsiteY1" fmla="*/ 303479 h 810360"/>
              <a:gd name="connsiteX2" fmla="*/ 64708 w 459798"/>
              <a:gd name="connsiteY2" fmla="*/ 571773 h 810360"/>
              <a:gd name="connsiteX3" fmla="*/ 456308 w 459798"/>
              <a:gd name="connsiteY3" fmla="*/ 806950 h 810360"/>
              <a:gd name="connsiteX4" fmla="*/ 18717 w 459798"/>
              <a:gd name="connsiteY4" fmla="*/ 438660 h 810360"/>
              <a:gd name="connsiteX5" fmla="*/ 236389 w 459798"/>
              <a:gd name="connsiteY5" fmla="*/ 308 h 810360"/>
              <a:gd name="connsiteX0" fmla="*/ 236389 w 459798"/>
              <a:gd name="connsiteY0" fmla="*/ 308 h 810628"/>
              <a:gd name="connsiteX1" fmla="*/ 172169 w 459798"/>
              <a:gd name="connsiteY1" fmla="*/ 303479 h 810628"/>
              <a:gd name="connsiteX2" fmla="*/ 97087 w 459798"/>
              <a:gd name="connsiteY2" fmla="*/ 585805 h 810628"/>
              <a:gd name="connsiteX3" fmla="*/ 456308 w 459798"/>
              <a:gd name="connsiteY3" fmla="*/ 806950 h 810628"/>
              <a:gd name="connsiteX4" fmla="*/ 18717 w 459798"/>
              <a:gd name="connsiteY4" fmla="*/ 438660 h 810628"/>
              <a:gd name="connsiteX5" fmla="*/ 236389 w 459798"/>
              <a:gd name="connsiteY5" fmla="*/ 308 h 810628"/>
              <a:gd name="connsiteX0" fmla="*/ 235173 w 507898"/>
              <a:gd name="connsiteY0" fmla="*/ 308 h 811865"/>
              <a:gd name="connsiteX1" fmla="*/ 170953 w 507898"/>
              <a:gd name="connsiteY1" fmla="*/ 303479 h 811865"/>
              <a:gd name="connsiteX2" fmla="*/ 95871 w 507898"/>
              <a:gd name="connsiteY2" fmla="*/ 585805 h 811865"/>
              <a:gd name="connsiteX3" fmla="*/ 504650 w 507898"/>
              <a:gd name="connsiteY3" fmla="*/ 808212 h 811865"/>
              <a:gd name="connsiteX4" fmla="*/ 17501 w 507898"/>
              <a:gd name="connsiteY4" fmla="*/ 438660 h 811865"/>
              <a:gd name="connsiteX5" fmla="*/ 235173 w 507898"/>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298293 w 555401"/>
              <a:gd name="connsiteY0" fmla="*/ 256 h 841304"/>
              <a:gd name="connsiteX1" fmla="*/ 218665 w 555401"/>
              <a:gd name="connsiteY1" fmla="*/ 332918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298293 w 555401"/>
              <a:gd name="connsiteY0" fmla="*/ 291 h 841339"/>
              <a:gd name="connsiteX1" fmla="*/ 218665 w 555401"/>
              <a:gd name="connsiteY1" fmla="*/ 332953 h 841339"/>
              <a:gd name="connsiteX2" fmla="*/ 143583 w 555401"/>
              <a:gd name="connsiteY2" fmla="*/ 615279 h 841339"/>
              <a:gd name="connsiteX3" fmla="*/ 552362 w 555401"/>
              <a:gd name="connsiteY3" fmla="*/ 837686 h 841339"/>
              <a:gd name="connsiteX4" fmla="*/ 16450 w 555401"/>
              <a:gd name="connsiteY4" fmla="*/ 416157 h 841339"/>
              <a:gd name="connsiteX5" fmla="*/ 298293 w 555401"/>
              <a:gd name="connsiteY5" fmla="*/ 291 h 841339"/>
              <a:gd name="connsiteX0" fmla="*/ 298293 w 555401"/>
              <a:gd name="connsiteY0" fmla="*/ 336 h 841384"/>
              <a:gd name="connsiteX1" fmla="*/ 136133 w 555401"/>
              <a:gd name="connsiteY1" fmla="*/ 312127 h 841384"/>
              <a:gd name="connsiteX2" fmla="*/ 143583 w 555401"/>
              <a:gd name="connsiteY2" fmla="*/ 615324 h 841384"/>
              <a:gd name="connsiteX3" fmla="*/ 552362 w 555401"/>
              <a:gd name="connsiteY3" fmla="*/ 837731 h 841384"/>
              <a:gd name="connsiteX4" fmla="*/ 16450 w 555401"/>
              <a:gd name="connsiteY4" fmla="*/ 416202 h 841384"/>
              <a:gd name="connsiteX5" fmla="*/ 298293 w 555401"/>
              <a:gd name="connsiteY5" fmla="*/ 336 h 841384"/>
              <a:gd name="connsiteX0" fmla="*/ 298293 w 555401"/>
              <a:gd name="connsiteY0" fmla="*/ 256 h 841304"/>
              <a:gd name="connsiteX1" fmla="*/ 136133 w 555401"/>
              <a:gd name="connsiteY1" fmla="*/ 312047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312898 w 555401"/>
              <a:gd name="connsiteY0" fmla="*/ 290 h 820114"/>
              <a:gd name="connsiteX1" fmla="*/ 136133 w 555401"/>
              <a:gd name="connsiteY1" fmla="*/ 290857 h 820114"/>
              <a:gd name="connsiteX2" fmla="*/ 143583 w 555401"/>
              <a:gd name="connsiteY2" fmla="*/ 594054 h 820114"/>
              <a:gd name="connsiteX3" fmla="*/ 552362 w 555401"/>
              <a:gd name="connsiteY3" fmla="*/ 816461 h 820114"/>
              <a:gd name="connsiteX4" fmla="*/ 16450 w 555401"/>
              <a:gd name="connsiteY4" fmla="*/ 394932 h 820114"/>
              <a:gd name="connsiteX5" fmla="*/ 312898 w 555401"/>
              <a:gd name="connsiteY5" fmla="*/ 290 h 820114"/>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265116 w 555401"/>
              <a:gd name="connsiteY0" fmla="*/ 320 h 804745"/>
              <a:gd name="connsiteX1" fmla="*/ 136133 w 555401"/>
              <a:gd name="connsiteY1" fmla="*/ 275427 h 804745"/>
              <a:gd name="connsiteX2" fmla="*/ 143583 w 555401"/>
              <a:gd name="connsiteY2" fmla="*/ 578624 h 804745"/>
              <a:gd name="connsiteX3" fmla="*/ 552362 w 555401"/>
              <a:gd name="connsiteY3" fmla="*/ 801031 h 804745"/>
              <a:gd name="connsiteX4" fmla="*/ 16450 w 555401"/>
              <a:gd name="connsiteY4" fmla="*/ 379502 h 804745"/>
              <a:gd name="connsiteX5" fmla="*/ 265116 w 555401"/>
              <a:gd name="connsiteY5" fmla="*/ 320 h 804745"/>
              <a:gd name="connsiteX0" fmla="*/ 265116 w 555401"/>
              <a:gd name="connsiteY0" fmla="*/ 344 h 804769"/>
              <a:gd name="connsiteX1" fmla="*/ 116584 w 555401"/>
              <a:gd name="connsiteY1" fmla="*/ 265916 h 804769"/>
              <a:gd name="connsiteX2" fmla="*/ 143583 w 555401"/>
              <a:gd name="connsiteY2" fmla="*/ 578648 h 804769"/>
              <a:gd name="connsiteX3" fmla="*/ 552362 w 555401"/>
              <a:gd name="connsiteY3" fmla="*/ 801055 h 804769"/>
              <a:gd name="connsiteX4" fmla="*/ 16450 w 555401"/>
              <a:gd name="connsiteY4" fmla="*/ 379526 h 804769"/>
              <a:gd name="connsiteX5" fmla="*/ 265116 w 555401"/>
              <a:gd name="connsiteY5" fmla="*/ 344 h 804769"/>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3174 w 553467"/>
              <a:gd name="connsiteY0" fmla="*/ 323 h 804748"/>
              <a:gd name="connsiteX1" fmla="*/ 114642 w 553467"/>
              <a:gd name="connsiteY1" fmla="*/ 265895 h 804748"/>
              <a:gd name="connsiteX2" fmla="*/ 141641 w 553467"/>
              <a:gd name="connsiteY2" fmla="*/ 578627 h 804748"/>
              <a:gd name="connsiteX3" fmla="*/ 550420 w 553467"/>
              <a:gd name="connsiteY3" fmla="*/ 801034 h 804748"/>
              <a:gd name="connsiteX4" fmla="*/ 16491 w 553467"/>
              <a:gd name="connsiteY4" fmla="*/ 339944 h 804748"/>
              <a:gd name="connsiteX5" fmla="*/ 263174 w 553467"/>
              <a:gd name="connsiteY5" fmla="*/ 323 h 804748"/>
              <a:gd name="connsiteX0" fmla="*/ 263174 w 553467"/>
              <a:gd name="connsiteY0" fmla="*/ 323 h 804583"/>
              <a:gd name="connsiteX1" fmla="*/ 114642 w 553467"/>
              <a:gd name="connsiteY1" fmla="*/ 265895 h 804583"/>
              <a:gd name="connsiteX2" fmla="*/ 171655 w 553467"/>
              <a:gd name="connsiteY2" fmla="*/ 570359 h 804583"/>
              <a:gd name="connsiteX3" fmla="*/ 550420 w 553467"/>
              <a:gd name="connsiteY3" fmla="*/ 801034 h 804583"/>
              <a:gd name="connsiteX4" fmla="*/ 16491 w 553467"/>
              <a:gd name="connsiteY4" fmla="*/ 339944 h 804583"/>
              <a:gd name="connsiteX5" fmla="*/ 263174 w 553467"/>
              <a:gd name="connsiteY5" fmla="*/ 323 h 804583"/>
              <a:gd name="connsiteX0" fmla="*/ 316701 w 553467"/>
              <a:gd name="connsiteY0" fmla="*/ 359 h 790588"/>
              <a:gd name="connsiteX1" fmla="*/ 114642 w 553467"/>
              <a:gd name="connsiteY1" fmla="*/ 251900 h 790588"/>
              <a:gd name="connsiteX2" fmla="*/ 171655 w 553467"/>
              <a:gd name="connsiteY2" fmla="*/ 556364 h 790588"/>
              <a:gd name="connsiteX3" fmla="*/ 550420 w 553467"/>
              <a:gd name="connsiteY3" fmla="*/ 787039 h 790588"/>
              <a:gd name="connsiteX4" fmla="*/ 16491 w 553467"/>
              <a:gd name="connsiteY4" fmla="*/ 325949 h 790588"/>
              <a:gd name="connsiteX5" fmla="*/ 316701 w 553467"/>
              <a:gd name="connsiteY5" fmla="*/ 359 h 790588"/>
              <a:gd name="connsiteX0" fmla="*/ 315766 w 600988"/>
              <a:gd name="connsiteY0" fmla="*/ 359 h 777031"/>
              <a:gd name="connsiteX1" fmla="*/ 113707 w 600988"/>
              <a:gd name="connsiteY1" fmla="*/ 251900 h 777031"/>
              <a:gd name="connsiteX2" fmla="*/ 170720 w 600988"/>
              <a:gd name="connsiteY2" fmla="*/ 556364 h 777031"/>
              <a:gd name="connsiteX3" fmla="*/ 598127 w 600988"/>
              <a:gd name="connsiteY3" fmla="*/ 773196 h 777031"/>
              <a:gd name="connsiteX4" fmla="*/ 15556 w 600988"/>
              <a:gd name="connsiteY4" fmla="*/ 325949 h 777031"/>
              <a:gd name="connsiteX5" fmla="*/ 315766 w 600988"/>
              <a:gd name="connsiteY5" fmla="*/ 359 h 777031"/>
              <a:gd name="connsiteX0" fmla="*/ 355538 w 640624"/>
              <a:gd name="connsiteY0" fmla="*/ 359 h 777031"/>
              <a:gd name="connsiteX1" fmla="*/ 153479 w 640624"/>
              <a:gd name="connsiteY1" fmla="*/ 251900 h 777031"/>
              <a:gd name="connsiteX2" fmla="*/ 210492 w 640624"/>
              <a:gd name="connsiteY2" fmla="*/ 556364 h 777031"/>
              <a:gd name="connsiteX3" fmla="*/ 637899 w 640624"/>
              <a:gd name="connsiteY3" fmla="*/ 773196 h 777031"/>
              <a:gd name="connsiteX4" fmla="*/ 14854 w 640624"/>
              <a:gd name="connsiteY4" fmla="*/ 328107 h 777031"/>
              <a:gd name="connsiteX5" fmla="*/ 355538 w 640624"/>
              <a:gd name="connsiteY5" fmla="*/ 359 h 777031"/>
              <a:gd name="connsiteX0" fmla="*/ 355538 w 640624"/>
              <a:gd name="connsiteY0" fmla="*/ 338 h 777010"/>
              <a:gd name="connsiteX1" fmla="*/ 103863 w 640624"/>
              <a:gd name="connsiteY1" fmla="*/ 260146 h 777010"/>
              <a:gd name="connsiteX2" fmla="*/ 210492 w 640624"/>
              <a:gd name="connsiteY2" fmla="*/ 556343 h 777010"/>
              <a:gd name="connsiteX3" fmla="*/ 637899 w 640624"/>
              <a:gd name="connsiteY3" fmla="*/ 773175 h 777010"/>
              <a:gd name="connsiteX4" fmla="*/ 14854 w 640624"/>
              <a:gd name="connsiteY4" fmla="*/ 328086 h 777010"/>
              <a:gd name="connsiteX5" fmla="*/ 355538 w 640624"/>
              <a:gd name="connsiteY5" fmla="*/ 338 h 777010"/>
              <a:gd name="connsiteX0" fmla="*/ 355538 w 640624"/>
              <a:gd name="connsiteY0" fmla="*/ 338 h 776709"/>
              <a:gd name="connsiteX1" fmla="*/ 103863 w 640624"/>
              <a:gd name="connsiteY1" fmla="*/ 260146 h 776709"/>
              <a:gd name="connsiteX2" fmla="*/ 167082 w 640624"/>
              <a:gd name="connsiteY2" fmla="*/ 541773 h 776709"/>
              <a:gd name="connsiteX3" fmla="*/ 637899 w 640624"/>
              <a:gd name="connsiteY3" fmla="*/ 773175 h 776709"/>
              <a:gd name="connsiteX4" fmla="*/ 14854 w 640624"/>
              <a:gd name="connsiteY4" fmla="*/ 328086 h 776709"/>
              <a:gd name="connsiteX5" fmla="*/ 355538 w 640624"/>
              <a:gd name="connsiteY5" fmla="*/ 338 h 776709"/>
              <a:gd name="connsiteX0" fmla="*/ 360136 w 433639"/>
              <a:gd name="connsiteY0" fmla="*/ 338 h 787823"/>
              <a:gd name="connsiteX1" fmla="*/ 108461 w 433639"/>
              <a:gd name="connsiteY1" fmla="*/ 260146 h 787823"/>
              <a:gd name="connsiteX2" fmla="*/ 171680 w 433639"/>
              <a:gd name="connsiteY2" fmla="*/ 541773 h 787823"/>
              <a:gd name="connsiteX3" fmla="*/ 430000 w 433639"/>
              <a:gd name="connsiteY3" fmla="*/ 784490 h 787823"/>
              <a:gd name="connsiteX4" fmla="*/ 19452 w 433639"/>
              <a:gd name="connsiteY4" fmla="*/ 328086 h 787823"/>
              <a:gd name="connsiteX5" fmla="*/ 360136 w 433639"/>
              <a:gd name="connsiteY5" fmla="*/ 338 h 787823"/>
              <a:gd name="connsiteX0" fmla="*/ 575434 w 647997"/>
              <a:gd name="connsiteY0" fmla="*/ 338 h 787823"/>
              <a:gd name="connsiteX1" fmla="*/ 323759 w 647997"/>
              <a:gd name="connsiteY1" fmla="*/ 260146 h 787823"/>
              <a:gd name="connsiteX2" fmla="*/ 386978 w 647997"/>
              <a:gd name="connsiteY2" fmla="*/ 541773 h 787823"/>
              <a:gd name="connsiteX3" fmla="*/ 645298 w 647997"/>
              <a:gd name="connsiteY3" fmla="*/ 784490 h 787823"/>
              <a:gd name="connsiteX4" fmla="*/ 14731 w 647997"/>
              <a:gd name="connsiteY4" fmla="*/ 412951 h 787823"/>
              <a:gd name="connsiteX5" fmla="*/ 575434 w 647997"/>
              <a:gd name="connsiteY5" fmla="*/ 338 h 787823"/>
              <a:gd name="connsiteX0" fmla="*/ 575434 w 647997"/>
              <a:gd name="connsiteY0" fmla="*/ 216 h 787701"/>
              <a:gd name="connsiteX1" fmla="*/ 163464 w 647997"/>
              <a:gd name="connsiteY1" fmla="*/ 336085 h 787701"/>
              <a:gd name="connsiteX2" fmla="*/ 386978 w 647997"/>
              <a:gd name="connsiteY2" fmla="*/ 541651 h 787701"/>
              <a:gd name="connsiteX3" fmla="*/ 645298 w 647997"/>
              <a:gd name="connsiteY3" fmla="*/ 784368 h 787701"/>
              <a:gd name="connsiteX4" fmla="*/ 14731 w 647997"/>
              <a:gd name="connsiteY4" fmla="*/ 412829 h 787701"/>
              <a:gd name="connsiteX5" fmla="*/ 575434 w 647997"/>
              <a:gd name="connsiteY5" fmla="*/ 216 h 787701"/>
              <a:gd name="connsiteX0" fmla="*/ 575434 w 647997"/>
              <a:gd name="connsiteY0" fmla="*/ 216 h 787400"/>
              <a:gd name="connsiteX1" fmla="*/ 163464 w 647997"/>
              <a:gd name="connsiteY1" fmla="*/ 336085 h 787400"/>
              <a:gd name="connsiteX2" fmla="*/ 118015 w 647997"/>
              <a:gd name="connsiteY2" fmla="*/ 522205 h 787400"/>
              <a:gd name="connsiteX3" fmla="*/ 645298 w 647997"/>
              <a:gd name="connsiteY3" fmla="*/ 784368 h 787400"/>
              <a:gd name="connsiteX4" fmla="*/ 14731 w 647997"/>
              <a:gd name="connsiteY4" fmla="*/ 412829 h 787400"/>
              <a:gd name="connsiteX5" fmla="*/ 575434 w 647997"/>
              <a:gd name="connsiteY5" fmla="*/ 216 h 787400"/>
              <a:gd name="connsiteX0" fmla="*/ 575434 w 647997"/>
              <a:gd name="connsiteY0" fmla="*/ 197 h 787381"/>
              <a:gd name="connsiteX1" fmla="*/ 95562 w 647997"/>
              <a:gd name="connsiteY1" fmla="*/ 356563 h 787381"/>
              <a:gd name="connsiteX2" fmla="*/ 118015 w 647997"/>
              <a:gd name="connsiteY2" fmla="*/ 522186 h 787381"/>
              <a:gd name="connsiteX3" fmla="*/ 645298 w 647997"/>
              <a:gd name="connsiteY3" fmla="*/ 784349 h 787381"/>
              <a:gd name="connsiteX4" fmla="*/ 14731 w 647997"/>
              <a:gd name="connsiteY4" fmla="*/ 412810 h 787381"/>
              <a:gd name="connsiteX5" fmla="*/ 575434 w 647997"/>
              <a:gd name="connsiteY5" fmla="*/ 197 h 787381"/>
              <a:gd name="connsiteX0" fmla="*/ 566930 w 647997"/>
              <a:gd name="connsiteY0" fmla="*/ 280 h 719488"/>
              <a:gd name="connsiteX1" fmla="*/ 95562 w 647997"/>
              <a:gd name="connsiteY1" fmla="*/ 288670 h 719488"/>
              <a:gd name="connsiteX2" fmla="*/ 118015 w 647997"/>
              <a:gd name="connsiteY2" fmla="*/ 454293 h 719488"/>
              <a:gd name="connsiteX3" fmla="*/ 645298 w 647997"/>
              <a:gd name="connsiteY3" fmla="*/ 716456 h 719488"/>
              <a:gd name="connsiteX4" fmla="*/ 14731 w 647997"/>
              <a:gd name="connsiteY4" fmla="*/ 344917 h 719488"/>
              <a:gd name="connsiteX5" fmla="*/ 566930 w 647997"/>
              <a:gd name="connsiteY5" fmla="*/ 280 h 719488"/>
              <a:gd name="connsiteX0" fmla="*/ 566930 w 647997"/>
              <a:gd name="connsiteY0" fmla="*/ 280 h 719488"/>
              <a:gd name="connsiteX1" fmla="*/ 95562 w 647997"/>
              <a:gd name="connsiteY1" fmla="*/ 288670 h 719488"/>
              <a:gd name="connsiteX2" fmla="*/ 118015 w 647997"/>
              <a:gd name="connsiteY2" fmla="*/ 454293 h 719488"/>
              <a:gd name="connsiteX3" fmla="*/ 645298 w 647997"/>
              <a:gd name="connsiteY3" fmla="*/ 716456 h 719488"/>
              <a:gd name="connsiteX4" fmla="*/ 14731 w 647997"/>
              <a:gd name="connsiteY4" fmla="*/ 344917 h 719488"/>
              <a:gd name="connsiteX5" fmla="*/ 566930 w 647997"/>
              <a:gd name="connsiteY5" fmla="*/ 280 h 719488"/>
              <a:gd name="connsiteX0" fmla="*/ 596810 w 677788"/>
              <a:gd name="connsiteY0" fmla="*/ 280 h 719488"/>
              <a:gd name="connsiteX1" fmla="*/ 125442 w 677788"/>
              <a:gd name="connsiteY1" fmla="*/ 288670 h 719488"/>
              <a:gd name="connsiteX2" fmla="*/ 147895 w 677788"/>
              <a:gd name="connsiteY2" fmla="*/ 454293 h 719488"/>
              <a:gd name="connsiteX3" fmla="*/ 675178 w 677788"/>
              <a:gd name="connsiteY3" fmla="*/ 716456 h 719488"/>
              <a:gd name="connsiteX4" fmla="*/ 14254 w 677788"/>
              <a:gd name="connsiteY4" fmla="*/ 346532 h 719488"/>
              <a:gd name="connsiteX5" fmla="*/ 596810 w 677788"/>
              <a:gd name="connsiteY5" fmla="*/ 280 h 719488"/>
              <a:gd name="connsiteX0" fmla="*/ 596810 w 677788"/>
              <a:gd name="connsiteY0" fmla="*/ 280 h 719488"/>
              <a:gd name="connsiteX1" fmla="*/ 125442 w 677788"/>
              <a:gd name="connsiteY1" fmla="*/ 288670 h 719488"/>
              <a:gd name="connsiteX2" fmla="*/ 147895 w 677788"/>
              <a:gd name="connsiteY2" fmla="*/ 454293 h 719488"/>
              <a:gd name="connsiteX3" fmla="*/ 675178 w 677788"/>
              <a:gd name="connsiteY3" fmla="*/ 716456 h 719488"/>
              <a:gd name="connsiteX4" fmla="*/ 14254 w 677788"/>
              <a:gd name="connsiteY4" fmla="*/ 346532 h 719488"/>
              <a:gd name="connsiteX5" fmla="*/ 596810 w 677788"/>
              <a:gd name="connsiteY5" fmla="*/ 280 h 719488"/>
              <a:gd name="connsiteX0" fmla="*/ 583460 w 664775"/>
              <a:gd name="connsiteY0" fmla="*/ 280 h 719488"/>
              <a:gd name="connsiteX1" fmla="*/ 112092 w 664775"/>
              <a:gd name="connsiteY1" fmla="*/ 288670 h 719488"/>
              <a:gd name="connsiteX2" fmla="*/ 134545 w 664775"/>
              <a:gd name="connsiteY2" fmla="*/ 454293 h 719488"/>
              <a:gd name="connsiteX3" fmla="*/ 661828 w 664775"/>
              <a:gd name="connsiteY3" fmla="*/ 716456 h 719488"/>
              <a:gd name="connsiteX4" fmla="*/ 904 w 664775"/>
              <a:gd name="connsiteY4" fmla="*/ 346532 h 719488"/>
              <a:gd name="connsiteX5" fmla="*/ 583460 w 664775"/>
              <a:gd name="connsiteY5" fmla="*/ 280 h 719488"/>
              <a:gd name="connsiteX0" fmla="*/ 583460 w 664775"/>
              <a:gd name="connsiteY0" fmla="*/ 280 h 719519"/>
              <a:gd name="connsiteX1" fmla="*/ 112092 w 664775"/>
              <a:gd name="connsiteY1" fmla="*/ 288670 h 719519"/>
              <a:gd name="connsiteX2" fmla="*/ 94071 w 664775"/>
              <a:gd name="connsiteY2" fmla="*/ 456448 h 719519"/>
              <a:gd name="connsiteX3" fmla="*/ 661828 w 664775"/>
              <a:gd name="connsiteY3" fmla="*/ 716456 h 719519"/>
              <a:gd name="connsiteX4" fmla="*/ 904 w 664775"/>
              <a:gd name="connsiteY4" fmla="*/ 346532 h 719519"/>
              <a:gd name="connsiteX5" fmla="*/ 583460 w 664775"/>
              <a:gd name="connsiteY5" fmla="*/ 280 h 719519"/>
              <a:gd name="connsiteX0" fmla="*/ 583964 w 587912"/>
              <a:gd name="connsiteY0" fmla="*/ 280 h 614481"/>
              <a:gd name="connsiteX1" fmla="*/ 112596 w 587912"/>
              <a:gd name="connsiteY1" fmla="*/ 288670 h 614481"/>
              <a:gd name="connsiteX2" fmla="*/ 94575 w 587912"/>
              <a:gd name="connsiteY2" fmla="*/ 456448 h 614481"/>
              <a:gd name="connsiteX3" fmla="*/ 387841 w 587912"/>
              <a:gd name="connsiteY3" fmla="*/ 607277 h 614481"/>
              <a:gd name="connsiteX4" fmla="*/ 1408 w 587912"/>
              <a:gd name="connsiteY4" fmla="*/ 346532 h 614481"/>
              <a:gd name="connsiteX5" fmla="*/ 583964 w 587912"/>
              <a:gd name="connsiteY5" fmla="*/ 280 h 61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912" h="614481">
                <a:moveTo>
                  <a:pt x="583964" y="280"/>
                </a:moveTo>
                <a:cubicBezTo>
                  <a:pt x="633758" y="-7500"/>
                  <a:pt x="197938" y="149118"/>
                  <a:pt x="112596" y="288670"/>
                </a:cubicBezTo>
                <a:cubicBezTo>
                  <a:pt x="66333" y="440800"/>
                  <a:pt x="27744" y="315168"/>
                  <a:pt x="94575" y="456448"/>
                </a:cubicBezTo>
                <a:cubicBezTo>
                  <a:pt x="175630" y="557088"/>
                  <a:pt x="399356" y="636627"/>
                  <a:pt x="387841" y="607277"/>
                </a:cubicBezTo>
                <a:cubicBezTo>
                  <a:pt x="443346" y="630673"/>
                  <a:pt x="-28975" y="610040"/>
                  <a:pt x="1408" y="346532"/>
                </a:cubicBezTo>
                <a:cubicBezTo>
                  <a:pt x="64492" y="188087"/>
                  <a:pt x="280394" y="155718"/>
                  <a:pt x="583964" y="280"/>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7" name="任意多边形 61">
            <a:extLst>
              <a:ext uri="{FF2B5EF4-FFF2-40B4-BE49-F238E27FC236}">
                <a16:creationId xmlns:a16="http://schemas.microsoft.com/office/drawing/2014/main" id="{A6B65159-BE8A-433D-98B3-889E5C07F67E}"/>
              </a:ext>
            </a:extLst>
          </p:cNvPr>
          <p:cNvSpPr/>
          <p:nvPr/>
        </p:nvSpPr>
        <p:spPr>
          <a:xfrm rot="331175">
            <a:off x="7264486" y="9774802"/>
            <a:ext cx="132133" cy="216708"/>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27656 w 731181"/>
              <a:gd name="connsiteY0" fmla="*/ 154 h 1164760"/>
              <a:gd name="connsiteX1" fmla="*/ 178269 w 731181"/>
              <a:gd name="connsiteY1" fmla="*/ 447312 h 1164760"/>
              <a:gd name="connsiteX2" fmla="*/ 70808 w 731181"/>
              <a:gd name="connsiteY2" fmla="*/ 715606 h 1164760"/>
              <a:gd name="connsiteX3" fmla="*/ 287232 w 731181"/>
              <a:gd name="connsiteY3" fmla="*/ 1163145 h 1164760"/>
              <a:gd name="connsiteX4" fmla="*/ 24817 w 731181"/>
              <a:gd name="connsiteY4" fmla="*/ 582493 h 1164760"/>
              <a:gd name="connsiteX5" fmla="*/ 727656 w 731181"/>
              <a:gd name="connsiteY5" fmla="*/ 154 h 1164760"/>
              <a:gd name="connsiteX0" fmla="*/ 750690 w 754215"/>
              <a:gd name="connsiteY0" fmla="*/ 154 h 1164760"/>
              <a:gd name="connsiteX1" fmla="*/ 201303 w 754215"/>
              <a:gd name="connsiteY1" fmla="*/ 447312 h 1164760"/>
              <a:gd name="connsiteX2" fmla="*/ 93842 w 754215"/>
              <a:gd name="connsiteY2" fmla="*/ 715606 h 1164760"/>
              <a:gd name="connsiteX3" fmla="*/ 310266 w 754215"/>
              <a:gd name="connsiteY3" fmla="*/ 1163145 h 1164760"/>
              <a:gd name="connsiteX4" fmla="*/ 23751 w 754215"/>
              <a:gd name="connsiteY4" fmla="*/ 646514 h 1164760"/>
              <a:gd name="connsiteX5" fmla="*/ 750690 w 754215"/>
              <a:gd name="connsiteY5" fmla="*/ 154 h 1164760"/>
              <a:gd name="connsiteX0" fmla="*/ 750690 w 754215"/>
              <a:gd name="connsiteY0" fmla="*/ 154 h 1165068"/>
              <a:gd name="connsiteX1" fmla="*/ 201303 w 754215"/>
              <a:gd name="connsiteY1" fmla="*/ 447312 h 1165068"/>
              <a:gd name="connsiteX2" fmla="*/ 63619 w 754215"/>
              <a:gd name="connsiteY2" fmla="*/ 780161 h 1165068"/>
              <a:gd name="connsiteX3" fmla="*/ 310266 w 754215"/>
              <a:gd name="connsiteY3" fmla="*/ 1163145 h 1165068"/>
              <a:gd name="connsiteX4" fmla="*/ 23751 w 754215"/>
              <a:gd name="connsiteY4" fmla="*/ 646514 h 1165068"/>
              <a:gd name="connsiteX5" fmla="*/ 750690 w 754215"/>
              <a:gd name="connsiteY5" fmla="*/ 154 h 1165068"/>
              <a:gd name="connsiteX0" fmla="*/ 750690 w 754215"/>
              <a:gd name="connsiteY0" fmla="*/ 154 h 1165157"/>
              <a:gd name="connsiteX1" fmla="*/ 201303 w 754215"/>
              <a:gd name="connsiteY1" fmla="*/ 447312 h 1165157"/>
              <a:gd name="connsiteX2" fmla="*/ 83756 w 754215"/>
              <a:gd name="connsiteY2" fmla="*/ 795270 h 1165157"/>
              <a:gd name="connsiteX3" fmla="*/ 310266 w 754215"/>
              <a:gd name="connsiteY3" fmla="*/ 1163145 h 1165157"/>
              <a:gd name="connsiteX4" fmla="*/ 23751 w 754215"/>
              <a:gd name="connsiteY4" fmla="*/ 646514 h 1165157"/>
              <a:gd name="connsiteX5" fmla="*/ 750690 w 754215"/>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14129 w 717654"/>
              <a:gd name="connsiteY0" fmla="*/ 154 h 1165157"/>
              <a:gd name="connsiteX1" fmla="*/ 164742 w 717654"/>
              <a:gd name="connsiteY1" fmla="*/ 447312 h 1165157"/>
              <a:gd name="connsiteX2" fmla="*/ 47195 w 717654"/>
              <a:gd name="connsiteY2" fmla="*/ 795270 h 1165157"/>
              <a:gd name="connsiteX3" fmla="*/ 273705 w 717654"/>
              <a:gd name="connsiteY3" fmla="*/ 1163145 h 1165157"/>
              <a:gd name="connsiteX4" fmla="*/ 15819 w 717654"/>
              <a:gd name="connsiteY4" fmla="*/ 683383 h 1165157"/>
              <a:gd name="connsiteX5" fmla="*/ 714129 w 717654"/>
              <a:gd name="connsiteY5" fmla="*/ 154 h 1165157"/>
              <a:gd name="connsiteX0" fmla="*/ 714129 w 717654"/>
              <a:gd name="connsiteY0" fmla="*/ 154 h 1165286"/>
              <a:gd name="connsiteX1" fmla="*/ 164742 w 717654"/>
              <a:gd name="connsiteY1" fmla="*/ 447312 h 1165286"/>
              <a:gd name="connsiteX2" fmla="*/ 47195 w 717654"/>
              <a:gd name="connsiteY2" fmla="*/ 795270 h 1165286"/>
              <a:gd name="connsiteX3" fmla="*/ 273705 w 717654"/>
              <a:gd name="connsiteY3" fmla="*/ 1163145 h 1165286"/>
              <a:gd name="connsiteX4" fmla="*/ 15819 w 717654"/>
              <a:gd name="connsiteY4" fmla="*/ 683383 h 1165286"/>
              <a:gd name="connsiteX5" fmla="*/ 714129 w 717654"/>
              <a:gd name="connsiteY5" fmla="*/ 154 h 1165286"/>
              <a:gd name="connsiteX0" fmla="*/ 731902 w 735427"/>
              <a:gd name="connsiteY0" fmla="*/ 154 h 1165286"/>
              <a:gd name="connsiteX1" fmla="*/ 182515 w 735427"/>
              <a:gd name="connsiteY1" fmla="*/ 447312 h 1165286"/>
              <a:gd name="connsiteX2" fmla="*/ 64968 w 735427"/>
              <a:gd name="connsiteY2" fmla="*/ 795270 h 1165286"/>
              <a:gd name="connsiteX3" fmla="*/ 291478 w 735427"/>
              <a:gd name="connsiteY3" fmla="*/ 1163145 h 1165286"/>
              <a:gd name="connsiteX4" fmla="*/ 15231 w 735427"/>
              <a:gd name="connsiteY4" fmla="*/ 684998 h 1165286"/>
              <a:gd name="connsiteX5" fmla="*/ 731902 w 735427"/>
              <a:gd name="connsiteY5" fmla="*/ 154 h 1165286"/>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23325 w 726850"/>
              <a:gd name="connsiteY0" fmla="*/ 154 h 1165342"/>
              <a:gd name="connsiteX1" fmla="*/ 173938 w 726850"/>
              <a:gd name="connsiteY1" fmla="*/ 447312 h 1165342"/>
              <a:gd name="connsiteX2" fmla="*/ 32498 w 726850"/>
              <a:gd name="connsiteY2" fmla="*/ 803000 h 1165342"/>
              <a:gd name="connsiteX3" fmla="*/ 282901 w 726850"/>
              <a:gd name="connsiteY3" fmla="*/ 1163145 h 1165342"/>
              <a:gd name="connsiteX4" fmla="*/ 6654 w 726850"/>
              <a:gd name="connsiteY4" fmla="*/ 684998 h 1165342"/>
              <a:gd name="connsiteX5" fmla="*/ 723325 w 726850"/>
              <a:gd name="connsiteY5" fmla="*/ 154 h 1165342"/>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7684 w 731209"/>
              <a:gd name="connsiteY0" fmla="*/ 154 h 1163146"/>
              <a:gd name="connsiteX1" fmla="*/ 178297 w 731209"/>
              <a:gd name="connsiteY1" fmla="*/ 447312 h 1163146"/>
              <a:gd name="connsiteX2" fmla="*/ 287260 w 731209"/>
              <a:gd name="connsiteY2" fmla="*/ 1163145 h 1163146"/>
              <a:gd name="connsiteX3" fmla="*/ 11013 w 731209"/>
              <a:gd name="connsiteY3" fmla="*/ 684998 h 1163146"/>
              <a:gd name="connsiteX4" fmla="*/ 727684 w 731209"/>
              <a:gd name="connsiteY4" fmla="*/ 154 h 1163146"/>
              <a:gd name="connsiteX0" fmla="*/ 758881 w 762406"/>
              <a:gd name="connsiteY0" fmla="*/ 154 h 1163146"/>
              <a:gd name="connsiteX1" fmla="*/ 209494 w 762406"/>
              <a:gd name="connsiteY1" fmla="*/ 447312 h 1163146"/>
              <a:gd name="connsiteX2" fmla="*/ 318457 w 762406"/>
              <a:gd name="connsiteY2" fmla="*/ 1163145 h 1163146"/>
              <a:gd name="connsiteX3" fmla="*/ 9827 w 762406"/>
              <a:gd name="connsiteY3" fmla="*/ 670970 h 1163146"/>
              <a:gd name="connsiteX4" fmla="*/ 758881 w 762406"/>
              <a:gd name="connsiteY4" fmla="*/ 154 h 1163146"/>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320895 w 736029"/>
              <a:gd name="connsiteY1" fmla="*/ 547886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320895 w 736029"/>
              <a:gd name="connsiteY1" fmla="*/ 547886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320895 w 736029"/>
              <a:gd name="connsiteY1" fmla="*/ 547886 h 1161377"/>
              <a:gd name="connsiteX2" fmla="*/ 313969 w 736029"/>
              <a:gd name="connsiteY2" fmla="*/ 1161376 h 1161377"/>
              <a:gd name="connsiteX3" fmla="*/ 5339 w 736029"/>
              <a:gd name="connsiteY3" fmla="*/ 669201 h 1161377"/>
              <a:gd name="connsiteX4" fmla="*/ 736028 w 736029"/>
              <a:gd name="connsiteY4" fmla="*/ 1 h 1161377"/>
              <a:gd name="connsiteX0" fmla="*/ 797025 w 797026"/>
              <a:gd name="connsiteY0" fmla="*/ 1 h 1161377"/>
              <a:gd name="connsiteX1" fmla="*/ 381892 w 797026"/>
              <a:gd name="connsiteY1" fmla="*/ 547886 h 1161377"/>
              <a:gd name="connsiteX2" fmla="*/ 374966 w 797026"/>
              <a:gd name="connsiteY2" fmla="*/ 1161376 h 1161377"/>
              <a:gd name="connsiteX3" fmla="*/ 4324 w 797026"/>
              <a:gd name="connsiteY3" fmla="*/ 725298 h 1161377"/>
              <a:gd name="connsiteX4" fmla="*/ 797025 w 797026"/>
              <a:gd name="connsiteY4" fmla="*/ 1 h 1161377"/>
              <a:gd name="connsiteX0" fmla="*/ 797588 w 797589"/>
              <a:gd name="connsiteY0" fmla="*/ 1 h 1215322"/>
              <a:gd name="connsiteX1" fmla="*/ 382455 w 797589"/>
              <a:gd name="connsiteY1" fmla="*/ 547886 h 1215322"/>
              <a:gd name="connsiteX2" fmla="*/ 338001 w 797589"/>
              <a:gd name="connsiteY2" fmla="*/ 1215322 h 1215322"/>
              <a:gd name="connsiteX3" fmla="*/ 4887 w 797589"/>
              <a:gd name="connsiteY3" fmla="*/ 725298 h 1215322"/>
              <a:gd name="connsiteX4" fmla="*/ 797588 w 797589"/>
              <a:gd name="connsiteY4" fmla="*/ 1 h 1215322"/>
              <a:gd name="connsiteX0" fmla="*/ 800238 w 800239"/>
              <a:gd name="connsiteY0" fmla="*/ 1 h 1215322"/>
              <a:gd name="connsiteX1" fmla="*/ 385105 w 800239"/>
              <a:gd name="connsiteY1" fmla="*/ 547886 h 1215322"/>
              <a:gd name="connsiteX2" fmla="*/ 340651 w 800239"/>
              <a:gd name="connsiteY2" fmla="*/ 1215322 h 1215322"/>
              <a:gd name="connsiteX3" fmla="*/ 7537 w 800239"/>
              <a:gd name="connsiteY3" fmla="*/ 725298 h 1215322"/>
              <a:gd name="connsiteX4" fmla="*/ 800238 w 800239"/>
              <a:gd name="connsiteY4" fmla="*/ 1 h 1215322"/>
              <a:gd name="connsiteX0" fmla="*/ 800238 w 800239"/>
              <a:gd name="connsiteY0" fmla="*/ 1 h 1215322"/>
              <a:gd name="connsiteX1" fmla="*/ 385105 w 800239"/>
              <a:gd name="connsiteY1" fmla="*/ 547886 h 1215322"/>
              <a:gd name="connsiteX2" fmla="*/ 340651 w 800239"/>
              <a:gd name="connsiteY2" fmla="*/ 1215322 h 1215322"/>
              <a:gd name="connsiteX3" fmla="*/ 7537 w 800239"/>
              <a:gd name="connsiteY3" fmla="*/ 725298 h 1215322"/>
              <a:gd name="connsiteX4" fmla="*/ 800238 w 800239"/>
              <a:gd name="connsiteY4" fmla="*/ 1 h 1215322"/>
              <a:gd name="connsiteX0" fmla="*/ 800238 w 800239"/>
              <a:gd name="connsiteY0" fmla="*/ 1 h 1215322"/>
              <a:gd name="connsiteX1" fmla="*/ 331199 w 800239"/>
              <a:gd name="connsiteY1" fmla="*/ 563881 h 1215322"/>
              <a:gd name="connsiteX2" fmla="*/ 340651 w 800239"/>
              <a:gd name="connsiteY2" fmla="*/ 1215322 h 1215322"/>
              <a:gd name="connsiteX3" fmla="*/ 7537 w 800239"/>
              <a:gd name="connsiteY3" fmla="*/ 725298 h 1215322"/>
              <a:gd name="connsiteX4" fmla="*/ 800238 w 800239"/>
              <a:gd name="connsiteY4" fmla="*/ 1 h 1215322"/>
              <a:gd name="connsiteX0" fmla="*/ 824824 w 824825"/>
              <a:gd name="connsiteY0" fmla="*/ 1 h 1215322"/>
              <a:gd name="connsiteX1" fmla="*/ 355785 w 824825"/>
              <a:gd name="connsiteY1" fmla="*/ 563881 h 1215322"/>
              <a:gd name="connsiteX2" fmla="*/ 365237 w 824825"/>
              <a:gd name="connsiteY2" fmla="*/ 1215322 h 1215322"/>
              <a:gd name="connsiteX3" fmla="*/ 6664 w 824825"/>
              <a:gd name="connsiteY3" fmla="*/ 660016 h 1215322"/>
              <a:gd name="connsiteX4" fmla="*/ 824824 w 824825"/>
              <a:gd name="connsiteY4" fmla="*/ 1 h 1215322"/>
              <a:gd name="connsiteX0" fmla="*/ 839642 w 839641"/>
              <a:gd name="connsiteY0" fmla="*/ -1 h 1250389"/>
              <a:gd name="connsiteX1" fmla="*/ 355785 w 839641"/>
              <a:gd name="connsiteY1" fmla="*/ 598948 h 1250389"/>
              <a:gd name="connsiteX2" fmla="*/ 365237 w 839641"/>
              <a:gd name="connsiteY2" fmla="*/ 1250389 h 1250389"/>
              <a:gd name="connsiteX3" fmla="*/ 6664 w 839641"/>
              <a:gd name="connsiteY3" fmla="*/ 695083 h 1250389"/>
              <a:gd name="connsiteX4" fmla="*/ 839642 w 839641"/>
              <a:gd name="connsiteY4" fmla="*/ -1 h 1250389"/>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65" h="1252732">
                <a:moveTo>
                  <a:pt x="838666" y="-1"/>
                </a:moveTo>
                <a:cubicBezTo>
                  <a:pt x="618305" y="241079"/>
                  <a:pt x="461678" y="429367"/>
                  <a:pt x="354809" y="598948"/>
                </a:cubicBezTo>
                <a:cubicBezTo>
                  <a:pt x="245266" y="801590"/>
                  <a:pt x="254372" y="902161"/>
                  <a:pt x="401583" y="1252732"/>
                </a:cubicBezTo>
                <a:cubicBezTo>
                  <a:pt x="171195" y="1143736"/>
                  <a:pt x="-37411" y="989881"/>
                  <a:pt x="5688" y="695083"/>
                </a:cubicBezTo>
                <a:cubicBezTo>
                  <a:pt x="71727" y="410761"/>
                  <a:pt x="227693" y="236857"/>
                  <a:pt x="838666" y="-1"/>
                </a:cubicBezTo>
                <a:close/>
              </a:path>
            </a:pathLst>
          </a:custGeom>
          <a:gradFill>
            <a:gsLst>
              <a:gs pos="63000">
                <a:schemeClr val="bg1">
                  <a:alpha val="58000"/>
                </a:schemeClr>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9" name="等腰三角形 8">
            <a:extLst>
              <a:ext uri="{FF2B5EF4-FFF2-40B4-BE49-F238E27FC236}">
                <a16:creationId xmlns:a16="http://schemas.microsoft.com/office/drawing/2014/main" id="{B7CB6C96-AF0E-48D4-AD48-34FDB3950BFB}"/>
              </a:ext>
            </a:extLst>
          </p:cNvPr>
          <p:cNvSpPr/>
          <p:nvPr/>
        </p:nvSpPr>
        <p:spPr>
          <a:xfrm rot="10800000">
            <a:off x="113215" y="7165883"/>
            <a:ext cx="791251" cy="263228"/>
          </a:xfrm>
          <a:custGeom>
            <a:avLst/>
            <a:gdLst>
              <a:gd name="connsiteX0" fmla="*/ 0 w 792088"/>
              <a:gd name="connsiteY0" fmla="*/ 648072 h 648072"/>
              <a:gd name="connsiteX1" fmla="*/ 396044 w 792088"/>
              <a:gd name="connsiteY1" fmla="*/ 0 h 648072"/>
              <a:gd name="connsiteX2" fmla="*/ 792088 w 792088"/>
              <a:gd name="connsiteY2" fmla="*/ 648072 h 648072"/>
              <a:gd name="connsiteX3" fmla="*/ 0 w 792088"/>
              <a:gd name="connsiteY3" fmla="*/ 648072 h 648072"/>
              <a:gd name="connsiteX0" fmla="*/ 0 w 792088"/>
              <a:gd name="connsiteY0" fmla="*/ 514722 h 514722"/>
              <a:gd name="connsiteX1" fmla="*/ 381756 w 792088"/>
              <a:gd name="connsiteY1" fmla="*/ 0 h 514722"/>
              <a:gd name="connsiteX2" fmla="*/ 792088 w 792088"/>
              <a:gd name="connsiteY2" fmla="*/ 514722 h 514722"/>
              <a:gd name="connsiteX3" fmla="*/ 0 w 792088"/>
              <a:gd name="connsiteY3" fmla="*/ 514722 h 514722"/>
              <a:gd name="connsiteX0" fmla="*/ 0 w 792088"/>
              <a:gd name="connsiteY0" fmla="*/ 576635 h 576635"/>
              <a:gd name="connsiteX1" fmla="*/ 376994 w 792088"/>
              <a:gd name="connsiteY1" fmla="*/ 0 h 576635"/>
              <a:gd name="connsiteX2" fmla="*/ 792088 w 792088"/>
              <a:gd name="connsiteY2" fmla="*/ 576635 h 576635"/>
              <a:gd name="connsiteX3" fmla="*/ 0 w 792088"/>
              <a:gd name="connsiteY3" fmla="*/ 576635 h 576635"/>
              <a:gd name="connsiteX0" fmla="*/ 0 w 763513"/>
              <a:gd name="connsiteY0" fmla="*/ 576635 h 576635"/>
              <a:gd name="connsiteX1" fmla="*/ 376994 w 763513"/>
              <a:gd name="connsiteY1" fmla="*/ 0 h 576635"/>
              <a:gd name="connsiteX2" fmla="*/ 763513 w 763513"/>
              <a:gd name="connsiteY2" fmla="*/ 457572 h 576635"/>
              <a:gd name="connsiteX3" fmla="*/ 0 w 763513"/>
              <a:gd name="connsiteY3" fmla="*/ 576635 h 576635"/>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770656"/>
              <a:gd name="connsiteY0" fmla="*/ 452810 h 457572"/>
              <a:gd name="connsiteX1" fmla="*/ 384137 w 770656"/>
              <a:gd name="connsiteY1" fmla="*/ 0 h 457572"/>
              <a:gd name="connsiteX2" fmla="*/ 770656 w 770656"/>
              <a:gd name="connsiteY2" fmla="*/ 457572 h 457572"/>
              <a:gd name="connsiteX3" fmla="*/ 0 w 770656"/>
              <a:gd name="connsiteY3" fmla="*/ 452810 h 457572"/>
              <a:gd name="connsiteX0" fmla="*/ 0 w 1020687"/>
              <a:gd name="connsiteY0" fmla="*/ 526629 h 526629"/>
              <a:gd name="connsiteX1" fmla="*/ 634168 w 1020687"/>
              <a:gd name="connsiteY1" fmla="*/ 0 h 526629"/>
              <a:gd name="connsiteX2" fmla="*/ 1020687 w 1020687"/>
              <a:gd name="connsiteY2" fmla="*/ 457572 h 526629"/>
              <a:gd name="connsiteX3" fmla="*/ 0 w 1020687"/>
              <a:gd name="connsiteY3" fmla="*/ 526629 h 526629"/>
              <a:gd name="connsiteX0" fmla="*/ 0 w 1332631"/>
              <a:gd name="connsiteY0" fmla="*/ 526629 h 526629"/>
              <a:gd name="connsiteX1" fmla="*/ 634168 w 1332631"/>
              <a:gd name="connsiteY1" fmla="*/ 0 h 526629"/>
              <a:gd name="connsiteX2" fmla="*/ 1332631 w 1332631"/>
              <a:gd name="connsiteY2" fmla="*/ 509960 h 526629"/>
              <a:gd name="connsiteX3" fmla="*/ 0 w 1332631"/>
              <a:gd name="connsiteY3" fmla="*/ 526629 h 526629"/>
              <a:gd name="connsiteX0" fmla="*/ 0 w 1361206"/>
              <a:gd name="connsiteY0" fmla="*/ 555204 h 555204"/>
              <a:gd name="connsiteX1" fmla="*/ 662743 w 1361206"/>
              <a:gd name="connsiteY1" fmla="*/ 0 h 555204"/>
              <a:gd name="connsiteX2" fmla="*/ 1361206 w 1361206"/>
              <a:gd name="connsiteY2" fmla="*/ 509960 h 555204"/>
              <a:gd name="connsiteX3" fmla="*/ 0 w 1361206"/>
              <a:gd name="connsiteY3" fmla="*/ 555204 h 555204"/>
              <a:gd name="connsiteX0" fmla="*/ 0 w 1361206"/>
              <a:gd name="connsiteY0" fmla="*/ 552823 h 552823"/>
              <a:gd name="connsiteX1" fmla="*/ 638931 w 1361206"/>
              <a:gd name="connsiteY1" fmla="*/ 0 h 552823"/>
              <a:gd name="connsiteX2" fmla="*/ 1361206 w 1361206"/>
              <a:gd name="connsiteY2" fmla="*/ 507579 h 552823"/>
              <a:gd name="connsiteX3" fmla="*/ 0 w 1361206"/>
              <a:gd name="connsiteY3" fmla="*/ 552823 h 552823"/>
              <a:gd name="connsiteX0" fmla="*/ 0 w 1365969"/>
              <a:gd name="connsiteY0" fmla="*/ 495673 h 507579"/>
              <a:gd name="connsiteX1" fmla="*/ 643694 w 1365969"/>
              <a:gd name="connsiteY1" fmla="*/ 0 h 507579"/>
              <a:gd name="connsiteX2" fmla="*/ 1365969 w 1365969"/>
              <a:gd name="connsiteY2" fmla="*/ 507579 h 507579"/>
              <a:gd name="connsiteX3" fmla="*/ 0 w 1365969"/>
              <a:gd name="connsiteY3" fmla="*/ 495673 h 507579"/>
              <a:gd name="connsiteX0" fmla="*/ 0 w 1346919"/>
              <a:gd name="connsiteY0" fmla="*/ 495673 h 507579"/>
              <a:gd name="connsiteX1" fmla="*/ 643694 w 1346919"/>
              <a:gd name="connsiteY1" fmla="*/ 0 h 507579"/>
              <a:gd name="connsiteX2" fmla="*/ 1346919 w 1346919"/>
              <a:gd name="connsiteY2" fmla="*/ 507579 h 507579"/>
              <a:gd name="connsiteX3" fmla="*/ 0 w 1346919"/>
              <a:gd name="connsiteY3" fmla="*/ 495673 h 507579"/>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311200"/>
              <a:gd name="connsiteY0" fmla="*/ 495673 h 505197"/>
              <a:gd name="connsiteX1" fmla="*/ 643694 w 1311200"/>
              <a:gd name="connsiteY1" fmla="*/ 0 h 505197"/>
              <a:gd name="connsiteX2" fmla="*/ 1311200 w 1311200"/>
              <a:gd name="connsiteY2" fmla="*/ 505197 h 505197"/>
              <a:gd name="connsiteX3" fmla="*/ 0 w 1311200"/>
              <a:gd name="connsiteY3" fmla="*/ 495673 h 505197"/>
              <a:gd name="connsiteX0" fmla="*/ 0 w 1501700"/>
              <a:gd name="connsiteY0" fmla="*/ 495673 h 535677"/>
              <a:gd name="connsiteX1" fmla="*/ 643694 w 1501700"/>
              <a:gd name="connsiteY1" fmla="*/ 0 h 535677"/>
              <a:gd name="connsiteX2" fmla="*/ 1501700 w 1501700"/>
              <a:gd name="connsiteY2" fmla="*/ 535677 h 535677"/>
              <a:gd name="connsiteX3" fmla="*/ 0 w 1501700"/>
              <a:gd name="connsiteY3" fmla="*/ 495673 h 535677"/>
              <a:gd name="connsiteX0" fmla="*/ 161533 w 1663233"/>
              <a:gd name="connsiteY0" fmla="*/ 495673 h 535677"/>
              <a:gd name="connsiteX1" fmla="*/ 805227 w 1663233"/>
              <a:gd name="connsiteY1" fmla="*/ 0 h 535677"/>
              <a:gd name="connsiteX2" fmla="*/ 1663233 w 1663233"/>
              <a:gd name="connsiteY2" fmla="*/ 535677 h 535677"/>
              <a:gd name="connsiteX3" fmla="*/ 0 w 1663233"/>
              <a:gd name="connsiteY3" fmla="*/ 507496 h 535677"/>
              <a:gd name="connsiteX4" fmla="*/ 161533 w 1663233"/>
              <a:gd name="connsiteY4" fmla="*/ 495673 h 535677"/>
              <a:gd name="connsiteX0" fmla="*/ 0 w 1663233"/>
              <a:gd name="connsiteY0" fmla="*/ 507496 h 535677"/>
              <a:gd name="connsiteX1" fmla="*/ 805227 w 1663233"/>
              <a:gd name="connsiteY1" fmla="*/ 0 h 535677"/>
              <a:gd name="connsiteX2" fmla="*/ 1663233 w 1663233"/>
              <a:gd name="connsiteY2" fmla="*/ 535677 h 535677"/>
              <a:gd name="connsiteX3" fmla="*/ 0 w 1663233"/>
              <a:gd name="connsiteY3" fmla="*/ 507496 h 535677"/>
              <a:gd name="connsiteX0" fmla="*/ 0 w 1663233"/>
              <a:gd name="connsiteY0" fmla="*/ 507496 h 535677"/>
              <a:gd name="connsiteX1" fmla="*/ 805227 w 1663233"/>
              <a:gd name="connsiteY1" fmla="*/ 0 h 535677"/>
              <a:gd name="connsiteX2" fmla="*/ 1663233 w 1663233"/>
              <a:gd name="connsiteY2" fmla="*/ 535677 h 535677"/>
              <a:gd name="connsiteX3" fmla="*/ 0 w 1663233"/>
              <a:gd name="connsiteY3" fmla="*/ 507496 h 535677"/>
              <a:gd name="connsiteX0" fmla="*/ 0 w 1663233"/>
              <a:gd name="connsiteY0" fmla="*/ 507496 h 535677"/>
              <a:gd name="connsiteX1" fmla="*/ 805227 w 1663233"/>
              <a:gd name="connsiteY1" fmla="*/ 0 h 535677"/>
              <a:gd name="connsiteX2" fmla="*/ 1663233 w 1663233"/>
              <a:gd name="connsiteY2" fmla="*/ 535677 h 535677"/>
              <a:gd name="connsiteX3" fmla="*/ 0 w 1663233"/>
              <a:gd name="connsiteY3" fmla="*/ 507496 h 535677"/>
              <a:gd name="connsiteX0" fmla="*/ 0 w 1667996"/>
              <a:gd name="connsiteY0" fmla="*/ 536071 h 536071"/>
              <a:gd name="connsiteX1" fmla="*/ 809990 w 1667996"/>
              <a:gd name="connsiteY1" fmla="*/ 0 h 536071"/>
              <a:gd name="connsiteX2" fmla="*/ 1667996 w 1667996"/>
              <a:gd name="connsiteY2" fmla="*/ 535677 h 536071"/>
              <a:gd name="connsiteX3" fmla="*/ 0 w 1667996"/>
              <a:gd name="connsiteY3" fmla="*/ 536071 h 536071"/>
              <a:gd name="connsiteX0" fmla="*/ 0 w 1667996"/>
              <a:gd name="connsiteY0" fmla="*/ 536071 h 536071"/>
              <a:gd name="connsiteX1" fmla="*/ 809990 w 1667996"/>
              <a:gd name="connsiteY1" fmla="*/ 0 h 536071"/>
              <a:gd name="connsiteX2" fmla="*/ 1667996 w 1667996"/>
              <a:gd name="connsiteY2" fmla="*/ 535677 h 536071"/>
              <a:gd name="connsiteX3" fmla="*/ 0 w 1667996"/>
              <a:gd name="connsiteY3" fmla="*/ 536071 h 536071"/>
              <a:gd name="connsiteX0" fmla="*/ 0 w 1667996"/>
              <a:gd name="connsiteY0" fmla="*/ 536071 h 536071"/>
              <a:gd name="connsiteX1" fmla="*/ 809990 w 1667996"/>
              <a:gd name="connsiteY1" fmla="*/ 0 h 536071"/>
              <a:gd name="connsiteX2" fmla="*/ 1667996 w 1667996"/>
              <a:gd name="connsiteY2" fmla="*/ 535677 h 536071"/>
              <a:gd name="connsiteX3" fmla="*/ 0 w 1667996"/>
              <a:gd name="connsiteY3" fmla="*/ 536071 h 536071"/>
              <a:gd name="connsiteX0" fmla="*/ 0 w 1734671"/>
              <a:gd name="connsiteY0" fmla="*/ 536071 h 536071"/>
              <a:gd name="connsiteX1" fmla="*/ 876665 w 1734671"/>
              <a:gd name="connsiteY1" fmla="*/ 0 h 536071"/>
              <a:gd name="connsiteX2" fmla="*/ 1734671 w 1734671"/>
              <a:gd name="connsiteY2" fmla="*/ 535677 h 536071"/>
              <a:gd name="connsiteX3" fmla="*/ 0 w 1734671"/>
              <a:gd name="connsiteY3" fmla="*/ 536071 h 536071"/>
              <a:gd name="connsiteX0" fmla="*/ 0 w 1782296"/>
              <a:gd name="connsiteY0" fmla="*/ 536071 h 536071"/>
              <a:gd name="connsiteX1" fmla="*/ 876665 w 1782296"/>
              <a:gd name="connsiteY1" fmla="*/ 0 h 536071"/>
              <a:gd name="connsiteX2" fmla="*/ 1782296 w 1782296"/>
              <a:gd name="connsiteY2" fmla="*/ 535677 h 536071"/>
              <a:gd name="connsiteX3" fmla="*/ 0 w 1782296"/>
              <a:gd name="connsiteY3" fmla="*/ 536071 h 536071"/>
              <a:gd name="connsiteX0" fmla="*/ 25741 w 1808037"/>
              <a:gd name="connsiteY0" fmla="*/ 551233 h 551233"/>
              <a:gd name="connsiteX1" fmla="*/ 761390 w 1808037"/>
              <a:gd name="connsiteY1" fmla="*/ 182298 h 551233"/>
              <a:gd name="connsiteX2" fmla="*/ 902406 w 1808037"/>
              <a:gd name="connsiteY2" fmla="*/ 15162 h 551233"/>
              <a:gd name="connsiteX3" fmla="*/ 1808037 w 1808037"/>
              <a:gd name="connsiteY3" fmla="*/ 550839 h 551233"/>
              <a:gd name="connsiteX4" fmla="*/ 25741 w 1808037"/>
              <a:gd name="connsiteY4" fmla="*/ 551233 h 551233"/>
              <a:gd name="connsiteX0" fmla="*/ 25925 w 1808221"/>
              <a:gd name="connsiteY0" fmla="*/ 579345 h 579345"/>
              <a:gd name="connsiteX1" fmla="*/ 755224 w 1808221"/>
              <a:gd name="connsiteY1" fmla="*/ 70710 h 579345"/>
              <a:gd name="connsiteX2" fmla="*/ 902590 w 1808221"/>
              <a:gd name="connsiteY2" fmla="*/ 43274 h 579345"/>
              <a:gd name="connsiteX3" fmla="*/ 1808221 w 1808221"/>
              <a:gd name="connsiteY3" fmla="*/ 578951 h 579345"/>
              <a:gd name="connsiteX4" fmla="*/ 25925 w 1808221"/>
              <a:gd name="connsiteY4" fmla="*/ 579345 h 579345"/>
              <a:gd name="connsiteX0" fmla="*/ 25925 w 1808221"/>
              <a:gd name="connsiteY0" fmla="*/ 579345 h 579345"/>
              <a:gd name="connsiteX1" fmla="*/ 755224 w 1808221"/>
              <a:gd name="connsiteY1" fmla="*/ 70710 h 579345"/>
              <a:gd name="connsiteX2" fmla="*/ 947040 w 1808221"/>
              <a:gd name="connsiteY2" fmla="*/ 43274 h 579345"/>
              <a:gd name="connsiteX3" fmla="*/ 1808221 w 1808221"/>
              <a:gd name="connsiteY3" fmla="*/ 578951 h 579345"/>
              <a:gd name="connsiteX4" fmla="*/ 25925 w 1808221"/>
              <a:gd name="connsiteY4" fmla="*/ 579345 h 579345"/>
              <a:gd name="connsiteX0" fmla="*/ 25204 w 1807500"/>
              <a:gd name="connsiteY0" fmla="*/ 595577 h 595577"/>
              <a:gd name="connsiteX1" fmla="*/ 779903 w 1807500"/>
              <a:gd name="connsiteY1" fmla="*/ 55192 h 595577"/>
              <a:gd name="connsiteX2" fmla="*/ 946319 w 1807500"/>
              <a:gd name="connsiteY2" fmla="*/ 59506 h 595577"/>
              <a:gd name="connsiteX3" fmla="*/ 1807500 w 1807500"/>
              <a:gd name="connsiteY3" fmla="*/ 595183 h 595577"/>
              <a:gd name="connsiteX4" fmla="*/ 25204 w 1807500"/>
              <a:gd name="connsiteY4" fmla="*/ 595577 h 595577"/>
              <a:gd name="connsiteX0" fmla="*/ 23174 w 1805470"/>
              <a:gd name="connsiteY0" fmla="*/ 595577 h 595577"/>
              <a:gd name="connsiteX1" fmla="*/ 777873 w 1805470"/>
              <a:gd name="connsiteY1" fmla="*/ 55192 h 595577"/>
              <a:gd name="connsiteX2" fmla="*/ 944289 w 1805470"/>
              <a:gd name="connsiteY2" fmla="*/ 59506 h 595577"/>
              <a:gd name="connsiteX3" fmla="*/ 1805470 w 1805470"/>
              <a:gd name="connsiteY3" fmla="*/ 595183 h 595577"/>
              <a:gd name="connsiteX4" fmla="*/ 23174 w 1805470"/>
              <a:gd name="connsiteY4" fmla="*/ 595577 h 595577"/>
              <a:gd name="connsiteX0" fmla="*/ 0 w 1782296"/>
              <a:gd name="connsiteY0" fmla="*/ 595577 h 595577"/>
              <a:gd name="connsiteX1" fmla="*/ 754699 w 1782296"/>
              <a:gd name="connsiteY1" fmla="*/ 55192 h 595577"/>
              <a:gd name="connsiteX2" fmla="*/ 921115 w 1782296"/>
              <a:gd name="connsiteY2" fmla="*/ 59506 h 595577"/>
              <a:gd name="connsiteX3" fmla="*/ 1782296 w 1782296"/>
              <a:gd name="connsiteY3" fmla="*/ 595183 h 595577"/>
              <a:gd name="connsiteX4" fmla="*/ 0 w 1782296"/>
              <a:gd name="connsiteY4" fmla="*/ 595577 h 595577"/>
              <a:gd name="connsiteX0" fmla="*/ 57323 w 1839619"/>
              <a:gd name="connsiteY0" fmla="*/ 595577 h 595577"/>
              <a:gd name="connsiteX1" fmla="*/ 488172 w 1839619"/>
              <a:gd name="connsiteY1" fmla="*/ 404442 h 595577"/>
              <a:gd name="connsiteX2" fmla="*/ 812022 w 1839619"/>
              <a:gd name="connsiteY2" fmla="*/ 55192 h 595577"/>
              <a:gd name="connsiteX3" fmla="*/ 978438 w 1839619"/>
              <a:gd name="connsiteY3" fmla="*/ 59506 h 595577"/>
              <a:gd name="connsiteX4" fmla="*/ 1839619 w 1839619"/>
              <a:gd name="connsiteY4" fmla="*/ 595183 h 595577"/>
              <a:gd name="connsiteX5" fmla="*/ 57323 w 1839619"/>
              <a:gd name="connsiteY5" fmla="*/ 595577 h 595577"/>
              <a:gd name="connsiteX0" fmla="*/ 24635 w 1806931"/>
              <a:gd name="connsiteY0" fmla="*/ 595577 h 595577"/>
              <a:gd name="connsiteX1" fmla="*/ 779334 w 1806931"/>
              <a:gd name="connsiteY1" fmla="*/ 55192 h 595577"/>
              <a:gd name="connsiteX2" fmla="*/ 945750 w 1806931"/>
              <a:gd name="connsiteY2" fmla="*/ 59506 h 595577"/>
              <a:gd name="connsiteX3" fmla="*/ 1806931 w 1806931"/>
              <a:gd name="connsiteY3" fmla="*/ 595183 h 595577"/>
              <a:gd name="connsiteX4" fmla="*/ 24635 w 1806931"/>
              <a:gd name="connsiteY4" fmla="*/ 595577 h 595577"/>
              <a:gd name="connsiteX0" fmla="*/ 0 w 1782296"/>
              <a:gd name="connsiteY0" fmla="*/ 595577 h 595577"/>
              <a:gd name="connsiteX1" fmla="*/ 754699 w 1782296"/>
              <a:gd name="connsiteY1" fmla="*/ 55192 h 595577"/>
              <a:gd name="connsiteX2" fmla="*/ 921115 w 1782296"/>
              <a:gd name="connsiteY2" fmla="*/ 59506 h 595577"/>
              <a:gd name="connsiteX3" fmla="*/ 1782296 w 1782296"/>
              <a:gd name="connsiteY3" fmla="*/ 595183 h 595577"/>
              <a:gd name="connsiteX4" fmla="*/ 0 w 1782296"/>
              <a:gd name="connsiteY4" fmla="*/ 595577 h 595577"/>
              <a:gd name="connsiteX0" fmla="*/ 0 w 1782296"/>
              <a:gd name="connsiteY0" fmla="*/ 616387 h 616387"/>
              <a:gd name="connsiteX1" fmla="*/ 754699 w 1782296"/>
              <a:gd name="connsiteY1" fmla="*/ 76002 h 616387"/>
              <a:gd name="connsiteX2" fmla="*/ 921115 w 1782296"/>
              <a:gd name="connsiteY2" fmla="*/ 80316 h 616387"/>
              <a:gd name="connsiteX3" fmla="*/ 1782296 w 1782296"/>
              <a:gd name="connsiteY3" fmla="*/ 615993 h 616387"/>
              <a:gd name="connsiteX4" fmla="*/ 0 w 1782296"/>
              <a:gd name="connsiteY4" fmla="*/ 616387 h 616387"/>
              <a:gd name="connsiteX0" fmla="*/ 0 w 1782296"/>
              <a:gd name="connsiteY0" fmla="*/ 616387 h 616387"/>
              <a:gd name="connsiteX1" fmla="*/ 754699 w 1782296"/>
              <a:gd name="connsiteY1" fmla="*/ 76002 h 616387"/>
              <a:gd name="connsiteX2" fmla="*/ 921115 w 1782296"/>
              <a:gd name="connsiteY2" fmla="*/ 80316 h 616387"/>
              <a:gd name="connsiteX3" fmla="*/ 1782296 w 1782296"/>
              <a:gd name="connsiteY3" fmla="*/ 615993 h 616387"/>
              <a:gd name="connsiteX4" fmla="*/ 0 w 1782296"/>
              <a:gd name="connsiteY4" fmla="*/ 616387 h 616387"/>
              <a:gd name="connsiteX0" fmla="*/ 0 w 1782296"/>
              <a:gd name="connsiteY0" fmla="*/ 609816 h 609816"/>
              <a:gd name="connsiteX1" fmla="*/ 754699 w 1782296"/>
              <a:gd name="connsiteY1" fmla="*/ 69431 h 609816"/>
              <a:gd name="connsiteX2" fmla="*/ 921115 w 1782296"/>
              <a:gd name="connsiteY2" fmla="*/ 73745 h 609816"/>
              <a:gd name="connsiteX3" fmla="*/ 1782296 w 1782296"/>
              <a:gd name="connsiteY3" fmla="*/ 609422 h 609816"/>
              <a:gd name="connsiteX4" fmla="*/ 0 w 1782296"/>
              <a:gd name="connsiteY4" fmla="*/ 609816 h 609816"/>
              <a:gd name="connsiteX0" fmla="*/ 0 w 1782296"/>
              <a:gd name="connsiteY0" fmla="*/ 606910 h 606910"/>
              <a:gd name="connsiteX1" fmla="*/ 754699 w 1782296"/>
              <a:gd name="connsiteY1" fmla="*/ 66525 h 606910"/>
              <a:gd name="connsiteX2" fmla="*/ 921115 w 1782296"/>
              <a:gd name="connsiteY2" fmla="*/ 70839 h 606910"/>
              <a:gd name="connsiteX3" fmla="*/ 1782296 w 1782296"/>
              <a:gd name="connsiteY3" fmla="*/ 606516 h 606910"/>
              <a:gd name="connsiteX4" fmla="*/ 0 w 1782296"/>
              <a:gd name="connsiteY4" fmla="*/ 606910 h 606910"/>
              <a:gd name="connsiteX0" fmla="*/ 0 w 1782296"/>
              <a:gd name="connsiteY0" fmla="*/ 611767 h 611767"/>
              <a:gd name="connsiteX1" fmla="*/ 754699 w 1782296"/>
              <a:gd name="connsiteY1" fmla="*/ 71382 h 611767"/>
              <a:gd name="connsiteX2" fmla="*/ 921115 w 1782296"/>
              <a:gd name="connsiteY2" fmla="*/ 75696 h 611767"/>
              <a:gd name="connsiteX3" fmla="*/ 1782296 w 1782296"/>
              <a:gd name="connsiteY3" fmla="*/ 611373 h 611767"/>
              <a:gd name="connsiteX4" fmla="*/ 0 w 1782296"/>
              <a:gd name="connsiteY4" fmla="*/ 611767 h 611767"/>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15779 h 615779"/>
              <a:gd name="connsiteX1" fmla="*/ 754699 w 1782296"/>
              <a:gd name="connsiteY1" fmla="*/ 75394 h 615779"/>
              <a:gd name="connsiteX2" fmla="*/ 921115 w 1782296"/>
              <a:gd name="connsiteY2" fmla="*/ 79708 h 615779"/>
              <a:gd name="connsiteX3" fmla="*/ 1782296 w 1782296"/>
              <a:gd name="connsiteY3" fmla="*/ 615385 h 615779"/>
              <a:gd name="connsiteX4" fmla="*/ 0 w 1782296"/>
              <a:gd name="connsiteY4" fmla="*/ 615779 h 615779"/>
              <a:gd name="connsiteX0" fmla="*/ 0 w 1782296"/>
              <a:gd name="connsiteY0" fmla="*/ 609808 h 609808"/>
              <a:gd name="connsiteX1" fmla="*/ 752318 w 1782296"/>
              <a:gd name="connsiteY1" fmla="*/ 83711 h 609808"/>
              <a:gd name="connsiteX2" fmla="*/ 921115 w 1782296"/>
              <a:gd name="connsiteY2" fmla="*/ 73737 h 609808"/>
              <a:gd name="connsiteX3" fmla="*/ 1782296 w 1782296"/>
              <a:gd name="connsiteY3" fmla="*/ 609414 h 609808"/>
              <a:gd name="connsiteX4" fmla="*/ 0 w 1782296"/>
              <a:gd name="connsiteY4" fmla="*/ 609808 h 609808"/>
              <a:gd name="connsiteX0" fmla="*/ 0 w 1782296"/>
              <a:gd name="connsiteY0" fmla="*/ 609808 h 609808"/>
              <a:gd name="connsiteX1" fmla="*/ 752318 w 1782296"/>
              <a:gd name="connsiteY1" fmla="*/ 83711 h 609808"/>
              <a:gd name="connsiteX2" fmla="*/ 949690 w 1782296"/>
              <a:gd name="connsiteY2" fmla="*/ 73737 h 609808"/>
              <a:gd name="connsiteX3" fmla="*/ 1782296 w 1782296"/>
              <a:gd name="connsiteY3" fmla="*/ 609414 h 609808"/>
              <a:gd name="connsiteX4" fmla="*/ 0 w 1782296"/>
              <a:gd name="connsiteY4" fmla="*/ 609808 h 609808"/>
              <a:gd name="connsiteX0" fmla="*/ 0 w 1782296"/>
              <a:gd name="connsiteY0" fmla="*/ 613712 h 613712"/>
              <a:gd name="connsiteX1" fmla="*/ 804705 w 1782296"/>
              <a:gd name="connsiteY1" fmla="*/ 78090 h 613712"/>
              <a:gd name="connsiteX2" fmla="*/ 949690 w 1782296"/>
              <a:gd name="connsiteY2" fmla="*/ 77641 h 613712"/>
              <a:gd name="connsiteX3" fmla="*/ 1782296 w 1782296"/>
              <a:gd name="connsiteY3" fmla="*/ 613318 h 613712"/>
              <a:gd name="connsiteX4" fmla="*/ 0 w 1782296"/>
              <a:gd name="connsiteY4" fmla="*/ 613712 h 613712"/>
              <a:gd name="connsiteX0" fmla="*/ 0 w 1782296"/>
              <a:gd name="connsiteY0" fmla="*/ 613712 h 613712"/>
              <a:gd name="connsiteX1" fmla="*/ 804705 w 1782296"/>
              <a:gd name="connsiteY1" fmla="*/ 78090 h 613712"/>
              <a:gd name="connsiteX2" fmla="*/ 973503 w 1782296"/>
              <a:gd name="connsiteY2" fmla="*/ 77641 h 613712"/>
              <a:gd name="connsiteX3" fmla="*/ 1782296 w 1782296"/>
              <a:gd name="connsiteY3" fmla="*/ 613318 h 613712"/>
              <a:gd name="connsiteX4" fmla="*/ 0 w 1782296"/>
              <a:gd name="connsiteY4" fmla="*/ 613712 h 613712"/>
              <a:gd name="connsiteX0" fmla="*/ 0 w 1782296"/>
              <a:gd name="connsiteY0" fmla="*/ 613712 h 613712"/>
              <a:gd name="connsiteX1" fmla="*/ 814230 w 1782296"/>
              <a:gd name="connsiteY1" fmla="*/ 78090 h 613712"/>
              <a:gd name="connsiteX2" fmla="*/ 973503 w 1782296"/>
              <a:gd name="connsiteY2" fmla="*/ 77641 h 613712"/>
              <a:gd name="connsiteX3" fmla="*/ 1782296 w 1782296"/>
              <a:gd name="connsiteY3" fmla="*/ 613318 h 613712"/>
              <a:gd name="connsiteX4" fmla="*/ 0 w 1782296"/>
              <a:gd name="connsiteY4" fmla="*/ 613712 h 613712"/>
              <a:gd name="connsiteX0" fmla="*/ 0 w 1782296"/>
              <a:gd name="connsiteY0" fmla="*/ 616485 h 616485"/>
              <a:gd name="connsiteX1" fmla="*/ 814230 w 1782296"/>
              <a:gd name="connsiteY1" fmla="*/ 80863 h 616485"/>
              <a:gd name="connsiteX2" fmla="*/ 954453 w 1782296"/>
              <a:gd name="connsiteY2" fmla="*/ 75651 h 616485"/>
              <a:gd name="connsiteX3" fmla="*/ 1782296 w 1782296"/>
              <a:gd name="connsiteY3" fmla="*/ 616091 h 616485"/>
              <a:gd name="connsiteX4" fmla="*/ 0 w 1782296"/>
              <a:gd name="connsiteY4" fmla="*/ 616485 h 616485"/>
              <a:gd name="connsiteX0" fmla="*/ 0 w 1782296"/>
              <a:gd name="connsiteY0" fmla="*/ 610617 h 610617"/>
              <a:gd name="connsiteX1" fmla="*/ 814230 w 1782296"/>
              <a:gd name="connsiteY1" fmla="*/ 74995 h 610617"/>
              <a:gd name="connsiteX2" fmla="*/ 954453 w 1782296"/>
              <a:gd name="connsiteY2" fmla="*/ 69783 h 610617"/>
              <a:gd name="connsiteX3" fmla="*/ 1782296 w 1782296"/>
              <a:gd name="connsiteY3" fmla="*/ 610223 h 610617"/>
              <a:gd name="connsiteX4" fmla="*/ 0 w 1782296"/>
              <a:gd name="connsiteY4" fmla="*/ 610617 h 610617"/>
              <a:gd name="connsiteX0" fmla="*/ 0 w 1782296"/>
              <a:gd name="connsiteY0" fmla="*/ 607474 h 607474"/>
              <a:gd name="connsiteX1" fmla="*/ 814230 w 1782296"/>
              <a:gd name="connsiteY1" fmla="*/ 71852 h 607474"/>
              <a:gd name="connsiteX2" fmla="*/ 954453 w 1782296"/>
              <a:gd name="connsiteY2" fmla="*/ 66640 h 607474"/>
              <a:gd name="connsiteX3" fmla="*/ 1782296 w 1782296"/>
              <a:gd name="connsiteY3" fmla="*/ 607080 h 607474"/>
              <a:gd name="connsiteX4" fmla="*/ 0 w 1782296"/>
              <a:gd name="connsiteY4" fmla="*/ 607474 h 607474"/>
              <a:gd name="connsiteX0" fmla="*/ 0 w 1782296"/>
              <a:gd name="connsiteY0" fmla="*/ 595861 h 595861"/>
              <a:gd name="connsiteX1" fmla="*/ 814230 w 1782296"/>
              <a:gd name="connsiteY1" fmla="*/ 60239 h 595861"/>
              <a:gd name="connsiteX2" fmla="*/ 954453 w 1782296"/>
              <a:gd name="connsiteY2" fmla="*/ 55027 h 595861"/>
              <a:gd name="connsiteX3" fmla="*/ 1782296 w 1782296"/>
              <a:gd name="connsiteY3" fmla="*/ 595467 h 595861"/>
              <a:gd name="connsiteX4" fmla="*/ 0 w 1782296"/>
              <a:gd name="connsiteY4" fmla="*/ 595861 h 595861"/>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801346"/>
              <a:gd name="connsiteY0" fmla="*/ 572048 h 595467"/>
              <a:gd name="connsiteX1" fmla="*/ 833280 w 1801346"/>
              <a:gd name="connsiteY1" fmla="*/ 60239 h 595467"/>
              <a:gd name="connsiteX2" fmla="*/ 973503 w 1801346"/>
              <a:gd name="connsiteY2" fmla="*/ 55027 h 595467"/>
              <a:gd name="connsiteX3" fmla="*/ 1801346 w 1801346"/>
              <a:gd name="connsiteY3" fmla="*/ 595467 h 595467"/>
              <a:gd name="connsiteX4" fmla="*/ 0 w 1801346"/>
              <a:gd name="connsiteY4" fmla="*/ 572048 h 595467"/>
              <a:gd name="connsiteX0" fmla="*/ 0 w 1768008"/>
              <a:gd name="connsiteY0" fmla="*/ 572048 h 595467"/>
              <a:gd name="connsiteX1" fmla="*/ 799942 w 1768008"/>
              <a:gd name="connsiteY1" fmla="*/ 60239 h 595467"/>
              <a:gd name="connsiteX2" fmla="*/ 940165 w 1768008"/>
              <a:gd name="connsiteY2" fmla="*/ 55027 h 595467"/>
              <a:gd name="connsiteX3" fmla="*/ 1768008 w 1768008"/>
              <a:gd name="connsiteY3" fmla="*/ 595467 h 595467"/>
              <a:gd name="connsiteX4" fmla="*/ 0 w 1768008"/>
              <a:gd name="connsiteY4" fmla="*/ 572048 h 595467"/>
              <a:gd name="connsiteX0" fmla="*/ 0 w 1768008"/>
              <a:gd name="connsiteY0" fmla="*/ 572048 h 595467"/>
              <a:gd name="connsiteX1" fmla="*/ 799942 w 1768008"/>
              <a:gd name="connsiteY1" fmla="*/ 60239 h 595467"/>
              <a:gd name="connsiteX2" fmla="*/ 940165 w 1768008"/>
              <a:gd name="connsiteY2" fmla="*/ 55027 h 595467"/>
              <a:gd name="connsiteX3" fmla="*/ 1768008 w 1768008"/>
              <a:gd name="connsiteY3" fmla="*/ 595467 h 595467"/>
              <a:gd name="connsiteX4" fmla="*/ 0 w 1768008"/>
              <a:gd name="connsiteY4" fmla="*/ 572048 h 595467"/>
              <a:gd name="connsiteX0" fmla="*/ 0 w 1768008"/>
              <a:gd name="connsiteY0" fmla="*/ 572048 h 595467"/>
              <a:gd name="connsiteX1" fmla="*/ 799942 w 1768008"/>
              <a:gd name="connsiteY1" fmla="*/ 60239 h 595467"/>
              <a:gd name="connsiteX2" fmla="*/ 940165 w 1768008"/>
              <a:gd name="connsiteY2" fmla="*/ 55027 h 595467"/>
              <a:gd name="connsiteX3" fmla="*/ 1768008 w 1768008"/>
              <a:gd name="connsiteY3" fmla="*/ 595467 h 595467"/>
              <a:gd name="connsiteX4" fmla="*/ 0 w 1768008"/>
              <a:gd name="connsiteY4" fmla="*/ 572048 h 595467"/>
              <a:gd name="connsiteX0" fmla="*/ 0 w 1768008"/>
              <a:gd name="connsiteY0" fmla="*/ 567084 h 590503"/>
              <a:gd name="connsiteX1" fmla="*/ 799942 w 1768008"/>
              <a:gd name="connsiteY1" fmla="*/ 55275 h 590503"/>
              <a:gd name="connsiteX2" fmla="*/ 954452 w 1768008"/>
              <a:gd name="connsiteY2" fmla="*/ 59588 h 590503"/>
              <a:gd name="connsiteX3" fmla="*/ 1768008 w 1768008"/>
              <a:gd name="connsiteY3" fmla="*/ 590503 h 590503"/>
              <a:gd name="connsiteX4" fmla="*/ 0 w 1768008"/>
              <a:gd name="connsiteY4" fmla="*/ 567084 h 590503"/>
              <a:gd name="connsiteX0" fmla="*/ 0 w 1768008"/>
              <a:gd name="connsiteY0" fmla="*/ 564749 h 588168"/>
              <a:gd name="connsiteX1" fmla="*/ 785654 w 1768008"/>
              <a:gd name="connsiteY1" fmla="*/ 57702 h 588168"/>
              <a:gd name="connsiteX2" fmla="*/ 954452 w 1768008"/>
              <a:gd name="connsiteY2" fmla="*/ 57253 h 588168"/>
              <a:gd name="connsiteX3" fmla="*/ 1768008 w 1768008"/>
              <a:gd name="connsiteY3" fmla="*/ 588168 h 588168"/>
              <a:gd name="connsiteX4" fmla="*/ 0 w 1768008"/>
              <a:gd name="connsiteY4" fmla="*/ 564749 h 588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008" h="588168">
                <a:moveTo>
                  <a:pt x="0" y="564749"/>
                </a:moveTo>
                <a:cubicBezTo>
                  <a:pt x="546284" y="289807"/>
                  <a:pt x="477354" y="418509"/>
                  <a:pt x="785654" y="57702"/>
                </a:cubicBezTo>
                <a:cubicBezTo>
                  <a:pt x="855565" y="-14974"/>
                  <a:pt x="891930" y="-23219"/>
                  <a:pt x="954452" y="57253"/>
                </a:cubicBezTo>
                <a:cubicBezTo>
                  <a:pt x="1256170" y="442187"/>
                  <a:pt x="1429618" y="314201"/>
                  <a:pt x="1768008" y="588168"/>
                </a:cubicBezTo>
                <a:lnTo>
                  <a:pt x="0" y="564749"/>
                </a:lnTo>
                <a:close/>
              </a:path>
            </a:pathLst>
          </a:custGeom>
          <a:gradFill>
            <a:gsLst>
              <a:gs pos="86000">
                <a:schemeClr val="tx1">
                  <a:lumMod val="65000"/>
                  <a:lumOff val="35000"/>
                </a:schemeClr>
              </a:gs>
              <a:gs pos="0">
                <a:schemeClr val="bg1">
                  <a:lumMod val="75000"/>
                </a:schemeClr>
              </a:gs>
            </a:gsLst>
            <a:lin ang="96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0" name="任意多边形 60">
            <a:extLst>
              <a:ext uri="{FF2B5EF4-FFF2-40B4-BE49-F238E27FC236}">
                <a16:creationId xmlns:a16="http://schemas.microsoft.com/office/drawing/2014/main" id="{D17C9C9C-91E2-43AF-AB67-EA251280106B}"/>
              </a:ext>
            </a:extLst>
          </p:cNvPr>
          <p:cNvSpPr/>
          <p:nvPr/>
        </p:nvSpPr>
        <p:spPr>
          <a:xfrm rot="491490">
            <a:off x="184946" y="7196772"/>
            <a:ext cx="385516" cy="210783"/>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319544 w 319544"/>
              <a:gd name="connsiteY0" fmla="*/ 0 h 1102831"/>
              <a:gd name="connsiteX1" fmla="*/ 0 w 319544"/>
              <a:gd name="connsiteY1" fmla="*/ 904771 h 1102831"/>
              <a:gd name="connsiteX2" fmla="*/ 186163 w 319544"/>
              <a:gd name="connsiteY2" fmla="*/ 1005965 h 1102831"/>
              <a:gd name="connsiteX3" fmla="*/ 319544 w 319544"/>
              <a:gd name="connsiteY3" fmla="*/ 0 h 1102831"/>
              <a:gd name="connsiteX0" fmla="*/ 328317 w 328317"/>
              <a:gd name="connsiteY0" fmla="*/ -1 h 537586"/>
              <a:gd name="connsiteX1" fmla="*/ 0 w 328317"/>
              <a:gd name="connsiteY1" fmla="*/ 339526 h 537586"/>
              <a:gd name="connsiteX2" fmla="*/ 186163 w 328317"/>
              <a:gd name="connsiteY2" fmla="*/ 440720 h 537586"/>
              <a:gd name="connsiteX3" fmla="*/ 328317 w 328317"/>
              <a:gd name="connsiteY3" fmla="*/ -1 h 537586"/>
              <a:gd name="connsiteX0" fmla="*/ 320609 w 320609"/>
              <a:gd name="connsiteY0" fmla="*/ -1 h 527944"/>
              <a:gd name="connsiteX1" fmla="*/ 0 w 320609"/>
              <a:gd name="connsiteY1" fmla="*/ 281807 h 527944"/>
              <a:gd name="connsiteX2" fmla="*/ 178455 w 320609"/>
              <a:gd name="connsiteY2" fmla="*/ 440720 h 527944"/>
              <a:gd name="connsiteX3" fmla="*/ 320609 w 320609"/>
              <a:gd name="connsiteY3" fmla="*/ -1 h 527944"/>
              <a:gd name="connsiteX0" fmla="*/ 320609 w 320609"/>
              <a:gd name="connsiteY0" fmla="*/ -1 h 527944"/>
              <a:gd name="connsiteX1" fmla="*/ 0 w 320609"/>
              <a:gd name="connsiteY1" fmla="*/ 281807 h 527944"/>
              <a:gd name="connsiteX2" fmla="*/ 178455 w 320609"/>
              <a:gd name="connsiteY2" fmla="*/ 440720 h 527944"/>
              <a:gd name="connsiteX3" fmla="*/ 320609 w 320609"/>
              <a:gd name="connsiteY3" fmla="*/ -1 h 527944"/>
              <a:gd name="connsiteX0" fmla="*/ 320609 w 320609"/>
              <a:gd name="connsiteY0" fmla="*/ -1 h 440718"/>
              <a:gd name="connsiteX1" fmla="*/ 0 w 320609"/>
              <a:gd name="connsiteY1" fmla="*/ 281807 h 440718"/>
              <a:gd name="connsiteX2" fmla="*/ 178455 w 320609"/>
              <a:gd name="connsiteY2" fmla="*/ 440720 h 440718"/>
              <a:gd name="connsiteX3" fmla="*/ 320609 w 320609"/>
              <a:gd name="connsiteY3" fmla="*/ -1 h 440718"/>
              <a:gd name="connsiteX0" fmla="*/ 320609 w 320609"/>
              <a:gd name="connsiteY0" fmla="*/ -1 h 440718"/>
              <a:gd name="connsiteX1" fmla="*/ 0 w 320609"/>
              <a:gd name="connsiteY1" fmla="*/ 281807 h 440718"/>
              <a:gd name="connsiteX2" fmla="*/ 178455 w 320609"/>
              <a:gd name="connsiteY2" fmla="*/ 440720 h 440718"/>
              <a:gd name="connsiteX3" fmla="*/ 320609 w 320609"/>
              <a:gd name="connsiteY3" fmla="*/ -1 h 440718"/>
              <a:gd name="connsiteX0" fmla="*/ 320609 w 320609"/>
              <a:gd name="connsiteY0" fmla="*/ -1 h 441848"/>
              <a:gd name="connsiteX1" fmla="*/ 0 w 320609"/>
              <a:gd name="connsiteY1" fmla="*/ 281807 h 441848"/>
              <a:gd name="connsiteX2" fmla="*/ 178455 w 320609"/>
              <a:gd name="connsiteY2" fmla="*/ 440720 h 441848"/>
              <a:gd name="connsiteX3" fmla="*/ 320609 w 320609"/>
              <a:gd name="connsiteY3" fmla="*/ -1 h 441848"/>
              <a:gd name="connsiteX0" fmla="*/ 320609 w 320609"/>
              <a:gd name="connsiteY0" fmla="*/ -1 h 443206"/>
              <a:gd name="connsiteX1" fmla="*/ 0 w 320609"/>
              <a:gd name="connsiteY1" fmla="*/ 281807 h 443206"/>
              <a:gd name="connsiteX2" fmla="*/ 178455 w 320609"/>
              <a:gd name="connsiteY2" fmla="*/ 440720 h 443206"/>
              <a:gd name="connsiteX3" fmla="*/ 320609 w 320609"/>
              <a:gd name="connsiteY3" fmla="*/ -1 h 443206"/>
              <a:gd name="connsiteX0" fmla="*/ 335323 w 335323"/>
              <a:gd name="connsiteY0" fmla="*/ 1 h 480154"/>
              <a:gd name="connsiteX1" fmla="*/ 0 w 335323"/>
              <a:gd name="connsiteY1" fmla="*/ 318755 h 480154"/>
              <a:gd name="connsiteX2" fmla="*/ 178455 w 335323"/>
              <a:gd name="connsiteY2" fmla="*/ 477668 h 480154"/>
              <a:gd name="connsiteX3" fmla="*/ 335323 w 335323"/>
              <a:gd name="connsiteY3" fmla="*/ 1 h 480154"/>
              <a:gd name="connsiteX0" fmla="*/ 335323 w 335323"/>
              <a:gd name="connsiteY0" fmla="*/ 1 h 480154"/>
              <a:gd name="connsiteX1" fmla="*/ 0 w 335323"/>
              <a:gd name="connsiteY1" fmla="*/ 318755 h 480154"/>
              <a:gd name="connsiteX2" fmla="*/ 178455 w 335323"/>
              <a:gd name="connsiteY2" fmla="*/ 477668 h 480154"/>
              <a:gd name="connsiteX3" fmla="*/ 335323 w 335323"/>
              <a:gd name="connsiteY3" fmla="*/ 1 h 480154"/>
              <a:gd name="connsiteX0" fmla="*/ 335323 w 335323"/>
              <a:gd name="connsiteY0" fmla="*/ 1 h 480154"/>
              <a:gd name="connsiteX1" fmla="*/ 0 w 335323"/>
              <a:gd name="connsiteY1" fmla="*/ 318755 h 480154"/>
              <a:gd name="connsiteX2" fmla="*/ 178455 w 335323"/>
              <a:gd name="connsiteY2" fmla="*/ 477668 h 480154"/>
              <a:gd name="connsiteX3" fmla="*/ 335323 w 335323"/>
              <a:gd name="connsiteY3" fmla="*/ 1 h 480154"/>
              <a:gd name="connsiteX0" fmla="*/ 319119 w 319119"/>
              <a:gd name="connsiteY0" fmla="*/ 1616568 h 1661459"/>
              <a:gd name="connsiteX1" fmla="*/ 0 w 319119"/>
              <a:gd name="connsiteY1" fmla="*/ -1 h 1661459"/>
              <a:gd name="connsiteX2" fmla="*/ 178455 w 319119"/>
              <a:gd name="connsiteY2" fmla="*/ 158912 h 1661459"/>
              <a:gd name="connsiteX3" fmla="*/ 319119 w 319119"/>
              <a:gd name="connsiteY3" fmla="*/ 1616568 h 1661459"/>
              <a:gd name="connsiteX0" fmla="*/ 496000 w 496000"/>
              <a:gd name="connsiteY0" fmla="*/ 2004656 h 2042719"/>
              <a:gd name="connsiteX1" fmla="*/ 0 w 496000"/>
              <a:gd name="connsiteY1" fmla="*/ -2 h 2042719"/>
              <a:gd name="connsiteX2" fmla="*/ 355336 w 496000"/>
              <a:gd name="connsiteY2" fmla="*/ 547000 h 2042719"/>
              <a:gd name="connsiteX3" fmla="*/ 496000 w 496000"/>
              <a:gd name="connsiteY3" fmla="*/ 2004656 h 2042719"/>
              <a:gd name="connsiteX0" fmla="*/ 496000 w 496000"/>
              <a:gd name="connsiteY0" fmla="*/ 2004656 h 2034397"/>
              <a:gd name="connsiteX1" fmla="*/ 0 w 496000"/>
              <a:gd name="connsiteY1" fmla="*/ -2 h 2034397"/>
              <a:gd name="connsiteX2" fmla="*/ 355336 w 496000"/>
              <a:gd name="connsiteY2" fmla="*/ 547000 h 2034397"/>
              <a:gd name="connsiteX3" fmla="*/ 496000 w 496000"/>
              <a:gd name="connsiteY3" fmla="*/ 2004656 h 2034397"/>
              <a:gd name="connsiteX0" fmla="*/ 496000 w 496000"/>
              <a:gd name="connsiteY0" fmla="*/ 2004656 h 2004657"/>
              <a:gd name="connsiteX1" fmla="*/ 0 w 496000"/>
              <a:gd name="connsiteY1" fmla="*/ -2 h 2004657"/>
              <a:gd name="connsiteX2" fmla="*/ 355336 w 496000"/>
              <a:gd name="connsiteY2" fmla="*/ 547000 h 2004657"/>
              <a:gd name="connsiteX3" fmla="*/ 496000 w 496000"/>
              <a:gd name="connsiteY3" fmla="*/ 2004656 h 2004657"/>
              <a:gd name="connsiteX0" fmla="*/ 467596 w 467596"/>
              <a:gd name="connsiteY0" fmla="*/ 2025808 h 2025809"/>
              <a:gd name="connsiteX1" fmla="*/ 0 w 467596"/>
              <a:gd name="connsiteY1" fmla="*/ -2 h 2025809"/>
              <a:gd name="connsiteX2" fmla="*/ 355336 w 467596"/>
              <a:gd name="connsiteY2" fmla="*/ 547000 h 2025809"/>
              <a:gd name="connsiteX3" fmla="*/ 467596 w 467596"/>
              <a:gd name="connsiteY3" fmla="*/ 2025808 h 2025809"/>
              <a:gd name="connsiteX0" fmla="*/ 467596 w 482055"/>
              <a:gd name="connsiteY0" fmla="*/ 2025808 h 2025809"/>
              <a:gd name="connsiteX1" fmla="*/ 0 w 482055"/>
              <a:gd name="connsiteY1" fmla="*/ -2 h 2025809"/>
              <a:gd name="connsiteX2" fmla="*/ 355336 w 482055"/>
              <a:gd name="connsiteY2" fmla="*/ 547000 h 2025809"/>
              <a:gd name="connsiteX3" fmla="*/ 467596 w 482055"/>
              <a:gd name="connsiteY3" fmla="*/ 2025808 h 2025809"/>
              <a:gd name="connsiteX0" fmla="*/ 467596 w 479796"/>
              <a:gd name="connsiteY0" fmla="*/ 2025808 h 2025809"/>
              <a:gd name="connsiteX1" fmla="*/ 0 w 479796"/>
              <a:gd name="connsiteY1" fmla="*/ -2 h 2025809"/>
              <a:gd name="connsiteX2" fmla="*/ 355336 w 479796"/>
              <a:gd name="connsiteY2" fmla="*/ 547000 h 2025809"/>
              <a:gd name="connsiteX3" fmla="*/ 467596 w 479796"/>
              <a:gd name="connsiteY3" fmla="*/ 2025808 h 2025809"/>
              <a:gd name="connsiteX0" fmla="*/ 467596 w 479977"/>
              <a:gd name="connsiteY0" fmla="*/ 2025808 h 2032159"/>
              <a:gd name="connsiteX1" fmla="*/ 0 w 479977"/>
              <a:gd name="connsiteY1" fmla="*/ -2 h 2032159"/>
              <a:gd name="connsiteX2" fmla="*/ 355336 w 479977"/>
              <a:gd name="connsiteY2" fmla="*/ 547000 h 2032159"/>
              <a:gd name="connsiteX3" fmla="*/ 334835 w 479977"/>
              <a:gd name="connsiteY3" fmla="*/ 812711 h 2032159"/>
              <a:gd name="connsiteX4" fmla="*/ 467596 w 479977"/>
              <a:gd name="connsiteY4" fmla="*/ 2025808 h 2032159"/>
              <a:gd name="connsiteX0" fmla="*/ 467596 w 479977"/>
              <a:gd name="connsiteY0" fmla="*/ 2025808 h 2032159"/>
              <a:gd name="connsiteX1" fmla="*/ 0 w 479977"/>
              <a:gd name="connsiteY1" fmla="*/ -2 h 2032159"/>
              <a:gd name="connsiteX2" fmla="*/ 205455 w 479977"/>
              <a:gd name="connsiteY2" fmla="*/ 294748 h 2032159"/>
              <a:gd name="connsiteX3" fmla="*/ 334835 w 479977"/>
              <a:gd name="connsiteY3" fmla="*/ 812711 h 2032159"/>
              <a:gd name="connsiteX4" fmla="*/ 467596 w 479977"/>
              <a:gd name="connsiteY4" fmla="*/ 2025808 h 2032159"/>
              <a:gd name="connsiteX0" fmla="*/ 467596 w 479977"/>
              <a:gd name="connsiteY0" fmla="*/ 2025808 h 2032159"/>
              <a:gd name="connsiteX1" fmla="*/ 0 w 479977"/>
              <a:gd name="connsiteY1" fmla="*/ -2 h 2032159"/>
              <a:gd name="connsiteX2" fmla="*/ 205455 w 479977"/>
              <a:gd name="connsiteY2" fmla="*/ 294748 h 2032159"/>
              <a:gd name="connsiteX3" fmla="*/ 334835 w 479977"/>
              <a:gd name="connsiteY3" fmla="*/ 812711 h 2032159"/>
              <a:gd name="connsiteX4" fmla="*/ 467596 w 479977"/>
              <a:gd name="connsiteY4" fmla="*/ 2025808 h 2032159"/>
              <a:gd name="connsiteX0" fmla="*/ 467596 w 479977"/>
              <a:gd name="connsiteY0" fmla="*/ 2025808 h 2032159"/>
              <a:gd name="connsiteX1" fmla="*/ 0 w 479977"/>
              <a:gd name="connsiteY1" fmla="*/ -2 h 2032159"/>
              <a:gd name="connsiteX2" fmla="*/ 194728 w 479977"/>
              <a:gd name="connsiteY2" fmla="*/ 380708 h 2032159"/>
              <a:gd name="connsiteX3" fmla="*/ 334835 w 479977"/>
              <a:gd name="connsiteY3" fmla="*/ 812711 h 2032159"/>
              <a:gd name="connsiteX4" fmla="*/ 467596 w 479977"/>
              <a:gd name="connsiteY4" fmla="*/ 2025808 h 2032159"/>
              <a:gd name="connsiteX0" fmla="*/ 471640 w 484021"/>
              <a:gd name="connsiteY0" fmla="*/ 1944829 h 1951180"/>
              <a:gd name="connsiteX1" fmla="*/ 0 w 484021"/>
              <a:gd name="connsiteY1" fmla="*/ 0 h 1951180"/>
              <a:gd name="connsiteX2" fmla="*/ 198772 w 484021"/>
              <a:gd name="connsiteY2" fmla="*/ 29972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471640 w 484021"/>
              <a:gd name="connsiteY0" fmla="*/ 1944829 h 1951180"/>
              <a:gd name="connsiteX1" fmla="*/ 0 w 484021"/>
              <a:gd name="connsiteY1" fmla="*/ 0 h 1951180"/>
              <a:gd name="connsiteX2" fmla="*/ 187940 w 484021"/>
              <a:gd name="connsiteY2" fmla="*/ 242819 h 1951180"/>
              <a:gd name="connsiteX3" fmla="*/ 338879 w 484021"/>
              <a:gd name="connsiteY3" fmla="*/ 731732 h 1951180"/>
              <a:gd name="connsiteX4" fmla="*/ 471640 w 484021"/>
              <a:gd name="connsiteY4" fmla="*/ 1944829 h 1951180"/>
              <a:gd name="connsiteX0" fmla="*/ 528851 w 541232"/>
              <a:gd name="connsiteY0" fmla="*/ 1881675 h 1888026"/>
              <a:gd name="connsiteX1" fmla="*/ 0 w 541232"/>
              <a:gd name="connsiteY1" fmla="*/ 2 h 1888026"/>
              <a:gd name="connsiteX2" fmla="*/ 245151 w 541232"/>
              <a:gd name="connsiteY2" fmla="*/ 179665 h 1888026"/>
              <a:gd name="connsiteX3" fmla="*/ 396090 w 541232"/>
              <a:gd name="connsiteY3" fmla="*/ 668578 h 1888026"/>
              <a:gd name="connsiteX4" fmla="*/ 528851 w 541232"/>
              <a:gd name="connsiteY4" fmla="*/ 1881675 h 1888026"/>
              <a:gd name="connsiteX0" fmla="*/ 528851 w 541232"/>
              <a:gd name="connsiteY0" fmla="*/ 1881675 h 1888026"/>
              <a:gd name="connsiteX1" fmla="*/ 0 w 541232"/>
              <a:gd name="connsiteY1" fmla="*/ 2 h 1888026"/>
              <a:gd name="connsiteX2" fmla="*/ 269409 w 541232"/>
              <a:gd name="connsiteY2" fmla="*/ 167328 h 1888026"/>
              <a:gd name="connsiteX3" fmla="*/ 396090 w 541232"/>
              <a:gd name="connsiteY3" fmla="*/ 668578 h 1888026"/>
              <a:gd name="connsiteX4" fmla="*/ 528851 w 541232"/>
              <a:gd name="connsiteY4" fmla="*/ 1881675 h 1888026"/>
              <a:gd name="connsiteX0" fmla="*/ 528851 w 541783"/>
              <a:gd name="connsiteY0" fmla="*/ 1881675 h 1887972"/>
              <a:gd name="connsiteX1" fmla="*/ 0 w 541783"/>
              <a:gd name="connsiteY1" fmla="*/ 2 h 1887972"/>
              <a:gd name="connsiteX2" fmla="*/ 269409 w 541783"/>
              <a:gd name="connsiteY2" fmla="*/ 167328 h 1887972"/>
              <a:gd name="connsiteX3" fmla="*/ 405318 w 541783"/>
              <a:gd name="connsiteY3" fmla="*/ 658386 h 1887972"/>
              <a:gd name="connsiteX4" fmla="*/ 528851 w 541783"/>
              <a:gd name="connsiteY4" fmla="*/ 1881675 h 1887972"/>
              <a:gd name="connsiteX0" fmla="*/ 526502 w 539582"/>
              <a:gd name="connsiteY0" fmla="*/ 2057607 h 2063065"/>
              <a:gd name="connsiteX1" fmla="*/ 0 w 539582"/>
              <a:gd name="connsiteY1" fmla="*/ 2 h 2063065"/>
              <a:gd name="connsiteX2" fmla="*/ 269409 w 539582"/>
              <a:gd name="connsiteY2" fmla="*/ 167328 h 2063065"/>
              <a:gd name="connsiteX3" fmla="*/ 405318 w 539582"/>
              <a:gd name="connsiteY3" fmla="*/ 658386 h 2063065"/>
              <a:gd name="connsiteX4" fmla="*/ 526502 w 539582"/>
              <a:gd name="connsiteY4" fmla="*/ 2057607 h 2063065"/>
              <a:gd name="connsiteX0" fmla="*/ 526502 w 539582"/>
              <a:gd name="connsiteY0" fmla="*/ 2057607 h 2063065"/>
              <a:gd name="connsiteX1" fmla="*/ 0 w 539582"/>
              <a:gd name="connsiteY1" fmla="*/ 2 h 2063065"/>
              <a:gd name="connsiteX2" fmla="*/ 269409 w 539582"/>
              <a:gd name="connsiteY2" fmla="*/ 167328 h 2063065"/>
              <a:gd name="connsiteX3" fmla="*/ 405318 w 539582"/>
              <a:gd name="connsiteY3" fmla="*/ 658386 h 2063065"/>
              <a:gd name="connsiteX4" fmla="*/ 526502 w 539582"/>
              <a:gd name="connsiteY4" fmla="*/ 2057607 h 2063065"/>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54200 w 567280"/>
              <a:gd name="connsiteY0" fmla="*/ 2128146 h 2133604"/>
              <a:gd name="connsiteX1" fmla="*/ 0 w 567280"/>
              <a:gd name="connsiteY1" fmla="*/ 0 h 2133604"/>
              <a:gd name="connsiteX2" fmla="*/ 297107 w 567280"/>
              <a:gd name="connsiteY2" fmla="*/ 237867 h 2133604"/>
              <a:gd name="connsiteX3" fmla="*/ 433016 w 567280"/>
              <a:gd name="connsiteY3" fmla="*/ 728925 h 2133604"/>
              <a:gd name="connsiteX4" fmla="*/ 554200 w 567280"/>
              <a:gd name="connsiteY4" fmla="*/ 2128146 h 2133604"/>
              <a:gd name="connsiteX0" fmla="*/ 538107 w 552300"/>
              <a:gd name="connsiteY0" fmla="*/ 2073685 h 2079379"/>
              <a:gd name="connsiteX1" fmla="*/ 0 w 552300"/>
              <a:gd name="connsiteY1" fmla="*/ 0 h 2079379"/>
              <a:gd name="connsiteX2" fmla="*/ 297107 w 552300"/>
              <a:gd name="connsiteY2" fmla="*/ 237867 h 2079379"/>
              <a:gd name="connsiteX3" fmla="*/ 433016 w 552300"/>
              <a:gd name="connsiteY3" fmla="*/ 728925 h 2079379"/>
              <a:gd name="connsiteX4" fmla="*/ 538107 w 552300"/>
              <a:gd name="connsiteY4" fmla="*/ 2073685 h 2079379"/>
              <a:gd name="connsiteX0" fmla="*/ 538107 w 578170"/>
              <a:gd name="connsiteY0" fmla="*/ 2073685 h 2161476"/>
              <a:gd name="connsiteX1" fmla="*/ 0 w 578170"/>
              <a:gd name="connsiteY1" fmla="*/ 0 h 2161476"/>
              <a:gd name="connsiteX2" fmla="*/ 297107 w 578170"/>
              <a:gd name="connsiteY2" fmla="*/ 237867 h 2161476"/>
              <a:gd name="connsiteX3" fmla="*/ 433016 w 578170"/>
              <a:gd name="connsiteY3" fmla="*/ 728925 h 2161476"/>
              <a:gd name="connsiteX4" fmla="*/ 538107 w 578170"/>
              <a:gd name="connsiteY4" fmla="*/ 2073685 h 2161476"/>
              <a:gd name="connsiteX0" fmla="*/ 538107 w 579939"/>
              <a:gd name="connsiteY0" fmla="*/ 2073685 h 2160828"/>
              <a:gd name="connsiteX1" fmla="*/ 0 w 579939"/>
              <a:gd name="connsiteY1" fmla="*/ 0 h 2160828"/>
              <a:gd name="connsiteX2" fmla="*/ 297107 w 579939"/>
              <a:gd name="connsiteY2" fmla="*/ 237867 h 2160828"/>
              <a:gd name="connsiteX3" fmla="*/ 445935 w 579939"/>
              <a:gd name="connsiteY3" fmla="*/ 714660 h 2160828"/>
              <a:gd name="connsiteX4" fmla="*/ 538107 w 579939"/>
              <a:gd name="connsiteY4" fmla="*/ 2073685 h 2160828"/>
              <a:gd name="connsiteX0" fmla="*/ 538107 w 595104"/>
              <a:gd name="connsiteY0" fmla="*/ 2073685 h 2151462"/>
              <a:gd name="connsiteX1" fmla="*/ 0 w 595104"/>
              <a:gd name="connsiteY1" fmla="*/ 0 h 2151462"/>
              <a:gd name="connsiteX2" fmla="*/ 297107 w 595104"/>
              <a:gd name="connsiteY2" fmla="*/ 237867 h 2151462"/>
              <a:gd name="connsiteX3" fmla="*/ 524468 w 595104"/>
              <a:gd name="connsiteY3" fmla="*/ 482362 h 2151462"/>
              <a:gd name="connsiteX4" fmla="*/ 538107 w 595104"/>
              <a:gd name="connsiteY4" fmla="*/ 2073685 h 2151462"/>
              <a:gd name="connsiteX0" fmla="*/ 442680 w 499677"/>
              <a:gd name="connsiteY0" fmla="*/ 1914232 h 1992009"/>
              <a:gd name="connsiteX1" fmla="*/ 0 w 499677"/>
              <a:gd name="connsiteY1" fmla="*/ 183844 h 1992009"/>
              <a:gd name="connsiteX2" fmla="*/ 201680 w 499677"/>
              <a:gd name="connsiteY2" fmla="*/ 78414 h 1992009"/>
              <a:gd name="connsiteX3" fmla="*/ 429041 w 499677"/>
              <a:gd name="connsiteY3" fmla="*/ 322909 h 1992009"/>
              <a:gd name="connsiteX4" fmla="*/ 442680 w 499677"/>
              <a:gd name="connsiteY4" fmla="*/ 1914232 h 1992009"/>
              <a:gd name="connsiteX0" fmla="*/ 442680 w 511474"/>
              <a:gd name="connsiteY0" fmla="*/ 1914232 h 1989414"/>
              <a:gd name="connsiteX1" fmla="*/ 0 w 511474"/>
              <a:gd name="connsiteY1" fmla="*/ 183844 h 1989414"/>
              <a:gd name="connsiteX2" fmla="*/ 201680 w 511474"/>
              <a:gd name="connsiteY2" fmla="*/ 78414 h 1989414"/>
              <a:gd name="connsiteX3" fmla="*/ 467009 w 511474"/>
              <a:gd name="connsiteY3" fmla="*/ 248375 h 1989414"/>
              <a:gd name="connsiteX4" fmla="*/ 442680 w 511474"/>
              <a:gd name="connsiteY4" fmla="*/ 1914232 h 1989414"/>
              <a:gd name="connsiteX0" fmla="*/ 445570 w 514364"/>
              <a:gd name="connsiteY0" fmla="*/ 1907515 h 1982697"/>
              <a:gd name="connsiteX1" fmla="*/ 0 w 514364"/>
              <a:gd name="connsiteY1" fmla="*/ 244622 h 1982697"/>
              <a:gd name="connsiteX2" fmla="*/ 204570 w 514364"/>
              <a:gd name="connsiteY2" fmla="*/ 71697 h 1982697"/>
              <a:gd name="connsiteX3" fmla="*/ 469899 w 514364"/>
              <a:gd name="connsiteY3" fmla="*/ 241658 h 1982697"/>
              <a:gd name="connsiteX4" fmla="*/ 445570 w 514364"/>
              <a:gd name="connsiteY4" fmla="*/ 1907515 h 1982697"/>
              <a:gd name="connsiteX0" fmla="*/ 445570 w 514364"/>
              <a:gd name="connsiteY0" fmla="*/ 1872429 h 1947611"/>
              <a:gd name="connsiteX1" fmla="*/ 0 w 514364"/>
              <a:gd name="connsiteY1" fmla="*/ 209536 h 1947611"/>
              <a:gd name="connsiteX2" fmla="*/ 469899 w 514364"/>
              <a:gd name="connsiteY2" fmla="*/ 206572 h 1947611"/>
              <a:gd name="connsiteX3" fmla="*/ 445570 w 514364"/>
              <a:gd name="connsiteY3" fmla="*/ 1872429 h 1947611"/>
              <a:gd name="connsiteX0" fmla="*/ 445570 w 498251"/>
              <a:gd name="connsiteY0" fmla="*/ 1805072 h 1886479"/>
              <a:gd name="connsiteX1" fmla="*/ 0 w 498251"/>
              <a:gd name="connsiteY1" fmla="*/ 142179 h 1886479"/>
              <a:gd name="connsiteX2" fmla="*/ 414043 w 498251"/>
              <a:gd name="connsiteY2" fmla="*/ 310048 h 1886479"/>
              <a:gd name="connsiteX3" fmla="*/ 445570 w 498251"/>
              <a:gd name="connsiteY3" fmla="*/ 1805072 h 1886479"/>
              <a:gd name="connsiteX0" fmla="*/ 445570 w 498251"/>
              <a:gd name="connsiteY0" fmla="*/ 1892404 h 1973811"/>
              <a:gd name="connsiteX1" fmla="*/ 0 w 498251"/>
              <a:gd name="connsiteY1" fmla="*/ 229511 h 1973811"/>
              <a:gd name="connsiteX2" fmla="*/ 414043 w 498251"/>
              <a:gd name="connsiteY2" fmla="*/ 397380 h 1973811"/>
              <a:gd name="connsiteX3" fmla="*/ 445570 w 498251"/>
              <a:gd name="connsiteY3" fmla="*/ 1892404 h 1973811"/>
              <a:gd name="connsiteX0" fmla="*/ 445570 w 490526"/>
              <a:gd name="connsiteY0" fmla="*/ 2033390 h 2106177"/>
              <a:gd name="connsiteX1" fmla="*/ 0 w 490526"/>
              <a:gd name="connsiteY1" fmla="*/ 370497 h 2106177"/>
              <a:gd name="connsiteX2" fmla="*/ 373785 w 490526"/>
              <a:gd name="connsiteY2" fmla="*/ 294124 h 2106177"/>
              <a:gd name="connsiteX3" fmla="*/ 445570 w 490526"/>
              <a:gd name="connsiteY3" fmla="*/ 2033390 h 2106177"/>
              <a:gd name="connsiteX0" fmla="*/ 445570 w 503645"/>
              <a:gd name="connsiteY0" fmla="*/ 2033390 h 2110945"/>
              <a:gd name="connsiteX1" fmla="*/ 0 w 503645"/>
              <a:gd name="connsiteY1" fmla="*/ 370497 h 2110945"/>
              <a:gd name="connsiteX2" fmla="*/ 373785 w 503645"/>
              <a:gd name="connsiteY2" fmla="*/ 294124 h 2110945"/>
              <a:gd name="connsiteX3" fmla="*/ 445570 w 503645"/>
              <a:gd name="connsiteY3" fmla="*/ 2033390 h 2110945"/>
              <a:gd name="connsiteX0" fmla="*/ 445570 w 482689"/>
              <a:gd name="connsiteY0" fmla="*/ 2033390 h 2149933"/>
              <a:gd name="connsiteX1" fmla="*/ 0 w 482689"/>
              <a:gd name="connsiteY1" fmla="*/ 370497 h 2149933"/>
              <a:gd name="connsiteX2" fmla="*/ 373785 w 482689"/>
              <a:gd name="connsiteY2" fmla="*/ 294124 h 2149933"/>
              <a:gd name="connsiteX3" fmla="*/ 445570 w 482689"/>
              <a:gd name="connsiteY3" fmla="*/ 2033390 h 2149933"/>
              <a:gd name="connsiteX0" fmla="*/ 445570 w 482689"/>
              <a:gd name="connsiteY0" fmla="*/ 2033390 h 2149933"/>
              <a:gd name="connsiteX1" fmla="*/ 0 w 482689"/>
              <a:gd name="connsiteY1" fmla="*/ 370497 h 2149933"/>
              <a:gd name="connsiteX2" fmla="*/ 373785 w 482689"/>
              <a:gd name="connsiteY2" fmla="*/ 294124 h 2149933"/>
              <a:gd name="connsiteX3" fmla="*/ 445570 w 482689"/>
              <a:gd name="connsiteY3" fmla="*/ 2033390 h 2149933"/>
              <a:gd name="connsiteX0" fmla="*/ 445570 w 476733"/>
              <a:gd name="connsiteY0" fmla="*/ 2020958 h 2138418"/>
              <a:gd name="connsiteX1" fmla="*/ 0 w 476733"/>
              <a:gd name="connsiteY1" fmla="*/ 358065 h 2138418"/>
              <a:gd name="connsiteX2" fmla="*/ 346174 w 476733"/>
              <a:gd name="connsiteY2" fmla="*/ 300474 h 2138418"/>
              <a:gd name="connsiteX3" fmla="*/ 445570 w 476733"/>
              <a:gd name="connsiteY3" fmla="*/ 2020958 h 2138418"/>
              <a:gd name="connsiteX0" fmla="*/ 445570 w 489149"/>
              <a:gd name="connsiteY0" fmla="*/ 2020958 h 2147073"/>
              <a:gd name="connsiteX1" fmla="*/ 0 w 489149"/>
              <a:gd name="connsiteY1" fmla="*/ 358065 h 2147073"/>
              <a:gd name="connsiteX2" fmla="*/ 346174 w 489149"/>
              <a:gd name="connsiteY2" fmla="*/ 300474 h 2147073"/>
              <a:gd name="connsiteX3" fmla="*/ 445570 w 489149"/>
              <a:gd name="connsiteY3" fmla="*/ 2020958 h 2147073"/>
              <a:gd name="connsiteX0" fmla="*/ 445570 w 490077"/>
              <a:gd name="connsiteY0" fmla="*/ 2024314 h 2150168"/>
              <a:gd name="connsiteX1" fmla="*/ 0 w 490077"/>
              <a:gd name="connsiteY1" fmla="*/ 361421 h 2150168"/>
              <a:gd name="connsiteX2" fmla="*/ 350740 w 490077"/>
              <a:gd name="connsiteY2" fmla="*/ 298729 h 2150168"/>
              <a:gd name="connsiteX3" fmla="*/ 445570 w 490077"/>
              <a:gd name="connsiteY3" fmla="*/ 2024314 h 2150168"/>
              <a:gd name="connsiteX0" fmla="*/ 445570 w 527721"/>
              <a:gd name="connsiteY0" fmla="*/ 2118107 h 2237415"/>
              <a:gd name="connsiteX1" fmla="*/ 0 w 527721"/>
              <a:gd name="connsiteY1" fmla="*/ 455214 h 2237415"/>
              <a:gd name="connsiteX2" fmla="*/ 460090 w 527721"/>
              <a:gd name="connsiteY2" fmla="*/ 258366 h 2237415"/>
              <a:gd name="connsiteX3" fmla="*/ 445570 w 527721"/>
              <a:gd name="connsiteY3" fmla="*/ 2118107 h 2237415"/>
              <a:gd name="connsiteX0" fmla="*/ 445570 w 532147"/>
              <a:gd name="connsiteY0" fmla="*/ 2118107 h 2246486"/>
              <a:gd name="connsiteX1" fmla="*/ 0 w 532147"/>
              <a:gd name="connsiteY1" fmla="*/ 455214 h 2246486"/>
              <a:gd name="connsiteX2" fmla="*/ 460090 w 532147"/>
              <a:gd name="connsiteY2" fmla="*/ 258366 h 2246486"/>
              <a:gd name="connsiteX3" fmla="*/ 445570 w 532147"/>
              <a:gd name="connsiteY3" fmla="*/ 2118107 h 2246486"/>
              <a:gd name="connsiteX0" fmla="*/ 445570 w 532147"/>
              <a:gd name="connsiteY0" fmla="*/ 2087308 h 2215687"/>
              <a:gd name="connsiteX1" fmla="*/ 0 w 532147"/>
              <a:gd name="connsiteY1" fmla="*/ 424415 h 2215687"/>
              <a:gd name="connsiteX2" fmla="*/ 460090 w 532147"/>
              <a:gd name="connsiteY2" fmla="*/ 227567 h 2215687"/>
              <a:gd name="connsiteX3" fmla="*/ 445570 w 532147"/>
              <a:gd name="connsiteY3" fmla="*/ 2087308 h 2215687"/>
              <a:gd name="connsiteX0" fmla="*/ 445570 w 532147"/>
              <a:gd name="connsiteY0" fmla="*/ 2087308 h 2215687"/>
              <a:gd name="connsiteX1" fmla="*/ 0 w 532147"/>
              <a:gd name="connsiteY1" fmla="*/ 424415 h 2215687"/>
              <a:gd name="connsiteX2" fmla="*/ 460090 w 532147"/>
              <a:gd name="connsiteY2" fmla="*/ 227567 h 2215687"/>
              <a:gd name="connsiteX3" fmla="*/ 445570 w 532147"/>
              <a:gd name="connsiteY3" fmla="*/ 2087308 h 2215687"/>
              <a:gd name="connsiteX0" fmla="*/ 445570 w 532147"/>
              <a:gd name="connsiteY0" fmla="*/ 2087308 h 2215687"/>
              <a:gd name="connsiteX1" fmla="*/ 0 w 532147"/>
              <a:gd name="connsiteY1" fmla="*/ 424415 h 2215687"/>
              <a:gd name="connsiteX2" fmla="*/ 460090 w 532147"/>
              <a:gd name="connsiteY2" fmla="*/ 227567 h 2215687"/>
              <a:gd name="connsiteX3" fmla="*/ 445570 w 532147"/>
              <a:gd name="connsiteY3" fmla="*/ 2087308 h 2215687"/>
              <a:gd name="connsiteX0" fmla="*/ 457317 w 543894"/>
              <a:gd name="connsiteY0" fmla="*/ 2100451 h 2228830"/>
              <a:gd name="connsiteX1" fmla="*/ 0 w 543894"/>
              <a:gd name="connsiteY1" fmla="*/ 390424 h 2228830"/>
              <a:gd name="connsiteX2" fmla="*/ 471837 w 543894"/>
              <a:gd name="connsiteY2" fmla="*/ 240710 h 2228830"/>
              <a:gd name="connsiteX3" fmla="*/ 457317 w 543894"/>
              <a:gd name="connsiteY3" fmla="*/ 2100451 h 2228830"/>
              <a:gd name="connsiteX0" fmla="*/ 468101 w 554678"/>
              <a:gd name="connsiteY0" fmla="*/ 2100451 h 2228830"/>
              <a:gd name="connsiteX1" fmla="*/ 177500 w 554678"/>
              <a:gd name="connsiteY1" fmla="*/ 712166 h 2228830"/>
              <a:gd name="connsiteX2" fmla="*/ 10784 w 554678"/>
              <a:gd name="connsiteY2" fmla="*/ 390424 h 2228830"/>
              <a:gd name="connsiteX3" fmla="*/ 482621 w 554678"/>
              <a:gd name="connsiteY3" fmla="*/ 240710 h 2228830"/>
              <a:gd name="connsiteX4" fmla="*/ 468101 w 554678"/>
              <a:gd name="connsiteY4" fmla="*/ 2100451 h 2228830"/>
              <a:gd name="connsiteX0" fmla="*/ 472742 w 559319"/>
              <a:gd name="connsiteY0" fmla="*/ 2100451 h 2228830"/>
              <a:gd name="connsiteX1" fmla="*/ 125605 w 559319"/>
              <a:gd name="connsiteY1" fmla="*/ 678900 h 2228830"/>
              <a:gd name="connsiteX2" fmla="*/ 15425 w 559319"/>
              <a:gd name="connsiteY2" fmla="*/ 390424 h 2228830"/>
              <a:gd name="connsiteX3" fmla="*/ 487262 w 559319"/>
              <a:gd name="connsiteY3" fmla="*/ 240710 h 2228830"/>
              <a:gd name="connsiteX4" fmla="*/ 472742 w 559319"/>
              <a:gd name="connsiteY4" fmla="*/ 2100451 h 2228830"/>
              <a:gd name="connsiteX0" fmla="*/ 472742 w 559319"/>
              <a:gd name="connsiteY0" fmla="*/ 2100451 h 2228830"/>
              <a:gd name="connsiteX1" fmla="*/ 125605 w 559319"/>
              <a:gd name="connsiteY1" fmla="*/ 678900 h 2228830"/>
              <a:gd name="connsiteX2" fmla="*/ 15425 w 559319"/>
              <a:gd name="connsiteY2" fmla="*/ 390424 h 2228830"/>
              <a:gd name="connsiteX3" fmla="*/ 487262 w 559319"/>
              <a:gd name="connsiteY3" fmla="*/ 240710 h 2228830"/>
              <a:gd name="connsiteX4" fmla="*/ 472742 w 559319"/>
              <a:gd name="connsiteY4" fmla="*/ 2100451 h 2228830"/>
              <a:gd name="connsiteX0" fmla="*/ 472742 w 559319"/>
              <a:gd name="connsiteY0" fmla="*/ 2100451 h 2228830"/>
              <a:gd name="connsiteX1" fmla="*/ 125605 w 559319"/>
              <a:gd name="connsiteY1" fmla="*/ 678900 h 2228830"/>
              <a:gd name="connsiteX2" fmla="*/ 15425 w 559319"/>
              <a:gd name="connsiteY2" fmla="*/ 390424 h 2228830"/>
              <a:gd name="connsiteX3" fmla="*/ 487262 w 559319"/>
              <a:gd name="connsiteY3" fmla="*/ 240710 h 2228830"/>
              <a:gd name="connsiteX4" fmla="*/ 472742 w 559319"/>
              <a:gd name="connsiteY4" fmla="*/ 2100451 h 2228830"/>
              <a:gd name="connsiteX0" fmla="*/ 470136 w 558137"/>
              <a:gd name="connsiteY0" fmla="*/ 2127462 h 2254420"/>
              <a:gd name="connsiteX1" fmla="*/ 125605 w 558137"/>
              <a:gd name="connsiteY1" fmla="*/ 678900 h 2254420"/>
              <a:gd name="connsiteX2" fmla="*/ 15425 w 558137"/>
              <a:gd name="connsiteY2" fmla="*/ 390424 h 2254420"/>
              <a:gd name="connsiteX3" fmla="*/ 487262 w 558137"/>
              <a:gd name="connsiteY3" fmla="*/ 240710 h 2254420"/>
              <a:gd name="connsiteX4" fmla="*/ 470136 w 558137"/>
              <a:gd name="connsiteY4" fmla="*/ 2127462 h 2254420"/>
              <a:gd name="connsiteX0" fmla="*/ 470136 w 558137"/>
              <a:gd name="connsiteY0" fmla="*/ 2127462 h 2254420"/>
              <a:gd name="connsiteX1" fmla="*/ 125605 w 558137"/>
              <a:gd name="connsiteY1" fmla="*/ 678900 h 2254420"/>
              <a:gd name="connsiteX2" fmla="*/ 15425 w 558137"/>
              <a:gd name="connsiteY2" fmla="*/ 390424 h 2254420"/>
              <a:gd name="connsiteX3" fmla="*/ 487262 w 558137"/>
              <a:gd name="connsiteY3" fmla="*/ 240710 h 2254420"/>
              <a:gd name="connsiteX4" fmla="*/ 470136 w 558137"/>
              <a:gd name="connsiteY4" fmla="*/ 2127462 h 2254420"/>
              <a:gd name="connsiteX0" fmla="*/ 454711 w 542712"/>
              <a:gd name="connsiteY0" fmla="*/ 2127462 h 2254420"/>
              <a:gd name="connsiteX1" fmla="*/ 110180 w 542712"/>
              <a:gd name="connsiteY1" fmla="*/ 678900 h 2254420"/>
              <a:gd name="connsiteX2" fmla="*/ 0 w 542712"/>
              <a:gd name="connsiteY2" fmla="*/ 390424 h 2254420"/>
              <a:gd name="connsiteX3" fmla="*/ 471837 w 542712"/>
              <a:gd name="connsiteY3" fmla="*/ 240710 h 2254420"/>
              <a:gd name="connsiteX4" fmla="*/ 454711 w 542712"/>
              <a:gd name="connsiteY4" fmla="*/ 2127462 h 2254420"/>
              <a:gd name="connsiteX0" fmla="*/ 454711 w 542712"/>
              <a:gd name="connsiteY0" fmla="*/ 2127462 h 2254420"/>
              <a:gd name="connsiteX1" fmla="*/ 110180 w 542712"/>
              <a:gd name="connsiteY1" fmla="*/ 678900 h 2254420"/>
              <a:gd name="connsiteX2" fmla="*/ 0 w 542712"/>
              <a:gd name="connsiteY2" fmla="*/ 390424 h 2254420"/>
              <a:gd name="connsiteX3" fmla="*/ 471837 w 542712"/>
              <a:gd name="connsiteY3" fmla="*/ 240710 h 2254420"/>
              <a:gd name="connsiteX4" fmla="*/ 454711 w 542712"/>
              <a:gd name="connsiteY4" fmla="*/ 2127462 h 2254420"/>
              <a:gd name="connsiteX0" fmla="*/ 454711 w 556584"/>
              <a:gd name="connsiteY0" fmla="*/ 2181687 h 2304878"/>
              <a:gd name="connsiteX1" fmla="*/ 110180 w 556584"/>
              <a:gd name="connsiteY1" fmla="*/ 733125 h 2304878"/>
              <a:gd name="connsiteX2" fmla="*/ 0 w 556584"/>
              <a:gd name="connsiteY2" fmla="*/ 444649 h 2304878"/>
              <a:gd name="connsiteX3" fmla="*/ 495309 w 556584"/>
              <a:gd name="connsiteY3" fmla="*/ 220526 h 2304878"/>
              <a:gd name="connsiteX4" fmla="*/ 454711 w 556584"/>
              <a:gd name="connsiteY4" fmla="*/ 2181687 h 2304878"/>
              <a:gd name="connsiteX0" fmla="*/ 454711 w 522206"/>
              <a:gd name="connsiteY0" fmla="*/ 2181687 h 2328614"/>
              <a:gd name="connsiteX1" fmla="*/ 110180 w 522206"/>
              <a:gd name="connsiteY1" fmla="*/ 733125 h 2328614"/>
              <a:gd name="connsiteX2" fmla="*/ 0 w 522206"/>
              <a:gd name="connsiteY2" fmla="*/ 444649 h 2328614"/>
              <a:gd name="connsiteX3" fmla="*/ 495309 w 522206"/>
              <a:gd name="connsiteY3" fmla="*/ 220526 h 2328614"/>
              <a:gd name="connsiteX4" fmla="*/ 454711 w 522206"/>
              <a:gd name="connsiteY4" fmla="*/ 2181687 h 2328614"/>
              <a:gd name="connsiteX0" fmla="*/ 454711 w 524900"/>
              <a:gd name="connsiteY0" fmla="*/ 2181687 h 2181693"/>
              <a:gd name="connsiteX1" fmla="*/ 110180 w 524900"/>
              <a:gd name="connsiteY1" fmla="*/ 733125 h 2181693"/>
              <a:gd name="connsiteX2" fmla="*/ 0 w 524900"/>
              <a:gd name="connsiteY2" fmla="*/ 444649 h 2181693"/>
              <a:gd name="connsiteX3" fmla="*/ 495309 w 524900"/>
              <a:gd name="connsiteY3" fmla="*/ 220526 h 2181693"/>
              <a:gd name="connsiteX4" fmla="*/ 454711 w 524900"/>
              <a:gd name="connsiteY4" fmla="*/ 2181687 h 2181693"/>
              <a:gd name="connsiteX0" fmla="*/ 454711 w 530157"/>
              <a:gd name="connsiteY0" fmla="*/ 2181687 h 2246666"/>
              <a:gd name="connsiteX1" fmla="*/ 110180 w 530157"/>
              <a:gd name="connsiteY1" fmla="*/ 733125 h 2246666"/>
              <a:gd name="connsiteX2" fmla="*/ 0 w 530157"/>
              <a:gd name="connsiteY2" fmla="*/ 444649 h 2246666"/>
              <a:gd name="connsiteX3" fmla="*/ 495309 w 530157"/>
              <a:gd name="connsiteY3" fmla="*/ 220526 h 2246666"/>
              <a:gd name="connsiteX4" fmla="*/ 454711 w 530157"/>
              <a:gd name="connsiteY4" fmla="*/ 2181687 h 2246666"/>
              <a:gd name="connsiteX0" fmla="*/ 454711 w 566216"/>
              <a:gd name="connsiteY0" fmla="*/ 2233723 h 2296147"/>
              <a:gd name="connsiteX1" fmla="*/ 110180 w 566216"/>
              <a:gd name="connsiteY1" fmla="*/ 785161 h 2296147"/>
              <a:gd name="connsiteX2" fmla="*/ 0 w 566216"/>
              <a:gd name="connsiteY2" fmla="*/ 496685 h 2296147"/>
              <a:gd name="connsiteX3" fmla="*/ 556180 w 566216"/>
              <a:gd name="connsiteY3" fmla="*/ 204582 h 2296147"/>
              <a:gd name="connsiteX4" fmla="*/ 454711 w 566216"/>
              <a:gd name="connsiteY4" fmla="*/ 2233723 h 2296147"/>
              <a:gd name="connsiteX0" fmla="*/ 454711 w 564050"/>
              <a:gd name="connsiteY0" fmla="*/ 2233723 h 2235421"/>
              <a:gd name="connsiteX1" fmla="*/ 110180 w 564050"/>
              <a:gd name="connsiteY1" fmla="*/ 785161 h 2235421"/>
              <a:gd name="connsiteX2" fmla="*/ 0 w 564050"/>
              <a:gd name="connsiteY2" fmla="*/ 496685 h 2235421"/>
              <a:gd name="connsiteX3" fmla="*/ 556180 w 564050"/>
              <a:gd name="connsiteY3" fmla="*/ 204582 h 2235421"/>
              <a:gd name="connsiteX4" fmla="*/ 454711 w 564050"/>
              <a:gd name="connsiteY4" fmla="*/ 2233723 h 2235421"/>
              <a:gd name="connsiteX0" fmla="*/ 454711 w 556180"/>
              <a:gd name="connsiteY0" fmla="*/ 2233723 h 2235842"/>
              <a:gd name="connsiteX1" fmla="*/ 110180 w 556180"/>
              <a:gd name="connsiteY1" fmla="*/ 785161 h 2235842"/>
              <a:gd name="connsiteX2" fmla="*/ 0 w 556180"/>
              <a:gd name="connsiteY2" fmla="*/ 496685 h 2235842"/>
              <a:gd name="connsiteX3" fmla="*/ 556180 w 556180"/>
              <a:gd name="connsiteY3" fmla="*/ 204582 h 2235842"/>
              <a:gd name="connsiteX4" fmla="*/ 454711 w 556180"/>
              <a:gd name="connsiteY4" fmla="*/ 2233723 h 2235842"/>
              <a:gd name="connsiteX0" fmla="*/ 454711 w 556180"/>
              <a:gd name="connsiteY0" fmla="*/ 2233723 h 2359027"/>
              <a:gd name="connsiteX1" fmla="*/ 110180 w 556180"/>
              <a:gd name="connsiteY1" fmla="*/ 785161 h 2359027"/>
              <a:gd name="connsiteX2" fmla="*/ 0 w 556180"/>
              <a:gd name="connsiteY2" fmla="*/ 496685 h 2359027"/>
              <a:gd name="connsiteX3" fmla="*/ 556180 w 556180"/>
              <a:gd name="connsiteY3" fmla="*/ 204582 h 2359027"/>
              <a:gd name="connsiteX4" fmla="*/ 454711 w 556180"/>
              <a:gd name="connsiteY4" fmla="*/ 2233723 h 2359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180" h="2359027">
                <a:moveTo>
                  <a:pt x="454711" y="2233723"/>
                </a:moveTo>
                <a:cubicBezTo>
                  <a:pt x="360889" y="1336046"/>
                  <a:pt x="216811" y="867505"/>
                  <a:pt x="110180" y="785161"/>
                </a:cubicBezTo>
                <a:cubicBezTo>
                  <a:pt x="40497" y="601302"/>
                  <a:pt x="55706" y="709309"/>
                  <a:pt x="0" y="496685"/>
                </a:cubicBezTo>
                <a:cubicBezTo>
                  <a:pt x="4055" y="219042"/>
                  <a:pt x="476454" y="-283374"/>
                  <a:pt x="556180" y="204582"/>
                </a:cubicBezTo>
                <a:cubicBezTo>
                  <a:pt x="546762" y="1446462"/>
                  <a:pt x="537863" y="2778146"/>
                  <a:pt x="454711" y="2233723"/>
                </a:cubicBezTo>
                <a:close/>
              </a:path>
            </a:pathLst>
          </a:custGeom>
          <a:gradFill>
            <a:gsLst>
              <a:gs pos="2000">
                <a:schemeClr val="bg1"/>
              </a:gs>
              <a:gs pos="41000">
                <a:schemeClr val="bg1">
                  <a:alpha val="80000"/>
                </a:schemeClr>
              </a:gs>
              <a:gs pos="90000">
                <a:schemeClr val="bg1">
                  <a:alpha val="0"/>
                </a:schemeClr>
              </a:gs>
            </a:gsLst>
            <a:lin ang="210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1" name="椭圆 4">
            <a:extLst>
              <a:ext uri="{FF2B5EF4-FFF2-40B4-BE49-F238E27FC236}">
                <a16:creationId xmlns:a16="http://schemas.microsoft.com/office/drawing/2014/main" id="{7E1CA39D-FEFE-4FB6-A81F-8FC074484DD6}"/>
              </a:ext>
            </a:extLst>
          </p:cNvPr>
          <p:cNvSpPr/>
          <p:nvPr/>
        </p:nvSpPr>
        <p:spPr>
          <a:xfrm>
            <a:off x="-7338" y="6868172"/>
            <a:ext cx="1031243" cy="386716"/>
          </a:xfrm>
          <a:prstGeom prst="ellipse">
            <a:avLst/>
          </a:prstGeom>
          <a:solidFill>
            <a:schemeClr val="accent2"/>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5">
            <a:extLst>
              <a:ext uri="{FF2B5EF4-FFF2-40B4-BE49-F238E27FC236}">
                <a16:creationId xmlns:a16="http://schemas.microsoft.com/office/drawing/2014/main" id="{3356FFD2-DEBA-4229-89B6-FAE97EA215BD}"/>
              </a:ext>
            </a:extLst>
          </p:cNvPr>
          <p:cNvSpPr/>
          <p:nvPr/>
        </p:nvSpPr>
        <p:spPr>
          <a:xfrm>
            <a:off x="93392" y="6875632"/>
            <a:ext cx="837885" cy="314207"/>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6">
            <a:extLst>
              <a:ext uri="{FF2B5EF4-FFF2-40B4-BE49-F238E27FC236}">
                <a16:creationId xmlns:a16="http://schemas.microsoft.com/office/drawing/2014/main" id="{8E0466BB-9721-40F2-9AD0-C847219A36C5}"/>
              </a:ext>
            </a:extLst>
          </p:cNvPr>
          <p:cNvSpPr/>
          <p:nvPr/>
        </p:nvSpPr>
        <p:spPr>
          <a:xfrm>
            <a:off x="182612" y="6870070"/>
            <a:ext cx="644527" cy="241698"/>
          </a:xfrm>
          <a:prstGeom prst="ellipse">
            <a:avLst/>
          </a:prstGeom>
          <a:solidFill>
            <a:schemeClr val="accent4"/>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7">
            <a:extLst>
              <a:ext uri="{FF2B5EF4-FFF2-40B4-BE49-F238E27FC236}">
                <a16:creationId xmlns:a16="http://schemas.microsoft.com/office/drawing/2014/main" id="{11716FBA-5437-44BB-AC5E-65C209342A16}"/>
              </a:ext>
            </a:extLst>
          </p:cNvPr>
          <p:cNvSpPr/>
          <p:nvPr/>
        </p:nvSpPr>
        <p:spPr>
          <a:xfrm>
            <a:off x="294854" y="6878022"/>
            <a:ext cx="436932" cy="141693"/>
          </a:xfrm>
          <a:prstGeom prst="ellipse">
            <a:avLst/>
          </a:prstGeom>
          <a:solidFill>
            <a:schemeClr val="accent5"/>
          </a:solid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3">
            <a:extLst>
              <a:ext uri="{FF2B5EF4-FFF2-40B4-BE49-F238E27FC236}">
                <a16:creationId xmlns:a16="http://schemas.microsoft.com/office/drawing/2014/main" id="{192508A7-2B82-47DE-82C2-7476A34445D2}"/>
              </a:ext>
            </a:extLst>
          </p:cNvPr>
          <p:cNvSpPr/>
          <p:nvPr/>
        </p:nvSpPr>
        <p:spPr>
          <a:xfrm>
            <a:off x="-59732" y="6852576"/>
            <a:ext cx="1134367" cy="425388"/>
          </a:xfrm>
          <a:prstGeom prst="ellipse">
            <a:avLst/>
          </a:prstGeom>
          <a:noFill/>
          <a:ln>
            <a:gradFill>
              <a:gsLst>
                <a:gs pos="8000">
                  <a:schemeClr val="tx1">
                    <a:lumMod val="50000"/>
                    <a:lumOff val="50000"/>
                  </a:schemeClr>
                </a:gs>
                <a:gs pos="100000">
                  <a:srgbClr val="AFC4E9">
                    <a:alpha val="0"/>
                  </a:srgbClr>
                </a:gs>
                <a:gs pos="81000">
                  <a:srgbClr val="C0D0ED">
                    <a:alpha val="0"/>
                  </a:srgbClr>
                </a:gs>
                <a:gs pos="91000">
                  <a:schemeClr val="tx1">
                    <a:lumMod val="50000"/>
                    <a:lumOff val="50000"/>
                  </a:schemeClr>
                </a:gs>
                <a:gs pos="0">
                  <a:schemeClr val="tx1">
                    <a:lumMod val="50000"/>
                    <a:lumOff val="50000"/>
                  </a:schemeClr>
                </a:gs>
                <a:gs pos="19000">
                  <a:schemeClr val="accent1">
                    <a:tint val="23500"/>
                    <a:satMod val="160000"/>
                    <a:alpha val="0"/>
                  </a:schemeClr>
                </a:gs>
              </a:gsLst>
              <a:lin ang="2400000" scaled="0"/>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6">
            <a:extLst>
              <a:ext uri="{FF2B5EF4-FFF2-40B4-BE49-F238E27FC236}">
                <a16:creationId xmlns:a16="http://schemas.microsoft.com/office/drawing/2014/main" id="{61EAE9A4-9538-4E12-9DFA-96FA6BA3BA4B}"/>
              </a:ext>
            </a:extLst>
          </p:cNvPr>
          <p:cNvSpPr/>
          <p:nvPr/>
        </p:nvSpPr>
        <p:spPr>
          <a:xfrm>
            <a:off x="-112030" y="6804621"/>
            <a:ext cx="1247804" cy="514720"/>
          </a:xfrm>
          <a:prstGeom prst="ellipse">
            <a:avLst/>
          </a:prstGeom>
          <a:noFill/>
          <a:ln>
            <a:gradFill flip="none" rotWithShape="1">
              <a:gsLst>
                <a:gs pos="80000">
                  <a:srgbClr val="666768">
                    <a:alpha val="0"/>
                  </a:srgbClr>
                </a:gs>
                <a:gs pos="100000">
                  <a:srgbClr val="AFC4E9">
                    <a:alpha val="0"/>
                  </a:srgbClr>
                </a:gs>
                <a:gs pos="93000">
                  <a:schemeClr val="tx1">
                    <a:lumMod val="65000"/>
                    <a:lumOff val="35000"/>
                  </a:schemeClr>
                </a:gs>
                <a:gs pos="6000">
                  <a:schemeClr val="tx1">
                    <a:lumMod val="50000"/>
                    <a:lumOff val="50000"/>
                  </a:schemeClr>
                </a:gs>
                <a:gs pos="0">
                  <a:schemeClr val="tx1">
                    <a:lumMod val="50000"/>
                    <a:lumOff val="50000"/>
                    <a:alpha val="25000"/>
                  </a:schemeClr>
                </a:gs>
                <a:gs pos="20000">
                  <a:schemeClr val="accent1">
                    <a:tint val="23500"/>
                    <a:satMod val="160000"/>
                    <a:alpha val="0"/>
                  </a:schemeClr>
                </a:gs>
              </a:gsLst>
              <a:lin ang="8400000" scaled="0"/>
              <a:tileRect/>
            </a:gra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31">
            <a:extLst>
              <a:ext uri="{FF2B5EF4-FFF2-40B4-BE49-F238E27FC236}">
                <a16:creationId xmlns:a16="http://schemas.microsoft.com/office/drawing/2014/main" id="{52BC8272-6AA7-43BE-8624-48EDBBC3000F}"/>
              </a:ext>
            </a:extLst>
          </p:cNvPr>
          <p:cNvSpPr/>
          <p:nvPr/>
        </p:nvSpPr>
        <p:spPr>
          <a:xfrm>
            <a:off x="359884" y="6489561"/>
            <a:ext cx="306871" cy="49094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31679 w 698823"/>
              <a:gd name="connsiteY0" fmla="*/ 0 h 1206064"/>
              <a:gd name="connsiteX1" fmla="*/ 0 w 698823"/>
              <a:gd name="connsiteY1" fmla="*/ 1082005 h 1206064"/>
              <a:gd name="connsiteX2" fmla="*/ 698823 w 698823"/>
              <a:gd name="connsiteY2" fmla="*/ 1072867 h 1206064"/>
              <a:gd name="connsiteX3" fmla="*/ 331679 w 698823"/>
              <a:gd name="connsiteY3" fmla="*/ 0 h 1206064"/>
              <a:gd name="connsiteX0" fmla="*/ 331679 w 704850"/>
              <a:gd name="connsiteY0" fmla="*/ 97908 h 1303972"/>
              <a:gd name="connsiteX1" fmla="*/ 0 w 704850"/>
              <a:gd name="connsiteY1" fmla="*/ 1179913 h 1303972"/>
              <a:gd name="connsiteX2" fmla="*/ 698823 w 704850"/>
              <a:gd name="connsiteY2" fmla="*/ 1170775 h 1303972"/>
              <a:gd name="connsiteX3" fmla="*/ 338150 w 704850"/>
              <a:gd name="connsiteY3" fmla="*/ 172204 h 1303972"/>
              <a:gd name="connsiteX4" fmla="*/ 331679 w 704850"/>
              <a:gd name="connsiteY4" fmla="*/ 97908 h 1303972"/>
              <a:gd name="connsiteX0" fmla="*/ 331679 w 705201"/>
              <a:gd name="connsiteY0" fmla="*/ 123823 h 1329887"/>
              <a:gd name="connsiteX1" fmla="*/ 0 w 705201"/>
              <a:gd name="connsiteY1" fmla="*/ 1205828 h 1329887"/>
              <a:gd name="connsiteX2" fmla="*/ 698823 w 705201"/>
              <a:gd name="connsiteY2" fmla="*/ 1196690 h 1329887"/>
              <a:gd name="connsiteX3" fmla="*/ 359992 w 705201"/>
              <a:gd name="connsiteY3" fmla="*/ 136357 h 1329887"/>
              <a:gd name="connsiteX4" fmla="*/ 331679 w 705201"/>
              <a:gd name="connsiteY4" fmla="*/ 123823 h 1329887"/>
              <a:gd name="connsiteX0" fmla="*/ 331679 w 705201"/>
              <a:gd name="connsiteY0" fmla="*/ 99895 h 1305959"/>
              <a:gd name="connsiteX1" fmla="*/ 0 w 705201"/>
              <a:gd name="connsiteY1" fmla="*/ 1181900 h 1305959"/>
              <a:gd name="connsiteX2" fmla="*/ 698823 w 705201"/>
              <a:gd name="connsiteY2" fmla="*/ 1172762 h 1305959"/>
              <a:gd name="connsiteX3" fmla="*/ 359992 w 705201"/>
              <a:gd name="connsiteY3" fmla="*/ 112429 h 1305959"/>
              <a:gd name="connsiteX4" fmla="*/ 331679 w 705201"/>
              <a:gd name="connsiteY4" fmla="*/ 99895 h 1305959"/>
              <a:gd name="connsiteX0" fmla="*/ 334107 w 705201"/>
              <a:gd name="connsiteY0" fmla="*/ 104251 h 1299574"/>
              <a:gd name="connsiteX1" fmla="*/ 0 w 705201"/>
              <a:gd name="connsiteY1" fmla="*/ 1175515 h 1299574"/>
              <a:gd name="connsiteX2" fmla="*/ 698823 w 705201"/>
              <a:gd name="connsiteY2" fmla="*/ 1166377 h 1299574"/>
              <a:gd name="connsiteX3" fmla="*/ 359992 w 705201"/>
              <a:gd name="connsiteY3" fmla="*/ 106044 h 1299574"/>
              <a:gd name="connsiteX4" fmla="*/ 334107 w 705201"/>
              <a:gd name="connsiteY4" fmla="*/ 104251 h 1299574"/>
              <a:gd name="connsiteX0" fmla="*/ 334107 w 704127"/>
              <a:gd name="connsiteY0" fmla="*/ 104251 h 1299574"/>
              <a:gd name="connsiteX1" fmla="*/ 0 w 704127"/>
              <a:gd name="connsiteY1" fmla="*/ 1175515 h 1299574"/>
              <a:gd name="connsiteX2" fmla="*/ 698823 w 704127"/>
              <a:gd name="connsiteY2" fmla="*/ 1166377 h 1299574"/>
              <a:gd name="connsiteX3" fmla="*/ 359992 w 704127"/>
              <a:gd name="connsiteY3" fmla="*/ 106044 h 1299574"/>
              <a:gd name="connsiteX4" fmla="*/ 334107 w 704127"/>
              <a:gd name="connsiteY4" fmla="*/ 104251 h 1299574"/>
              <a:gd name="connsiteX0" fmla="*/ 334107 w 698823"/>
              <a:gd name="connsiteY0" fmla="*/ 104251 h 1299574"/>
              <a:gd name="connsiteX1" fmla="*/ 0 w 698823"/>
              <a:gd name="connsiteY1" fmla="*/ 1175515 h 1299574"/>
              <a:gd name="connsiteX2" fmla="*/ 698823 w 698823"/>
              <a:gd name="connsiteY2" fmla="*/ 1166377 h 1299574"/>
              <a:gd name="connsiteX3" fmla="*/ 359992 w 698823"/>
              <a:gd name="connsiteY3" fmla="*/ 106044 h 1299574"/>
              <a:gd name="connsiteX4" fmla="*/ 334107 w 698823"/>
              <a:gd name="connsiteY4" fmla="*/ 104251 h 1299574"/>
              <a:gd name="connsiteX0" fmla="*/ 334107 w 698823"/>
              <a:gd name="connsiteY0" fmla="*/ 82880 h 1278203"/>
              <a:gd name="connsiteX1" fmla="*/ 0 w 698823"/>
              <a:gd name="connsiteY1" fmla="*/ 1154144 h 1278203"/>
              <a:gd name="connsiteX2" fmla="*/ 698823 w 698823"/>
              <a:gd name="connsiteY2" fmla="*/ 1145006 h 1278203"/>
              <a:gd name="connsiteX3" fmla="*/ 359992 w 698823"/>
              <a:gd name="connsiteY3" fmla="*/ 84673 h 1278203"/>
              <a:gd name="connsiteX4" fmla="*/ 334107 w 698823"/>
              <a:gd name="connsiteY4" fmla="*/ 82880 h 1278203"/>
              <a:gd name="connsiteX0" fmla="*/ 334107 w 698823"/>
              <a:gd name="connsiteY0" fmla="*/ 43018 h 1238341"/>
              <a:gd name="connsiteX1" fmla="*/ 0 w 698823"/>
              <a:gd name="connsiteY1" fmla="*/ 1114282 h 1238341"/>
              <a:gd name="connsiteX2" fmla="*/ 698823 w 698823"/>
              <a:gd name="connsiteY2" fmla="*/ 1105144 h 1238341"/>
              <a:gd name="connsiteX3" fmla="*/ 359992 w 698823"/>
              <a:gd name="connsiteY3" fmla="*/ 44811 h 1238341"/>
              <a:gd name="connsiteX4" fmla="*/ 334107 w 698823"/>
              <a:gd name="connsiteY4" fmla="*/ 43018 h 1238341"/>
              <a:gd name="connsiteX0" fmla="*/ 334107 w 698823"/>
              <a:gd name="connsiteY0" fmla="*/ 41109 h 1236432"/>
              <a:gd name="connsiteX1" fmla="*/ 0 w 698823"/>
              <a:gd name="connsiteY1" fmla="*/ 1112373 h 1236432"/>
              <a:gd name="connsiteX2" fmla="*/ 698823 w 698823"/>
              <a:gd name="connsiteY2" fmla="*/ 1103235 h 1236432"/>
              <a:gd name="connsiteX3" fmla="*/ 374554 w 698823"/>
              <a:gd name="connsiteY3" fmla="*/ 48272 h 1236432"/>
              <a:gd name="connsiteX4" fmla="*/ 334107 w 698823"/>
              <a:gd name="connsiteY4" fmla="*/ 41109 h 1236432"/>
              <a:gd name="connsiteX0" fmla="*/ 319546 w 698823"/>
              <a:gd name="connsiteY0" fmla="*/ 41109 h 1236432"/>
              <a:gd name="connsiteX1" fmla="*/ 0 w 698823"/>
              <a:gd name="connsiteY1" fmla="*/ 1112373 h 1236432"/>
              <a:gd name="connsiteX2" fmla="*/ 698823 w 698823"/>
              <a:gd name="connsiteY2" fmla="*/ 1103235 h 1236432"/>
              <a:gd name="connsiteX3" fmla="*/ 374554 w 698823"/>
              <a:gd name="connsiteY3" fmla="*/ 48272 h 1236432"/>
              <a:gd name="connsiteX4" fmla="*/ 319546 w 698823"/>
              <a:gd name="connsiteY4" fmla="*/ 41109 h 1236432"/>
              <a:gd name="connsiteX0" fmla="*/ 307411 w 698823"/>
              <a:gd name="connsiteY0" fmla="*/ 41109 h 1236432"/>
              <a:gd name="connsiteX1" fmla="*/ 0 w 698823"/>
              <a:gd name="connsiteY1" fmla="*/ 1112373 h 1236432"/>
              <a:gd name="connsiteX2" fmla="*/ 698823 w 698823"/>
              <a:gd name="connsiteY2" fmla="*/ 1103235 h 1236432"/>
              <a:gd name="connsiteX3" fmla="*/ 374554 w 698823"/>
              <a:gd name="connsiteY3" fmla="*/ 48272 h 1236432"/>
              <a:gd name="connsiteX4" fmla="*/ 307411 w 698823"/>
              <a:gd name="connsiteY4" fmla="*/ 41109 h 1236432"/>
              <a:gd name="connsiteX0" fmla="*/ 307411 w 698823"/>
              <a:gd name="connsiteY0" fmla="*/ 38780 h 1234103"/>
              <a:gd name="connsiteX1" fmla="*/ 0 w 698823"/>
              <a:gd name="connsiteY1" fmla="*/ 1110044 h 1234103"/>
              <a:gd name="connsiteX2" fmla="*/ 698823 w 698823"/>
              <a:gd name="connsiteY2" fmla="*/ 1100906 h 1234103"/>
              <a:gd name="connsiteX3" fmla="*/ 374554 w 698823"/>
              <a:gd name="connsiteY3" fmla="*/ 45943 h 1234103"/>
              <a:gd name="connsiteX4" fmla="*/ 307411 w 698823"/>
              <a:gd name="connsiteY4" fmla="*/ 38780 h 1234103"/>
              <a:gd name="connsiteX0" fmla="*/ 307411 w 698823"/>
              <a:gd name="connsiteY0" fmla="*/ 41764 h 1237087"/>
              <a:gd name="connsiteX1" fmla="*/ 0 w 698823"/>
              <a:gd name="connsiteY1" fmla="*/ 1113028 h 1237087"/>
              <a:gd name="connsiteX2" fmla="*/ 698823 w 698823"/>
              <a:gd name="connsiteY2" fmla="*/ 1103890 h 1237087"/>
              <a:gd name="connsiteX3" fmla="*/ 372128 w 698823"/>
              <a:gd name="connsiteY3" fmla="*/ 40870 h 1237087"/>
              <a:gd name="connsiteX4" fmla="*/ 307411 w 698823"/>
              <a:gd name="connsiteY4" fmla="*/ 41764 h 1237087"/>
              <a:gd name="connsiteX0" fmla="*/ 307411 w 698823"/>
              <a:gd name="connsiteY0" fmla="*/ 41764 h 1237087"/>
              <a:gd name="connsiteX1" fmla="*/ 0 w 698823"/>
              <a:gd name="connsiteY1" fmla="*/ 1113028 h 1237087"/>
              <a:gd name="connsiteX2" fmla="*/ 698823 w 698823"/>
              <a:gd name="connsiteY2" fmla="*/ 1103890 h 1237087"/>
              <a:gd name="connsiteX3" fmla="*/ 372128 w 698823"/>
              <a:gd name="connsiteY3" fmla="*/ 40870 h 1237087"/>
              <a:gd name="connsiteX4" fmla="*/ 307411 w 698823"/>
              <a:gd name="connsiteY4" fmla="*/ 41764 h 1237087"/>
              <a:gd name="connsiteX0" fmla="*/ 307411 w 698823"/>
              <a:gd name="connsiteY0" fmla="*/ 41764 h 1237087"/>
              <a:gd name="connsiteX1" fmla="*/ 0 w 698823"/>
              <a:gd name="connsiteY1" fmla="*/ 1113028 h 1237087"/>
              <a:gd name="connsiteX2" fmla="*/ 698823 w 698823"/>
              <a:gd name="connsiteY2" fmla="*/ 1103890 h 1237087"/>
              <a:gd name="connsiteX3" fmla="*/ 372128 w 698823"/>
              <a:gd name="connsiteY3" fmla="*/ 40870 h 1237087"/>
              <a:gd name="connsiteX4" fmla="*/ 307411 w 698823"/>
              <a:gd name="connsiteY4" fmla="*/ 41764 h 1237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823" h="1237087">
                <a:moveTo>
                  <a:pt x="307411" y="41764"/>
                </a:moveTo>
                <a:cubicBezTo>
                  <a:pt x="288263" y="371997"/>
                  <a:pt x="157478" y="772053"/>
                  <a:pt x="0" y="1113028"/>
                </a:cubicBezTo>
                <a:cubicBezTo>
                  <a:pt x="247228" y="1281433"/>
                  <a:pt x="470645" y="1278386"/>
                  <a:pt x="698823" y="1103890"/>
                </a:cubicBezTo>
                <a:cubicBezTo>
                  <a:pt x="553750" y="833896"/>
                  <a:pt x="379927" y="289499"/>
                  <a:pt x="372128" y="40870"/>
                </a:cubicBezTo>
                <a:cubicBezTo>
                  <a:pt x="354620" y="4384"/>
                  <a:pt x="337073" y="-29513"/>
                  <a:pt x="307411" y="41764"/>
                </a:cubicBezTo>
                <a:close/>
              </a:path>
            </a:pathLst>
          </a:custGeom>
          <a:gradFill>
            <a:gsLst>
              <a:gs pos="100000">
                <a:schemeClr val="tx1">
                  <a:lumMod val="65000"/>
                  <a:lumOff val="35000"/>
                </a:schemeClr>
              </a:gs>
              <a:gs pos="0">
                <a:schemeClr val="bg1">
                  <a:lumMod val="75000"/>
                </a:schemeClr>
              </a:gs>
            </a:gsLst>
            <a:lin ang="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58" name="任意多边形 48">
            <a:extLst>
              <a:ext uri="{FF2B5EF4-FFF2-40B4-BE49-F238E27FC236}">
                <a16:creationId xmlns:a16="http://schemas.microsoft.com/office/drawing/2014/main" id="{ACB2B2B2-3BB7-419B-BEF9-7F39D1C605F5}"/>
              </a:ext>
            </a:extLst>
          </p:cNvPr>
          <p:cNvSpPr/>
          <p:nvPr/>
        </p:nvSpPr>
        <p:spPr>
          <a:xfrm>
            <a:off x="362015" y="6491902"/>
            <a:ext cx="217686" cy="487098"/>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319544 w 331362"/>
              <a:gd name="connsiteY0" fmla="*/ 0 h 908010"/>
              <a:gd name="connsiteX1" fmla="*/ 0 w 331362"/>
              <a:gd name="connsiteY1" fmla="*/ 904771 h 908010"/>
              <a:gd name="connsiteX2" fmla="*/ 303244 w 331362"/>
              <a:gd name="connsiteY2" fmla="*/ 568021 h 908010"/>
              <a:gd name="connsiteX3" fmla="*/ 319544 w 331362"/>
              <a:gd name="connsiteY3" fmla="*/ 0 h 908010"/>
              <a:gd name="connsiteX0" fmla="*/ 307410 w 329056"/>
              <a:gd name="connsiteY0" fmla="*/ 0 h 1085244"/>
              <a:gd name="connsiteX1" fmla="*/ 0 w 329056"/>
              <a:gd name="connsiteY1" fmla="*/ 1082005 h 1085244"/>
              <a:gd name="connsiteX2" fmla="*/ 303244 w 329056"/>
              <a:gd name="connsiteY2" fmla="*/ 745255 h 1085244"/>
              <a:gd name="connsiteX3" fmla="*/ 307410 w 329056"/>
              <a:gd name="connsiteY3" fmla="*/ 0 h 1085244"/>
              <a:gd name="connsiteX0" fmla="*/ 307410 w 346712"/>
              <a:gd name="connsiteY0" fmla="*/ 0 h 1085244"/>
              <a:gd name="connsiteX1" fmla="*/ 0 w 346712"/>
              <a:gd name="connsiteY1" fmla="*/ 1082005 h 1085244"/>
              <a:gd name="connsiteX2" fmla="*/ 303244 w 346712"/>
              <a:gd name="connsiteY2" fmla="*/ 745255 h 1085244"/>
              <a:gd name="connsiteX3" fmla="*/ 307410 w 346712"/>
              <a:gd name="connsiteY3" fmla="*/ 0 h 1085244"/>
              <a:gd name="connsiteX0" fmla="*/ 307410 w 346712"/>
              <a:gd name="connsiteY0" fmla="*/ 0 h 1085244"/>
              <a:gd name="connsiteX1" fmla="*/ 0 w 346712"/>
              <a:gd name="connsiteY1" fmla="*/ 1082005 h 1085244"/>
              <a:gd name="connsiteX2" fmla="*/ 303244 w 346712"/>
              <a:gd name="connsiteY2" fmla="*/ 745255 h 1085244"/>
              <a:gd name="connsiteX3" fmla="*/ 307410 w 346712"/>
              <a:gd name="connsiteY3" fmla="*/ 0 h 1085244"/>
              <a:gd name="connsiteX0" fmla="*/ 295276 w 342174"/>
              <a:gd name="connsiteY0" fmla="*/ 0 h 1071816"/>
              <a:gd name="connsiteX1" fmla="*/ 0 w 342174"/>
              <a:gd name="connsiteY1" fmla="*/ 1068577 h 1071816"/>
              <a:gd name="connsiteX2" fmla="*/ 303244 w 342174"/>
              <a:gd name="connsiteY2" fmla="*/ 731827 h 1071816"/>
              <a:gd name="connsiteX3" fmla="*/ 295276 w 342174"/>
              <a:gd name="connsiteY3" fmla="*/ 0 h 1071816"/>
              <a:gd name="connsiteX0" fmla="*/ 295276 w 342174"/>
              <a:gd name="connsiteY0" fmla="*/ 0 h 1071816"/>
              <a:gd name="connsiteX1" fmla="*/ 0 w 342174"/>
              <a:gd name="connsiteY1" fmla="*/ 1068577 h 1071816"/>
              <a:gd name="connsiteX2" fmla="*/ 303244 w 342174"/>
              <a:gd name="connsiteY2" fmla="*/ 731827 h 1071816"/>
              <a:gd name="connsiteX3" fmla="*/ 295276 w 342174"/>
              <a:gd name="connsiteY3" fmla="*/ 0 h 1071816"/>
              <a:gd name="connsiteX0" fmla="*/ 309837 w 356735"/>
              <a:gd name="connsiteY0" fmla="*/ 0 h 1077064"/>
              <a:gd name="connsiteX1" fmla="*/ 0 w 356735"/>
              <a:gd name="connsiteY1" fmla="*/ 1073948 h 1077064"/>
              <a:gd name="connsiteX2" fmla="*/ 317805 w 356735"/>
              <a:gd name="connsiteY2" fmla="*/ 731827 h 1077064"/>
              <a:gd name="connsiteX3" fmla="*/ 309837 w 356735"/>
              <a:gd name="connsiteY3" fmla="*/ 0 h 1077064"/>
              <a:gd name="connsiteX0" fmla="*/ 309837 w 356735"/>
              <a:gd name="connsiteY0" fmla="*/ 0 h 1077064"/>
              <a:gd name="connsiteX1" fmla="*/ 0 w 356735"/>
              <a:gd name="connsiteY1" fmla="*/ 1073948 h 1077064"/>
              <a:gd name="connsiteX2" fmla="*/ 317805 w 356735"/>
              <a:gd name="connsiteY2" fmla="*/ 731827 h 1077064"/>
              <a:gd name="connsiteX3" fmla="*/ 309837 w 356735"/>
              <a:gd name="connsiteY3" fmla="*/ 0 h 1077064"/>
              <a:gd name="connsiteX0" fmla="*/ 309837 w 374018"/>
              <a:gd name="connsiteY0" fmla="*/ 0 h 1148164"/>
              <a:gd name="connsiteX1" fmla="*/ 0 w 374018"/>
              <a:gd name="connsiteY1" fmla="*/ 1073948 h 1148164"/>
              <a:gd name="connsiteX2" fmla="*/ 342074 w 374018"/>
              <a:gd name="connsiteY2" fmla="*/ 1005733 h 1148164"/>
              <a:gd name="connsiteX3" fmla="*/ 309837 w 374018"/>
              <a:gd name="connsiteY3" fmla="*/ 0 h 1148164"/>
              <a:gd name="connsiteX0" fmla="*/ 309837 w 374018"/>
              <a:gd name="connsiteY0" fmla="*/ 0 h 1153844"/>
              <a:gd name="connsiteX1" fmla="*/ 0 w 374018"/>
              <a:gd name="connsiteY1" fmla="*/ 1073948 h 1153844"/>
              <a:gd name="connsiteX2" fmla="*/ 342074 w 374018"/>
              <a:gd name="connsiteY2" fmla="*/ 1005733 h 1153844"/>
              <a:gd name="connsiteX3" fmla="*/ 309837 w 374018"/>
              <a:gd name="connsiteY3" fmla="*/ 0 h 1153844"/>
              <a:gd name="connsiteX0" fmla="*/ 309837 w 372186"/>
              <a:gd name="connsiteY0" fmla="*/ 0 h 1212789"/>
              <a:gd name="connsiteX1" fmla="*/ 0 w 372186"/>
              <a:gd name="connsiteY1" fmla="*/ 1073948 h 1212789"/>
              <a:gd name="connsiteX2" fmla="*/ 339647 w 372186"/>
              <a:gd name="connsiteY2" fmla="*/ 1091664 h 1212789"/>
              <a:gd name="connsiteX3" fmla="*/ 309837 w 372186"/>
              <a:gd name="connsiteY3" fmla="*/ 0 h 1212789"/>
              <a:gd name="connsiteX0" fmla="*/ 309837 w 372186"/>
              <a:gd name="connsiteY0" fmla="*/ 0 h 1162662"/>
              <a:gd name="connsiteX1" fmla="*/ 0 w 372186"/>
              <a:gd name="connsiteY1" fmla="*/ 1073948 h 1162662"/>
              <a:gd name="connsiteX2" fmla="*/ 339647 w 372186"/>
              <a:gd name="connsiteY2" fmla="*/ 1091664 h 1162662"/>
              <a:gd name="connsiteX3" fmla="*/ 309837 w 372186"/>
              <a:gd name="connsiteY3" fmla="*/ 0 h 1162662"/>
              <a:gd name="connsiteX0" fmla="*/ 309837 w 393282"/>
              <a:gd name="connsiteY0" fmla="*/ 0 h 1231518"/>
              <a:gd name="connsiteX1" fmla="*/ 0 w 393282"/>
              <a:gd name="connsiteY1" fmla="*/ 1073948 h 1231518"/>
              <a:gd name="connsiteX2" fmla="*/ 366343 w 393282"/>
              <a:gd name="connsiteY2" fmla="*/ 1177595 h 1231518"/>
              <a:gd name="connsiteX3" fmla="*/ 309837 w 393282"/>
              <a:gd name="connsiteY3" fmla="*/ 0 h 1231518"/>
              <a:gd name="connsiteX0" fmla="*/ 309837 w 393282"/>
              <a:gd name="connsiteY0" fmla="*/ 0 h 1181868"/>
              <a:gd name="connsiteX1" fmla="*/ 0 w 393282"/>
              <a:gd name="connsiteY1" fmla="*/ 1073948 h 1181868"/>
              <a:gd name="connsiteX2" fmla="*/ 366343 w 393282"/>
              <a:gd name="connsiteY2" fmla="*/ 1177595 h 1181868"/>
              <a:gd name="connsiteX3" fmla="*/ 309837 w 393282"/>
              <a:gd name="connsiteY3" fmla="*/ 0 h 1181868"/>
              <a:gd name="connsiteX0" fmla="*/ 309837 w 393282"/>
              <a:gd name="connsiteY0" fmla="*/ 0 h 1194888"/>
              <a:gd name="connsiteX1" fmla="*/ 0 w 393282"/>
              <a:gd name="connsiteY1" fmla="*/ 1073948 h 1194888"/>
              <a:gd name="connsiteX2" fmla="*/ 366343 w 393282"/>
              <a:gd name="connsiteY2" fmla="*/ 1191023 h 1194888"/>
              <a:gd name="connsiteX3" fmla="*/ 309837 w 393282"/>
              <a:gd name="connsiteY3" fmla="*/ 0 h 1194888"/>
              <a:gd name="connsiteX0" fmla="*/ 309837 w 393282"/>
              <a:gd name="connsiteY0" fmla="*/ 0 h 1192620"/>
              <a:gd name="connsiteX1" fmla="*/ 0 w 393282"/>
              <a:gd name="connsiteY1" fmla="*/ 1073948 h 1192620"/>
              <a:gd name="connsiteX2" fmla="*/ 366343 w 393282"/>
              <a:gd name="connsiteY2" fmla="*/ 1191023 h 1192620"/>
              <a:gd name="connsiteX3" fmla="*/ 309837 w 393282"/>
              <a:gd name="connsiteY3" fmla="*/ 0 h 1192620"/>
              <a:gd name="connsiteX0" fmla="*/ 309837 w 436824"/>
              <a:gd name="connsiteY0" fmla="*/ 0 h 1192620"/>
              <a:gd name="connsiteX1" fmla="*/ 0 w 436824"/>
              <a:gd name="connsiteY1" fmla="*/ 1073948 h 1192620"/>
              <a:gd name="connsiteX2" fmla="*/ 366343 w 436824"/>
              <a:gd name="connsiteY2" fmla="*/ 1191023 h 1192620"/>
              <a:gd name="connsiteX3" fmla="*/ 309837 w 436824"/>
              <a:gd name="connsiteY3" fmla="*/ 0 h 1192620"/>
              <a:gd name="connsiteX0" fmla="*/ 309837 w 438225"/>
              <a:gd name="connsiteY0" fmla="*/ 0 h 1192620"/>
              <a:gd name="connsiteX1" fmla="*/ 0 w 438225"/>
              <a:gd name="connsiteY1" fmla="*/ 1073948 h 1192620"/>
              <a:gd name="connsiteX2" fmla="*/ 366343 w 438225"/>
              <a:gd name="connsiteY2" fmla="*/ 1191023 h 1192620"/>
              <a:gd name="connsiteX3" fmla="*/ 309837 w 438225"/>
              <a:gd name="connsiteY3" fmla="*/ 0 h 1192620"/>
              <a:gd name="connsiteX0" fmla="*/ 309837 w 385389"/>
              <a:gd name="connsiteY0" fmla="*/ 92785 h 1285405"/>
              <a:gd name="connsiteX1" fmla="*/ 0 w 385389"/>
              <a:gd name="connsiteY1" fmla="*/ 1166733 h 1285405"/>
              <a:gd name="connsiteX2" fmla="*/ 366343 w 385389"/>
              <a:gd name="connsiteY2" fmla="*/ 1283808 h 1285405"/>
              <a:gd name="connsiteX3" fmla="*/ 330870 w 385389"/>
              <a:gd name="connsiteY3" fmla="*/ 191250 h 1285405"/>
              <a:gd name="connsiteX4" fmla="*/ 309837 w 385389"/>
              <a:gd name="connsiteY4" fmla="*/ 92785 h 1285405"/>
              <a:gd name="connsiteX0" fmla="*/ 309837 w 390082"/>
              <a:gd name="connsiteY0" fmla="*/ 126454 h 1319074"/>
              <a:gd name="connsiteX1" fmla="*/ 0 w 390082"/>
              <a:gd name="connsiteY1" fmla="*/ 1200402 h 1319074"/>
              <a:gd name="connsiteX2" fmla="*/ 366343 w 390082"/>
              <a:gd name="connsiteY2" fmla="*/ 1317477 h 1319074"/>
              <a:gd name="connsiteX3" fmla="*/ 355139 w 390082"/>
              <a:gd name="connsiteY3" fmla="*/ 144359 h 1319074"/>
              <a:gd name="connsiteX4" fmla="*/ 309837 w 390082"/>
              <a:gd name="connsiteY4" fmla="*/ 126454 h 1319074"/>
              <a:gd name="connsiteX0" fmla="*/ 309837 w 390082"/>
              <a:gd name="connsiteY0" fmla="*/ 84150 h 1276770"/>
              <a:gd name="connsiteX1" fmla="*/ 0 w 390082"/>
              <a:gd name="connsiteY1" fmla="*/ 1158098 h 1276770"/>
              <a:gd name="connsiteX2" fmla="*/ 366343 w 390082"/>
              <a:gd name="connsiteY2" fmla="*/ 1275173 h 1276770"/>
              <a:gd name="connsiteX3" fmla="*/ 355139 w 390082"/>
              <a:gd name="connsiteY3" fmla="*/ 102055 h 1276770"/>
              <a:gd name="connsiteX4" fmla="*/ 309837 w 390082"/>
              <a:gd name="connsiteY4" fmla="*/ 84150 h 1276770"/>
              <a:gd name="connsiteX0" fmla="*/ 309837 w 390082"/>
              <a:gd name="connsiteY0" fmla="*/ 30794 h 1223414"/>
              <a:gd name="connsiteX1" fmla="*/ 0 w 390082"/>
              <a:gd name="connsiteY1" fmla="*/ 1104742 h 1223414"/>
              <a:gd name="connsiteX2" fmla="*/ 366343 w 390082"/>
              <a:gd name="connsiteY2" fmla="*/ 1221817 h 1223414"/>
              <a:gd name="connsiteX3" fmla="*/ 355139 w 390082"/>
              <a:gd name="connsiteY3" fmla="*/ 48699 h 1223414"/>
              <a:gd name="connsiteX4" fmla="*/ 309837 w 390082"/>
              <a:gd name="connsiteY4" fmla="*/ 30794 h 1223414"/>
              <a:gd name="connsiteX0" fmla="*/ 302556 w 390082"/>
              <a:gd name="connsiteY0" fmla="*/ 38008 h 1217200"/>
              <a:gd name="connsiteX1" fmla="*/ 0 w 390082"/>
              <a:gd name="connsiteY1" fmla="*/ 1098528 h 1217200"/>
              <a:gd name="connsiteX2" fmla="*/ 366343 w 390082"/>
              <a:gd name="connsiteY2" fmla="*/ 1215603 h 1217200"/>
              <a:gd name="connsiteX3" fmla="*/ 355139 w 390082"/>
              <a:gd name="connsiteY3" fmla="*/ 42485 h 1217200"/>
              <a:gd name="connsiteX4" fmla="*/ 302556 w 390082"/>
              <a:gd name="connsiteY4" fmla="*/ 38008 h 1217200"/>
              <a:gd name="connsiteX0" fmla="*/ 302556 w 388456"/>
              <a:gd name="connsiteY0" fmla="*/ 36469 h 1215661"/>
              <a:gd name="connsiteX1" fmla="*/ 0 w 388456"/>
              <a:gd name="connsiteY1" fmla="*/ 1096989 h 1215661"/>
              <a:gd name="connsiteX2" fmla="*/ 366343 w 388456"/>
              <a:gd name="connsiteY2" fmla="*/ 1214064 h 1215661"/>
              <a:gd name="connsiteX3" fmla="*/ 347858 w 388456"/>
              <a:gd name="connsiteY3" fmla="*/ 43631 h 1215661"/>
              <a:gd name="connsiteX4" fmla="*/ 302556 w 388456"/>
              <a:gd name="connsiteY4" fmla="*/ 36469 h 1215661"/>
              <a:gd name="connsiteX0" fmla="*/ 302556 w 388456"/>
              <a:gd name="connsiteY0" fmla="*/ 49894 h 1229086"/>
              <a:gd name="connsiteX1" fmla="*/ 0 w 388456"/>
              <a:gd name="connsiteY1" fmla="*/ 1110414 h 1229086"/>
              <a:gd name="connsiteX2" fmla="*/ 366343 w 388456"/>
              <a:gd name="connsiteY2" fmla="*/ 1227489 h 1229086"/>
              <a:gd name="connsiteX3" fmla="*/ 347858 w 388456"/>
              <a:gd name="connsiteY3" fmla="*/ 57056 h 1229086"/>
              <a:gd name="connsiteX4" fmla="*/ 302556 w 388456"/>
              <a:gd name="connsiteY4" fmla="*/ 49894 h 1229086"/>
              <a:gd name="connsiteX0" fmla="*/ 302556 w 386785"/>
              <a:gd name="connsiteY0" fmla="*/ 49894 h 1229086"/>
              <a:gd name="connsiteX1" fmla="*/ 0 w 386785"/>
              <a:gd name="connsiteY1" fmla="*/ 1110414 h 1229086"/>
              <a:gd name="connsiteX2" fmla="*/ 366343 w 386785"/>
              <a:gd name="connsiteY2" fmla="*/ 1227489 h 1229086"/>
              <a:gd name="connsiteX3" fmla="*/ 347858 w 386785"/>
              <a:gd name="connsiteY3" fmla="*/ 57056 h 1229086"/>
              <a:gd name="connsiteX4" fmla="*/ 302556 w 386785"/>
              <a:gd name="connsiteY4" fmla="*/ 49894 h 1229086"/>
              <a:gd name="connsiteX0" fmla="*/ 302556 w 490535"/>
              <a:gd name="connsiteY0" fmla="*/ 49894 h 1223789"/>
              <a:gd name="connsiteX1" fmla="*/ 0 w 490535"/>
              <a:gd name="connsiteY1" fmla="*/ 1110414 h 1223789"/>
              <a:gd name="connsiteX2" fmla="*/ 480405 w 490535"/>
              <a:gd name="connsiteY2" fmla="*/ 1222118 h 1223789"/>
              <a:gd name="connsiteX3" fmla="*/ 347858 w 490535"/>
              <a:gd name="connsiteY3" fmla="*/ 57056 h 1223789"/>
              <a:gd name="connsiteX4" fmla="*/ 302556 w 490535"/>
              <a:gd name="connsiteY4" fmla="*/ 49894 h 1223789"/>
              <a:gd name="connsiteX0" fmla="*/ 302556 w 490535"/>
              <a:gd name="connsiteY0" fmla="*/ 49894 h 1230676"/>
              <a:gd name="connsiteX1" fmla="*/ 0 w 490535"/>
              <a:gd name="connsiteY1" fmla="*/ 1110414 h 1230676"/>
              <a:gd name="connsiteX2" fmla="*/ 480405 w 490535"/>
              <a:gd name="connsiteY2" fmla="*/ 1222118 h 1230676"/>
              <a:gd name="connsiteX3" fmla="*/ 347858 w 490535"/>
              <a:gd name="connsiteY3" fmla="*/ 57056 h 1230676"/>
              <a:gd name="connsiteX4" fmla="*/ 302556 w 490535"/>
              <a:gd name="connsiteY4" fmla="*/ 49894 h 1230676"/>
              <a:gd name="connsiteX0" fmla="*/ 307410 w 495389"/>
              <a:gd name="connsiteY0" fmla="*/ 49894 h 1230676"/>
              <a:gd name="connsiteX1" fmla="*/ 0 w 495389"/>
              <a:gd name="connsiteY1" fmla="*/ 1110414 h 1230676"/>
              <a:gd name="connsiteX2" fmla="*/ 485259 w 495389"/>
              <a:gd name="connsiteY2" fmla="*/ 1222118 h 1230676"/>
              <a:gd name="connsiteX3" fmla="*/ 352712 w 495389"/>
              <a:gd name="connsiteY3" fmla="*/ 57056 h 1230676"/>
              <a:gd name="connsiteX4" fmla="*/ 307410 w 495389"/>
              <a:gd name="connsiteY4" fmla="*/ 49894 h 1230676"/>
              <a:gd name="connsiteX0" fmla="*/ 307410 w 495389"/>
              <a:gd name="connsiteY0" fmla="*/ 49894 h 1230676"/>
              <a:gd name="connsiteX1" fmla="*/ 0 w 495389"/>
              <a:gd name="connsiteY1" fmla="*/ 1110414 h 1230676"/>
              <a:gd name="connsiteX2" fmla="*/ 485259 w 495389"/>
              <a:gd name="connsiteY2" fmla="*/ 1222118 h 1230676"/>
              <a:gd name="connsiteX3" fmla="*/ 352712 w 495389"/>
              <a:gd name="connsiteY3" fmla="*/ 57056 h 1230676"/>
              <a:gd name="connsiteX4" fmla="*/ 307410 w 495389"/>
              <a:gd name="connsiteY4" fmla="*/ 49894 h 1230676"/>
              <a:gd name="connsiteX0" fmla="*/ 307410 w 495389"/>
              <a:gd name="connsiteY0" fmla="*/ 49894 h 1230676"/>
              <a:gd name="connsiteX1" fmla="*/ 0 w 495389"/>
              <a:gd name="connsiteY1" fmla="*/ 1110414 h 1230676"/>
              <a:gd name="connsiteX2" fmla="*/ 485259 w 495389"/>
              <a:gd name="connsiteY2" fmla="*/ 1222118 h 1230676"/>
              <a:gd name="connsiteX3" fmla="*/ 352712 w 495389"/>
              <a:gd name="connsiteY3" fmla="*/ 57056 h 1230676"/>
              <a:gd name="connsiteX4" fmla="*/ 307410 w 495389"/>
              <a:gd name="connsiteY4" fmla="*/ 49894 h 1230676"/>
              <a:gd name="connsiteX0" fmla="*/ 307410 w 495727"/>
              <a:gd name="connsiteY0" fmla="*/ 46606 h 1227388"/>
              <a:gd name="connsiteX1" fmla="*/ 0 w 495727"/>
              <a:gd name="connsiteY1" fmla="*/ 1107126 h 1227388"/>
              <a:gd name="connsiteX2" fmla="*/ 485259 w 495727"/>
              <a:gd name="connsiteY2" fmla="*/ 1218830 h 1227388"/>
              <a:gd name="connsiteX3" fmla="*/ 359992 w 495727"/>
              <a:gd name="connsiteY3" fmla="*/ 59140 h 1227388"/>
              <a:gd name="connsiteX4" fmla="*/ 307410 w 495727"/>
              <a:gd name="connsiteY4" fmla="*/ 46606 h 1227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27" h="1227388">
                <a:moveTo>
                  <a:pt x="307410" y="46606"/>
                </a:moveTo>
                <a:cubicBezTo>
                  <a:pt x="278554" y="406378"/>
                  <a:pt x="152624" y="766151"/>
                  <a:pt x="0" y="1107126"/>
                </a:cubicBezTo>
                <a:cubicBezTo>
                  <a:pt x="55505" y="1130522"/>
                  <a:pt x="193983" y="1261743"/>
                  <a:pt x="485259" y="1218830"/>
                </a:cubicBezTo>
                <a:cubicBezTo>
                  <a:pt x="540404" y="1056250"/>
                  <a:pt x="359702" y="260329"/>
                  <a:pt x="359992" y="59140"/>
                </a:cubicBezTo>
                <a:cubicBezTo>
                  <a:pt x="367562" y="-42691"/>
                  <a:pt x="301883" y="10238"/>
                  <a:pt x="307410" y="46606"/>
                </a:cubicBezTo>
                <a:close/>
              </a:path>
            </a:pathLst>
          </a:custGeom>
          <a:gradFill>
            <a:gsLst>
              <a:gs pos="63000">
                <a:schemeClr val="bg1"/>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9" name="任意多边形 52">
            <a:extLst>
              <a:ext uri="{FF2B5EF4-FFF2-40B4-BE49-F238E27FC236}">
                <a16:creationId xmlns:a16="http://schemas.microsoft.com/office/drawing/2014/main" id="{1E46779E-F88C-4B54-B166-540FC5F0DAF1}"/>
              </a:ext>
            </a:extLst>
          </p:cNvPr>
          <p:cNvSpPr/>
          <p:nvPr/>
        </p:nvSpPr>
        <p:spPr>
          <a:xfrm rot="331175">
            <a:off x="-795" y="6921285"/>
            <a:ext cx="127550" cy="220978"/>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27656 w 731181"/>
              <a:gd name="connsiteY0" fmla="*/ 154 h 1164760"/>
              <a:gd name="connsiteX1" fmla="*/ 178269 w 731181"/>
              <a:gd name="connsiteY1" fmla="*/ 447312 h 1164760"/>
              <a:gd name="connsiteX2" fmla="*/ 70808 w 731181"/>
              <a:gd name="connsiteY2" fmla="*/ 715606 h 1164760"/>
              <a:gd name="connsiteX3" fmla="*/ 287232 w 731181"/>
              <a:gd name="connsiteY3" fmla="*/ 1163145 h 1164760"/>
              <a:gd name="connsiteX4" fmla="*/ 24817 w 731181"/>
              <a:gd name="connsiteY4" fmla="*/ 582493 h 1164760"/>
              <a:gd name="connsiteX5" fmla="*/ 727656 w 731181"/>
              <a:gd name="connsiteY5" fmla="*/ 154 h 1164760"/>
              <a:gd name="connsiteX0" fmla="*/ 750690 w 754215"/>
              <a:gd name="connsiteY0" fmla="*/ 154 h 1164760"/>
              <a:gd name="connsiteX1" fmla="*/ 201303 w 754215"/>
              <a:gd name="connsiteY1" fmla="*/ 447312 h 1164760"/>
              <a:gd name="connsiteX2" fmla="*/ 93842 w 754215"/>
              <a:gd name="connsiteY2" fmla="*/ 715606 h 1164760"/>
              <a:gd name="connsiteX3" fmla="*/ 310266 w 754215"/>
              <a:gd name="connsiteY3" fmla="*/ 1163145 h 1164760"/>
              <a:gd name="connsiteX4" fmla="*/ 23751 w 754215"/>
              <a:gd name="connsiteY4" fmla="*/ 646514 h 1164760"/>
              <a:gd name="connsiteX5" fmla="*/ 750690 w 754215"/>
              <a:gd name="connsiteY5" fmla="*/ 154 h 1164760"/>
              <a:gd name="connsiteX0" fmla="*/ 750690 w 754215"/>
              <a:gd name="connsiteY0" fmla="*/ 154 h 1165068"/>
              <a:gd name="connsiteX1" fmla="*/ 201303 w 754215"/>
              <a:gd name="connsiteY1" fmla="*/ 447312 h 1165068"/>
              <a:gd name="connsiteX2" fmla="*/ 63619 w 754215"/>
              <a:gd name="connsiteY2" fmla="*/ 780161 h 1165068"/>
              <a:gd name="connsiteX3" fmla="*/ 310266 w 754215"/>
              <a:gd name="connsiteY3" fmla="*/ 1163145 h 1165068"/>
              <a:gd name="connsiteX4" fmla="*/ 23751 w 754215"/>
              <a:gd name="connsiteY4" fmla="*/ 646514 h 1165068"/>
              <a:gd name="connsiteX5" fmla="*/ 750690 w 754215"/>
              <a:gd name="connsiteY5" fmla="*/ 154 h 1165068"/>
              <a:gd name="connsiteX0" fmla="*/ 750690 w 754215"/>
              <a:gd name="connsiteY0" fmla="*/ 154 h 1165157"/>
              <a:gd name="connsiteX1" fmla="*/ 201303 w 754215"/>
              <a:gd name="connsiteY1" fmla="*/ 447312 h 1165157"/>
              <a:gd name="connsiteX2" fmla="*/ 83756 w 754215"/>
              <a:gd name="connsiteY2" fmla="*/ 795270 h 1165157"/>
              <a:gd name="connsiteX3" fmla="*/ 310266 w 754215"/>
              <a:gd name="connsiteY3" fmla="*/ 1163145 h 1165157"/>
              <a:gd name="connsiteX4" fmla="*/ 23751 w 754215"/>
              <a:gd name="connsiteY4" fmla="*/ 646514 h 1165157"/>
              <a:gd name="connsiteX5" fmla="*/ 750690 w 754215"/>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14129 w 717654"/>
              <a:gd name="connsiteY0" fmla="*/ 154 h 1165157"/>
              <a:gd name="connsiteX1" fmla="*/ 164742 w 717654"/>
              <a:gd name="connsiteY1" fmla="*/ 447312 h 1165157"/>
              <a:gd name="connsiteX2" fmla="*/ 47195 w 717654"/>
              <a:gd name="connsiteY2" fmla="*/ 795270 h 1165157"/>
              <a:gd name="connsiteX3" fmla="*/ 273705 w 717654"/>
              <a:gd name="connsiteY3" fmla="*/ 1163145 h 1165157"/>
              <a:gd name="connsiteX4" fmla="*/ 15819 w 717654"/>
              <a:gd name="connsiteY4" fmla="*/ 683383 h 1165157"/>
              <a:gd name="connsiteX5" fmla="*/ 714129 w 717654"/>
              <a:gd name="connsiteY5" fmla="*/ 154 h 1165157"/>
              <a:gd name="connsiteX0" fmla="*/ 714129 w 717654"/>
              <a:gd name="connsiteY0" fmla="*/ 154 h 1165286"/>
              <a:gd name="connsiteX1" fmla="*/ 164742 w 717654"/>
              <a:gd name="connsiteY1" fmla="*/ 447312 h 1165286"/>
              <a:gd name="connsiteX2" fmla="*/ 47195 w 717654"/>
              <a:gd name="connsiteY2" fmla="*/ 795270 h 1165286"/>
              <a:gd name="connsiteX3" fmla="*/ 273705 w 717654"/>
              <a:gd name="connsiteY3" fmla="*/ 1163145 h 1165286"/>
              <a:gd name="connsiteX4" fmla="*/ 15819 w 717654"/>
              <a:gd name="connsiteY4" fmla="*/ 683383 h 1165286"/>
              <a:gd name="connsiteX5" fmla="*/ 714129 w 717654"/>
              <a:gd name="connsiteY5" fmla="*/ 154 h 1165286"/>
              <a:gd name="connsiteX0" fmla="*/ 731902 w 735427"/>
              <a:gd name="connsiteY0" fmla="*/ 154 h 1165286"/>
              <a:gd name="connsiteX1" fmla="*/ 182515 w 735427"/>
              <a:gd name="connsiteY1" fmla="*/ 447312 h 1165286"/>
              <a:gd name="connsiteX2" fmla="*/ 64968 w 735427"/>
              <a:gd name="connsiteY2" fmla="*/ 795270 h 1165286"/>
              <a:gd name="connsiteX3" fmla="*/ 291478 w 735427"/>
              <a:gd name="connsiteY3" fmla="*/ 1163145 h 1165286"/>
              <a:gd name="connsiteX4" fmla="*/ 15231 w 735427"/>
              <a:gd name="connsiteY4" fmla="*/ 684998 h 1165286"/>
              <a:gd name="connsiteX5" fmla="*/ 731902 w 735427"/>
              <a:gd name="connsiteY5" fmla="*/ 154 h 1165286"/>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23325 w 726850"/>
              <a:gd name="connsiteY0" fmla="*/ 154 h 1165342"/>
              <a:gd name="connsiteX1" fmla="*/ 173938 w 726850"/>
              <a:gd name="connsiteY1" fmla="*/ 447312 h 1165342"/>
              <a:gd name="connsiteX2" fmla="*/ 32498 w 726850"/>
              <a:gd name="connsiteY2" fmla="*/ 803000 h 1165342"/>
              <a:gd name="connsiteX3" fmla="*/ 282901 w 726850"/>
              <a:gd name="connsiteY3" fmla="*/ 1163145 h 1165342"/>
              <a:gd name="connsiteX4" fmla="*/ 6654 w 726850"/>
              <a:gd name="connsiteY4" fmla="*/ 684998 h 1165342"/>
              <a:gd name="connsiteX5" fmla="*/ 723325 w 726850"/>
              <a:gd name="connsiteY5" fmla="*/ 154 h 1165342"/>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7684 w 731209"/>
              <a:gd name="connsiteY0" fmla="*/ 154 h 1163146"/>
              <a:gd name="connsiteX1" fmla="*/ 178297 w 731209"/>
              <a:gd name="connsiteY1" fmla="*/ 447312 h 1163146"/>
              <a:gd name="connsiteX2" fmla="*/ 287260 w 731209"/>
              <a:gd name="connsiteY2" fmla="*/ 1163145 h 1163146"/>
              <a:gd name="connsiteX3" fmla="*/ 11013 w 731209"/>
              <a:gd name="connsiteY3" fmla="*/ 684998 h 1163146"/>
              <a:gd name="connsiteX4" fmla="*/ 727684 w 731209"/>
              <a:gd name="connsiteY4" fmla="*/ 154 h 1163146"/>
              <a:gd name="connsiteX0" fmla="*/ 758881 w 762406"/>
              <a:gd name="connsiteY0" fmla="*/ 154 h 1163146"/>
              <a:gd name="connsiteX1" fmla="*/ 209494 w 762406"/>
              <a:gd name="connsiteY1" fmla="*/ 447312 h 1163146"/>
              <a:gd name="connsiteX2" fmla="*/ 318457 w 762406"/>
              <a:gd name="connsiteY2" fmla="*/ 1163145 h 1163146"/>
              <a:gd name="connsiteX3" fmla="*/ 9827 w 762406"/>
              <a:gd name="connsiteY3" fmla="*/ 670970 h 1163146"/>
              <a:gd name="connsiteX4" fmla="*/ 758881 w 762406"/>
              <a:gd name="connsiteY4" fmla="*/ 154 h 1163146"/>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29" h="1161377">
                <a:moveTo>
                  <a:pt x="736028" y="1"/>
                </a:moveTo>
                <a:cubicBezTo>
                  <a:pt x="365803" y="226136"/>
                  <a:pt x="246907" y="304190"/>
                  <a:pt x="140038" y="473771"/>
                </a:cubicBezTo>
                <a:cubicBezTo>
                  <a:pt x="38008" y="630731"/>
                  <a:pt x="-34265" y="896023"/>
                  <a:pt x="313969" y="1161376"/>
                </a:cubicBezTo>
                <a:cubicBezTo>
                  <a:pt x="190600" y="1071095"/>
                  <a:pt x="-37760" y="963999"/>
                  <a:pt x="5339" y="669201"/>
                </a:cubicBezTo>
                <a:cubicBezTo>
                  <a:pt x="71378" y="384879"/>
                  <a:pt x="305524" y="249109"/>
                  <a:pt x="736028" y="1"/>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0" name="任意多边形 53">
            <a:extLst>
              <a:ext uri="{FF2B5EF4-FFF2-40B4-BE49-F238E27FC236}">
                <a16:creationId xmlns:a16="http://schemas.microsoft.com/office/drawing/2014/main" id="{F3F3C631-CF7C-45B0-B012-A0193B578CF7}"/>
              </a:ext>
            </a:extLst>
          </p:cNvPr>
          <p:cNvSpPr/>
          <p:nvPr/>
        </p:nvSpPr>
        <p:spPr>
          <a:xfrm rot="331175">
            <a:off x="103543" y="6963109"/>
            <a:ext cx="71420" cy="147786"/>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256664 w 286415"/>
              <a:gd name="connsiteY0" fmla="*/ 308 h 875798"/>
              <a:gd name="connsiteX1" fmla="*/ 192444 w 286415"/>
              <a:gd name="connsiteY1" fmla="*/ 303479 h 875798"/>
              <a:gd name="connsiteX2" fmla="*/ 84983 w 286415"/>
              <a:gd name="connsiteY2" fmla="*/ 571773 h 875798"/>
              <a:gd name="connsiteX3" fmla="*/ 106741 w 286415"/>
              <a:gd name="connsiteY3" fmla="*/ 873263 h 875798"/>
              <a:gd name="connsiteX4" fmla="*/ 38992 w 286415"/>
              <a:gd name="connsiteY4" fmla="*/ 438660 h 875798"/>
              <a:gd name="connsiteX5" fmla="*/ 256664 w 286415"/>
              <a:gd name="connsiteY5" fmla="*/ 308 h 875798"/>
              <a:gd name="connsiteX0" fmla="*/ 236389 w 459798"/>
              <a:gd name="connsiteY0" fmla="*/ 308 h 810360"/>
              <a:gd name="connsiteX1" fmla="*/ 172169 w 459798"/>
              <a:gd name="connsiteY1" fmla="*/ 303479 h 810360"/>
              <a:gd name="connsiteX2" fmla="*/ 64708 w 459798"/>
              <a:gd name="connsiteY2" fmla="*/ 571773 h 810360"/>
              <a:gd name="connsiteX3" fmla="*/ 456308 w 459798"/>
              <a:gd name="connsiteY3" fmla="*/ 806950 h 810360"/>
              <a:gd name="connsiteX4" fmla="*/ 18717 w 459798"/>
              <a:gd name="connsiteY4" fmla="*/ 438660 h 810360"/>
              <a:gd name="connsiteX5" fmla="*/ 236389 w 459798"/>
              <a:gd name="connsiteY5" fmla="*/ 308 h 810360"/>
              <a:gd name="connsiteX0" fmla="*/ 236389 w 459798"/>
              <a:gd name="connsiteY0" fmla="*/ 308 h 810628"/>
              <a:gd name="connsiteX1" fmla="*/ 172169 w 459798"/>
              <a:gd name="connsiteY1" fmla="*/ 303479 h 810628"/>
              <a:gd name="connsiteX2" fmla="*/ 97087 w 459798"/>
              <a:gd name="connsiteY2" fmla="*/ 585805 h 810628"/>
              <a:gd name="connsiteX3" fmla="*/ 456308 w 459798"/>
              <a:gd name="connsiteY3" fmla="*/ 806950 h 810628"/>
              <a:gd name="connsiteX4" fmla="*/ 18717 w 459798"/>
              <a:gd name="connsiteY4" fmla="*/ 438660 h 810628"/>
              <a:gd name="connsiteX5" fmla="*/ 236389 w 459798"/>
              <a:gd name="connsiteY5" fmla="*/ 308 h 810628"/>
              <a:gd name="connsiteX0" fmla="*/ 235173 w 507898"/>
              <a:gd name="connsiteY0" fmla="*/ 308 h 811865"/>
              <a:gd name="connsiteX1" fmla="*/ 170953 w 507898"/>
              <a:gd name="connsiteY1" fmla="*/ 303479 h 811865"/>
              <a:gd name="connsiteX2" fmla="*/ 95871 w 507898"/>
              <a:gd name="connsiteY2" fmla="*/ 585805 h 811865"/>
              <a:gd name="connsiteX3" fmla="*/ 504650 w 507898"/>
              <a:gd name="connsiteY3" fmla="*/ 808212 h 811865"/>
              <a:gd name="connsiteX4" fmla="*/ 17501 w 507898"/>
              <a:gd name="connsiteY4" fmla="*/ 438660 h 811865"/>
              <a:gd name="connsiteX5" fmla="*/ 235173 w 507898"/>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298293 w 555401"/>
              <a:gd name="connsiteY0" fmla="*/ 256 h 841304"/>
              <a:gd name="connsiteX1" fmla="*/ 218665 w 555401"/>
              <a:gd name="connsiteY1" fmla="*/ 332918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298293 w 555401"/>
              <a:gd name="connsiteY0" fmla="*/ 291 h 841339"/>
              <a:gd name="connsiteX1" fmla="*/ 218665 w 555401"/>
              <a:gd name="connsiteY1" fmla="*/ 332953 h 841339"/>
              <a:gd name="connsiteX2" fmla="*/ 143583 w 555401"/>
              <a:gd name="connsiteY2" fmla="*/ 615279 h 841339"/>
              <a:gd name="connsiteX3" fmla="*/ 552362 w 555401"/>
              <a:gd name="connsiteY3" fmla="*/ 837686 h 841339"/>
              <a:gd name="connsiteX4" fmla="*/ 16450 w 555401"/>
              <a:gd name="connsiteY4" fmla="*/ 416157 h 841339"/>
              <a:gd name="connsiteX5" fmla="*/ 298293 w 555401"/>
              <a:gd name="connsiteY5" fmla="*/ 291 h 841339"/>
              <a:gd name="connsiteX0" fmla="*/ 298293 w 555401"/>
              <a:gd name="connsiteY0" fmla="*/ 336 h 841384"/>
              <a:gd name="connsiteX1" fmla="*/ 136133 w 555401"/>
              <a:gd name="connsiteY1" fmla="*/ 312127 h 841384"/>
              <a:gd name="connsiteX2" fmla="*/ 143583 w 555401"/>
              <a:gd name="connsiteY2" fmla="*/ 615324 h 841384"/>
              <a:gd name="connsiteX3" fmla="*/ 552362 w 555401"/>
              <a:gd name="connsiteY3" fmla="*/ 837731 h 841384"/>
              <a:gd name="connsiteX4" fmla="*/ 16450 w 555401"/>
              <a:gd name="connsiteY4" fmla="*/ 416202 h 841384"/>
              <a:gd name="connsiteX5" fmla="*/ 298293 w 555401"/>
              <a:gd name="connsiteY5" fmla="*/ 336 h 841384"/>
              <a:gd name="connsiteX0" fmla="*/ 298293 w 555401"/>
              <a:gd name="connsiteY0" fmla="*/ 256 h 841304"/>
              <a:gd name="connsiteX1" fmla="*/ 136133 w 555401"/>
              <a:gd name="connsiteY1" fmla="*/ 312047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312898 w 555401"/>
              <a:gd name="connsiteY0" fmla="*/ 290 h 820114"/>
              <a:gd name="connsiteX1" fmla="*/ 136133 w 555401"/>
              <a:gd name="connsiteY1" fmla="*/ 290857 h 820114"/>
              <a:gd name="connsiteX2" fmla="*/ 143583 w 555401"/>
              <a:gd name="connsiteY2" fmla="*/ 594054 h 820114"/>
              <a:gd name="connsiteX3" fmla="*/ 552362 w 555401"/>
              <a:gd name="connsiteY3" fmla="*/ 816461 h 820114"/>
              <a:gd name="connsiteX4" fmla="*/ 16450 w 555401"/>
              <a:gd name="connsiteY4" fmla="*/ 394932 h 820114"/>
              <a:gd name="connsiteX5" fmla="*/ 312898 w 555401"/>
              <a:gd name="connsiteY5" fmla="*/ 290 h 820114"/>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265116 w 555401"/>
              <a:gd name="connsiteY0" fmla="*/ 320 h 804745"/>
              <a:gd name="connsiteX1" fmla="*/ 136133 w 555401"/>
              <a:gd name="connsiteY1" fmla="*/ 275427 h 804745"/>
              <a:gd name="connsiteX2" fmla="*/ 143583 w 555401"/>
              <a:gd name="connsiteY2" fmla="*/ 578624 h 804745"/>
              <a:gd name="connsiteX3" fmla="*/ 552362 w 555401"/>
              <a:gd name="connsiteY3" fmla="*/ 801031 h 804745"/>
              <a:gd name="connsiteX4" fmla="*/ 16450 w 555401"/>
              <a:gd name="connsiteY4" fmla="*/ 379502 h 804745"/>
              <a:gd name="connsiteX5" fmla="*/ 265116 w 555401"/>
              <a:gd name="connsiteY5" fmla="*/ 320 h 804745"/>
              <a:gd name="connsiteX0" fmla="*/ 265116 w 555401"/>
              <a:gd name="connsiteY0" fmla="*/ 344 h 804769"/>
              <a:gd name="connsiteX1" fmla="*/ 116584 w 555401"/>
              <a:gd name="connsiteY1" fmla="*/ 265916 h 804769"/>
              <a:gd name="connsiteX2" fmla="*/ 143583 w 555401"/>
              <a:gd name="connsiteY2" fmla="*/ 578648 h 804769"/>
              <a:gd name="connsiteX3" fmla="*/ 552362 w 555401"/>
              <a:gd name="connsiteY3" fmla="*/ 801055 h 804769"/>
              <a:gd name="connsiteX4" fmla="*/ 16450 w 555401"/>
              <a:gd name="connsiteY4" fmla="*/ 379526 h 804769"/>
              <a:gd name="connsiteX5" fmla="*/ 265116 w 555401"/>
              <a:gd name="connsiteY5" fmla="*/ 344 h 804769"/>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3174 w 553467"/>
              <a:gd name="connsiteY0" fmla="*/ 323 h 804748"/>
              <a:gd name="connsiteX1" fmla="*/ 114642 w 553467"/>
              <a:gd name="connsiteY1" fmla="*/ 265895 h 804748"/>
              <a:gd name="connsiteX2" fmla="*/ 141641 w 553467"/>
              <a:gd name="connsiteY2" fmla="*/ 578627 h 804748"/>
              <a:gd name="connsiteX3" fmla="*/ 550420 w 553467"/>
              <a:gd name="connsiteY3" fmla="*/ 801034 h 804748"/>
              <a:gd name="connsiteX4" fmla="*/ 16491 w 553467"/>
              <a:gd name="connsiteY4" fmla="*/ 339944 h 804748"/>
              <a:gd name="connsiteX5" fmla="*/ 263174 w 553467"/>
              <a:gd name="connsiteY5" fmla="*/ 323 h 804748"/>
              <a:gd name="connsiteX0" fmla="*/ 263174 w 553467"/>
              <a:gd name="connsiteY0" fmla="*/ 323 h 804583"/>
              <a:gd name="connsiteX1" fmla="*/ 114642 w 553467"/>
              <a:gd name="connsiteY1" fmla="*/ 265895 h 804583"/>
              <a:gd name="connsiteX2" fmla="*/ 171655 w 553467"/>
              <a:gd name="connsiteY2" fmla="*/ 570359 h 804583"/>
              <a:gd name="connsiteX3" fmla="*/ 550420 w 553467"/>
              <a:gd name="connsiteY3" fmla="*/ 801034 h 804583"/>
              <a:gd name="connsiteX4" fmla="*/ 16491 w 553467"/>
              <a:gd name="connsiteY4" fmla="*/ 339944 h 804583"/>
              <a:gd name="connsiteX5" fmla="*/ 263174 w 553467"/>
              <a:gd name="connsiteY5" fmla="*/ 323 h 804583"/>
              <a:gd name="connsiteX0" fmla="*/ 316701 w 553467"/>
              <a:gd name="connsiteY0" fmla="*/ 359 h 790588"/>
              <a:gd name="connsiteX1" fmla="*/ 114642 w 553467"/>
              <a:gd name="connsiteY1" fmla="*/ 251900 h 790588"/>
              <a:gd name="connsiteX2" fmla="*/ 171655 w 553467"/>
              <a:gd name="connsiteY2" fmla="*/ 556364 h 790588"/>
              <a:gd name="connsiteX3" fmla="*/ 550420 w 553467"/>
              <a:gd name="connsiteY3" fmla="*/ 787039 h 790588"/>
              <a:gd name="connsiteX4" fmla="*/ 16491 w 553467"/>
              <a:gd name="connsiteY4" fmla="*/ 325949 h 790588"/>
              <a:gd name="connsiteX5" fmla="*/ 316701 w 553467"/>
              <a:gd name="connsiteY5" fmla="*/ 359 h 790588"/>
              <a:gd name="connsiteX0" fmla="*/ 315766 w 600988"/>
              <a:gd name="connsiteY0" fmla="*/ 359 h 777031"/>
              <a:gd name="connsiteX1" fmla="*/ 113707 w 600988"/>
              <a:gd name="connsiteY1" fmla="*/ 251900 h 777031"/>
              <a:gd name="connsiteX2" fmla="*/ 170720 w 600988"/>
              <a:gd name="connsiteY2" fmla="*/ 556364 h 777031"/>
              <a:gd name="connsiteX3" fmla="*/ 598127 w 600988"/>
              <a:gd name="connsiteY3" fmla="*/ 773196 h 777031"/>
              <a:gd name="connsiteX4" fmla="*/ 15556 w 600988"/>
              <a:gd name="connsiteY4" fmla="*/ 325949 h 777031"/>
              <a:gd name="connsiteX5" fmla="*/ 315766 w 600988"/>
              <a:gd name="connsiteY5" fmla="*/ 359 h 777031"/>
              <a:gd name="connsiteX0" fmla="*/ 355538 w 640624"/>
              <a:gd name="connsiteY0" fmla="*/ 359 h 777031"/>
              <a:gd name="connsiteX1" fmla="*/ 153479 w 640624"/>
              <a:gd name="connsiteY1" fmla="*/ 251900 h 777031"/>
              <a:gd name="connsiteX2" fmla="*/ 210492 w 640624"/>
              <a:gd name="connsiteY2" fmla="*/ 556364 h 777031"/>
              <a:gd name="connsiteX3" fmla="*/ 637899 w 640624"/>
              <a:gd name="connsiteY3" fmla="*/ 773196 h 777031"/>
              <a:gd name="connsiteX4" fmla="*/ 14854 w 640624"/>
              <a:gd name="connsiteY4" fmla="*/ 328107 h 777031"/>
              <a:gd name="connsiteX5" fmla="*/ 355538 w 640624"/>
              <a:gd name="connsiteY5" fmla="*/ 359 h 777031"/>
              <a:gd name="connsiteX0" fmla="*/ 355538 w 640624"/>
              <a:gd name="connsiteY0" fmla="*/ 338 h 777010"/>
              <a:gd name="connsiteX1" fmla="*/ 103863 w 640624"/>
              <a:gd name="connsiteY1" fmla="*/ 260146 h 777010"/>
              <a:gd name="connsiteX2" fmla="*/ 210492 w 640624"/>
              <a:gd name="connsiteY2" fmla="*/ 556343 h 777010"/>
              <a:gd name="connsiteX3" fmla="*/ 637899 w 640624"/>
              <a:gd name="connsiteY3" fmla="*/ 773175 h 777010"/>
              <a:gd name="connsiteX4" fmla="*/ 14854 w 640624"/>
              <a:gd name="connsiteY4" fmla="*/ 328086 h 777010"/>
              <a:gd name="connsiteX5" fmla="*/ 355538 w 640624"/>
              <a:gd name="connsiteY5" fmla="*/ 338 h 777010"/>
              <a:gd name="connsiteX0" fmla="*/ 355538 w 640624"/>
              <a:gd name="connsiteY0" fmla="*/ 338 h 776709"/>
              <a:gd name="connsiteX1" fmla="*/ 103863 w 640624"/>
              <a:gd name="connsiteY1" fmla="*/ 260146 h 776709"/>
              <a:gd name="connsiteX2" fmla="*/ 167082 w 640624"/>
              <a:gd name="connsiteY2" fmla="*/ 541773 h 776709"/>
              <a:gd name="connsiteX3" fmla="*/ 637899 w 640624"/>
              <a:gd name="connsiteY3" fmla="*/ 773175 h 776709"/>
              <a:gd name="connsiteX4" fmla="*/ 14854 w 640624"/>
              <a:gd name="connsiteY4" fmla="*/ 328086 h 776709"/>
              <a:gd name="connsiteX5" fmla="*/ 355538 w 640624"/>
              <a:gd name="connsiteY5" fmla="*/ 338 h 776709"/>
              <a:gd name="connsiteX0" fmla="*/ 396339 w 681297"/>
              <a:gd name="connsiteY0" fmla="*/ 338 h 776709"/>
              <a:gd name="connsiteX1" fmla="*/ 144664 w 681297"/>
              <a:gd name="connsiteY1" fmla="*/ 260146 h 776709"/>
              <a:gd name="connsiteX2" fmla="*/ 207883 w 681297"/>
              <a:gd name="connsiteY2" fmla="*/ 541773 h 776709"/>
              <a:gd name="connsiteX3" fmla="*/ 678700 w 681297"/>
              <a:gd name="connsiteY3" fmla="*/ 773175 h 776709"/>
              <a:gd name="connsiteX4" fmla="*/ 14199 w 681297"/>
              <a:gd name="connsiteY4" fmla="*/ 324668 h 776709"/>
              <a:gd name="connsiteX5" fmla="*/ 396339 w 681297"/>
              <a:gd name="connsiteY5" fmla="*/ 338 h 77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297" h="776709">
                <a:moveTo>
                  <a:pt x="396339" y="338"/>
                </a:moveTo>
                <a:cubicBezTo>
                  <a:pt x="446133" y="-7442"/>
                  <a:pt x="230006" y="120594"/>
                  <a:pt x="144664" y="260146"/>
                </a:cubicBezTo>
                <a:cubicBezTo>
                  <a:pt x="98401" y="412276"/>
                  <a:pt x="141052" y="400493"/>
                  <a:pt x="207883" y="541773"/>
                </a:cubicBezTo>
                <a:cubicBezTo>
                  <a:pt x="288938" y="642413"/>
                  <a:pt x="690215" y="802525"/>
                  <a:pt x="678700" y="773175"/>
                </a:cubicBezTo>
                <a:cubicBezTo>
                  <a:pt x="734205" y="796571"/>
                  <a:pt x="-119330" y="582410"/>
                  <a:pt x="14199" y="324668"/>
                </a:cubicBezTo>
                <a:cubicBezTo>
                  <a:pt x="24728" y="157765"/>
                  <a:pt x="199826" y="183836"/>
                  <a:pt x="396339" y="338"/>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1" name="任意多边形 54">
            <a:extLst>
              <a:ext uri="{FF2B5EF4-FFF2-40B4-BE49-F238E27FC236}">
                <a16:creationId xmlns:a16="http://schemas.microsoft.com/office/drawing/2014/main" id="{F2FAA48A-7B29-49FC-9B3F-D72B4B03C222}"/>
              </a:ext>
            </a:extLst>
          </p:cNvPr>
          <p:cNvSpPr/>
          <p:nvPr/>
        </p:nvSpPr>
        <p:spPr>
          <a:xfrm rot="331175">
            <a:off x="196277" y="6916914"/>
            <a:ext cx="61630" cy="116919"/>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256664 w 286415"/>
              <a:gd name="connsiteY0" fmla="*/ 308 h 875798"/>
              <a:gd name="connsiteX1" fmla="*/ 192444 w 286415"/>
              <a:gd name="connsiteY1" fmla="*/ 303479 h 875798"/>
              <a:gd name="connsiteX2" fmla="*/ 84983 w 286415"/>
              <a:gd name="connsiteY2" fmla="*/ 571773 h 875798"/>
              <a:gd name="connsiteX3" fmla="*/ 106741 w 286415"/>
              <a:gd name="connsiteY3" fmla="*/ 873263 h 875798"/>
              <a:gd name="connsiteX4" fmla="*/ 38992 w 286415"/>
              <a:gd name="connsiteY4" fmla="*/ 438660 h 875798"/>
              <a:gd name="connsiteX5" fmla="*/ 256664 w 286415"/>
              <a:gd name="connsiteY5" fmla="*/ 308 h 875798"/>
              <a:gd name="connsiteX0" fmla="*/ 236389 w 459798"/>
              <a:gd name="connsiteY0" fmla="*/ 308 h 810360"/>
              <a:gd name="connsiteX1" fmla="*/ 172169 w 459798"/>
              <a:gd name="connsiteY1" fmla="*/ 303479 h 810360"/>
              <a:gd name="connsiteX2" fmla="*/ 64708 w 459798"/>
              <a:gd name="connsiteY2" fmla="*/ 571773 h 810360"/>
              <a:gd name="connsiteX3" fmla="*/ 456308 w 459798"/>
              <a:gd name="connsiteY3" fmla="*/ 806950 h 810360"/>
              <a:gd name="connsiteX4" fmla="*/ 18717 w 459798"/>
              <a:gd name="connsiteY4" fmla="*/ 438660 h 810360"/>
              <a:gd name="connsiteX5" fmla="*/ 236389 w 459798"/>
              <a:gd name="connsiteY5" fmla="*/ 308 h 810360"/>
              <a:gd name="connsiteX0" fmla="*/ 236389 w 459798"/>
              <a:gd name="connsiteY0" fmla="*/ 308 h 810628"/>
              <a:gd name="connsiteX1" fmla="*/ 172169 w 459798"/>
              <a:gd name="connsiteY1" fmla="*/ 303479 h 810628"/>
              <a:gd name="connsiteX2" fmla="*/ 97087 w 459798"/>
              <a:gd name="connsiteY2" fmla="*/ 585805 h 810628"/>
              <a:gd name="connsiteX3" fmla="*/ 456308 w 459798"/>
              <a:gd name="connsiteY3" fmla="*/ 806950 h 810628"/>
              <a:gd name="connsiteX4" fmla="*/ 18717 w 459798"/>
              <a:gd name="connsiteY4" fmla="*/ 438660 h 810628"/>
              <a:gd name="connsiteX5" fmla="*/ 236389 w 459798"/>
              <a:gd name="connsiteY5" fmla="*/ 308 h 810628"/>
              <a:gd name="connsiteX0" fmla="*/ 235173 w 507898"/>
              <a:gd name="connsiteY0" fmla="*/ 308 h 811865"/>
              <a:gd name="connsiteX1" fmla="*/ 170953 w 507898"/>
              <a:gd name="connsiteY1" fmla="*/ 303479 h 811865"/>
              <a:gd name="connsiteX2" fmla="*/ 95871 w 507898"/>
              <a:gd name="connsiteY2" fmla="*/ 585805 h 811865"/>
              <a:gd name="connsiteX3" fmla="*/ 504650 w 507898"/>
              <a:gd name="connsiteY3" fmla="*/ 808212 h 811865"/>
              <a:gd name="connsiteX4" fmla="*/ 17501 w 507898"/>
              <a:gd name="connsiteY4" fmla="*/ 438660 h 811865"/>
              <a:gd name="connsiteX5" fmla="*/ 235173 w 507898"/>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282885 w 555401"/>
              <a:gd name="connsiteY0" fmla="*/ 308 h 811865"/>
              <a:gd name="connsiteX1" fmla="*/ 218665 w 555401"/>
              <a:gd name="connsiteY1" fmla="*/ 303479 h 811865"/>
              <a:gd name="connsiteX2" fmla="*/ 143583 w 555401"/>
              <a:gd name="connsiteY2" fmla="*/ 585805 h 811865"/>
              <a:gd name="connsiteX3" fmla="*/ 552362 w 555401"/>
              <a:gd name="connsiteY3" fmla="*/ 808212 h 811865"/>
              <a:gd name="connsiteX4" fmla="*/ 16450 w 555401"/>
              <a:gd name="connsiteY4" fmla="*/ 386683 h 811865"/>
              <a:gd name="connsiteX5" fmla="*/ 282885 w 555401"/>
              <a:gd name="connsiteY5" fmla="*/ 308 h 811865"/>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337385 w 555401"/>
              <a:gd name="connsiteY0" fmla="*/ 287 h 822266"/>
              <a:gd name="connsiteX1" fmla="*/ 218665 w 555401"/>
              <a:gd name="connsiteY1" fmla="*/ 313880 h 822266"/>
              <a:gd name="connsiteX2" fmla="*/ 143583 w 555401"/>
              <a:gd name="connsiteY2" fmla="*/ 596206 h 822266"/>
              <a:gd name="connsiteX3" fmla="*/ 552362 w 555401"/>
              <a:gd name="connsiteY3" fmla="*/ 818613 h 822266"/>
              <a:gd name="connsiteX4" fmla="*/ 16450 w 555401"/>
              <a:gd name="connsiteY4" fmla="*/ 397084 h 822266"/>
              <a:gd name="connsiteX5" fmla="*/ 337385 w 555401"/>
              <a:gd name="connsiteY5" fmla="*/ 287 h 822266"/>
              <a:gd name="connsiteX0" fmla="*/ 298293 w 555401"/>
              <a:gd name="connsiteY0" fmla="*/ 256 h 841304"/>
              <a:gd name="connsiteX1" fmla="*/ 218665 w 555401"/>
              <a:gd name="connsiteY1" fmla="*/ 332918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298293 w 555401"/>
              <a:gd name="connsiteY0" fmla="*/ 291 h 841339"/>
              <a:gd name="connsiteX1" fmla="*/ 218665 w 555401"/>
              <a:gd name="connsiteY1" fmla="*/ 332953 h 841339"/>
              <a:gd name="connsiteX2" fmla="*/ 143583 w 555401"/>
              <a:gd name="connsiteY2" fmla="*/ 615279 h 841339"/>
              <a:gd name="connsiteX3" fmla="*/ 552362 w 555401"/>
              <a:gd name="connsiteY3" fmla="*/ 837686 h 841339"/>
              <a:gd name="connsiteX4" fmla="*/ 16450 w 555401"/>
              <a:gd name="connsiteY4" fmla="*/ 416157 h 841339"/>
              <a:gd name="connsiteX5" fmla="*/ 298293 w 555401"/>
              <a:gd name="connsiteY5" fmla="*/ 291 h 841339"/>
              <a:gd name="connsiteX0" fmla="*/ 298293 w 555401"/>
              <a:gd name="connsiteY0" fmla="*/ 336 h 841384"/>
              <a:gd name="connsiteX1" fmla="*/ 136133 w 555401"/>
              <a:gd name="connsiteY1" fmla="*/ 312127 h 841384"/>
              <a:gd name="connsiteX2" fmla="*/ 143583 w 555401"/>
              <a:gd name="connsiteY2" fmla="*/ 615324 h 841384"/>
              <a:gd name="connsiteX3" fmla="*/ 552362 w 555401"/>
              <a:gd name="connsiteY3" fmla="*/ 837731 h 841384"/>
              <a:gd name="connsiteX4" fmla="*/ 16450 w 555401"/>
              <a:gd name="connsiteY4" fmla="*/ 416202 h 841384"/>
              <a:gd name="connsiteX5" fmla="*/ 298293 w 555401"/>
              <a:gd name="connsiteY5" fmla="*/ 336 h 841384"/>
              <a:gd name="connsiteX0" fmla="*/ 298293 w 555401"/>
              <a:gd name="connsiteY0" fmla="*/ 256 h 841304"/>
              <a:gd name="connsiteX1" fmla="*/ 136133 w 555401"/>
              <a:gd name="connsiteY1" fmla="*/ 312047 h 841304"/>
              <a:gd name="connsiteX2" fmla="*/ 143583 w 555401"/>
              <a:gd name="connsiteY2" fmla="*/ 615244 h 841304"/>
              <a:gd name="connsiteX3" fmla="*/ 552362 w 555401"/>
              <a:gd name="connsiteY3" fmla="*/ 837651 h 841304"/>
              <a:gd name="connsiteX4" fmla="*/ 16450 w 555401"/>
              <a:gd name="connsiteY4" fmla="*/ 416122 h 841304"/>
              <a:gd name="connsiteX5" fmla="*/ 298293 w 555401"/>
              <a:gd name="connsiteY5" fmla="*/ 256 h 841304"/>
              <a:gd name="connsiteX0" fmla="*/ 312898 w 555401"/>
              <a:gd name="connsiteY0" fmla="*/ 290 h 820114"/>
              <a:gd name="connsiteX1" fmla="*/ 136133 w 555401"/>
              <a:gd name="connsiteY1" fmla="*/ 290857 h 820114"/>
              <a:gd name="connsiteX2" fmla="*/ 143583 w 555401"/>
              <a:gd name="connsiteY2" fmla="*/ 594054 h 820114"/>
              <a:gd name="connsiteX3" fmla="*/ 552362 w 555401"/>
              <a:gd name="connsiteY3" fmla="*/ 816461 h 820114"/>
              <a:gd name="connsiteX4" fmla="*/ 16450 w 555401"/>
              <a:gd name="connsiteY4" fmla="*/ 394932 h 820114"/>
              <a:gd name="connsiteX5" fmla="*/ 312898 w 555401"/>
              <a:gd name="connsiteY5" fmla="*/ 290 h 820114"/>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312898 w 555401"/>
              <a:gd name="connsiteY0" fmla="*/ 290 h 820175"/>
              <a:gd name="connsiteX1" fmla="*/ 136133 w 555401"/>
              <a:gd name="connsiteY1" fmla="*/ 290857 h 820175"/>
              <a:gd name="connsiteX2" fmla="*/ 143583 w 555401"/>
              <a:gd name="connsiteY2" fmla="*/ 594054 h 820175"/>
              <a:gd name="connsiteX3" fmla="*/ 552362 w 555401"/>
              <a:gd name="connsiteY3" fmla="*/ 816461 h 820175"/>
              <a:gd name="connsiteX4" fmla="*/ 16450 w 555401"/>
              <a:gd name="connsiteY4" fmla="*/ 394932 h 820175"/>
              <a:gd name="connsiteX5" fmla="*/ 312898 w 555401"/>
              <a:gd name="connsiteY5" fmla="*/ 290 h 820175"/>
              <a:gd name="connsiteX0" fmla="*/ 265116 w 555401"/>
              <a:gd name="connsiteY0" fmla="*/ 320 h 804745"/>
              <a:gd name="connsiteX1" fmla="*/ 136133 w 555401"/>
              <a:gd name="connsiteY1" fmla="*/ 275427 h 804745"/>
              <a:gd name="connsiteX2" fmla="*/ 143583 w 555401"/>
              <a:gd name="connsiteY2" fmla="*/ 578624 h 804745"/>
              <a:gd name="connsiteX3" fmla="*/ 552362 w 555401"/>
              <a:gd name="connsiteY3" fmla="*/ 801031 h 804745"/>
              <a:gd name="connsiteX4" fmla="*/ 16450 w 555401"/>
              <a:gd name="connsiteY4" fmla="*/ 379502 h 804745"/>
              <a:gd name="connsiteX5" fmla="*/ 265116 w 555401"/>
              <a:gd name="connsiteY5" fmla="*/ 320 h 804745"/>
              <a:gd name="connsiteX0" fmla="*/ 265116 w 555401"/>
              <a:gd name="connsiteY0" fmla="*/ 344 h 804769"/>
              <a:gd name="connsiteX1" fmla="*/ 116584 w 555401"/>
              <a:gd name="connsiteY1" fmla="*/ 265916 h 804769"/>
              <a:gd name="connsiteX2" fmla="*/ 143583 w 555401"/>
              <a:gd name="connsiteY2" fmla="*/ 578648 h 804769"/>
              <a:gd name="connsiteX3" fmla="*/ 552362 w 555401"/>
              <a:gd name="connsiteY3" fmla="*/ 801055 h 804769"/>
              <a:gd name="connsiteX4" fmla="*/ 16450 w 555401"/>
              <a:gd name="connsiteY4" fmla="*/ 379526 h 804769"/>
              <a:gd name="connsiteX5" fmla="*/ 265116 w 555401"/>
              <a:gd name="connsiteY5" fmla="*/ 344 h 804769"/>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5116 w 555401"/>
              <a:gd name="connsiteY0" fmla="*/ 323 h 804748"/>
              <a:gd name="connsiteX1" fmla="*/ 116584 w 555401"/>
              <a:gd name="connsiteY1" fmla="*/ 265895 h 804748"/>
              <a:gd name="connsiteX2" fmla="*/ 143583 w 555401"/>
              <a:gd name="connsiteY2" fmla="*/ 578627 h 804748"/>
              <a:gd name="connsiteX3" fmla="*/ 552362 w 555401"/>
              <a:gd name="connsiteY3" fmla="*/ 801034 h 804748"/>
              <a:gd name="connsiteX4" fmla="*/ 16450 w 555401"/>
              <a:gd name="connsiteY4" fmla="*/ 379505 h 804748"/>
              <a:gd name="connsiteX5" fmla="*/ 265116 w 555401"/>
              <a:gd name="connsiteY5" fmla="*/ 323 h 804748"/>
              <a:gd name="connsiteX0" fmla="*/ 263174 w 553467"/>
              <a:gd name="connsiteY0" fmla="*/ 323 h 804748"/>
              <a:gd name="connsiteX1" fmla="*/ 114642 w 553467"/>
              <a:gd name="connsiteY1" fmla="*/ 265895 h 804748"/>
              <a:gd name="connsiteX2" fmla="*/ 141641 w 553467"/>
              <a:gd name="connsiteY2" fmla="*/ 578627 h 804748"/>
              <a:gd name="connsiteX3" fmla="*/ 550420 w 553467"/>
              <a:gd name="connsiteY3" fmla="*/ 801034 h 804748"/>
              <a:gd name="connsiteX4" fmla="*/ 16491 w 553467"/>
              <a:gd name="connsiteY4" fmla="*/ 339944 h 804748"/>
              <a:gd name="connsiteX5" fmla="*/ 263174 w 553467"/>
              <a:gd name="connsiteY5" fmla="*/ 323 h 804748"/>
              <a:gd name="connsiteX0" fmla="*/ 263174 w 553467"/>
              <a:gd name="connsiteY0" fmla="*/ 323 h 804583"/>
              <a:gd name="connsiteX1" fmla="*/ 114642 w 553467"/>
              <a:gd name="connsiteY1" fmla="*/ 265895 h 804583"/>
              <a:gd name="connsiteX2" fmla="*/ 171655 w 553467"/>
              <a:gd name="connsiteY2" fmla="*/ 570359 h 804583"/>
              <a:gd name="connsiteX3" fmla="*/ 550420 w 553467"/>
              <a:gd name="connsiteY3" fmla="*/ 801034 h 804583"/>
              <a:gd name="connsiteX4" fmla="*/ 16491 w 553467"/>
              <a:gd name="connsiteY4" fmla="*/ 339944 h 804583"/>
              <a:gd name="connsiteX5" fmla="*/ 263174 w 553467"/>
              <a:gd name="connsiteY5" fmla="*/ 323 h 804583"/>
              <a:gd name="connsiteX0" fmla="*/ 316701 w 553467"/>
              <a:gd name="connsiteY0" fmla="*/ 359 h 790588"/>
              <a:gd name="connsiteX1" fmla="*/ 114642 w 553467"/>
              <a:gd name="connsiteY1" fmla="*/ 251900 h 790588"/>
              <a:gd name="connsiteX2" fmla="*/ 171655 w 553467"/>
              <a:gd name="connsiteY2" fmla="*/ 556364 h 790588"/>
              <a:gd name="connsiteX3" fmla="*/ 550420 w 553467"/>
              <a:gd name="connsiteY3" fmla="*/ 787039 h 790588"/>
              <a:gd name="connsiteX4" fmla="*/ 16491 w 553467"/>
              <a:gd name="connsiteY4" fmla="*/ 325949 h 790588"/>
              <a:gd name="connsiteX5" fmla="*/ 316701 w 553467"/>
              <a:gd name="connsiteY5" fmla="*/ 359 h 790588"/>
              <a:gd name="connsiteX0" fmla="*/ 315766 w 600988"/>
              <a:gd name="connsiteY0" fmla="*/ 359 h 777031"/>
              <a:gd name="connsiteX1" fmla="*/ 113707 w 600988"/>
              <a:gd name="connsiteY1" fmla="*/ 251900 h 777031"/>
              <a:gd name="connsiteX2" fmla="*/ 170720 w 600988"/>
              <a:gd name="connsiteY2" fmla="*/ 556364 h 777031"/>
              <a:gd name="connsiteX3" fmla="*/ 598127 w 600988"/>
              <a:gd name="connsiteY3" fmla="*/ 773196 h 777031"/>
              <a:gd name="connsiteX4" fmla="*/ 15556 w 600988"/>
              <a:gd name="connsiteY4" fmla="*/ 325949 h 777031"/>
              <a:gd name="connsiteX5" fmla="*/ 315766 w 600988"/>
              <a:gd name="connsiteY5" fmla="*/ 359 h 777031"/>
              <a:gd name="connsiteX0" fmla="*/ 355538 w 640624"/>
              <a:gd name="connsiteY0" fmla="*/ 359 h 777031"/>
              <a:gd name="connsiteX1" fmla="*/ 153479 w 640624"/>
              <a:gd name="connsiteY1" fmla="*/ 251900 h 777031"/>
              <a:gd name="connsiteX2" fmla="*/ 210492 w 640624"/>
              <a:gd name="connsiteY2" fmla="*/ 556364 h 777031"/>
              <a:gd name="connsiteX3" fmla="*/ 637899 w 640624"/>
              <a:gd name="connsiteY3" fmla="*/ 773196 h 777031"/>
              <a:gd name="connsiteX4" fmla="*/ 14854 w 640624"/>
              <a:gd name="connsiteY4" fmla="*/ 328107 h 777031"/>
              <a:gd name="connsiteX5" fmla="*/ 355538 w 640624"/>
              <a:gd name="connsiteY5" fmla="*/ 359 h 777031"/>
              <a:gd name="connsiteX0" fmla="*/ 355538 w 640624"/>
              <a:gd name="connsiteY0" fmla="*/ 338 h 777010"/>
              <a:gd name="connsiteX1" fmla="*/ 103863 w 640624"/>
              <a:gd name="connsiteY1" fmla="*/ 260146 h 777010"/>
              <a:gd name="connsiteX2" fmla="*/ 210492 w 640624"/>
              <a:gd name="connsiteY2" fmla="*/ 556343 h 777010"/>
              <a:gd name="connsiteX3" fmla="*/ 637899 w 640624"/>
              <a:gd name="connsiteY3" fmla="*/ 773175 h 777010"/>
              <a:gd name="connsiteX4" fmla="*/ 14854 w 640624"/>
              <a:gd name="connsiteY4" fmla="*/ 328086 h 777010"/>
              <a:gd name="connsiteX5" fmla="*/ 355538 w 640624"/>
              <a:gd name="connsiteY5" fmla="*/ 338 h 777010"/>
              <a:gd name="connsiteX0" fmla="*/ 355538 w 640624"/>
              <a:gd name="connsiteY0" fmla="*/ 338 h 776709"/>
              <a:gd name="connsiteX1" fmla="*/ 103863 w 640624"/>
              <a:gd name="connsiteY1" fmla="*/ 260146 h 776709"/>
              <a:gd name="connsiteX2" fmla="*/ 167082 w 640624"/>
              <a:gd name="connsiteY2" fmla="*/ 541773 h 776709"/>
              <a:gd name="connsiteX3" fmla="*/ 637899 w 640624"/>
              <a:gd name="connsiteY3" fmla="*/ 773175 h 776709"/>
              <a:gd name="connsiteX4" fmla="*/ 14854 w 640624"/>
              <a:gd name="connsiteY4" fmla="*/ 328086 h 776709"/>
              <a:gd name="connsiteX5" fmla="*/ 355538 w 640624"/>
              <a:gd name="connsiteY5" fmla="*/ 338 h 776709"/>
              <a:gd name="connsiteX0" fmla="*/ 360136 w 433639"/>
              <a:gd name="connsiteY0" fmla="*/ 338 h 787823"/>
              <a:gd name="connsiteX1" fmla="*/ 108461 w 433639"/>
              <a:gd name="connsiteY1" fmla="*/ 260146 h 787823"/>
              <a:gd name="connsiteX2" fmla="*/ 171680 w 433639"/>
              <a:gd name="connsiteY2" fmla="*/ 541773 h 787823"/>
              <a:gd name="connsiteX3" fmla="*/ 430000 w 433639"/>
              <a:gd name="connsiteY3" fmla="*/ 784490 h 787823"/>
              <a:gd name="connsiteX4" fmla="*/ 19452 w 433639"/>
              <a:gd name="connsiteY4" fmla="*/ 328086 h 787823"/>
              <a:gd name="connsiteX5" fmla="*/ 360136 w 433639"/>
              <a:gd name="connsiteY5" fmla="*/ 338 h 787823"/>
              <a:gd name="connsiteX0" fmla="*/ 575434 w 647997"/>
              <a:gd name="connsiteY0" fmla="*/ 338 h 787823"/>
              <a:gd name="connsiteX1" fmla="*/ 323759 w 647997"/>
              <a:gd name="connsiteY1" fmla="*/ 260146 h 787823"/>
              <a:gd name="connsiteX2" fmla="*/ 386978 w 647997"/>
              <a:gd name="connsiteY2" fmla="*/ 541773 h 787823"/>
              <a:gd name="connsiteX3" fmla="*/ 645298 w 647997"/>
              <a:gd name="connsiteY3" fmla="*/ 784490 h 787823"/>
              <a:gd name="connsiteX4" fmla="*/ 14731 w 647997"/>
              <a:gd name="connsiteY4" fmla="*/ 412951 h 787823"/>
              <a:gd name="connsiteX5" fmla="*/ 575434 w 647997"/>
              <a:gd name="connsiteY5" fmla="*/ 338 h 787823"/>
              <a:gd name="connsiteX0" fmla="*/ 575434 w 647997"/>
              <a:gd name="connsiteY0" fmla="*/ 216 h 787701"/>
              <a:gd name="connsiteX1" fmla="*/ 163464 w 647997"/>
              <a:gd name="connsiteY1" fmla="*/ 336085 h 787701"/>
              <a:gd name="connsiteX2" fmla="*/ 386978 w 647997"/>
              <a:gd name="connsiteY2" fmla="*/ 541651 h 787701"/>
              <a:gd name="connsiteX3" fmla="*/ 645298 w 647997"/>
              <a:gd name="connsiteY3" fmla="*/ 784368 h 787701"/>
              <a:gd name="connsiteX4" fmla="*/ 14731 w 647997"/>
              <a:gd name="connsiteY4" fmla="*/ 412829 h 787701"/>
              <a:gd name="connsiteX5" fmla="*/ 575434 w 647997"/>
              <a:gd name="connsiteY5" fmla="*/ 216 h 787701"/>
              <a:gd name="connsiteX0" fmla="*/ 575434 w 647997"/>
              <a:gd name="connsiteY0" fmla="*/ 216 h 787400"/>
              <a:gd name="connsiteX1" fmla="*/ 163464 w 647997"/>
              <a:gd name="connsiteY1" fmla="*/ 336085 h 787400"/>
              <a:gd name="connsiteX2" fmla="*/ 118015 w 647997"/>
              <a:gd name="connsiteY2" fmla="*/ 522205 h 787400"/>
              <a:gd name="connsiteX3" fmla="*/ 645298 w 647997"/>
              <a:gd name="connsiteY3" fmla="*/ 784368 h 787400"/>
              <a:gd name="connsiteX4" fmla="*/ 14731 w 647997"/>
              <a:gd name="connsiteY4" fmla="*/ 412829 h 787400"/>
              <a:gd name="connsiteX5" fmla="*/ 575434 w 647997"/>
              <a:gd name="connsiteY5" fmla="*/ 216 h 787400"/>
              <a:gd name="connsiteX0" fmla="*/ 575434 w 647997"/>
              <a:gd name="connsiteY0" fmla="*/ 197 h 787381"/>
              <a:gd name="connsiteX1" fmla="*/ 95562 w 647997"/>
              <a:gd name="connsiteY1" fmla="*/ 356563 h 787381"/>
              <a:gd name="connsiteX2" fmla="*/ 118015 w 647997"/>
              <a:gd name="connsiteY2" fmla="*/ 522186 h 787381"/>
              <a:gd name="connsiteX3" fmla="*/ 645298 w 647997"/>
              <a:gd name="connsiteY3" fmla="*/ 784349 h 787381"/>
              <a:gd name="connsiteX4" fmla="*/ 14731 w 647997"/>
              <a:gd name="connsiteY4" fmla="*/ 412810 h 787381"/>
              <a:gd name="connsiteX5" fmla="*/ 575434 w 647997"/>
              <a:gd name="connsiteY5" fmla="*/ 197 h 787381"/>
              <a:gd name="connsiteX0" fmla="*/ 566930 w 647997"/>
              <a:gd name="connsiteY0" fmla="*/ 280 h 719488"/>
              <a:gd name="connsiteX1" fmla="*/ 95562 w 647997"/>
              <a:gd name="connsiteY1" fmla="*/ 288670 h 719488"/>
              <a:gd name="connsiteX2" fmla="*/ 118015 w 647997"/>
              <a:gd name="connsiteY2" fmla="*/ 454293 h 719488"/>
              <a:gd name="connsiteX3" fmla="*/ 645298 w 647997"/>
              <a:gd name="connsiteY3" fmla="*/ 716456 h 719488"/>
              <a:gd name="connsiteX4" fmla="*/ 14731 w 647997"/>
              <a:gd name="connsiteY4" fmla="*/ 344917 h 719488"/>
              <a:gd name="connsiteX5" fmla="*/ 566930 w 647997"/>
              <a:gd name="connsiteY5" fmla="*/ 280 h 719488"/>
              <a:gd name="connsiteX0" fmla="*/ 566930 w 647997"/>
              <a:gd name="connsiteY0" fmla="*/ 280 h 719488"/>
              <a:gd name="connsiteX1" fmla="*/ 95562 w 647997"/>
              <a:gd name="connsiteY1" fmla="*/ 288670 h 719488"/>
              <a:gd name="connsiteX2" fmla="*/ 118015 w 647997"/>
              <a:gd name="connsiteY2" fmla="*/ 454293 h 719488"/>
              <a:gd name="connsiteX3" fmla="*/ 645298 w 647997"/>
              <a:gd name="connsiteY3" fmla="*/ 716456 h 719488"/>
              <a:gd name="connsiteX4" fmla="*/ 14731 w 647997"/>
              <a:gd name="connsiteY4" fmla="*/ 344917 h 719488"/>
              <a:gd name="connsiteX5" fmla="*/ 566930 w 647997"/>
              <a:gd name="connsiteY5" fmla="*/ 280 h 719488"/>
              <a:gd name="connsiteX0" fmla="*/ 596810 w 677788"/>
              <a:gd name="connsiteY0" fmla="*/ 280 h 719488"/>
              <a:gd name="connsiteX1" fmla="*/ 125442 w 677788"/>
              <a:gd name="connsiteY1" fmla="*/ 288670 h 719488"/>
              <a:gd name="connsiteX2" fmla="*/ 147895 w 677788"/>
              <a:gd name="connsiteY2" fmla="*/ 454293 h 719488"/>
              <a:gd name="connsiteX3" fmla="*/ 675178 w 677788"/>
              <a:gd name="connsiteY3" fmla="*/ 716456 h 719488"/>
              <a:gd name="connsiteX4" fmla="*/ 14254 w 677788"/>
              <a:gd name="connsiteY4" fmla="*/ 346532 h 719488"/>
              <a:gd name="connsiteX5" fmla="*/ 596810 w 677788"/>
              <a:gd name="connsiteY5" fmla="*/ 280 h 719488"/>
              <a:gd name="connsiteX0" fmla="*/ 596810 w 677788"/>
              <a:gd name="connsiteY0" fmla="*/ 280 h 719488"/>
              <a:gd name="connsiteX1" fmla="*/ 125442 w 677788"/>
              <a:gd name="connsiteY1" fmla="*/ 288670 h 719488"/>
              <a:gd name="connsiteX2" fmla="*/ 147895 w 677788"/>
              <a:gd name="connsiteY2" fmla="*/ 454293 h 719488"/>
              <a:gd name="connsiteX3" fmla="*/ 675178 w 677788"/>
              <a:gd name="connsiteY3" fmla="*/ 716456 h 719488"/>
              <a:gd name="connsiteX4" fmla="*/ 14254 w 677788"/>
              <a:gd name="connsiteY4" fmla="*/ 346532 h 719488"/>
              <a:gd name="connsiteX5" fmla="*/ 596810 w 677788"/>
              <a:gd name="connsiteY5" fmla="*/ 280 h 719488"/>
              <a:gd name="connsiteX0" fmla="*/ 583460 w 664775"/>
              <a:gd name="connsiteY0" fmla="*/ 280 h 719488"/>
              <a:gd name="connsiteX1" fmla="*/ 112092 w 664775"/>
              <a:gd name="connsiteY1" fmla="*/ 288670 h 719488"/>
              <a:gd name="connsiteX2" fmla="*/ 134545 w 664775"/>
              <a:gd name="connsiteY2" fmla="*/ 454293 h 719488"/>
              <a:gd name="connsiteX3" fmla="*/ 661828 w 664775"/>
              <a:gd name="connsiteY3" fmla="*/ 716456 h 719488"/>
              <a:gd name="connsiteX4" fmla="*/ 904 w 664775"/>
              <a:gd name="connsiteY4" fmla="*/ 346532 h 719488"/>
              <a:gd name="connsiteX5" fmla="*/ 583460 w 664775"/>
              <a:gd name="connsiteY5" fmla="*/ 280 h 719488"/>
              <a:gd name="connsiteX0" fmla="*/ 583460 w 664775"/>
              <a:gd name="connsiteY0" fmla="*/ 280 h 719519"/>
              <a:gd name="connsiteX1" fmla="*/ 112092 w 664775"/>
              <a:gd name="connsiteY1" fmla="*/ 288670 h 719519"/>
              <a:gd name="connsiteX2" fmla="*/ 94071 w 664775"/>
              <a:gd name="connsiteY2" fmla="*/ 456448 h 719519"/>
              <a:gd name="connsiteX3" fmla="*/ 661828 w 664775"/>
              <a:gd name="connsiteY3" fmla="*/ 716456 h 719519"/>
              <a:gd name="connsiteX4" fmla="*/ 904 w 664775"/>
              <a:gd name="connsiteY4" fmla="*/ 346532 h 719519"/>
              <a:gd name="connsiteX5" fmla="*/ 583460 w 664775"/>
              <a:gd name="connsiteY5" fmla="*/ 280 h 719519"/>
              <a:gd name="connsiteX0" fmla="*/ 583964 w 587912"/>
              <a:gd name="connsiteY0" fmla="*/ 280 h 614481"/>
              <a:gd name="connsiteX1" fmla="*/ 112596 w 587912"/>
              <a:gd name="connsiteY1" fmla="*/ 288670 h 614481"/>
              <a:gd name="connsiteX2" fmla="*/ 94575 w 587912"/>
              <a:gd name="connsiteY2" fmla="*/ 456448 h 614481"/>
              <a:gd name="connsiteX3" fmla="*/ 387841 w 587912"/>
              <a:gd name="connsiteY3" fmla="*/ 607277 h 614481"/>
              <a:gd name="connsiteX4" fmla="*/ 1408 w 587912"/>
              <a:gd name="connsiteY4" fmla="*/ 346532 h 614481"/>
              <a:gd name="connsiteX5" fmla="*/ 583964 w 587912"/>
              <a:gd name="connsiteY5" fmla="*/ 280 h 61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7912" h="614481">
                <a:moveTo>
                  <a:pt x="583964" y="280"/>
                </a:moveTo>
                <a:cubicBezTo>
                  <a:pt x="633758" y="-7500"/>
                  <a:pt x="197938" y="149118"/>
                  <a:pt x="112596" y="288670"/>
                </a:cubicBezTo>
                <a:cubicBezTo>
                  <a:pt x="66333" y="440800"/>
                  <a:pt x="27744" y="315168"/>
                  <a:pt x="94575" y="456448"/>
                </a:cubicBezTo>
                <a:cubicBezTo>
                  <a:pt x="175630" y="557088"/>
                  <a:pt x="399356" y="636627"/>
                  <a:pt x="387841" y="607277"/>
                </a:cubicBezTo>
                <a:cubicBezTo>
                  <a:pt x="443346" y="630673"/>
                  <a:pt x="-28975" y="610040"/>
                  <a:pt x="1408" y="346532"/>
                </a:cubicBezTo>
                <a:cubicBezTo>
                  <a:pt x="64492" y="188087"/>
                  <a:pt x="280394" y="155718"/>
                  <a:pt x="583964" y="280"/>
                </a:cubicBezTo>
                <a:close/>
              </a:path>
            </a:pathLst>
          </a:custGeom>
          <a:solidFill>
            <a:schemeClr val="bg1">
              <a:alpha val="82000"/>
            </a:schemeClr>
          </a:soli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2" name="任意多边形 61">
            <a:extLst>
              <a:ext uri="{FF2B5EF4-FFF2-40B4-BE49-F238E27FC236}">
                <a16:creationId xmlns:a16="http://schemas.microsoft.com/office/drawing/2014/main" id="{B4580B19-44FA-4019-992B-85FD7F5CD20E}"/>
              </a:ext>
            </a:extLst>
          </p:cNvPr>
          <p:cNvSpPr/>
          <p:nvPr/>
        </p:nvSpPr>
        <p:spPr>
          <a:xfrm rot="331175">
            <a:off x="5465" y="6914956"/>
            <a:ext cx="145336" cy="238360"/>
          </a:xfrm>
          <a:custGeom>
            <a:avLst/>
            <a:gdLst>
              <a:gd name="connsiteX0" fmla="*/ 279918 w 746449"/>
              <a:gd name="connsiteY0" fmla="*/ 0 h 1073021"/>
              <a:gd name="connsiteX1" fmla="*/ 0 w 746449"/>
              <a:gd name="connsiteY1" fmla="*/ 1073021 h 1073021"/>
              <a:gd name="connsiteX2" fmla="*/ 746449 w 746449"/>
              <a:gd name="connsiteY2" fmla="*/ 1054359 h 1073021"/>
              <a:gd name="connsiteX3" fmla="*/ 279918 w 746449"/>
              <a:gd name="connsiteY3" fmla="*/ 0 h 1073021"/>
              <a:gd name="connsiteX0" fmla="*/ 375168 w 746449"/>
              <a:gd name="connsiteY0" fmla="*/ 0 h 1063496"/>
              <a:gd name="connsiteX1" fmla="*/ 0 w 746449"/>
              <a:gd name="connsiteY1" fmla="*/ 1063496 h 1063496"/>
              <a:gd name="connsiteX2" fmla="*/ 746449 w 746449"/>
              <a:gd name="connsiteY2" fmla="*/ 1044834 h 1063496"/>
              <a:gd name="connsiteX3" fmla="*/ 375168 w 746449"/>
              <a:gd name="connsiteY3" fmla="*/ 0 h 1063496"/>
              <a:gd name="connsiteX0" fmla="*/ 375168 w 789311"/>
              <a:gd name="connsiteY0" fmla="*/ 0 h 1063496"/>
              <a:gd name="connsiteX1" fmla="*/ 0 w 789311"/>
              <a:gd name="connsiteY1" fmla="*/ 1063496 h 1063496"/>
              <a:gd name="connsiteX2" fmla="*/ 789311 w 789311"/>
              <a:gd name="connsiteY2" fmla="*/ 1049596 h 1063496"/>
              <a:gd name="connsiteX3" fmla="*/ 375168 w 789311"/>
              <a:gd name="connsiteY3" fmla="*/ 0 h 1063496"/>
              <a:gd name="connsiteX0" fmla="*/ 341831 w 755974"/>
              <a:gd name="connsiteY0" fmla="*/ 0 h 1063496"/>
              <a:gd name="connsiteX1" fmla="*/ 0 w 755974"/>
              <a:gd name="connsiteY1" fmla="*/ 1063496 h 1063496"/>
              <a:gd name="connsiteX2" fmla="*/ 755974 w 755974"/>
              <a:gd name="connsiteY2" fmla="*/ 1049596 h 1063496"/>
              <a:gd name="connsiteX3" fmla="*/ 341831 w 755974"/>
              <a:gd name="connsiteY3" fmla="*/ 0 h 1063496"/>
              <a:gd name="connsiteX0" fmla="*/ 341831 w 722636"/>
              <a:gd name="connsiteY0" fmla="*/ 0 h 1063496"/>
              <a:gd name="connsiteX1" fmla="*/ 0 w 722636"/>
              <a:gd name="connsiteY1" fmla="*/ 1063496 h 1063496"/>
              <a:gd name="connsiteX2" fmla="*/ 722636 w 722636"/>
              <a:gd name="connsiteY2" fmla="*/ 1054358 h 1063496"/>
              <a:gd name="connsiteX3" fmla="*/ 341831 w 722636"/>
              <a:gd name="connsiteY3" fmla="*/ 0 h 1063496"/>
              <a:gd name="connsiteX0" fmla="*/ 318018 w 698823"/>
              <a:gd name="connsiteY0" fmla="*/ 0 h 1063496"/>
              <a:gd name="connsiteX1" fmla="*/ 0 w 698823"/>
              <a:gd name="connsiteY1" fmla="*/ 1063496 h 1063496"/>
              <a:gd name="connsiteX2" fmla="*/ 698823 w 698823"/>
              <a:gd name="connsiteY2" fmla="*/ 1054358 h 1063496"/>
              <a:gd name="connsiteX3" fmla="*/ 318018 w 698823"/>
              <a:gd name="connsiteY3" fmla="*/ 0 h 1063496"/>
              <a:gd name="connsiteX0" fmla="*/ 318018 w 698823"/>
              <a:gd name="connsiteY0" fmla="*/ 0 h 1109196"/>
              <a:gd name="connsiteX1" fmla="*/ 0 w 698823"/>
              <a:gd name="connsiteY1" fmla="*/ 1063496 h 1109196"/>
              <a:gd name="connsiteX2" fmla="*/ 698823 w 698823"/>
              <a:gd name="connsiteY2" fmla="*/ 1054358 h 1109196"/>
              <a:gd name="connsiteX3" fmla="*/ 318018 w 698823"/>
              <a:gd name="connsiteY3" fmla="*/ 0 h 1109196"/>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34390"/>
              <a:gd name="connsiteX1" fmla="*/ 0 w 698823"/>
              <a:gd name="connsiteY1" fmla="*/ 1063496 h 1134390"/>
              <a:gd name="connsiteX2" fmla="*/ 698823 w 698823"/>
              <a:gd name="connsiteY2" fmla="*/ 1054358 h 1134390"/>
              <a:gd name="connsiteX3" fmla="*/ 318018 w 698823"/>
              <a:gd name="connsiteY3" fmla="*/ 0 h 1134390"/>
              <a:gd name="connsiteX0" fmla="*/ 318018 w 698823"/>
              <a:gd name="connsiteY0" fmla="*/ 0 h 1165107"/>
              <a:gd name="connsiteX1" fmla="*/ 0 w 698823"/>
              <a:gd name="connsiteY1" fmla="*/ 1063496 h 1165107"/>
              <a:gd name="connsiteX2" fmla="*/ 698823 w 698823"/>
              <a:gd name="connsiteY2" fmla="*/ 1054358 h 1165107"/>
              <a:gd name="connsiteX3" fmla="*/ 318018 w 698823"/>
              <a:gd name="connsiteY3" fmla="*/ 0 h 1165107"/>
              <a:gd name="connsiteX0" fmla="*/ 318018 w 698823"/>
              <a:gd name="connsiteY0" fmla="*/ 0 h 1187555"/>
              <a:gd name="connsiteX1" fmla="*/ 0 w 698823"/>
              <a:gd name="connsiteY1" fmla="*/ 1063496 h 1187555"/>
              <a:gd name="connsiteX2" fmla="*/ 698823 w 698823"/>
              <a:gd name="connsiteY2" fmla="*/ 1054358 h 1187555"/>
              <a:gd name="connsiteX3" fmla="*/ 318018 w 698823"/>
              <a:gd name="connsiteY3" fmla="*/ 0 h 1187555"/>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698823"/>
              <a:gd name="connsiteY0" fmla="*/ 0 h 1178030"/>
              <a:gd name="connsiteX1" fmla="*/ 0 w 698823"/>
              <a:gd name="connsiteY1" fmla="*/ 1053971 h 1178030"/>
              <a:gd name="connsiteX2" fmla="*/ 698823 w 698823"/>
              <a:gd name="connsiteY2" fmla="*/ 1044833 h 1178030"/>
              <a:gd name="connsiteX3" fmla="*/ 351356 w 698823"/>
              <a:gd name="connsiteY3" fmla="*/ 0 h 1178030"/>
              <a:gd name="connsiteX0" fmla="*/ 351356 w 706808"/>
              <a:gd name="connsiteY0" fmla="*/ 77287 h 1255317"/>
              <a:gd name="connsiteX1" fmla="*/ 0 w 706808"/>
              <a:gd name="connsiteY1" fmla="*/ 1131258 h 1255317"/>
              <a:gd name="connsiteX2" fmla="*/ 698823 w 706808"/>
              <a:gd name="connsiteY2" fmla="*/ 1122120 h 1255317"/>
              <a:gd name="connsiteX3" fmla="*/ 376981 w 706808"/>
              <a:gd name="connsiteY3" fmla="*/ 196052 h 1255317"/>
              <a:gd name="connsiteX4" fmla="*/ 351356 w 706808"/>
              <a:gd name="connsiteY4" fmla="*/ 77287 h 1255317"/>
              <a:gd name="connsiteX0" fmla="*/ 351356 w 707484"/>
              <a:gd name="connsiteY0" fmla="*/ 77287 h 1255317"/>
              <a:gd name="connsiteX1" fmla="*/ 0 w 707484"/>
              <a:gd name="connsiteY1" fmla="*/ 1131258 h 1255317"/>
              <a:gd name="connsiteX2" fmla="*/ 698823 w 707484"/>
              <a:gd name="connsiteY2" fmla="*/ 1122120 h 1255317"/>
              <a:gd name="connsiteX3" fmla="*/ 406103 w 707484"/>
              <a:gd name="connsiteY3" fmla="*/ 196052 h 1255317"/>
              <a:gd name="connsiteX4" fmla="*/ 351356 w 707484"/>
              <a:gd name="connsiteY4" fmla="*/ 77287 h 1255317"/>
              <a:gd name="connsiteX0" fmla="*/ 307672 w 707484"/>
              <a:gd name="connsiteY0" fmla="*/ 120775 h 1186019"/>
              <a:gd name="connsiteX1" fmla="*/ 0 w 707484"/>
              <a:gd name="connsiteY1" fmla="*/ 1061960 h 1186019"/>
              <a:gd name="connsiteX2" fmla="*/ 698823 w 707484"/>
              <a:gd name="connsiteY2" fmla="*/ 1052822 h 1186019"/>
              <a:gd name="connsiteX3" fmla="*/ 406103 w 707484"/>
              <a:gd name="connsiteY3" fmla="*/ 126754 h 1186019"/>
              <a:gd name="connsiteX4" fmla="*/ 307672 w 707484"/>
              <a:gd name="connsiteY4" fmla="*/ 120775 h 1186019"/>
              <a:gd name="connsiteX0" fmla="*/ 307672 w 708070"/>
              <a:gd name="connsiteY0" fmla="*/ 124933 h 1190177"/>
              <a:gd name="connsiteX1" fmla="*/ 0 w 708070"/>
              <a:gd name="connsiteY1" fmla="*/ 1066118 h 1190177"/>
              <a:gd name="connsiteX2" fmla="*/ 698823 w 708070"/>
              <a:gd name="connsiteY2" fmla="*/ 1056980 h 1190177"/>
              <a:gd name="connsiteX3" fmla="*/ 427945 w 708070"/>
              <a:gd name="connsiteY3" fmla="*/ 122856 h 1190177"/>
              <a:gd name="connsiteX4" fmla="*/ 307672 w 708070"/>
              <a:gd name="connsiteY4" fmla="*/ 124933 h 1190177"/>
              <a:gd name="connsiteX0" fmla="*/ 307672 w 707562"/>
              <a:gd name="connsiteY0" fmla="*/ 124933 h 1190177"/>
              <a:gd name="connsiteX1" fmla="*/ 0 w 707562"/>
              <a:gd name="connsiteY1" fmla="*/ 1066118 h 1190177"/>
              <a:gd name="connsiteX2" fmla="*/ 698823 w 707562"/>
              <a:gd name="connsiteY2" fmla="*/ 1056980 h 1190177"/>
              <a:gd name="connsiteX3" fmla="*/ 427945 w 707562"/>
              <a:gd name="connsiteY3" fmla="*/ 122856 h 1190177"/>
              <a:gd name="connsiteX4" fmla="*/ 307672 w 707562"/>
              <a:gd name="connsiteY4" fmla="*/ 124933 h 1190177"/>
              <a:gd name="connsiteX0" fmla="*/ 307672 w 698823"/>
              <a:gd name="connsiteY0" fmla="*/ 124933 h 1190177"/>
              <a:gd name="connsiteX1" fmla="*/ 0 w 698823"/>
              <a:gd name="connsiteY1" fmla="*/ 1066118 h 1190177"/>
              <a:gd name="connsiteX2" fmla="*/ 698823 w 698823"/>
              <a:gd name="connsiteY2" fmla="*/ 1056980 h 1190177"/>
              <a:gd name="connsiteX3" fmla="*/ 427945 w 698823"/>
              <a:gd name="connsiteY3" fmla="*/ 122856 h 1190177"/>
              <a:gd name="connsiteX4" fmla="*/ 307672 w 698823"/>
              <a:gd name="connsiteY4" fmla="*/ 124933 h 1190177"/>
              <a:gd name="connsiteX0" fmla="*/ 290683 w 698823"/>
              <a:gd name="connsiteY0" fmla="*/ 122144 h 1192759"/>
              <a:gd name="connsiteX1" fmla="*/ 0 w 698823"/>
              <a:gd name="connsiteY1" fmla="*/ 1068700 h 1192759"/>
              <a:gd name="connsiteX2" fmla="*/ 698823 w 698823"/>
              <a:gd name="connsiteY2" fmla="*/ 1059562 h 1192759"/>
              <a:gd name="connsiteX3" fmla="*/ 427945 w 698823"/>
              <a:gd name="connsiteY3" fmla="*/ 125438 h 1192759"/>
              <a:gd name="connsiteX4" fmla="*/ 290683 w 698823"/>
              <a:gd name="connsiteY4" fmla="*/ 122144 h 1192759"/>
              <a:gd name="connsiteX0" fmla="*/ 290683 w 698823"/>
              <a:gd name="connsiteY0" fmla="*/ 74387 h 1145002"/>
              <a:gd name="connsiteX1" fmla="*/ 0 w 698823"/>
              <a:gd name="connsiteY1" fmla="*/ 1020943 h 1145002"/>
              <a:gd name="connsiteX2" fmla="*/ 698823 w 698823"/>
              <a:gd name="connsiteY2" fmla="*/ 1011805 h 1145002"/>
              <a:gd name="connsiteX3" fmla="*/ 427945 w 698823"/>
              <a:gd name="connsiteY3" fmla="*/ 77681 h 1145002"/>
              <a:gd name="connsiteX4" fmla="*/ 290683 w 698823"/>
              <a:gd name="connsiteY4" fmla="*/ 74387 h 1145002"/>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290683 w 698823"/>
              <a:gd name="connsiteY0" fmla="*/ 0 h 1070615"/>
              <a:gd name="connsiteX1" fmla="*/ 0 w 698823"/>
              <a:gd name="connsiteY1" fmla="*/ 946556 h 1070615"/>
              <a:gd name="connsiteX2" fmla="*/ 698823 w 698823"/>
              <a:gd name="connsiteY2" fmla="*/ 937418 h 1070615"/>
              <a:gd name="connsiteX3" fmla="*/ 427945 w 698823"/>
              <a:gd name="connsiteY3" fmla="*/ 3294 h 1070615"/>
              <a:gd name="connsiteX4" fmla="*/ 290683 w 698823"/>
              <a:gd name="connsiteY4" fmla="*/ 0 h 1070615"/>
              <a:gd name="connsiteX0" fmla="*/ 427945 w 698823"/>
              <a:gd name="connsiteY0" fmla="*/ 0 h 1067321"/>
              <a:gd name="connsiteX1" fmla="*/ 0 w 698823"/>
              <a:gd name="connsiteY1" fmla="*/ 943262 h 1067321"/>
              <a:gd name="connsiteX2" fmla="*/ 698823 w 698823"/>
              <a:gd name="connsiteY2" fmla="*/ 934124 h 1067321"/>
              <a:gd name="connsiteX3" fmla="*/ 427945 w 698823"/>
              <a:gd name="connsiteY3" fmla="*/ 0 h 1067321"/>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63228 w 698823"/>
              <a:gd name="connsiteY0" fmla="*/ 0 h 1203379"/>
              <a:gd name="connsiteX1" fmla="*/ 0 w 698823"/>
              <a:gd name="connsiteY1" fmla="*/ 1079320 h 1203379"/>
              <a:gd name="connsiteX2" fmla="*/ 698823 w 698823"/>
              <a:gd name="connsiteY2" fmla="*/ 1070182 h 1203379"/>
              <a:gd name="connsiteX3" fmla="*/ 363228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353521 w 698823"/>
              <a:gd name="connsiteY0" fmla="*/ 0 h 1203379"/>
              <a:gd name="connsiteX1" fmla="*/ 0 w 698823"/>
              <a:gd name="connsiteY1" fmla="*/ 1079320 h 1203379"/>
              <a:gd name="connsiteX2" fmla="*/ 698823 w 698823"/>
              <a:gd name="connsiteY2" fmla="*/ 1070182 h 1203379"/>
              <a:gd name="connsiteX3" fmla="*/ 353521 w 698823"/>
              <a:gd name="connsiteY3" fmla="*/ 0 h 1203379"/>
              <a:gd name="connsiteX0" fmla="*/ 188493 w 698823"/>
              <a:gd name="connsiteY0" fmla="*/ 0 h 1206064"/>
              <a:gd name="connsiteX1" fmla="*/ 0 w 698823"/>
              <a:gd name="connsiteY1" fmla="*/ 1082005 h 1206064"/>
              <a:gd name="connsiteX2" fmla="*/ 698823 w 698823"/>
              <a:gd name="connsiteY2" fmla="*/ 1072867 h 1206064"/>
              <a:gd name="connsiteX3" fmla="*/ 188493 w 698823"/>
              <a:gd name="connsiteY3" fmla="*/ 0 h 1206064"/>
              <a:gd name="connsiteX0" fmla="*/ 319544 w 829874"/>
              <a:gd name="connsiteY0" fmla="*/ 0 h 1145363"/>
              <a:gd name="connsiteX1" fmla="*/ 0 w 829874"/>
              <a:gd name="connsiteY1" fmla="*/ 904771 h 1145363"/>
              <a:gd name="connsiteX2" fmla="*/ 829874 w 829874"/>
              <a:gd name="connsiteY2" fmla="*/ 1072867 h 1145363"/>
              <a:gd name="connsiteX3" fmla="*/ 319544 w 829874"/>
              <a:gd name="connsiteY3" fmla="*/ 0 h 1145363"/>
              <a:gd name="connsiteX0" fmla="*/ 319544 w 320873"/>
              <a:gd name="connsiteY0" fmla="*/ 0 h 973058"/>
              <a:gd name="connsiteX1" fmla="*/ 0 w 320873"/>
              <a:gd name="connsiteY1" fmla="*/ 904771 h 973058"/>
              <a:gd name="connsiteX2" fmla="*/ 276547 w 320873"/>
              <a:gd name="connsiteY2" fmla="*/ 723772 h 973058"/>
              <a:gd name="connsiteX3" fmla="*/ 319544 w 320873"/>
              <a:gd name="connsiteY3" fmla="*/ 0 h 973058"/>
              <a:gd name="connsiteX0" fmla="*/ 319544 w 325204"/>
              <a:gd name="connsiteY0" fmla="*/ 0 h 973058"/>
              <a:gd name="connsiteX1" fmla="*/ 0 w 325204"/>
              <a:gd name="connsiteY1" fmla="*/ 904771 h 973058"/>
              <a:gd name="connsiteX2" fmla="*/ 276547 w 325204"/>
              <a:gd name="connsiteY2" fmla="*/ 723772 h 973058"/>
              <a:gd name="connsiteX3" fmla="*/ 319544 w 325204"/>
              <a:gd name="connsiteY3" fmla="*/ 0 h 973058"/>
              <a:gd name="connsiteX0" fmla="*/ 319544 w 325204"/>
              <a:gd name="connsiteY0" fmla="*/ 0 h 975474"/>
              <a:gd name="connsiteX1" fmla="*/ 0 w 325204"/>
              <a:gd name="connsiteY1" fmla="*/ 904771 h 975474"/>
              <a:gd name="connsiteX2" fmla="*/ 276547 w 325204"/>
              <a:gd name="connsiteY2" fmla="*/ 723772 h 975474"/>
              <a:gd name="connsiteX3" fmla="*/ 319544 w 325204"/>
              <a:gd name="connsiteY3" fmla="*/ 0 h 975474"/>
              <a:gd name="connsiteX0" fmla="*/ 319544 w 325204"/>
              <a:gd name="connsiteY0" fmla="*/ 0 h 913025"/>
              <a:gd name="connsiteX1" fmla="*/ 0 w 325204"/>
              <a:gd name="connsiteY1" fmla="*/ 904771 h 913025"/>
              <a:gd name="connsiteX2" fmla="*/ 276547 w 325204"/>
              <a:gd name="connsiteY2" fmla="*/ 723772 h 913025"/>
              <a:gd name="connsiteX3" fmla="*/ 319544 w 325204"/>
              <a:gd name="connsiteY3" fmla="*/ 0 h 913025"/>
              <a:gd name="connsiteX0" fmla="*/ 319544 w 322058"/>
              <a:gd name="connsiteY0" fmla="*/ 0 h 909890"/>
              <a:gd name="connsiteX1" fmla="*/ 0 w 322058"/>
              <a:gd name="connsiteY1" fmla="*/ 904771 h 909890"/>
              <a:gd name="connsiteX2" fmla="*/ 198888 w 322058"/>
              <a:gd name="connsiteY2" fmla="*/ 686176 h 909890"/>
              <a:gd name="connsiteX3" fmla="*/ 319544 w 322058"/>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22980"/>
              <a:gd name="connsiteY0" fmla="*/ 0 h 909890"/>
              <a:gd name="connsiteX1" fmla="*/ 0 w 322980"/>
              <a:gd name="connsiteY1" fmla="*/ 904771 h 909890"/>
              <a:gd name="connsiteX2" fmla="*/ 198888 w 322980"/>
              <a:gd name="connsiteY2" fmla="*/ 686176 h 909890"/>
              <a:gd name="connsiteX3" fmla="*/ 319544 w 322980"/>
              <a:gd name="connsiteY3" fmla="*/ 0 h 909890"/>
              <a:gd name="connsiteX0" fmla="*/ 319544 w 319544"/>
              <a:gd name="connsiteY0" fmla="*/ 0 h 909890"/>
              <a:gd name="connsiteX1" fmla="*/ 0 w 319544"/>
              <a:gd name="connsiteY1" fmla="*/ 904771 h 909890"/>
              <a:gd name="connsiteX2" fmla="*/ 198888 w 319544"/>
              <a:gd name="connsiteY2" fmla="*/ 686176 h 909890"/>
              <a:gd name="connsiteX3" fmla="*/ 319544 w 319544"/>
              <a:gd name="connsiteY3" fmla="*/ 0 h 909890"/>
              <a:gd name="connsiteX0" fmla="*/ 319544 w 319544"/>
              <a:gd name="connsiteY0" fmla="*/ 0 h 906747"/>
              <a:gd name="connsiteX1" fmla="*/ 0 w 319544"/>
              <a:gd name="connsiteY1" fmla="*/ 904771 h 906747"/>
              <a:gd name="connsiteX2" fmla="*/ 223157 w 319544"/>
              <a:gd name="connsiteY2" fmla="*/ 551908 h 906747"/>
              <a:gd name="connsiteX3" fmla="*/ 319544 w 319544"/>
              <a:gd name="connsiteY3" fmla="*/ 0 h 906747"/>
              <a:gd name="connsiteX0" fmla="*/ 319544 w 319544"/>
              <a:gd name="connsiteY0" fmla="*/ 0 h 907231"/>
              <a:gd name="connsiteX1" fmla="*/ 0 w 319544"/>
              <a:gd name="connsiteY1" fmla="*/ 904771 h 907231"/>
              <a:gd name="connsiteX2" fmla="*/ 223157 w 319544"/>
              <a:gd name="connsiteY2" fmla="*/ 551908 h 907231"/>
              <a:gd name="connsiteX3" fmla="*/ 319544 w 319544"/>
              <a:gd name="connsiteY3" fmla="*/ 0 h 907231"/>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6899"/>
              <a:gd name="connsiteX1" fmla="*/ 0 w 319544"/>
              <a:gd name="connsiteY1" fmla="*/ 904771 h 906899"/>
              <a:gd name="connsiteX2" fmla="*/ 203742 w 319544"/>
              <a:gd name="connsiteY2" fmla="*/ 525055 h 906899"/>
              <a:gd name="connsiteX3" fmla="*/ 319544 w 319544"/>
              <a:gd name="connsiteY3" fmla="*/ 0 h 906899"/>
              <a:gd name="connsiteX0" fmla="*/ 319544 w 319544"/>
              <a:gd name="connsiteY0" fmla="*/ 0 h 907222"/>
              <a:gd name="connsiteX1" fmla="*/ 0 w 319544"/>
              <a:gd name="connsiteY1" fmla="*/ 904771 h 907222"/>
              <a:gd name="connsiteX2" fmla="*/ 203742 w 319544"/>
              <a:gd name="connsiteY2" fmla="*/ 525055 h 907222"/>
              <a:gd name="connsiteX3" fmla="*/ 319544 w 319544"/>
              <a:gd name="connsiteY3" fmla="*/ 0 h 907222"/>
              <a:gd name="connsiteX0" fmla="*/ 532007 w 532006"/>
              <a:gd name="connsiteY0" fmla="*/ -1 h 942802"/>
              <a:gd name="connsiteX1" fmla="*/ 0 w 532006"/>
              <a:gd name="connsiteY1" fmla="*/ 940351 h 942802"/>
              <a:gd name="connsiteX2" fmla="*/ 203742 w 532006"/>
              <a:gd name="connsiteY2" fmla="*/ 560635 h 942802"/>
              <a:gd name="connsiteX3" fmla="*/ 532007 w 532006"/>
              <a:gd name="connsiteY3" fmla="*/ -1 h 942802"/>
              <a:gd name="connsiteX0" fmla="*/ 624167 w 624166"/>
              <a:gd name="connsiteY0" fmla="*/ -1 h 942070"/>
              <a:gd name="connsiteX1" fmla="*/ 92160 w 624166"/>
              <a:gd name="connsiteY1" fmla="*/ 940351 h 942070"/>
              <a:gd name="connsiteX2" fmla="*/ 41001 w 624166"/>
              <a:gd name="connsiteY2" fmla="*/ 487409 h 942070"/>
              <a:gd name="connsiteX3" fmla="*/ 624167 w 624166"/>
              <a:gd name="connsiteY3" fmla="*/ -1 h 942070"/>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30618 w 630617"/>
              <a:gd name="connsiteY0" fmla="*/ -1 h 996239"/>
              <a:gd name="connsiteX1" fmla="*/ 54964 w 630617"/>
              <a:gd name="connsiteY1" fmla="*/ 994835 h 996239"/>
              <a:gd name="connsiteX2" fmla="*/ 47452 w 630617"/>
              <a:gd name="connsiteY2" fmla="*/ 487409 h 996239"/>
              <a:gd name="connsiteX3" fmla="*/ 630618 w 630617"/>
              <a:gd name="connsiteY3" fmla="*/ -1 h 996239"/>
              <a:gd name="connsiteX0" fmla="*/ 671486 w 671485"/>
              <a:gd name="connsiteY0" fmla="*/ -1 h 960447"/>
              <a:gd name="connsiteX1" fmla="*/ 54964 w 671485"/>
              <a:gd name="connsiteY1" fmla="*/ 959043 h 960447"/>
              <a:gd name="connsiteX2" fmla="*/ 47452 w 671485"/>
              <a:gd name="connsiteY2" fmla="*/ 451617 h 960447"/>
              <a:gd name="connsiteX3" fmla="*/ 671486 w 671485"/>
              <a:gd name="connsiteY3" fmla="*/ -1 h 960447"/>
              <a:gd name="connsiteX0" fmla="*/ 704072 w 704071"/>
              <a:gd name="connsiteY0" fmla="*/ -1 h 1002702"/>
              <a:gd name="connsiteX1" fmla="*/ 54964 w 704071"/>
              <a:gd name="connsiteY1" fmla="*/ 1001298 h 1002702"/>
              <a:gd name="connsiteX2" fmla="*/ 47452 w 704071"/>
              <a:gd name="connsiteY2" fmla="*/ 493872 h 1002702"/>
              <a:gd name="connsiteX3" fmla="*/ 704072 w 704071"/>
              <a:gd name="connsiteY3" fmla="*/ -1 h 1002702"/>
              <a:gd name="connsiteX0" fmla="*/ 742818 w 742817"/>
              <a:gd name="connsiteY0" fmla="*/ -1 h 1002907"/>
              <a:gd name="connsiteX1" fmla="*/ 93710 w 742817"/>
              <a:gd name="connsiteY1" fmla="*/ 1001298 h 1002907"/>
              <a:gd name="connsiteX2" fmla="*/ 40776 w 742817"/>
              <a:gd name="connsiteY2" fmla="*/ 531631 h 1002907"/>
              <a:gd name="connsiteX3" fmla="*/ 742818 w 742817"/>
              <a:gd name="connsiteY3" fmla="*/ -1 h 1002907"/>
              <a:gd name="connsiteX0" fmla="*/ 741847 w 741846"/>
              <a:gd name="connsiteY0" fmla="*/ -1 h 1019000"/>
              <a:gd name="connsiteX1" fmla="*/ 100636 w 741846"/>
              <a:gd name="connsiteY1" fmla="*/ 1017485 h 1019000"/>
              <a:gd name="connsiteX2" fmla="*/ 39805 w 741846"/>
              <a:gd name="connsiteY2" fmla="*/ 531631 h 1019000"/>
              <a:gd name="connsiteX3" fmla="*/ 741847 w 741846"/>
              <a:gd name="connsiteY3" fmla="*/ -1 h 1019000"/>
              <a:gd name="connsiteX0" fmla="*/ 741847 w 746714"/>
              <a:gd name="connsiteY0" fmla="*/ 138 h 1019139"/>
              <a:gd name="connsiteX1" fmla="*/ 338567 w 746714"/>
              <a:gd name="connsiteY1" fmla="*/ 485087 h 1019139"/>
              <a:gd name="connsiteX2" fmla="*/ 100636 w 746714"/>
              <a:gd name="connsiteY2" fmla="*/ 1017624 h 1019139"/>
              <a:gd name="connsiteX3" fmla="*/ 39805 w 746714"/>
              <a:gd name="connsiteY3" fmla="*/ 531770 h 1019139"/>
              <a:gd name="connsiteX4" fmla="*/ 741847 w 746714"/>
              <a:gd name="connsiteY4" fmla="*/ 138 h 1019139"/>
              <a:gd name="connsiteX0" fmla="*/ 741847 w 745242"/>
              <a:gd name="connsiteY0" fmla="*/ 164 h 1019165"/>
              <a:gd name="connsiteX1" fmla="*/ 172321 w 745242"/>
              <a:gd name="connsiteY1" fmla="*/ 432219 h 1019165"/>
              <a:gd name="connsiteX2" fmla="*/ 100636 w 745242"/>
              <a:gd name="connsiteY2" fmla="*/ 1017650 h 1019165"/>
              <a:gd name="connsiteX3" fmla="*/ 39805 w 745242"/>
              <a:gd name="connsiteY3" fmla="*/ 531796 h 1019165"/>
              <a:gd name="connsiteX4" fmla="*/ 741847 w 745242"/>
              <a:gd name="connsiteY4" fmla="*/ 164 h 1019165"/>
              <a:gd name="connsiteX0" fmla="*/ 741847 w 745242"/>
              <a:gd name="connsiteY0" fmla="*/ 164 h 1020106"/>
              <a:gd name="connsiteX1" fmla="*/ 172321 w 745242"/>
              <a:gd name="connsiteY1" fmla="*/ 432219 h 1020106"/>
              <a:gd name="connsiteX2" fmla="*/ 108892 w 745242"/>
              <a:gd name="connsiteY2" fmla="*/ 707893 h 1020106"/>
              <a:gd name="connsiteX3" fmla="*/ 100636 w 745242"/>
              <a:gd name="connsiteY3" fmla="*/ 1017650 h 1020106"/>
              <a:gd name="connsiteX4" fmla="*/ 39805 w 745242"/>
              <a:gd name="connsiteY4" fmla="*/ 531796 h 1020106"/>
              <a:gd name="connsiteX5" fmla="*/ 741847 w 745242"/>
              <a:gd name="connsiteY5" fmla="*/ 164 h 1020106"/>
              <a:gd name="connsiteX0" fmla="*/ 741847 w 745242"/>
              <a:gd name="connsiteY0" fmla="*/ 164 h 1020038"/>
              <a:gd name="connsiteX1" fmla="*/ 172321 w 745242"/>
              <a:gd name="connsiteY1" fmla="*/ 432219 h 1020038"/>
              <a:gd name="connsiteX2" fmla="*/ 64860 w 745242"/>
              <a:gd name="connsiteY2" fmla="*/ 700513 h 1020038"/>
              <a:gd name="connsiteX3" fmla="*/ 100636 w 745242"/>
              <a:gd name="connsiteY3" fmla="*/ 1017650 h 1020038"/>
              <a:gd name="connsiteX4" fmla="*/ 39805 w 745242"/>
              <a:gd name="connsiteY4" fmla="*/ 531796 h 1020038"/>
              <a:gd name="connsiteX5" fmla="*/ 741847 w 745242"/>
              <a:gd name="connsiteY5" fmla="*/ 164 h 1020038"/>
              <a:gd name="connsiteX0" fmla="*/ 721708 w 725233"/>
              <a:gd name="connsiteY0" fmla="*/ 154 h 1035131"/>
              <a:gd name="connsiteX1" fmla="*/ 172321 w 725233"/>
              <a:gd name="connsiteY1" fmla="*/ 447312 h 1035131"/>
              <a:gd name="connsiteX2" fmla="*/ 64860 w 725233"/>
              <a:gd name="connsiteY2" fmla="*/ 715606 h 1035131"/>
              <a:gd name="connsiteX3" fmla="*/ 100636 w 725233"/>
              <a:gd name="connsiteY3" fmla="*/ 1032743 h 1035131"/>
              <a:gd name="connsiteX4" fmla="*/ 39805 w 725233"/>
              <a:gd name="connsiteY4" fmla="*/ 546889 h 1035131"/>
              <a:gd name="connsiteX5" fmla="*/ 721708 w 725233"/>
              <a:gd name="connsiteY5" fmla="*/ 154 h 1035131"/>
              <a:gd name="connsiteX0" fmla="*/ 723464 w 726989"/>
              <a:gd name="connsiteY0" fmla="*/ 154 h 1019631"/>
              <a:gd name="connsiteX1" fmla="*/ 174077 w 726989"/>
              <a:gd name="connsiteY1" fmla="*/ 447312 h 1019631"/>
              <a:gd name="connsiteX2" fmla="*/ 66616 w 726989"/>
              <a:gd name="connsiteY2" fmla="*/ 715606 h 1019631"/>
              <a:gd name="connsiteX3" fmla="*/ 88374 w 726989"/>
              <a:gd name="connsiteY3" fmla="*/ 1017096 h 1019631"/>
              <a:gd name="connsiteX4" fmla="*/ 41561 w 726989"/>
              <a:gd name="connsiteY4" fmla="*/ 546889 h 1019631"/>
              <a:gd name="connsiteX5" fmla="*/ 723464 w 726989"/>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41831 w 745356"/>
              <a:gd name="connsiteY0" fmla="*/ 154 h 1019631"/>
              <a:gd name="connsiteX1" fmla="*/ 192444 w 745356"/>
              <a:gd name="connsiteY1" fmla="*/ 447312 h 1019631"/>
              <a:gd name="connsiteX2" fmla="*/ 84983 w 745356"/>
              <a:gd name="connsiteY2" fmla="*/ 715606 h 1019631"/>
              <a:gd name="connsiteX3" fmla="*/ 106741 w 745356"/>
              <a:gd name="connsiteY3" fmla="*/ 1017096 h 1019631"/>
              <a:gd name="connsiteX4" fmla="*/ 38992 w 745356"/>
              <a:gd name="connsiteY4" fmla="*/ 582493 h 1019631"/>
              <a:gd name="connsiteX5" fmla="*/ 741831 w 745356"/>
              <a:gd name="connsiteY5" fmla="*/ 154 h 1019631"/>
              <a:gd name="connsiteX0" fmla="*/ 727656 w 731181"/>
              <a:gd name="connsiteY0" fmla="*/ 154 h 1164760"/>
              <a:gd name="connsiteX1" fmla="*/ 178269 w 731181"/>
              <a:gd name="connsiteY1" fmla="*/ 447312 h 1164760"/>
              <a:gd name="connsiteX2" fmla="*/ 70808 w 731181"/>
              <a:gd name="connsiteY2" fmla="*/ 715606 h 1164760"/>
              <a:gd name="connsiteX3" fmla="*/ 287232 w 731181"/>
              <a:gd name="connsiteY3" fmla="*/ 1163145 h 1164760"/>
              <a:gd name="connsiteX4" fmla="*/ 24817 w 731181"/>
              <a:gd name="connsiteY4" fmla="*/ 582493 h 1164760"/>
              <a:gd name="connsiteX5" fmla="*/ 727656 w 731181"/>
              <a:gd name="connsiteY5" fmla="*/ 154 h 1164760"/>
              <a:gd name="connsiteX0" fmla="*/ 750690 w 754215"/>
              <a:gd name="connsiteY0" fmla="*/ 154 h 1164760"/>
              <a:gd name="connsiteX1" fmla="*/ 201303 w 754215"/>
              <a:gd name="connsiteY1" fmla="*/ 447312 h 1164760"/>
              <a:gd name="connsiteX2" fmla="*/ 93842 w 754215"/>
              <a:gd name="connsiteY2" fmla="*/ 715606 h 1164760"/>
              <a:gd name="connsiteX3" fmla="*/ 310266 w 754215"/>
              <a:gd name="connsiteY3" fmla="*/ 1163145 h 1164760"/>
              <a:gd name="connsiteX4" fmla="*/ 23751 w 754215"/>
              <a:gd name="connsiteY4" fmla="*/ 646514 h 1164760"/>
              <a:gd name="connsiteX5" fmla="*/ 750690 w 754215"/>
              <a:gd name="connsiteY5" fmla="*/ 154 h 1164760"/>
              <a:gd name="connsiteX0" fmla="*/ 750690 w 754215"/>
              <a:gd name="connsiteY0" fmla="*/ 154 h 1165068"/>
              <a:gd name="connsiteX1" fmla="*/ 201303 w 754215"/>
              <a:gd name="connsiteY1" fmla="*/ 447312 h 1165068"/>
              <a:gd name="connsiteX2" fmla="*/ 63619 w 754215"/>
              <a:gd name="connsiteY2" fmla="*/ 780161 h 1165068"/>
              <a:gd name="connsiteX3" fmla="*/ 310266 w 754215"/>
              <a:gd name="connsiteY3" fmla="*/ 1163145 h 1165068"/>
              <a:gd name="connsiteX4" fmla="*/ 23751 w 754215"/>
              <a:gd name="connsiteY4" fmla="*/ 646514 h 1165068"/>
              <a:gd name="connsiteX5" fmla="*/ 750690 w 754215"/>
              <a:gd name="connsiteY5" fmla="*/ 154 h 1165068"/>
              <a:gd name="connsiteX0" fmla="*/ 750690 w 754215"/>
              <a:gd name="connsiteY0" fmla="*/ 154 h 1165157"/>
              <a:gd name="connsiteX1" fmla="*/ 201303 w 754215"/>
              <a:gd name="connsiteY1" fmla="*/ 447312 h 1165157"/>
              <a:gd name="connsiteX2" fmla="*/ 83756 w 754215"/>
              <a:gd name="connsiteY2" fmla="*/ 795270 h 1165157"/>
              <a:gd name="connsiteX3" fmla="*/ 310266 w 754215"/>
              <a:gd name="connsiteY3" fmla="*/ 1163145 h 1165157"/>
              <a:gd name="connsiteX4" fmla="*/ 23751 w 754215"/>
              <a:gd name="connsiteY4" fmla="*/ 646514 h 1165157"/>
              <a:gd name="connsiteX5" fmla="*/ 750690 w 754215"/>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23338 w 726863"/>
              <a:gd name="connsiteY0" fmla="*/ 154 h 1165157"/>
              <a:gd name="connsiteX1" fmla="*/ 173951 w 726863"/>
              <a:gd name="connsiteY1" fmla="*/ 447312 h 1165157"/>
              <a:gd name="connsiteX2" fmla="*/ 56404 w 726863"/>
              <a:gd name="connsiteY2" fmla="*/ 795270 h 1165157"/>
              <a:gd name="connsiteX3" fmla="*/ 282914 w 726863"/>
              <a:gd name="connsiteY3" fmla="*/ 1163145 h 1165157"/>
              <a:gd name="connsiteX4" fmla="*/ 25028 w 726863"/>
              <a:gd name="connsiteY4" fmla="*/ 683383 h 1165157"/>
              <a:gd name="connsiteX5" fmla="*/ 723338 w 726863"/>
              <a:gd name="connsiteY5" fmla="*/ 154 h 1165157"/>
              <a:gd name="connsiteX0" fmla="*/ 714129 w 717654"/>
              <a:gd name="connsiteY0" fmla="*/ 154 h 1165157"/>
              <a:gd name="connsiteX1" fmla="*/ 164742 w 717654"/>
              <a:gd name="connsiteY1" fmla="*/ 447312 h 1165157"/>
              <a:gd name="connsiteX2" fmla="*/ 47195 w 717654"/>
              <a:gd name="connsiteY2" fmla="*/ 795270 h 1165157"/>
              <a:gd name="connsiteX3" fmla="*/ 273705 w 717654"/>
              <a:gd name="connsiteY3" fmla="*/ 1163145 h 1165157"/>
              <a:gd name="connsiteX4" fmla="*/ 15819 w 717654"/>
              <a:gd name="connsiteY4" fmla="*/ 683383 h 1165157"/>
              <a:gd name="connsiteX5" fmla="*/ 714129 w 717654"/>
              <a:gd name="connsiteY5" fmla="*/ 154 h 1165157"/>
              <a:gd name="connsiteX0" fmla="*/ 714129 w 717654"/>
              <a:gd name="connsiteY0" fmla="*/ 154 h 1165286"/>
              <a:gd name="connsiteX1" fmla="*/ 164742 w 717654"/>
              <a:gd name="connsiteY1" fmla="*/ 447312 h 1165286"/>
              <a:gd name="connsiteX2" fmla="*/ 47195 w 717654"/>
              <a:gd name="connsiteY2" fmla="*/ 795270 h 1165286"/>
              <a:gd name="connsiteX3" fmla="*/ 273705 w 717654"/>
              <a:gd name="connsiteY3" fmla="*/ 1163145 h 1165286"/>
              <a:gd name="connsiteX4" fmla="*/ 15819 w 717654"/>
              <a:gd name="connsiteY4" fmla="*/ 683383 h 1165286"/>
              <a:gd name="connsiteX5" fmla="*/ 714129 w 717654"/>
              <a:gd name="connsiteY5" fmla="*/ 154 h 1165286"/>
              <a:gd name="connsiteX0" fmla="*/ 731902 w 735427"/>
              <a:gd name="connsiteY0" fmla="*/ 154 h 1165286"/>
              <a:gd name="connsiteX1" fmla="*/ 182515 w 735427"/>
              <a:gd name="connsiteY1" fmla="*/ 447312 h 1165286"/>
              <a:gd name="connsiteX2" fmla="*/ 64968 w 735427"/>
              <a:gd name="connsiteY2" fmla="*/ 795270 h 1165286"/>
              <a:gd name="connsiteX3" fmla="*/ 291478 w 735427"/>
              <a:gd name="connsiteY3" fmla="*/ 1163145 h 1165286"/>
              <a:gd name="connsiteX4" fmla="*/ 15231 w 735427"/>
              <a:gd name="connsiteY4" fmla="*/ 684998 h 1165286"/>
              <a:gd name="connsiteX5" fmla="*/ 731902 w 735427"/>
              <a:gd name="connsiteY5" fmla="*/ 154 h 1165286"/>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31902 w 735427"/>
              <a:gd name="connsiteY0" fmla="*/ 154 h 1165342"/>
              <a:gd name="connsiteX1" fmla="*/ 182515 w 735427"/>
              <a:gd name="connsiteY1" fmla="*/ 447312 h 1165342"/>
              <a:gd name="connsiteX2" fmla="*/ 41075 w 735427"/>
              <a:gd name="connsiteY2" fmla="*/ 803000 h 1165342"/>
              <a:gd name="connsiteX3" fmla="*/ 291478 w 735427"/>
              <a:gd name="connsiteY3" fmla="*/ 1163145 h 1165342"/>
              <a:gd name="connsiteX4" fmla="*/ 15231 w 735427"/>
              <a:gd name="connsiteY4" fmla="*/ 684998 h 1165342"/>
              <a:gd name="connsiteX5" fmla="*/ 731902 w 735427"/>
              <a:gd name="connsiteY5" fmla="*/ 154 h 1165342"/>
              <a:gd name="connsiteX0" fmla="*/ 723325 w 726850"/>
              <a:gd name="connsiteY0" fmla="*/ 154 h 1165342"/>
              <a:gd name="connsiteX1" fmla="*/ 173938 w 726850"/>
              <a:gd name="connsiteY1" fmla="*/ 447312 h 1165342"/>
              <a:gd name="connsiteX2" fmla="*/ 32498 w 726850"/>
              <a:gd name="connsiteY2" fmla="*/ 803000 h 1165342"/>
              <a:gd name="connsiteX3" fmla="*/ 282901 w 726850"/>
              <a:gd name="connsiteY3" fmla="*/ 1163145 h 1165342"/>
              <a:gd name="connsiteX4" fmla="*/ 6654 w 726850"/>
              <a:gd name="connsiteY4" fmla="*/ 684998 h 1165342"/>
              <a:gd name="connsiteX5" fmla="*/ 723325 w 726850"/>
              <a:gd name="connsiteY5" fmla="*/ 154 h 1165342"/>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5455"/>
              <a:gd name="connsiteX1" fmla="*/ 173938 w 726850"/>
              <a:gd name="connsiteY1" fmla="*/ 447312 h 1165455"/>
              <a:gd name="connsiteX2" fmla="*/ 58757 w 726850"/>
              <a:gd name="connsiteY2" fmla="*/ 817569 h 1165455"/>
              <a:gd name="connsiteX3" fmla="*/ 282901 w 726850"/>
              <a:gd name="connsiteY3" fmla="*/ 1163145 h 1165455"/>
              <a:gd name="connsiteX4" fmla="*/ 6654 w 726850"/>
              <a:gd name="connsiteY4" fmla="*/ 684998 h 1165455"/>
              <a:gd name="connsiteX5" fmla="*/ 723325 w 726850"/>
              <a:gd name="connsiteY5" fmla="*/ 154 h 1165455"/>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3325 w 726850"/>
              <a:gd name="connsiteY0" fmla="*/ 154 h 1164919"/>
              <a:gd name="connsiteX1" fmla="*/ 173938 w 726850"/>
              <a:gd name="connsiteY1" fmla="*/ 447312 h 1164919"/>
              <a:gd name="connsiteX2" fmla="*/ 282901 w 726850"/>
              <a:gd name="connsiteY2" fmla="*/ 1163145 h 1164919"/>
              <a:gd name="connsiteX3" fmla="*/ 6654 w 726850"/>
              <a:gd name="connsiteY3" fmla="*/ 684998 h 1164919"/>
              <a:gd name="connsiteX4" fmla="*/ 723325 w 726850"/>
              <a:gd name="connsiteY4" fmla="*/ 154 h 1164919"/>
              <a:gd name="connsiteX0" fmla="*/ 727684 w 731209"/>
              <a:gd name="connsiteY0" fmla="*/ 154 h 1163146"/>
              <a:gd name="connsiteX1" fmla="*/ 178297 w 731209"/>
              <a:gd name="connsiteY1" fmla="*/ 447312 h 1163146"/>
              <a:gd name="connsiteX2" fmla="*/ 287260 w 731209"/>
              <a:gd name="connsiteY2" fmla="*/ 1163145 h 1163146"/>
              <a:gd name="connsiteX3" fmla="*/ 11013 w 731209"/>
              <a:gd name="connsiteY3" fmla="*/ 684998 h 1163146"/>
              <a:gd name="connsiteX4" fmla="*/ 727684 w 731209"/>
              <a:gd name="connsiteY4" fmla="*/ 154 h 1163146"/>
              <a:gd name="connsiteX0" fmla="*/ 758881 w 762406"/>
              <a:gd name="connsiteY0" fmla="*/ 154 h 1163146"/>
              <a:gd name="connsiteX1" fmla="*/ 209494 w 762406"/>
              <a:gd name="connsiteY1" fmla="*/ 447312 h 1163146"/>
              <a:gd name="connsiteX2" fmla="*/ 318457 w 762406"/>
              <a:gd name="connsiteY2" fmla="*/ 1163145 h 1163146"/>
              <a:gd name="connsiteX3" fmla="*/ 9827 w 762406"/>
              <a:gd name="connsiteY3" fmla="*/ 670970 h 1163146"/>
              <a:gd name="connsiteX4" fmla="*/ 758881 w 762406"/>
              <a:gd name="connsiteY4" fmla="*/ 154 h 1163146"/>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40516 w 744168"/>
              <a:gd name="connsiteY0" fmla="*/ 156 h 1161532"/>
              <a:gd name="connsiteX1" fmla="*/ 209494 w 744168"/>
              <a:gd name="connsiteY1" fmla="*/ 445698 h 1161532"/>
              <a:gd name="connsiteX2" fmla="*/ 318457 w 744168"/>
              <a:gd name="connsiteY2" fmla="*/ 1161531 h 1161532"/>
              <a:gd name="connsiteX3" fmla="*/ 9827 w 744168"/>
              <a:gd name="connsiteY3" fmla="*/ 669356 h 1161532"/>
              <a:gd name="connsiteX4" fmla="*/ 740516 w 744168"/>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680"/>
              <a:gd name="connsiteY0" fmla="*/ 156 h 1161532"/>
              <a:gd name="connsiteX1" fmla="*/ 205006 w 739680"/>
              <a:gd name="connsiteY1" fmla="*/ 445698 h 1161532"/>
              <a:gd name="connsiteX2" fmla="*/ 313969 w 739680"/>
              <a:gd name="connsiteY2" fmla="*/ 1161531 h 1161532"/>
              <a:gd name="connsiteX3" fmla="*/ 5339 w 739680"/>
              <a:gd name="connsiteY3" fmla="*/ 669356 h 1161532"/>
              <a:gd name="connsiteX4" fmla="*/ 736028 w 739680"/>
              <a:gd name="connsiteY4" fmla="*/ 156 h 1161532"/>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9267"/>
              <a:gd name="connsiteY0" fmla="*/ 142 h 1161518"/>
              <a:gd name="connsiteX1" fmla="*/ 140038 w 739267"/>
              <a:gd name="connsiteY1" fmla="*/ 473912 h 1161518"/>
              <a:gd name="connsiteX2" fmla="*/ 313969 w 739267"/>
              <a:gd name="connsiteY2" fmla="*/ 1161517 h 1161518"/>
              <a:gd name="connsiteX3" fmla="*/ 5339 w 739267"/>
              <a:gd name="connsiteY3" fmla="*/ 669342 h 1161518"/>
              <a:gd name="connsiteX4" fmla="*/ 736028 w 739267"/>
              <a:gd name="connsiteY4" fmla="*/ 142 h 1161518"/>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140038 w 736029"/>
              <a:gd name="connsiteY1" fmla="*/ 473771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320895 w 736029"/>
              <a:gd name="connsiteY1" fmla="*/ 547886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320895 w 736029"/>
              <a:gd name="connsiteY1" fmla="*/ 547886 h 1161377"/>
              <a:gd name="connsiteX2" fmla="*/ 313969 w 736029"/>
              <a:gd name="connsiteY2" fmla="*/ 1161376 h 1161377"/>
              <a:gd name="connsiteX3" fmla="*/ 5339 w 736029"/>
              <a:gd name="connsiteY3" fmla="*/ 669201 h 1161377"/>
              <a:gd name="connsiteX4" fmla="*/ 736028 w 736029"/>
              <a:gd name="connsiteY4" fmla="*/ 1 h 1161377"/>
              <a:gd name="connsiteX0" fmla="*/ 736028 w 736029"/>
              <a:gd name="connsiteY0" fmla="*/ 1 h 1161377"/>
              <a:gd name="connsiteX1" fmla="*/ 320895 w 736029"/>
              <a:gd name="connsiteY1" fmla="*/ 547886 h 1161377"/>
              <a:gd name="connsiteX2" fmla="*/ 313969 w 736029"/>
              <a:gd name="connsiteY2" fmla="*/ 1161376 h 1161377"/>
              <a:gd name="connsiteX3" fmla="*/ 5339 w 736029"/>
              <a:gd name="connsiteY3" fmla="*/ 669201 h 1161377"/>
              <a:gd name="connsiteX4" fmla="*/ 736028 w 736029"/>
              <a:gd name="connsiteY4" fmla="*/ 1 h 1161377"/>
              <a:gd name="connsiteX0" fmla="*/ 797025 w 797026"/>
              <a:gd name="connsiteY0" fmla="*/ 1 h 1161377"/>
              <a:gd name="connsiteX1" fmla="*/ 381892 w 797026"/>
              <a:gd name="connsiteY1" fmla="*/ 547886 h 1161377"/>
              <a:gd name="connsiteX2" fmla="*/ 374966 w 797026"/>
              <a:gd name="connsiteY2" fmla="*/ 1161376 h 1161377"/>
              <a:gd name="connsiteX3" fmla="*/ 4324 w 797026"/>
              <a:gd name="connsiteY3" fmla="*/ 725298 h 1161377"/>
              <a:gd name="connsiteX4" fmla="*/ 797025 w 797026"/>
              <a:gd name="connsiteY4" fmla="*/ 1 h 1161377"/>
              <a:gd name="connsiteX0" fmla="*/ 797588 w 797589"/>
              <a:gd name="connsiteY0" fmla="*/ 1 h 1215322"/>
              <a:gd name="connsiteX1" fmla="*/ 382455 w 797589"/>
              <a:gd name="connsiteY1" fmla="*/ 547886 h 1215322"/>
              <a:gd name="connsiteX2" fmla="*/ 338001 w 797589"/>
              <a:gd name="connsiteY2" fmla="*/ 1215322 h 1215322"/>
              <a:gd name="connsiteX3" fmla="*/ 4887 w 797589"/>
              <a:gd name="connsiteY3" fmla="*/ 725298 h 1215322"/>
              <a:gd name="connsiteX4" fmla="*/ 797588 w 797589"/>
              <a:gd name="connsiteY4" fmla="*/ 1 h 1215322"/>
              <a:gd name="connsiteX0" fmla="*/ 800238 w 800239"/>
              <a:gd name="connsiteY0" fmla="*/ 1 h 1215322"/>
              <a:gd name="connsiteX1" fmla="*/ 385105 w 800239"/>
              <a:gd name="connsiteY1" fmla="*/ 547886 h 1215322"/>
              <a:gd name="connsiteX2" fmla="*/ 340651 w 800239"/>
              <a:gd name="connsiteY2" fmla="*/ 1215322 h 1215322"/>
              <a:gd name="connsiteX3" fmla="*/ 7537 w 800239"/>
              <a:gd name="connsiteY3" fmla="*/ 725298 h 1215322"/>
              <a:gd name="connsiteX4" fmla="*/ 800238 w 800239"/>
              <a:gd name="connsiteY4" fmla="*/ 1 h 1215322"/>
              <a:gd name="connsiteX0" fmla="*/ 800238 w 800239"/>
              <a:gd name="connsiteY0" fmla="*/ 1 h 1215322"/>
              <a:gd name="connsiteX1" fmla="*/ 385105 w 800239"/>
              <a:gd name="connsiteY1" fmla="*/ 547886 h 1215322"/>
              <a:gd name="connsiteX2" fmla="*/ 340651 w 800239"/>
              <a:gd name="connsiteY2" fmla="*/ 1215322 h 1215322"/>
              <a:gd name="connsiteX3" fmla="*/ 7537 w 800239"/>
              <a:gd name="connsiteY3" fmla="*/ 725298 h 1215322"/>
              <a:gd name="connsiteX4" fmla="*/ 800238 w 800239"/>
              <a:gd name="connsiteY4" fmla="*/ 1 h 1215322"/>
              <a:gd name="connsiteX0" fmla="*/ 800238 w 800239"/>
              <a:gd name="connsiteY0" fmla="*/ 1 h 1215322"/>
              <a:gd name="connsiteX1" fmla="*/ 331199 w 800239"/>
              <a:gd name="connsiteY1" fmla="*/ 563881 h 1215322"/>
              <a:gd name="connsiteX2" fmla="*/ 340651 w 800239"/>
              <a:gd name="connsiteY2" fmla="*/ 1215322 h 1215322"/>
              <a:gd name="connsiteX3" fmla="*/ 7537 w 800239"/>
              <a:gd name="connsiteY3" fmla="*/ 725298 h 1215322"/>
              <a:gd name="connsiteX4" fmla="*/ 800238 w 800239"/>
              <a:gd name="connsiteY4" fmla="*/ 1 h 1215322"/>
              <a:gd name="connsiteX0" fmla="*/ 824824 w 824825"/>
              <a:gd name="connsiteY0" fmla="*/ 1 h 1215322"/>
              <a:gd name="connsiteX1" fmla="*/ 355785 w 824825"/>
              <a:gd name="connsiteY1" fmla="*/ 563881 h 1215322"/>
              <a:gd name="connsiteX2" fmla="*/ 365237 w 824825"/>
              <a:gd name="connsiteY2" fmla="*/ 1215322 h 1215322"/>
              <a:gd name="connsiteX3" fmla="*/ 6664 w 824825"/>
              <a:gd name="connsiteY3" fmla="*/ 660016 h 1215322"/>
              <a:gd name="connsiteX4" fmla="*/ 824824 w 824825"/>
              <a:gd name="connsiteY4" fmla="*/ 1 h 1215322"/>
              <a:gd name="connsiteX0" fmla="*/ 839642 w 839641"/>
              <a:gd name="connsiteY0" fmla="*/ -1 h 1250389"/>
              <a:gd name="connsiteX1" fmla="*/ 355785 w 839641"/>
              <a:gd name="connsiteY1" fmla="*/ 598948 h 1250389"/>
              <a:gd name="connsiteX2" fmla="*/ 365237 w 839641"/>
              <a:gd name="connsiteY2" fmla="*/ 1250389 h 1250389"/>
              <a:gd name="connsiteX3" fmla="*/ 6664 w 839641"/>
              <a:gd name="connsiteY3" fmla="*/ 695083 h 1250389"/>
              <a:gd name="connsiteX4" fmla="*/ 839642 w 839641"/>
              <a:gd name="connsiteY4" fmla="*/ -1 h 1250389"/>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 name="connsiteX0" fmla="*/ 838666 w 838665"/>
              <a:gd name="connsiteY0" fmla="*/ -1 h 1252732"/>
              <a:gd name="connsiteX1" fmla="*/ 354809 w 838665"/>
              <a:gd name="connsiteY1" fmla="*/ 598948 h 1252732"/>
              <a:gd name="connsiteX2" fmla="*/ 401583 w 838665"/>
              <a:gd name="connsiteY2" fmla="*/ 1252732 h 1252732"/>
              <a:gd name="connsiteX3" fmla="*/ 5688 w 838665"/>
              <a:gd name="connsiteY3" fmla="*/ 695083 h 1252732"/>
              <a:gd name="connsiteX4" fmla="*/ 838666 w 838665"/>
              <a:gd name="connsiteY4" fmla="*/ -1 h 125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65" h="1252732">
                <a:moveTo>
                  <a:pt x="838666" y="-1"/>
                </a:moveTo>
                <a:cubicBezTo>
                  <a:pt x="618305" y="241079"/>
                  <a:pt x="461678" y="429367"/>
                  <a:pt x="354809" y="598948"/>
                </a:cubicBezTo>
                <a:cubicBezTo>
                  <a:pt x="245266" y="801590"/>
                  <a:pt x="254372" y="902161"/>
                  <a:pt x="401583" y="1252732"/>
                </a:cubicBezTo>
                <a:cubicBezTo>
                  <a:pt x="171195" y="1143736"/>
                  <a:pt x="-37411" y="989881"/>
                  <a:pt x="5688" y="695083"/>
                </a:cubicBezTo>
                <a:cubicBezTo>
                  <a:pt x="71727" y="410761"/>
                  <a:pt x="227693" y="236857"/>
                  <a:pt x="838666" y="-1"/>
                </a:cubicBezTo>
                <a:close/>
              </a:path>
            </a:pathLst>
          </a:custGeom>
          <a:gradFill>
            <a:gsLst>
              <a:gs pos="63000">
                <a:schemeClr val="bg1">
                  <a:alpha val="58000"/>
                </a:schemeClr>
              </a:gs>
              <a:gs pos="0">
                <a:schemeClr val="bg1">
                  <a:alpha val="0"/>
                </a:schemeClr>
              </a:gs>
            </a:gsLst>
            <a:lin ang="11400000" scaled="0"/>
          </a:gradFill>
          <a:ln>
            <a:noFill/>
          </a:ln>
          <a:scene3d>
            <a:camera prst="orthographicFront">
              <a:rot lat="0" lon="0" rev="0"/>
            </a:camera>
            <a:lightRig rig="threeP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4" name="Freeform: Shape 163">
            <a:extLst>
              <a:ext uri="{FF2B5EF4-FFF2-40B4-BE49-F238E27FC236}">
                <a16:creationId xmlns:a16="http://schemas.microsoft.com/office/drawing/2014/main" id="{BFA2336A-659A-4148-82F4-A9E532E76D5F}"/>
              </a:ext>
            </a:extLst>
          </p:cNvPr>
          <p:cNvSpPr/>
          <p:nvPr/>
        </p:nvSpPr>
        <p:spPr>
          <a:xfrm>
            <a:off x="2508460" y="1646888"/>
            <a:ext cx="1159019" cy="34765"/>
          </a:xfrm>
          <a:custGeom>
            <a:avLst/>
            <a:gdLst>
              <a:gd name="connsiteX0" fmla="*/ 210159 w 9200483"/>
              <a:gd name="connsiteY0" fmla="*/ 0 h 343466"/>
              <a:gd name="connsiteX1" fmla="*/ 214013 w 9200483"/>
              <a:gd name="connsiteY1" fmla="*/ 636 h 343466"/>
              <a:gd name="connsiteX2" fmla="*/ 214581 w 9200483"/>
              <a:gd name="connsiteY2" fmla="*/ 0 h 343466"/>
              <a:gd name="connsiteX3" fmla="*/ 9200483 w 9200483"/>
              <a:gd name="connsiteY3" fmla="*/ 159163 h 343466"/>
              <a:gd name="connsiteX4" fmla="*/ 2712501 w 9200483"/>
              <a:gd name="connsiteY4" fmla="*/ 300655 h 343466"/>
              <a:gd name="connsiteX5" fmla="*/ 212390 w 9200483"/>
              <a:gd name="connsiteY5" fmla="*/ 343098 h 343466"/>
              <a:gd name="connsiteX6" fmla="*/ 210159 w 9200483"/>
              <a:gd name="connsiteY6" fmla="*/ 343466 h 343466"/>
              <a:gd name="connsiteX7" fmla="*/ 208345 w 9200483"/>
              <a:gd name="connsiteY7" fmla="*/ 343167 h 343466"/>
              <a:gd name="connsiteX8" fmla="*/ 190769 w 9200483"/>
              <a:gd name="connsiteY8" fmla="*/ 343465 h 343466"/>
              <a:gd name="connsiteX9" fmla="*/ 187351 w 9200483"/>
              <a:gd name="connsiteY9" fmla="*/ 339703 h 343466"/>
              <a:gd name="connsiteX10" fmla="*/ 128356 w 9200483"/>
              <a:gd name="connsiteY10" fmla="*/ 329971 h 343466"/>
              <a:gd name="connsiteX11" fmla="*/ 0 w 9200483"/>
              <a:gd name="connsiteY11" fmla="*/ 171733 h 343466"/>
              <a:gd name="connsiteX12" fmla="*/ 210159 w 9200483"/>
              <a:gd name="connsiteY12" fmla="*/ 0 h 3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00483" h="343466">
                <a:moveTo>
                  <a:pt x="210159" y="0"/>
                </a:moveTo>
                <a:lnTo>
                  <a:pt x="214013" y="636"/>
                </a:lnTo>
                <a:lnTo>
                  <a:pt x="214581" y="0"/>
                </a:lnTo>
                <a:cubicBezTo>
                  <a:pt x="4270113" y="57274"/>
                  <a:pt x="7545601" y="114488"/>
                  <a:pt x="9200483" y="159163"/>
                </a:cubicBezTo>
                <a:cubicBezTo>
                  <a:pt x="7992281" y="214751"/>
                  <a:pt x="7843652" y="214176"/>
                  <a:pt x="2712501" y="300655"/>
                </a:cubicBezTo>
                <a:lnTo>
                  <a:pt x="212390" y="343098"/>
                </a:lnTo>
                <a:lnTo>
                  <a:pt x="210159" y="343466"/>
                </a:lnTo>
                <a:lnTo>
                  <a:pt x="208345" y="343167"/>
                </a:lnTo>
                <a:lnTo>
                  <a:pt x="190769" y="343465"/>
                </a:lnTo>
                <a:lnTo>
                  <a:pt x="187351" y="339703"/>
                </a:lnTo>
                <a:lnTo>
                  <a:pt x="128356" y="329971"/>
                </a:lnTo>
                <a:cubicBezTo>
                  <a:pt x="52926" y="303900"/>
                  <a:pt x="0" y="242868"/>
                  <a:pt x="0" y="171733"/>
                </a:cubicBezTo>
                <a:cubicBezTo>
                  <a:pt x="0" y="76887"/>
                  <a:pt x="94091" y="0"/>
                  <a:pt x="210159" y="0"/>
                </a:cubicBezTo>
                <a:close/>
              </a:path>
            </a:pathLst>
          </a:custGeom>
          <a:gradFill>
            <a:gsLst>
              <a:gs pos="100000">
                <a:schemeClr val="accent4"/>
              </a:gs>
              <a:gs pos="5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600">
              <a:solidFill>
                <a:schemeClr val="tx1">
                  <a:lumMod val="85000"/>
                  <a:lumOff val="15000"/>
                </a:schemeClr>
              </a:solidFill>
            </a:endParaRPr>
          </a:p>
        </p:txBody>
      </p:sp>
      <p:sp>
        <p:nvSpPr>
          <p:cNvPr id="165" name="Rectangle 164">
            <a:extLst>
              <a:ext uri="{FF2B5EF4-FFF2-40B4-BE49-F238E27FC236}">
                <a16:creationId xmlns:a16="http://schemas.microsoft.com/office/drawing/2014/main" id="{E59B4BF5-7F24-4E75-8F70-EE3CA222511E}"/>
              </a:ext>
            </a:extLst>
          </p:cNvPr>
          <p:cNvSpPr/>
          <p:nvPr/>
        </p:nvSpPr>
        <p:spPr>
          <a:xfrm>
            <a:off x="3363563" y="1112675"/>
            <a:ext cx="8722654" cy="1200329"/>
          </a:xfrm>
          <a:prstGeom prst="rect">
            <a:avLst/>
          </a:prstGeom>
        </p:spPr>
        <p:txBody>
          <a:bodyPr wrap="square">
            <a:spAutoFit/>
          </a:bodyPr>
          <a:lstStyle/>
          <a:p>
            <a:pPr algn="r" rtl="1"/>
            <a:r>
              <a:rPr lang="ar-IQ" sz="7000" dirty="0">
                <a:solidFill>
                  <a:schemeClr val="accent4">
                    <a:lumMod val="20000"/>
                    <a:lumOff val="80000"/>
                  </a:schemeClr>
                </a:solidFill>
                <a:latin typeface="Hacen Maghreb Bd" panose="02000500000000000000" pitchFamily="2" charset="-78"/>
                <a:cs typeface="Hacen Maghreb Bd" panose="02000500000000000000" pitchFamily="2" charset="-78"/>
              </a:rPr>
              <a:t>اهداف ممارسة الرياضة</a:t>
            </a:r>
            <a:r>
              <a:rPr lang="ar-IQ" sz="7000" dirty="0">
                <a:solidFill>
                  <a:schemeClr val="accent4">
                    <a:lumMod val="20000"/>
                    <a:lumOff val="80000"/>
                  </a:schemeClr>
                </a:solidFill>
              </a:rPr>
              <a:t> </a:t>
            </a:r>
            <a:endParaRPr lang="en-US" sz="7000" b="1" dirty="0">
              <a:solidFill>
                <a:schemeClr val="accent4">
                  <a:lumMod val="20000"/>
                  <a:lumOff val="80000"/>
                </a:schemeClr>
              </a:solidFill>
              <a:latin typeface="Gilroy ExtraBold" panose="00000900000000000000" pitchFamily="50" charset="0"/>
              <a:cs typeface="Segoe UI" panose="020B0502040204020203" pitchFamily="34" charset="0"/>
            </a:endParaRPr>
          </a:p>
        </p:txBody>
      </p:sp>
      <p:sp>
        <p:nvSpPr>
          <p:cNvPr id="170" name="Freeform 80">
            <a:extLst>
              <a:ext uri="{FF2B5EF4-FFF2-40B4-BE49-F238E27FC236}">
                <a16:creationId xmlns:a16="http://schemas.microsoft.com/office/drawing/2014/main" id="{DBD8B03B-CE48-4951-8A2E-D276C972D7BD}"/>
              </a:ext>
            </a:extLst>
          </p:cNvPr>
          <p:cNvSpPr>
            <a:spLocks/>
          </p:cNvSpPr>
          <p:nvPr/>
        </p:nvSpPr>
        <p:spPr bwMode="auto">
          <a:xfrm>
            <a:off x="-615084" y="7046848"/>
            <a:ext cx="98359" cy="98359"/>
          </a:xfrm>
          <a:custGeom>
            <a:avLst/>
            <a:gdLst>
              <a:gd name="T0" fmla="*/ 134 w 134"/>
              <a:gd name="T1" fmla="*/ 73 h 134"/>
              <a:gd name="T2" fmla="*/ 131 w 134"/>
              <a:gd name="T3" fmla="*/ 86 h 134"/>
              <a:gd name="T4" fmla="*/ 125 w 134"/>
              <a:gd name="T5" fmla="*/ 98 h 134"/>
              <a:gd name="T6" fmla="*/ 119 w 134"/>
              <a:gd name="T7" fmla="*/ 109 h 134"/>
              <a:gd name="T8" fmla="*/ 109 w 134"/>
              <a:gd name="T9" fmla="*/ 119 h 134"/>
              <a:gd name="T10" fmla="*/ 99 w 134"/>
              <a:gd name="T11" fmla="*/ 125 h 134"/>
              <a:gd name="T12" fmla="*/ 86 w 134"/>
              <a:gd name="T13" fmla="*/ 130 h 134"/>
              <a:gd name="T14" fmla="*/ 73 w 134"/>
              <a:gd name="T15" fmla="*/ 133 h 134"/>
              <a:gd name="T16" fmla="*/ 60 w 134"/>
              <a:gd name="T17" fmla="*/ 133 h 134"/>
              <a:gd name="T18" fmla="*/ 48 w 134"/>
              <a:gd name="T19" fmla="*/ 130 h 134"/>
              <a:gd name="T20" fmla="*/ 36 w 134"/>
              <a:gd name="T21" fmla="*/ 125 h 134"/>
              <a:gd name="T22" fmla="*/ 25 w 134"/>
              <a:gd name="T23" fmla="*/ 119 h 134"/>
              <a:gd name="T24" fmla="*/ 15 w 134"/>
              <a:gd name="T25" fmla="*/ 109 h 134"/>
              <a:gd name="T26" fmla="*/ 9 w 134"/>
              <a:gd name="T27" fmla="*/ 98 h 134"/>
              <a:gd name="T28" fmla="*/ 3 w 134"/>
              <a:gd name="T29" fmla="*/ 86 h 134"/>
              <a:gd name="T30" fmla="*/ 1 w 134"/>
              <a:gd name="T31" fmla="*/ 73 h 134"/>
              <a:gd name="T32" fmla="*/ 1 w 134"/>
              <a:gd name="T33" fmla="*/ 60 h 134"/>
              <a:gd name="T34" fmla="*/ 3 w 134"/>
              <a:gd name="T35" fmla="*/ 47 h 134"/>
              <a:gd name="T36" fmla="*/ 9 w 134"/>
              <a:gd name="T37" fmla="*/ 34 h 134"/>
              <a:gd name="T38" fmla="*/ 15 w 134"/>
              <a:gd name="T39" fmla="*/ 25 h 134"/>
              <a:gd name="T40" fmla="*/ 25 w 134"/>
              <a:gd name="T41" fmla="*/ 15 h 134"/>
              <a:gd name="T42" fmla="*/ 36 w 134"/>
              <a:gd name="T43" fmla="*/ 8 h 134"/>
              <a:gd name="T44" fmla="*/ 48 w 134"/>
              <a:gd name="T45" fmla="*/ 3 h 134"/>
              <a:gd name="T46" fmla="*/ 60 w 134"/>
              <a:gd name="T47" fmla="*/ 0 h 134"/>
              <a:gd name="T48" fmla="*/ 73 w 134"/>
              <a:gd name="T49" fmla="*/ 0 h 134"/>
              <a:gd name="T50" fmla="*/ 86 w 134"/>
              <a:gd name="T51" fmla="*/ 3 h 134"/>
              <a:gd name="T52" fmla="*/ 99 w 134"/>
              <a:gd name="T53" fmla="*/ 8 h 134"/>
              <a:gd name="T54" fmla="*/ 109 w 134"/>
              <a:gd name="T55" fmla="*/ 15 h 134"/>
              <a:gd name="T56" fmla="*/ 119 w 134"/>
              <a:gd name="T57" fmla="*/ 25 h 134"/>
              <a:gd name="T58" fmla="*/ 125 w 134"/>
              <a:gd name="T59" fmla="*/ 34 h 134"/>
              <a:gd name="T60" fmla="*/ 131 w 134"/>
              <a:gd name="T61" fmla="*/ 47 h 134"/>
              <a:gd name="T62" fmla="*/ 134 w 134"/>
              <a:gd name="T63"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134">
                <a:moveTo>
                  <a:pt x="134" y="67"/>
                </a:moveTo>
                <a:lnTo>
                  <a:pt x="134" y="73"/>
                </a:lnTo>
                <a:lnTo>
                  <a:pt x="133" y="80"/>
                </a:lnTo>
                <a:lnTo>
                  <a:pt x="131" y="86"/>
                </a:lnTo>
                <a:lnTo>
                  <a:pt x="129" y="93"/>
                </a:lnTo>
                <a:lnTo>
                  <a:pt x="125" y="98"/>
                </a:lnTo>
                <a:lnTo>
                  <a:pt x="122" y="105"/>
                </a:lnTo>
                <a:lnTo>
                  <a:pt x="119" y="109"/>
                </a:lnTo>
                <a:lnTo>
                  <a:pt x="114" y="114"/>
                </a:lnTo>
                <a:lnTo>
                  <a:pt x="109" y="119"/>
                </a:lnTo>
                <a:lnTo>
                  <a:pt x="105" y="122"/>
                </a:lnTo>
                <a:lnTo>
                  <a:pt x="99" y="125"/>
                </a:lnTo>
                <a:lnTo>
                  <a:pt x="93" y="128"/>
                </a:lnTo>
                <a:lnTo>
                  <a:pt x="86" y="130"/>
                </a:lnTo>
                <a:lnTo>
                  <a:pt x="81" y="133"/>
                </a:lnTo>
                <a:lnTo>
                  <a:pt x="73" y="133"/>
                </a:lnTo>
                <a:lnTo>
                  <a:pt x="67" y="134"/>
                </a:lnTo>
                <a:lnTo>
                  <a:pt x="60" y="133"/>
                </a:lnTo>
                <a:lnTo>
                  <a:pt x="54" y="133"/>
                </a:lnTo>
                <a:lnTo>
                  <a:pt x="48" y="130"/>
                </a:lnTo>
                <a:lnTo>
                  <a:pt x="41" y="128"/>
                </a:lnTo>
                <a:lnTo>
                  <a:pt x="36" y="125"/>
                </a:lnTo>
                <a:lnTo>
                  <a:pt x="29" y="122"/>
                </a:lnTo>
                <a:lnTo>
                  <a:pt x="25" y="119"/>
                </a:lnTo>
                <a:lnTo>
                  <a:pt x="19" y="114"/>
                </a:lnTo>
                <a:lnTo>
                  <a:pt x="15" y="109"/>
                </a:lnTo>
                <a:lnTo>
                  <a:pt x="12" y="105"/>
                </a:lnTo>
                <a:lnTo>
                  <a:pt x="9" y="98"/>
                </a:lnTo>
                <a:lnTo>
                  <a:pt x="5" y="93"/>
                </a:lnTo>
                <a:lnTo>
                  <a:pt x="3" y="86"/>
                </a:lnTo>
                <a:lnTo>
                  <a:pt x="1" y="80"/>
                </a:lnTo>
                <a:lnTo>
                  <a:pt x="1" y="73"/>
                </a:lnTo>
                <a:lnTo>
                  <a:pt x="0" y="67"/>
                </a:lnTo>
                <a:lnTo>
                  <a:pt x="1" y="60"/>
                </a:lnTo>
                <a:lnTo>
                  <a:pt x="1" y="53"/>
                </a:lnTo>
                <a:lnTo>
                  <a:pt x="3" y="47"/>
                </a:lnTo>
                <a:lnTo>
                  <a:pt x="5" y="41"/>
                </a:lnTo>
                <a:lnTo>
                  <a:pt x="9" y="34"/>
                </a:lnTo>
                <a:lnTo>
                  <a:pt x="12" y="29"/>
                </a:lnTo>
                <a:lnTo>
                  <a:pt x="15" y="25"/>
                </a:lnTo>
                <a:lnTo>
                  <a:pt x="19" y="19"/>
                </a:lnTo>
                <a:lnTo>
                  <a:pt x="25" y="15"/>
                </a:lnTo>
                <a:lnTo>
                  <a:pt x="29" y="12"/>
                </a:lnTo>
                <a:lnTo>
                  <a:pt x="36" y="8"/>
                </a:lnTo>
                <a:lnTo>
                  <a:pt x="41" y="5"/>
                </a:lnTo>
                <a:lnTo>
                  <a:pt x="48" y="3"/>
                </a:lnTo>
                <a:lnTo>
                  <a:pt x="54" y="1"/>
                </a:lnTo>
                <a:lnTo>
                  <a:pt x="60" y="0"/>
                </a:lnTo>
                <a:lnTo>
                  <a:pt x="67" y="0"/>
                </a:lnTo>
                <a:lnTo>
                  <a:pt x="73" y="0"/>
                </a:lnTo>
                <a:lnTo>
                  <a:pt x="81" y="1"/>
                </a:lnTo>
                <a:lnTo>
                  <a:pt x="86" y="3"/>
                </a:lnTo>
                <a:lnTo>
                  <a:pt x="93" y="5"/>
                </a:lnTo>
                <a:lnTo>
                  <a:pt x="99" y="8"/>
                </a:lnTo>
                <a:lnTo>
                  <a:pt x="105" y="12"/>
                </a:lnTo>
                <a:lnTo>
                  <a:pt x="109" y="15"/>
                </a:lnTo>
                <a:lnTo>
                  <a:pt x="114" y="19"/>
                </a:lnTo>
                <a:lnTo>
                  <a:pt x="119" y="25"/>
                </a:lnTo>
                <a:lnTo>
                  <a:pt x="122" y="29"/>
                </a:lnTo>
                <a:lnTo>
                  <a:pt x="125" y="34"/>
                </a:lnTo>
                <a:lnTo>
                  <a:pt x="129" y="41"/>
                </a:lnTo>
                <a:lnTo>
                  <a:pt x="131" y="47"/>
                </a:lnTo>
                <a:lnTo>
                  <a:pt x="133" y="53"/>
                </a:lnTo>
                <a:lnTo>
                  <a:pt x="134" y="60"/>
                </a:lnTo>
                <a:lnTo>
                  <a:pt x="134" y="67"/>
                </a:lnTo>
                <a:close/>
              </a:path>
            </a:pathLst>
          </a:custGeom>
          <a:gradFill>
            <a:gsLst>
              <a:gs pos="0">
                <a:schemeClr val="accent4">
                  <a:alpha val="0"/>
                </a:schemeClr>
              </a:gs>
              <a:gs pos="100000">
                <a:schemeClr val="accent4">
                  <a:lumMod val="7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7">
            <a:extLst>
              <a:ext uri="{FF2B5EF4-FFF2-40B4-BE49-F238E27FC236}">
                <a16:creationId xmlns:a16="http://schemas.microsoft.com/office/drawing/2014/main" id="{B08BA8CD-7BDC-4B8D-B42A-AB9D79E1CD14}"/>
              </a:ext>
            </a:extLst>
          </p:cNvPr>
          <p:cNvSpPr>
            <a:spLocks/>
          </p:cNvSpPr>
          <p:nvPr/>
        </p:nvSpPr>
        <p:spPr bwMode="auto">
          <a:xfrm>
            <a:off x="-464022" y="2532093"/>
            <a:ext cx="1066216" cy="1066216"/>
          </a:xfrm>
          <a:custGeom>
            <a:avLst/>
            <a:gdLst>
              <a:gd name="T0" fmla="*/ 310 w 691"/>
              <a:gd name="T1" fmla="*/ 689 h 691"/>
              <a:gd name="T2" fmla="*/ 259 w 691"/>
              <a:gd name="T3" fmla="*/ 681 h 691"/>
              <a:gd name="T4" fmla="*/ 210 w 691"/>
              <a:gd name="T5" fmla="*/ 664 h 691"/>
              <a:gd name="T6" fmla="*/ 166 w 691"/>
              <a:gd name="T7" fmla="*/ 642 h 691"/>
              <a:gd name="T8" fmla="*/ 125 w 691"/>
              <a:gd name="T9" fmla="*/ 613 h 691"/>
              <a:gd name="T10" fmla="*/ 89 w 691"/>
              <a:gd name="T11" fmla="*/ 578 h 691"/>
              <a:gd name="T12" fmla="*/ 59 w 691"/>
              <a:gd name="T13" fmla="*/ 539 h 691"/>
              <a:gd name="T14" fmla="*/ 34 w 691"/>
              <a:gd name="T15" fmla="*/ 496 h 691"/>
              <a:gd name="T16" fmla="*/ 15 w 691"/>
              <a:gd name="T17" fmla="*/ 448 h 691"/>
              <a:gd name="T18" fmla="*/ 4 w 691"/>
              <a:gd name="T19" fmla="*/ 399 h 691"/>
              <a:gd name="T20" fmla="*/ 0 w 691"/>
              <a:gd name="T21" fmla="*/ 346 h 691"/>
              <a:gd name="T22" fmla="*/ 4 w 691"/>
              <a:gd name="T23" fmla="*/ 293 h 691"/>
              <a:gd name="T24" fmla="*/ 15 w 691"/>
              <a:gd name="T25" fmla="*/ 243 h 691"/>
              <a:gd name="T26" fmla="*/ 34 w 691"/>
              <a:gd name="T27" fmla="*/ 196 h 691"/>
              <a:gd name="T28" fmla="*/ 59 w 691"/>
              <a:gd name="T29" fmla="*/ 152 h 691"/>
              <a:gd name="T30" fmla="*/ 89 w 691"/>
              <a:gd name="T31" fmla="*/ 114 h 691"/>
              <a:gd name="T32" fmla="*/ 125 w 691"/>
              <a:gd name="T33" fmla="*/ 79 h 691"/>
              <a:gd name="T34" fmla="*/ 166 w 691"/>
              <a:gd name="T35" fmla="*/ 50 h 691"/>
              <a:gd name="T36" fmla="*/ 210 w 691"/>
              <a:gd name="T37" fmla="*/ 27 h 691"/>
              <a:gd name="T38" fmla="*/ 259 w 691"/>
              <a:gd name="T39" fmla="*/ 11 h 691"/>
              <a:gd name="T40" fmla="*/ 310 w 691"/>
              <a:gd name="T41" fmla="*/ 2 h 691"/>
              <a:gd name="T42" fmla="*/ 363 w 691"/>
              <a:gd name="T43" fmla="*/ 0 h 691"/>
              <a:gd name="T44" fmla="*/ 416 w 691"/>
              <a:gd name="T45" fmla="*/ 8 h 691"/>
              <a:gd name="T46" fmla="*/ 464 w 691"/>
              <a:gd name="T47" fmla="*/ 21 h 691"/>
              <a:gd name="T48" fmla="*/ 511 w 691"/>
              <a:gd name="T49" fmla="*/ 42 h 691"/>
              <a:gd name="T50" fmla="*/ 552 w 691"/>
              <a:gd name="T51" fmla="*/ 69 h 691"/>
              <a:gd name="T52" fmla="*/ 589 w 691"/>
              <a:gd name="T53" fmla="*/ 102 h 691"/>
              <a:gd name="T54" fmla="*/ 622 w 691"/>
              <a:gd name="T55" fmla="*/ 140 h 691"/>
              <a:gd name="T56" fmla="*/ 649 w 691"/>
              <a:gd name="T57" fmla="*/ 181 h 691"/>
              <a:gd name="T58" fmla="*/ 670 w 691"/>
              <a:gd name="T59" fmla="*/ 227 h 691"/>
              <a:gd name="T60" fmla="*/ 685 w 691"/>
              <a:gd name="T61" fmla="*/ 277 h 691"/>
              <a:gd name="T62" fmla="*/ 691 w 691"/>
              <a:gd name="T63" fmla="*/ 329 h 691"/>
              <a:gd name="T64" fmla="*/ 689 w 691"/>
              <a:gd name="T65" fmla="*/ 381 h 691"/>
              <a:gd name="T66" fmla="*/ 680 w 691"/>
              <a:gd name="T67" fmla="*/ 432 h 691"/>
              <a:gd name="T68" fmla="*/ 664 w 691"/>
              <a:gd name="T69" fmla="*/ 481 h 691"/>
              <a:gd name="T70" fmla="*/ 641 w 691"/>
              <a:gd name="T71" fmla="*/ 525 h 691"/>
              <a:gd name="T72" fmla="*/ 612 w 691"/>
              <a:gd name="T73" fmla="*/ 566 h 691"/>
              <a:gd name="T74" fmla="*/ 578 w 691"/>
              <a:gd name="T75" fmla="*/ 602 h 691"/>
              <a:gd name="T76" fmla="*/ 539 w 691"/>
              <a:gd name="T77" fmla="*/ 632 h 691"/>
              <a:gd name="T78" fmla="*/ 496 w 691"/>
              <a:gd name="T79" fmla="*/ 657 h 691"/>
              <a:gd name="T80" fmla="*/ 448 w 691"/>
              <a:gd name="T81" fmla="*/ 676 h 691"/>
              <a:gd name="T82" fmla="*/ 398 w 691"/>
              <a:gd name="T83" fmla="*/ 687 h 691"/>
              <a:gd name="T84" fmla="*/ 345 w 691"/>
              <a:gd name="T85" fmla="*/ 69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1" h="691">
                <a:moveTo>
                  <a:pt x="345" y="691"/>
                </a:moveTo>
                <a:lnTo>
                  <a:pt x="328" y="691"/>
                </a:lnTo>
                <a:lnTo>
                  <a:pt x="310" y="689"/>
                </a:lnTo>
                <a:lnTo>
                  <a:pt x="292" y="687"/>
                </a:lnTo>
                <a:lnTo>
                  <a:pt x="276" y="684"/>
                </a:lnTo>
                <a:lnTo>
                  <a:pt x="259" y="681"/>
                </a:lnTo>
                <a:lnTo>
                  <a:pt x="243" y="676"/>
                </a:lnTo>
                <a:lnTo>
                  <a:pt x="227" y="671"/>
                </a:lnTo>
                <a:lnTo>
                  <a:pt x="210" y="664"/>
                </a:lnTo>
                <a:lnTo>
                  <a:pt x="195" y="657"/>
                </a:lnTo>
                <a:lnTo>
                  <a:pt x="181" y="649"/>
                </a:lnTo>
                <a:lnTo>
                  <a:pt x="166" y="642"/>
                </a:lnTo>
                <a:lnTo>
                  <a:pt x="152" y="632"/>
                </a:lnTo>
                <a:lnTo>
                  <a:pt x="139" y="622"/>
                </a:lnTo>
                <a:lnTo>
                  <a:pt x="125" y="613"/>
                </a:lnTo>
                <a:lnTo>
                  <a:pt x="113" y="602"/>
                </a:lnTo>
                <a:lnTo>
                  <a:pt x="101" y="590"/>
                </a:lnTo>
                <a:lnTo>
                  <a:pt x="89" y="578"/>
                </a:lnTo>
                <a:lnTo>
                  <a:pt x="79" y="566"/>
                </a:lnTo>
                <a:lnTo>
                  <a:pt x="69" y="552"/>
                </a:lnTo>
                <a:lnTo>
                  <a:pt x="59" y="539"/>
                </a:lnTo>
                <a:lnTo>
                  <a:pt x="49" y="525"/>
                </a:lnTo>
                <a:lnTo>
                  <a:pt x="42" y="511"/>
                </a:lnTo>
                <a:lnTo>
                  <a:pt x="34" y="496"/>
                </a:lnTo>
                <a:lnTo>
                  <a:pt x="27" y="481"/>
                </a:lnTo>
                <a:lnTo>
                  <a:pt x="20" y="465"/>
                </a:lnTo>
                <a:lnTo>
                  <a:pt x="15" y="448"/>
                </a:lnTo>
                <a:lnTo>
                  <a:pt x="11" y="432"/>
                </a:lnTo>
                <a:lnTo>
                  <a:pt x="7" y="415"/>
                </a:lnTo>
                <a:lnTo>
                  <a:pt x="4" y="399"/>
                </a:lnTo>
                <a:lnTo>
                  <a:pt x="2" y="381"/>
                </a:lnTo>
                <a:lnTo>
                  <a:pt x="0" y="363"/>
                </a:lnTo>
                <a:lnTo>
                  <a:pt x="0" y="346"/>
                </a:lnTo>
                <a:lnTo>
                  <a:pt x="0" y="329"/>
                </a:lnTo>
                <a:lnTo>
                  <a:pt x="2" y="310"/>
                </a:lnTo>
                <a:lnTo>
                  <a:pt x="4" y="293"/>
                </a:lnTo>
                <a:lnTo>
                  <a:pt x="7" y="277"/>
                </a:lnTo>
                <a:lnTo>
                  <a:pt x="11" y="259"/>
                </a:lnTo>
                <a:lnTo>
                  <a:pt x="15" y="243"/>
                </a:lnTo>
                <a:lnTo>
                  <a:pt x="20" y="227"/>
                </a:lnTo>
                <a:lnTo>
                  <a:pt x="27" y="211"/>
                </a:lnTo>
                <a:lnTo>
                  <a:pt x="34" y="196"/>
                </a:lnTo>
                <a:lnTo>
                  <a:pt x="42" y="181"/>
                </a:lnTo>
                <a:lnTo>
                  <a:pt x="49" y="167"/>
                </a:lnTo>
                <a:lnTo>
                  <a:pt x="59" y="152"/>
                </a:lnTo>
                <a:lnTo>
                  <a:pt x="69" y="140"/>
                </a:lnTo>
                <a:lnTo>
                  <a:pt x="79" y="125"/>
                </a:lnTo>
                <a:lnTo>
                  <a:pt x="89" y="114"/>
                </a:lnTo>
                <a:lnTo>
                  <a:pt x="101" y="102"/>
                </a:lnTo>
                <a:lnTo>
                  <a:pt x="113" y="90"/>
                </a:lnTo>
                <a:lnTo>
                  <a:pt x="125" y="79"/>
                </a:lnTo>
                <a:lnTo>
                  <a:pt x="139" y="69"/>
                </a:lnTo>
                <a:lnTo>
                  <a:pt x="152" y="60"/>
                </a:lnTo>
                <a:lnTo>
                  <a:pt x="166" y="50"/>
                </a:lnTo>
                <a:lnTo>
                  <a:pt x="181" y="42"/>
                </a:lnTo>
                <a:lnTo>
                  <a:pt x="195" y="35"/>
                </a:lnTo>
                <a:lnTo>
                  <a:pt x="210" y="27"/>
                </a:lnTo>
                <a:lnTo>
                  <a:pt x="227" y="21"/>
                </a:lnTo>
                <a:lnTo>
                  <a:pt x="243" y="15"/>
                </a:lnTo>
                <a:lnTo>
                  <a:pt x="259" y="11"/>
                </a:lnTo>
                <a:lnTo>
                  <a:pt x="276" y="8"/>
                </a:lnTo>
                <a:lnTo>
                  <a:pt x="292" y="5"/>
                </a:lnTo>
                <a:lnTo>
                  <a:pt x="310" y="2"/>
                </a:lnTo>
                <a:lnTo>
                  <a:pt x="328" y="0"/>
                </a:lnTo>
                <a:lnTo>
                  <a:pt x="345" y="0"/>
                </a:lnTo>
                <a:lnTo>
                  <a:pt x="363" y="0"/>
                </a:lnTo>
                <a:lnTo>
                  <a:pt x="381" y="2"/>
                </a:lnTo>
                <a:lnTo>
                  <a:pt x="398" y="5"/>
                </a:lnTo>
                <a:lnTo>
                  <a:pt x="416" y="8"/>
                </a:lnTo>
                <a:lnTo>
                  <a:pt x="432" y="11"/>
                </a:lnTo>
                <a:lnTo>
                  <a:pt x="448" y="15"/>
                </a:lnTo>
                <a:lnTo>
                  <a:pt x="464" y="21"/>
                </a:lnTo>
                <a:lnTo>
                  <a:pt x="480" y="27"/>
                </a:lnTo>
                <a:lnTo>
                  <a:pt x="496" y="35"/>
                </a:lnTo>
                <a:lnTo>
                  <a:pt x="511" y="42"/>
                </a:lnTo>
                <a:lnTo>
                  <a:pt x="525" y="50"/>
                </a:lnTo>
                <a:lnTo>
                  <a:pt x="539" y="60"/>
                </a:lnTo>
                <a:lnTo>
                  <a:pt x="552" y="69"/>
                </a:lnTo>
                <a:lnTo>
                  <a:pt x="566" y="79"/>
                </a:lnTo>
                <a:lnTo>
                  <a:pt x="578" y="90"/>
                </a:lnTo>
                <a:lnTo>
                  <a:pt x="589" y="102"/>
                </a:lnTo>
                <a:lnTo>
                  <a:pt x="601" y="114"/>
                </a:lnTo>
                <a:lnTo>
                  <a:pt x="612" y="125"/>
                </a:lnTo>
                <a:lnTo>
                  <a:pt x="622" y="140"/>
                </a:lnTo>
                <a:lnTo>
                  <a:pt x="632" y="152"/>
                </a:lnTo>
                <a:lnTo>
                  <a:pt x="641" y="167"/>
                </a:lnTo>
                <a:lnTo>
                  <a:pt x="649" y="181"/>
                </a:lnTo>
                <a:lnTo>
                  <a:pt x="656" y="196"/>
                </a:lnTo>
                <a:lnTo>
                  <a:pt x="664" y="211"/>
                </a:lnTo>
                <a:lnTo>
                  <a:pt x="670" y="227"/>
                </a:lnTo>
                <a:lnTo>
                  <a:pt x="676" y="243"/>
                </a:lnTo>
                <a:lnTo>
                  <a:pt x="680" y="259"/>
                </a:lnTo>
                <a:lnTo>
                  <a:pt x="685" y="277"/>
                </a:lnTo>
                <a:lnTo>
                  <a:pt x="687" y="293"/>
                </a:lnTo>
                <a:lnTo>
                  <a:pt x="689" y="310"/>
                </a:lnTo>
                <a:lnTo>
                  <a:pt x="691" y="329"/>
                </a:lnTo>
                <a:lnTo>
                  <a:pt x="691" y="346"/>
                </a:lnTo>
                <a:lnTo>
                  <a:pt x="691" y="363"/>
                </a:lnTo>
                <a:lnTo>
                  <a:pt x="689" y="381"/>
                </a:lnTo>
                <a:lnTo>
                  <a:pt x="687" y="399"/>
                </a:lnTo>
                <a:lnTo>
                  <a:pt x="685" y="415"/>
                </a:lnTo>
                <a:lnTo>
                  <a:pt x="680" y="432"/>
                </a:lnTo>
                <a:lnTo>
                  <a:pt x="676" y="448"/>
                </a:lnTo>
                <a:lnTo>
                  <a:pt x="670" y="465"/>
                </a:lnTo>
                <a:lnTo>
                  <a:pt x="664" y="481"/>
                </a:lnTo>
                <a:lnTo>
                  <a:pt x="656" y="496"/>
                </a:lnTo>
                <a:lnTo>
                  <a:pt x="649" y="511"/>
                </a:lnTo>
                <a:lnTo>
                  <a:pt x="641" y="525"/>
                </a:lnTo>
                <a:lnTo>
                  <a:pt x="632" y="539"/>
                </a:lnTo>
                <a:lnTo>
                  <a:pt x="622" y="552"/>
                </a:lnTo>
                <a:lnTo>
                  <a:pt x="612" y="566"/>
                </a:lnTo>
                <a:lnTo>
                  <a:pt x="601" y="578"/>
                </a:lnTo>
                <a:lnTo>
                  <a:pt x="589" y="590"/>
                </a:lnTo>
                <a:lnTo>
                  <a:pt x="578" y="602"/>
                </a:lnTo>
                <a:lnTo>
                  <a:pt x="566" y="613"/>
                </a:lnTo>
                <a:lnTo>
                  <a:pt x="552" y="622"/>
                </a:lnTo>
                <a:lnTo>
                  <a:pt x="539" y="632"/>
                </a:lnTo>
                <a:lnTo>
                  <a:pt x="525" y="642"/>
                </a:lnTo>
                <a:lnTo>
                  <a:pt x="511" y="649"/>
                </a:lnTo>
                <a:lnTo>
                  <a:pt x="496" y="657"/>
                </a:lnTo>
                <a:lnTo>
                  <a:pt x="480" y="664"/>
                </a:lnTo>
                <a:lnTo>
                  <a:pt x="464" y="671"/>
                </a:lnTo>
                <a:lnTo>
                  <a:pt x="448" y="676"/>
                </a:lnTo>
                <a:lnTo>
                  <a:pt x="432" y="681"/>
                </a:lnTo>
                <a:lnTo>
                  <a:pt x="416" y="684"/>
                </a:lnTo>
                <a:lnTo>
                  <a:pt x="398" y="687"/>
                </a:lnTo>
                <a:lnTo>
                  <a:pt x="381" y="689"/>
                </a:lnTo>
                <a:lnTo>
                  <a:pt x="363" y="691"/>
                </a:lnTo>
                <a:lnTo>
                  <a:pt x="345" y="691"/>
                </a:lnTo>
                <a:close/>
              </a:path>
            </a:pathLst>
          </a:custGeom>
          <a:gradFill>
            <a:gsLst>
              <a:gs pos="0">
                <a:schemeClr val="accent4">
                  <a:alpha val="0"/>
                </a:schemeClr>
              </a:gs>
              <a:gs pos="100000">
                <a:schemeClr val="accent4">
                  <a:lumMod val="7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65" name="Group 64">
            <a:extLst>
              <a:ext uri="{FF2B5EF4-FFF2-40B4-BE49-F238E27FC236}">
                <a16:creationId xmlns:a16="http://schemas.microsoft.com/office/drawing/2014/main" id="{6B3A8F78-CC89-0958-92FC-3EED4D5D2D07}"/>
              </a:ext>
            </a:extLst>
          </p:cNvPr>
          <p:cNvGrpSpPr/>
          <p:nvPr/>
        </p:nvGrpSpPr>
        <p:grpSpPr>
          <a:xfrm>
            <a:off x="9240513" y="221110"/>
            <a:ext cx="6906011" cy="7205163"/>
            <a:chOff x="9240513" y="221110"/>
            <a:chExt cx="6906011" cy="7205163"/>
          </a:xfrm>
        </p:grpSpPr>
        <p:sp>
          <p:nvSpPr>
            <p:cNvPr id="279" name="Freeform 5">
              <a:extLst>
                <a:ext uri="{FF2B5EF4-FFF2-40B4-BE49-F238E27FC236}">
                  <a16:creationId xmlns:a16="http://schemas.microsoft.com/office/drawing/2014/main" id="{E47D36BC-3FD2-4F6F-A647-CF4C632B1371}"/>
                </a:ext>
              </a:extLst>
            </p:cNvPr>
            <p:cNvSpPr>
              <a:spLocks/>
            </p:cNvSpPr>
            <p:nvPr/>
          </p:nvSpPr>
          <p:spPr bwMode="auto">
            <a:xfrm>
              <a:off x="9240513" y="2623487"/>
              <a:ext cx="4527751" cy="4802786"/>
            </a:xfrm>
            <a:custGeom>
              <a:avLst/>
              <a:gdLst>
                <a:gd name="T0" fmla="*/ 0 w 4580"/>
                <a:gd name="T1" fmla="*/ 1757 h 1757"/>
                <a:gd name="T2" fmla="*/ 1229 w 4580"/>
                <a:gd name="T3" fmla="*/ 502 h 1757"/>
                <a:gd name="T4" fmla="*/ 1241 w 4580"/>
                <a:gd name="T5" fmla="*/ 493 h 1757"/>
                <a:gd name="T6" fmla="*/ 1251 w 4580"/>
                <a:gd name="T7" fmla="*/ 500 h 1757"/>
                <a:gd name="T8" fmla="*/ 2074 w 4580"/>
                <a:gd name="T9" fmla="*/ 1310 h 1757"/>
                <a:gd name="T10" fmla="*/ 2041 w 4580"/>
                <a:gd name="T11" fmla="*/ 1310 h 1757"/>
                <a:gd name="T12" fmla="*/ 2733 w 4580"/>
                <a:gd name="T13" fmla="*/ 606 h 1757"/>
                <a:gd name="T14" fmla="*/ 2755 w 4580"/>
                <a:gd name="T15" fmla="*/ 585 h 1757"/>
                <a:gd name="T16" fmla="*/ 2776 w 4580"/>
                <a:gd name="T17" fmla="*/ 609 h 1757"/>
                <a:gd name="T18" fmla="*/ 3379 w 4580"/>
                <a:gd name="T19" fmla="*/ 1206 h 1757"/>
                <a:gd name="T20" fmla="*/ 3325 w 4580"/>
                <a:gd name="T21" fmla="*/ 1206 h 1757"/>
                <a:gd name="T22" fmla="*/ 4507 w 4580"/>
                <a:gd name="T23" fmla="*/ 0 h 1757"/>
                <a:gd name="T24" fmla="*/ 4580 w 4580"/>
                <a:gd name="T25" fmla="*/ 73 h 1757"/>
                <a:gd name="T26" fmla="*/ 3379 w 4580"/>
                <a:gd name="T27" fmla="*/ 1255 h 1757"/>
                <a:gd name="T28" fmla="*/ 3351 w 4580"/>
                <a:gd name="T29" fmla="*/ 1284 h 1757"/>
                <a:gd name="T30" fmla="*/ 3325 w 4580"/>
                <a:gd name="T31" fmla="*/ 1258 h 1757"/>
                <a:gd name="T32" fmla="*/ 2733 w 4580"/>
                <a:gd name="T33" fmla="*/ 656 h 1757"/>
                <a:gd name="T34" fmla="*/ 2776 w 4580"/>
                <a:gd name="T35" fmla="*/ 656 h 1757"/>
                <a:gd name="T36" fmla="*/ 2074 w 4580"/>
                <a:gd name="T37" fmla="*/ 1348 h 1757"/>
                <a:gd name="T38" fmla="*/ 2057 w 4580"/>
                <a:gd name="T39" fmla="*/ 1364 h 1757"/>
                <a:gd name="T40" fmla="*/ 2041 w 4580"/>
                <a:gd name="T41" fmla="*/ 1348 h 1757"/>
                <a:gd name="T42" fmla="*/ 1229 w 4580"/>
                <a:gd name="T43" fmla="*/ 523 h 1757"/>
                <a:gd name="T44" fmla="*/ 1251 w 4580"/>
                <a:gd name="T45" fmla="*/ 523 h 1757"/>
                <a:gd name="T46" fmla="*/ 0 w 4580"/>
                <a:gd name="T47" fmla="*/ 1757 h 1757"/>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4491 w 10000"/>
                <a:gd name="connsiteY19" fmla="*/ 7763 h 10000"/>
                <a:gd name="connsiteX20" fmla="*/ 2683 w 10000"/>
                <a:gd name="connsiteY20" fmla="*/ 2977 h 10000"/>
                <a:gd name="connsiteX21" fmla="*/ 2731 w 10000"/>
                <a:gd name="connsiteY21" fmla="*/ 2977 h 10000"/>
                <a:gd name="connsiteX22" fmla="*/ 0 w 10000"/>
                <a:gd name="connsiteY22"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2683 w 10000"/>
                <a:gd name="connsiteY19" fmla="*/ 2977 h 10000"/>
                <a:gd name="connsiteX20" fmla="*/ 2731 w 10000"/>
                <a:gd name="connsiteY20" fmla="*/ 2977 h 10000"/>
                <a:gd name="connsiteX21" fmla="*/ 0 w 10000"/>
                <a:gd name="connsiteY21"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2683 w 10000"/>
                <a:gd name="connsiteY18" fmla="*/ 2977 h 10000"/>
                <a:gd name="connsiteX19" fmla="*/ 2731 w 10000"/>
                <a:gd name="connsiteY19" fmla="*/ 2977 h 10000"/>
                <a:gd name="connsiteX20" fmla="*/ 0 w 10000"/>
                <a:gd name="connsiteY20"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5967 w 10000"/>
                <a:gd name="connsiteY5" fmla="*/ 3449 h 10000"/>
                <a:gd name="connsiteX6" fmla="*/ 6015 w 10000"/>
                <a:gd name="connsiteY6" fmla="*/ 3330 h 10000"/>
                <a:gd name="connsiteX7" fmla="*/ 6061 w 10000"/>
                <a:gd name="connsiteY7" fmla="*/ 3466 h 10000"/>
                <a:gd name="connsiteX8" fmla="*/ 7378 w 10000"/>
                <a:gd name="connsiteY8" fmla="*/ 6864 h 10000"/>
                <a:gd name="connsiteX9" fmla="*/ 7260 w 10000"/>
                <a:gd name="connsiteY9" fmla="*/ 6864 h 10000"/>
                <a:gd name="connsiteX10" fmla="*/ 9841 w 10000"/>
                <a:gd name="connsiteY10" fmla="*/ 0 h 10000"/>
                <a:gd name="connsiteX11" fmla="*/ 10000 w 10000"/>
                <a:gd name="connsiteY11" fmla="*/ 415 h 10000"/>
                <a:gd name="connsiteX12" fmla="*/ 7378 w 10000"/>
                <a:gd name="connsiteY12" fmla="*/ 7143 h 10000"/>
                <a:gd name="connsiteX13" fmla="*/ 7317 w 10000"/>
                <a:gd name="connsiteY13" fmla="*/ 7308 h 10000"/>
                <a:gd name="connsiteX14" fmla="*/ 7260 w 10000"/>
                <a:gd name="connsiteY14" fmla="*/ 7160 h 10000"/>
                <a:gd name="connsiteX15" fmla="*/ 5967 w 10000"/>
                <a:gd name="connsiteY15" fmla="*/ 3734 h 10000"/>
                <a:gd name="connsiteX16" fmla="*/ 6061 w 10000"/>
                <a:gd name="connsiteY16" fmla="*/ 3734 h 10000"/>
                <a:gd name="connsiteX17" fmla="*/ 2683 w 10000"/>
                <a:gd name="connsiteY17" fmla="*/ 2977 h 10000"/>
                <a:gd name="connsiteX18" fmla="*/ 2731 w 10000"/>
                <a:gd name="connsiteY18" fmla="*/ 2977 h 10000"/>
                <a:gd name="connsiteX19" fmla="*/ 0 w 10000"/>
                <a:gd name="connsiteY19"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2731 w 10000"/>
                <a:gd name="connsiteY17" fmla="*/ 2977 h 10000"/>
                <a:gd name="connsiteX18" fmla="*/ 0 w 10000"/>
                <a:gd name="connsiteY18"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0 w 10000"/>
                <a:gd name="connsiteY17"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0 w 10000"/>
                <a:gd name="connsiteY16" fmla="*/ 10000 h 10000"/>
                <a:gd name="connsiteX0" fmla="*/ 0 w 10000"/>
                <a:gd name="connsiteY0" fmla="*/ 10000 h 10000"/>
                <a:gd name="connsiteX1" fmla="*/ 2683 w 10000"/>
                <a:gd name="connsiteY1" fmla="*/ 2857 h 10000"/>
                <a:gd name="connsiteX2" fmla="*/ 2710 w 10000"/>
                <a:gd name="connsiteY2" fmla="*/ 2806 h 10000"/>
                <a:gd name="connsiteX3" fmla="*/ 5967 w 10000"/>
                <a:gd name="connsiteY3" fmla="*/ 3449 h 10000"/>
                <a:gd name="connsiteX4" fmla="*/ 6015 w 10000"/>
                <a:gd name="connsiteY4" fmla="*/ 3330 h 10000"/>
                <a:gd name="connsiteX5" fmla="*/ 6061 w 10000"/>
                <a:gd name="connsiteY5" fmla="*/ 3466 h 10000"/>
                <a:gd name="connsiteX6" fmla="*/ 7378 w 10000"/>
                <a:gd name="connsiteY6" fmla="*/ 6864 h 10000"/>
                <a:gd name="connsiteX7" fmla="*/ 7260 w 10000"/>
                <a:gd name="connsiteY7" fmla="*/ 6864 h 10000"/>
                <a:gd name="connsiteX8" fmla="*/ 9841 w 10000"/>
                <a:gd name="connsiteY8" fmla="*/ 0 h 10000"/>
                <a:gd name="connsiteX9" fmla="*/ 10000 w 10000"/>
                <a:gd name="connsiteY9" fmla="*/ 415 h 10000"/>
                <a:gd name="connsiteX10" fmla="*/ 7378 w 10000"/>
                <a:gd name="connsiteY10" fmla="*/ 7143 h 10000"/>
                <a:gd name="connsiteX11" fmla="*/ 7317 w 10000"/>
                <a:gd name="connsiteY11" fmla="*/ 7308 h 10000"/>
                <a:gd name="connsiteX12" fmla="*/ 7260 w 10000"/>
                <a:gd name="connsiteY12" fmla="*/ 7160 h 10000"/>
                <a:gd name="connsiteX13" fmla="*/ 5967 w 10000"/>
                <a:gd name="connsiteY13" fmla="*/ 3734 h 10000"/>
                <a:gd name="connsiteX14" fmla="*/ 6061 w 10000"/>
                <a:gd name="connsiteY14" fmla="*/ 3734 h 10000"/>
                <a:gd name="connsiteX15" fmla="*/ 0 w 10000"/>
                <a:gd name="connsiteY15" fmla="*/ 10000 h 10000"/>
                <a:gd name="connsiteX0" fmla="*/ 0 w 10000"/>
                <a:gd name="connsiteY0" fmla="*/ 10000 h 10000"/>
                <a:gd name="connsiteX1" fmla="*/ 2683 w 10000"/>
                <a:gd name="connsiteY1" fmla="*/ 2857 h 10000"/>
                <a:gd name="connsiteX2" fmla="*/ 5967 w 10000"/>
                <a:gd name="connsiteY2" fmla="*/ 3449 h 10000"/>
                <a:gd name="connsiteX3" fmla="*/ 6015 w 10000"/>
                <a:gd name="connsiteY3" fmla="*/ 3330 h 10000"/>
                <a:gd name="connsiteX4" fmla="*/ 6061 w 10000"/>
                <a:gd name="connsiteY4" fmla="*/ 3466 h 10000"/>
                <a:gd name="connsiteX5" fmla="*/ 7378 w 10000"/>
                <a:gd name="connsiteY5" fmla="*/ 6864 h 10000"/>
                <a:gd name="connsiteX6" fmla="*/ 7260 w 10000"/>
                <a:gd name="connsiteY6" fmla="*/ 6864 h 10000"/>
                <a:gd name="connsiteX7" fmla="*/ 9841 w 10000"/>
                <a:gd name="connsiteY7" fmla="*/ 0 h 10000"/>
                <a:gd name="connsiteX8" fmla="*/ 10000 w 10000"/>
                <a:gd name="connsiteY8" fmla="*/ 415 h 10000"/>
                <a:gd name="connsiteX9" fmla="*/ 7378 w 10000"/>
                <a:gd name="connsiteY9" fmla="*/ 7143 h 10000"/>
                <a:gd name="connsiteX10" fmla="*/ 7317 w 10000"/>
                <a:gd name="connsiteY10" fmla="*/ 7308 h 10000"/>
                <a:gd name="connsiteX11" fmla="*/ 7260 w 10000"/>
                <a:gd name="connsiteY11" fmla="*/ 7160 h 10000"/>
                <a:gd name="connsiteX12" fmla="*/ 5967 w 10000"/>
                <a:gd name="connsiteY12" fmla="*/ 3734 h 10000"/>
                <a:gd name="connsiteX13" fmla="*/ 6061 w 10000"/>
                <a:gd name="connsiteY13" fmla="*/ 3734 h 10000"/>
                <a:gd name="connsiteX14" fmla="*/ 0 w 10000"/>
                <a:gd name="connsiteY14"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6061 w 10000"/>
                <a:gd name="connsiteY12" fmla="*/ 3734 h 10000"/>
                <a:gd name="connsiteX13" fmla="*/ 0 w 10000"/>
                <a:gd name="connsiteY13"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0 w 10000"/>
                <a:gd name="connsiteY12"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0 w 10000"/>
                <a:gd name="connsiteY11" fmla="*/ 10000 h 10000"/>
                <a:gd name="connsiteX0" fmla="*/ 0 w 10000"/>
                <a:gd name="connsiteY0" fmla="*/ 10000 h 10000"/>
                <a:gd name="connsiteX1" fmla="*/ 5967 w 10000"/>
                <a:gd name="connsiteY1" fmla="*/ 3449 h 10000"/>
                <a:gd name="connsiteX2" fmla="*/ 6015 w 10000"/>
                <a:gd name="connsiteY2" fmla="*/ 3330 h 10000"/>
                <a:gd name="connsiteX3" fmla="*/ 7378 w 10000"/>
                <a:gd name="connsiteY3" fmla="*/ 6864 h 10000"/>
                <a:gd name="connsiteX4" fmla="*/ 7260 w 10000"/>
                <a:gd name="connsiteY4" fmla="*/ 6864 h 10000"/>
                <a:gd name="connsiteX5" fmla="*/ 9841 w 10000"/>
                <a:gd name="connsiteY5" fmla="*/ 0 h 10000"/>
                <a:gd name="connsiteX6" fmla="*/ 10000 w 10000"/>
                <a:gd name="connsiteY6" fmla="*/ 415 h 10000"/>
                <a:gd name="connsiteX7" fmla="*/ 7378 w 10000"/>
                <a:gd name="connsiteY7" fmla="*/ 7143 h 10000"/>
                <a:gd name="connsiteX8" fmla="*/ 7317 w 10000"/>
                <a:gd name="connsiteY8" fmla="*/ 7308 h 10000"/>
                <a:gd name="connsiteX9" fmla="*/ 7260 w 10000"/>
                <a:gd name="connsiteY9" fmla="*/ 7160 h 10000"/>
                <a:gd name="connsiteX10" fmla="*/ 0 w 10000"/>
                <a:gd name="connsiteY10" fmla="*/ 10000 h 10000"/>
                <a:gd name="connsiteX0" fmla="*/ 0 w 10000"/>
                <a:gd name="connsiteY0" fmla="*/ 10000 h 10000"/>
                <a:gd name="connsiteX1" fmla="*/ 5967 w 10000"/>
                <a:gd name="connsiteY1" fmla="*/ 3449 h 10000"/>
                <a:gd name="connsiteX2" fmla="*/ 7378 w 10000"/>
                <a:gd name="connsiteY2" fmla="*/ 6864 h 10000"/>
                <a:gd name="connsiteX3" fmla="*/ 7260 w 10000"/>
                <a:gd name="connsiteY3" fmla="*/ 6864 h 10000"/>
                <a:gd name="connsiteX4" fmla="*/ 9841 w 10000"/>
                <a:gd name="connsiteY4" fmla="*/ 0 h 10000"/>
                <a:gd name="connsiteX5" fmla="*/ 10000 w 10000"/>
                <a:gd name="connsiteY5" fmla="*/ 415 h 10000"/>
                <a:gd name="connsiteX6" fmla="*/ 7378 w 10000"/>
                <a:gd name="connsiteY6" fmla="*/ 7143 h 10000"/>
                <a:gd name="connsiteX7" fmla="*/ 7317 w 10000"/>
                <a:gd name="connsiteY7" fmla="*/ 7308 h 10000"/>
                <a:gd name="connsiteX8" fmla="*/ 7260 w 10000"/>
                <a:gd name="connsiteY8" fmla="*/ 7160 h 10000"/>
                <a:gd name="connsiteX9" fmla="*/ 0 w 10000"/>
                <a:gd name="connsiteY9" fmla="*/ 10000 h 10000"/>
                <a:gd name="connsiteX0" fmla="*/ 0 w 10000"/>
                <a:gd name="connsiteY0" fmla="*/ 10000 h 10000"/>
                <a:gd name="connsiteX1" fmla="*/ 7378 w 10000"/>
                <a:gd name="connsiteY1" fmla="*/ 6864 h 10000"/>
                <a:gd name="connsiteX2" fmla="*/ 7260 w 10000"/>
                <a:gd name="connsiteY2" fmla="*/ 6864 h 10000"/>
                <a:gd name="connsiteX3" fmla="*/ 9841 w 10000"/>
                <a:gd name="connsiteY3" fmla="*/ 0 h 10000"/>
                <a:gd name="connsiteX4" fmla="*/ 10000 w 10000"/>
                <a:gd name="connsiteY4" fmla="*/ 415 h 10000"/>
                <a:gd name="connsiteX5" fmla="*/ 7378 w 10000"/>
                <a:gd name="connsiteY5" fmla="*/ 7143 h 10000"/>
                <a:gd name="connsiteX6" fmla="*/ 7317 w 10000"/>
                <a:gd name="connsiteY6" fmla="*/ 7308 h 10000"/>
                <a:gd name="connsiteX7" fmla="*/ 7260 w 10000"/>
                <a:gd name="connsiteY7" fmla="*/ 7160 h 10000"/>
                <a:gd name="connsiteX8" fmla="*/ 0 w 10000"/>
                <a:gd name="connsiteY8" fmla="*/ 10000 h 10000"/>
                <a:gd name="connsiteX0" fmla="*/ 0 w 10000"/>
                <a:gd name="connsiteY0" fmla="*/ 10000 h 10001"/>
                <a:gd name="connsiteX1" fmla="*/ 7378 w 10000"/>
                <a:gd name="connsiteY1" fmla="*/ 6864 h 10001"/>
                <a:gd name="connsiteX2" fmla="*/ 7260 w 10000"/>
                <a:gd name="connsiteY2" fmla="*/ 6864 h 10001"/>
                <a:gd name="connsiteX3" fmla="*/ 9841 w 10000"/>
                <a:gd name="connsiteY3" fmla="*/ 0 h 10001"/>
                <a:gd name="connsiteX4" fmla="*/ 10000 w 10000"/>
                <a:gd name="connsiteY4" fmla="*/ 415 h 10001"/>
                <a:gd name="connsiteX5" fmla="*/ 7378 w 10000"/>
                <a:gd name="connsiteY5" fmla="*/ 7143 h 10001"/>
                <a:gd name="connsiteX6" fmla="*/ 7317 w 10000"/>
                <a:gd name="connsiteY6" fmla="*/ 7308 h 10001"/>
                <a:gd name="connsiteX7" fmla="*/ 0 w 10000"/>
                <a:gd name="connsiteY7"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7317 w 10000"/>
                <a:gd name="connsiteY5" fmla="*/ 7308 h 10001"/>
                <a:gd name="connsiteX6" fmla="*/ 0 w 10000"/>
                <a:gd name="connsiteY6"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0 w 10000"/>
                <a:gd name="connsiteY5" fmla="*/ 10000 h 10001"/>
                <a:gd name="connsiteX0" fmla="*/ 0 w 10000"/>
                <a:gd name="connsiteY0" fmla="*/ 10000 h 10001"/>
                <a:gd name="connsiteX1" fmla="*/ 9841 w 10000"/>
                <a:gd name="connsiteY1" fmla="*/ 0 h 10001"/>
                <a:gd name="connsiteX2" fmla="*/ 10000 w 10000"/>
                <a:gd name="connsiteY2" fmla="*/ 415 h 10001"/>
                <a:gd name="connsiteX3" fmla="*/ 7378 w 10000"/>
                <a:gd name="connsiteY3" fmla="*/ 7143 h 10001"/>
                <a:gd name="connsiteX4" fmla="*/ 0 w 10000"/>
                <a:gd name="connsiteY4" fmla="*/ 10000 h 10001"/>
                <a:gd name="connsiteX0" fmla="*/ 0 w 10000"/>
                <a:gd name="connsiteY0" fmla="*/ 10000 h 10000"/>
                <a:gd name="connsiteX1" fmla="*/ 9841 w 10000"/>
                <a:gd name="connsiteY1" fmla="*/ 0 h 10000"/>
                <a:gd name="connsiteX2" fmla="*/ 10000 w 10000"/>
                <a:gd name="connsiteY2" fmla="*/ 415 h 10000"/>
                <a:gd name="connsiteX3" fmla="*/ 0 w 10000"/>
                <a:gd name="connsiteY3" fmla="*/ 10000 h 10000"/>
                <a:gd name="connsiteX0" fmla="*/ 0 w 5329"/>
                <a:gd name="connsiteY0" fmla="*/ 14735 h 14735"/>
                <a:gd name="connsiteX1" fmla="*/ 5170 w 5329"/>
                <a:gd name="connsiteY1" fmla="*/ 0 h 14735"/>
                <a:gd name="connsiteX2" fmla="*/ 5329 w 5329"/>
                <a:gd name="connsiteY2" fmla="*/ 415 h 14735"/>
                <a:gd name="connsiteX3" fmla="*/ 0 w 5329"/>
                <a:gd name="connsiteY3" fmla="*/ 14735 h 14735"/>
              </a:gdLst>
              <a:ahLst/>
              <a:cxnLst>
                <a:cxn ang="0">
                  <a:pos x="connsiteX0" y="connsiteY0"/>
                </a:cxn>
                <a:cxn ang="0">
                  <a:pos x="connsiteX1" y="connsiteY1"/>
                </a:cxn>
                <a:cxn ang="0">
                  <a:pos x="connsiteX2" y="connsiteY2"/>
                </a:cxn>
                <a:cxn ang="0">
                  <a:pos x="connsiteX3" y="connsiteY3"/>
                </a:cxn>
              </a:cxnLst>
              <a:rect l="l" t="t" r="r" b="b"/>
              <a:pathLst>
                <a:path w="5329" h="14735">
                  <a:moveTo>
                    <a:pt x="0" y="14735"/>
                  </a:moveTo>
                  <a:lnTo>
                    <a:pt x="5170" y="0"/>
                  </a:lnTo>
                  <a:lnTo>
                    <a:pt x="5329" y="415"/>
                  </a:lnTo>
                  <a:lnTo>
                    <a:pt x="0" y="14735"/>
                  </a:lnTo>
                  <a:close/>
                </a:path>
              </a:pathLst>
            </a:custGeom>
            <a:gradFill>
              <a:gsLst>
                <a:gs pos="0">
                  <a:srgbClr val="FFC000"/>
                </a:gs>
                <a:gs pos="73000">
                  <a:srgbClr val="FFC000">
                    <a:alpha val="0"/>
                  </a:srgbClr>
                </a:gs>
              </a:gsLst>
              <a:lin ang="11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6">
              <a:extLst>
                <a:ext uri="{FF2B5EF4-FFF2-40B4-BE49-F238E27FC236}">
                  <a16:creationId xmlns:a16="http://schemas.microsoft.com/office/drawing/2014/main" id="{599AF9B3-4A3A-45F8-AFE0-1ADC9EF69ACC}"/>
                </a:ext>
              </a:extLst>
            </p:cNvPr>
            <p:cNvSpPr>
              <a:spLocks noEditPoints="1"/>
            </p:cNvSpPr>
            <p:nvPr/>
          </p:nvSpPr>
          <p:spPr bwMode="auto">
            <a:xfrm>
              <a:off x="13365703" y="2135591"/>
              <a:ext cx="877471" cy="879325"/>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Freeform 7">
              <a:extLst>
                <a:ext uri="{FF2B5EF4-FFF2-40B4-BE49-F238E27FC236}">
                  <a16:creationId xmlns:a16="http://schemas.microsoft.com/office/drawing/2014/main" id="{3B081CA5-B0B1-4598-880D-63F36F054EC1}"/>
                </a:ext>
              </a:extLst>
            </p:cNvPr>
            <p:cNvSpPr>
              <a:spLocks/>
            </p:cNvSpPr>
            <p:nvPr/>
          </p:nvSpPr>
          <p:spPr bwMode="auto">
            <a:xfrm>
              <a:off x="13623565" y="2183824"/>
              <a:ext cx="571376" cy="567666"/>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8">
              <a:extLst>
                <a:ext uri="{FF2B5EF4-FFF2-40B4-BE49-F238E27FC236}">
                  <a16:creationId xmlns:a16="http://schemas.microsoft.com/office/drawing/2014/main" id="{DE7C0A93-6851-4427-A320-3D31A2D60C35}"/>
                </a:ext>
              </a:extLst>
            </p:cNvPr>
            <p:cNvSpPr>
              <a:spLocks/>
            </p:cNvSpPr>
            <p:nvPr/>
          </p:nvSpPr>
          <p:spPr bwMode="auto">
            <a:xfrm>
              <a:off x="14217202" y="1833207"/>
              <a:ext cx="717931" cy="960951"/>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Freeform 9">
              <a:extLst>
                <a:ext uri="{FF2B5EF4-FFF2-40B4-BE49-F238E27FC236}">
                  <a16:creationId xmlns:a16="http://schemas.microsoft.com/office/drawing/2014/main" id="{924F0EE0-11D2-4E15-B617-129078058FCF}"/>
                </a:ext>
              </a:extLst>
            </p:cNvPr>
            <p:cNvSpPr>
              <a:spLocks/>
            </p:cNvSpPr>
            <p:nvPr/>
          </p:nvSpPr>
          <p:spPr bwMode="auto">
            <a:xfrm>
              <a:off x="13571622" y="1423226"/>
              <a:ext cx="960951" cy="725351"/>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Freeform 10">
              <a:extLst>
                <a:ext uri="{FF2B5EF4-FFF2-40B4-BE49-F238E27FC236}">
                  <a16:creationId xmlns:a16="http://schemas.microsoft.com/office/drawing/2014/main" id="{4714E86A-D622-4670-B7A9-4FB4392FA56C}"/>
                </a:ext>
              </a:extLst>
            </p:cNvPr>
            <p:cNvSpPr>
              <a:spLocks/>
            </p:cNvSpPr>
            <p:nvPr/>
          </p:nvSpPr>
          <p:spPr bwMode="auto">
            <a:xfrm>
              <a:off x="14493614" y="651497"/>
              <a:ext cx="1222523" cy="1224377"/>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Freeform 11">
              <a:extLst>
                <a:ext uri="{FF2B5EF4-FFF2-40B4-BE49-F238E27FC236}">
                  <a16:creationId xmlns:a16="http://schemas.microsoft.com/office/drawing/2014/main" id="{2BDE78C0-AD5C-4ED9-A334-974996928ABD}"/>
                </a:ext>
              </a:extLst>
            </p:cNvPr>
            <p:cNvSpPr>
              <a:spLocks/>
            </p:cNvSpPr>
            <p:nvPr/>
          </p:nvSpPr>
          <p:spPr bwMode="auto">
            <a:xfrm>
              <a:off x="15423028" y="427029"/>
              <a:ext cx="517578" cy="517578"/>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Freeform 12">
              <a:extLst>
                <a:ext uri="{FF2B5EF4-FFF2-40B4-BE49-F238E27FC236}">
                  <a16:creationId xmlns:a16="http://schemas.microsoft.com/office/drawing/2014/main" id="{505C0A17-D222-4A97-9020-C9AE435FA04F}"/>
                </a:ext>
              </a:extLst>
            </p:cNvPr>
            <p:cNvSpPr>
              <a:spLocks/>
            </p:cNvSpPr>
            <p:nvPr/>
          </p:nvSpPr>
          <p:spPr bwMode="auto">
            <a:xfrm>
              <a:off x="13822062" y="1261831"/>
              <a:ext cx="1280031" cy="1287451"/>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13">
              <a:extLst>
                <a:ext uri="{FF2B5EF4-FFF2-40B4-BE49-F238E27FC236}">
                  <a16:creationId xmlns:a16="http://schemas.microsoft.com/office/drawing/2014/main" id="{12F1D5B5-7774-4AA5-9DCC-9F30A5FD6C23}"/>
                </a:ext>
              </a:extLst>
            </p:cNvPr>
            <p:cNvSpPr>
              <a:spLocks/>
            </p:cNvSpPr>
            <p:nvPr/>
          </p:nvSpPr>
          <p:spPr bwMode="auto">
            <a:xfrm>
              <a:off x="15378506" y="629236"/>
              <a:ext cx="359893" cy="363603"/>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14">
              <a:extLst>
                <a:ext uri="{FF2B5EF4-FFF2-40B4-BE49-F238E27FC236}">
                  <a16:creationId xmlns:a16="http://schemas.microsoft.com/office/drawing/2014/main" id="{5F52AE41-C270-429C-8F17-538D00E4B9E0}"/>
                </a:ext>
              </a:extLst>
            </p:cNvPr>
            <p:cNvSpPr>
              <a:spLocks/>
            </p:cNvSpPr>
            <p:nvPr/>
          </p:nvSpPr>
          <p:spPr bwMode="auto">
            <a:xfrm>
              <a:off x="14452802" y="1226583"/>
              <a:ext cx="690104" cy="690103"/>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15">
              <a:extLst>
                <a:ext uri="{FF2B5EF4-FFF2-40B4-BE49-F238E27FC236}">
                  <a16:creationId xmlns:a16="http://schemas.microsoft.com/office/drawing/2014/main" id="{3A586A77-9E35-442C-B5D0-4D849576CD70}"/>
                </a:ext>
              </a:extLst>
            </p:cNvPr>
            <p:cNvSpPr>
              <a:spLocks/>
            </p:cNvSpPr>
            <p:nvPr/>
          </p:nvSpPr>
          <p:spPr bwMode="auto">
            <a:xfrm>
              <a:off x="13892556" y="1682942"/>
              <a:ext cx="784715" cy="786570"/>
            </a:xfrm>
            <a:custGeom>
              <a:avLst/>
              <a:gdLst>
                <a:gd name="T0" fmla="*/ 354 w 423"/>
                <a:gd name="T1" fmla="*/ 0 h 424"/>
                <a:gd name="T2" fmla="*/ 423 w 423"/>
                <a:gd name="T3" fmla="*/ 71 h 424"/>
                <a:gd name="T4" fmla="*/ 0 w 423"/>
                <a:gd name="T5" fmla="*/ 424 h 424"/>
                <a:gd name="T6" fmla="*/ 354 w 423"/>
                <a:gd name="T7" fmla="*/ 0 h 424"/>
              </a:gdLst>
              <a:ahLst/>
              <a:cxnLst>
                <a:cxn ang="0">
                  <a:pos x="T0" y="T1"/>
                </a:cxn>
                <a:cxn ang="0">
                  <a:pos x="T2" y="T3"/>
                </a:cxn>
                <a:cxn ang="0">
                  <a:pos x="T4" y="T5"/>
                </a:cxn>
                <a:cxn ang="0">
                  <a:pos x="T6" y="T7"/>
                </a:cxn>
              </a:cxnLst>
              <a:rect l="0" t="0" r="r" b="b"/>
              <a:pathLst>
                <a:path w="423" h="424">
                  <a:moveTo>
                    <a:pt x="354" y="0"/>
                  </a:moveTo>
                  <a:lnTo>
                    <a:pt x="423" y="71"/>
                  </a:lnTo>
                  <a:lnTo>
                    <a:pt x="0" y="424"/>
                  </a:lnTo>
                  <a:lnTo>
                    <a:pt x="354"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16">
              <a:extLst>
                <a:ext uri="{FF2B5EF4-FFF2-40B4-BE49-F238E27FC236}">
                  <a16:creationId xmlns:a16="http://schemas.microsoft.com/office/drawing/2014/main" id="{D9138B91-1A10-4322-B8B8-4C52DBEA2A21}"/>
                </a:ext>
              </a:extLst>
            </p:cNvPr>
            <p:cNvSpPr>
              <a:spLocks/>
            </p:cNvSpPr>
            <p:nvPr/>
          </p:nvSpPr>
          <p:spPr bwMode="auto">
            <a:xfrm>
              <a:off x="15812603" y="221110"/>
              <a:ext cx="333921" cy="333921"/>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17">
              <a:extLst>
                <a:ext uri="{FF2B5EF4-FFF2-40B4-BE49-F238E27FC236}">
                  <a16:creationId xmlns:a16="http://schemas.microsoft.com/office/drawing/2014/main" id="{DB5C30D0-0F72-4A28-8A36-79459E8CF20A}"/>
                </a:ext>
              </a:extLst>
            </p:cNvPr>
            <p:cNvSpPr>
              <a:spLocks/>
            </p:cNvSpPr>
            <p:nvPr/>
          </p:nvSpPr>
          <p:spPr bwMode="auto">
            <a:xfrm>
              <a:off x="15812603" y="221110"/>
              <a:ext cx="333921" cy="333921"/>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18">
              <a:extLst>
                <a:ext uri="{FF2B5EF4-FFF2-40B4-BE49-F238E27FC236}">
                  <a16:creationId xmlns:a16="http://schemas.microsoft.com/office/drawing/2014/main" id="{D62A1594-6F8B-429B-A21E-52108F7EBDCA}"/>
                </a:ext>
              </a:extLst>
            </p:cNvPr>
            <p:cNvSpPr>
              <a:spLocks/>
            </p:cNvSpPr>
            <p:nvPr/>
          </p:nvSpPr>
          <p:spPr bwMode="auto">
            <a:xfrm>
              <a:off x="14992641" y="953882"/>
              <a:ext cx="421112" cy="421112"/>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9">
              <a:extLst>
                <a:ext uri="{FF2B5EF4-FFF2-40B4-BE49-F238E27FC236}">
                  <a16:creationId xmlns:a16="http://schemas.microsoft.com/office/drawing/2014/main" id="{2115F44A-DEDD-4197-822F-99E6DB5BC3B2}"/>
                </a:ext>
              </a:extLst>
            </p:cNvPr>
            <p:cNvSpPr>
              <a:spLocks noEditPoints="1"/>
            </p:cNvSpPr>
            <p:nvPr/>
          </p:nvSpPr>
          <p:spPr bwMode="auto">
            <a:xfrm>
              <a:off x="14992641" y="953882"/>
              <a:ext cx="421112" cy="421112"/>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0">
              <a:extLst>
                <a:ext uri="{FF2B5EF4-FFF2-40B4-BE49-F238E27FC236}">
                  <a16:creationId xmlns:a16="http://schemas.microsoft.com/office/drawing/2014/main" id="{E1BAC853-1347-44AB-B756-6706413B10A5}"/>
                </a:ext>
              </a:extLst>
            </p:cNvPr>
            <p:cNvSpPr>
              <a:spLocks/>
            </p:cNvSpPr>
            <p:nvPr/>
          </p:nvSpPr>
          <p:spPr bwMode="auto">
            <a:xfrm>
              <a:off x="15940605" y="427029"/>
              <a:ext cx="0" cy="371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21">
              <a:extLst>
                <a:ext uri="{FF2B5EF4-FFF2-40B4-BE49-F238E27FC236}">
                  <a16:creationId xmlns:a16="http://schemas.microsoft.com/office/drawing/2014/main" id="{FC8A0C30-0319-46DE-912D-90C00AAB8ACC}"/>
                </a:ext>
              </a:extLst>
            </p:cNvPr>
            <p:cNvSpPr>
              <a:spLocks noEditPoints="1"/>
            </p:cNvSpPr>
            <p:nvPr/>
          </p:nvSpPr>
          <p:spPr bwMode="auto">
            <a:xfrm>
              <a:off x="14237608" y="2007588"/>
              <a:ext cx="781005" cy="545404"/>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7"/>
                    <a:pt x="165" y="13"/>
                    <a:pt x="158" y="19"/>
                  </a:cubicBezTo>
                  <a:cubicBezTo>
                    <a:pt x="158" y="19"/>
                    <a:pt x="158" y="19"/>
                    <a:pt x="158" y="19"/>
                  </a:cubicBezTo>
                  <a:cubicBezTo>
                    <a:pt x="165" y="13"/>
                    <a:pt x="172" y="7"/>
                    <a:pt x="178"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22">
              <a:extLst>
                <a:ext uri="{FF2B5EF4-FFF2-40B4-BE49-F238E27FC236}">
                  <a16:creationId xmlns:a16="http://schemas.microsoft.com/office/drawing/2014/main" id="{114359F7-7BFE-4306-9932-EE4FA6C2BE25}"/>
                </a:ext>
              </a:extLst>
            </p:cNvPr>
            <p:cNvSpPr>
              <a:spLocks/>
            </p:cNvSpPr>
            <p:nvPr/>
          </p:nvSpPr>
          <p:spPr bwMode="auto">
            <a:xfrm>
              <a:off x="14217202" y="2540006"/>
              <a:ext cx="20407" cy="9276"/>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23">
              <a:extLst>
                <a:ext uri="{FF2B5EF4-FFF2-40B4-BE49-F238E27FC236}">
                  <a16:creationId xmlns:a16="http://schemas.microsoft.com/office/drawing/2014/main" id="{5E9DBE17-4634-4704-BB93-6885B0ED41C5}"/>
                </a:ext>
              </a:extLst>
            </p:cNvPr>
            <p:cNvSpPr>
              <a:spLocks/>
            </p:cNvSpPr>
            <p:nvPr/>
          </p:nvSpPr>
          <p:spPr bwMode="auto">
            <a:xfrm>
              <a:off x="14436106" y="2091068"/>
              <a:ext cx="495317" cy="365459"/>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24">
              <a:extLst>
                <a:ext uri="{FF2B5EF4-FFF2-40B4-BE49-F238E27FC236}">
                  <a16:creationId xmlns:a16="http://schemas.microsoft.com/office/drawing/2014/main" id="{A06B58AF-E9DF-48DC-A2F7-FB236735A28C}"/>
                </a:ext>
              </a:extLst>
            </p:cNvPr>
            <p:cNvSpPr>
              <a:spLocks/>
            </p:cNvSpPr>
            <p:nvPr/>
          </p:nvSpPr>
          <p:spPr bwMode="auto">
            <a:xfrm>
              <a:off x="14949973" y="944606"/>
              <a:ext cx="762454" cy="931269"/>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Freeform 25">
              <a:extLst>
                <a:ext uri="{FF2B5EF4-FFF2-40B4-BE49-F238E27FC236}">
                  <a16:creationId xmlns:a16="http://schemas.microsoft.com/office/drawing/2014/main" id="{58B95816-9030-4DD5-9E01-611466EE4897}"/>
                </a:ext>
              </a:extLst>
            </p:cNvPr>
            <p:cNvSpPr>
              <a:spLocks/>
            </p:cNvSpPr>
            <p:nvPr/>
          </p:nvSpPr>
          <p:spPr bwMode="auto">
            <a:xfrm>
              <a:off x="15647497" y="536480"/>
              <a:ext cx="254152" cy="408126"/>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Freeform 26">
              <a:extLst>
                <a:ext uri="{FF2B5EF4-FFF2-40B4-BE49-F238E27FC236}">
                  <a16:creationId xmlns:a16="http://schemas.microsoft.com/office/drawing/2014/main" id="{0E4C86B1-40DC-4E5A-BA93-B7E14A050D40}"/>
                </a:ext>
              </a:extLst>
            </p:cNvPr>
            <p:cNvSpPr>
              <a:spLocks/>
            </p:cNvSpPr>
            <p:nvPr/>
          </p:nvSpPr>
          <p:spPr bwMode="auto">
            <a:xfrm>
              <a:off x="14089199" y="1814656"/>
              <a:ext cx="1012894" cy="734626"/>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1"/>
                    <a:pt x="212" y="44"/>
                  </a:cubicBezTo>
                  <a:cubicBezTo>
                    <a:pt x="219" y="37"/>
                    <a:pt x="225" y="30"/>
                    <a:pt x="231" y="23"/>
                  </a:cubicBezTo>
                  <a:cubicBezTo>
                    <a:pt x="215" y="17"/>
                    <a:pt x="201" y="9"/>
                    <a:pt x="188"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27">
              <a:extLst>
                <a:ext uri="{FF2B5EF4-FFF2-40B4-BE49-F238E27FC236}">
                  <a16:creationId xmlns:a16="http://schemas.microsoft.com/office/drawing/2014/main" id="{51A21012-2137-4529-B0BA-B42089337931}"/>
                </a:ext>
              </a:extLst>
            </p:cNvPr>
            <p:cNvSpPr>
              <a:spLocks/>
            </p:cNvSpPr>
            <p:nvPr/>
          </p:nvSpPr>
          <p:spPr bwMode="auto">
            <a:xfrm>
              <a:off x="15619671" y="901938"/>
              <a:ext cx="115017" cy="90901"/>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28">
              <a:extLst>
                <a:ext uri="{FF2B5EF4-FFF2-40B4-BE49-F238E27FC236}">
                  <a16:creationId xmlns:a16="http://schemas.microsoft.com/office/drawing/2014/main" id="{26190C61-7207-4CE2-B781-945FAE4F20C5}"/>
                </a:ext>
              </a:extLst>
            </p:cNvPr>
            <p:cNvSpPr>
              <a:spLocks/>
            </p:cNvSpPr>
            <p:nvPr/>
          </p:nvSpPr>
          <p:spPr bwMode="auto">
            <a:xfrm>
              <a:off x="14914726" y="1775698"/>
              <a:ext cx="228180" cy="140989"/>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29">
              <a:extLst>
                <a:ext uri="{FF2B5EF4-FFF2-40B4-BE49-F238E27FC236}">
                  <a16:creationId xmlns:a16="http://schemas.microsoft.com/office/drawing/2014/main" id="{F9C25CCC-BCE8-490D-86EE-87385AF2AA85}"/>
                </a:ext>
              </a:extLst>
            </p:cNvPr>
            <p:cNvSpPr>
              <a:spLocks/>
            </p:cNvSpPr>
            <p:nvPr/>
          </p:nvSpPr>
          <p:spPr bwMode="auto">
            <a:xfrm>
              <a:off x="15875677" y="436304"/>
              <a:ext cx="61219" cy="103887"/>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Freeform 30">
              <a:extLst>
                <a:ext uri="{FF2B5EF4-FFF2-40B4-BE49-F238E27FC236}">
                  <a16:creationId xmlns:a16="http://schemas.microsoft.com/office/drawing/2014/main" id="{CE1C2BF3-5CE8-4F49-9667-85171A8D420B}"/>
                </a:ext>
              </a:extLst>
            </p:cNvPr>
            <p:cNvSpPr>
              <a:spLocks/>
            </p:cNvSpPr>
            <p:nvPr/>
          </p:nvSpPr>
          <p:spPr bwMode="auto">
            <a:xfrm>
              <a:off x="15339548" y="1258121"/>
              <a:ext cx="51943" cy="68640"/>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D4313187-C036-7210-8438-B26B52E2D16B}"/>
              </a:ext>
            </a:extLst>
          </p:cNvPr>
          <p:cNvGrpSpPr/>
          <p:nvPr/>
        </p:nvGrpSpPr>
        <p:grpSpPr>
          <a:xfrm>
            <a:off x="9782567" y="4433748"/>
            <a:ext cx="5909758" cy="6165755"/>
            <a:chOff x="9782567" y="4433748"/>
            <a:chExt cx="5909758" cy="6165755"/>
          </a:xfrm>
        </p:grpSpPr>
        <p:sp>
          <p:nvSpPr>
            <p:cNvPr id="251" name="Freeform 5">
              <a:extLst>
                <a:ext uri="{FF2B5EF4-FFF2-40B4-BE49-F238E27FC236}">
                  <a16:creationId xmlns:a16="http://schemas.microsoft.com/office/drawing/2014/main" id="{BD4AD885-869D-4660-9A2B-DCD5AF6995E3}"/>
                </a:ext>
              </a:extLst>
            </p:cNvPr>
            <p:cNvSpPr>
              <a:spLocks/>
            </p:cNvSpPr>
            <p:nvPr/>
          </p:nvSpPr>
          <p:spPr bwMode="auto">
            <a:xfrm>
              <a:off x="9782567" y="6489561"/>
              <a:ext cx="3874583" cy="4109942"/>
            </a:xfrm>
            <a:custGeom>
              <a:avLst/>
              <a:gdLst>
                <a:gd name="T0" fmla="*/ 0 w 4580"/>
                <a:gd name="T1" fmla="*/ 1757 h 1757"/>
                <a:gd name="T2" fmla="*/ 1229 w 4580"/>
                <a:gd name="T3" fmla="*/ 502 h 1757"/>
                <a:gd name="T4" fmla="*/ 1241 w 4580"/>
                <a:gd name="T5" fmla="*/ 493 h 1757"/>
                <a:gd name="T6" fmla="*/ 1251 w 4580"/>
                <a:gd name="T7" fmla="*/ 500 h 1757"/>
                <a:gd name="T8" fmla="*/ 2074 w 4580"/>
                <a:gd name="T9" fmla="*/ 1310 h 1757"/>
                <a:gd name="T10" fmla="*/ 2041 w 4580"/>
                <a:gd name="T11" fmla="*/ 1310 h 1757"/>
                <a:gd name="T12" fmla="*/ 2733 w 4580"/>
                <a:gd name="T13" fmla="*/ 606 h 1757"/>
                <a:gd name="T14" fmla="*/ 2755 w 4580"/>
                <a:gd name="T15" fmla="*/ 585 h 1757"/>
                <a:gd name="T16" fmla="*/ 2776 w 4580"/>
                <a:gd name="T17" fmla="*/ 609 h 1757"/>
                <a:gd name="T18" fmla="*/ 3379 w 4580"/>
                <a:gd name="T19" fmla="*/ 1206 h 1757"/>
                <a:gd name="T20" fmla="*/ 3325 w 4580"/>
                <a:gd name="T21" fmla="*/ 1206 h 1757"/>
                <a:gd name="T22" fmla="*/ 4507 w 4580"/>
                <a:gd name="T23" fmla="*/ 0 h 1757"/>
                <a:gd name="T24" fmla="*/ 4580 w 4580"/>
                <a:gd name="T25" fmla="*/ 73 h 1757"/>
                <a:gd name="T26" fmla="*/ 3379 w 4580"/>
                <a:gd name="T27" fmla="*/ 1255 h 1757"/>
                <a:gd name="T28" fmla="*/ 3351 w 4580"/>
                <a:gd name="T29" fmla="*/ 1284 h 1757"/>
                <a:gd name="T30" fmla="*/ 3325 w 4580"/>
                <a:gd name="T31" fmla="*/ 1258 h 1757"/>
                <a:gd name="T32" fmla="*/ 2733 w 4580"/>
                <a:gd name="T33" fmla="*/ 656 h 1757"/>
                <a:gd name="T34" fmla="*/ 2776 w 4580"/>
                <a:gd name="T35" fmla="*/ 656 h 1757"/>
                <a:gd name="T36" fmla="*/ 2074 w 4580"/>
                <a:gd name="T37" fmla="*/ 1348 h 1757"/>
                <a:gd name="T38" fmla="*/ 2057 w 4580"/>
                <a:gd name="T39" fmla="*/ 1364 h 1757"/>
                <a:gd name="T40" fmla="*/ 2041 w 4580"/>
                <a:gd name="T41" fmla="*/ 1348 h 1757"/>
                <a:gd name="T42" fmla="*/ 1229 w 4580"/>
                <a:gd name="T43" fmla="*/ 523 h 1757"/>
                <a:gd name="T44" fmla="*/ 1251 w 4580"/>
                <a:gd name="T45" fmla="*/ 523 h 1757"/>
                <a:gd name="T46" fmla="*/ 0 w 4580"/>
                <a:gd name="T47" fmla="*/ 1757 h 1757"/>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4491 w 10000"/>
                <a:gd name="connsiteY19" fmla="*/ 7763 h 10000"/>
                <a:gd name="connsiteX20" fmla="*/ 2683 w 10000"/>
                <a:gd name="connsiteY20" fmla="*/ 2977 h 10000"/>
                <a:gd name="connsiteX21" fmla="*/ 2731 w 10000"/>
                <a:gd name="connsiteY21" fmla="*/ 2977 h 10000"/>
                <a:gd name="connsiteX22" fmla="*/ 0 w 10000"/>
                <a:gd name="connsiteY22"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2683 w 10000"/>
                <a:gd name="connsiteY19" fmla="*/ 2977 h 10000"/>
                <a:gd name="connsiteX20" fmla="*/ 2731 w 10000"/>
                <a:gd name="connsiteY20" fmla="*/ 2977 h 10000"/>
                <a:gd name="connsiteX21" fmla="*/ 0 w 10000"/>
                <a:gd name="connsiteY21"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2683 w 10000"/>
                <a:gd name="connsiteY18" fmla="*/ 2977 h 10000"/>
                <a:gd name="connsiteX19" fmla="*/ 2731 w 10000"/>
                <a:gd name="connsiteY19" fmla="*/ 2977 h 10000"/>
                <a:gd name="connsiteX20" fmla="*/ 0 w 10000"/>
                <a:gd name="connsiteY20"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5967 w 10000"/>
                <a:gd name="connsiteY5" fmla="*/ 3449 h 10000"/>
                <a:gd name="connsiteX6" fmla="*/ 6015 w 10000"/>
                <a:gd name="connsiteY6" fmla="*/ 3330 h 10000"/>
                <a:gd name="connsiteX7" fmla="*/ 6061 w 10000"/>
                <a:gd name="connsiteY7" fmla="*/ 3466 h 10000"/>
                <a:gd name="connsiteX8" fmla="*/ 7378 w 10000"/>
                <a:gd name="connsiteY8" fmla="*/ 6864 h 10000"/>
                <a:gd name="connsiteX9" fmla="*/ 7260 w 10000"/>
                <a:gd name="connsiteY9" fmla="*/ 6864 h 10000"/>
                <a:gd name="connsiteX10" fmla="*/ 9841 w 10000"/>
                <a:gd name="connsiteY10" fmla="*/ 0 h 10000"/>
                <a:gd name="connsiteX11" fmla="*/ 10000 w 10000"/>
                <a:gd name="connsiteY11" fmla="*/ 415 h 10000"/>
                <a:gd name="connsiteX12" fmla="*/ 7378 w 10000"/>
                <a:gd name="connsiteY12" fmla="*/ 7143 h 10000"/>
                <a:gd name="connsiteX13" fmla="*/ 7317 w 10000"/>
                <a:gd name="connsiteY13" fmla="*/ 7308 h 10000"/>
                <a:gd name="connsiteX14" fmla="*/ 7260 w 10000"/>
                <a:gd name="connsiteY14" fmla="*/ 7160 h 10000"/>
                <a:gd name="connsiteX15" fmla="*/ 5967 w 10000"/>
                <a:gd name="connsiteY15" fmla="*/ 3734 h 10000"/>
                <a:gd name="connsiteX16" fmla="*/ 6061 w 10000"/>
                <a:gd name="connsiteY16" fmla="*/ 3734 h 10000"/>
                <a:gd name="connsiteX17" fmla="*/ 2683 w 10000"/>
                <a:gd name="connsiteY17" fmla="*/ 2977 h 10000"/>
                <a:gd name="connsiteX18" fmla="*/ 2731 w 10000"/>
                <a:gd name="connsiteY18" fmla="*/ 2977 h 10000"/>
                <a:gd name="connsiteX19" fmla="*/ 0 w 10000"/>
                <a:gd name="connsiteY19"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2731 w 10000"/>
                <a:gd name="connsiteY17" fmla="*/ 2977 h 10000"/>
                <a:gd name="connsiteX18" fmla="*/ 0 w 10000"/>
                <a:gd name="connsiteY18"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0 w 10000"/>
                <a:gd name="connsiteY17"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0 w 10000"/>
                <a:gd name="connsiteY16" fmla="*/ 10000 h 10000"/>
                <a:gd name="connsiteX0" fmla="*/ 0 w 10000"/>
                <a:gd name="connsiteY0" fmla="*/ 10000 h 10000"/>
                <a:gd name="connsiteX1" fmla="*/ 2683 w 10000"/>
                <a:gd name="connsiteY1" fmla="*/ 2857 h 10000"/>
                <a:gd name="connsiteX2" fmla="*/ 2710 w 10000"/>
                <a:gd name="connsiteY2" fmla="*/ 2806 h 10000"/>
                <a:gd name="connsiteX3" fmla="*/ 5967 w 10000"/>
                <a:gd name="connsiteY3" fmla="*/ 3449 h 10000"/>
                <a:gd name="connsiteX4" fmla="*/ 6015 w 10000"/>
                <a:gd name="connsiteY4" fmla="*/ 3330 h 10000"/>
                <a:gd name="connsiteX5" fmla="*/ 6061 w 10000"/>
                <a:gd name="connsiteY5" fmla="*/ 3466 h 10000"/>
                <a:gd name="connsiteX6" fmla="*/ 7378 w 10000"/>
                <a:gd name="connsiteY6" fmla="*/ 6864 h 10000"/>
                <a:gd name="connsiteX7" fmla="*/ 7260 w 10000"/>
                <a:gd name="connsiteY7" fmla="*/ 6864 h 10000"/>
                <a:gd name="connsiteX8" fmla="*/ 9841 w 10000"/>
                <a:gd name="connsiteY8" fmla="*/ 0 h 10000"/>
                <a:gd name="connsiteX9" fmla="*/ 10000 w 10000"/>
                <a:gd name="connsiteY9" fmla="*/ 415 h 10000"/>
                <a:gd name="connsiteX10" fmla="*/ 7378 w 10000"/>
                <a:gd name="connsiteY10" fmla="*/ 7143 h 10000"/>
                <a:gd name="connsiteX11" fmla="*/ 7317 w 10000"/>
                <a:gd name="connsiteY11" fmla="*/ 7308 h 10000"/>
                <a:gd name="connsiteX12" fmla="*/ 7260 w 10000"/>
                <a:gd name="connsiteY12" fmla="*/ 7160 h 10000"/>
                <a:gd name="connsiteX13" fmla="*/ 5967 w 10000"/>
                <a:gd name="connsiteY13" fmla="*/ 3734 h 10000"/>
                <a:gd name="connsiteX14" fmla="*/ 6061 w 10000"/>
                <a:gd name="connsiteY14" fmla="*/ 3734 h 10000"/>
                <a:gd name="connsiteX15" fmla="*/ 0 w 10000"/>
                <a:gd name="connsiteY15" fmla="*/ 10000 h 10000"/>
                <a:gd name="connsiteX0" fmla="*/ 0 w 10000"/>
                <a:gd name="connsiteY0" fmla="*/ 10000 h 10000"/>
                <a:gd name="connsiteX1" fmla="*/ 2683 w 10000"/>
                <a:gd name="connsiteY1" fmla="*/ 2857 h 10000"/>
                <a:gd name="connsiteX2" fmla="*/ 5967 w 10000"/>
                <a:gd name="connsiteY2" fmla="*/ 3449 h 10000"/>
                <a:gd name="connsiteX3" fmla="*/ 6015 w 10000"/>
                <a:gd name="connsiteY3" fmla="*/ 3330 h 10000"/>
                <a:gd name="connsiteX4" fmla="*/ 6061 w 10000"/>
                <a:gd name="connsiteY4" fmla="*/ 3466 h 10000"/>
                <a:gd name="connsiteX5" fmla="*/ 7378 w 10000"/>
                <a:gd name="connsiteY5" fmla="*/ 6864 h 10000"/>
                <a:gd name="connsiteX6" fmla="*/ 7260 w 10000"/>
                <a:gd name="connsiteY6" fmla="*/ 6864 h 10000"/>
                <a:gd name="connsiteX7" fmla="*/ 9841 w 10000"/>
                <a:gd name="connsiteY7" fmla="*/ 0 h 10000"/>
                <a:gd name="connsiteX8" fmla="*/ 10000 w 10000"/>
                <a:gd name="connsiteY8" fmla="*/ 415 h 10000"/>
                <a:gd name="connsiteX9" fmla="*/ 7378 w 10000"/>
                <a:gd name="connsiteY9" fmla="*/ 7143 h 10000"/>
                <a:gd name="connsiteX10" fmla="*/ 7317 w 10000"/>
                <a:gd name="connsiteY10" fmla="*/ 7308 h 10000"/>
                <a:gd name="connsiteX11" fmla="*/ 7260 w 10000"/>
                <a:gd name="connsiteY11" fmla="*/ 7160 h 10000"/>
                <a:gd name="connsiteX12" fmla="*/ 5967 w 10000"/>
                <a:gd name="connsiteY12" fmla="*/ 3734 h 10000"/>
                <a:gd name="connsiteX13" fmla="*/ 6061 w 10000"/>
                <a:gd name="connsiteY13" fmla="*/ 3734 h 10000"/>
                <a:gd name="connsiteX14" fmla="*/ 0 w 10000"/>
                <a:gd name="connsiteY14"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6061 w 10000"/>
                <a:gd name="connsiteY12" fmla="*/ 3734 h 10000"/>
                <a:gd name="connsiteX13" fmla="*/ 0 w 10000"/>
                <a:gd name="connsiteY13"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0 w 10000"/>
                <a:gd name="connsiteY12"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0 w 10000"/>
                <a:gd name="connsiteY11" fmla="*/ 10000 h 10000"/>
                <a:gd name="connsiteX0" fmla="*/ 0 w 10000"/>
                <a:gd name="connsiteY0" fmla="*/ 10000 h 10000"/>
                <a:gd name="connsiteX1" fmla="*/ 5967 w 10000"/>
                <a:gd name="connsiteY1" fmla="*/ 3449 h 10000"/>
                <a:gd name="connsiteX2" fmla="*/ 6015 w 10000"/>
                <a:gd name="connsiteY2" fmla="*/ 3330 h 10000"/>
                <a:gd name="connsiteX3" fmla="*/ 7378 w 10000"/>
                <a:gd name="connsiteY3" fmla="*/ 6864 h 10000"/>
                <a:gd name="connsiteX4" fmla="*/ 7260 w 10000"/>
                <a:gd name="connsiteY4" fmla="*/ 6864 h 10000"/>
                <a:gd name="connsiteX5" fmla="*/ 9841 w 10000"/>
                <a:gd name="connsiteY5" fmla="*/ 0 h 10000"/>
                <a:gd name="connsiteX6" fmla="*/ 10000 w 10000"/>
                <a:gd name="connsiteY6" fmla="*/ 415 h 10000"/>
                <a:gd name="connsiteX7" fmla="*/ 7378 w 10000"/>
                <a:gd name="connsiteY7" fmla="*/ 7143 h 10000"/>
                <a:gd name="connsiteX8" fmla="*/ 7317 w 10000"/>
                <a:gd name="connsiteY8" fmla="*/ 7308 h 10000"/>
                <a:gd name="connsiteX9" fmla="*/ 7260 w 10000"/>
                <a:gd name="connsiteY9" fmla="*/ 7160 h 10000"/>
                <a:gd name="connsiteX10" fmla="*/ 0 w 10000"/>
                <a:gd name="connsiteY10" fmla="*/ 10000 h 10000"/>
                <a:gd name="connsiteX0" fmla="*/ 0 w 10000"/>
                <a:gd name="connsiteY0" fmla="*/ 10000 h 10000"/>
                <a:gd name="connsiteX1" fmla="*/ 5967 w 10000"/>
                <a:gd name="connsiteY1" fmla="*/ 3449 h 10000"/>
                <a:gd name="connsiteX2" fmla="*/ 7378 w 10000"/>
                <a:gd name="connsiteY2" fmla="*/ 6864 h 10000"/>
                <a:gd name="connsiteX3" fmla="*/ 7260 w 10000"/>
                <a:gd name="connsiteY3" fmla="*/ 6864 h 10000"/>
                <a:gd name="connsiteX4" fmla="*/ 9841 w 10000"/>
                <a:gd name="connsiteY4" fmla="*/ 0 h 10000"/>
                <a:gd name="connsiteX5" fmla="*/ 10000 w 10000"/>
                <a:gd name="connsiteY5" fmla="*/ 415 h 10000"/>
                <a:gd name="connsiteX6" fmla="*/ 7378 w 10000"/>
                <a:gd name="connsiteY6" fmla="*/ 7143 h 10000"/>
                <a:gd name="connsiteX7" fmla="*/ 7317 w 10000"/>
                <a:gd name="connsiteY7" fmla="*/ 7308 h 10000"/>
                <a:gd name="connsiteX8" fmla="*/ 7260 w 10000"/>
                <a:gd name="connsiteY8" fmla="*/ 7160 h 10000"/>
                <a:gd name="connsiteX9" fmla="*/ 0 w 10000"/>
                <a:gd name="connsiteY9" fmla="*/ 10000 h 10000"/>
                <a:gd name="connsiteX0" fmla="*/ 0 w 10000"/>
                <a:gd name="connsiteY0" fmla="*/ 10000 h 10000"/>
                <a:gd name="connsiteX1" fmla="*/ 7378 w 10000"/>
                <a:gd name="connsiteY1" fmla="*/ 6864 h 10000"/>
                <a:gd name="connsiteX2" fmla="*/ 7260 w 10000"/>
                <a:gd name="connsiteY2" fmla="*/ 6864 h 10000"/>
                <a:gd name="connsiteX3" fmla="*/ 9841 w 10000"/>
                <a:gd name="connsiteY3" fmla="*/ 0 h 10000"/>
                <a:gd name="connsiteX4" fmla="*/ 10000 w 10000"/>
                <a:gd name="connsiteY4" fmla="*/ 415 h 10000"/>
                <a:gd name="connsiteX5" fmla="*/ 7378 w 10000"/>
                <a:gd name="connsiteY5" fmla="*/ 7143 h 10000"/>
                <a:gd name="connsiteX6" fmla="*/ 7317 w 10000"/>
                <a:gd name="connsiteY6" fmla="*/ 7308 h 10000"/>
                <a:gd name="connsiteX7" fmla="*/ 7260 w 10000"/>
                <a:gd name="connsiteY7" fmla="*/ 7160 h 10000"/>
                <a:gd name="connsiteX8" fmla="*/ 0 w 10000"/>
                <a:gd name="connsiteY8" fmla="*/ 10000 h 10000"/>
                <a:gd name="connsiteX0" fmla="*/ 0 w 10000"/>
                <a:gd name="connsiteY0" fmla="*/ 10000 h 10001"/>
                <a:gd name="connsiteX1" fmla="*/ 7378 w 10000"/>
                <a:gd name="connsiteY1" fmla="*/ 6864 h 10001"/>
                <a:gd name="connsiteX2" fmla="*/ 7260 w 10000"/>
                <a:gd name="connsiteY2" fmla="*/ 6864 h 10001"/>
                <a:gd name="connsiteX3" fmla="*/ 9841 w 10000"/>
                <a:gd name="connsiteY3" fmla="*/ 0 h 10001"/>
                <a:gd name="connsiteX4" fmla="*/ 10000 w 10000"/>
                <a:gd name="connsiteY4" fmla="*/ 415 h 10001"/>
                <a:gd name="connsiteX5" fmla="*/ 7378 w 10000"/>
                <a:gd name="connsiteY5" fmla="*/ 7143 h 10001"/>
                <a:gd name="connsiteX6" fmla="*/ 7317 w 10000"/>
                <a:gd name="connsiteY6" fmla="*/ 7308 h 10001"/>
                <a:gd name="connsiteX7" fmla="*/ 0 w 10000"/>
                <a:gd name="connsiteY7"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7317 w 10000"/>
                <a:gd name="connsiteY5" fmla="*/ 7308 h 10001"/>
                <a:gd name="connsiteX6" fmla="*/ 0 w 10000"/>
                <a:gd name="connsiteY6"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0 w 10000"/>
                <a:gd name="connsiteY5" fmla="*/ 10000 h 10001"/>
                <a:gd name="connsiteX0" fmla="*/ 0 w 10000"/>
                <a:gd name="connsiteY0" fmla="*/ 10000 h 10001"/>
                <a:gd name="connsiteX1" fmla="*/ 9841 w 10000"/>
                <a:gd name="connsiteY1" fmla="*/ 0 h 10001"/>
                <a:gd name="connsiteX2" fmla="*/ 10000 w 10000"/>
                <a:gd name="connsiteY2" fmla="*/ 415 h 10001"/>
                <a:gd name="connsiteX3" fmla="*/ 7378 w 10000"/>
                <a:gd name="connsiteY3" fmla="*/ 7143 h 10001"/>
                <a:gd name="connsiteX4" fmla="*/ 0 w 10000"/>
                <a:gd name="connsiteY4" fmla="*/ 10000 h 10001"/>
                <a:gd name="connsiteX0" fmla="*/ 0 w 10000"/>
                <a:gd name="connsiteY0" fmla="*/ 10000 h 10000"/>
                <a:gd name="connsiteX1" fmla="*/ 9841 w 10000"/>
                <a:gd name="connsiteY1" fmla="*/ 0 h 10000"/>
                <a:gd name="connsiteX2" fmla="*/ 10000 w 10000"/>
                <a:gd name="connsiteY2" fmla="*/ 415 h 10000"/>
                <a:gd name="connsiteX3" fmla="*/ 0 w 10000"/>
                <a:gd name="connsiteY3" fmla="*/ 10000 h 10000"/>
                <a:gd name="connsiteX0" fmla="*/ 0 w 5329"/>
                <a:gd name="connsiteY0" fmla="*/ 14735 h 14735"/>
                <a:gd name="connsiteX1" fmla="*/ 5170 w 5329"/>
                <a:gd name="connsiteY1" fmla="*/ 0 h 14735"/>
                <a:gd name="connsiteX2" fmla="*/ 5329 w 5329"/>
                <a:gd name="connsiteY2" fmla="*/ 415 h 14735"/>
                <a:gd name="connsiteX3" fmla="*/ 0 w 5329"/>
                <a:gd name="connsiteY3" fmla="*/ 14735 h 14735"/>
              </a:gdLst>
              <a:ahLst/>
              <a:cxnLst>
                <a:cxn ang="0">
                  <a:pos x="connsiteX0" y="connsiteY0"/>
                </a:cxn>
                <a:cxn ang="0">
                  <a:pos x="connsiteX1" y="connsiteY1"/>
                </a:cxn>
                <a:cxn ang="0">
                  <a:pos x="connsiteX2" y="connsiteY2"/>
                </a:cxn>
                <a:cxn ang="0">
                  <a:pos x="connsiteX3" y="connsiteY3"/>
                </a:cxn>
              </a:cxnLst>
              <a:rect l="l" t="t" r="r" b="b"/>
              <a:pathLst>
                <a:path w="5329" h="14735">
                  <a:moveTo>
                    <a:pt x="0" y="14735"/>
                  </a:moveTo>
                  <a:lnTo>
                    <a:pt x="5170" y="0"/>
                  </a:lnTo>
                  <a:lnTo>
                    <a:pt x="5329" y="415"/>
                  </a:lnTo>
                  <a:lnTo>
                    <a:pt x="0" y="14735"/>
                  </a:lnTo>
                  <a:close/>
                </a:path>
              </a:pathLst>
            </a:custGeom>
            <a:gradFill>
              <a:gsLst>
                <a:gs pos="0">
                  <a:srgbClr val="FFC000"/>
                </a:gs>
                <a:gs pos="45000">
                  <a:srgbClr val="FFC000">
                    <a:alpha val="0"/>
                  </a:srgbClr>
                </a:gs>
              </a:gsLst>
              <a:lin ang="11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6">
              <a:extLst>
                <a:ext uri="{FF2B5EF4-FFF2-40B4-BE49-F238E27FC236}">
                  <a16:creationId xmlns:a16="http://schemas.microsoft.com/office/drawing/2014/main" id="{C28C08E2-430C-4122-850A-F1657F13792D}"/>
                </a:ext>
              </a:extLst>
            </p:cNvPr>
            <p:cNvSpPr>
              <a:spLocks noEditPoints="1"/>
            </p:cNvSpPr>
            <p:nvPr/>
          </p:nvSpPr>
          <p:spPr bwMode="auto">
            <a:xfrm>
              <a:off x="13312662" y="6072048"/>
              <a:ext cx="750888" cy="752475"/>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7">
              <a:extLst>
                <a:ext uri="{FF2B5EF4-FFF2-40B4-BE49-F238E27FC236}">
                  <a16:creationId xmlns:a16="http://schemas.microsoft.com/office/drawing/2014/main" id="{62297AF5-54D4-43EF-AE10-CA98C160F582}"/>
                </a:ext>
              </a:extLst>
            </p:cNvPr>
            <p:cNvSpPr>
              <a:spLocks/>
            </p:cNvSpPr>
            <p:nvPr/>
          </p:nvSpPr>
          <p:spPr bwMode="auto">
            <a:xfrm>
              <a:off x="13533325" y="6113323"/>
              <a:ext cx="488950" cy="485775"/>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8">
              <a:extLst>
                <a:ext uri="{FF2B5EF4-FFF2-40B4-BE49-F238E27FC236}">
                  <a16:creationId xmlns:a16="http://schemas.microsoft.com/office/drawing/2014/main" id="{C22995C0-3407-4B7F-94E9-2FA5515F984B}"/>
                </a:ext>
              </a:extLst>
            </p:cNvPr>
            <p:cNvSpPr>
              <a:spLocks/>
            </p:cNvSpPr>
            <p:nvPr/>
          </p:nvSpPr>
          <p:spPr bwMode="auto">
            <a:xfrm>
              <a:off x="14041325" y="5813286"/>
              <a:ext cx="614363" cy="822325"/>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9">
              <a:extLst>
                <a:ext uri="{FF2B5EF4-FFF2-40B4-BE49-F238E27FC236}">
                  <a16:creationId xmlns:a16="http://schemas.microsoft.com/office/drawing/2014/main" id="{FB1F57C6-902E-4927-9BD5-8A81BFDCD8FE}"/>
                </a:ext>
              </a:extLst>
            </p:cNvPr>
            <p:cNvSpPr>
              <a:spLocks/>
            </p:cNvSpPr>
            <p:nvPr/>
          </p:nvSpPr>
          <p:spPr bwMode="auto">
            <a:xfrm>
              <a:off x="13488875" y="5462448"/>
              <a:ext cx="822325" cy="620713"/>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0">
              <a:extLst>
                <a:ext uri="{FF2B5EF4-FFF2-40B4-BE49-F238E27FC236}">
                  <a16:creationId xmlns:a16="http://schemas.microsoft.com/office/drawing/2014/main" id="{76BF778F-90C0-45AB-ACE6-357AF256CFD8}"/>
                </a:ext>
              </a:extLst>
            </p:cNvPr>
            <p:cNvSpPr>
              <a:spLocks/>
            </p:cNvSpPr>
            <p:nvPr/>
          </p:nvSpPr>
          <p:spPr bwMode="auto">
            <a:xfrm>
              <a:off x="14277862" y="4802048"/>
              <a:ext cx="1046163" cy="1047750"/>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1">
              <a:extLst>
                <a:ext uri="{FF2B5EF4-FFF2-40B4-BE49-F238E27FC236}">
                  <a16:creationId xmlns:a16="http://schemas.microsoft.com/office/drawing/2014/main" id="{CEE41565-B83C-461E-BB52-6AB2EEF12C78}"/>
                </a:ext>
              </a:extLst>
            </p:cNvPr>
            <p:cNvSpPr>
              <a:spLocks/>
            </p:cNvSpPr>
            <p:nvPr/>
          </p:nvSpPr>
          <p:spPr bwMode="auto">
            <a:xfrm>
              <a:off x="15073200" y="4609961"/>
              <a:ext cx="442913" cy="442913"/>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2">
              <a:extLst>
                <a:ext uri="{FF2B5EF4-FFF2-40B4-BE49-F238E27FC236}">
                  <a16:creationId xmlns:a16="http://schemas.microsoft.com/office/drawing/2014/main" id="{C7AAD7D6-80B8-44DB-B2AF-DF607D11B918}"/>
                </a:ext>
              </a:extLst>
            </p:cNvPr>
            <p:cNvSpPr>
              <a:spLocks/>
            </p:cNvSpPr>
            <p:nvPr/>
          </p:nvSpPr>
          <p:spPr bwMode="auto">
            <a:xfrm>
              <a:off x="13703187" y="5324336"/>
              <a:ext cx="1095375" cy="1101725"/>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3">
              <a:extLst>
                <a:ext uri="{FF2B5EF4-FFF2-40B4-BE49-F238E27FC236}">
                  <a16:creationId xmlns:a16="http://schemas.microsoft.com/office/drawing/2014/main" id="{0D1A5C30-81E6-4CD0-A946-4E0459A353A2}"/>
                </a:ext>
              </a:extLst>
            </p:cNvPr>
            <p:cNvSpPr>
              <a:spLocks/>
            </p:cNvSpPr>
            <p:nvPr/>
          </p:nvSpPr>
          <p:spPr bwMode="auto">
            <a:xfrm>
              <a:off x="15035100" y="4782998"/>
              <a:ext cx="307975" cy="311150"/>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4">
              <a:extLst>
                <a:ext uri="{FF2B5EF4-FFF2-40B4-BE49-F238E27FC236}">
                  <a16:creationId xmlns:a16="http://schemas.microsoft.com/office/drawing/2014/main" id="{C39526A8-90DE-47EE-AAA8-F20393EF3A24}"/>
                </a:ext>
              </a:extLst>
            </p:cNvPr>
            <p:cNvSpPr>
              <a:spLocks/>
            </p:cNvSpPr>
            <p:nvPr/>
          </p:nvSpPr>
          <p:spPr bwMode="auto">
            <a:xfrm>
              <a:off x="14242937" y="5294173"/>
              <a:ext cx="590550" cy="590550"/>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5">
              <a:extLst>
                <a:ext uri="{FF2B5EF4-FFF2-40B4-BE49-F238E27FC236}">
                  <a16:creationId xmlns:a16="http://schemas.microsoft.com/office/drawing/2014/main" id="{AB669D59-D528-45E0-8376-B74EA3D3ACF6}"/>
                </a:ext>
              </a:extLst>
            </p:cNvPr>
            <p:cNvSpPr>
              <a:spLocks/>
            </p:cNvSpPr>
            <p:nvPr/>
          </p:nvSpPr>
          <p:spPr bwMode="auto">
            <a:xfrm>
              <a:off x="13763512" y="5684698"/>
              <a:ext cx="671513" cy="673100"/>
            </a:xfrm>
            <a:custGeom>
              <a:avLst/>
              <a:gdLst>
                <a:gd name="T0" fmla="*/ 354 w 423"/>
                <a:gd name="T1" fmla="*/ 0 h 424"/>
                <a:gd name="T2" fmla="*/ 423 w 423"/>
                <a:gd name="T3" fmla="*/ 71 h 424"/>
                <a:gd name="T4" fmla="*/ 0 w 423"/>
                <a:gd name="T5" fmla="*/ 424 h 424"/>
                <a:gd name="T6" fmla="*/ 354 w 423"/>
                <a:gd name="T7" fmla="*/ 0 h 424"/>
              </a:gdLst>
              <a:ahLst/>
              <a:cxnLst>
                <a:cxn ang="0">
                  <a:pos x="T0" y="T1"/>
                </a:cxn>
                <a:cxn ang="0">
                  <a:pos x="T2" y="T3"/>
                </a:cxn>
                <a:cxn ang="0">
                  <a:pos x="T4" y="T5"/>
                </a:cxn>
                <a:cxn ang="0">
                  <a:pos x="T6" y="T7"/>
                </a:cxn>
              </a:cxnLst>
              <a:rect l="0" t="0" r="r" b="b"/>
              <a:pathLst>
                <a:path w="423" h="424">
                  <a:moveTo>
                    <a:pt x="354" y="0"/>
                  </a:moveTo>
                  <a:lnTo>
                    <a:pt x="423" y="71"/>
                  </a:lnTo>
                  <a:lnTo>
                    <a:pt x="0" y="424"/>
                  </a:lnTo>
                  <a:lnTo>
                    <a:pt x="35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6">
              <a:extLst>
                <a:ext uri="{FF2B5EF4-FFF2-40B4-BE49-F238E27FC236}">
                  <a16:creationId xmlns:a16="http://schemas.microsoft.com/office/drawing/2014/main" id="{B9B1F33B-B493-4C31-BFE8-A72FC51EC11F}"/>
                </a:ext>
              </a:extLst>
            </p:cNvPr>
            <p:cNvSpPr>
              <a:spLocks/>
            </p:cNvSpPr>
            <p:nvPr/>
          </p:nvSpPr>
          <p:spPr bwMode="auto">
            <a:xfrm>
              <a:off x="15406575" y="4433748"/>
              <a:ext cx="285750" cy="285750"/>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7">
              <a:extLst>
                <a:ext uri="{FF2B5EF4-FFF2-40B4-BE49-F238E27FC236}">
                  <a16:creationId xmlns:a16="http://schemas.microsoft.com/office/drawing/2014/main" id="{2CD6DDE6-44B0-450C-9BCB-2DD61393744B}"/>
                </a:ext>
              </a:extLst>
            </p:cNvPr>
            <p:cNvSpPr>
              <a:spLocks/>
            </p:cNvSpPr>
            <p:nvPr/>
          </p:nvSpPr>
          <p:spPr bwMode="auto">
            <a:xfrm>
              <a:off x="15406575" y="4433748"/>
              <a:ext cx="285750" cy="285750"/>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8">
              <a:extLst>
                <a:ext uri="{FF2B5EF4-FFF2-40B4-BE49-F238E27FC236}">
                  <a16:creationId xmlns:a16="http://schemas.microsoft.com/office/drawing/2014/main" id="{19ABBC16-E0DB-4BE7-92A8-E370CC1769C8}"/>
                </a:ext>
              </a:extLst>
            </p:cNvPr>
            <p:cNvSpPr>
              <a:spLocks/>
            </p:cNvSpPr>
            <p:nvPr/>
          </p:nvSpPr>
          <p:spPr bwMode="auto">
            <a:xfrm>
              <a:off x="14704900" y="5060811"/>
              <a:ext cx="360363" cy="360363"/>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9">
              <a:extLst>
                <a:ext uri="{FF2B5EF4-FFF2-40B4-BE49-F238E27FC236}">
                  <a16:creationId xmlns:a16="http://schemas.microsoft.com/office/drawing/2014/main" id="{B9C66F7D-D498-4A55-916E-C460498240A1}"/>
                </a:ext>
              </a:extLst>
            </p:cNvPr>
            <p:cNvSpPr>
              <a:spLocks noEditPoints="1"/>
            </p:cNvSpPr>
            <p:nvPr/>
          </p:nvSpPr>
          <p:spPr bwMode="auto">
            <a:xfrm>
              <a:off x="14704900" y="5060811"/>
              <a:ext cx="360363" cy="360363"/>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0">
              <a:extLst>
                <a:ext uri="{FF2B5EF4-FFF2-40B4-BE49-F238E27FC236}">
                  <a16:creationId xmlns:a16="http://schemas.microsoft.com/office/drawing/2014/main" id="{0DCA9A9E-BCB0-437C-B3E7-8856DCBA7DD6}"/>
                </a:ext>
              </a:extLst>
            </p:cNvPr>
            <p:cNvSpPr>
              <a:spLocks/>
            </p:cNvSpPr>
            <p:nvPr/>
          </p:nvSpPr>
          <p:spPr bwMode="auto">
            <a:xfrm>
              <a:off x="15516112" y="460996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1">
              <a:extLst>
                <a:ext uri="{FF2B5EF4-FFF2-40B4-BE49-F238E27FC236}">
                  <a16:creationId xmlns:a16="http://schemas.microsoft.com/office/drawing/2014/main" id="{DAEDE51E-BAF3-43CA-A158-D6FC68C27D80}"/>
                </a:ext>
              </a:extLst>
            </p:cNvPr>
            <p:cNvSpPr>
              <a:spLocks noEditPoints="1"/>
            </p:cNvSpPr>
            <p:nvPr/>
          </p:nvSpPr>
          <p:spPr bwMode="auto">
            <a:xfrm>
              <a:off x="14058787" y="5962511"/>
              <a:ext cx="668338" cy="466725"/>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7"/>
                    <a:pt x="165" y="13"/>
                    <a:pt x="158" y="19"/>
                  </a:cubicBezTo>
                  <a:cubicBezTo>
                    <a:pt x="158" y="19"/>
                    <a:pt x="158" y="19"/>
                    <a:pt x="158" y="19"/>
                  </a:cubicBezTo>
                  <a:cubicBezTo>
                    <a:pt x="165" y="13"/>
                    <a:pt x="172" y="7"/>
                    <a:pt x="178"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2">
              <a:extLst>
                <a:ext uri="{FF2B5EF4-FFF2-40B4-BE49-F238E27FC236}">
                  <a16:creationId xmlns:a16="http://schemas.microsoft.com/office/drawing/2014/main" id="{39075A3C-E09A-46B3-8569-C9C1AB57FAE9}"/>
                </a:ext>
              </a:extLst>
            </p:cNvPr>
            <p:cNvSpPr>
              <a:spLocks/>
            </p:cNvSpPr>
            <p:nvPr/>
          </p:nvSpPr>
          <p:spPr bwMode="auto">
            <a:xfrm>
              <a:off x="14041325" y="6418123"/>
              <a:ext cx="17463" cy="7938"/>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3">
              <a:extLst>
                <a:ext uri="{FF2B5EF4-FFF2-40B4-BE49-F238E27FC236}">
                  <a16:creationId xmlns:a16="http://schemas.microsoft.com/office/drawing/2014/main" id="{B8C4FEA6-4803-4E6A-991A-627AFE013B54}"/>
                </a:ext>
              </a:extLst>
            </p:cNvPr>
            <p:cNvSpPr>
              <a:spLocks/>
            </p:cNvSpPr>
            <p:nvPr/>
          </p:nvSpPr>
          <p:spPr bwMode="auto">
            <a:xfrm>
              <a:off x="14228650" y="6033948"/>
              <a:ext cx="423863" cy="312738"/>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4">
              <a:extLst>
                <a:ext uri="{FF2B5EF4-FFF2-40B4-BE49-F238E27FC236}">
                  <a16:creationId xmlns:a16="http://schemas.microsoft.com/office/drawing/2014/main" id="{322275F9-C3D0-4D04-ABF8-E9AABA6C6C62}"/>
                </a:ext>
              </a:extLst>
            </p:cNvPr>
            <p:cNvSpPr>
              <a:spLocks/>
            </p:cNvSpPr>
            <p:nvPr/>
          </p:nvSpPr>
          <p:spPr bwMode="auto">
            <a:xfrm>
              <a:off x="14668387" y="5052873"/>
              <a:ext cx="652463" cy="796925"/>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5">
              <a:extLst>
                <a:ext uri="{FF2B5EF4-FFF2-40B4-BE49-F238E27FC236}">
                  <a16:creationId xmlns:a16="http://schemas.microsoft.com/office/drawing/2014/main" id="{DA79C1B6-413B-492E-9094-D5FDADD2A5AB}"/>
                </a:ext>
              </a:extLst>
            </p:cNvPr>
            <p:cNvSpPr>
              <a:spLocks/>
            </p:cNvSpPr>
            <p:nvPr/>
          </p:nvSpPr>
          <p:spPr bwMode="auto">
            <a:xfrm>
              <a:off x="15265287" y="4703623"/>
              <a:ext cx="217488" cy="349250"/>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Freeform 26">
              <a:extLst>
                <a:ext uri="{FF2B5EF4-FFF2-40B4-BE49-F238E27FC236}">
                  <a16:creationId xmlns:a16="http://schemas.microsoft.com/office/drawing/2014/main" id="{FC70EA70-447C-47EF-9F2D-24364576612E}"/>
                </a:ext>
              </a:extLst>
            </p:cNvPr>
            <p:cNvSpPr>
              <a:spLocks/>
            </p:cNvSpPr>
            <p:nvPr/>
          </p:nvSpPr>
          <p:spPr bwMode="auto">
            <a:xfrm>
              <a:off x="13931787" y="5797411"/>
              <a:ext cx="866775" cy="628650"/>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1"/>
                    <a:pt x="212" y="44"/>
                  </a:cubicBezTo>
                  <a:cubicBezTo>
                    <a:pt x="219" y="37"/>
                    <a:pt x="225" y="30"/>
                    <a:pt x="231" y="23"/>
                  </a:cubicBezTo>
                  <a:cubicBezTo>
                    <a:pt x="215" y="17"/>
                    <a:pt x="201" y="9"/>
                    <a:pt x="188"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27">
              <a:extLst>
                <a:ext uri="{FF2B5EF4-FFF2-40B4-BE49-F238E27FC236}">
                  <a16:creationId xmlns:a16="http://schemas.microsoft.com/office/drawing/2014/main" id="{51207EBD-D1DC-45DF-9A82-6CA338583360}"/>
                </a:ext>
              </a:extLst>
            </p:cNvPr>
            <p:cNvSpPr>
              <a:spLocks/>
            </p:cNvSpPr>
            <p:nvPr/>
          </p:nvSpPr>
          <p:spPr bwMode="auto">
            <a:xfrm>
              <a:off x="15241475" y="5016361"/>
              <a:ext cx="98425" cy="77788"/>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28">
              <a:extLst>
                <a:ext uri="{FF2B5EF4-FFF2-40B4-BE49-F238E27FC236}">
                  <a16:creationId xmlns:a16="http://schemas.microsoft.com/office/drawing/2014/main" id="{7037CACF-FE42-4441-BDC3-639E58AE1DEC}"/>
                </a:ext>
              </a:extLst>
            </p:cNvPr>
            <p:cNvSpPr>
              <a:spLocks/>
            </p:cNvSpPr>
            <p:nvPr/>
          </p:nvSpPr>
          <p:spPr bwMode="auto">
            <a:xfrm>
              <a:off x="14638225" y="5764073"/>
              <a:ext cx="195263" cy="120650"/>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29">
              <a:extLst>
                <a:ext uri="{FF2B5EF4-FFF2-40B4-BE49-F238E27FC236}">
                  <a16:creationId xmlns:a16="http://schemas.microsoft.com/office/drawing/2014/main" id="{8549AED3-955A-465B-95D9-0BFC31C44672}"/>
                </a:ext>
              </a:extLst>
            </p:cNvPr>
            <p:cNvSpPr>
              <a:spLocks/>
            </p:cNvSpPr>
            <p:nvPr/>
          </p:nvSpPr>
          <p:spPr bwMode="auto">
            <a:xfrm>
              <a:off x="15460550" y="4617898"/>
              <a:ext cx="52388" cy="88900"/>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30">
              <a:extLst>
                <a:ext uri="{FF2B5EF4-FFF2-40B4-BE49-F238E27FC236}">
                  <a16:creationId xmlns:a16="http://schemas.microsoft.com/office/drawing/2014/main" id="{449C785F-08DC-4498-B50B-BDDB56113BE6}"/>
                </a:ext>
              </a:extLst>
            </p:cNvPr>
            <p:cNvSpPr>
              <a:spLocks/>
            </p:cNvSpPr>
            <p:nvPr/>
          </p:nvSpPr>
          <p:spPr bwMode="auto">
            <a:xfrm>
              <a:off x="15001762" y="5321161"/>
              <a:ext cx="44450" cy="58738"/>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76DE1452-1656-891C-66BB-A753C928048E}"/>
              </a:ext>
            </a:extLst>
          </p:cNvPr>
          <p:cNvGrpSpPr/>
          <p:nvPr/>
        </p:nvGrpSpPr>
        <p:grpSpPr>
          <a:xfrm>
            <a:off x="8534944" y="8591576"/>
            <a:ext cx="3766264" cy="2132026"/>
            <a:chOff x="8410586" y="7202013"/>
            <a:chExt cx="3766264" cy="2132026"/>
          </a:xfrm>
        </p:grpSpPr>
        <p:sp>
          <p:nvSpPr>
            <p:cNvPr id="307" name="Speech Bubble: Rectangle with Corners Rounded 306">
              <a:extLst>
                <a:ext uri="{FF2B5EF4-FFF2-40B4-BE49-F238E27FC236}">
                  <a16:creationId xmlns:a16="http://schemas.microsoft.com/office/drawing/2014/main" id="{C1956653-279C-42C6-9D22-0F7CB79E13C1}"/>
                </a:ext>
              </a:extLst>
            </p:cNvPr>
            <p:cNvSpPr/>
            <p:nvPr/>
          </p:nvSpPr>
          <p:spPr>
            <a:xfrm rot="16200000">
              <a:off x="9227705" y="6384894"/>
              <a:ext cx="2132026" cy="3766264"/>
            </a:xfrm>
            <a:prstGeom prst="wedgeRoundRectCallout">
              <a:avLst>
                <a:gd name="adj1" fmla="val 80389"/>
                <a:gd name="adj2" fmla="val -41719"/>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1" name="Rectangle 310">
              <a:extLst>
                <a:ext uri="{FF2B5EF4-FFF2-40B4-BE49-F238E27FC236}">
                  <a16:creationId xmlns:a16="http://schemas.microsoft.com/office/drawing/2014/main" id="{A48694D2-EC68-426E-ACB2-BE73C6ABCBD7}"/>
                </a:ext>
              </a:extLst>
            </p:cNvPr>
            <p:cNvSpPr/>
            <p:nvPr/>
          </p:nvSpPr>
          <p:spPr>
            <a:xfrm>
              <a:off x="9104981" y="7725067"/>
              <a:ext cx="2092087" cy="1077218"/>
            </a:xfrm>
            <a:prstGeom prst="rect">
              <a:avLst/>
            </a:prstGeom>
          </p:spPr>
          <p:txBody>
            <a:bodyPr wrap="square">
              <a:spAutoFit/>
            </a:bodyPr>
            <a:lstStyle/>
            <a:p>
              <a:pPr algn="r" rtl="1"/>
              <a:r>
                <a:rPr lang="ar-IQ" sz="3200" dirty="0">
                  <a:solidFill>
                    <a:schemeClr val="accent1">
                      <a:lumMod val="50000"/>
                    </a:schemeClr>
                  </a:solidFill>
                  <a:latin typeface="Hacen Maghreb Bd" panose="02000500000000000000" pitchFamily="2" charset="-78"/>
                  <a:cs typeface="Hacen Maghreb Bd" panose="02000500000000000000" pitchFamily="2" charset="-78"/>
                </a:rPr>
                <a:t>جسم سليم ومعافى</a:t>
              </a:r>
            </a:p>
          </p:txBody>
        </p:sp>
      </p:grpSp>
      <p:grpSp>
        <p:nvGrpSpPr>
          <p:cNvPr id="66" name="Group 65">
            <a:extLst>
              <a:ext uri="{FF2B5EF4-FFF2-40B4-BE49-F238E27FC236}">
                <a16:creationId xmlns:a16="http://schemas.microsoft.com/office/drawing/2014/main" id="{401E8FFA-520A-969A-A806-6CBA1F8F6422}"/>
              </a:ext>
            </a:extLst>
          </p:cNvPr>
          <p:cNvGrpSpPr/>
          <p:nvPr/>
        </p:nvGrpSpPr>
        <p:grpSpPr>
          <a:xfrm>
            <a:off x="14304088" y="6654367"/>
            <a:ext cx="3766264" cy="2132026"/>
            <a:chOff x="14304088" y="6654367"/>
            <a:chExt cx="3766264" cy="2132026"/>
          </a:xfrm>
        </p:grpSpPr>
        <p:sp>
          <p:nvSpPr>
            <p:cNvPr id="313" name="Speech Bubble: Rectangle with Corners Rounded 312">
              <a:extLst>
                <a:ext uri="{FF2B5EF4-FFF2-40B4-BE49-F238E27FC236}">
                  <a16:creationId xmlns:a16="http://schemas.microsoft.com/office/drawing/2014/main" id="{F9F7017E-7FF3-4A69-9F10-AD4C1D509F2B}"/>
                </a:ext>
              </a:extLst>
            </p:cNvPr>
            <p:cNvSpPr/>
            <p:nvPr/>
          </p:nvSpPr>
          <p:spPr>
            <a:xfrm rot="16200000">
              <a:off x="15121207" y="5837248"/>
              <a:ext cx="2132026" cy="3766264"/>
            </a:xfrm>
            <a:prstGeom prst="wedgeRoundRectCallout">
              <a:avLst>
                <a:gd name="adj1" fmla="val 80389"/>
                <a:gd name="adj2" fmla="val -41719"/>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7" name="Rectangle 316">
              <a:extLst>
                <a:ext uri="{FF2B5EF4-FFF2-40B4-BE49-F238E27FC236}">
                  <a16:creationId xmlns:a16="http://schemas.microsoft.com/office/drawing/2014/main" id="{563BFAA1-0197-4E8F-B6B9-D77A43BD0120}"/>
                </a:ext>
              </a:extLst>
            </p:cNvPr>
            <p:cNvSpPr/>
            <p:nvPr/>
          </p:nvSpPr>
          <p:spPr>
            <a:xfrm>
              <a:off x="14532573" y="7006814"/>
              <a:ext cx="3322505" cy="1384995"/>
            </a:xfrm>
            <a:prstGeom prst="rect">
              <a:avLst/>
            </a:prstGeom>
          </p:spPr>
          <p:txBody>
            <a:bodyPr wrap="square">
              <a:spAutoFit/>
            </a:bodyPr>
            <a:lstStyle/>
            <a:p>
              <a:pPr algn="r" rtl="1"/>
              <a:r>
                <a:rPr lang="ar-IQ" sz="2800" dirty="0">
                  <a:solidFill>
                    <a:schemeClr val="accent1">
                      <a:lumMod val="50000"/>
                    </a:schemeClr>
                  </a:solidFill>
                  <a:latin typeface="Hacen Maghreb Bd" panose="02000500000000000000" pitchFamily="2" charset="-78"/>
                  <a:cs typeface="Hacen Maghreb Bd" panose="02000500000000000000" pitchFamily="2" charset="-78"/>
                </a:rPr>
                <a:t>عقل سليم قادر على ممارسة نشاطاته اليومية والمهنية</a:t>
              </a:r>
            </a:p>
          </p:txBody>
        </p:sp>
      </p:grpSp>
      <p:grpSp>
        <p:nvGrpSpPr>
          <p:cNvPr id="67" name="Group 66">
            <a:extLst>
              <a:ext uri="{FF2B5EF4-FFF2-40B4-BE49-F238E27FC236}">
                <a16:creationId xmlns:a16="http://schemas.microsoft.com/office/drawing/2014/main" id="{46B00B69-96BA-1B75-9CD7-B1729F515855}"/>
              </a:ext>
            </a:extLst>
          </p:cNvPr>
          <p:cNvGrpSpPr/>
          <p:nvPr/>
        </p:nvGrpSpPr>
        <p:grpSpPr>
          <a:xfrm>
            <a:off x="15163962" y="2057167"/>
            <a:ext cx="3766264" cy="2132026"/>
            <a:chOff x="15163962" y="2057167"/>
            <a:chExt cx="3766264" cy="2132026"/>
          </a:xfrm>
        </p:grpSpPr>
        <p:sp>
          <p:nvSpPr>
            <p:cNvPr id="319" name="Speech Bubble: Rectangle with Corners Rounded 318">
              <a:extLst>
                <a:ext uri="{FF2B5EF4-FFF2-40B4-BE49-F238E27FC236}">
                  <a16:creationId xmlns:a16="http://schemas.microsoft.com/office/drawing/2014/main" id="{26EBB335-C484-45F1-A92B-7E46479DD5CC}"/>
                </a:ext>
              </a:extLst>
            </p:cNvPr>
            <p:cNvSpPr/>
            <p:nvPr/>
          </p:nvSpPr>
          <p:spPr>
            <a:xfrm rot="16200000">
              <a:off x="15981081" y="1240048"/>
              <a:ext cx="2132026" cy="3766264"/>
            </a:xfrm>
            <a:prstGeom prst="wedgeRoundRectCallout">
              <a:avLst>
                <a:gd name="adj1" fmla="val 80389"/>
                <a:gd name="adj2" fmla="val -41719"/>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3" name="Rectangle 322">
              <a:extLst>
                <a:ext uri="{FF2B5EF4-FFF2-40B4-BE49-F238E27FC236}">
                  <a16:creationId xmlns:a16="http://schemas.microsoft.com/office/drawing/2014/main" id="{E2339948-FDB2-4EFC-9F7B-AE8F2D848548}"/>
                </a:ext>
              </a:extLst>
            </p:cNvPr>
            <p:cNvSpPr/>
            <p:nvPr/>
          </p:nvSpPr>
          <p:spPr>
            <a:xfrm>
              <a:off x="15564882" y="2498879"/>
              <a:ext cx="2790762" cy="1384995"/>
            </a:xfrm>
            <a:prstGeom prst="rect">
              <a:avLst/>
            </a:prstGeom>
          </p:spPr>
          <p:txBody>
            <a:bodyPr wrap="square">
              <a:spAutoFit/>
            </a:bodyPr>
            <a:lstStyle/>
            <a:p>
              <a:pPr algn="r" rtl="1"/>
              <a:r>
                <a:rPr lang="ar-IQ" sz="2800" dirty="0">
                  <a:solidFill>
                    <a:schemeClr val="accent1">
                      <a:lumMod val="50000"/>
                    </a:schemeClr>
                  </a:solidFill>
                  <a:latin typeface="Hacen Maghreb Bd" panose="02000500000000000000" pitchFamily="2" charset="-78"/>
                  <a:cs typeface="Hacen Maghreb Bd" panose="02000500000000000000" pitchFamily="2" charset="-78"/>
                </a:rPr>
                <a:t>تقلل من نسب الاصابة ببعض الامراض الخطيرة</a:t>
              </a:r>
            </a:p>
          </p:txBody>
        </p:sp>
      </p:grpSp>
      <p:grpSp>
        <p:nvGrpSpPr>
          <p:cNvPr id="3" name="Group 2">
            <a:extLst>
              <a:ext uri="{FF2B5EF4-FFF2-40B4-BE49-F238E27FC236}">
                <a16:creationId xmlns:a16="http://schemas.microsoft.com/office/drawing/2014/main" id="{D193CE73-FA91-3293-D7C2-C37DB5E9C921}"/>
              </a:ext>
            </a:extLst>
          </p:cNvPr>
          <p:cNvGrpSpPr/>
          <p:nvPr/>
        </p:nvGrpSpPr>
        <p:grpSpPr>
          <a:xfrm>
            <a:off x="32835" y="2612613"/>
            <a:ext cx="4226426" cy="4409505"/>
            <a:chOff x="5584723" y="5115005"/>
            <a:chExt cx="4226426" cy="4409505"/>
          </a:xfrm>
        </p:grpSpPr>
        <p:sp>
          <p:nvSpPr>
            <p:cNvPr id="4" name="Freeform 5">
              <a:extLst>
                <a:ext uri="{FF2B5EF4-FFF2-40B4-BE49-F238E27FC236}">
                  <a16:creationId xmlns:a16="http://schemas.microsoft.com/office/drawing/2014/main" id="{04D9DEB7-7BB7-DE85-4F13-94F85F0FC588}"/>
                </a:ext>
              </a:extLst>
            </p:cNvPr>
            <p:cNvSpPr>
              <a:spLocks/>
            </p:cNvSpPr>
            <p:nvPr/>
          </p:nvSpPr>
          <p:spPr bwMode="auto">
            <a:xfrm>
              <a:off x="5584723" y="6585241"/>
              <a:ext cx="2770949" cy="2939269"/>
            </a:xfrm>
            <a:custGeom>
              <a:avLst/>
              <a:gdLst>
                <a:gd name="T0" fmla="*/ 0 w 4580"/>
                <a:gd name="T1" fmla="*/ 1757 h 1757"/>
                <a:gd name="T2" fmla="*/ 1229 w 4580"/>
                <a:gd name="T3" fmla="*/ 502 h 1757"/>
                <a:gd name="T4" fmla="*/ 1241 w 4580"/>
                <a:gd name="T5" fmla="*/ 493 h 1757"/>
                <a:gd name="T6" fmla="*/ 1251 w 4580"/>
                <a:gd name="T7" fmla="*/ 500 h 1757"/>
                <a:gd name="T8" fmla="*/ 2074 w 4580"/>
                <a:gd name="T9" fmla="*/ 1310 h 1757"/>
                <a:gd name="T10" fmla="*/ 2041 w 4580"/>
                <a:gd name="T11" fmla="*/ 1310 h 1757"/>
                <a:gd name="T12" fmla="*/ 2733 w 4580"/>
                <a:gd name="T13" fmla="*/ 606 h 1757"/>
                <a:gd name="T14" fmla="*/ 2755 w 4580"/>
                <a:gd name="T15" fmla="*/ 585 h 1757"/>
                <a:gd name="T16" fmla="*/ 2776 w 4580"/>
                <a:gd name="T17" fmla="*/ 609 h 1757"/>
                <a:gd name="T18" fmla="*/ 3379 w 4580"/>
                <a:gd name="T19" fmla="*/ 1206 h 1757"/>
                <a:gd name="T20" fmla="*/ 3325 w 4580"/>
                <a:gd name="T21" fmla="*/ 1206 h 1757"/>
                <a:gd name="T22" fmla="*/ 4507 w 4580"/>
                <a:gd name="T23" fmla="*/ 0 h 1757"/>
                <a:gd name="T24" fmla="*/ 4580 w 4580"/>
                <a:gd name="T25" fmla="*/ 73 h 1757"/>
                <a:gd name="T26" fmla="*/ 3379 w 4580"/>
                <a:gd name="T27" fmla="*/ 1255 h 1757"/>
                <a:gd name="T28" fmla="*/ 3351 w 4580"/>
                <a:gd name="T29" fmla="*/ 1284 h 1757"/>
                <a:gd name="T30" fmla="*/ 3325 w 4580"/>
                <a:gd name="T31" fmla="*/ 1258 h 1757"/>
                <a:gd name="T32" fmla="*/ 2733 w 4580"/>
                <a:gd name="T33" fmla="*/ 656 h 1757"/>
                <a:gd name="T34" fmla="*/ 2776 w 4580"/>
                <a:gd name="T35" fmla="*/ 656 h 1757"/>
                <a:gd name="T36" fmla="*/ 2074 w 4580"/>
                <a:gd name="T37" fmla="*/ 1348 h 1757"/>
                <a:gd name="T38" fmla="*/ 2057 w 4580"/>
                <a:gd name="T39" fmla="*/ 1364 h 1757"/>
                <a:gd name="T40" fmla="*/ 2041 w 4580"/>
                <a:gd name="T41" fmla="*/ 1348 h 1757"/>
                <a:gd name="T42" fmla="*/ 1229 w 4580"/>
                <a:gd name="T43" fmla="*/ 523 h 1757"/>
                <a:gd name="T44" fmla="*/ 1251 w 4580"/>
                <a:gd name="T45" fmla="*/ 523 h 1757"/>
                <a:gd name="T46" fmla="*/ 0 w 4580"/>
                <a:gd name="T47" fmla="*/ 1757 h 1757"/>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4491 w 10000"/>
                <a:gd name="connsiteY19" fmla="*/ 7763 h 10000"/>
                <a:gd name="connsiteX20" fmla="*/ 2683 w 10000"/>
                <a:gd name="connsiteY20" fmla="*/ 2977 h 10000"/>
                <a:gd name="connsiteX21" fmla="*/ 2731 w 10000"/>
                <a:gd name="connsiteY21" fmla="*/ 2977 h 10000"/>
                <a:gd name="connsiteX22" fmla="*/ 0 w 10000"/>
                <a:gd name="connsiteY22"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2683 w 10000"/>
                <a:gd name="connsiteY19" fmla="*/ 2977 h 10000"/>
                <a:gd name="connsiteX20" fmla="*/ 2731 w 10000"/>
                <a:gd name="connsiteY20" fmla="*/ 2977 h 10000"/>
                <a:gd name="connsiteX21" fmla="*/ 0 w 10000"/>
                <a:gd name="connsiteY21"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2683 w 10000"/>
                <a:gd name="connsiteY18" fmla="*/ 2977 h 10000"/>
                <a:gd name="connsiteX19" fmla="*/ 2731 w 10000"/>
                <a:gd name="connsiteY19" fmla="*/ 2977 h 10000"/>
                <a:gd name="connsiteX20" fmla="*/ 0 w 10000"/>
                <a:gd name="connsiteY20"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5967 w 10000"/>
                <a:gd name="connsiteY5" fmla="*/ 3449 h 10000"/>
                <a:gd name="connsiteX6" fmla="*/ 6015 w 10000"/>
                <a:gd name="connsiteY6" fmla="*/ 3330 h 10000"/>
                <a:gd name="connsiteX7" fmla="*/ 6061 w 10000"/>
                <a:gd name="connsiteY7" fmla="*/ 3466 h 10000"/>
                <a:gd name="connsiteX8" fmla="*/ 7378 w 10000"/>
                <a:gd name="connsiteY8" fmla="*/ 6864 h 10000"/>
                <a:gd name="connsiteX9" fmla="*/ 7260 w 10000"/>
                <a:gd name="connsiteY9" fmla="*/ 6864 h 10000"/>
                <a:gd name="connsiteX10" fmla="*/ 9841 w 10000"/>
                <a:gd name="connsiteY10" fmla="*/ 0 h 10000"/>
                <a:gd name="connsiteX11" fmla="*/ 10000 w 10000"/>
                <a:gd name="connsiteY11" fmla="*/ 415 h 10000"/>
                <a:gd name="connsiteX12" fmla="*/ 7378 w 10000"/>
                <a:gd name="connsiteY12" fmla="*/ 7143 h 10000"/>
                <a:gd name="connsiteX13" fmla="*/ 7317 w 10000"/>
                <a:gd name="connsiteY13" fmla="*/ 7308 h 10000"/>
                <a:gd name="connsiteX14" fmla="*/ 7260 w 10000"/>
                <a:gd name="connsiteY14" fmla="*/ 7160 h 10000"/>
                <a:gd name="connsiteX15" fmla="*/ 5967 w 10000"/>
                <a:gd name="connsiteY15" fmla="*/ 3734 h 10000"/>
                <a:gd name="connsiteX16" fmla="*/ 6061 w 10000"/>
                <a:gd name="connsiteY16" fmla="*/ 3734 h 10000"/>
                <a:gd name="connsiteX17" fmla="*/ 2683 w 10000"/>
                <a:gd name="connsiteY17" fmla="*/ 2977 h 10000"/>
                <a:gd name="connsiteX18" fmla="*/ 2731 w 10000"/>
                <a:gd name="connsiteY18" fmla="*/ 2977 h 10000"/>
                <a:gd name="connsiteX19" fmla="*/ 0 w 10000"/>
                <a:gd name="connsiteY19"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2731 w 10000"/>
                <a:gd name="connsiteY17" fmla="*/ 2977 h 10000"/>
                <a:gd name="connsiteX18" fmla="*/ 0 w 10000"/>
                <a:gd name="connsiteY18"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0 w 10000"/>
                <a:gd name="connsiteY17"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0 w 10000"/>
                <a:gd name="connsiteY16" fmla="*/ 10000 h 10000"/>
                <a:gd name="connsiteX0" fmla="*/ 0 w 10000"/>
                <a:gd name="connsiteY0" fmla="*/ 10000 h 10000"/>
                <a:gd name="connsiteX1" fmla="*/ 2683 w 10000"/>
                <a:gd name="connsiteY1" fmla="*/ 2857 h 10000"/>
                <a:gd name="connsiteX2" fmla="*/ 2710 w 10000"/>
                <a:gd name="connsiteY2" fmla="*/ 2806 h 10000"/>
                <a:gd name="connsiteX3" fmla="*/ 5967 w 10000"/>
                <a:gd name="connsiteY3" fmla="*/ 3449 h 10000"/>
                <a:gd name="connsiteX4" fmla="*/ 6015 w 10000"/>
                <a:gd name="connsiteY4" fmla="*/ 3330 h 10000"/>
                <a:gd name="connsiteX5" fmla="*/ 6061 w 10000"/>
                <a:gd name="connsiteY5" fmla="*/ 3466 h 10000"/>
                <a:gd name="connsiteX6" fmla="*/ 7378 w 10000"/>
                <a:gd name="connsiteY6" fmla="*/ 6864 h 10000"/>
                <a:gd name="connsiteX7" fmla="*/ 7260 w 10000"/>
                <a:gd name="connsiteY7" fmla="*/ 6864 h 10000"/>
                <a:gd name="connsiteX8" fmla="*/ 9841 w 10000"/>
                <a:gd name="connsiteY8" fmla="*/ 0 h 10000"/>
                <a:gd name="connsiteX9" fmla="*/ 10000 w 10000"/>
                <a:gd name="connsiteY9" fmla="*/ 415 h 10000"/>
                <a:gd name="connsiteX10" fmla="*/ 7378 w 10000"/>
                <a:gd name="connsiteY10" fmla="*/ 7143 h 10000"/>
                <a:gd name="connsiteX11" fmla="*/ 7317 w 10000"/>
                <a:gd name="connsiteY11" fmla="*/ 7308 h 10000"/>
                <a:gd name="connsiteX12" fmla="*/ 7260 w 10000"/>
                <a:gd name="connsiteY12" fmla="*/ 7160 h 10000"/>
                <a:gd name="connsiteX13" fmla="*/ 5967 w 10000"/>
                <a:gd name="connsiteY13" fmla="*/ 3734 h 10000"/>
                <a:gd name="connsiteX14" fmla="*/ 6061 w 10000"/>
                <a:gd name="connsiteY14" fmla="*/ 3734 h 10000"/>
                <a:gd name="connsiteX15" fmla="*/ 0 w 10000"/>
                <a:gd name="connsiteY15" fmla="*/ 10000 h 10000"/>
                <a:gd name="connsiteX0" fmla="*/ 0 w 10000"/>
                <a:gd name="connsiteY0" fmla="*/ 10000 h 10000"/>
                <a:gd name="connsiteX1" fmla="*/ 2683 w 10000"/>
                <a:gd name="connsiteY1" fmla="*/ 2857 h 10000"/>
                <a:gd name="connsiteX2" fmla="*/ 5967 w 10000"/>
                <a:gd name="connsiteY2" fmla="*/ 3449 h 10000"/>
                <a:gd name="connsiteX3" fmla="*/ 6015 w 10000"/>
                <a:gd name="connsiteY3" fmla="*/ 3330 h 10000"/>
                <a:gd name="connsiteX4" fmla="*/ 6061 w 10000"/>
                <a:gd name="connsiteY4" fmla="*/ 3466 h 10000"/>
                <a:gd name="connsiteX5" fmla="*/ 7378 w 10000"/>
                <a:gd name="connsiteY5" fmla="*/ 6864 h 10000"/>
                <a:gd name="connsiteX6" fmla="*/ 7260 w 10000"/>
                <a:gd name="connsiteY6" fmla="*/ 6864 h 10000"/>
                <a:gd name="connsiteX7" fmla="*/ 9841 w 10000"/>
                <a:gd name="connsiteY7" fmla="*/ 0 h 10000"/>
                <a:gd name="connsiteX8" fmla="*/ 10000 w 10000"/>
                <a:gd name="connsiteY8" fmla="*/ 415 h 10000"/>
                <a:gd name="connsiteX9" fmla="*/ 7378 w 10000"/>
                <a:gd name="connsiteY9" fmla="*/ 7143 h 10000"/>
                <a:gd name="connsiteX10" fmla="*/ 7317 w 10000"/>
                <a:gd name="connsiteY10" fmla="*/ 7308 h 10000"/>
                <a:gd name="connsiteX11" fmla="*/ 7260 w 10000"/>
                <a:gd name="connsiteY11" fmla="*/ 7160 h 10000"/>
                <a:gd name="connsiteX12" fmla="*/ 5967 w 10000"/>
                <a:gd name="connsiteY12" fmla="*/ 3734 h 10000"/>
                <a:gd name="connsiteX13" fmla="*/ 6061 w 10000"/>
                <a:gd name="connsiteY13" fmla="*/ 3734 h 10000"/>
                <a:gd name="connsiteX14" fmla="*/ 0 w 10000"/>
                <a:gd name="connsiteY14"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6061 w 10000"/>
                <a:gd name="connsiteY12" fmla="*/ 3734 h 10000"/>
                <a:gd name="connsiteX13" fmla="*/ 0 w 10000"/>
                <a:gd name="connsiteY13"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0 w 10000"/>
                <a:gd name="connsiteY12"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0 w 10000"/>
                <a:gd name="connsiteY11" fmla="*/ 10000 h 10000"/>
                <a:gd name="connsiteX0" fmla="*/ 0 w 10000"/>
                <a:gd name="connsiteY0" fmla="*/ 10000 h 10000"/>
                <a:gd name="connsiteX1" fmla="*/ 5967 w 10000"/>
                <a:gd name="connsiteY1" fmla="*/ 3449 h 10000"/>
                <a:gd name="connsiteX2" fmla="*/ 6015 w 10000"/>
                <a:gd name="connsiteY2" fmla="*/ 3330 h 10000"/>
                <a:gd name="connsiteX3" fmla="*/ 7378 w 10000"/>
                <a:gd name="connsiteY3" fmla="*/ 6864 h 10000"/>
                <a:gd name="connsiteX4" fmla="*/ 7260 w 10000"/>
                <a:gd name="connsiteY4" fmla="*/ 6864 h 10000"/>
                <a:gd name="connsiteX5" fmla="*/ 9841 w 10000"/>
                <a:gd name="connsiteY5" fmla="*/ 0 h 10000"/>
                <a:gd name="connsiteX6" fmla="*/ 10000 w 10000"/>
                <a:gd name="connsiteY6" fmla="*/ 415 h 10000"/>
                <a:gd name="connsiteX7" fmla="*/ 7378 w 10000"/>
                <a:gd name="connsiteY7" fmla="*/ 7143 h 10000"/>
                <a:gd name="connsiteX8" fmla="*/ 7317 w 10000"/>
                <a:gd name="connsiteY8" fmla="*/ 7308 h 10000"/>
                <a:gd name="connsiteX9" fmla="*/ 7260 w 10000"/>
                <a:gd name="connsiteY9" fmla="*/ 7160 h 10000"/>
                <a:gd name="connsiteX10" fmla="*/ 0 w 10000"/>
                <a:gd name="connsiteY10" fmla="*/ 10000 h 10000"/>
                <a:gd name="connsiteX0" fmla="*/ 0 w 10000"/>
                <a:gd name="connsiteY0" fmla="*/ 10000 h 10000"/>
                <a:gd name="connsiteX1" fmla="*/ 5967 w 10000"/>
                <a:gd name="connsiteY1" fmla="*/ 3449 h 10000"/>
                <a:gd name="connsiteX2" fmla="*/ 7378 w 10000"/>
                <a:gd name="connsiteY2" fmla="*/ 6864 h 10000"/>
                <a:gd name="connsiteX3" fmla="*/ 7260 w 10000"/>
                <a:gd name="connsiteY3" fmla="*/ 6864 h 10000"/>
                <a:gd name="connsiteX4" fmla="*/ 9841 w 10000"/>
                <a:gd name="connsiteY4" fmla="*/ 0 h 10000"/>
                <a:gd name="connsiteX5" fmla="*/ 10000 w 10000"/>
                <a:gd name="connsiteY5" fmla="*/ 415 h 10000"/>
                <a:gd name="connsiteX6" fmla="*/ 7378 w 10000"/>
                <a:gd name="connsiteY6" fmla="*/ 7143 h 10000"/>
                <a:gd name="connsiteX7" fmla="*/ 7317 w 10000"/>
                <a:gd name="connsiteY7" fmla="*/ 7308 h 10000"/>
                <a:gd name="connsiteX8" fmla="*/ 7260 w 10000"/>
                <a:gd name="connsiteY8" fmla="*/ 7160 h 10000"/>
                <a:gd name="connsiteX9" fmla="*/ 0 w 10000"/>
                <a:gd name="connsiteY9" fmla="*/ 10000 h 10000"/>
                <a:gd name="connsiteX0" fmla="*/ 0 w 10000"/>
                <a:gd name="connsiteY0" fmla="*/ 10000 h 10000"/>
                <a:gd name="connsiteX1" fmla="*/ 7378 w 10000"/>
                <a:gd name="connsiteY1" fmla="*/ 6864 h 10000"/>
                <a:gd name="connsiteX2" fmla="*/ 7260 w 10000"/>
                <a:gd name="connsiteY2" fmla="*/ 6864 h 10000"/>
                <a:gd name="connsiteX3" fmla="*/ 9841 w 10000"/>
                <a:gd name="connsiteY3" fmla="*/ 0 h 10000"/>
                <a:gd name="connsiteX4" fmla="*/ 10000 w 10000"/>
                <a:gd name="connsiteY4" fmla="*/ 415 h 10000"/>
                <a:gd name="connsiteX5" fmla="*/ 7378 w 10000"/>
                <a:gd name="connsiteY5" fmla="*/ 7143 h 10000"/>
                <a:gd name="connsiteX6" fmla="*/ 7317 w 10000"/>
                <a:gd name="connsiteY6" fmla="*/ 7308 h 10000"/>
                <a:gd name="connsiteX7" fmla="*/ 7260 w 10000"/>
                <a:gd name="connsiteY7" fmla="*/ 7160 h 10000"/>
                <a:gd name="connsiteX8" fmla="*/ 0 w 10000"/>
                <a:gd name="connsiteY8" fmla="*/ 10000 h 10000"/>
                <a:gd name="connsiteX0" fmla="*/ 0 w 10000"/>
                <a:gd name="connsiteY0" fmla="*/ 10000 h 10001"/>
                <a:gd name="connsiteX1" fmla="*/ 7378 w 10000"/>
                <a:gd name="connsiteY1" fmla="*/ 6864 h 10001"/>
                <a:gd name="connsiteX2" fmla="*/ 7260 w 10000"/>
                <a:gd name="connsiteY2" fmla="*/ 6864 h 10001"/>
                <a:gd name="connsiteX3" fmla="*/ 9841 w 10000"/>
                <a:gd name="connsiteY3" fmla="*/ 0 h 10001"/>
                <a:gd name="connsiteX4" fmla="*/ 10000 w 10000"/>
                <a:gd name="connsiteY4" fmla="*/ 415 h 10001"/>
                <a:gd name="connsiteX5" fmla="*/ 7378 w 10000"/>
                <a:gd name="connsiteY5" fmla="*/ 7143 h 10001"/>
                <a:gd name="connsiteX6" fmla="*/ 7317 w 10000"/>
                <a:gd name="connsiteY6" fmla="*/ 7308 h 10001"/>
                <a:gd name="connsiteX7" fmla="*/ 0 w 10000"/>
                <a:gd name="connsiteY7"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7317 w 10000"/>
                <a:gd name="connsiteY5" fmla="*/ 7308 h 10001"/>
                <a:gd name="connsiteX6" fmla="*/ 0 w 10000"/>
                <a:gd name="connsiteY6"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0 w 10000"/>
                <a:gd name="connsiteY5" fmla="*/ 10000 h 10001"/>
                <a:gd name="connsiteX0" fmla="*/ 0 w 10000"/>
                <a:gd name="connsiteY0" fmla="*/ 10000 h 10001"/>
                <a:gd name="connsiteX1" fmla="*/ 9841 w 10000"/>
                <a:gd name="connsiteY1" fmla="*/ 0 h 10001"/>
                <a:gd name="connsiteX2" fmla="*/ 10000 w 10000"/>
                <a:gd name="connsiteY2" fmla="*/ 415 h 10001"/>
                <a:gd name="connsiteX3" fmla="*/ 7378 w 10000"/>
                <a:gd name="connsiteY3" fmla="*/ 7143 h 10001"/>
                <a:gd name="connsiteX4" fmla="*/ 0 w 10000"/>
                <a:gd name="connsiteY4" fmla="*/ 10000 h 10001"/>
                <a:gd name="connsiteX0" fmla="*/ 0 w 10000"/>
                <a:gd name="connsiteY0" fmla="*/ 10000 h 10000"/>
                <a:gd name="connsiteX1" fmla="*/ 9841 w 10000"/>
                <a:gd name="connsiteY1" fmla="*/ 0 h 10000"/>
                <a:gd name="connsiteX2" fmla="*/ 10000 w 10000"/>
                <a:gd name="connsiteY2" fmla="*/ 415 h 10000"/>
                <a:gd name="connsiteX3" fmla="*/ 0 w 10000"/>
                <a:gd name="connsiteY3" fmla="*/ 10000 h 10000"/>
                <a:gd name="connsiteX0" fmla="*/ 0 w 5329"/>
                <a:gd name="connsiteY0" fmla="*/ 14735 h 14735"/>
                <a:gd name="connsiteX1" fmla="*/ 5170 w 5329"/>
                <a:gd name="connsiteY1" fmla="*/ 0 h 14735"/>
                <a:gd name="connsiteX2" fmla="*/ 5329 w 5329"/>
                <a:gd name="connsiteY2" fmla="*/ 415 h 14735"/>
                <a:gd name="connsiteX3" fmla="*/ 0 w 5329"/>
                <a:gd name="connsiteY3" fmla="*/ 14735 h 14735"/>
              </a:gdLst>
              <a:ahLst/>
              <a:cxnLst>
                <a:cxn ang="0">
                  <a:pos x="connsiteX0" y="connsiteY0"/>
                </a:cxn>
                <a:cxn ang="0">
                  <a:pos x="connsiteX1" y="connsiteY1"/>
                </a:cxn>
                <a:cxn ang="0">
                  <a:pos x="connsiteX2" y="connsiteY2"/>
                </a:cxn>
                <a:cxn ang="0">
                  <a:pos x="connsiteX3" y="connsiteY3"/>
                </a:cxn>
              </a:cxnLst>
              <a:rect l="l" t="t" r="r" b="b"/>
              <a:pathLst>
                <a:path w="5329" h="14735">
                  <a:moveTo>
                    <a:pt x="0" y="14735"/>
                  </a:moveTo>
                  <a:lnTo>
                    <a:pt x="5170" y="0"/>
                  </a:lnTo>
                  <a:lnTo>
                    <a:pt x="5329" y="415"/>
                  </a:lnTo>
                  <a:lnTo>
                    <a:pt x="0" y="14735"/>
                  </a:lnTo>
                  <a:close/>
                </a:path>
              </a:pathLst>
            </a:custGeom>
            <a:gradFill>
              <a:gsLst>
                <a:gs pos="0">
                  <a:srgbClr val="FFC000"/>
                </a:gs>
                <a:gs pos="73000">
                  <a:srgbClr val="FFC000">
                    <a:alpha val="0"/>
                  </a:srgbClr>
                </a:gs>
              </a:gsLst>
              <a:lin ang="11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C677FC7A-0208-C046-81E8-E1AF50864154}"/>
                </a:ext>
              </a:extLst>
            </p:cNvPr>
            <p:cNvSpPr>
              <a:spLocks noEditPoints="1"/>
            </p:cNvSpPr>
            <p:nvPr/>
          </p:nvSpPr>
          <p:spPr bwMode="auto">
            <a:xfrm>
              <a:off x="8109308" y="6286653"/>
              <a:ext cx="537005" cy="538140"/>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610D3292-16E1-9F63-D0C4-FDD1C5CE9CBB}"/>
                </a:ext>
              </a:extLst>
            </p:cNvPr>
            <p:cNvSpPr>
              <a:spLocks/>
            </p:cNvSpPr>
            <p:nvPr/>
          </p:nvSpPr>
          <p:spPr bwMode="auto">
            <a:xfrm>
              <a:off x="8267117" y="6316171"/>
              <a:ext cx="349678" cy="347407"/>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D9CC5C7D-DDC4-CA4F-F4CB-D39E239E89D7}"/>
                </a:ext>
              </a:extLst>
            </p:cNvPr>
            <p:cNvSpPr>
              <a:spLocks/>
            </p:cNvSpPr>
            <p:nvPr/>
          </p:nvSpPr>
          <p:spPr bwMode="auto">
            <a:xfrm>
              <a:off x="8630419" y="6101596"/>
              <a:ext cx="439368" cy="588094"/>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93D855EA-573D-0050-6F2B-1653C86E353F}"/>
                </a:ext>
              </a:extLst>
            </p:cNvPr>
            <p:cNvSpPr>
              <a:spLocks/>
            </p:cNvSpPr>
            <p:nvPr/>
          </p:nvSpPr>
          <p:spPr bwMode="auto">
            <a:xfrm>
              <a:off x="8235329" y="5850691"/>
              <a:ext cx="588094" cy="443909"/>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9E0D7AD1-E125-4C9B-17DB-D303E8470E20}"/>
                </a:ext>
              </a:extLst>
            </p:cNvPr>
            <p:cNvSpPr>
              <a:spLocks/>
            </p:cNvSpPr>
            <p:nvPr/>
          </p:nvSpPr>
          <p:spPr bwMode="auto">
            <a:xfrm>
              <a:off x="8799581" y="5378399"/>
              <a:ext cx="748174" cy="749309"/>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F84DF8DA-5361-D3AB-BA6C-14373928E252}"/>
                </a:ext>
              </a:extLst>
            </p:cNvPr>
            <p:cNvSpPr>
              <a:spLocks/>
            </p:cNvSpPr>
            <p:nvPr/>
          </p:nvSpPr>
          <p:spPr bwMode="auto">
            <a:xfrm>
              <a:off x="9368375" y="5241026"/>
              <a:ext cx="316754" cy="316754"/>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4F47AEC3-3F49-75DD-8B59-8113A112F935}"/>
                </a:ext>
              </a:extLst>
            </p:cNvPr>
            <p:cNvSpPr>
              <a:spLocks/>
            </p:cNvSpPr>
            <p:nvPr/>
          </p:nvSpPr>
          <p:spPr bwMode="auto">
            <a:xfrm>
              <a:off x="8388596" y="5751918"/>
              <a:ext cx="783369" cy="787910"/>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3">
              <a:extLst>
                <a:ext uri="{FF2B5EF4-FFF2-40B4-BE49-F238E27FC236}">
                  <a16:creationId xmlns:a16="http://schemas.microsoft.com/office/drawing/2014/main" id="{4B441C4A-A4EF-7DE2-AA14-3250A89132CC}"/>
                </a:ext>
              </a:extLst>
            </p:cNvPr>
            <p:cNvSpPr>
              <a:spLocks/>
            </p:cNvSpPr>
            <p:nvPr/>
          </p:nvSpPr>
          <p:spPr bwMode="auto">
            <a:xfrm>
              <a:off x="9341128" y="5364775"/>
              <a:ext cx="220252" cy="222522"/>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B7F3AF97-6E40-B685-2DCE-3931B2DDBFA5}"/>
                </a:ext>
              </a:extLst>
            </p:cNvPr>
            <p:cNvSpPr>
              <a:spLocks/>
            </p:cNvSpPr>
            <p:nvPr/>
          </p:nvSpPr>
          <p:spPr bwMode="auto">
            <a:xfrm>
              <a:off x="8774604" y="5730347"/>
              <a:ext cx="422338" cy="422338"/>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a:extLst>
                <a:ext uri="{FF2B5EF4-FFF2-40B4-BE49-F238E27FC236}">
                  <a16:creationId xmlns:a16="http://schemas.microsoft.com/office/drawing/2014/main" id="{2B35E323-60A1-7692-36E8-D201289139D5}"/>
                </a:ext>
              </a:extLst>
            </p:cNvPr>
            <p:cNvSpPr>
              <a:spLocks/>
            </p:cNvSpPr>
            <p:nvPr/>
          </p:nvSpPr>
          <p:spPr bwMode="auto">
            <a:xfrm>
              <a:off x="8431738" y="6009635"/>
              <a:ext cx="480240" cy="481375"/>
            </a:xfrm>
            <a:custGeom>
              <a:avLst/>
              <a:gdLst>
                <a:gd name="T0" fmla="*/ 354 w 423"/>
                <a:gd name="T1" fmla="*/ 0 h 424"/>
                <a:gd name="T2" fmla="*/ 423 w 423"/>
                <a:gd name="T3" fmla="*/ 71 h 424"/>
                <a:gd name="T4" fmla="*/ 0 w 423"/>
                <a:gd name="T5" fmla="*/ 424 h 424"/>
                <a:gd name="T6" fmla="*/ 354 w 423"/>
                <a:gd name="T7" fmla="*/ 0 h 424"/>
              </a:gdLst>
              <a:ahLst/>
              <a:cxnLst>
                <a:cxn ang="0">
                  <a:pos x="T0" y="T1"/>
                </a:cxn>
                <a:cxn ang="0">
                  <a:pos x="T2" y="T3"/>
                </a:cxn>
                <a:cxn ang="0">
                  <a:pos x="T4" y="T5"/>
                </a:cxn>
                <a:cxn ang="0">
                  <a:pos x="T6" y="T7"/>
                </a:cxn>
              </a:cxnLst>
              <a:rect l="0" t="0" r="r" b="b"/>
              <a:pathLst>
                <a:path w="423" h="424">
                  <a:moveTo>
                    <a:pt x="354" y="0"/>
                  </a:moveTo>
                  <a:lnTo>
                    <a:pt x="423" y="71"/>
                  </a:lnTo>
                  <a:lnTo>
                    <a:pt x="0" y="424"/>
                  </a:lnTo>
                  <a:lnTo>
                    <a:pt x="354"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26658D53-7DDA-1D97-6E65-3F5277C2571A}"/>
                </a:ext>
              </a:extLst>
            </p:cNvPr>
            <p:cNvSpPr>
              <a:spLocks/>
            </p:cNvSpPr>
            <p:nvPr/>
          </p:nvSpPr>
          <p:spPr bwMode="auto">
            <a:xfrm>
              <a:off x="9606792" y="5115005"/>
              <a:ext cx="204357" cy="204357"/>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a:extLst>
                <a:ext uri="{FF2B5EF4-FFF2-40B4-BE49-F238E27FC236}">
                  <a16:creationId xmlns:a16="http://schemas.microsoft.com/office/drawing/2014/main" id="{A6370DEE-3273-0DDB-350A-3421AF073995}"/>
                </a:ext>
              </a:extLst>
            </p:cNvPr>
            <p:cNvSpPr>
              <a:spLocks/>
            </p:cNvSpPr>
            <p:nvPr/>
          </p:nvSpPr>
          <p:spPr bwMode="auto">
            <a:xfrm>
              <a:off x="9606792" y="5115005"/>
              <a:ext cx="204357" cy="204357"/>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a:extLst>
                <a:ext uri="{FF2B5EF4-FFF2-40B4-BE49-F238E27FC236}">
                  <a16:creationId xmlns:a16="http://schemas.microsoft.com/office/drawing/2014/main" id="{B1B8D13F-EA0C-4D6C-B006-C783645FBD92}"/>
                </a:ext>
              </a:extLst>
            </p:cNvPr>
            <p:cNvSpPr>
              <a:spLocks/>
            </p:cNvSpPr>
            <p:nvPr/>
          </p:nvSpPr>
          <p:spPr bwMode="auto">
            <a:xfrm>
              <a:off x="9104982" y="5563456"/>
              <a:ext cx="257717" cy="257717"/>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a:extLst>
                <a:ext uri="{FF2B5EF4-FFF2-40B4-BE49-F238E27FC236}">
                  <a16:creationId xmlns:a16="http://schemas.microsoft.com/office/drawing/2014/main" id="{2AB24AB6-49EC-BF8C-5815-0CB8D344315D}"/>
                </a:ext>
              </a:extLst>
            </p:cNvPr>
            <p:cNvSpPr>
              <a:spLocks noEditPoints="1"/>
            </p:cNvSpPr>
            <p:nvPr/>
          </p:nvSpPr>
          <p:spPr bwMode="auto">
            <a:xfrm>
              <a:off x="9104982" y="5563456"/>
              <a:ext cx="257717" cy="257717"/>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a:extLst>
                <a:ext uri="{FF2B5EF4-FFF2-40B4-BE49-F238E27FC236}">
                  <a16:creationId xmlns:a16="http://schemas.microsoft.com/office/drawing/2014/main" id="{BAC2CCF0-8667-5147-DC15-D0C5EF6B4BFF}"/>
                </a:ext>
              </a:extLst>
            </p:cNvPr>
            <p:cNvSpPr>
              <a:spLocks/>
            </p:cNvSpPr>
            <p:nvPr/>
          </p:nvSpPr>
          <p:spPr bwMode="auto">
            <a:xfrm>
              <a:off x="9685128" y="5241026"/>
              <a:ext cx="0" cy="227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FB200C2C-E1BA-B211-4D58-B842C97B6E24}"/>
                </a:ext>
              </a:extLst>
            </p:cNvPr>
            <p:cNvSpPr>
              <a:spLocks noEditPoints="1"/>
            </p:cNvSpPr>
            <p:nvPr/>
          </p:nvSpPr>
          <p:spPr bwMode="auto">
            <a:xfrm>
              <a:off x="8642907" y="6208316"/>
              <a:ext cx="477969" cy="333783"/>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7"/>
                    <a:pt x="165" y="13"/>
                    <a:pt x="158" y="19"/>
                  </a:cubicBezTo>
                  <a:cubicBezTo>
                    <a:pt x="158" y="19"/>
                    <a:pt x="158" y="19"/>
                    <a:pt x="158" y="19"/>
                  </a:cubicBezTo>
                  <a:cubicBezTo>
                    <a:pt x="165" y="13"/>
                    <a:pt x="172" y="7"/>
                    <a:pt x="178"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a:extLst>
                <a:ext uri="{FF2B5EF4-FFF2-40B4-BE49-F238E27FC236}">
                  <a16:creationId xmlns:a16="http://schemas.microsoft.com/office/drawing/2014/main" id="{445596B9-EF97-EB93-1CAE-F1DAD25A41B8}"/>
                </a:ext>
              </a:extLst>
            </p:cNvPr>
            <p:cNvSpPr>
              <a:spLocks/>
            </p:cNvSpPr>
            <p:nvPr/>
          </p:nvSpPr>
          <p:spPr bwMode="auto">
            <a:xfrm>
              <a:off x="8630419" y="6534152"/>
              <a:ext cx="12489" cy="5677"/>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3">
              <a:extLst>
                <a:ext uri="{FF2B5EF4-FFF2-40B4-BE49-F238E27FC236}">
                  <a16:creationId xmlns:a16="http://schemas.microsoft.com/office/drawing/2014/main" id="{E4A7CEE5-44EF-9B54-2CD3-72A364A3BE15}"/>
                </a:ext>
              </a:extLst>
            </p:cNvPr>
            <p:cNvSpPr>
              <a:spLocks/>
            </p:cNvSpPr>
            <p:nvPr/>
          </p:nvSpPr>
          <p:spPr bwMode="auto">
            <a:xfrm>
              <a:off x="8764386" y="6259405"/>
              <a:ext cx="303130" cy="223658"/>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a:extLst>
                <a:ext uri="{FF2B5EF4-FFF2-40B4-BE49-F238E27FC236}">
                  <a16:creationId xmlns:a16="http://schemas.microsoft.com/office/drawing/2014/main" id="{7F184267-7748-3E56-B347-F815738E5D5F}"/>
                </a:ext>
              </a:extLst>
            </p:cNvPr>
            <p:cNvSpPr>
              <a:spLocks/>
            </p:cNvSpPr>
            <p:nvPr/>
          </p:nvSpPr>
          <p:spPr bwMode="auto">
            <a:xfrm>
              <a:off x="9078869" y="5557779"/>
              <a:ext cx="466616" cy="569929"/>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a:extLst>
                <a:ext uri="{FF2B5EF4-FFF2-40B4-BE49-F238E27FC236}">
                  <a16:creationId xmlns:a16="http://schemas.microsoft.com/office/drawing/2014/main" id="{5CC570B0-7A6A-DE1B-FC14-D52753AD8BFD}"/>
                </a:ext>
              </a:extLst>
            </p:cNvPr>
            <p:cNvSpPr>
              <a:spLocks/>
            </p:cNvSpPr>
            <p:nvPr/>
          </p:nvSpPr>
          <p:spPr bwMode="auto">
            <a:xfrm>
              <a:off x="9505748" y="5308009"/>
              <a:ext cx="155539" cy="249770"/>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6">
              <a:extLst>
                <a:ext uri="{FF2B5EF4-FFF2-40B4-BE49-F238E27FC236}">
                  <a16:creationId xmlns:a16="http://schemas.microsoft.com/office/drawing/2014/main" id="{C5996C57-386C-5D7E-DEEF-811469BA548A}"/>
                </a:ext>
              </a:extLst>
            </p:cNvPr>
            <p:cNvSpPr>
              <a:spLocks/>
            </p:cNvSpPr>
            <p:nvPr/>
          </p:nvSpPr>
          <p:spPr bwMode="auto">
            <a:xfrm>
              <a:off x="8552082" y="6090243"/>
              <a:ext cx="619883" cy="449586"/>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1"/>
                    <a:pt x="212" y="44"/>
                  </a:cubicBezTo>
                  <a:cubicBezTo>
                    <a:pt x="219" y="37"/>
                    <a:pt x="225" y="30"/>
                    <a:pt x="231" y="23"/>
                  </a:cubicBezTo>
                  <a:cubicBezTo>
                    <a:pt x="215" y="17"/>
                    <a:pt x="201" y="9"/>
                    <a:pt x="188"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7">
              <a:extLst>
                <a:ext uri="{FF2B5EF4-FFF2-40B4-BE49-F238E27FC236}">
                  <a16:creationId xmlns:a16="http://schemas.microsoft.com/office/drawing/2014/main" id="{1A4BE311-CBA8-A9B3-E36F-03FEC8F28C40}"/>
                </a:ext>
              </a:extLst>
            </p:cNvPr>
            <p:cNvSpPr>
              <a:spLocks/>
            </p:cNvSpPr>
            <p:nvPr/>
          </p:nvSpPr>
          <p:spPr bwMode="auto">
            <a:xfrm>
              <a:off x="9488719" y="5531667"/>
              <a:ext cx="70390" cy="55631"/>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8">
              <a:extLst>
                <a:ext uri="{FF2B5EF4-FFF2-40B4-BE49-F238E27FC236}">
                  <a16:creationId xmlns:a16="http://schemas.microsoft.com/office/drawing/2014/main" id="{BB3ECA64-84BD-F9D0-151C-80C1C2D7CE0B}"/>
                </a:ext>
              </a:extLst>
            </p:cNvPr>
            <p:cNvSpPr>
              <a:spLocks/>
            </p:cNvSpPr>
            <p:nvPr/>
          </p:nvSpPr>
          <p:spPr bwMode="auto">
            <a:xfrm>
              <a:off x="9057298" y="6066401"/>
              <a:ext cx="139644" cy="86284"/>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9">
              <a:extLst>
                <a:ext uri="{FF2B5EF4-FFF2-40B4-BE49-F238E27FC236}">
                  <a16:creationId xmlns:a16="http://schemas.microsoft.com/office/drawing/2014/main" id="{1E54CA97-9510-17CF-9EA7-1CD6E2CC7667}"/>
                </a:ext>
              </a:extLst>
            </p:cNvPr>
            <p:cNvSpPr>
              <a:spLocks/>
            </p:cNvSpPr>
            <p:nvPr/>
          </p:nvSpPr>
          <p:spPr bwMode="auto">
            <a:xfrm>
              <a:off x="9645393" y="5246702"/>
              <a:ext cx="37466" cy="63578"/>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0">
              <a:extLst>
                <a:ext uri="{FF2B5EF4-FFF2-40B4-BE49-F238E27FC236}">
                  <a16:creationId xmlns:a16="http://schemas.microsoft.com/office/drawing/2014/main" id="{F5F91504-E5E5-572C-2C0C-17754CA17B4C}"/>
                </a:ext>
              </a:extLst>
            </p:cNvPr>
            <p:cNvSpPr>
              <a:spLocks/>
            </p:cNvSpPr>
            <p:nvPr/>
          </p:nvSpPr>
          <p:spPr bwMode="auto">
            <a:xfrm>
              <a:off x="9317286" y="5749648"/>
              <a:ext cx="31789" cy="42007"/>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30">
            <a:extLst>
              <a:ext uri="{FF2B5EF4-FFF2-40B4-BE49-F238E27FC236}">
                <a16:creationId xmlns:a16="http://schemas.microsoft.com/office/drawing/2014/main" id="{AF444A1E-0436-D92D-C21D-FA2BCB77CF43}"/>
              </a:ext>
            </a:extLst>
          </p:cNvPr>
          <p:cNvGrpSpPr/>
          <p:nvPr/>
        </p:nvGrpSpPr>
        <p:grpSpPr>
          <a:xfrm>
            <a:off x="3019302" y="4603008"/>
            <a:ext cx="3766264" cy="2132026"/>
            <a:chOff x="8410586" y="7202013"/>
            <a:chExt cx="3766264" cy="2132026"/>
          </a:xfrm>
        </p:grpSpPr>
        <p:sp>
          <p:nvSpPr>
            <p:cNvPr id="32" name="Speech Bubble: Rectangle with Corners Rounded 31">
              <a:extLst>
                <a:ext uri="{FF2B5EF4-FFF2-40B4-BE49-F238E27FC236}">
                  <a16:creationId xmlns:a16="http://schemas.microsoft.com/office/drawing/2014/main" id="{67A25BD0-6AB3-0CE9-0C27-9F1CF47F53EC}"/>
                </a:ext>
              </a:extLst>
            </p:cNvPr>
            <p:cNvSpPr/>
            <p:nvPr/>
          </p:nvSpPr>
          <p:spPr>
            <a:xfrm rot="16200000">
              <a:off x="9227705" y="6384894"/>
              <a:ext cx="2132026" cy="3766264"/>
            </a:xfrm>
            <a:prstGeom prst="wedgeRoundRectCallout">
              <a:avLst>
                <a:gd name="adj1" fmla="val 80389"/>
                <a:gd name="adj2" fmla="val -41719"/>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a:extLst>
                <a:ext uri="{FF2B5EF4-FFF2-40B4-BE49-F238E27FC236}">
                  <a16:creationId xmlns:a16="http://schemas.microsoft.com/office/drawing/2014/main" id="{C8AC0584-A7DA-7F58-CE92-C7E4FBCB8BC7}"/>
                </a:ext>
              </a:extLst>
            </p:cNvPr>
            <p:cNvSpPr/>
            <p:nvPr/>
          </p:nvSpPr>
          <p:spPr>
            <a:xfrm>
              <a:off x="8675428" y="7801346"/>
              <a:ext cx="3024148" cy="954107"/>
            </a:xfrm>
            <a:prstGeom prst="rect">
              <a:avLst/>
            </a:prstGeom>
          </p:spPr>
          <p:txBody>
            <a:bodyPr wrap="square">
              <a:spAutoFit/>
            </a:bodyPr>
            <a:lstStyle/>
            <a:p>
              <a:pPr algn="r" rtl="1"/>
              <a:r>
                <a:rPr lang="ar-IQ" sz="2800" dirty="0">
                  <a:solidFill>
                    <a:schemeClr val="accent1">
                      <a:lumMod val="50000"/>
                    </a:schemeClr>
                  </a:solidFill>
                  <a:latin typeface="Hacen Maghreb Bd" panose="02000500000000000000" pitchFamily="2" charset="-78"/>
                  <a:cs typeface="Hacen Maghreb Bd" panose="02000500000000000000" pitchFamily="2" charset="-78"/>
                </a:rPr>
                <a:t>تقليل من معدلات الاكتئاب</a:t>
              </a:r>
            </a:p>
          </p:txBody>
        </p:sp>
      </p:grpSp>
      <p:grpSp>
        <p:nvGrpSpPr>
          <p:cNvPr id="35" name="Group 34">
            <a:extLst>
              <a:ext uri="{FF2B5EF4-FFF2-40B4-BE49-F238E27FC236}">
                <a16:creationId xmlns:a16="http://schemas.microsoft.com/office/drawing/2014/main" id="{185B9909-4C65-B53A-77EC-369041A47822}"/>
              </a:ext>
            </a:extLst>
          </p:cNvPr>
          <p:cNvGrpSpPr/>
          <p:nvPr/>
        </p:nvGrpSpPr>
        <p:grpSpPr>
          <a:xfrm>
            <a:off x="4632246" y="2127857"/>
            <a:ext cx="5909758" cy="6165755"/>
            <a:chOff x="9782567" y="4433748"/>
            <a:chExt cx="5909758" cy="6165755"/>
          </a:xfrm>
        </p:grpSpPr>
        <p:sp>
          <p:nvSpPr>
            <p:cNvPr id="36" name="Freeform 5">
              <a:extLst>
                <a:ext uri="{FF2B5EF4-FFF2-40B4-BE49-F238E27FC236}">
                  <a16:creationId xmlns:a16="http://schemas.microsoft.com/office/drawing/2014/main" id="{86463652-5364-FDDD-775C-0F12056C6E31}"/>
                </a:ext>
              </a:extLst>
            </p:cNvPr>
            <p:cNvSpPr>
              <a:spLocks/>
            </p:cNvSpPr>
            <p:nvPr/>
          </p:nvSpPr>
          <p:spPr bwMode="auto">
            <a:xfrm>
              <a:off x="9782567" y="6489561"/>
              <a:ext cx="3874583" cy="4109942"/>
            </a:xfrm>
            <a:custGeom>
              <a:avLst/>
              <a:gdLst>
                <a:gd name="T0" fmla="*/ 0 w 4580"/>
                <a:gd name="T1" fmla="*/ 1757 h 1757"/>
                <a:gd name="T2" fmla="*/ 1229 w 4580"/>
                <a:gd name="T3" fmla="*/ 502 h 1757"/>
                <a:gd name="T4" fmla="*/ 1241 w 4580"/>
                <a:gd name="T5" fmla="*/ 493 h 1757"/>
                <a:gd name="T6" fmla="*/ 1251 w 4580"/>
                <a:gd name="T7" fmla="*/ 500 h 1757"/>
                <a:gd name="T8" fmla="*/ 2074 w 4580"/>
                <a:gd name="T9" fmla="*/ 1310 h 1757"/>
                <a:gd name="T10" fmla="*/ 2041 w 4580"/>
                <a:gd name="T11" fmla="*/ 1310 h 1757"/>
                <a:gd name="T12" fmla="*/ 2733 w 4580"/>
                <a:gd name="T13" fmla="*/ 606 h 1757"/>
                <a:gd name="T14" fmla="*/ 2755 w 4580"/>
                <a:gd name="T15" fmla="*/ 585 h 1757"/>
                <a:gd name="T16" fmla="*/ 2776 w 4580"/>
                <a:gd name="T17" fmla="*/ 609 h 1757"/>
                <a:gd name="T18" fmla="*/ 3379 w 4580"/>
                <a:gd name="T19" fmla="*/ 1206 h 1757"/>
                <a:gd name="T20" fmla="*/ 3325 w 4580"/>
                <a:gd name="T21" fmla="*/ 1206 h 1757"/>
                <a:gd name="T22" fmla="*/ 4507 w 4580"/>
                <a:gd name="T23" fmla="*/ 0 h 1757"/>
                <a:gd name="T24" fmla="*/ 4580 w 4580"/>
                <a:gd name="T25" fmla="*/ 73 h 1757"/>
                <a:gd name="T26" fmla="*/ 3379 w 4580"/>
                <a:gd name="T27" fmla="*/ 1255 h 1757"/>
                <a:gd name="T28" fmla="*/ 3351 w 4580"/>
                <a:gd name="T29" fmla="*/ 1284 h 1757"/>
                <a:gd name="T30" fmla="*/ 3325 w 4580"/>
                <a:gd name="T31" fmla="*/ 1258 h 1757"/>
                <a:gd name="T32" fmla="*/ 2733 w 4580"/>
                <a:gd name="T33" fmla="*/ 656 h 1757"/>
                <a:gd name="T34" fmla="*/ 2776 w 4580"/>
                <a:gd name="T35" fmla="*/ 656 h 1757"/>
                <a:gd name="T36" fmla="*/ 2074 w 4580"/>
                <a:gd name="T37" fmla="*/ 1348 h 1757"/>
                <a:gd name="T38" fmla="*/ 2057 w 4580"/>
                <a:gd name="T39" fmla="*/ 1364 h 1757"/>
                <a:gd name="T40" fmla="*/ 2041 w 4580"/>
                <a:gd name="T41" fmla="*/ 1348 h 1757"/>
                <a:gd name="T42" fmla="*/ 1229 w 4580"/>
                <a:gd name="T43" fmla="*/ 523 h 1757"/>
                <a:gd name="T44" fmla="*/ 1251 w 4580"/>
                <a:gd name="T45" fmla="*/ 523 h 1757"/>
                <a:gd name="T46" fmla="*/ 0 w 4580"/>
                <a:gd name="T47" fmla="*/ 1757 h 1757"/>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4491 w 10000"/>
                <a:gd name="connsiteY19" fmla="*/ 7763 h 10000"/>
                <a:gd name="connsiteX20" fmla="*/ 2683 w 10000"/>
                <a:gd name="connsiteY20" fmla="*/ 2977 h 10000"/>
                <a:gd name="connsiteX21" fmla="*/ 2731 w 10000"/>
                <a:gd name="connsiteY21" fmla="*/ 2977 h 10000"/>
                <a:gd name="connsiteX22" fmla="*/ 0 w 10000"/>
                <a:gd name="connsiteY22"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2683 w 10000"/>
                <a:gd name="connsiteY19" fmla="*/ 2977 h 10000"/>
                <a:gd name="connsiteX20" fmla="*/ 2731 w 10000"/>
                <a:gd name="connsiteY20" fmla="*/ 2977 h 10000"/>
                <a:gd name="connsiteX21" fmla="*/ 0 w 10000"/>
                <a:gd name="connsiteY21"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2683 w 10000"/>
                <a:gd name="connsiteY18" fmla="*/ 2977 h 10000"/>
                <a:gd name="connsiteX19" fmla="*/ 2731 w 10000"/>
                <a:gd name="connsiteY19" fmla="*/ 2977 h 10000"/>
                <a:gd name="connsiteX20" fmla="*/ 0 w 10000"/>
                <a:gd name="connsiteY20"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5967 w 10000"/>
                <a:gd name="connsiteY5" fmla="*/ 3449 h 10000"/>
                <a:gd name="connsiteX6" fmla="*/ 6015 w 10000"/>
                <a:gd name="connsiteY6" fmla="*/ 3330 h 10000"/>
                <a:gd name="connsiteX7" fmla="*/ 6061 w 10000"/>
                <a:gd name="connsiteY7" fmla="*/ 3466 h 10000"/>
                <a:gd name="connsiteX8" fmla="*/ 7378 w 10000"/>
                <a:gd name="connsiteY8" fmla="*/ 6864 h 10000"/>
                <a:gd name="connsiteX9" fmla="*/ 7260 w 10000"/>
                <a:gd name="connsiteY9" fmla="*/ 6864 h 10000"/>
                <a:gd name="connsiteX10" fmla="*/ 9841 w 10000"/>
                <a:gd name="connsiteY10" fmla="*/ 0 h 10000"/>
                <a:gd name="connsiteX11" fmla="*/ 10000 w 10000"/>
                <a:gd name="connsiteY11" fmla="*/ 415 h 10000"/>
                <a:gd name="connsiteX12" fmla="*/ 7378 w 10000"/>
                <a:gd name="connsiteY12" fmla="*/ 7143 h 10000"/>
                <a:gd name="connsiteX13" fmla="*/ 7317 w 10000"/>
                <a:gd name="connsiteY13" fmla="*/ 7308 h 10000"/>
                <a:gd name="connsiteX14" fmla="*/ 7260 w 10000"/>
                <a:gd name="connsiteY14" fmla="*/ 7160 h 10000"/>
                <a:gd name="connsiteX15" fmla="*/ 5967 w 10000"/>
                <a:gd name="connsiteY15" fmla="*/ 3734 h 10000"/>
                <a:gd name="connsiteX16" fmla="*/ 6061 w 10000"/>
                <a:gd name="connsiteY16" fmla="*/ 3734 h 10000"/>
                <a:gd name="connsiteX17" fmla="*/ 2683 w 10000"/>
                <a:gd name="connsiteY17" fmla="*/ 2977 h 10000"/>
                <a:gd name="connsiteX18" fmla="*/ 2731 w 10000"/>
                <a:gd name="connsiteY18" fmla="*/ 2977 h 10000"/>
                <a:gd name="connsiteX19" fmla="*/ 0 w 10000"/>
                <a:gd name="connsiteY19"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2731 w 10000"/>
                <a:gd name="connsiteY17" fmla="*/ 2977 h 10000"/>
                <a:gd name="connsiteX18" fmla="*/ 0 w 10000"/>
                <a:gd name="connsiteY18"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0 w 10000"/>
                <a:gd name="connsiteY17"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0 w 10000"/>
                <a:gd name="connsiteY16" fmla="*/ 10000 h 10000"/>
                <a:gd name="connsiteX0" fmla="*/ 0 w 10000"/>
                <a:gd name="connsiteY0" fmla="*/ 10000 h 10000"/>
                <a:gd name="connsiteX1" fmla="*/ 2683 w 10000"/>
                <a:gd name="connsiteY1" fmla="*/ 2857 h 10000"/>
                <a:gd name="connsiteX2" fmla="*/ 2710 w 10000"/>
                <a:gd name="connsiteY2" fmla="*/ 2806 h 10000"/>
                <a:gd name="connsiteX3" fmla="*/ 5967 w 10000"/>
                <a:gd name="connsiteY3" fmla="*/ 3449 h 10000"/>
                <a:gd name="connsiteX4" fmla="*/ 6015 w 10000"/>
                <a:gd name="connsiteY4" fmla="*/ 3330 h 10000"/>
                <a:gd name="connsiteX5" fmla="*/ 6061 w 10000"/>
                <a:gd name="connsiteY5" fmla="*/ 3466 h 10000"/>
                <a:gd name="connsiteX6" fmla="*/ 7378 w 10000"/>
                <a:gd name="connsiteY6" fmla="*/ 6864 h 10000"/>
                <a:gd name="connsiteX7" fmla="*/ 7260 w 10000"/>
                <a:gd name="connsiteY7" fmla="*/ 6864 h 10000"/>
                <a:gd name="connsiteX8" fmla="*/ 9841 w 10000"/>
                <a:gd name="connsiteY8" fmla="*/ 0 h 10000"/>
                <a:gd name="connsiteX9" fmla="*/ 10000 w 10000"/>
                <a:gd name="connsiteY9" fmla="*/ 415 h 10000"/>
                <a:gd name="connsiteX10" fmla="*/ 7378 w 10000"/>
                <a:gd name="connsiteY10" fmla="*/ 7143 h 10000"/>
                <a:gd name="connsiteX11" fmla="*/ 7317 w 10000"/>
                <a:gd name="connsiteY11" fmla="*/ 7308 h 10000"/>
                <a:gd name="connsiteX12" fmla="*/ 7260 w 10000"/>
                <a:gd name="connsiteY12" fmla="*/ 7160 h 10000"/>
                <a:gd name="connsiteX13" fmla="*/ 5967 w 10000"/>
                <a:gd name="connsiteY13" fmla="*/ 3734 h 10000"/>
                <a:gd name="connsiteX14" fmla="*/ 6061 w 10000"/>
                <a:gd name="connsiteY14" fmla="*/ 3734 h 10000"/>
                <a:gd name="connsiteX15" fmla="*/ 0 w 10000"/>
                <a:gd name="connsiteY15" fmla="*/ 10000 h 10000"/>
                <a:gd name="connsiteX0" fmla="*/ 0 w 10000"/>
                <a:gd name="connsiteY0" fmla="*/ 10000 h 10000"/>
                <a:gd name="connsiteX1" fmla="*/ 2683 w 10000"/>
                <a:gd name="connsiteY1" fmla="*/ 2857 h 10000"/>
                <a:gd name="connsiteX2" fmla="*/ 5967 w 10000"/>
                <a:gd name="connsiteY2" fmla="*/ 3449 h 10000"/>
                <a:gd name="connsiteX3" fmla="*/ 6015 w 10000"/>
                <a:gd name="connsiteY3" fmla="*/ 3330 h 10000"/>
                <a:gd name="connsiteX4" fmla="*/ 6061 w 10000"/>
                <a:gd name="connsiteY4" fmla="*/ 3466 h 10000"/>
                <a:gd name="connsiteX5" fmla="*/ 7378 w 10000"/>
                <a:gd name="connsiteY5" fmla="*/ 6864 h 10000"/>
                <a:gd name="connsiteX6" fmla="*/ 7260 w 10000"/>
                <a:gd name="connsiteY6" fmla="*/ 6864 h 10000"/>
                <a:gd name="connsiteX7" fmla="*/ 9841 w 10000"/>
                <a:gd name="connsiteY7" fmla="*/ 0 h 10000"/>
                <a:gd name="connsiteX8" fmla="*/ 10000 w 10000"/>
                <a:gd name="connsiteY8" fmla="*/ 415 h 10000"/>
                <a:gd name="connsiteX9" fmla="*/ 7378 w 10000"/>
                <a:gd name="connsiteY9" fmla="*/ 7143 h 10000"/>
                <a:gd name="connsiteX10" fmla="*/ 7317 w 10000"/>
                <a:gd name="connsiteY10" fmla="*/ 7308 h 10000"/>
                <a:gd name="connsiteX11" fmla="*/ 7260 w 10000"/>
                <a:gd name="connsiteY11" fmla="*/ 7160 h 10000"/>
                <a:gd name="connsiteX12" fmla="*/ 5967 w 10000"/>
                <a:gd name="connsiteY12" fmla="*/ 3734 h 10000"/>
                <a:gd name="connsiteX13" fmla="*/ 6061 w 10000"/>
                <a:gd name="connsiteY13" fmla="*/ 3734 h 10000"/>
                <a:gd name="connsiteX14" fmla="*/ 0 w 10000"/>
                <a:gd name="connsiteY14"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6061 w 10000"/>
                <a:gd name="connsiteY12" fmla="*/ 3734 h 10000"/>
                <a:gd name="connsiteX13" fmla="*/ 0 w 10000"/>
                <a:gd name="connsiteY13"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0 w 10000"/>
                <a:gd name="connsiteY12"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0 w 10000"/>
                <a:gd name="connsiteY11" fmla="*/ 10000 h 10000"/>
                <a:gd name="connsiteX0" fmla="*/ 0 w 10000"/>
                <a:gd name="connsiteY0" fmla="*/ 10000 h 10000"/>
                <a:gd name="connsiteX1" fmla="*/ 5967 w 10000"/>
                <a:gd name="connsiteY1" fmla="*/ 3449 h 10000"/>
                <a:gd name="connsiteX2" fmla="*/ 6015 w 10000"/>
                <a:gd name="connsiteY2" fmla="*/ 3330 h 10000"/>
                <a:gd name="connsiteX3" fmla="*/ 7378 w 10000"/>
                <a:gd name="connsiteY3" fmla="*/ 6864 h 10000"/>
                <a:gd name="connsiteX4" fmla="*/ 7260 w 10000"/>
                <a:gd name="connsiteY4" fmla="*/ 6864 h 10000"/>
                <a:gd name="connsiteX5" fmla="*/ 9841 w 10000"/>
                <a:gd name="connsiteY5" fmla="*/ 0 h 10000"/>
                <a:gd name="connsiteX6" fmla="*/ 10000 w 10000"/>
                <a:gd name="connsiteY6" fmla="*/ 415 h 10000"/>
                <a:gd name="connsiteX7" fmla="*/ 7378 w 10000"/>
                <a:gd name="connsiteY7" fmla="*/ 7143 h 10000"/>
                <a:gd name="connsiteX8" fmla="*/ 7317 w 10000"/>
                <a:gd name="connsiteY8" fmla="*/ 7308 h 10000"/>
                <a:gd name="connsiteX9" fmla="*/ 7260 w 10000"/>
                <a:gd name="connsiteY9" fmla="*/ 7160 h 10000"/>
                <a:gd name="connsiteX10" fmla="*/ 0 w 10000"/>
                <a:gd name="connsiteY10" fmla="*/ 10000 h 10000"/>
                <a:gd name="connsiteX0" fmla="*/ 0 w 10000"/>
                <a:gd name="connsiteY0" fmla="*/ 10000 h 10000"/>
                <a:gd name="connsiteX1" fmla="*/ 5967 w 10000"/>
                <a:gd name="connsiteY1" fmla="*/ 3449 h 10000"/>
                <a:gd name="connsiteX2" fmla="*/ 7378 w 10000"/>
                <a:gd name="connsiteY2" fmla="*/ 6864 h 10000"/>
                <a:gd name="connsiteX3" fmla="*/ 7260 w 10000"/>
                <a:gd name="connsiteY3" fmla="*/ 6864 h 10000"/>
                <a:gd name="connsiteX4" fmla="*/ 9841 w 10000"/>
                <a:gd name="connsiteY4" fmla="*/ 0 h 10000"/>
                <a:gd name="connsiteX5" fmla="*/ 10000 w 10000"/>
                <a:gd name="connsiteY5" fmla="*/ 415 h 10000"/>
                <a:gd name="connsiteX6" fmla="*/ 7378 w 10000"/>
                <a:gd name="connsiteY6" fmla="*/ 7143 h 10000"/>
                <a:gd name="connsiteX7" fmla="*/ 7317 w 10000"/>
                <a:gd name="connsiteY7" fmla="*/ 7308 h 10000"/>
                <a:gd name="connsiteX8" fmla="*/ 7260 w 10000"/>
                <a:gd name="connsiteY8" fmla="*/ 7160 h 10000"/>
                <a:gd name="connsiteX9" fmla="*/ 0 w 10000"/>
                <a:gd name="connsiteY9" fmla="*/ 10000 h 10000"/>
                <a:gd name="connsiteX0" fmla="*/ 0 w 10000"/>
                <a:gd name="connsiteY0" fmla="*/ 10000 h 10000"/>
                <a:gd name="connsiteX1" fmla="*/ 7378 w 10000"/>
                <a:gd name="connsiteY1" fmla="*/ 6864 h 10000"/>
                <a:gd name="connsiteX2" fmla="*/ 7260 w 10000"/>
                <a:gd name="connsiteY2" fmla="*/ 6864 h 10000"/>
                <a:gd name="connsiteX3" fmla="*/ 9841 w 10000"/>
                <a:gd name="connsiteY3" fmla="*/ 0 h 10000"/>
                <a:gd name="connsiteX4" fmla="*/ 10000 w 10000"/>
                <a:gd name="connsiteY4" fmla="*/ 415 h 10000"/>
                <a:gd name="connsiteX5" fmla="*/ 7378 w 10000"/>
                <a:gd name="connsiteY5" fmla="*/ 7143 h 10000"/>
                <a:gd name="connsiteX6" fmla="*/ 7317 w 10000"/>
                <a:gd name="connsiteY6" fmla="*/ 7308 h 10000"/>
                <a:gd name="connsiteX7" fmla="*/ 7260 w 10000"/>
                <a:gd name="connsiteY7" fmla="*/ 7160 h 10000"/>
                <a:gd name="connsiteX8" fmla="*/ 0 w 10000"/>
                <a:gd name="connsiteY8" fmla="*/ 10000 h 10000"/>
                <a:gd name="connsiteX0" fmla="*/ 0 w 10000"/>
                <a:gd name="connsiteY0" fmla="*/ 10000 h 10001"/>
                <a:gd name="connsiteX1" fmla="*/ 7378 w 10000"/>
                <a:gd name="connsiteY1" fmla="*/ 6864 h 10001"/>
                <a:gd name="connsiteX2" fmla="*/ 7260 w 10000"/>
                <a:gd name="connsiteY2" fmla="*/ 6864 h 10001"/>
                <a:gd name="connsiteX3" fmla="*/ 9841 w 10000"/>
                <a:gd name="connsiteY3" fmla="*/ 0 h 10001"/>
                <a:gd name="connsiteX4" fmla="*/ 10000 w 10000"/>
                <a:gd name="connsiteY4" fmla="*/ 415 h 10001"/>
                <a:gd name="connsiteX5" fmla="*/ 7378 w 10000"/>
                <a:gd name="connsiteY5" fmla="*/ 7143 h 10001"/>
                <a:gd name="connsiteX6" fmla="*/ 7317 w 10000"/>
                <a:gd name="connsiteY6" fmla="*/ 7308 h 10001"/>
                <a:gd name="connsiteX7" fmla="*/ 0 w 10000"/>
                <a:gd name="connsiteY7"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7317 w 10000"/>
                <a:gd name="connsiteY5" fmla="*/ 7308 h 10001"/>
                <a:gd name="connsiteX6" fmla="*/ 0 w 10000"/>
                <a:gd name="connsiteY6"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0 w 10000"/>
                <a:gd name="connsiteY5" fmla="*/ 10000 h 10001"/>
                <a:gd name="connsiteX0" fmla="*/ 0 w 10000"/>
                <a:gd name="connsiteY0" fmla="*/ 10000 h 10001"/>
                <a:gd name="connsiteX1" fmla="*/ 9841 w 10000"/>
                <a:gd name="connsiteY1" fmla="*/ 0 h 10001"/>
                <a:gd name="connsiteX2" fmla="*/ 10000 w 10000"/>
                <a:gd name="connsiteY2" fmla="*/ 415 h 10001"/>
                <a:gd name="connsiteX3" fmla="*/ 7378 w 10000"/>
                <a:gd name="connsiteY3" fmla="*/ 7143 h 10001"/>
                <a:gd name="connsiteX4" fmla="*/ 0 w 10000"/>
                <a:gd name="connsiteY4" fmla="*/ 10000 h 10001"/>
                <a:gd name="connsiteX0" fmla="*/ 0 w 10000"/>
                <a:gd name="connsiteY0" fmla="*/ 10000 h 10000"/>
                <a:gd name="connsiteX1" fmla="*/ 9841 w 10000"/>
                <a:gd name="connsiteY1" fmla="*/ 0 h 10000"/>
                <a:gd name="connsiteX2" fmla="*/ 10000 w 10000"/>
                <a:gd name="connsiteY2" fmla="*/ 415 h 10000"/>
                <a:gd name="connsiteX3" fmla="*/ 0 w 10000"/>
                <a:gd name="connsiteY3" fmla="*/ 10000 h 10000"/>
                <a:gd name="connsiteX0" fmla="*/ 0 w 5329"/>
                <a:gd name="connsiteY0" fmla="*/ 14735 h 14735"/>
                <a:gd name="connsiteX1" fmla="*/ 5170 w 5329"/>
                <a:gd name="connsiteY1" fmla="*/ 0 h 14735"/>
                <a:gd name="connsiteX2" fmla="*/ 5329 w 5329"/>
                <a:gd name="connsiteY2" fmla="*/ 415 h 14735"/>
                <a:gd name="connsiteX3" fmla="*/ 0 w 5329"/>
                <a:gd name="connsiteY3" fmla="*/ 14735 h 14735"/>
              </a:gdLst>
              <a:ahLst/>
              <a:cxnLst>
                <a:cxn ang="0">
                  <a:pos x="connsiteX0" y="connsiteY0"/>
                </a:cxn>
                <a:cxn ang="0">
                  <a:pos x="connsiteX1" y="connsiteY1"/>
                </a:cxn>
                <a:cxn ang="0">
                  <a:pos x="connsiteX2" y="connsiteY2"/>
                </a:cxn>
                <a:cxn ang="0">
                  <a:pos x="connsiteX3" y="connsiteY3"/>
                </a:cxn>
              </a:cxnLst>
              <a:rect l="l" t="t" r="r" b="b"/>
              <a:pathLst>
                <a:path w="5329" h="14735">
                  <a:moveTo>
                    <a:pt x="0" y="14735"/>
                  </a:moveTo>
                  <a:lnTo>
                    <a:pt x="5170" y="0"/>
                  </a:lnTo>
                  <a:lnTo>
                    <a:pt x="5329" y="415"/>
                  </a:lnTo>
                  <a:lnTo>
                    <a:pt x="0" y="14735"/>
                  </a:lnTo>
                  <a:close/>
                </a:path>
              </a:pathLst>
            </a:custGeom>
            <a:gradFill>
              <a:gsLst>
                <a:gs pos="0">
                  <a:srgbClr val="FFC000"/>
                </a:gs>
                <a:gs pos="45000">
                  <a:srgbClr val="FFC000">
                    <a:alpha val="0"/>
                  </a:srgbClr>
                </a:gs>
              </a:gsLst>
              <a:lin ang="11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6">
              <a:extLst>
                <a:ext uri="{FF2B5EF4-FFF2-40B4-BE49-F238E27FC236}">
                  <a16:creationId xmlns:a16="http://schemas.microsoft.com/office/drawing/2014/main" id="{C1191874-4CEA-13BE-344B-F1EA0C06F578}"/>
                </a:ext>
              </a:extLst>
            </p:cNvPr>
            <p:cNvSpPr>
              <a:spLocks noEditPoints="1"/>
            </p:cNvSpPr>
            <p:nvPr/>
          </p:nvSpPr>
          <p:spPr bwMode="auto">
            <a:xfrm>
              <a:off x="13312662" y="6072048"/>
              <a:ext cx="750888" cy="752475"/>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4E00B216-5CF1-BAB7-53ED-744589B47C95}"/>
                </a:ext>
              </a:extLst>
            </p:cNvPr>
            <p:cNvSpPr>
              <a:spLocks/>
            </p:cNvSpPr>
            <p:nvPr/>
          </p:nvSpPr>
          <p:spPr bwMode="auto">
            <a:xfrm>
              <a:off x="13533325" y="6113323"/>
              <a:ext cx="488950" cy="485775"/>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815AE87C-8F2C-B92F-135E-8ED4959FE81A}"/>
                </a:ext>
              </a:extLst>
            </p:cNvPr>
            <p:cNvSpPr>
              <a:spLocks/>
            </p:cNvSpPr>
            <p:nvPr/>
          </p:nvSpPr>
          <p:spPr bwMode="auto">
            <a:xfrm>
              <a:off x="14041325" y="5813286"/>
              <a:ext cx="614363" cy="822325"/>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325DD442-0FC9-874B-9299-BC4D7A709E15}"/>
                </a:ext>
              </a:extLst>
            </p:cNvPr>
            <p:cNvSpPr>
              <a:spLocks/>
            </p:cNvSpPr>
            <p:nvPr/>
          </p:nvSpPr>
          <p:spPr bwMode="auto">
            <a:xfrm>
              <a:off x="13488875" y="5462448"/>
              <a:ext cx="822325" cy="620713"/>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a:extLst>
                <a:ext uri="{FF2B5EF4-FFF2-40B4-BE49-F238E27FC236}">
                  <a16:creationId xmlns:a16="http://schemas.microsoft.com/office/drawing/2014/main" id="{23442575-E0C8-3FF0-8873-6AE4C94D8311}"/>
                </a:ext>
              </a:extLst>
            </p:cNvPr>
            <p:cNvSpPr>
              <a:spLocks/>
            </p:cNvSpPr>
            <p:nvPr/>
          </p:nvSpPr>
          <p:spPr bwMode="auto">
            <a:xfrm>
              <a:off x="14277862" y="4802048"/>
              <a:ext cx="1046163" cy="1047750"/>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3B400027-5E34-7DA3-6DDD-4B12F805EA43}"/>
                </a:ext>
              </a:extLst>
            </p:cNvPr>
            <p:cNvSpPr>
              <a:spLocks/>
            </p:cNvSpPr>
            <p:nvPr/>
          </p:nvSpPr>
          <p:spPr bwMode="auto">
            <a:xfrm>
              <a:off x="15073200" y="4609961"/>
              <a:ext cx="442913" cy="442913"/>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E95C7827-AEB8-336F-2431-0129535919AC}"/>
                </a:ext>
              </a:extLst>
            </p:cNvPr>
            <p:cNvSpPr>
              <a:spLocks/>
            </p:cNvSpPr>
            <p:nvPr/>
          </p:nvSpPr>
          <p:spPr bwMode="auto">
            <a:xfrm>
              <a:off x="13703187" y="5324336"/>
              <a:ext cx="1095375" cy="1101725"/>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a:extLst>
                <a:ext uri="{FF2B5EF4-FFF2-40B4-BE49-F238E27FC236}">
                  <a16:creationId xmlns:a16="http://schemas.microsoft.com/office/drawing/2014/main" id="{2211748A-DEFA-8D3D-9E0C-E1EA3183F946}"/>
                </a:ext>
              </a:extLst>
            </p:cNvPr>
            <p:cNvSpPr>
              <a:spLocks/>
            </p:cNvSpPr>
            <p:nvPr/>
          </p:nvSpPr>
          <p:spPr bwMode="auto">
            <a:xfrm>
              <a:off x="15035100" y="4782998"/>
              <a:ext cx="307975" cy="311150"/>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a:extLst>
                <a:ext uri="{FF2B5EF4-FFF2-40B4-BE49-F238E27FC236}">
                  <a16:creationId xmlns:a16="http://schemas.microsoft.com/office/drawing/2014/main" id="{F23084FC-EE5D-8062-80B6-86557C91D0BE}"/>
                </a:ext>
              </a:extLst>
            </p:cNvPr>
            <p:cNvSpPr>
              <a:spLocks/>
            </p:cNvSpPr>
            <p:nvPr/>
          </p:nvSpPr>
          <p:spPr bwMode="auto">
            <a:xfrm>
              <a:off x="14242937" y="5294173"/>
              <a:ext cx="590550" cy="590550"/>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a:extLst>
                <a:ext uri="{FF2B5EF4-FFF2-40B4-BE49-F238E27FC236}">
                  <a16:creationId xmlns:a16="http://schemas.microsoft.com/office/drawing/2014/main" id="{E8DE71DF-17C2-D62C-5DA6-30EA3F51D138}"/>
                </a:ext>
              </a:extLst>
            </p:cNvPr>
            <p:cNvSpPr>
              <a:spLocks/>
            </p:cNvSpPr>
            <p:nvPr/>
          </p:nvSpPr>
          <p:spPr bwMode="auto">
            <a:xfrm>
              <a:off x="13763512" y="5684698"/>
              <a:ext cx="671513" cy="673100"/>
            </a:xfrm>
            <a:custGeom>
              <a:avLst/>
              <a:gdLst>
                <a:gd name="T0" fmla="*/ 354 w 423"/>
                <a:gd name="T1" fmla="*/ 0 h 424"/>
                <a:gd name="T2" fmla="*/ 423 w 423"/>
                <a:gd name="T3" fmla="*/ 71 h 424"/>
                <a:gd name="T4" fmla="*/ 0 w 423"/>
                <a:gd name="T5" fmla="*/ 424 h 424"/>
                <a:gd name="T6" fmla="*/ 354 w 423"/>
                <a:gd name="T7" fmla="*/ 0 h 424"/>
              </a:gdLst>
              <a:ahLst/>
              <a:cxnLst>
                <a:cxn ang="0">
                  <a:pos x="T0" y="T1"/>
                </a:cxn>
                <a:cxn ang="0">
                  <a:pos x="T2" y="T3"/>
                </a:cxn>
                <a:cxn ang="0">
                  <a:pos x="T4" y="T5"/>
                </a:cxn>
                <a:cxn ang="0">
                  <a:pos x="T6" y="T7"/>
                </a:cxn>
              </a:cxnLst>
              <a:rect l="0" t="0" r="r" b="b"/>
              <a:pathLst>
                <a:path w="423" h="424">
                  <a:moveTo>
                    <a:pt x="354" y="0"/>
                  </a:moveTo>
                  <a:lnTo>
                    <a:pt x="423" y="71"/>
                  </a:lnTo>
                  <a:lnTo>
                    <a:pt x="0" y="424"/>
                  </a:lnTo>
                  <a:lnTo>
                    <a:pt x="354"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047DCCBD-9CE7-AE30-4B31-697BD6ECDDFC}"/>
                </a:ext>
              </a:extLst>
            </p:cNvPr>
            <p:cNvSpPr>
              <a:spLocks/>
            </p:cNvSpPr>
            <p:nvPr/>
          </p:nvSpPr>
          <p:spPr bwMode="auto">
            <a:xfrm>
              <a:off x="15406575" y="4433748"/>
              <a:ext cx="285750" cy="285750"/>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73AA45E4-A298-3639-2B78-B3C6B5F970A2}"/>
                </a:ext>
              </a:extLst>
            </p:cNvPr>
            <p:cNvSpPr>
              <a:spLocks/>
            </p:cNvSpPr>
            <p:nvPr/>
          </p:nvSpPr>
          <p:spPr bwMode="auto">
            <a:xfrm>
              <a:off x="15406575" y="4433748"/>
              <a:ext cx="285750" cy="285750"/>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0AC024DA-1070-D731-3A92-2260D03B2E0D}"/>
                </a:ext>
              </a:extLst>
            </p:cNvPr>
            <p:cNvSpPr>
              <a:spLocks/>
            </p:cNvSpPr>
            <p:nvPr/>
          </p:nvSpPr>
          <p:spPr bwMode="auto">
            <a:xfrm>
              <a:off x="14704900" y="5060811"/>
              <a:ext cx="360363" cy="360363"/>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a:extLst>
                <a:ext uri="{FF2B5EF4-FFF2-40B4-BE49-F238E27FC236}">
                  <a16:creationId xmlns:a16="http://schemas.microsoft.com/office/drawing/2014/main" id="{375C2CE1-144D-DF61-4088-E12E16F8F574}"/>
                </a:ext>
              </a:extLst>
            </p:cNvPr>
            <p:cNvSpPr>
              <a:spLocks noEditPoints="1"/>
            </p:cNvSpPr>
            <p:nvPr/>
          </p:nvSpPr>
          <p:spPr bwMode="auto">
            <a:xfrm>
              <a:off x="14704900" y="5060811"/>
              <a:ext cx="360363" cy="360363"/>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a:extLst>
                <a:ext uri="{FF2B5EF4-FFF2-40B4-BE49-F238E27FC236}">
                  <a16:creationId xmlns:a16="http://schemas.microsoft.com/office/drawing/2014/main" id="{C742EE4F-918A-524B-E8B0-D80F9EB3BB6D}"/>
                </a:ext>
              </a:extLst>
            </p:cNvPr>
            <p:cNvSpPr>
              <a:spLocks/>
            </p:cNvSpPr>
            <p:nvPr/>
          </p:nvSpPr>
          <p:spPr bwMode="auto">
            <a:xfrm>
              <a:off x="15516112" y="4609961"/>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a:extLst>
                <a:ext uri="{FF2B5EF4-FFF2-40B4-BE49-F238E27FC236}">
                  <a16:creationId xmlns:a16="http://schemas.microsoft.com/office/drawing/2014/main" id="{2478D385-224D-2CD2-8903-0CA92B87187C}"/>
                </a:ext>
              </a:extLst>
            </p:cNvPr>
            <p:cNvSpPr>
              <a:spLocks noEditPoints="1"/>
            </p:cNvSpPr>
            <p:nvPr/>
          </p:nvSpPr>
          <p:spPr bwMode="auto">
            <a:xfrm>
              <a:off x="14058787" y="5962511"/>
              <a:ext cx="668338" cy="466725"/>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7"/>
                    <a:pt x="165" y="13"/>
                    <a:pt x="158" y="19"/>
                  </a:cubicBezTo>
                  <a:cubicBezTo>
                    <a:pt x="158" y="19"/>
                    <a:pt x="158" y="19"/>
                    <a:pt x="158" y="19"/>
                  </a:cubicBezTo>
                  <a:cubicBezTo>
                    <a:pt x="165" y="13"/>
                    <a:pt x="172" y="7"/>
                    <a:pt x="178"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a:extLst>
                <a:ext uri="{FF2B5EF4-FFF2-40B4-BE49-F238E27FC236}">
                  <a16:creationId xmlns:a16="http://schemas.microsoft.com/office/drawing/2014/main" id="{8F02A0DC-E2C6-9CA0-57C6-856840800FDC}"/>
                </a:ext>
              </a:extLst>
            </p:cNvPr>
            <p:cNvSpPr>
              <a:spLocks/>
            </p:cNvSpPr>
            <p:nvPr/>
          </p:nvSpPr>
          <p:spPr bwMode="auto">
            <a:xfrm>
              <a:off x="14041325" y="6418123"/>
              <a:ext cx="17463" cy="7938"/>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a:extLst>
                <a:ext uri="{FF2B5EF4-FFF2-40B4-BE49-F238E27FC236}">
                  <a16:creationId xmlns:a16="http://schemas.microsoft.com/office/drawing/2014/main" id="{FDDB0B0C-FDC6-2993-5D4F-83CC064C2E64}"/>
                </a:ext>
              </a:extLst>
            </p:cNvPr>
            <p:cNvSpPr>
              <a:spLocks/>
            </p:cNvSpPr>
            <p:nvPr/>
          </p:nvSpPr>
          <p:spPr bwMode="auto">
            <a:xfrm>
              <a:off x="14228650" y="6033948"/>
              <a:ext cx="423863" cy="312738"/>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a:extLst>
                <a:ext uri="{FF2B5EF4-FFF2-40B4-BE49-F238E27FC236}">
                  <a16:creationId xmlns:a16="http://schemas.microsoft.com/office/drawing/2014/main" id="{767DDCCD-411F-ED03-F4D1-86588ADCFC29}"/>
                </a:ext>
              </a:extLst>
            </p:cNvPr>
            <p:cNvSpPr>
              <a:spLocks/>
            </p:cNvSpPr>
            <p:nvPr/>
          </p:nvSpPr>
          <p:spPr bwMode="auto">
            <a:xfrm>
              <a:off x="14668387" y="5052873"/>
              <a:ext cx="652463" cy="796925"/>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a:extLst>
                <a:ext uri="{FF2B5EF4-FFF2-40B4-BE49-F238E27FC236}">
                  <a16:creationId xmlns:a16="http://schemas.microsoft.com/office/drawing/2014/main" id="{8C9D72A4-4678-232E-356C-EEAAEE2C1975}"/>
                </a:ext>
              </a:extLst>
            </p:cNvPr>
            <p:cNvSpPr>
              <a:spLocks/>
            </p:cNvSpPr>
            <p:nvPr/>
          </p:nvSpPr>
          <p:spPr bwMode="auto">
            <a:xfrm>
              <a:off x="15265287" y="4703623"/>
              <a:ext cx="217488" cy="349250"/>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a:extLst>
                <a:ext uri="{FF2B5EF4-FFF2-40B4-BE49-F238E27FC236}">
                  <a16:creationId xmlns:a16="http://schemas.microsoft.com/office/drawing/2014/main" id="{97A9392A-BB31-4DC2-5388-3358CEE8E703}"/>
                </a:ext>
              </a:extLst>
            </p:cNvPr>
            <p:cNvSpPr>
              <a:spLocks/>
            </p:cNvSpPr>
            <p:nvPr/>
          </p:nvSpPr>
          <p:spPr bwMode="auto">
            <a:xfrm>
              <a:off x="13931787" y="5797411"/>
              <a:ext cx="866775" cy="628650"/>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1"/>
                    <a:pt x="212" y="44"/>
                  </a:cubicBezTo>
                  <a:cubicBezTo>
                    <a:pt x="219" y="37"/>
                    <a:pt x="225" y="30"/>
                    <a:pt x="231" y="23"/>
                  </a:cubicBezTo>
                  <a:cubicBezTo>
                    <a:pt x="215" y="17"/>
                    <a:pt x="201" y="9"/>
                    <a:pt x="188"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a:extLst>
                <a:ext uri="{FF2B5EF4-FFF2-40B4-BE49-F238E27FC236}">
                  <a16:creationId xmlns:a16="http://schemas.microsoft.com/office/drawing/2014/main" id="{3A06F6EE-4672-F5B6-0FAC-7916772E6B60}"/>
                </a:ext>
              </a:extLst>
            </p:cNvPr>
            <p:cNvSpPr>
              <a:spLocks/>
            </p:cNvSpPr>
            <p:nvPr/>
          </p:nvSpPr>
          <p:spPr bwMode="auto">
            <a:xfrm>
              <a:off x="15241475" y="5016361"/>
              <a:ext cx="98425" cy="77788"/>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a:extLst>
                <a:ext uri="{FF2B5EF4-FFF2-40B4-BE49-F238E27FC236}">
                  <a16:creationId xmlns:a16="http://schemas.microsoft.com/office/drawing/2014/main" id="{7D82F79B-6EE1-9E27-AB00-6AF3BF64034C}"/>
                </a:ext>
              </a:extLst>
            </p:cNvPr>
            <p:cNvSpPr>
              <a:spLocks/>
            </p:cNvSpPr>
            <p:nvPr/>
          </p:nvSpPr>
          <p:spPr bwMode="auto">
            <a:xfrm>
              <a:off x="14638225" y="5764073"/>
              <a:ext cx="195263" cy="120650"/>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a:extLst>
                <a:ext uri="{FF2B5EF4-FFF2-40B4-BE49-F238E27FC236}">
                  <a16:creationId xmlns:a16="http://schemas.microsoft.com/office/drawing/2014/main" id="{72BBA171-1952-319A-ED52-C3A9073FDE97}"/>
                </a:ext>
              </a:extLst>
            </p:cNvPr>
            <p:cNvSpPr>
              <a:spLocks/>
            </p:cNvSpPr>
            <p:nvPr/>
          </p:nvSpPr>
          <p:spPr bwMode="auto">
            <a:xfrm>
              <a:off x="15460550" y="4617898"/>
              <a:ext cx="52388" cy="88900"/>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a:extLst>
                <a:ext uri="{FF2B5EF4-FFF2-40B4-BE49-F238E27FC236}">
                  <a16:creationId xmlns:a16="http://schemas.microsoft.com/office/drawing/2014/main" id="{4C73F5E0-8CF5-298E-F3B9-FAE0DA3D4909}"/>
                </a:ext>
              </a:extLst>
            </p:cNvPr>
            <p:cNvSpPr>
              <a:spLocks/>
            </p:cNvSpPr>
            <p:nvPr/>
          </p:nvSpPr>
          <p:spPr bwMode="auto">
            <a:xfrm>
              <a:off x="15001762" y="5321161"/>
              <a:ext cx="44450" cy="58738"/>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35C8ED73-62E6-78B8-D672-3069D16EB513}"/>
              </a:ext>
            </a:extLst>
          </p:cNvPr>
          <p:cNvGrpSpPr/>
          <p:nvPr/>
        </p:nvGrpSpPr>
        <p:grpSpPr>
          <a:xfrm>
            <a:off x="8823729" y="4670651"/>
            <a:ext cx="3766264" cy="2132026"/>
            <a:chOff x="8410586" y="7202013"/>
            <a:chExt cx="3766264" cy="2132026"/>
          </a:xfrm>
        </p:grpSpPr>
        <p:sp>
          <p:nvSpPr>
            <p:cNvPr id="63" name="Speech Bubble: Rectangle with Corners Rounded 62">
              <a:extLst>
                <a:ext uri="{FF2B5EF4-FFF2-40B4-BE49-F238E27FC236}">
                  <a16:creationId xmlns:a16="http://schemas.microsoft.com/office/drawing/2014/main" id="{FA758251-2D46-0324-5B91-DA74B0A9F642}"/>
                </a:ext>
              </a:extLst>
            </p:cNvPr>
            <p:cNvSpPr/>
            <p:nvPr/>
          </p:nvSpPr>
          <p:spPr>
            <a:xfrm rot="16200000">
              <a:off x="9227705" y="6384894"/>
              <a:ext cx="2132026" cy="3766264"/>
            </a:xfrm>
            <a:prstGeom prst="wedgeRoundRectCallout">
              <a:avLst>
                <a:gd name="adj1" fmla="val 80389"/>
                <a:gd name="adj2" fmla="val -41719"/>
                <a:gd name="adj3" fmla="val 16667"/>
              </a:avLst>
            </a:prstGeom>
            <a:solidFill>
              <a:schemeClr val="bg1"/>
            </a:solidFill>
            <a:ln>
              <a:noFill/>
            </a:ln>
            <a:effectLst>
              <a:outerShdw blurRad="889000" dist="228600" dir="8100000" sx="97000" sy="97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a:extLst>
                <a:ext uri="{FF2B5EF4-FFF2-40B4-BE49-F238E27FC236}">
                  <a16:creationId xmlns:a16="http://schemas.microsoft.com/office/drawing/2014/main" id="{80178920-CC59-F56A-0185-42859CEA885D}"/>
                </a:ext>
              </a:extLst>
            </p:cNvPr>
            <p:cNvSpPr/>
            <p:nvPr/>
          </p:nvSpPr>
          <p:spPr>
            <a:xfrm>
              <a:off x="8661635" y="7796781"/>
              <a:ext cx="3156125" cy="954107"/>
            </a:xfrm>
            <a:prstGeom prst="rect">
              <a:avLst/>
            </a:prstGeom>
          </p:spPr>
          <p:txBody>
            <a:bodyPr wrap="square">
              <a:spAutoFit/>
            </a:bodyPr>
            <a:lstStyle/>
            <a:p>
              <a:pPr algn="r" rtl="1"/>
              <a:r>
                <a:rPr lang="ar-IQ" sz="2800" dirty="0">
                  <a:solidFill>
                    <a:schemeClr val="accent1">
                      <a:lumMod val="50000"/>
                    </a:schemeClr>
                  </a:solidFill>
                  <a:latin typeface="Hacen Maghreb Bd" panose="02000500000000000000" pitchFamily="2" charset="-78"/>
                  <a:cs typeface="Hacen Maghreb Bd" panose="02000500000000000000" pitchFamily="2" charset="-78"/>
                </a:rPr>
                <a:t>ضمان تمتع النساء  بأنماط عيش صحية</a:t>
              </a:r>
              <a:endParaRPr lang="en-US" sz="2800" dirty="0">
                <a:solidFill>
                  <a:schemeClr val="accent1">
                    <a:lumMod val="50000"/>
                  </a:schemeClr>
                </a:solidFill>
                <a:latin typeface="Hacen Maghreb Bd" panose="02000500000000000000" pitchFamily="2" charset="-78"/>
                <a:cs typeface="Hacen Maghreb Bd" panose="02000500000000000000" pitchFamily="2" charset="-78"/>
              </a:endParaRPr>
            </a:p>
          </p:txBody>
        </p:sp>
      </p:grpSp>
      <p:grpSp>
        <p:nvGrpSpPr>
          <p:cNvPr id="2" name="Group 1">
            <a:extLst>
              <a:ext uri="{FF2B5EF4-FFF2-40B4-BE49-F238E27FC236}">
                <a16:creationId xmlns:a16="http://schemas.microsoft.com/office/drawing/2014/main" id="{F87F6041-B510-C539-884E-160A7CD8A596}"/>
              </a:ext>
            </a:extLst>
          </p:cNvPr>
          <p:cNvGrpSpPr/>
          <p:nvPr/>
        </p:nvGrpSpPr>
        <p:grpSpPr>
          <a:xfrm>
            <a:off x="5709081" y="6504568"/>
            <a:ext cx="4226426" cy="4409505"/>
            <a:chOff x="5584723" y="5115005"/>
            <a:chExt cx="4226426" cy="4409505"/>
          </a:xfrm>
        </p:grpSpPr>
        <p:sp>
          <p:nvSpPr>
            <p:cNvPr id="192" name="Freeform 5">
              <a:extLst>
                <a:ext uri="{FF2B5EF4-FFF2-40B4-BE49-F238E27FC236}">
                  <a16:creationId xmlns:a16="http://schemas.microsoft.com/office/drawing/2014/main" id="{C4304948-68AC-4559-A9FB-A2A809A13921}"/>
                </a:ext>
              </a:extLst>
            </p:cNvPr>
            <p:cNvSpPr>
              <a:spLocks/>
            </p:cNvSpPr>
            <p:nvPr/>
          </p:nvSpPr>
          <p:spPr bwMode="auto">
            <a:xfrm>
              <a:off x="5584723" y="6585241"/>
              <a:ext cx="2770949" cy="2939269"/>
            </a:xfrm>
            <a:custGeom>
              <a:avLst/>
              <a:gdLst>
                <a:gd name="T0" fmla="*/ 0 w 4580"/>
                <a:gd name="T1" fmla="*/ 1757 h 1757"/>
                <a:gd name="T2" fmla="*/ 1229 w 4580"/>
                <a:gd name="T3" fmla="*/ 502 h 1757"/>
                <a:gd name="T4" fmla="*/ 1241 w 4580"/>
                <a:gd name="T5" fmla="*/ 493 h 1757"/>
                <a:gd name="T6" fmla="*/ 1251 w 4580"/>
                <a:gd name="T7" fmla="*/ 500 h 1757"/>
                <a:gd name="T8" fmla="*/ 2074 w 4580"/>
                <a:gd name="T9" fmla="*/ 1310 h 1757"/>
                <a:gd name="T10" fmla="*/ 2041 w 4580"/>
                <a:gd name="T11" fmla="*/ 1310 h 1757"/>
                <a:gd name="T12" fmla="*/ 2733 w 4580"/>
                <a:gd name="T13" fmla="*/ 606 h 1757"/>
                <a:gd name="T14" fmla="*/ 2755 w 4580"/>
                <a:gd name="T15" fmla="*/ 585 h 1757"/>
                <a:gd name="T16" fmla="*/ 2776 w 4580"/>
                <a:gd name="T17" fmla="*/ 609 h 1757"/>
                <a:gd name="T18" fmla="*/ 3379 w 4580"/>
                <a:gd name="T19" fmla="*/ 1206 h 1757"/>
                <a:gd name="T20" fmla="*/ 3325 w 4580"/>
                <a:gd name="T21" fmla="*/ 1206 h 1757"/>
                <a:gd name="T22" fmla="*/ 4507 w 4580"/>
                <a:gd name="T23" fmla="*/ 0 h 1757"/>
                <a:gd name="T24" fmla="*/ 4580 w 4580"/>
                <a:gd name="T25" fmla="*/ 73 h 1757"/>
                <a:gd name="T26" fmla="*/ 3379 w 4580"/>
                <a:gd name="T27" fmla="*/ 1255 h 1757"/>
                <a:gd name="T28" fmla="*/ 3351 w 4580"/>
                <a:gd name="T29" fmla="*/ 1284 h 1757"/>
                <a:gd name="T30" fmla="*/ 3325 w 4580"/>
                <a:gd name="T31" fmla="*/ 1258 h 1757"/>
                <a:gd name="T32" fmla="*/ 2733 w 4580"/>
                <a:gd name="T33" fmla="*/ 656 h 1757"/>
                <a:gd name="T34" fmla="*/ 2776 w 4580"/>
                <a:gd name="T35" fmla="*/ 656 h 1757"/>
                <a:gd name="T36" fmla="*/ 2074 w 4580"/>
                <a:gd name="T37" fmla="*/ 1348 h 1757"/>
                <a:gd name="T38" fmla="*/ 2057 w 4580"/>
                <a:gd name="T39" fmla="*/ 1364 h 1757"/>
                <a:gd name="T40" fmla="*/ 2041 w 4580"/>
                <a:gd name="T41" fmla="*/ 1348 h 1757"/>
                <a:gd name="T42" fmla="*/ 1229 w 4580"/>
                <a:gd name="T43" fmla="*/ 523 h 1757"/>
                <a:gd name="T44" fmla="*/ 1251 w 4580"/>
                <a:gd name="T45" fmla="*/ 523 h 1757"/>
                <a:gd name="T46" fmla="*/ 0 w 4580"/>
                <a:gd name="T47" fmla="*/ 1757 h 1757"/>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4491 w 10000"/>
                <a:gd name="connsiteY19" fmla="*/ 7763 h 10000"/>
                <a:gd name="connsiteX20" fmla="*/ 2683 w 10000"/>
                <a:gd name="connsiteY20" fmla="*/ 2977 h 10000"/>
                <a:gd name="connsiteX21" fmla="*/ 2731 w 10000"/>
                <a:gd name="connsiteY21" fmla="*/ 2977 h 10000"/>
                <a:gd name="connsiteX22" fmla="*/ 0 w 10000"/>
                <a:gd name="connsiteY22"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4528 w 10000"/>
                <a:gd name="connsiteY18" fmla="*/ 7672 h 10000"/>
                <a:gd name="connsiteX19" fmla="*/ 2683 w 10000"/>
                <a:gd name="connsiteY19" fmla="*/ 2977 h 10000"/>
                <a:gd name="connsiteX20" fmla="*/ 2731 w 10000"/>
                <a:gd name="connsiteY20" fmla="*/ 2977 h 10000"/>
                <a:gd name="connsiteX21" fmla="*/ 0 w 10000"/>
                <a:gd name="connsiteY21"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4456 w 10000"/>
                <a:gd name="connsiteY5" fmla="*/ 7456 h 10000"/>
                <a:gd name="connsiteX6" fmla="*/ 5967 w 10000"/>
                <a:gd name="connsiteY6" fmla="*/ 3449 h 10000"/>
                <a:gd name="connsiteX7" fmla="*/ 6015 w 10000"/>
                <a:gd name="connsiteY7" fmla="*/ 3330 h 10000"/>
                <a:gd name="connsiteX8" fmla="*/ 6061 w 10000"/>
                <a:gd name="connsiteY8" fmla="*/ 3466 h 10000"/>
                <a:gd name="connsiteX9" fmla="*/ 7378 w 10000"/>
                <a:gd name="connsiteY9" fmla="*/ 6864 h 10000"/>
                <a:gd name="connsiteX10" fmla="*/ 7260 w 10000"/>
                <a:gd name="connsiteY10" fmla="*/ 6864 h 10000"/>
                <a:gd name="connsiteX11" fmla="*/ 9841 w 10000"/>
                <a:gd name="connsiteY11" fmla="*/ 0 h 10000"/>
                <a:gd name="connsiteX12" fmla="*/ 10000 w 10000"/>
                <a:gd name="connsiteY12" fmla="*/ 415 h 10000"/>
                <a:gd name="connsiteX13" fmla="*/ 7378 w 10000"/>
                <a:gd name="connsiteY13" fmla="*/ 7143 h 10000"/>
                <a:gd name="connsiteX14" fmla="*/ 7317 w 10000"/>
                <a:gd name="connsiteY14" fmla="*/ 7308 h 10000"/>
                <a:gd name="connsiteX15" fmla="*/ 7260 w 10000"/>
                <a:gd name="connsiteY15" fmla="*/ 7160 h 10000"/>
                <a:gd name="connsiteX16" fmla="*/ 5967 w 10000"/>
                <a:gd name="connsiteY16" fmla="*/ 3734 h 10000"/>
                <a:gd name="connsiteX17" fmla="*/ 6061 w 10000"/>
                <a:gd name="connsiteY17" fmla="*/ 3734 h 10000"/>
                <a:gd name="connsiteX18" fmla="*/ 2683 w 10000"/>
                <a:gd name="connsiteY18" fmla="*/ 2977 h 10000"/>
                <a:gd name="connsiteX19" fmla="*/ 2731 w 10000"/>
                <a:gd name="connsiteY19" fmla="*/ 2977 h 10000"/>
                <a:gd name="connsiteX20" fmla="*/ 0 w 10000"/>
                <a:gd name="connsiteY20"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4528 w 10000"/>
                <a:gd name="connsiteY4" fmla="*/ 7456 h 10000"/>
                <a:gd name="connsiteX5" fmla="*/ 5967 w 10000"/>
                <a:gd name="connsiteY5" fmla="*/ 3449 h 10000"/>
                <a:gd name="connsiteX6" fmla="*/ 6015 w 10000"/>
                <a:gd name="connsiteY6" fmla="*/ 3330 h 10000"/>
                <a:gd name="connsiteX7" fmla="*/ 6061 w 10000"/>
                <a:gd name="connsiteY7" fmla="*/ 3466 h 10000"/>
                <a:gd name="connsiteX8" fmla="*/ 7378 w 10000"/>
                <a:gd name="connsiteY8" fmla="*/ 6864 h 10000"/>
                <a:gd name="connsiteX9" fmla="*/ 7260 w 10000"/>
                <a:gd name="connsiteY9" fmla="*/ 6864 h 10000"/>
                <a:gd name="connsiteX10" fmla="*/ 9841 w 10000"/>
                <a:gd name="connsiteY10" fmla="*/ 0 h 10000"/>
                <a:gd name="connsiteX11" fmla="*/ 10000 w 10000"/>
                <a:gd name="connsiteY11" fmla="*/ 415 h 10000"/>
                <a:gd name="connsiteX12" fmla="*/ 7378 w 10000"/>
                <a:gd name="connsiteY12" fmla="*/ 7143 h 10000"/>
                <a:gd name="connsiteX13" fmla="*/ 7317 w 10000"/>
                <a:gd name="connsiteY13" fmla="*/ 7308 h 10000"/>
                <a:gd name="connsiteX14" fmla="*/ 7260 w 10000"/>
                <a:gd name="connsiteY14" fmla="*/ 7160 h 10000"/>
                <a:gd name="connsiteX15" fmla="*/ 5967 w 10000"/>
                <a:gd name="connsiteY15" fmla="*/ 3734 h 10000"/>
                <a:gd name="connsiteX16" fmla="*/ 6061 w 10000"/>
                <a:gd name="connsiteY16" fmla="*/ 3734 h 10000"/>
                <a:gd name="connsiteX17" fmla="*/ 2683 w 10000"/>
                <a:gd name="connsiteY17" fmla="*/ 2977 h 10000"/>
                <a:gd name="connsiteX18" fmla="*/ 2731 w 10000"/>
                <a:gd name="connsiteY18" fmla="*/ 2977 h 10000"/>
                <a:gd name="connsiteX19" fmla="*/ 0 w 10000"/>
                <a:gd name="connsiteY19"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2731 w 10000"/>
                <a:gd name="connsiteY17" fmla="*/ 2977 h 10000"/>
                <a:gd name="connsiteX18" fmla="*/ 0 w 10000"/>
                <a:gd name="connsiteY18"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2683 w 10000"/>
                <a:gd name="connsiteY16" fmla="*/ 2977 h 10000"/>
                <a:gd name="connsiteX17" fmla="*/ 0 w 10000"/>
                <a:gd name="connsiteY17" fmla="*/ 10000 h 10000"/>
                <a:gd name="connsiteX0" fmla="*/ 0 w 10000"/>
                <a:gd name="connsiteY0" fmla="*/ 10000 h 10000"/>
                <a:gd name="connsiteX1" fmla="*/ 2683 w 10000"/>
                <a:gd name="connsiteY1" fmla="*/ 2857 h 10000"/>
                <a:gd name="connsiteX2" fmla="*/ 2710 w 10000"/>
                <a:gd name="connsiteY2" fmla="*/ 2806 h 10000"/>
                <a:gd name="connsiteX3" fmla="*/ 2731 w 10000"/>
                <a:gd name="connsiteY3" fmla="*/ 2846 h 10000"/>
                <a:gd name="connsiteX4" fmla="*/ 5967 w 10000"/>
                <a:gd name="connsiteY4" fmla="*/ 3449 h 10000"/>
                <a:gd name="connsiteX5" fmla="*/ 6015 w 10000"/>
                <a:gd name="connsiteY5" fmla="*/ 3330 h 10000"/>
                <a:gd name="connsiteX6" fmla="*/ 6061 w 10000"/>
                <a:gd name="connsiteY6" fmla="*/ 3466 h 10000"/>
                <a:gd name="connsiteX7" fmla="*/ 7378 w 10000"/>
                <a:gd name="connsiteY7" fmla="*/ 6864 h 10000"/>
                <a:gd name="connsiteX8" fmla="*/ 7260 w 10000"/>
                <a:gd name="connsiteY8" fmla="*/ 6864 h 10000"/>
                <a:gd name="connsiteX9" fmla="*/ 9841 w 10000"/>
                <a:gd name="connsiteY9" fmla="*/ 0 h 10000"/>
                <a:gd name="connsiteX10" fmla="*/ 10000 w 10000"/>
                <a:gd name="connsiteY10" fmla="*/ 415 h 10000"/>
                <a:gd name="connsiteX11" fmla="*/ 7378 w 10000"/>
                <a:gd name="connsiteY11" fmla="*/ 7143 h 10000"/>
                <a:gd name="connsiteX12" fmla="*/ 7317 w 10000"/>
                <a:gd name="connsiteY12" fmla="*/ 7308 h 10000"/>
                <a:gd name="connsiteX13" fmla="*/ 7260 w 10000"/>
                <a:gd name="connsiteY13" fmla="*/ 7160 h 10000"/>
                <a:gd name="connsiteX14" fmla="*/ 5967 w 10000"/>
                <a:gd name="connsiteY14" fmla="*/ 3734 h 10000"/>
                <a:gd name="connsiteX15" fmla="*/ 6061 w 10000"/>
                <a:gd name="connsiteY15" fmla="*/ 3734 h 10000"/>
                <a:gd name="connsiteX16" fmla="*/ 0 w 10000"/>
                <a:gd name="connsiteY16" fmla="*/ 10000 h 10000"/>
                <a:gd name="connsiteX0" fmla="*/ 0 w 10000"/>
                <a:gd name="connsiteY0" fmla="*/ 10000 h 10000"/>
                <a:gd name="connsiteX1" fmla="*/ 2683 w 10000"/>
                <a:gd name="connsiteY1" fmla="*/ 2857 h 10000"/>
                <a:gd name="connsiteX2" fmla="*/ 2710 w 10000"/>
                <a:gd name="connsiteY2" fmla="*/ 2806 h 10000"/>
                <a:gd name="connsiteX3" fmla="*/ 5967 w 10000"/>
                <a:gd name="connsiteY3" fmla="*/ 3449 h 10000"/>
                <a:gd name="connsiteX4" fmla="*/ 6015 w 10000"/>
                <a:gd name="connsiteY4" fmla="*/ 3330 h 10000"/>
                <a:gd name="connsiteX5" fmla="*/ 6061 w 10000"/>
                <a:gd name="connsiteY5" fmla="*/ 3466 h 10000"/>
                <a:gd name="connsiteX6" fmla="*/ 7378 w 10000"/>
                <a:gd name="connsiteY6" fmla="*/ 6864 h 10000"/>
                <a:gd name="connsiteX7" fmla="*/ 7260 w 10000"/>
                <a:gd name="connsiteY7" fmla="*/ 6864 h 10000"/>
                <a:gd name="connsiteX8" fmla="*/ 9841 w 10000"/>
                <a:gd name="connsiteY8" fmla="*/ 0 h 10000"/>
                <a:gd name="connsiteX9" fmla="*/ 10000 w 10000"/>
                <a:gd name="connsiteY9" fmla="*/ 415 h 10000"/>
                <a:gd name="connsiteX10" fmla="*/ 7378 w 10000"/>
                <a:gd name="connsiteY10" fmla="*/ 7143 h 10000"/>
                <a:gd name="connsiteX11" fmla="*/ 7317 w 10000"/>
                <a:gd name="connsiteY11" fmla="*/ 7308 h 10000"/>
                <a:gd name="connsiteX12" fmla="*/ 7260 w 10000"/>
                <a:gd name="connsiteY12" fmla="*/ 7160 h 10000"/>
                <a:gd name="connsiteX13" fmla="*/ 5967 w 10000"/>
                <a:gd name="connsiteY13" fmla="*/ 3734 h 10000"/>
                <a:gd name="connsiteX14" fmla="*/ 6061 w 10000"/>
                <a:gd name="connsiteY14" fmla="*/ 3734 h 10000"/>
                <a:gd name="connsiteX15" fmla="*/ 0 w 10000"/>
                <a:gd name="connsiteY15" fmla="*/ 10000 h 10000"/>
                <a:gd name="connsiteX0" fmla="*/ 0 w 10000"/>
                <a:gd name="connsiteY0" fmla="*/ 10000 h 10000"/>
                <a:gd name="connsiteX1" fmla="*/ 2683 w 10000"/>
                <a:gd name="connsiteY1" fmla="*/ 2857 h 10000"/>
                <a:gd name="connsiteX2" fmla="*/ 5967 w 10000"/>
                <a:gd name="connsiteY2" fmla="*/ 3449 h 10000"/>
                <a:gd name="connsiteX3" fmla="*/ 6015 w 10000"/>
                <a:gd name="connsiteY3" fmla="*/ 3330 h 10000"/>
                <a:gd name="connsiteX4" fmla="*/ 6061 w 10000"/>
                <a:gd name="connsiteY4" fmla="*/ 3466 h 10000"/>
                <a:gd name="connsiteX5" fmla="*/ 7378 w 10000"/>
                <a:gd name="connsiteY5" fmla="*/ 6864 h 10000"/>
                <a:gd name="connsiteX6" fmla="*/ 7260 w 10000"/>
                <a:gd name="connsiteY6" fmla="*/ 6864 h 10000"/>
                <a:gd name="connsiteX7" fmla="*/ 9841 w 10000"/>
                <a:gd name="connsiteY7" fmla="*/ 0 h 10000"/>
                <a:gd name="connsiteX8" fmla="*/ 10000 w 10000"/>
                <a:gd name="connsiteY8" fmla="*/ 415 h 10000"/>
                <a:gd name="connsiteX9" fmla="*/ 7378 w 10000"/>
                <a:gd name="connsiteY9" fmla="*/ 7143 h 10000"/>
                <a:gd name="connsiteX10" fmla="*/ 7317 w 10000"/>
                <a:gd name="connsiteY10" fmla="*/ 7308 h 10000"/>
                <a:gd name="connsiteX11" fmla="*/ 7260 w 10000"/>
                <a:gd name="connsiteY11" fmla="*/ 7160 h 10000"/>
                <a:gd name="connsiteX12" fmla="*/ 5967 w 10000"/>
                <a:gd name="connsiteY12" fmla="*/ 3734 h 10000"/>
                <a:gd name="connsiteX13" fmla="*/ 6061 w 10000"/>
                <a:gd name="connsiteY13" fmla="*/ 3734 h 10000"/>
                <a:gd name="connsiteX14" fmla="*/ 0 w 10000"/>
                <a:gd name="connsiteY14"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6061 w 10000"/>
                <a:gd name="connsiteY12" fmla="*/ 3734 h 10000"/>
                <a:gd name="connsiteX13" fmla="*/ 0 w 10000"/>
                <a:gd name="connsiteY13"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5967 w 10000"/>
                <a:gd name="connsiteY11" fmla="*/ 3734 h 10000"/>
                <a:gd name="connsiteX12" fmla="*/ 0 w 10000"/>
                <a:gd name="connsiteY12" fmla="*/ 10000 h 10000"/>
                <a:gd name="connsiteX0" fmla="*/ 0 w 10000"/>
                <a:gd name="connsiteY0" fmla="*/ 10000 h 10000"/>
                <a:gd name="connsiteX1" fmla="*/ 5967 w 10000"/>
                <a:gd name="connsiteY1" fmla="*/ 3449 h 10000"/>
                <a:gd name="connsiteX2" fmla="*/ 6015 w 10000"/>
                <a:gd name="connsiteY2" fmla="*/ 3330 h 10000"/>
                <a:gd name="connsiteX3" fmla="*/ 6061 w 10000"/>
                <a:gd name="connsiteY3" fmla="*/ 3466 h 10000"/>
                <a:gd name="connsiteX4" fmla="*/ 7378 w 10000"/>
                <a:gd name="connsiteY4" fmla="*/ 6864 h 10000"/>
                <a:gd name="connsiteX5" fmla="*/ 7260 w 10000"/>
                <a:gd name="connsiteY5" fmla="*/ 6864 h 10000"/>
                <a:gd name="connsiteX6" fmla="*/ 9841 w 10000"/>
                <a:gd name="connsiteY6" fmla="*/ 0 h 10000"/>
                <a:gd name="connsiteX7" fmla="*/ 10000 w 10000"/>
                <a:gd name="connsiteY7" fmla="*/ 415 h 10000"/>
                <a:gd name="connsiteX8" fmla="*/ 7378 w 10000"/>
                <a:gd name="connsiteY8" fmla="*/ 7143 h 10000"/>
                <a:gd name="connsiteX9" fmla="*/ 7317 w 10000"/>
                <a:gd name="connsiteY9" fmla="*/ 7308 h 10000"/>
                <a:gd name="connsiteX10" fmla="*/ 7260 w 10000"/>
                <a:gd name="connsiteY10" fmla="*/ 7160 h 10000"/>
                <a:gd name="connsiteX11" fmla="*/ 0 w 10000"/>
                <a:gd name="connsiteY11" fmla="*/ 10000 h 10000"/>
                <a:gd name="connsiteX0" fmla="*/ 0 w 10000"/>
                <a:gd name="connsiteY0" fmla="*/ 10000 h 10000"/>
                <a:gd name="connsiteX1" fmla="*/ 5967 w 10000"/>
                <a:gd name="connsiteY1" fmla="*/ 3449 h 10000"/>
                <a:gd name="connsiteX2" fmla="*/ 6015 w 10000"/>
                <a:gd name="connsiteY2" fmla="*/ 3330 h 10000"/>
                <a:gd name="connsiteX3" fmla="*/ 7378 w 10000"/>
                <a:gd name="connsiteY3" fmla="*/ 6864 h 10000"/>
                <a:gd name="connsiteX4" fmla="*/ 7260 w 10000"/>
                <a:gd name="connsiteY4" fmla="*/ 6864 h 10000"/>
                <a:gd name="connsiteX5" fmla="*/ 9841 w 10000"/>
                <a:gd name="connsiteY5" fmla="*/ 0 h 10000"/>
                <a:gd name="connsiteX6" fmla="*/ 10000 w 10000"/>
                <a:gd name="connsiteY6" fmla="*/ 415 h 10000"/>
                <a:gd name="connsiteX7" fmla="*/ 7378 w 10000"/>
                <a:gd name="connsiteY7" fmla="*/ 7143 h 10000"/>
                <a:gd name="connsiteX8" fmla="*/ 7317 w 10000"/>
                <a:gd name="connsiteY8" fmla="*/ 7308 h 10000"/>
                <a:gd name="connsiteX9" fmla="*/ 7260 w 10000"/>
                <a:gd name="connsiteY9" fmla="*/ 7160 h 10000"/>
                <a:gd name="connsiteX10" fmla="*/ 0 w 10000"/>
                <a:gd name="connsiteY10" fmla="*/ 10000 h 10000"/>
                <a:gd name="connsiteX0" fmla="*/ 0 w 10000"/>
                <a:gd name="connsiteY0" fmla="*/ 10000 h 10000"/>
                <a:gd name="connsiteX1" fmla="*/ 5967 w 10000"/>
                <a:gd name="connsiteY1" fmla="*/ 3449 h 10000"/>
                <a:gd name="connsiteX2" fmla="*/ 7378 w 10000"/>
                <a:gd name="connsiteY2" fmla="*/ 6864 h 10000"/>
                <a:gd name="connsiteX3" fmla="*/ 7260 w 10000"/>
                <a:gd name="connsiteY3" fmla="*/ 6864 h 10000"/>
                <a:gd name="connsiteX4" fmla="*/ 9841 w 10000"/>
                <a:gd name="connsiteY4" fmla="*/ 0 h 10000"/>
                <a:gd name="connsiteX5" fmla="*/ 10000 w 10000"/>
                <a:gd name="connsiteY5" fmla="*/ 415 h 10000"/>
                <a:gd name="connsiteX6" fmla="*/ 7378 w 10000"/>
                <a:gd name="connsiteY6" fmla="*/ 7143 h 10000"/>
                <a:gd name="connsiteX7" fmla="*/ 7317 w 10000"/>
                <a:gd name="connsiteY7" fmla="*/ 7308 h 10000"/>
                <a:gd name="connsiteX8" fmla="*/ 7260 w 10000"/>
                <a:gd name="connsiteY8" fmla="*/ 7160 h 10000"/>
                <a:gd name="connsiteX9" fmla="*/ 0 w 10000"/>
                <a:gd name="connsiteY9" fmla="*/ 10000 h 10000"/>
                <a:gd name="connsiteX0" fmla="*/ 0 w 10000"/>
                <a:gd name="connsiteY0" fmla="*/ 10000 h 10000"/>
                <a:gd name="connsiteX1" fmla="*/ 7378 w 10000"/>
                <a:gd name="connsiteY1" fmla="*/ 6864 h 10000"/>
                <a:gd name="connsiteX2" fmla="*/ 7260 w 10000"/>
                <a:gd name="connsiteY2" fmla="*/ 6864 h 10000"/>
                <a:gd name="connsiteX3" fmla="*/ 9841 w 10000"/>
                <a:gd name="connsiteY3" fmla="*/ 0 h 10000"/>
                <a:gd name="connsiteX4" fmla="*/ 10000 w 10000"/>
                <a:gd name="connsiteY4" fmla="*/ 415 h 10000"/>
                <a:gd name="connsiteX5" fmla="*/ 7378 w 10000"/>
                <a:gd name="connsiteY5" fmla="*/ 7143 h 10000"/>
                <a:gd name="connsiteX6" fmla="*/ 7317 w 10000"/>
                <a:gd name="connsiteY6" fmla="*/ 7308 h 10000"/>
                <a:gd name="connsiteX7" fmla="*/ 7260 w 10000"/>
                <a:gd name="connsiteY7" fmla="*/ 7160 h 10000"/>
                <a:gd name="connsiteX8" fmla="*/ 0 w 10000"/>
                <a:gd name="connsiteY8" fmla="*/ 10000 h 10000"/>
                <a:gd name="connsiteX0" fmla="*/ 0 w 10000"/>
                <a:gd name="connsiteY0" fmla="*/ 10000 h 10001"/>
                <a:gd name="connsiteX1" fmla="*/ 7378 w 10000"/>
                <a:gd name="connsiteY1" fmla="*/ 6864 h 10001"/>
                <a:gd name="connsiteX2" fmla="*/ 7260 w 10000"/>
                <a:gd name="connsiteY2" fmla="*/ 6864 h 10001"/>
                <a:gd name="connsiteX3" fmla="*/ 9841 w 10000"/>
                <a:gd name="connsiteY3" fmla="*/ 0 h 10001"/>
                <a:gd name="connsiteX4" fmla="*/ 10000 w 10000"/>
                <a:gd name="connsiteY4" fmla="*/ 415 h 10001"/>
                <a:gd name="connsiteX5" fmla="*/ 7378 w 10000"/>
                <a:gd name="connsiteY5" fmla="*/ 7143 h 10001"/>
                <a:gd name="connsiteX6" fmla="*/ 7317 w 10000"/>
                <a:gd name="connsiteY6" fmla="*/ 7308 h 10001"/>
                <a:gd name="connsiteX7" fmla="*/ 0 w 10000"/>
                <a:gd name="connsiteY7"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7317 w 10000"/>
                <a:gd name="connsiteY5" fmla="*/ 7308 h 10001"/>
                <a:gd name="connsiteX6" fmla="*/ 0 w 10000"/>
                <a:gd name="connsiteY6" fmla="*/ 10000 h 10001"/>
                <a:gd name="connsiteX0" fmla="*/ 0 w 10000"/>
                <a:gd name="connsiteY0" fmla="*/ 10000 h 10001"/>
                <a:gd name="connsiteX1" fmla="*/ 7378 w 10000"/>
                <a:gd name="connsiteY1" fmla="*/ 6864 h 10001"/>
                <a:gd name="connsiteX2" fmla="*/ 9841 w 10000"/>
                <a:gd name="connsiteY2" fmla="*/ 0 h 10001"/>
                <a:gd name="connsiteX3" fmla="*/ 10000 w 10000"/>
                <a:gd name="connsiteY3" fmla="*/ 415 h 10001"/>
                <a:gd name="connsiteX4" fmla="*/ 7378 w 10000"/>
                <a:gd name="connsiteY4" fmla="*/ 7143 h 10001"/>
                <a:gd name="connsiteX5" fmla="*/ 0 w 10000"/>
                <a:gd name="connsiteY5" fmla="*/ 10000 h 10001"/>
                <a:gd name="connsiteX0" fmla="*/ 0 w 10000"/>
                <a:gd name="connsiteY0" fmla="*/ 10000 h 10001"/>
                <a:gd name="connsiteX1" fmla="*/ 9841 w 10000"/>
                <a:gd name="connsiteY1" fmla="*/ 0 h 10001"/>
                <a:gd name="connsiteX2" fmla="*/ 10000 w 10000"/>
                <a:gd name="connsiteY2" fmla="*/ 415 h 10001"/>
                <a:gd name="connsiteX3" fmla="*/ 7378 w 10000"/>
                <a:gd name="connsiteY3" fmla="*/ 7143 h 10001"/>
                <a:gd name="connsiteX4" fmla="*/ 0 w 10000"/>
                <a:gd name="connsiteY4" fmla="*/ 10000 h 10001"/>
                <a:gd name="connsiteX0" fmla="*/ 0 w 10000"/>
                <a:gd name="connsiteY0" fmla="*/ 10000 h 10000"/>
                <a:gd name="connsiteX1" fmla="*/ 9841 w 10000"/>
                <a:gd name="connsiteY1" fmla="*/ 0 h 10000"/>
                <a:gd name="connsiteX2" fmla="*/ 10000 w 10000"/>
                <a:gd name="connsiteY2" fmla="*/ 415 h 10000"/>
                <a:gd name="connsiteX3" fmla="*/ 0 w 10000"/>
                <a:gd name="connsiteY3" fmla="*/ 10000 h 10000"/>
                <a:gd name="connsiteX0" fmla="*/ 0 w 5329"/>
                <a:gd name="connsiteY0" fmla="*/ 14735 h 14735"/>
                <a:gd name="connsiteX1" fmla="*/ 5170 w 5329"/>
                <a:gd name="connsiteY1" fmla="*/ 0 h 14735"/>
                <a:gd name="connsiteX2" fmla="*/ 5329 w 5329"/>
                <a:gd name="connsiteY2" fmla="*/ 415 h 14735"/>
                <a:gd name="connsiteX3" fmla="*/ 0 w 5329"/>
                <a:gd name="connsiteY3" fmla="*/ 14735 h 14735"/>
              </a:gdLst>
              <a:ahLst/>
              <a:cxnLst>
                <a:cxn ang="0">
                  <a:pos x="connsiteX0" y="connsiteY0"/>
                </a:cxn>
                <a:cxn ang="0">
                  <a:pos x="connsiteX1" y="connsiteY1"/>
                </a:cxn>
                <a:cxn ang="0">
                  <a:pos x="connsiteX2" y="connsiteY2"/>
                </a:cxn>
                <a:cxn ang="0">
                  <a:pos x="connsiteX3" y="connsiteY3"/>
                </a:cxn>
              </a:cxnLst>
              <a:rect l="l" t="t" r="r" b="b"/>
              <a:pathLst>
                <a:path w="5329" h="14735">
                  <a:moveTo>
                    <a:pt x="0" y="14735"/>
                  </a:moveTo>
                  <a:lnTo>
                    <a:pt x="5170" y="0"/>
                  </a:lnTo>
                  <a:lnTo>
                    <a:pt x="5329" y="415"/>
                  </a:lnTo>
                  <a:lnTo>
                    <a:pt x="0" y="14735"/>
                  </a:lnTo>
                  <a:close/>
                </a:path>
              </a:pathLst>
            </a:custGeom>
            <a:gradFill>
              <a:gsLst>
                <a:gs pos="0">
                  <a:srgbClr val="FFC000"/>
                </a:gs>
                <a:gs pos="73000">
                  <a:srgbClr val="FFC000">
                    <a:alpha val="0"/>
                  </a:srgbClr>
                </a:gs>
              </a:gsLst>
              <a:lin ang="1140000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6">
              <a:extLst>
                <a:ext uri="{FF2B5EF4-FFF2-40B4-BE49-F238E27FC236}">
                  <a16:creationId xmlns:a16="http://schemas.microsoft.com/office/drawing/2014/main" id="{F7A41B32-E60F-4A23-8A3E-22D85D0F0075}"/>
                </a:ext>
              </a:extLst>
            </p:cNvPr>
            <p:cNvSpPr>
              <a:spLocks noEditPoints="1"/>
            </p:cNvSpPr>
            <p:nvPr/>
          </p:nvSpPr>
          <p:spPr bwMode="auto">
            <a:xfrm>
              <a:off x="8109308" y="6286653"/>
              <a:ext cx="537005" cy="538140"/>
            </a:xfrm>
            <a:custGeom>
              <a:avLst/>
              <a:gdLst>
                <a:gd name="T0" fmla="*/ 200 w 200"/>
                <a:gd name="T1" fmla="*/ 88 h 200"/>
                <a:gd name="T2" fmla="*/ 177 w 200"/>
                <a:gd name="T3" fmla="*/ 24 h 200"/>
                <a:gd name="T4" fmla="*/ 111 w 200"/>
                <a:gd name="T5" fmla="*/ 0 h 200"/>
                <a:gd name="T6" fmla="*/ 8 w 200"/>
                <a:gd name="T7" fmla="*/ 103 h 200"/>
                <a:gd name="T8" fmla="*/ 41 w 200"/>
                <a:gd name="T9" fmla="*/ 81 h 200"/>
                <a:gd name="T10" fmla="*/ 8 w 200"/>
                <a:gd name="T11" fmla="*/ 193 h 200"/>
                <a:gd name="T12" fmla="*/ 119 w 200"/>
                <a:gd name="T13" fmla="*/ 159 h 200"/>
                <a:gd name="T14" fmla="*/ 96 w 200"/>
                <a:gd name="T15" fmla="*/ 192 h 200"/>
                <a:gd name="T16" fmla="*/ 200 w 200"/>
                <a:gd name="T17" fmla="*/ 88 h 200"/>
                <a:gd name="T18" fmla="*/ 122 w 200"/>
                <a:gd name="T19" fmla="*/ 135 h 200"/>
                <a:gd name="T20" fmla="*/ 137 w 200"/>
                <a:gd name="T21" fmla="*/ 114 h 200"/>
                <a:gd name="T22" fmla="*/ 65 w 200"/>
                <a:gd name="T23" fmla="*/ 136 h 200"/>
                <a:gd name="T24" fmla="*/ 86 w 200"/>
                <a:gd name="T25" fmla="*/ 64 h 200"/>
                <a:gd name="T26" fmla="*/ 65 w 200"/>
                <a:gd name="T27" fmla="*/ 78 h 200"/>
                <a:gd name="T28" fmla="*/ 132 w 200"/>
                <a:gd name="T29" fmla="*/ 11 h 200"/>
                <a:gd name="T30" fmla="*/ 174 w 200"/>
                <a:gd name="T31" fmla="*/ 27 h 200"/>
                <a:gd name="T32" fmla="*/ 189 w 200"/>
                <a:gd name="T33" fmla="*/ 68 h 200"/>
                <a:gd name="T34" fmla="*/ 122 w 200"/>
                <a:gd name="T35" fmla="*/ 13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200" y="88"/>
                  </a:moveTo>
                  <a:cubicBezTo>
                    <a:pt x="177" y="24"/>
                    <a:pt x="177" y="24"/>
                    <a:pt x="177" y="24"/>
                  </a:cubicBezTo>
                  <a:cubicBezTo>
                    <a:pt x="111" y="0"/>
                    <a:pt x="111" y="0"/>
                    <a:pt x="111" y="0"/>
                  </a:cubicBezTo>
                  <a:cubicBezTo>
                    <a:pt x="111" y="0"/>
                    <a:pt x="38" y="4"/>
                    <a:pt x="8" y="103"/>
                  </a:cubicBezTo>
                  <a:cubicBezTo>
                    <a:pt x="8" y="103"/>
                    <a:pt x="27" y="87"/>
                    <a:pt x="41" y="81"/>
                  </a:cubicBezTo>
                  <a:cubicBezTo>
                    <a:pt x="41" y="81"/>
                    <a:pt x="0" y="146"/>
                    <a:pt x="8" y="193"/>
                  </a:cubicBezTo>
                  <a:cubicBezTo>
                    <a:pt x="54" y="200"/>
                    <a:pt x="119" y="159"/>
                    <a:pt x="119" y="159"/>
                  </a:cubicBezTo>
                  <a:cubicBezTo>
                    <a:pt x="113" y="173"/>
                    <a:pt x="96" y="192"/>
                    <a:pt x="96" y="192"/>
                  </a:cubicBezTo>
                  <a:cubicBezTo>
                    <a:pt x="195" y="162"/>
                    <a:pt x="200" y="88"/>
                    <a:pt x="200" y="88"/>
                  </a:cubicBezTo>
                  <a:moveTo>
                    <a:pt x="122" y="135"/>
                  </a:moveTo>
                  <a:cubicBezTo>
                    <a:pt x="122" y="135"/>
                    <a:pt x="132" y="123"/>
                    <a:pt x="137" y="114"/>
                  </a:cubicBezTo>
                  <a:cubicBezTo>
                    <a:pt x="137" y="114"/>
                    <a:pt x="94" y="140"/>
                    <a:pt x="65" y="136"/>
                  </a:cubicBezTo>
                  <a:cubicBezTo>
                    <a:pt x="59" y="105"/>
                    <a:pt x="86" y="64"/>
                    <a:pt x="86" y="64"/>
                  </a:cubicBezTo>
                  <a:cubicBezTo>
                    <a:pt x="77" y="68"/>
                    <a:pt x="65" y="78"/>
                    <a:pt x="65" y="78"/>
                  </a:cubicBezTo>
                  <a:cubicBezTo>
                    <a:pt x="84" y="14"/>
                    <a:pt x="132" y="11"/>
                    <a:pt x="132" y="11"/>
                  </a:cubicBezTo>
                  <a:cubicBezTo>
                    <a:pt x="174" y="27"/>
                    <a:pt x="174" y="27"/>
                    <a:pt x="174" y="27"/>
                  </a:cubicBezTo>
                  <a:cubicBezTo>
                    <a:pt x="189" y="68"/>
                    <a:pt x="189" y="68"/>
                    <a:pt x="189" y="68"/>
                  </a:cubicBezTo>
                  <a:cubicBezTo>
                    <a:pt x="189" y="68"/>
                    <a:pt x="186" y="116"/>
                    <a:pt x="122" y="13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7">
              <a:extLst>
                <a:ext uri="{FF2B5EF4-FFF2-40B4-BE49-F238E27FC236}">
                  <a16:creationId xmlns:a16="http://schemas.microsoft.com/office/drawing/2014/main" id="{FEB114B0-B623-48EC-AF0B-AF211B352687}"/>
                </a:ext>
              </a:extLst>
            </p:cNvPr>
            <p:cNvSpPr>
              <a:spLocks/>
            </p:cNvSpPr>
            <p:nvPr/>
          </p:nvSpPr>
          <p:spPr bwMode="auto">
            <a:xfrm>
              <a:off x="8267117" y="6316171"/>
              <a:ext cx="349678" cy="347407"/>
            </a:xfrm>
            <a:custGeom>
              <a:avLst/>
              <a:gdLst>
                <a:gd name="T0" fmla="*/ 115 w 130"/>
                <a:gd name="T1" fmla="*/ 16 h 129"/>
                <a:gd name="T2" fmla="*/ 73 w 130"/>
                <a:gd name="T3" fmla="*/ 0 h 129"/>
                <a:gd name="T4" fmla="*/ 6 w 130"/>
                <a:gd name="T5" fmla="*/ 67 h 129"/>
                <a:gd name="T6" fmla="*/ 27 w 130"/>
                <a:gd name="T7" fmla="*/ 53 h 129"/>
                <a:gd name="T8" fmla="*/ 6 w 130"/>
                <a:gd name="T9" fmla="*/ 125 h 129"/>
                <a:gd name="T10" fmla="*/ 78 w 130"/>
                <a:gd name="T11" fmla="*/ 103 h 129"/>
                <a:gd name="T12" fmla="*/ 63 w 130"/>
                <a:gd name="T13" fmla="*/ 124 h 129"/>
                <a:gd name="T14" fmla="*/ 130 w 130"/>
                <a:gd name="T15" fmla="*/ 57 h 129"/>
                <a:gd name="T16" fmla="*/ 115 w 130"/>
                <a:gd name="T17" fmla="*/ 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29">
                  <a:moveTo>
                    <a:pt x="115" y="16"/>
                  </a:moveTo>
                  <a:cubicBezTo>
                    <a:pt x="73" y="0"/>
                    <a:pt x="73" y="0"/>
                    <a:pt x="73" y="0"/>
                  </a:cubicBezTo>
                  <a:cubicBezTo>
                    <a:pt x="73" y="0"/>
                    <a:pt x="25" y="3"/>
                    <a:pt x="6" y="67"/>
                  </a:cubicBezTo>
                  <a:cubicBezTo>
                    <a:pt x="6" y="67"/>
                    <a:pt x="18" y="57"/>
                    <a:pt x="27" y="53"/>
                  </a:cubicBezTo>
                  <a:cubicBezTo>
                    <a:pt x="27" y="53"/>
                    <a:pt x="0" y="94"/>
                    <a:pt x="6" y="125"/>
                  </a:cubicBezTo>
                  <a:cubicBezTo>
                    <a:pt x="35" y="129"/>
                    <a:pt x="78" y="103"/>
                    <a:pt x="78" y="103"/>
                  </a:cubicBezTo>
                  <a:cubicBezTo>
                    <a:pt x="73" y="112"/>
                    <a:pt x="63" y="124"/>
                    <a:pt x="63" y="124"/>
                  </a:cubicBezTo>
                  <a:cubicBezTo>
                    <a:pt x="127" y="105"/>
                    <a:pt x="130" y="57"/>
                    <a:pt x="130" y="57"/>
                  </a:cubicBezTo>
                  <a:cubicBezTo>
                    <a:pt x="115" y="16"/>
                    <a:pt x="115" y="16"/>
                    <a:pt x="115" y="16"/>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8">
              <a:extLst>
                <a:ext uri="{FF2B5EF4-FFF2-40B4-BE49-F238E27FC236}">
                  <a16:creationId xmlns:a16="http://schemas.microsoft.com/office/drawing/2014/main" id="{6F108BE9-6E15-43E6-9E4F-90D68E63F303}"/>
                </a:ext>
              </a:extLst>
            </p:cNvPr>
            <p:cNvSpPr>
              <a:spLocks/>
            </p:cNvSpPr>
            <p:nvPr/>
          </p:nvSpPr>
          <p:spPr bwMode="auto">
            <a:xfrm>
              <a:off x="8630419" y="6101596"/>
              <a:ext cx="439368" cy="588094"/>
            </a:xfrm>
            <a:custGeom>
              <a:avLst/>
              <a:gdLst>
                <a:gd name="T0" fmla="*/ 164 w 164"/>
                <a:gd name="T1" fmla="*/ 55 h 219"/>
                <a:gd name="T2" fmla="*/ 133 w 164"/>
                <a:gd name="T3" fmla="*/ 180 h 219"/>
                <a:gd name="T4" fmla="*/ 0 w 164"/>
                <a:gd name="T5" fmla="*/ 219 h 219"/>
                <a:gd name="T6" fmla="*/ 27 w 164"/>
                <a:gd name="T7" fmla="*/ 82 h 219"/>
                <a:gd name="T8" fmla="*/ 109 w 164"/>
                <a:gd name="T9" fmla="*/ 0 h 219"/>
                <a:gd name="T10" fmla="*/ 164 w 164"/>
                <a:gd name="T11" fmla="*/ 55 h 219"/>
              </a:gdLst>
              <a:ahLst/>
              <a:cxnLst>
                <a:cxn ang="0">
                  <a:pos x="T0" y="T1"/>
                </a:cxn>
                <a:cxn ang="0">
                  <a:pos x="T2" y="T3"/>
                </a:cxn>
                <a:cxn ang="0">
                  <a:pos x="T4" y="T5"/>
                </a:cxn>
                <a:cxn ang="0">
                  <a:pos x="T6" y="T7"/>
                </a:cxn>
                <a:cxn ang="0">
                  <a:pos x="T8" y="T9"/>
                </a:cxn>
                <a:cxn ang="0">
                  <a:pos x="T10" y="T11"/>
                </a:cxn>
              </a:cxnLst>
              <a:rect l="0" t="0" r="r" b="b"/>
              <a:pathLst>
                <a:path w="164" h="219">
                  <a:moveTo>
                    <a:pt x="164" y="55"/>
                  </a:moveTo>
                  <a:cubicBezTo>
                    <a:pt x="133" y="180"/>
                    <a:pt x="133" y="180"/>
                    <a:pt x="133" y="180"/>
                  </a:cubicBezTo>
                  <a:cubicBezTo>
                    <a:pt x="0" y="219"/>
                    <a:pt x="0" y="219"/>
                    <a:pt x="0" y="219"/>
                  </a:cubicBezTo>
                  <a:cubicBezTo>
                    <a:pt x="0" y="219"/>
                    <a:pt x="93" y="147"/>
                    <a:pt x="27" y="82"/>
                  </a:cubicBezTo>
                  <a:cubicBezTo>
                    <a:pt x="109" y="0"/>
                    <a:pt x="109" y="0"/>
                    <a:pt x="109" y="0"/>
                  </a:cubicBezTo>
                  <a:cubicBezTo>
                    <a:pt x="164" y="55"/>
                    <a:pt x="164" y="55"/>
                    <a:pt x="164" y="55"/>
                  </a:cubicBezTo>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9">
              <a:extLst>
                <a:ext uri="{FF2B5EF4-FFF2-40B4-BE49-F238E27FC236}">
                  <a16:creationId xmlns:a16="http://schemas.microsoft.com/office/drawing/2014/main" id="{03004E23-1211-434A-AF34-3697F83B9A90}"/>
                </a:ext>
              </a:extLst>
            </p:cNvPr>
            <p:cNvSpPr>
              <a:spLocks/>
            </p:cNvSpPr>
            <p:nvPr/>
          </p:nvSpPr>
          <p:spPr bwMode="auto">
            <a:xfrm>
              <a:off x="8235329" y="5850691"/>
              <a:ext cx="588094" cy="443909"/>
            </a:xfrm>
            <a:custGeom>
              <a:avLst/>
              <a:gdLst>
                <a:gd name="T0" fmla="*/ 164 w 219"/>
                <a:gd name="T1" fmla="*/ 0 h 165"/>
                <a:gd name="T2" fmla="*/ 38 w 219"/>
                <a:gd name="T3" fmla="*/ 32 h 165"/>
                <a:gd name="T4" fmla="*/ 0 w 219"/>
                <a:gd name="T5" fmla="*/ 165 h 165"/>
                <a:gd name="T6" fmla="*/ 137 w 219"/>
                <a:gd name="T7" fmla="*/ 137 h 165"/>
                <a:gd name="T8" fmla="*/ 219 w 219"/>
                <a:gd name="T9" fmla="*/ 55 h 165"/>
                <a:gd name="T10" fmla="*/ 164 w 219"/>
                <a:gd name="T11" fmla="*/ 0 h 165"/>
              </a:gdLst>
              <a:ahLst/>
              <a:cxnLst>
                <a:cxn ang="0">
                  <a:pos x="T0" y="T1"/>
                </a:cxn>
                <a:cxn ang="0">
                  <a:pos x="T2" y="T3"/>
                </a:cxn>
                <a:cxn ang="0">
                  <a:pos x="T4" y="T5"/>
                </a:cxn>
                <a:cxn ang="0">
                  <a:pos x="T6" y="T7"/>
                </a:cxn>
                <a:cxn ang="0">
                  <a:pos x="T8" y="T9"/>
                </a:cxn>
                <a:cxn ang="0">
                  <a:pos x="T10" y="T11"/>
                </a:cxn>
              </a:cxnLst>
              <a:rect l="0" t="0" r="r" b="b"/>
              <a:pathLst>
                <a:path w="219" h="165">
                  <a:moveTo>
                    <a:pt x="164" y="0"/>
                  </a:moveTo>
                  <a:cubicBezTo>
                    <a:pt x="38" y="32"/>
                    <a:pt x="38" y="32"/>
                    <a:pt x="38" y="32"/>
                  </a:cubicBezTo>
                  <a:cubicBezTo>
                    <a:pt x="0" y="165"/>
                    <a:pt x="0" y="165"/>
                    <a:pt x="0" y="165"/>
                  </a:cubicBezTo>
                  <a:cubicBezTo>
                    <a:pt x="0" y="165"/>
                    <a:pt x="71" y="72"/>
                    <a:pt x="137" y="137"/>
                  </a:cubicBezTo>
                  <a:cubicBezTo>
                    <a:pt x="219" y="55"/>
                    <a:pt x="219" y="55"/>
                    <a:pt x="219" y="55"/>
                  </a:cubicBezTo>
                  <a:lnTo>
                    <a:pt x="164"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
              <a:extLst>
                <a:ext uri="{FF2B5EF4-FFF2-40B4-BE49-F238E27FC236}">
                  <a16:creationId xmlns:a16="http://schemas.microsoft.com/office/drawing/2014/main" id="{E9ED9418-7E65-421C-9797-1AE080842C47}"/>
                </a:ext>
              </a:extLst>
            </p:cNvPr>
            <p:cNvSpPr>
              <a:spLocks/>
            </p:cNvSpPr>
            <p:nvPr/>
          </p:nvSpPr>
          <p:spPr bwMode="auto">
            <a:xfrm>
              <a:off x="8799581" y="5378399"/>
              <a:ext cx="748174" cy="749309"/>
            </a:xfrm>
            <a:custGeom>
              <a:avLst/>
              <a:gdLst>
                <a:gd name="T0" fmla="*/ 61 w 279"/>
                <a:gd name="T1" fmla="*/ 221 h 279"/>
                <a:gd name="T2" fmla="*/ 148 w 279"/>
                <a:gd name="T3" fmla="*/ 279 h 279"/>
                <a:gd name="T4" fmla="*/ 279 w 279"/>
                <a:gd name="T5" fmla="*/ 78 h 279"/>
                <a:gd name="T6" fmla="*/ 233 w 279"/>
                <a:gd name="T7" fmla="*/ 48 h 279"/>
                <a:gd name="T8" fmla="*/ 204 w 279"/>
                <a:gd name="T9" fmla="*/ 7 h 279"/>
                <a:gd name="T10" fmla="*/ 202 w 279"/>
                <a:gd name="T11" fmla="*/ 0 h 279"/>
                <a:gd name="T12" fmla="*/ 0 w 279"/>
                <a:gd name="T13" fmla="*/ 131 h 279"/>
                <a:gd name="T14" fmla="*/ 8 w 279"/>
                <a:gd name="T15" fmla="*/ 147 h 279"/>
                <a:gd name="T16" fmla="*/ 61 w 279"/>
                <a:gd name="T17" fmla="*/ 22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9" h="279">
                  <a:moveTo>
                    <a:pt x="61" y="221"/>
                  </a:moveTo>
                  <a:cubicBezTo>
                    <a:pt x="83" y="243"/>
                    <a:pt x="111" y="264"/>
                    <a:pt x="148" y="279"/>
                  </a:cubicBezTo>
                  <a:cubicBezTo>
                    <a:pt x="207" y="212"/>
                    <a:pt x="249" y="138"/>
                    <a:pt x="279" y="78"/>
                  </a:cubicBezTo>
                  <a:cubicBezTo>
                    <a:pt x="259" y="70"/>
                    <a:pt x="244" y="60"/>
                    <a:pt x="233" y="48"/>
                  </a:cubicBezTo>
                  <a:cubicBezTo>
                    <a:pt x="218" y="34"/>
                    <a:pt x="210" y="19"/>
                    <a:pt x="204" y="7"/>
                  </a:cubicBezTo>
                  <a:cubicBezTo>
                    <a:pt x="203" y="4"/>
                    <a:pt x="202" y="2"/>
                    <a:pt x="202" y="0"/>
                  </a:cubicBezTo>
                  <a:cubicBezTo>
                    <a:pt x="141" y="29"/>
                    <a:pt x="67" y="72"/>
                    <a:pt x="0" y="131"/>
                  </a:cubicBezTo>
                  <a:cubicBezTo>
                    <a:pt x="2" y="136"/>
                    <a:pt x="5" y="141"/>
                    <a:pt x="8" y="147"/>
                  </a:cubicBezTo>
                  <a:cubicBezTo>
                    <a:pt x="18" y="168"/>
                    <a:pt x="35" y="196"/>
                    <a:pt x="61" y="22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1">
              <a:extLst>
                <a:ext uri="{FF2B5EF4-FFF2-40B4-BE49-F238E27FC236}">
                  <a16:creationId xmlns:a16="http://schemas.microsoft.com/office/drawing/2014/main" id="{60A2DCFF-AA84-412F-8F98-36CE9CA8929A}"/>
                </a:ext>
              </a:extLst>
            </p:cNvPr>
            <p:cNvSpPr>
              <a:spLocks/>
            </p:cNvSpPr>
            <p:nvPr/>
          </p:nvSpPr>
          <p:spPr bwMode="auto">
            <a:xfrm>
              <a:off x="9368375" y="5241026"/>
              <a:ext cx="316754" cy="316754"/>
            </a:xfrm>
            <a:custGeom>
              <a:avLst/>
              <a:gdLst>
                <a:gd name="T0" fmla="*/ 29 w 118"/>
                <a:gd name="T1" fmla="*/ 91 h 118"/>
                <a:gd name="T2" fmla="*/ 72 w 118"/>
                <a:gd name="T3" fmla="*/ 118 h 118"/>
                <a:gd name="T4" fmla="*/ 118 w 118"/>
                <a:gd name="T5" fmla="*/ 0 h 118"/>
                <a:gd name="T6" fmla="*/ 0 w 118"/>
                <a:gd name="T7" fmla="*/ 46 h 118"/>
                <a:gd name="T8" fmla="*/ 3 w 118"/>
                <a:gd name="T9" fmla="*/ 53 h 118"/>
                <a:gd name="T10" fmla="*/ 29 w 118"/>
                <a:gd name="T11" fmla="*/ 91 h 118"/>
              </a:gdLst>
              <a:ahLst/>
              <a:cxnLst>
                <a:cxn ang="0">
                  <a:pos x="T0" y="T1"/>
                </a:cxn>
                <a:cxn ang="0">
                  <a:pos x="T2" y="T3"/>
                </a:cxn>
                <a:cxn ang="0">
                  <a:pos x="T4" y="T5"/>
                </a:cxn>
                <a:cxn ang="0">
                  <a:pos x="T6" y="T7"/>
                </a:cxn>
                <a:cxn ang="0">
                  <a:pos x="T8" y="T9"/>
                </a:cxn>
                <a:cxn ang="0">
                  <a:pos x="T10" y="T11"/>
                </a:cxn>
              </a:cxnLst>
              <a:rect l="0" t="0" r="r" b="b"/>
              <a:pathLst>
                <a:path w="118" h="118">
                  <a:moveTo>
                    <a:pt x="29" y="91"/>
                  </a:moveTo>
                  <a:cubicBezTo>
                    <a:pt x="40" y="102"/>
                    <a:pt x="54" y="111"/>
                    <a:pt x="72" y="118"/>
                  </a:cubicBezTo>
                  <a:cubicBezTo>
                    <a:pt x="104" y="50"/>
                    <a:pt x="118" y="0"/>
                    <a:pt x="118" y="0"/>
                  </a:cubicBezTo>
                  <a:cubicBezTo>
                    <a:pt x="118" y="0"/>
                    <a:pt x="69" y="14"/>
                    <a:pt x="0" y="46"/>
                  </a:cubicBezTo>
                  <a:cubicBezTo>
                    <a:pt x="1" y="48"/>
                    <a:pt x="2" y="50"/>
                    <a:pt x="3" y="53"/>
                  </a:cubicBezTo>
                  <a:cubicBezTo>
                    <a:pt x="8" y="64"/>
                    <a:pt x="16" y="78"/>
                    <a:pt x="29" y="9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2">
              <a:extLst>
                <a:ext uri="{FF2B5EF4-FFF2-40B4-BE49-F238E27FC236}">
                  <a16:creationId xmlns:a16="http://schemas.microsoft.com/office/drawing/2014/main" id="{883A257E-5F19-407F-8543-713C7F0C8709}"/>
                </a:ext>
              </a:extLst>
            </p:cNvPr>
            <p:cNvSpPr>
              <a:spLocks/>
            </p:cNvSpPr>
            <p:nvPr/>
          </p:nvSpPr>
          <p:spPr bwMode="auto">
            <a:xfrm>
              <a:off x="8388596" y="5751918"/>
              <a:ext cx="783369" cy="787910"/>
            </a:xfrm>
            <a:custGeom>
              <a:avLst/>
              <a:gdLst>
                <a:gd name="T0" fmla="*/ 206 w 292"/>
                <a:gd name="T1" fmla="*/ 91 h 293"/>
                <a:gd name="T2" fmla="*/ 150 w 292"/>
                <a:gd name="T3" fmla="*/ 14 h 293"/>
                <a:gd name="T4" fmla="*/ 144 w 292"/>
                <a:gd name="T5" fmla="*/ 0 h 293"/>
                <a:gd name="T6" fmla="*/ 0 w 292"/>
                <a:gd name="T7" fmla="*/ 197 h 293"/>
                <a:gd name="T8" fmla="*/ 37 w 292"/>
                <a:gd name="T9" fmla="*/ 253 h 293"/>
                <a:gd name="T10" fmla="*/ 96 w 292"/>
                <a:gd name="T11" fmla="*/ 293 h 293"/>
                <a:gd name="T12" fmla="*/ 292 w 292"/>
                <a:gd name="T13" fmla="*/ 149 h 293"/>
                <a:gd name="T14" fmla="*/ 206 w 292"/>
                <a:gd name="T15" fmla="*/ 91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293">
                  <a:moveTo>
                    <a:pt x="206" y="91"/>
                  </a:moveTo>
                  <a:cubicBezTo>
                    <a:pt x="179" y="64"/>
                    <a:pt x="161" y="35"/>
                    <a:pt x="150" y="14"/>
                  </a:cubicBezTo>
                  <a:cubicBezTo>
                    <a:pt x="148" y="9"/>
                    <a:pt x="146" y="4"/>
                    <a:pt x="144" y="0"/>
                  </a:cubicBezTo>
                  <a:cubicBezTo>
                    <a:pt x="86" y="53"/>
                    <a:pt x="34" y="118"/>
                    <a:pt x="0" y="197"/>
                  </a:cubicBezTo>
                  <a:cubicBezTo>
                    <a:pt x="0" y="197"/>
                    <a:pt x="11" y="228"/>
                    <a:pt x="37" y="253"/>
                  </a:cubicBezTo>
                  <a:cubicBezTo>
                    <a:pt x="63" y="279"/>
                    <a:pt x="96" y="293"/>
                    <a:pt x="96" y="293"/>
                  </a:cubicBezTo>
                  <a:cubicBezTo>
                    <a:pt x="175" y="260"/>
                    <a:pt x="240" y="207"/>
                    <a:pt x="292" y="149"/>
                  </a:cubicBezTo>
                  <a:cubicBezTo>
                    <a:pt x="256" y="134"/>
                    <a:pt x="228" y="113"/>
                    <a:pt x="206" y="9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3">
              <a:extLst>
                <a:ext uri="{FF2B5EF4-FFF2-40B4-BE49-F238E27FC236}">
                  <a16:creationId xmlns:a16="http://schemas.microsoft.com/office/drawing/2014/main" id="{1BE4B5DB-7206-4847-A40B-086E43D1D848}"/>
                </a:ext>
              </a:extLst>
            </p:cNvPr>
            <p:cNvSpPr>
              <a:spLocks/>
            </p:cNvSpPr>
            <p:nvPr/>
          </p:nvSpPr>
          <p:spPr bwMode="auto">
            <a:xfrm>
              <a:off x="9341128" y="5364775"/>
              <a:ext cx="220252" cy="222522"/>
            </a:xfrm>
            <a:custGeom>
              <a:avLst/>
              <a:gdLst>
                <a:gd name="T0" fmla="*/ 31 w 82"/>
                <a:gd name="T1" fmla="*/ 53 h 83"/>
                <a:gd name="T2" fmla="*/ 77 w 82"/>
                <a:gd name="T3" fmla="*/ 83 h 83"/>
                <a:gd name="T4" fmla="*/ 82 w 82"/>
                <a:gd name="T5" fmla="*/ 72 h 83"/>
                <a:gd name="T6" fmla="*/ 39 w 82"/>
                <a:gd name="T7" fmla="*/ 45 h 83"/>
                <a:gd name="T8" fmla="*/ 13 w 82"/>
                <a:gd name="T9" fmla="*/ 7 h 83"/>
                <a:gd name="T10" fmla="*/ 10 w 82"/>
                <a:gd name="T11" fmla="*/ 0 h 83"/>
                <a:gd name="T12" fmla="*/ 0 w 82"/>
                <a:gd name="T13" fmla="*/ 5 h 83"/>
                <a:gd name="T14" fmla="*/ 2 w 82"/>
                <a:gd name="T15" fmla="*/ 12 h 83"/>
                <a:gd name="T16" fmla="*/ 31 w 82"/>
                <a:gd name="T17"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83">
                  <a:moveTo>
                    <a:pt x="31" y="53"/>
                  </a:moveTo>
                  <a:cubicBezTo>
                    <a:pt x="42" y="65"/>
                    <a:pt x="57" y="75"/>
                    <a:pt x="77" y="83"/>
                  </a:cubicBezTo>
                  <a:cubicBezTo>
                    <a:pt x="78" y="79"/>
                    <a:pt x="80" y="76"/>
                    <a:pt x="82" y="72"/>
                  </a:cubicBezTo>
                  <a:cubicBezTo>
                    <a:pt x="64" y="65"/>
                    <a:pt x="50" y="56"/>
                    <a:pt x="39" y="45"/>
                  </a:cubicBezTo>
                  <a:cubicBezTo>
                    <a:pt x="26" y="32"/>
                    <a:pt x="18" y="18"/>
                    <a:pt x="13" y="7"/>
                  </a:cubicBezTo>
                  <a:cubicBezTo>
                    <a:pt x="12" y="4"/>
                    <a:pt x="11" y="2"/>
                    <a:pt x="10" y="0"/>
                  </a:cubicBezTo>
                  <a:cubicBezTo>
                    <a:pt x="7" y="2"/>
                    <a:pt x="3" y="3"/>
                    <a:pt x="0" y="5"/>
                  </a:cubicBezTo>
                  <a:cubicBezTo>
                    <a:pt x="0" y="7"/>
                    <a:pt x="1" y="9"/>
                    <a:pt x="2" y="12"/>
                  </a:cubicBezTo>
                  <a:cubicBezTo>
                    <a:pt x="8" y="24"/>
                    <a:pt x="16" y="39"/>
                    <a:pt x="31" y="53"/>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4">
              <a:extLst>
                <a:ext uri="{FF2B5EF4-FFF2-40B4-BE49-F238E27FC236}">
                  <a16:creationId xmlns:a16="http://schemas.microsoft.com/office/drawing/2014/main" id="{518D6F5A-E6B9-41DB-A6B2-115EADC15616}"/>
                </a:ext>
              </a:extLst>
            </p:cNvPr>
            <p:cNvSpPr>
              <a:spLocks/>
            </p:cNvSpPr>
            <p:nvPr/>
          </p:nvSpPr>
          <p:spPr bwMode="auto">
            <a:xfrm>
              <a:off x="8774604" y="5730347"/>
              <a:ext cx="422338" cy="422338"/>
            </a:xfrm>
            <a:custGeom>
              <a:avLst/>
              <a:gdLst>
                <a:gd name="T0" fmla="*/ 62 w 157"/>
                <a:gd name="T1" fmla="*/ 99 h 157"/>
                <a:gd name="T2" fmla="*/ 148 w 157"/>
                <a:gd name="T3" fmla="*/ 157 h 157"/>
                <a:gd name="T4" fmla="*/ 157 w 157"/>
                <a:gd name="T5" fmla="*/ 148 h 157"/>
                <a:gd name="T6" fmla="*/ 70 w 157"/>
                <a:gd name="T7" fmla="*/ 90 h 157"/>
                <a:gd name="T8" fmla="*/ 17 w 157"/>
                <a:gd name="T9" fmla="*/ 16 h 157"/>
                <a:gd name="T10" fmla="*/ 9 w 157"/>
                <a:gd name="T11" fmla="*/ 0 h 157"/>
                <a:gd name="T12" fmla="*/ 0 w 157"/>
                <a:gd name="T13" fmla="*/ 8 h 157"/>
                <a:gd name="T14" fmla="*/ 6 w 157"/>
                <a:gd name="T15" fmla="*/ 22 h 157"/>
                <a:gd name="T16" fmla="*/ 62 w 157"/>
                <a:gd name="T17" fmla="*/ 9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57">
                  <a:moveTo>
                    <a:pt x="62" y="99"/>
                  </a:moveTo>
                  <a:cubicBezTo>
                    <a:pt x="84" y="121"/>
                    <a:pt x="112" y="142"/>
                    <a:pt x="148" y="157"/>
                  </a:cubicBezTo>
                  <a:cubicBezTo>
                    <a:pt x="151" y="154"/>
                    <a:pt x="154" y="151"/>
                    <a:pt x="157" y="148"/>
                  </a:cubicBezTo>
                  <a:cubicBezTo>
                    <a:pt x="120" y="133"/>
                    <a:pt x="92" y="112"/>
                    <a:pt x="70" y="90"/>
                  </a:cubicBezTo>
                  <a:cubicBezTo>
                    <a:pt x="44" y="65"/>
                    <a:pt x="27" y="37"/>
                    <a:pt x="17" y="16"/>
                  </a:cubicBezTo>
                  <a:cubicBezTo>
                    <a:pt x="14" y="10"/>
                    <a:pt x="11" y="5"/>
                    <a:pt x="9" y="0"/>
                  </a:cubicBezTo>
                  <a:cubicBezTo>
                    <a:pt x="6" y="3"/>
                    <a:pt x="3" y="6"/>
                    <a:pt x="0" y="8"/>
                  </a:cubicBezTo>
                  <a:cubicBezTo>
                    <a:pt x="2" y="12"/>
                    <a:pt x="4" y="17"/>
                    <a:pt x="6" y="22"/>
                  </a:cubicBezTo>
                  <a:cubicBezTo>
                    <a:pt x="17" y="43"/>
                    <a:pt x="35" y="72"/>
                    <a:pt x="62" y="99"/>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5">
              <a:extLst>
                <a:ext uri="{FF2B5EF4-FFF2-40B4-BE49-F238E27FC236}">
                  <a16:creationId xmlns:a16="http://schemas.microsoft.com/office/drawing/2014/main" id="{C5B77BD4-8F3A-44DD-83A2-95FFB7309640}"/>
                </a:ext>
              </a:extLst>
            </p:cNvPr>
            <p:cNvSpPr>
              <a:spLocks/>
            </p:cNvSpPr>
            <p:nvPr/>
          </p:nvSpPr>
          <p:spPr bwMode="auto">
            <a:xfrm>
              <a:off x="8431738" y="6009635"/>
              <a:ext cx="480240" cy="481375"/>
            </a:xfrm>
            <a:custGeom>
              <a:avLst/>
              <a:gdLst>
                <a:gd name="T0" fmla="*/ 354 w 423"/>
                <a:gd name="T1" fmla="*/ 0 h 424"/>
                <a:gd name="T2" fmla="*/ 423 w 423"/>
                <a:gd name="T3" fmla="*/ 71 h 424"/>
                <a:gd name="T4" fmla="*/ 0 w 423"/>
                <a:gd name="T5" fmla="*/ 424 h 424"/>
                <a:gd name="T6" fmla="*/ 354 w 423"/>
                <a:gd name="T7" fmla="*/ 0 h 424"/>
              </a:gdLst>
              <a:ahLst/>
              <a:cxnLst>
                <a:cxn ang="0">
                  <a:pos x="T0" y="T1"/>
                </a:cxn>
                <a:cxn ang="0">
                  <a:pos x="T2" y="T3"/>
                </a:cxn>
                <a:cxn ang="0">
                  <a:pos x="T4" y="T5"/>
                </a:cxn>
                <a:cxn ang="0">
                  <a:pos x="T6" y="T7"/>
                </a:cxn>
              </a:cxnLst>
              <a:rect l="0" t="0" r="r" b="b"/>
              <a:pathLst>
                <a:path w="423" h="424">
                  <a:moveTo>
                    <a:pt x="354" y="0"/>
                  </a:moveTo>
                  <a:lnTo>
                    <a:pt x="423" y="71"/>
                  </a:lnTo>
                  <a:lnTo>
                    <a:pt x="0" y="424"/>
                  </a:lnTo>
                  <a:lnTo>
                    <a:pt x="354"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6">
              <a:extLst>
                <a:ext uri="{FF2B5EF4-FFF2-40B4-BE49-F238E27FC236}">
                  <a16:creationId xmlns:a16="http://schemas.microsoft.com/office/drawing/2014/main" id="{42F1F714-1AFE-4A03-B9D4-3F7880431962}"/>
                </a:ext>
              </a:extLst>
            </p:cNvPr>
            <p:cNvSpPr>
              <a:spLocks/>
            </p:cNvSpPr>
            <p:nvPr/>
          </p:nvSpPr>
          <p:spPr bwMode="auto">
            <a:xfrm>
              <a:off x="9606792" y="5115005"/>
              <a:ext cx="204357" cy="204357"/>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7">
              <a:extLst>
                <a:ext uri="{FF2B5EF4-FFF2-40B4-BE49-F238E27FC236}">
                  <a16:creationId xmlns:a16="http://schemas.microsoft.com/office/drawing/2014/main" id="{8402C310-5C9A-4A6A-984C-333136C0CEC3}"/>
                </a:ext>
              </a:extLst>
            </p:cNvPr>
            <p:cNvSpPr>
              <a:spLocks/>
            </p:cNvSpPr>
            <p:nvPr/>
          </p:nvSpPr>
          <p:spPr bwMode="auto">
            <a:xfrm>
              <a:off x="9606792" y="5115005"/>
              <a:ext cx="204357" cy="204357"/>
            </a:xfrm>
            <a:custGeom>
              <a:avLst/>
              <a:gdLst>
                <a:gd name="T0" fmla="*/ 180 w 180"/>
                <a:gd name="T1" fmla="*/ 0 h 180"/>
                <a:gd name="T2" fmla="*/ 12 w 180"/>
                <a:gd name="T3" fmla="*/ 130 h 180"/>
                <a:gd name="T4" fmla="*/ 0 w 180"/>
                <a:gd name="T5" fmla="*/ 180 h 180"/>
                <a:gd name="T6" fmla="*/ 50 w 180"/>
                <a:gd name="T7" fmla="*/ 170 h 180"/>
                <a:gd name="T8" fmla="*/ 180 w 180"/>
                <a:gd name="T9" fmla="*/ 0 h 180"/>
              </a:gdLst>
              <a:ahLst/>
              <a:cxnLst>
                <a:cxn ang="0">
                  <a:pos x="T0" y="T1"/>
                </a:cxn>
                <a:cxn ang="0">
                  <a:pos x="T2" y="T3"/>
                </a:cxn>
                <a:cxn ang="0">
                  <a:pos x="T4" y="T5"/>
                </a:cxn>
                <a:cxn ang="0">
                  <a:pos x="T6" y="T7"/>
                </a:cxn>
                <a:cxn ang="0">
                  <a:pos x="T8" y="T9"/>
                </a:cxn>
              </a:cxnLst>
              <a:rect l="0" t="0" r="r" b="b"/>
              <a:pathLst>
                <a:path w="180" h="180">
                  <a:moveTo>
                    <a:pt x="180" y="0"/>
                  </a:moveTo>
                  <a:lnTo>
                    <a:pt x="12" y="130"/>
                  </a:lnTo>
                  <a:lnTo>
                    <a:pt x="0" y="180"/>
                  </a:lnTo>
                  <a:lnTo>
                    <a:pt x="50" y="170"/>
                  </a:lnTo>
                  <a:lnTo>
                    <a:pt x="1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8">
              <a:extLst>
                <a:ext uri="{FF2B5EF4-FFF2-40B4-BE49-F238E27FC236}">
                  <a16:creationId xmlns:a16="http://schemas.microsoft.com/office/drawing/2014/main" id="{79C2C728-0F95-4B4E-B612-88E8CF4715A8}"/>
                </a:ext>
              </a:extLst>
            </p:cNvPr>
            <p:cNvSpPr>
              <a:spLocks/>
            </p:cNvSpPr>
            <p:nvPr/>
          </p:nvSpPr>
          <p:spPr bwMode="auto">
            <a:xfrm>
              <a:off x="9104982" y="5563456"/>
              <a:ext cx="257717" cy="257717"/>
            </a:xfrm>
            <a:custGeom>
              <a:avLst/>
              <a:gdLst>
                <a:gd name="T0" fmla="*/ 79 w 96"/>
                <a:gd name="T1" fmla="*/ 79 h 96"/>
                <a:gd name="T2" fmla="*/ 17 w 96"/>
                <a:gd name="T3" fmla="*/ 79 h 96"/>
                <a:gd name="T4" fmla="*/ 17 w 96"/>
                <a:gd name="T5" fmla="*/ 17 h 96"/>
                <a:gd name="T6" fmla="*/ 79 w 96"/>
                <a:gd name="T7" fmla="*/ 17 h 96"/>
                <a:gd name="T8" fmla="*/ 79 w 96"/>
                <a:gd name="T9" fmla="*/ 79 h 96"/>
              </a:gdLst>
              <a:ahLst/>
              <a:cxnLst>
                <a:cxn ang="0">
                  <a:pos x="T0" y="T1"/>
                </a:cxn>
                <a:cxn ang="0">
                  <a:pos x="T2" y="T3"/>
                </a:cxn>
                <a:cxn ang="0">
                  <a:pos x="T4" y="T5"/>
                </a:cxn>
                <a:cxn ang="0">
                  <a:pos x="T6" y="T7"/>
                </a:cxn>
                <a:cxn ang="0">
                  <a:pos x="T8" y="T9"/>
                </a:cxn>
              </a:cxnLst>
              <a:rect l="0" t="0" r="r" b="b"/>
              <a:pathLst>
                <a:path w="96" h="96">
                  <a:moveTo>
                    <a:pt x="79" y="79"/>
                  </a:moveTo>
                  <a:cubicBezTo>
                    <a:pt x="62" y="96"/>
                    <a:pt x="34" y="96"/>
                    <a:pt x="17" y="79"/>
                  </a:cubicBezTo>
                  <a:cubicBezTo>
                    <a:pt x="0" y="62"/>
                    <a:pt x="0" y="34"/>
                    <a:pt x="17" y="17"/>
                  </a:cubicBezTo>
                  <a:cubicBezTo>
                    <a:pt x="34" y="0"/>
                    <a:pt x="62" y="0"/>
                    <a:pt x="79" y="17"/>
                  </a:cubicBezTo>
                  <a:cubicBezTo>
                    <a:pt x="96" y="34"/>
                    <a:pt x="96" y="62"/>
                    <a:pt x="79" y="79"/>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9">
              <a:extLst>
                <a:ext uri="{FF2B5EF4-FFF2-40B4-BE49-F238E27FC236}">
                  <a16:creationId xmlns:a16="http://schemas.microsoft.com/office/drawing/2014/main" id="{0112FD1A-4C07-4164-9B35-E8B3DBF55AC2}"/>
                </a:ext>
              </a:extLst>
            </p:cNvPr>
            <p:cNvSpPr>
              <a:spLocks noEditPoints="1"/>
            </p:cNvSpPr>
            <p:nvPr/>
          </p:nvSpPr>
          <p:spPr bwMode="auto">
            <a:xfrm>
              <a:off x="9104982" y="5563456"/>
              <a:ext cx="257717" cy="257717"/>
            </a:xfrm>
            <a:custGeom>
              <a:avLst/>
              <a:gdLst>
                <a:gd name="T0" fmla="*/ 48 w 96"/>
                <a:gd name="T1" fmla="*/ 96 h 96"/>
                <a:gd name="T2" fmla="*/ 14 w 96"/>
                <a:gd name="T3" fmla="*/ 82 h 96"/>
                <a:gd name="T4" fmla="*/ 0 w 96"/>
                <a:gd name="T5" fmla="*/ 48 h 96"/>
                <a:gd name="T6" fmla="*/ 14 w 96"/>
                <a:gd name="T7" fmla="*/ 14 h 96"/>
                <a:gd name="T8" fmla="*/ 48 w 96"/>
                <a:gd name="T9" fmla="*/ 0 h 96"/>
                <a:gd name="T10" fmla="*/ 82 w 96"/>
                <a:gd name="T11" fmla="*/ 14 h 96"/>
                <a:gd name="T12" fmla="*/ 96 w 96"/>
                <a:gd name="T13" fmla="*/ 48 h 96"/>
                <a:gd name="T14" fmla="*/ 82 w 96"/>
                <a:gd name="T15" fmla="*/ 82 h 96"/>
                <a:gd name="T16" fmla="*/ 48 w 96"/>
                <a:gd name="T17" fmla="*/ 96 h 96"/>
                <a:gd name="T18" fmla="*/ 48 w 96"/>
                <a:gd name="T19" fmla="*/ 10 h 96"/>
                <a:gd name="T20" fmla="*/ 21 w 96"/>
                <a:gd name="T21" fmla="*/ 21 h 96"/>
                <a:gd name="T22" fmla="*/ 10 w 96"/>
                <a:gd name="T23" fmla="*/ 48 h 96"/>
                <a:gd name="T24" fmla="*/ 21 w 96"/>
                <a:gd name="T25" fmla="*/ 75 h 96"/>
                <a:gd name="T26" fmla="*/ 48 w 96"/>
                <a:gd name="T27" fmla="*/ 86 h 96"/>
                <a:gd name="T28" fmla="*/ 75 w 96"/>
                <a:gd name="T29" fmla="*/ 75 h 96"/>
                <a:gd name="T30" fmla="*/ 86 w 96"/>
                <a:gd name="T31" fmla="*/ 48 h 96"/>
                <a:gd name="T32" fmla="*/ 75 w 96"/>
                <a:gd name="T33" fmla="*/ 21 h 96"/>
                <a:gd name="T34" fmla="*/ 48 w 96"/>
                <a:gd name="T35"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6">
                  <a:moveTo>
                    <a:pt x="48" y="96"/>
                  </a:moveTo>
                  <a:cubicBezTo>
                    <a:pt x="35" y="96"/>
                    <a:pt x="23" y="91"/>
                    <a:pt x="14" y="82"/>
                  </a:cubicBezTo>
                  <a:cubicBezTo>
                    <a:pt x="5" y="73"/>
                    <a:pt x="0" y="61"/>
                    <a:pt x="0" y="48"/>
                  </a:cubicBezTo>
                  <a:cubicBezTo>
                    <a:pt x="0" y="35"/>
                    <a:pt x="5" y="23"/>
                    <a:pt x="14" y="14"/>
                  </a:cubicBezTo>
                  <a:cubicBezTo>
                    <a:pt x="23" y="5"/>
                    <a:pt x="35" y="0"/>
                    <a:pt x="48" y="0"/>
                  </a:cubicBezTo>
                  <a:cubicBezTo>
                    <a:pt x="61" y="0"/>
                    <a:pt x="73" y="5"/>
                    <a:pt x="82" y="14"/>
                  </a:cubicBezTo>
                  <a:cubicBezTo>
                    <a:pt x="91" y="23"/>
                    <a:pt x="96" y="35"/>
                    <a:pt x="96" y="48"/>
                  </a:cubicBezTo>
                  <a:cubicBezTo>
                    <a:pt x="96" y="61"/>
                    <a:pt x="91" y="73"/>
                    <a:pt x="82" y="82"/>
                  </a:cubicBezTo>
                  <a:cubicBezTo>
                    <a:pt x="73" y="91"/>
                    <a:pt x="61" y="96"/>
                    <a:pt x="48" y="96"/>
                  </a:cubicBezTo>
                  <a:moveTo>
                    <a:pt x="48" y="10"/>
                  </a:moveTo>
                  <a:cubicBezTo>
                    <a:pt x="38" y="10"/>
                    <a:pt x="28" y="14"/>
                    <a:pt x="21" y="21"/>
                  </a:cubicBezTo>
                  <a:cubicBezTo>
                    <a:pt x="14" y="28"/>
                    <a:pt x="10" y="38"/>
                    <a:pt x="10" y="48"/>
                  </a:cubicBezTo>
                  <a:cubicBezTo>
                    <a:pt x="10" y="58"/>
                    <a:pt x="14" y="68"/>
                    <a:pt x="21" y="75"/>
                  </a:cubicBezTo>
                  <a:cubicBezTo>
                    <a:pt x="28" y="82"/>
                    <a:pt x="38" y="86"/>
                    <a:pt x="48" y="86"/>
                  </a:cubicBezTo>
                  <a:cubicBezTo>
                    <a:pt x="58" y="86"/>
                    <a:pt x="68" y="82"/>
                    <a:pt x="75" y="75"/>
                  </a:cubicBezTo>
                  <a:cubicBezTo>
                    <a:pt x="82" y="68"/>
                    <a:pt x="86" y="58"/>
                    <a:pt x="86" y="48"/>
                  </a:cubicBezTo>
                  <a:cubicBezTo>
                    <a:pt x="86" y="38"/>
                    <a:pt x="82" y="28"/>
                    <a:pt x="75" y="21"/>
                  </a:cubicBezTo>
                  <a:cubicBezTo>
                    <a:pt x="68" y="14"/>
                    <a:pt x="58" y="10"/>
                    <a:pt x="48" y="10"/>
                  </a:cubicBezTo>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20">
              <a:extLst>
                <a:ext uri="{FF2B5EF4-FFF2-40B4-BE49-F238E27FC236}">
                  <a16:creationId xmlns:a16="http://schemas.microsoft.com/office/drawing/2014/main" id="{86DE458C-1396-4B5C-8374-15AA41DD8A47}"/>
                </a:ext>
              </a:extLst>
            </p:cNvPr>
            <p:cNvSpPr>
              <a:spLocks/>
            </p:cNvSpPr>
            <p:nvPr/>
          </p:nvSpPr>
          <p:spPr bwMode="auto">
            <a:xfrm>
              <a:off x="9685128" y="5241026"/>
              <a:ext cx="0" cy="227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0"/>
                    <a:pt x="0"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21">
              <a:extLst>
                <a:ext uri="{FF2B5EF4-FFF2-40B4-BE49-F238E27FC236}">
                  <a16:creationId xmlns:a16="http://schemas.microsoft.com/office/drawing/2014/main" id="{7209A4D1-A2F4-49BF-8EA2-929C378E6E49}"/>
                </a:ext>
              </a:extLst>
            </p:cNvPr>
            <p:cNvSpPr>
              <a:spLocks noEditPoints="1"/>
            </p:cNvSpPr>
            <p:nvPr/>
          </p:nvSpPr>
          <p:spPr bwMode="auto">
            <a:xfrm>
              <a:off x="8642907" y="6208316"/>
              <a:ext cx="477969" cy="333783"/>
            </a:xfrm>
            <a:custGeom>
              <a:avLst/>
              <a:gdLst>
                <a:gd name="T0" fmla="*/ 45 w 178"/>
                <a:gd name="T1" fmla="*/ 102 h 124"/>
                <a:gd name="T2" fmla="*/ 1 w 178"/>
                <a:gd name="T3" fmla="*/ 123 h 124"/>
                <a:gd name="T4" fmla="*/ 0 w 178"/>
                <a:gd name="T5" fmla="*/ 123 h 124"/>
                <a:gd name="T6" fmla="*/ 0 w 178"/>
                <a:gd name="T7" fmla="*/ 123 h 124"/>
                <a:gd name="T8" fmla="*/ 1 w 178"/>
                <a:gd name="T9" fmla="*/ 124 h 124"/>
                <a:gd name="T10" fmla="*/ 45 w 178"/>
                <a:gd name="T11" fmla="*/ 102 h 124"/>
                <a:gd name="T12" fmla="*/ 45 w 178"/>
                <a:gd name="T13" fmla="*/ 102 h 124"/>
                <a:gd name="T14" fmla="*/ 178 w 178"/>
                <a:gd name="T15" fmla="*/ 0 h 124"/>
                <a:gd name="T16" fmla="*/ 158 w 178"/>
                <a:gd name="T17" fmla="*/ 19 h 124"/>
                <a:gd name="T18" fmla="*/ 158 w 178"/>
                <a:gd name="T19" fmla="*/ 19 h 124"/>
                <a:gd name="T20" fmla="*/ 178 w 178"/>
                <a:gd name="T2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24">
                  <a:moveTo>
                    <a:pt x="45" y="102"/>
                  </a:moveTo>
                  <a:cubicBezTo>
                    <a:pt x="31" y="110"/>
                    <a:pt x="16" y="117"/>
                    <a:pt x="1" y="123"/>
                  </a:cubicBezTo>
                  <a:cubicBezTo>
                    <a:pt x="1" y="123"/>
                    <a:pt x="1" y="123"/>
                    <a:pt x="0" y="123"/>
                  </a:cubicBezTo>
                  <a:cubicBezTo>
                    <a:pt x="0" y="123"/>
                    <a:pt x="0" y="123"/>
                    <a:pt x="0" y="123"/>
                  </a:cubicBezTo>
                  <a:cubicBezTo>
                    <a:pt x="1" y="124"/>
                    <a:pt x="1" y="124"/>
                    <a:pt x="1" y="124"/>
                  </a:cubicBezTo>
                  <a:cubicBezTo>
                    <a:pt x="16" y="117"/>
                    <a:pt x="31" y="110"/>
                    <a:pt x="45" y="102"/>
                  </a:cubicBezTo>
                  <a:cubicBezTo>
                    <a:pt x="45" y="102"/>
                    <a:pt x="45" y="102"/>
                    <a:pt x="45" y="102"/>
                  </a:cubicBezTo>
                  <a:moveTo>
                    <a:pt x="178" y="0"/>
                  </a:moveTo>
                  <a:cubicBezTo>
                    <a:pt x="172" y="7"/>
                    <a:pt x="165" y="13"/>
                    <a:pt x="158" y="19"/>
                  </a:cubicBezTo>
                  <a:cubicBezTo>
                    <a:pt x="158" y="19"/>
                    <a:pt x="158" y="19"/>
                    <a:pt x="158" y="19"/>
                  </a:cubicBezTo>
                  <a:cubicBezTo>
                    <a:pt x="165" y="13"/>
                    <a:pt x="172" y="7"/>
                    <a:pt x="178"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22">
              <a:extLst>
                <a:ext uri="{FF2B5EF4-FFF2-40B4-BE49-F238E27FC236}">
                  <a16:creationId xmlns:a16="http://schemas.microsoft.com/office/drawing/2014/main" id="{5142722D-BF00-4A5B-A933-B38F14A7AD00}"/>
                </a:ext>
              </a:extLst>
            </p:cNvPr>
            <p:cNvSpPr>
              <a:spLocks/>
            </p:cNvSpPr>
            <p:nvPr/>
          </p:nvSpPr>
          <p:spPr bwMode="auto">
            <a:xfrm>
              <a:off x="8630419" y="6534152"/>
              <a:ext cx="12489" cy="5677"/>
            </a:xfrm>
            <a:custGeom>
              <a:avLst/>
              <a:gdLst>
                <a:gd name="T0" fmla="*/ 0 w 5"/>
                <a:gd name="T1" fmla="*/ 0 h 2"/>
                <a:gd name="T2" fmla="*/ 5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cubicBezTo>
                    <a:pt x="5" y="2"/>
                    <a:pt x="5" y="2"/>
                    <a:pt x="5" y="2"/>
                  </a:cubicBezTo>
                  <a:cubicBezTo>
                    <a:pt x="5" y="2"/>
                    <a:pt x="5" y="2"/>
                    <a:pt x="5" y="2"/>
                  </a:cubicBezTo>
                  <a:cubicBezTo>
                    <a:pt x="4" y="1"/>
                    <a:pt x="3" y="1"/>
                    <a:pt x="0" y="0"/>
                  </a:cubicBezTo>
                </a:path>
              </a:pathLst>
            </a:custGeom>
            <a:solidFill>
              <a:srgbClr val="E5C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3">
              <a:extLst>
                <a:ext uri="{FF2B5EF4-FFF2-40B4-BE49-F238E27FC236}">
                  <a16:creationId xmlns:a16="http://schemas.microsoft.com/office/drawing/2014/main" id="{53829085-5DDE-4AC3-AC82-ED7191DD680F}"/>
                </a:ext>
              </a:extLst>
            </p:cNvPr>
            <p:cNvSpPr>
              <a:spLocks/>
            </p:cNvSpPr>
            <p:nvPr/>
          </p:nvSpPr>
          <p:spPr bwMode="auto">
            <a:xfrm>
              <a:off x="8764386" y="6259405"/>
              <a:ext cx="303130" cy="223658"/>
            </a:xfrm>
            <a:custGeom>
              <a:avLst/>
              <a:gdLst>
                <a:gd name="T0" fmla="*/ 113 w 113"/>
                <a:gd name="T1" fmla="*/ 0 h 83"/>
                <a:gd name="T2" fmla="*/ 0 w 113"/>
                <a:gd name="T3" fmla="*/ 83 h 83"/>
                <a:gd name="T4" fmla="*/ 0 w 113"/>
                <a:gd name="T5" fmla="*/ 83 h 83"/>
                <a:gd name="T6" fmla="*/ 113 w 113"/>
                <a:gd name="T7" fmla="*/ 0 h 83"/>
                <a:gd name="T8" fmla="*/ 113 w 113"/>
                <a:gd name="T9" fmla="*/ 0 h 83"/>
              </a:gdLst>
              <a:ahLst/>
              <a:cxnLst>
                <a:cxn ang="0">
                  <a:pos x="T0" y="T1"/>
                </a:cxn>
                <a:cxn ang="0">
                  <a:pos x="T2" y="T3"/>
                </a:cxn>
                <a:cxn ang="0">
                  <a:pos x="T4" y="T5"/>
                </a:cxn>
                <a:cxn ang="0">
                  <a:pos x="T6" y="T7"/>
                </a:cxn>
                <a:cxn ang="0">
                  <a:pos x="T8" y="T9"/>
                </a:cxn>
              </a:cxnLst>
              <a:rect l="0" t="0" r="r" b="b"/>
              <a:pathLst>
                <a:path w="113" h="83">
                  <a:moveTo>
                    <a:pt x="113" y="0"/>
                  </a:moveTo>
                  <a:cubicBezTo>
                    <a:pt x="80" y="31"/>
                    <a:pt x="42" y="60"/>
                    <a:pt x="0" y="83"/>
                  </a:cubicBezTo>
                  <a:cubicBezTo>
                    <a:pt x="0" y="83"/>
                    <a:pt x="0" y="83"/>
                    <a:pt x="0" y="83"/>
                  </a:cubicBezTo>
                  <a:cubicBezTo>
                    <a:pt x="42" y="60"/>
                    <a:pt x="80" y="31"/>
                    <a:pt x="113" y="0"/>
                  </a:cubicBezTo>
                  <a:cubicBezTo>
                    <a:pt x="113" y="0"/>
                    <a:pt x="113" y="0"/>
                    <a:pt x="113" y="0"/>
                  </a:cubicBezTo>
                </a:path>
              </a:pathLst>
            </a:custGeom>
            <a:solidFill>
              <a:srgbClr val="264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24">
              <a:extLst>
                <a:ext uri="{FF2B5EF4-FFF2-40B4-BE49-F238E27FC236}">
                  <a16:creationId xmlns:a16="http://schemas.microsoft.com/office/drawing/2014/main" id="{53BF6DF9-30FA-45CC-BCE4-E8211F9E6D9A}"/>
                </a:ext>
              </a:extLst>
            </p:cNvPr>
            <p:cNvSpPr>
              <a:spLocks/>
            </p:cNvSpPr>
            <p:nvPr/>
          </p:nvSpPr>
          <p:spPr bwMode="auto">
            <a:xfrm>
              <a:off x="9078869" y="5557779"/>
              <a:ext cx="466616" cy="569929"/>
            </a:xfrm>
            <a:custGeom>
              <a:avLst/>
              <a:gdLst>
                <a:gd name="T0" fmla="*/ 153 w 174"/>
                <a:gd name="T1" fmla="*/ 0 h 212"/>
                <a:gd name="T2" fmla="*/ 101 w 174"/>
                <a:gd name="T3" fmla="*/ 71 h 212"/>
                <a:gd name="T4" fmla="*/ 92 w 174"/>
                <a:gd name="T5" fmla="*/ 84 h 212"/>
                <a:gd name="T6" fmla="*/ 89 w 174"/>
                <a:gd name="T7" fmla="*/ 87 h 212"/>
                <a:gd name="T8" fmla="*/ 0 w 174"/>
                <a:gd name="T9" fmla="*/ 189 h 212"/>
                <a:gd name="T10" fmla="*/ 44 w 174"/>
                <a:gd name="T11" fmla="*/ 212 h 212"/>
                <a:gd name="T12" fmla="*/ 174 w 174"/>
                <a:gd name="T13" fmla="*/ 11 h 212"/>
                <a:gd name="T14" fmla="*/ 153 w 174"/>
                <a:gd name="T15" fmla="*/ 0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12">
                  <a:moveTo>
                    <a:pt x="153" y="0"/>
                  </a:moveTo>
                  <a:cubicBezTo>
                    <a:pt x="138" y="22"/>
                    <a:pt x="121" y="46"/>
                    <a:pt x="101" y="71"/>
                  </a:cubicBezTo>
                  <a:cubicBezTo>
                    <a:pt x="99" y="76"/>
                    <a:pt x="96" y="80"/>
                    <a:pt x="92" y="84"/>
                  </a:cubicBezTo>
                  <a:cubicBezTo>
                    <a:pt x="91" y="85"/>
                    <a:pt x="90" y="86"/>
                    <a:pt x="89" y="87"/>
                  </a:cubicBezTo>
                  <a:cubicBezTo>
                    <a:pt x="63" y="120"/>
                    <a:pt x="33" y="155"/>
                    <a:pt x="0" y="189"/>
                  </a:cubicBezTo>
                  <a:cubicBezTo>
                    <a:pt x="13" y="198"/>
                    <a:pt x="28" y="206"/>
                    <a:pt x="44" y="212"/>
                  </a:cubicBezTo>
                  <a:cubicBezTo>
                    <a:pt x="103" y="145"/>
                    <a:pt x="145" y="71"/>
                    <a:pt x="174" y="11"/>
                  </a:cubicBezTo>
                  <a:cubicBezTo>
                    <a:pt x="166" y="8"/>
                    <a:pt x="159" y="4"/>
                    <a:pt x="153"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25">
              <a:extLst>
                <a:ext uri="{FF2B5EF4-FFF2-40B4-BE49-F238E27FC236}">
                  <a16:creationId xmlns:a16="http://schemas.microsoft.com/office/drawing/2014/main" id="{BC7AF06D-A08C-4407-BA36-35F9012A0B4D}"/>
                </a:ext>
              </a:extLst>
            </p:cNvPr>
            <p:cNvSpPr>
              <a:spLocks/>
            </p:cNvSpPr>
            <p:nvPr/>
          </p:nvSpPr>
          <p:spPr bwMode="auto">
            <a:xfrm>
              <a:off x="9505748" y="5308009"/>
              <a:ext cx="155539" cy="249770"/>
            </a:xfrm>
            <a:custGeom>
              <a:avLst/>
              <a:gdLst>
                <a:gd name="T0" fmla="*/ 58 w 58"/>
                <a:gd name="T1" fmla="*/ 0 h 93"/>
                <a:gd name="T2" fmla="*/ 52 w 58"/>
                <a:gd name="T3" fmla="*/ 1 h 93"/>
                <a:gd name="T4" fmla="*/ 0 w 58"/>
                <a:gd name="T5" fmla="*/ 83 h 93"/>
                <a:gd name="T6" fmla="*/ 20 w 58"/>
                <a:gd name="T7" fmla="*/ 93 h 93"/>
                <a:gd name="T8" fmla="*/ 58 w 58"/>
                <a:gd name="T9" fmla="*/ 0 h 93"/>
              </a:gdLst>
              <a:ahLst/>
              <a:cxnLst>
                <a:cxn ang="0">
                  <a:pos x="T0" y="T1"/>
                </a:cxn>
                <a:cxn ang="0">
                  <a:pos x="T2" y="T3"/>
                </a:cxn>
                <a:cxn ang="0">
                  <a:pos x="T4" y="T5"/>
                </a:cxn>
                <a:cxn ang="0">
                  <a:pos x="T6" y="T7"/>
                </a:cxn>
                <a:cxn ang="0">
                  <a:pos x="T8" y="T9"/>
                </a:cxn>
              </a:cxnLst>
              <a:rect l="0" t="0" r="r" b="b"/>
              <a:pathLst>
                <a:path w="58" h="93">
                  <a:moveTo>
                    <a:pt x="58" y="0"/>
                  </a:moveTo>
                  <a:cubicBezTo>
                    <a:pt x="52" y="1"/>
                    <a:pt x="52" y="1"/>
                    <a:pt x="52" y="1"/>
                  </a:cubicBezTo>
                  <a:cubicBezTo>
                    <a:pt x="41" y="20"/>
                    <a:pt x="24" y="49"/>
                    <a:pt x="0" y="83"/>
                  </a:cubicBezTo>
                  <a:cubicBezTo>
                    <a:pt x="6" y="87"/>
                    <a:pt x="13" y="90"/>
                    <a:pt x="20" y="93"/>
                  </a:cubicBezTo>
                  <a:cubicBezTo>
                    <a:pt x="39" y="53"/>
                    <a:pt x="51" y="20"/>
                    <a:pt x="58"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26">
              <a:extLst>
                <a:ext uri="{FF2B5EF4-FFF2-40B4-BE49-F238E27FC236}">
                  <a16:creationId xmlns:a16="http://schemas.microsoft.com/office/drawing/2014/main" id="{2A7180FA-64BD-45F1-B2FC-8C57AD205871}"/>
                </a:ext>
              </a:extLst>
            </p:cNvPr>
            <p:cNvSpPr>
              <a:spLocks/>
            </p:cNvSpPr>
            <p:nvPr/>
          </p:nvSpPr>
          <p:spPr bwMode="auto">
            <a:xfrm>
              <a:off x="8552082" y="6090243"/>
              <a:ext cx="619883" cy="449586"/>
            </a:xfrm>
            <a:custGeom>
              <a:avLst/>
              <a:gdLst>
                <a:gd name="T0" fmla="*/ 188 w 231"/>
                <a:gd name="T1" fmla="*/ 0 h 167"/>
                <a:gd name="T2" fmla="*/ 0 w 231"/>
                <a:gd name="T3" fmla="*/ 147 h 167"/>
                <a:gd name="T4" fmla="*/ 29 w 231"/>
                <a:gd name="T5" fmla="*/ 165 h 167"/>
                <a:gd name="T6" fmla="*/ 34 w 231"/>
                <a:gd name="T7" fmla="*/ 167 h 167"/>
                <a:gd name="T8" fmla="*/ 35 w 231"/>
                <a:gd name="T9" fmla="*/ 167 h 167"/>
                <a:gd name="T10" fmla="*/ 79 w 231"/>
                <a:gd name="T11" fmla="*/ 146 h 167"/>
                <a:gd name="T12" fmla="*/ 192 w 231"/>
                <a:gd name="T13" fmla="*/ 63 h 167"/>
                <a:gd name="T14" fmla="*/ 212 w 231"/>
                <a:gd name="T15" fmla="*/ 44 h 167"/>
                <a:gd name="T16" fmla="*/ 231 w 231"/>
                <a:gd name="T17" fmla="*/ 23 h 167"/>
                <a:gd name="T18" fmla="*/ 188 w 23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7">
                  <a:moveTo>
                    <a:pt x="188" y="0"/>
                  </a:moveTo>
                  <a:cubicBezTo>
                    <a:pt x="133" y="55"/>
                    <a:pt x="70" y="108"/>
                    <a:pt x="0" y="147"/>
                  </a:cubicBezTo>
                  <a:cubicBezTo>
                    <a:pt x="29" y="165"/>
                    <a:pt x="29" y="165"/>
                    <a:pt x="29" y="165"/>
                  </a:cubicBezTo>
                  <a:cubicBezTo>
                    <a:pt x="32" y="166"/>
                    <a:pt x="33" y="166"/>
                    <a:pt x="34" y="167"/>
                  </a:cubicBezTo>
                  <a:cubicBezTo>
                    <a:pt x="35" y="167"/>
                    <a:pt x="35" y="167"/>
                    <a:pt x="35" y="167"/>
                  </a:cubicBezTo>
                  <a:cubicBezTo>
                    <a:pt x="50" y="161"/>
                    <a:pt x="65" y="154"/>
                    <a:pt x="79" y="146"/>
                  </a:cubicBezTo>
                  <a:cubicBezTo>
                    <a:pt x="121" y="123"/>
                    <a:pt x="159" y="94"/>
                    <a:pt x="192" y="63"/>
                  </a:cubicBezTo>
                  <a:cubicBezTo>
                    <a:pt x="199" y="57"/>
                    <a:pt x="206" y="51"/>
                    <a:pt x="212" y="44"/>
                  </a:cubicBezTo>
                  <a:cubicBezTo>
                    <a:pt x="219" y="37"/>
                    <a:pt x="225" y="30"/>
                    <a:pt x="231" y="23"/>
                  </a:cubicBezTo>
                  <a:cubicBezTo>
                    <a:pt x="215" y="17"/>
                    <a:pt x="201" y="9"/>
                    <a:pt x="188"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27">
              <a:extLst>
                <a:ext uri="{FF2B5EF4-FFF2-40B4-BE49-F238E27FC236}">
                  <a16:creationId xmlns:a16="http://schemas.microsoft.com/office/drawing/2014/main" id="{F4E7D8FD-E02C-4795-9ACC-579FE1213E4E}"/>
                </a:ext>
              </a:extLst>
            </p:cNvPr>
            <p:cNvSpPr>
              <a:spLocks/>
            </p:cNvSpPr>
            <p:nvPr/>
          </p:nvSpPr>
          <p:spPr bwMode="auto">
            <a:xfrm>
              <a:off x="9488719" y="5531667"/>
              <a:ext cx="70390" cy="55631"/>
            </a:xfrm>
            <a:custGeom>
              <a:avLst/>
              <a:gdLst>
                <a:gd name="T0" fmla="*/ 6 w 26"/>
                <a:gd name="T1" fmla="*/ 0 h 21"/>
                <a:gd name="T2" fmla="*/ 0 w 26"/>
                <a:gd name="T3" fmla="*/ 10 h 21"/>
                <a:gd name="T4" fmla="*/ 21 w 26"/>
                <a:gd name="T5" fmla="*/ 21 h 21"/>
                <a:gd name="T6" fmla="*/ 26 w 26"/>
                <a:gd name="T7" fmla="*/ 10 h 21"/>
                <a:gd name="T8" fmla="*/ 6 w 26"/>
                <a:gd name="T9" fmla="*/ 0 h 21"/>
              </a:gdLst>
              <a:ahLst/>
              <a:cxnLst>
                <a:cxn ang="0">
                  <a:pos x="T0" y="T1"/>
                </a:cxn>
                <a:cxn ang="0">
                  <a:pos x="T2" y="T3"/>
                </a:cxn>
                <a:cxn ang="0">
                  <a:pos x="T4" y="T5"/>
                </a:cxn>
                <a:cxn ang="0">
                  <a:pos x="T6" y="T7"/>
                </a:cxn>
                <a:cxn ang="0">
                  <a:pos x="T8" y="T9"/>
                </a:cxn>
              </a:cxnLst>
              <a:rect l="0" t="0" r="r" b="b"/>
              <a:pathLst>
                <a:path w="26" h="21">
                  <a:moveTo>
                    <a:pt x="6" y="0"/>
                  </a:moveTo>
                  <a:cubicBezTo>
                    <a:pt x="4" y="4"/>
                    <a:pt x="2" y="7"/>
                    <a:pt x="0" y="10"/>
                  </a:cubicBezTo>
                  <a:cubicBezTo>
                    <a:pt x="6" y="14"/>
                    <a:pt x="13" y="18"/>
                    <a:pt x="21" y="21"/>
                  </a:cubicBezTo>
                  <a:cubicBezTo>
                    <a:pt x="23" y="17"/>
                    <a:pt x="25" y="13"/>
                    <a:pt x="26" y="10"/>
                  </a:cubicBezTo>
                  <a:cubicBezTo>
                    <a:pt x="19" y="7"/>
                    <a:pt x="12" y="4"/>
                    <a:pt x="6"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28">
              <a:extLst>
                <a:ext uri="{FF2B5EF4-FFF2-40B4-BE49-F238E27FC236}">
                  <a16:creationId xmlns:a16="http://schemas.microsoft.com/office/drawing/2014/main" id="{308DCF6B-FA05-460E-B9EF-CE9B80E3B29B}"/>
                </a:ext>
              </a:extLst>
            </p:cNvPr>
            <p:cNvSpPr>
              <a:spLocks/>
            </p:cNvSpPr>
            <p:nvPr/>
          </p:nvSpPr>
          <p:spPr bwMode="auto">
            <a:xfrm>
              <a:off x="9057298" y="6066401"/>
              <a:ext cx="139644" cy="86284"/>
            </a:xfrm>
            <a:custGeom>
              <a:avLst/>
              <a:gdLst>
                <a:gd name="T0" fmla="*/ 8 w 52"/>
                <a:gd name="T1" fmla="*/ 0 h 32"/>
                <a:gd name="T2" fmla="*/ 0 w 52"/>
                <a:gd name="T3" fmla="*/ 9 h 32"/>
                <a:gd name="T4" fmla="*/ 43 w 52"/>
                <a:gd name="T5" fmla="*/ 32 h 32"/>
                <a:gd name="T6" fmla="*/ 52 w 52"/>
                <a:gd name="T7" fmla="*/ 23 h 32"/>
                <a:gd name="T8" fmla="*/ 8 w 52"/>
                <a:gd name="T9" fmla="*/ 0 h 32"/>
              </a:gdLst>
              <a:ahLst/>
              <a:cxnLst>
                <a:cxn ang="0">
                  <a:pos x="T0" y="T1"/>
                </a:cxn>
                <a:cxn ang="0">
                  <a:pos x="T2" y="T3"/>
                </a:cxn>
                <a:cxn ang="0">
                  <a:pos x="T4" y="T5"/>
                </a:cxn>
                <a:cxn ang="0">
                  <a:pos x="T6" y="T7"/>
                </a:cxn>
                <a:cxn ang="0">
                  <a:pos x="T8" y="T9"/>
                </a:cxn>
              </a:cxnLst>
              <a:rect l="0" t="0" r="r" b="b"/>
              <a:pathLst>
                <a:path w="52" h="32">
                  <a:moveTo>
                    <a:pt x="8" y="0"/>
                  </a:moveTo>
                  <a:cubicBezTo>
                    <a:pt x="5" y="3"/>
                    <a:pt x="2" y="6"/>
                    <a:pt x="0" y="9"/>
                  </a:cubicBezTo>
                  <a:cubicBezTo>
                    <a:pt x="13" y="18"/>
                    <a:pt x="27" y="26"/>
                    <a:pt x="43" y="32"/>
                  </a:cubicBezTo>
                  <a:cubicBezTo>
                    <a:pt x="46" y="29"/>
                    <a:pt x="49" y="26"/>
                    <a:pt x="52" y="23"/>
                  </a:cubicBezTo>
                  <a:cubicBezTo>
                    <a:pt x="36" y="17"/>
                    <a:pt x="21" y="9"/>
                    <a:pt x="8" y="0"/>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29">
              <a:extLst>
                <a:ext uri="{FF2B5EF4-FFF2-40B4-BE49-F238E27FC236}">
                  <a16:creationId xmlns:a16="http://schemas.microsoft.com/office/drawing/2014/main" id="{7E46AB1E-7FCA-4DF7-8EF8-6E03F1B6EAD4}"/>
                </a:ext>
              </a:extLst>
            </p:cNvPr>
            <p:cNvSpPr>
              <a:spLocks/>
            </p:cNvSpPr>
            <p:nvPr/>
          </p:nvSpPr>
          <p:spPr bwMode="auto">
            <a:xfrm>
              <a:off x="9645393" y="5246702"/>
              <a:ext cx="37466" cy="63578"/>
            </a:xfrm>
            <a:custGeom>
              <a:avLst/>
              <a:gdLst>
                <a:gd name="T0" fmla="*/ 14 w 14"/>
                <a:gd name="T1" fmla="*/ 0 h 24"/>
                <a:gd name="T2" fmla="*/ 13 w 14"/>
                <a:gd name="T3" fmla="*/ 0 h 24"/>
                <a:gd name="T4" fmla="*/ 0 w 14"/>
                <a:gd name="T5" fmla="*/ 24 h 24"/>
                <a:gd name="T6" fmla="*/ 6 w 14"/>
                <a:gd name="T7" fmla="*/ 23 h 24"/>
                <a:gd name="T8" fmla="*/ 14 w 14"/>
                <a:gd name="T9" fmla="*/ 0 h 24"/>
              </a:gdLst>
              <a:ahLst/>
              <a:cxnLst>
                <a:cxn ang="0">
                  <a:pos x="T0" y="T1"/>
                </a:cxn>
                <a:cxn ang="0">
                  <a:pos x="T2" y="T3"/>
                </a:cxn>
                <a:cxn ang="0">
                  <a:pos x="T4" y="T5"/>
                </a:cxn>
                <a:cxn ang="0">
                  <a:pos x="T6" y="T7"/>
                </a:cxn>
                <a:cxn ang="0">
                  <a:pos x="T8" y="T9"/>
                </a:cxn>
              </a:cxnLst>
              <a:rect l="0" t="0" r="r" b="b"/>
              <a:pathLst>
                <a:path w="14" h="24">
                  <a:moveTo>
                    <a:pt x="14" y="0"/>
                  </a:moveTo>
                  <a:cubicBezTo>
                    <a:pt x="13" y="0"/>
                    <a:pt x="13" y="0"/>
                    <a:pt x="13" y="0"/>
                  </a:cubicBezTo>
                  <a:cubicBezTo>
                    <a:pt x="13" y="0"/>
                    <a:pt x="9" y="9"/>
                    <a:pt x="0" y="24"/>
                  </a:cubicBezTo>
                  <a:cubicBezTo>
                    <a:pt x="6" y="23"/>
                    <a:pt x="6" y="23"/>
                    <a:pt x="6" y="23"/>
                  </a:cubicBezTo>
                  <a:cubicBezTo>
                    <a:pt x="10" y="10"/>
                    <a:pt x="13" y="2"/>
                    <a:pt x="1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30">
              <a:extLst>
                <a:ext uri="{FF2B5EF4-FFF2-40B4-BE49-F238E27FC236}">
                  <a16:creationId xmlns:a16="http://schemas.microsoft.com/office/drawing/2014/main" id="{F7D1C289-A5BE-47B6-9071-6DE1D7B495CD}"/>
                </a:ext>
              </a:extLst>
            </p:cNvPr>
            <p:cNvSpPr>
              <a:spLocks/>
            </p:cNvSpPr>
            <p:nvPr/>
          </p:nvSpPr>
          <p:spPr bwMode="auto">
            <a:xfrm>
              <a:off x="9317286" y="5749648"/>
              <a:ext cx="31789" cy="42007"/>
            </a:xfrm>
            <a:custGeom>
              <a:avLst/>
              <a:gdLst>
                <a:gd name="T0" fmla="*/ 12 w 12"/>
                <a:gd name="T1" fmla="*/ 0 h 16"/>
                <a:gd name="T2" fmla="*/ 0 w 12"/>
                <a:gd name="T3" fmla="*/ 16 h 16"/>
                <a:gd name="T4" fmla="*/ 3 w 12"/>
                <a:gd name="T5" fmla="*/ 13 h 16"/>
                <a:gd name="T6" fmla="*/ 12 w 12"/>
                <a:gd name="T7" fmla="*/ 0 h 16"/>
              </a:gdLst>
              <a:ahLst/>
              <a:cxnLst>
                <a:cxn ang="0">
                  <a:pos x="T0" y="T1"/>
                </a:cxn>
                <a:cxn ang="0">
                  <a:pos x="T2" y="T3"/>
                </a:cxn>
                <a:cxn ang="0">
                  <a:pos x="T4" y="T5"/>
                </a:cxn>
                <a:cxn ang="0">
                  <a:pos x="T6" y="T7"/>
                </a:cxn>
              </a:cxnLst>
              <a:rect l="0" t="0" r="r" b="b"/>
              <a:pathLst>
                <a:path w="12" h="16">
                  <a:moveTo>
                    <a:pt x="12" y="0"/>
                  </a:moveTo>
                  <a:cubicBezTo>
                    <a:pt x="8" y="5"/>
                    <a:pt x="5" y="11"/>
                    <a:pt x="0" y="16"/>
                  </a:cubicBezTo>
                  <a:cubicBezTo>
                    <a:pt x="1" y="15"/>
                    <a:pt x="2" y="14"/>
                    <a:pt x="3" y="13"/>
                  </a:cubicBezTo>
                  <a:cubicBezTo>
                    <a:pt x="7" y="9"/>
                    <a:pt x="10" y="5"/>
                    <a:pt x="12" y="0"/>
                  </a:cubicBezTo>
                </a:path>
              </a:pathLst>
            </a:custGeom>
            <a:solidFill>
              <a:srgbClr val="1433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39247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par>
                                <p:cTn id="16" presetID="10" presetClass="entr" presetSubtype="0"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0ECEF3E4-1EAC-F963-8635-038C91BCCA2B}"/>
              </a:ext>
            </a:extLst>
          </p:cNvPr>
          <p:cNvGrpSpPr/>
          <p:nvPr/>
        </p:nvGrpSpPr>
        <p:grpSpPr>
          <a:xfrm>
            <a:off x="-304269" y="2522042"/>
            <a:ext cx="9191959" cy="9956672"/>
            <a:chOff x="-243085" y="4811082"/>
            <a:chExt cx="6616491" cy="7166941"/>
          </a:xfrm>
        </p:grpSpPr>
        <p:sp>
          <p:nvSpPr>
            <p:cNvPr id="8" name="Freeform 48">
              <a:extLst>
                <a:ext uri="{FF2B5EF4-FFF2-40B4-BE49-F238E27FC236}">
                  <a16:creationId xmlns:a16="http://schemas.microsoft.com/office/drawing/2014/main" id="{B9CAC318-6D34-4818-B3F9-77A933BF7F87}"/>
                </a:ext>
              </a:extLst>
            </p:cNvPr>
            <p:cNvSpPr>
              <a:spLocks/>
            </p:cNvSpPr>
            <p:nvPr/>
          </p:nvSpPr>
          <p:spPr bwMode="auto">
            <a:xfrm>
              <a:off x="1874535" y="9239065"/>
              <a:ext cx="200351" cy="395627"/>
            </a:xfrm>
            <a:custGeom>
              <a:avLst/>
              <a:gdLst>
                <a:gd name="T0" fmla="*/ 2 w 79"/>
                <a:gd name="T1" fmla="*/ 156 h 156"/>
                <a:gd name="T2" fmla="*/ 79 w 79"/>
                <a:gd name="T3" fmla="*/ 0 h 156"/>
                <a:gd name="T4" fmla="*/ 0 w 79"/>
                <a:gd name="T5" fmla="*/ 154 h 156"/>
                <a:gd name="T6" fmla="*/ 2 w 79"/>
                <a:gd name="T7" fmla="*/ 156 h 156"/>
              </a:gdLst>
              <a:ahLst/>
              <a:cxnLst>
                <a:cxn ang="0">
                  <a:pos x="T0" y="T1"/>
                </a:cxn>
                <a:cxn ang="0">
                  <a:pos x="T2" y="T3"/>
                </a:cxn>
                <a:cxn ang="0">
                  <a:pos x="T4" y="T5"/>
                </a:cxn>
                <a:cxn ang="0">
                  <a:pos x="T6" y="T7"/>
                </a:cxn>
              </a:cxnLst>
              <a:rect l="0" t="0" r="r" b="b"/>
              <a:pathLst>
                <a:path w="79" h="156">
                  <a:moveTo>
                    <a:pt x="2" y="156"/>
                  </a:moveTo>
                  <a:lnTo>
                    <a:pt x="79" y="0"/>
                  </a:lnTo>
                  <a:lnTo>
                    <a:pt x="0" y="154"/>
                  </a:lnTo>
                  <a:lnTo>
                    <a:pt x="2" y="15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0" name="Freeform 50">
              <a:extLst>
                <a:ext uri="{FF2B5EF4-FFF2-40B4-BE49-F238E27FC236}">
                  <a16:creationId xmlns:a16="http://schemas.microsoft.com/office/drawing/2014/main" id="{2B993201-0D6E-44CE-8B4B-6967AE4F1203}"/>
                </a:ext>
              </a:extLst>
            </p:cNvPr>
            <p:cNvSpPr>
              <a:spLocks/>
            </p:cNvSpPr>
            <p:nvPr/>
          </p:nvSpPr>
          <p:spPr bwMode="auto">
            <a:xfrm>
              <a:off x="134789" y="8906838"/>
              <a:ext cx="1940096" cy="3071185"/>
            </a:xfrm>
            <a:custGeom>
              <a:avLst/>
              <a:gdLst>
                <a:gd name="T0" fmla="*/ 686 w 765"/>
                <a:gd name="T1" fmla="*/ 287 h 1211"/>
                <a:gd name="T2" fmla="*/ 765 w 765"/>
                <a:gd name="T3" fmla="*/ 131 h 1211"/>
                <a:gd name="T4" fmla="*/ 765 w 765"/>
                <a:gd name="T5" fmla="*/ 131 h 1211"/>
                <a:gd name="T6" fmla="*/ 489 w 765"/>
                <a:gd name="T7" fmla="*/ 0 h 1211"/>
                <a:gd name="T8" fmla="*/ 0 w 765"/>
                <a:gd name="T9" fmla="*/ 938 h 1211"/>
                <a:gd name="T10" fmla="*/ 234 w 765"/>
                <a:gd name="T11" fmla="*/ 1211 h 1211"/>
                <a:gd name="T12" fmla="*/ 686 w 765"/>
                <a:gd name="T13" fmla="*/ 287 h 1211"/>
              </a:gdLst>
              <a:ahLst/>
              <a:cxnLst>
                <a:cxn ang="0">
                  <a:pos x="T0" y="T1"/>
                </a:cxn>
                <a:cxn ang="0">
                  <a:pos x="T2" y="T3"/>
                </a:cxn>
                <a:cxn ang="0">
                  <a:pos x="T4" y="T5"/>
                </a:cxn>
                <a:cxn ang="0">
                  <a:pos x="T6" y="T7"/>
                </a:cxn>
                <a:cxn ang="0">
                  <a:pos x="T8" y="T9"/>
                </a:cxn>
                <a:cxn ang="0">
                  <a:pos x="T10" y="T11"/>
                </a:cxn>
                <a:cxn ang="0">
                  <a:pos x="T12" y="T13"/>
                </a:cxn>
              </a:cxnLst>
              <a:rect l="0" t="0" r="r" b="b"/>
              <a:pathLst>
                <a:path w="765" h="1211">
                  <a:moveTo>
                    <a:pt x="686" y="287"/>
                  </a:moveTo>
                  <a:lnTo>
                    <a:pt x="765" y="131"/>
                  </a:lnTo>
                  <a:lnTo>
                    <a:pt x="765" y="131"/>
                  </a:lnTo>
                  <a:lnTo>
                    <a:pt x="489" y="0"/>
                  </a:lnTo>
                  <a:lnTo>
                    <a:pt x="0" y="938"/>
                  </a:lnTo>
                  <a:lnTo>
                    <a:pt x="234" y="1211"/>
                  </a:lnTo>
                  <a:lnTo>
                    <a:pt x="686" y="287"/>
                  </a:lnTo>
                  <a:close/>
                </a:path>
              </a:pathLst>
            </a:custGeom>
            <a:solidFill>
              <a:srgbClr val="1A35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1" name="Freeform 51">
              <a:extLst>
                <a:ext uri="{FF2B5EF4-FFF2-40B4-BE49-F238E27FC236}">
                  <a16:creationId xmlns:a16="http://schemas.microsoft.com/office/drawing/2014/main" id="{8C05E93D-147C-4A43-8A5D-EDA9BDADBF8C}"/>
                </a:ext>
              </a:extLst>
            </p:cNvPr>
            <p:cNvSpPr>
              <a:spLocks/>
            </p:cNvSpPr>
            <p:nvPr/>
          </p:nvSpPr>
          <p:spPr bwMode="auto">
            <a:xfrm>
              <a:off x="1735052" y="4811082"/>
              <a:ext cx="4529425" cy="5006207"/>
            </a:xfrm>
            <a:custGeom>
              <a:avLst/>
              <a:gdLst>
                <a:gd name="T0" fmla="*/ 1134 w 1786"/>
                <a:gd name="T1" fmla="*/ 1900 h 1974"/>
                <a:gd name="T2" fmla="*/ 1119 w 1786"/>
                <a:gd name="T3" fmla="*/ 1923 h 1974"/>
                <a:gd name="T4" fmla="*/ 1101 w 1786"/>
                <a:gd name="T5" fmla="*/ 1942 h 1974"/>
                <a:gd name="T6" fmla="*/ 1079 w 1786"/>
                <a:gd name="T7" fmla="*/ 1957 h 1974"/>
                <a:gd name="T8" fmla="*/ 1055 w 1786"/>
                <a:gd name="T9" fmla="*/ 1967 h 1974"/>
                <a:gd name="T10" fmla="*/ 1030 w 1786"/>
                <a:gd name="T11" fmla="*/ 1972 h 1974"/>
                <a:gd name="T12" fmla="*/ 1005 w 1786"/>
                <a:gd name="T13" fmla="*/ 1974 h 1974"/>
                <a:gd name="T14" fmla="*/ 980 w 1786"/>
                <a:gd name="T15" fmla="*/ 1969 h 1974"/>
                <a:gd name="T16" fmla="*/ 955 w 1786"/>
                <a:gd name="T17" fmla="*/ 1959 h 1974"/>
                <a:gd name="T18" fmla="*/ 74 w 1786"/>
                <a:gd name="T19" fmla="*/ 1513 h 1974"/>
                <a:gd name="T20" fmla="*/ 50 w 1786"/>
                <a:gd name="T21" fmla="*/ 1498 h 1974"/>
                <a:gd name="T22" fmla="*/ 32 w 1786"/>
                <a:gd name="T23" fmla="*/ 1479 h 1974"/>
                <a:gd name="T24" fmla="*/ 19 w 1786"/>
                <a:gd name="T25" fmla="*/ 1458 h 1974"/>
                <a:gd name="T26" fmla="*/ 7 w 1786"/>
                <a:gd name="T27" fmla="*/ 1434 h 1974"/>
                <a:gd name="T28" fmla="*/ 2 w 1786"/>
                <a:gd name="T29" fmla="*/ 1409 h 1974"/>
                <a:gd name="T30" fmla="*/ 2 w 1786"/>
                <a:gd name="T31" fmla="*/ 1384 h 1974"/>
                <a:gd name="T32" fmla="*/ 5 w 1786"/>
                <a:gd name="T33" fmla="*/ 1359 h 1974"/>
                <a:gd name="T34" fmla="*/ 15 w 1786"/>
                <a:gd name="T35" fmla="*/ 1334 h 1974"/>
                <a:gd name="T36" fmla="*/ 653 w 1786"/>
                <a:gd name="T37" fmla="*/ 74 h 1974"/>
                <a:gd name="T38" fmla="*/ 669 w 1786"/>
                <a:gd name="T39" fmla="*/ 51 h 1974"/>
                <a:gd name="T40" fmla="*/ 687 w 1786"/>
                <a:gd name="T41" fmla="*/ 32 h 1974"/>
                <a:gd name="T42" fmla="*/ 709 w 1786"/>
                <a:gd name="T43" fmla="*/ 17 h 1974"/>
                <a:gd name="T44" fmla="*/ 732 w 1786"/>
                <a:gd name="T45" fmla="*/ 7 h 1974"/>
                <a:gd name="T46" fmla="*/ 756 w 1786"/>
                <a:gd name="T47" fmla="*/ 2 h 1974"/>
                <a:gd name="T48" fmla="*/ 782 w 1786"/>
                <a:gd name="T49" fmla="*/ 0 h 1974"/>
                <a:gd name="T50" fmla="*/ 808 w 1786"/>
                <a:gd name="T51" fmla="*/ 5 h 1974"/>
                <a:gd name="T52" fmla="*/ 833 w 1786"/>
                <a:gd name="T53" fmla="*/ 15 h 1974"/>
                <a:gd name="T54" fmla="*/ 1714 w 1786"/>
                <a:gd name="T55" fmla="*/ 461 h 1974"/>
                <a:gd name="T56" fmla="*/ 1735 w 1786"/>
                <a:gd name="T57" fmla="*/ 476 h 1974"/>
                <a:gd name="T58" fmla="*/ 1756 w 1786"/>
                <a:gd name="T59" fmla="*/ 495 h 1974"/>
                <a:gd name="T60" fmla="*/ 1769 w 1786"/>
                <a:gd name="T61" fmla="*/ 516 h 1974"/>
                <a:gd name="T62" fmla="*/ 1781 w 1786"/>
                <a:gd name="T63" fmla="*/ 540 h 1974"/>
                <a:gd name="T64" fmla="*/ 1786 w 1786"/>
                <a:gd name="T65" fmla="*/ 563 h 1974"/>
                <a:gd name="T66" fmla="*/ 1786 w 1786"/>
                <a:gd name="T67" fmla="*/ 590 h 1974"/>
                <a:gd name="T68" fmla="*/ 1782 w 1786"/>
                <a:gd name="T69" fmla="*/ 615 h 1974"/>
                <a:gd name="T70" fmla="*/ 1772 w 1786"/>
                <a:gd name="T71" fmla="*/ 64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6" h="1974">
                  <a:moveTo>
                    <a:pt x="1134" y="1900"/>
                  </a:moveTo>
                  <a:lnTo>
                    <a:pt x="1134" y="1900"/>
                  </a:lnTo>
                  <a:lnTo>
                    <a:pt x="1127" y="1912"/>
                  </a:lnTo>
                  <a:lnTo>
                    <a:pt x="1119" y="1923"/>
                  </a:lnTo>
                  <a:lnTo>
                    <a:pt x="1111" y="1933"/>
                  </a:lnTo>
                  <a:lnTo>
                    <a:pt x="1101" y="1942"/>
                  </a:lnTo>
                  <a:lnTo>
                    <a:pt x="1091" y="1950"/>
                  </a:lnTo>
                  <a:lnTo>
                    <a:pt x="1079" y="1957"/>
                  </a:lnTo>
                  <a:lnTo>
                    <a:pt x="1069" y="1962"/>
                  </a:lnTo>
                  <a:lnTo>
                    <a:pt x="1055" y="1967"/>
                  </a:lnTo>
                  <a:lnTo>
                    <a:pt x="1044" y="1970"/>
                  </a:lnTo>
                  <a:lnTo>
                    <a:pt x="1030" y="1972"/>
                  </a:lnTo>
                  <a:lnTo>
                    <a:pt x="1019" y="1974"/>
                  </a:lnTo>
                  <a:lnTo>
                    <a:pt x="1005" y="1974"/>
                  </a:lnTo>
                  <a:lnTo>
                    <a:pt x="992" y="1972"/>
                  </a:lnTo>
                  <a:lnTo>
                    <a:pt x="980" y="1969"/>
                  </a:lnTo>
                  <a:lnTo>
                    <a:pt x="967" y="1964"/>
                  </a:lnTo>
                  <a:lnTo>
                    <a:pt x="955" y="1959"/>
                  </a:lnTo>
                  <a:lnTo>
                    <a:pt x="74" y="1513"/>
                  </a:lnTo>
                  <a:lnTo>
                    <a:pt x="74" y="1513"/>
                  </a:lnTo>
                  <a:lnTo>
                    <a:pt x="62" y="1506"/>
                  </a:lnTo>
                  <a:lnTo>
                    <a:pt x="50" y="1498"/>
                  </a:lnTo>
                  <a:lnTo>
                    <a:pt x="42" y="1490"/>
                  </a:lnTo>
                  <a:lnTo>
                    <a:pt x="32" y="1479"/>
                  </a:lnTo>
                  <a:lnTo>
                    <a:pt x="25" y="1469"/>
                  </a:lnTo>
                  <a:lnTo>
                    <a:pt x="19" y="1458"/>
                  </a:lnTo>
                  <a:lnTo>
                    <a:pt x="12" y="1448"/>
                  </a:lnTo>
                  <a:lnTo>
                    <a:pt x="7" y="1434"/>
                  </a:lnTo>
                  <a:lnTo>
                    <a:pt x="4" y="1423"/>
                  </a:lnTo>
                  <a:lnTo>
                    <a:pt x="2" y="1409"/>
                  </a:lnTo>
                  <a:lnTo>
                    <a:pt x="0" y="1397"/>
                  </a:lnTo>
                  <a:lnTo>
                    <a:pt x="2" y="1384"/>
                  </a:lnTo>
                  <a:lnTo>
                    <a:pt x="4" y="1371"/>
                  </a:lnTo>
                  <a:lnTo>
                    <a:pt x="5" y="1359"/>
                  </a:lnTo>
                  <a:lnTo>
                    <a:pt x="10" y="1345"/>
                  </a:lnTo>
                  <a:lnTo>
                    <a:pt x="15" y="1334"/>
                  </a:lnTo>
                  <a:lnTo>
                    <a:pt x="653" y="74"/>
                  </a:lnTo>
                  <a:lnTo>
                    <a:pt x="653" y="74"/>
                  </a:lnTo>
                  <a:lnTo>
                    <a:pt x="660" y="62"/>
                  </a:lnTo>
                  <a:lnTo>
                    <a:pt x="669" y="51"/>
                  </a:lnTo>
                  <a:lnTo>
                    <a:pt x="677" y="41"/>
                  </a:lnTo>
                  <a:lnTo>
                    <a:pt x="687" y="32"/>
                  </a:lnTo>
                  <a:lnTo>
                    <a:pt x="697" y="24"/>
                  </a:lnTo>
                  <a:lnTo>
                    <a:pt x="709" y="17"/>
                  </a:lnTo>
                  <a:lnTo>
                    <a:pt x="719" y="12"/>
                  </a:lnTo>
                  <a:lnTo>
                    <a:pt x="732" y="7"/>
                  </a:lnTo>
                  <a:lnTo>
                    <a:pt x="744" y="4"/>
                  </a:lnTo>
                  <a:lnTo>
                    <a:pt x="756" y="2"/>
                  </a:lnTo>
                  <a:lnTo>
                    <a:pt x="769" y="0"/>
                  </a:lnTo>
                  <a:lnTo>
                    <a:pt x="782" y="0"/>
                  </a:lnTo>
                  <a:lnTo>
                    <a:pt x="796" y="2"/>
                  </a:lnTo>
                  <a:lnTo>
                    <a:pt x="808" y="5"/>
                  </a:lnTo>
                  <a:lnTo>
                    <a:pt x="821" y="9"/>
                  </a:lnTo>
                  <a:lnTo>
                    <a:pt x="833" y="15"/>
                  </a:lnTo>
                  <a:lnTo>
                    <a:pt x="1714" y="461"/>
                  </a:lnTo>
                  <a:lnTo>
                    <a:pt x="1714" y="461"/>
                  </a:lnTo>
                  <a:lnTo>
                    <a:pt x="1725" y="468"/>
                  </a:lnTo>
                  <a:lnTo>
                    <a:pt x="1735" y="476"/>
                  </a:lnTo>
                  <a:lnTo>
                    <a:pt x="1745" y="484"/>
                  </a:lnTo>
                  <a:lnTo>
                    <a:pt x="1756" y="495"/>
                  </a:lnTo>
                  <a:lnTo>
                    <a:pt x="1762" y="505"/>
                  </a:lnTo>
                  <a:lnTo>
                    <a:pt x="1769" y="516"/>
                  </a:lnTo>
                  <a:lnTo>
                    <a:pt x="1776" y="526"/>
                  </a:lnTo>
                  <a:lnTo>
                    <a:pt x="1781" y="540"/>
                  </a:lnTo>
                  <a:lnTo>
                    <a:pt x="1784" y="551"/>
                  </a:lnTo>
                  <a:lnTo>
                    <a:pt x="1786" y="563"/>
                  </a:lnTo>
                  <a:lnTo>
                    <a:pt x="1786" y="577"/>
                  </a:lnTo>
                  <a:lnTo>
                    <a:pt x="1786" y="590"/>
                  </a:lnTo>
                  <a:lnTo>
                    <a:pt x="1784" y="603"/>
                  </a:lnTo>
                  <a:lnTo>
                    <a:pt x="1782" y="615"/>
                  </a:lnTo>
                  <a:lnTo>
                    <a:pt x="1777" y="629"/>
                  </a:lnTo>
                  <a:lnTo>
                    <a:pt x="1772" y="640"/>
                  </a:lnTo>
                  <a:lnTo>
                    <a:pt x="1134" y="1900"/>
                  </a:lnTo>
                  <a:close/>
                </a:path>
              </a:pathLst>
            </a:custGeom>
            <a:gradFill>
              <a:gsLst>
                <a:gs pos="100000">
                  <a:schemeClr val="accent1"/>
                </a:gs>
                <a:gs pos="0">
                  <a:schemeClr val="accent1">
                    <a:lumMod val="75000"/>
                  </a:schemeClr>
                </a:gs>
              </a:gsLst>
              <a:lin ang="0" scaled="0"/>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nvGrpSpPr>
            <p:cNvPr id="44" name="Group 43">
              <a:extLst>
                <a:ext uri="{FF2B5EF4-FFF2-40B4-BE49-F238E27FC236}">
                  <a16:creationId xmlns:a16="http://schemas.microsoft.com/office/drawing/2014/main" id="{42F8199B-A2C5-D8C1-2885-69EB3F9B3D77}"/>
                </a:ext>
              </a:extLst>
            </p:cNvPr>
            <p:cNvGrpSpPr/>
            <p:nvPr/>
          </p:nvGrpSpPr>
          <p:grpSpPr>
            <a:xfrm>
              <a:off x="-243085" y="4826869"/>
              <a:ext cx="6616491" cy="7151154"/>
              <a:chOff x="-243085" y="4826869"/>
              <a:chExt cx="6616491" cy="7151154"/>
            </a:xfrm>
          </p:grpSpPr>
          <p:sp>
            <p:nvSpPr>
              <p:cNvPr id="7" name="Freeform 47">
                <a:extLst>
                  <a:ext uri="{FF2B5EF4-FFF2-40B4-BE49-F238E27FC236}">
                    <a16:creationId xmlns:a16="http://schemas.microsoft.com/office/drawing/2014/main" id="{752761D7-C75A-4E01-876E-83F2F1BDB94E}"/>
                  </a:ext>
                </a:extLst>
              </p:cNvPr>
              <p:cNvSpPr>
                <a:spLocks/>
              </p:cNvSpPr>
              <p:nvPr/>
            </p:nvSpPr>
            <p:spPr bwMode="auto">
              <a:xfrm>
                <a:off x="872787" y="8447810"/>
                <a:ext cx="1301006" cy="791255"/>
              </a:xfrm>
              <a:custGeom>
                <a:avLst/>
                <a:gdLst>
                  <a:gd name="T0" fmla="*/ 513 w 513"/>
                  <a:gd name="T1" fmla="*/ 231 h 312"/>
                  <a:gd name="T2" fmla="*/ 42 w 513"/>
                  <a:gd name="T3" fmla="*/ 0 h 312"/>
                  <a:gd name="T4" fmla="*/ 0 w 513"/>
                  <a:gd name="T5" fmla="*/ 87 h 312"/>
                  <a:gd name="T6" fmla="*/ 474 w 513"/>
                  <a:gd name="T7" fmla="*/ 312 h 312"/>
                  <a:gd name="T8" fmla="*/ 513 w 513"/>
                  <a:gd name="T9" fmla="*/ 231 h 312"/>
                </a:gdLst>
                <a:ahLst/>
                <a:cxnLst>
                  <a:cxn ang="0">
                    <a:pos x="T0" y="T1"/>
                  </a:cxn>
                  <a:cxn ang="0">
                    <a:pos x="T2" y="T3"/>
                  </a:cxn>
                  <a:cxn ang="0">
                    <a:pos x="T4" y="T5"/>
                  </a:cxn>
                  <a:cxn ang="0">
                    <a:pos x="T6" y="T7"/>
                  </a:cxn>
                  <a:cxn ang="0">
                    <a:pos x="T8" y="T9"/>
                  </a:cxn>
                </a:cxnLst>
                <a:rect l="0" t="0" r="r" b="b"/>
                <a:pathLst>
                  <a:path w="513" h="312">
                    <a:moveTo>
                      <a:pt x="513" y="231"/>
                    </a:moveTo>
                    <a:lnTo>
                      <a:pt x="42" y="0"/>
                    </a:lnTo>
                    <a:lnTo>
                      <a:pt x="0" y="87"/>
                    </a:lnTo>
                    <a:lnTo>
                      <a:pt x="474" y="312"/>
                    </a:lnTo>
                    <a:lnTo>
                      <a:pt x="513" y="23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nvGrpSpPr>
              <p:cNvPr id="42" name="Group 41">
                <a:extLst>
                  <a:ext uri="{FF2B5EF4-FFF2-40B4-BE49-F238E27FC236}">
                    <a16:creationId xmlns:a16="http://schemas.microsoft.com/office/drawing/2014/main" id="{EB4EEF6F-E810-1FC2-60DB-48EC97BBC495}"/>
                  </a:ext>
                </a:extLst>
              </p:cNvPr>
              <p:cNvGrpSpPr/>
              <p:nvPr/>
            </p:nvGrpSpPr>
            <p:grpSpPr>
              <a:xfrm>
                <a:off x="-243085" y="4826869"/>
                <a:ext cx="6616491" cy="7151154"/>
                <a:chOff x="-243085" y="4826869"/>
                <a:chExt cx="6616491" cy="7151154"/>
              </a:xfrm>
            </p:grpSpPr>
            <p:sp>
              <p:nvSpPr>
                <p:cNvPr id="3" name="Freeform: Shape 2">
                  <a:extLst>
                    <a:ext uri="{FF2B5EF4-FFF2-40B4-BE49-F238E27FC236}">
                      <a16:creationId xmlns:a16="http://schemas.microsoft.com/office/drawing/2014/main" id="{634ECDC3-3DC4-4BE2-A748-613D7A8CCC62}"/>
                    </a:ext>
                  </a:extLst>
                </p:cNvPr>
                <p:cNvSpPr/>
                <p:nvPr userDrawn="1"/>
              </p:nvSpPr>
              <p:spPr>
                <a:xfrm rot="16200000" flipH="1">
                  <a:off x="117978" y="5131465"/>
                  <a:ext cx="5714880" cy="5950832"/>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gradFill>
                  <a:gsLst>
                    <a:gs pos="17000">
                      <a:schemeClr val="accent2"/>
                    </a:gs>
                    <a:gs pos="100000">
                      <a:schemeClr val="accent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sp>
              <p:nvSpPr>
                <p:cNvPr id="4" name="Freeform: Shape 3">
                  <a:extLst>
                    <a:ext uri="{FF2B5EF4-FFF2-40B4-BE49-F238E27FC236}">
                      <a16:creationId xmlns:a16="http://schemas.microsoft.com/office/drawing/2014/main" id="{BC3FAA4E-0E9F-46F5-9F66-A0A73044A8CB}"/>
                    </a:ext>
                  </a:extLst>
                </p:cNvPr>
                <p:cNvSpPr/>
                <p:nvPr userDrawn="1"/>
              </p:nvSpPr>
              <p:spPr>
                <a:xfrm rot="16200000" flipH="1">
                  <a:off x="117978" y="4708893"/>
                  <a:ext cx="6137452" cy="6373404"/>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sp>
              <p:nvSpPr>
                <p:cNvPr id="6" name="Freeform 46">
                  <a:extLst>
                    <a:ext uri="{FF2B5EF4-FFF2-40B4-BE49-F238E27FC236}">
                      <a16:creationId xmlns:a16="http://schemas.microsoft.com/office/drawing/2014/main" id="{73A6E669-A8B3-4239-BB2D-82C1A0163ED9}"/>
                    </a:ext>
                  </a:extLst>
                </p:cNvPr>
                <p:cNvSpPr>
                  <a:spLocks/>
                </p:cNvSpPr>
                <p:nvPr/>
              </p:nvSpPr>
              <p:spPr bwMode="auto">
                <a:xfrm>
                  <a:off x="1090889" y="6421487"/>
                  <a:ext cx="2092261" cy="2650197"/>
                </a:xfrm>
                <a:custGeom>
                  <a:avLst/>
                  <a:gdLst>
                    <a:gd name="T0" fmla="*/ 0 w 825"/>
                    <a:gd name="T1" fmla="*/ 836 h 1045"/>
                    <a:gd name="T2" fmla="*/ 102 w 825"/>
                    <a:gd name="T3" fmla="*/ 630 h 1045"/>
                    <a:gd name="T4" fmla="*/ 102 w 825"/>
                    <a:gd name="T5" fmla="*/ 630 h 1045"/>
                    <a:gd name="T6" fmla="*/ 98 w 825"/>
                    <a:gd name="T7" fmla="*/ 620 h 1045"/>
                    <a:gd name="T8" fmla="*/ 95 w 825"/>
                    <a:gd name="T9" fmla="*/ 608 h 1045"/>
                    <a:gd name="T10" fmla="*/ 92 w 825"/>
                    <a:gd name="T11" fmla="*/ 593 h 1045"/>
                    <a:gd name="T12" fmla="*/ 88 w 825"/>
                    <a:gd name="T13" fmla="*/ 573 h 1045"/>
                    <a:gd name="T14" fmla="*/ 87 w 825"/>
                    <a:gd name="T15" fmla="*/ 550 h 1045"/>
                    <a:gd name="T16" fmla="*/ 87 w 825"/>
                    <a:gd name="T17" fmla="*/ 525 h 1045"/>
                    <a:gd name="T18" fmla="*/ 88 w 825"/>
                    <a:gd name="T19" fmla="*/ 494 h 1045"/>
                    <a:gd name="T20" fmla="*/ 95 w 825"/>
                    <a:gd name="T21" fmla="*/ 464 h 1045"/>
                    <a:gd name="T22" fmla="*/ 107 w 825"/>
                    <a:gd name="T23" fmla="*/ 431 h 1045"/>
                    <a:gd name="T24" fmla="*/ 114 w 825"/>
                    <a:gd name="T25" fmla="*/ 412 h 1045"/>
                    <a:gd name="T26" fmla="*/ 122 w 825"/>
                    <a:gd name="T27" fmla="*/ 394 h 1045"/>
                    <a:gd name="T28" fmla="*/ 132 w 825"/>
                    <a:gd name="T29" fmla="*/ 377 h 1045"/>
                    <a:gd name="T30" fmla="*/ 144 w 825"/>
                    <a:gd name="T31" fmla="*/ 357 h 1045"/>
                    <a:gd name="T32" fmla="*/ 157 w 825"/>
                    <a:gd name="T33" fmla="*/ 339 h 1045"/>
                    <a:gd name="T34" fmla="*/ 172 w 825"/>
                    <a:gd name="T35" fmla="*/ 320 h 1045"/>
                    <a:gd name="T36" fmla="*/ 189 w 825"/>
                    <a:gd name="T37" fmla="*/ 300 h 1045"/>
                    <a:gd name="T38" fmla="*/ 207 w 825"/>
                    <a:gd name="T39" fmla="*/ 282 h 1045"/>
                    <a:gd name="T40" fmla="*/ 227 w 825"/>
                    <a:gd name="T41" fmla="*/ 262 h 1045"/>
                    <a:gd name="T42" fmla="*/ 251 w 825"/>
                    <a:gd name="T43" fmla="*/ 241 h 1045"/>
                    <a:gd name="T44" fmla="*/ 276 w 825"/>
                    <a:gd name="T45" fmla="*/ 221 h 1045"/>
                    <a:gd name="T46" fmla="*/ 303 w 825"/>
                    <a:gd name="T47" fmla="*/ 201 h 1045"/>
                    <a:gd name="T48" fmla="*/ 303 w 825"/>
                    <a:gd name="T49" fmla="*/ 201 h 1045"/>
                    <a:gd name="T50" fmla="*/ 358 w 825"/>
                    <a:gd name="T51" fmla="*/ 164 h 1045"/>
                    <a:gd name="T52" fmla="*/ 412 w 825"/>
                    <a:gd name="T53" fmla="*/ 133 h 1045"/>
                    <a:gd name="T54" fmla="*/ 464 w 825"/>
                    <a:gd name="T55" fmla="*/ 106 h 1045"/>
                    <a:gd name="T56" fmla="*/ 512 w 825"/>
                    <a:gd name="T57" fmla="*/ 82 h 1045"/>
                    <a:gd name="T58" fmla="*/ 559 w 825"/>
                    <a:gd name="T59" fmla="*/ 62 h 1045"/>
                    <a:gd name="T60" fmla="*/ 601 w 825"/>
                    <a:gd name="T61" fmla="*/ 45 h 1045"/>
                    <a:gd name="T62" fmla="*/ 641 w 825"/>
                    <a:gd name="T63" fmla="*/ 32 h 1045"/>
                    <a:gd name="T64" fmla="*/ 678 w 825"/>
                    <a:gd name="T65" fmla="*/ 22 h 1045"/>
                    <a:gd name="T66" fmla="*/ 711 w 825"/>
                    <a:gd name="T67" fmla="*/ 15 h 1045"/>
                    <a:gd name="T68" fmla="*/ 740 w 825"/>
                    <a:gd name="T69" fmla="*/ 9 h 1045"/>
                    <a:gd name="T70" fmla="*/ 765 w 825"/>
                    <a:gd name="T71" fmla="*/ 5 h 1045"/>
                    <a:gd name="T72" fmla="*/ 787 w 825"/>
                    <a:gd name="T73" fmla="*/ 2 h 1045"/>
                    <a:gd name="T74" fmla="*/ 815 w 825"/>
                    <a:gd name="T75" fmla="*/ 0 h 1045"/>
                    <a:gd name="T76" fmla="*/ 825 w 825"/>
                    <a:gd name="T77" fmla="*/ 0 h 1045"/>
                    <a:gd name="T78" fmla="*/ 708 w 825"/>
                    <a:gd name="T79" fmla="*/ 744 h 1045"/>
                    <a:gd name="T80" fmla="*/ 708 w 825"/>
                    <a:gd name="T81" fmla="*/ 744 h 1045"/>
                    <a:gd name="T82" fmla="*/ 688 w 825"/>
                    <a:gd name="T83" fmla="*/ 762 h 1045"/>
                    <a:gd name="T84" fmla="*/ 665 w 825"/>
                    <a:gd name="T85" fmla="*/ 783 h 1045"/>
                    <a:gd name="T86" fmla="*/ 636 w 825"/>
                    <a:gd name="T87" fmla="*/ 803 h 1045"/>
                    <a:gd name="T88" fmla="*/ 619 w 825"/>
                    <a:gd name="T89" fmla="*/ 813 h 1045"/>
                    <a:gd name="T90" fmla="*/ 603 w 825"/>
                    <a:gd name="T91" fmla="*/ 821 h 1045"/>
                    <a:gd name="T92" fmla="*/ 586 w 825"/>
                    <a:gd name="T93" fmla="*/ 829 h 1045"/>
                    <a:gd name="T94" fmla="*/ 567 w 825"/>
                    <a:gd name="T95" fmla="*/ 836 h 1045"/>
                    <a:gd name="T96" fmla="*/ 549 w 825"/>
                    <a:gd name="T97" fmla="*/ 841 h 1045"/>
                    <a:gd name="T98" fmla="*/ 531 w 825"/>
                    <a:gd name="T99" fmla="*/ 844 h 1045"/>
                    <a:gd name="T100" fmla="*/ 512 w 825"/>
                    <a:gd name="T101" fmla="*/ 843 h 1045"/>
                    <a:gd name="T102" fmla="*/ 495 w 825"/>
                    <a:gd name="T103" fmla="*/ 839 h 1045"/>
                    <a:gd name="T104" fmla="*/ 373 w 825"/>
                    <a:gd name="T105" fmla="*/ 1045 h 1045"/>
                    <a:gd name="T106" fmla="*/ 0 w 825"/>
                    <a:gd name="T107" fmla="*/ 83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5" h="1045">
                      <a:moveTo>
                        <a:pt x="0" y="836"/>
                      </a:moveTo>
                      <a:lnTo>
                        <a:pt x="102" y="630"/>
                      </a:lnTo>
                      <a:lnTo>
                        <a:pt x="102" y="630"/>
                      </a:lnTo>
                      <a:lnTo>
                        <a:pt x="98" y="620"/>
                      </a:lnTo>
                      <a:lnTo>
                        <a:pt x="95" y="608"/>
                      </a:lnTo>
                      <a:lnTo>
                        <a:pt x="92" y="593"/>
                      </a:lnTo>
                      <a:lnTo>
                        <a:pt x="88" y="573"/>
                      </a:lnTo>
                      <a:lnTo>
                        <a:pt x="87" y="550"/>
                      </a:lnTo>
                      <a:lnTo>
                        <a:pt x="87" y="525"/>
                      </a:lnTo>
                      <a:lnTo>
                        <a:pt x="88" y="494"/>
                      </a:lnTo>
                      <a:lnTo>
                        <a:pt x="95" y="464"/>
                      </a:lnTo>
                      <a:lnTo>
                        <a:pt x="107" y="431"/>
                      </a:lnTo>
                      <a:lnTo>
                        <a:pt x="114" y="412"/>
                      </a:lnTo>
                      <a:lnTo>
                        <a:pt x="122" y="394"/>
                      </a:lnTo>
                      <a:lnTo>
                        <a:pt x="132" y="377"/>
                      </a:lnTo>
                      <a:lnTo>
                        <a:pt x="144" y="357"/>
                      </a:lnTo>
                      <a:lnTo>
                        <a:pt x="157" y="339"/>
                      </a:lnTo>
                      <a:lnTo>
                        <a:pt x="172" y="320"/>
                      </a:lnTo>
                      <a:lnTo>
                        <a:pt x="189" y="300"/>
                      </a:lnTo>
                      <a:lnTo>
                        <a:pt x="207" y="282"/>
                      </a:lnTo>
                      <a:lnTo>
                        <a:pt x="227" y="262"/>
                      </a:lnTo>
                      <a:lnTo>
                        <a:pt x="251" y="241"/>
                      </a:lnTo>
                      <a:lnTo>
                        <a:pt x="276" y="221"/>
                      </a:lnTo>
                      <a:lnTo>
                        <a:pt x="303" y="201"/>
                      </a:lnTo>
                      <a:lnTo>
                        <a:pt x="303" y="201"/>
                      </a:lnTo>
                      <a:lnTo>
                        <a:pt x="358" y="164"/>
                      </a:lnTo>
                      <a:lnTo>
                        <a:pt x="412" y="133"/>
                      </a:lnTo>
                      <a:lnTo>
                        <a:pt x="464" y="106"/>
                      </a:lnTo>
                      <a:lnTo>
                        <a:pt x="512" y="82"/>
                      </a:lnTo>
                      <a:lnTo>
                        <a:pt x="559" y="62"/>
                      </a:lnTo>
                      <a:lnTo>
                        <a:pt x="601" y="45"/>
                      </a:lnTo>
                      <a:lnTo>
                        <a:pt x="641" y="32"/>
                      </a:lnTo>
                      <a:lnTo>
                        <a:pt x="678" y="22"/>
                      </a:lnTo>
                      <a:lnTo>
                        <a:pt x="711" y="15"/>
                      </a:lnTo>
                      <a:lnTo>
                        <a:pt x="740" y="9"/>
                      </a:lnTo>
                      <a:lnTo>
                        <a:pt x="765" y="5"/>
                      </a:lnTo>
                      <a:lnTo>
                        <a:pt x="787" y="2"/>
                      </a:lnTo>
                      <a:lnTo>
                        <a:pt x="815" y="0"/>
                      </a:lnTo>
                      <a:lnTo>
                        <a:pt x="825" y="0"/>
                      </a:lnTo>
                      <a:lnTo>
                        <a:pt x="708" y="744"/>
                      </a:lnTo>
                      <a:lnTo>
                        <a:pt x="708" y="744"/>
                      </a:lnTo>
                      <a:lnTo>
                        <a:pt x="688" y="762"/>
                      </a:lnTo>
                      <a:lnTo>
                        <a:pt x="665" y="783"/>
                      </a:lnTo>
                      <a:lnTo>
                        <a:pt x="636" y="803"/>
                      </a:lnTo>
                      <a:lnTo>
                        <a:pt x="619" y="813"/>
                      </a:lnTo>
                      <a:lnTo>
                        <a:pt x="603" y="821"/>
                      </a:lnTo>
                      <a:lnTo>
                        <a:pt x="586" y="829"/>
                      </a:lnTo>
                      <a:lnTo>
                        <a:pt x="567" y="836"/>
                      </a:lnTo>
                      <a:lnTo>
                        <a:pt x="549" y="841"/>
                      </a:lnTo>
                      <a:lnTo>
                        <a:pt x="531" y="844"/>
                      </a:lnTo>
                      <a:lnTo>
                        <a:pt x="512" y="843"/>
                      </a:lnTo>
                      <a:lnTo>
                        <a:pt x="495" y="839"/>
                      </a:lnTo>
                      <a:lnTo>
                        <a:pt x="373" y="1045"/>
                      </a:lnTo>
                      <a:lnTo>
                        <a:pt x="0" y="836"/>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9" name="Freeform 49">
                  <a:extLst>
                    <a:ext uri="{FF2B5EF4-FFF2-40B4-BE49-F238E27FC236}">
                      <a16:creationId xmlns:a16="http://schemas.microsoft.com/office/drawing/2014/main" id="{DDA19FF2-0BF0-4465-BBEA-16287A7F99A2}"/>
                    </a:ext>
                  </a:extLst>
                </p:cNvPr>
                <p:cNvSpPr>
                  <a:spLocks/>
                </p:cNvSpPr>
                <p:nvPr/>
              </p:nvSpPr>
              <p:spPr bwMode="auto">
                <a:xfrm>
                  <a:off x="-243085" y="8665912"/>
                  <a:ext cx="2317970" cy="3312111"/>
                </a:xfrm>
                <a:custGeom>
                  <a:avLst/>
                  <a:gdLst>
                    <a:gd name="T0" fmla="*/ 835 w 914"/>
                    <a:gd name="T1" fmla="*/ 382 h 1306"/>
                    <a:gd name="T2" fmla="*/ 914 w 914"/>
                    <a:gd name="T3" fmla="*/ 226 h 1306"/>
                    <a:gd name="T4" fmla="*/ 914 w 914"/>
                    <a:gd name="T5" fmla="*/ 226 h 1306"/>
                    <a:gd name="T6" fmla="*/ 440 w 914"/>
                    <a:gd name="T7" fmla="*/ 1 h 1306"/>
                    <a:gd name="T8" fmla="*/ 432 w 914"/>
                    <a:gd name="T9" fmla="*/ 0 h 1306"/>
                    <a:gd name="T10" fmla="*/ 0 w 914"/>
                    <a:gd name="T11" fmla="*/ 861 h 1306"/>
                    <a:gd name="T12" fmla="*/ 383 w 914"/>
                    <a:gd name="T13" fmla="*/ 1306 h 1306"/>
                    <a:gd name="T14" fmla="*/ 835 w 914"/>
                    <a:gd name="T15" fmla="*/ 382 h 1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306">
                      <a:moveTo>
                        <a:pt x="835" y="382"/>
                      </a:moveTo>
                      <a:lnTo>
                        <a:pt x="914" y="226"/>
                      </a:lnTo>
                      <a:lnTo>
                        <a:pt x="914" y="226"/>
                      </a:lnTo>
                      <a:lnTo>
                        <a:pt x="440" y="1"/>
                      </a:lnTo>
                      <a:lnTo>
                        <a:pt x="432" y="0"/>
                      </a:lnTo>
                      <a:lnTo>
                        <a:pt x="0" y="861"/>
                      </a:lnTo>
                      <a:lnTo>
                        <a:pt x="383" y="1306"/>
                      </a:lnTo>
                      <a:lnTo>
                        <a:pt x="835" y="382"/>
                      </a:lnTo>
                      <a:close/>
                    </a:path>
                  </a:pathLst>
                </a:custGeom>
                <a:solidFill>
                  <a:srgbClr val="36484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2" name="Freeform 52">
                  <a:extLst>
                    <a:ext uri="{FF2B5EF4-FFF2-40B4-BE49-F238E27FC236}">
                      <a16:creationId xmlns:a16="http://schemas.microsoft.com/office/drawing/2014/main" id="{8D419075-6BB3-4AAA-9B9E-DF1C70BCAF2F}"/>
                    </a:ext>
                  </a:extLst>
                </p:cNvPr>
                <p:cNvSpPr>
                  <a:spLocks/>
                </p:cNvSpPr>
                <p:nvPr/>
              </p:nvSpPr>
              <p:spPr bwMode="auto">
                <a:xfrm>
                  <a:off x="1871999" y="4968318"/>
                  <a:ext cx="4275818" cy="4656229"/>
                </a:xfrm>
                <a:custGeom>
                  <a:avLst/>
                  <a:gdLst>
                    <a:gd name="T0" fmla="*/ 1016 w 1686"/>
                    <a:gd name="T1" fmla="*/ 1836 h 1836"/>
                    <a:gd name="T2" fmla="*/ 0 w 1686"/>
                    <a:gd name="T3" fmla="*/ 1320 h 1836"/>
                    <a:gd name="T4" fmla="*/ 670 w 1686"/>
                    <a:gd name="T5" fmla="*/ 0 h 1836"/>
                    <a:gd name="T6" fmla="*/ 1686 w 1686"/>
                    <a:gd name="T7" fmla="*/ 516 h 1836"/>
                    <a:gd name="T8" fmla="*/ 1604 w 1686"/>
                    <a:gd name="T9" fmla="*/ 679 h 1836"/>
                    <a:gd name="T10" fmla="*/ 1016 w 1686"/>
                    <a:gd name="T11" fmla="*/ 1836 h 1836"/>
                  </a:gdLst>
                  <a:ahLst/>
                  <a:cxnLst>
                    <a:cxn ang="0">
                      <a:pos x="T0" y="T1"/>
                    </a:cxn>
                    <a:cxn ang="0">
                      <a:pos x="T2" y="T3"/>
                    </a:cxn>
                    <a:cxn ang="0">
                      <a:pos x="T4" y="T5"/>
                    </a:cxn>
                    <a:cxn ang="0">
                      <a:pos x="T6" y="T7"/>
                    </a:cxn>
                    <a:cxn ang="0">
                      <a:pos x="T8" y="T9"/>
                    </a:cxn>
                    <a:cxn ang="0">
                      <a:pos x="T10" y="T11"/>
                    </a:cxn>
                  </a:cxnLst>
                  <a:rect l="0" t="0" r="r" b="b"/>
                  <a:pathLst>
                    <a:path w="1686" h="1836">
                      <a:moveTo>
                        <a:pt x="1016" y="1836"/>
                      </a:moveTo>
                      <a:lnTo>
                        <a:pt x="0" y="1320"/>
                      </a:lnTo>
                      <a:lnTo>
                        <a:pt x="670" y="0"/>
                      </a:lnTo>
                      <a:lnTo>
                        <a:pt x="1686" y="516"/>
                      </a:lnTo>
                      <a:lnTo>
                        <a:pt x="1604" y="679"/>
                      </a:lnTo>
                      <a:lnTo>
                        <a:pt x="1016" y="1836"/>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grpSp>
        <p:sp>
          <p:nvSpPr>
            <p:cNvPr id="13" name="Freeform 53">
              <a:extLst>
                <a:ext uri="{FF2B5EF4-FFF2-40B4-BE49-F238E27FC236}">
                  <a16:creationId xmlns:a16="http://schemas.microsoft.com/office/drawing/2014/main" id="{0BB7DD25-435B-4E16-92F1-FC25CEC1F8E4}"/>
                </a:ext>
              </a:extLst>
            </p:cNvPr>
            <p:cNvSpPr>
              <a:spLocks/>
            </p:cNvSpPr>
            <p:nvPr/>
          </p:nvSpPr>
          <p:spPr bwMode="auto">
            <a:xfrm>
              <a:off x="4476545" y="4991142"/>
              <a:ext cx="1057543" cy="768431"/>
            </a:xfrm>
            <a:custGeom>
              <a:avLst/>
              <a:gdLst>
                <a:gd name="T0" fmla="*/ 407 w 417"/>
                <a:gd name="T1" fmla="*/ 253 h 303"/>
                <a:gd name="T2" fmla="*/ 407 w 417"/>
                <a:gd name="T3" fmla="*/ 253 h 303"/>
                <a:gd name="T4" fmla="*/ 396 w 417"/>
                <a:gd name="T5" fmla="*/ 268 h 303"/>
                <a:gd name="T6" fmla="*/ 385 w 417"/>
                <a:gd name="T7" fmla="*/ 281 h 303"/>
                <a:gd name="T8" fmla="*/ 370 w 417"/>
                <a:gd name="T9" fmla="*/ 291 h 303"/>
                <a:gd name="T10" fmla="*/ 353 w 417"/>
                <a:gd name="T11" fmla="*/ 298 h 303"/>
                <a:gd name="T12" fmla="*/ 336 w 417"/>
                <a:gd name="T13" fmla="*/ 303 h 303"/>
                <a:gd name="T14" fmla="*/ 319 w 417"/>
                <a:gd name="T15" fmla="*/ 303 h 303"/>
                <a:gd name="T16" fmla="*/ 301 w 417"/>
                <a:gd name="T17" fmla="*/ 300 h 303"/>
                <a:gd name="T18" fmla="*/ 284 w 417"/>
                <a:gd name="T19" fmla="*/ 293 h 303"/>
                <a:gd name="T20" fmla="*/ 50 w 417"/>
                <a:gd name="T21" fmla="*/ 174 h 303"/>
                <a:gd name="T22" fmla="*/ 50 w 417"/>
                <a:gd name="T23" fmla="*/ 174 h 303"/>
                <a:gd name="T24" fmla="*/ 33 w 417"/>
                <a:gd name="T25" fmla="*/ 164 h 303"/>
                <a:gd name="T26" fmla="*/ 21 w 417"/>
                <a:gd name="T27" fmla="*/ 152 h 303"/>
                <a:gd name="T28" fmla="*/ 11 w 417"/>
                <a:gd name="T29" fmla="*/ 137 h 303"/>
                <a:gd name="T30" fmla="*/ 3 w 417"/>
                <a:gd name="T31" fmla="*/ 120 h 303"/>
                <a:gd name="T32" fmla="*/ 0 w 417"/>
                <a:gd name="T33" fmla="*/ 104 h 303"/>
                <a:gd name="T34" fmla="*/ 0 w 417"/>
                <a:gd name="T35" fmla="*/ 87 h 303"/>
                <a:gd name="T36" fmla="*/ 3 w 417"/>
                <a:gd name="T37" fmla="*/ 68 h 303"/>
                <a:gd name="T38" fmla="*/ 10 w 417"/>
                <a:gd name="T39" fmla="*/ 52 h 303"/>
                <a:gd name="T40" fmla="*/ 10 w 417"/>
                <a:gd name="T41" fmla="*/ 50 h 303"/>
                <a:gd name="T42" fmla="*/ 10 w 417"/>
                <a:gd name="T43" fmla="*/ 50 h 303"/>
                <a:gd name="T44" fmla="*/ 20 w 417"/>
                <a:gd name="T45" fmla="*/ 35 h 303"/>
                <a:gd name="T46" fmla="*/ 31 w 417"/>
                <a:gd name="T47" fmla="*/ 22 h 303"/>
                <a:gd name="T48" fmla="*/ 46 w 417"/>
                <a:gd name="T49" fmla="*/ 11 h 303"/>
                <a:gd name="T50" fmla="*/ 63 w 417"/>
                <a:gd name="T51" fmla="*/ 5 h 303"/>
                <a:gd name="T52" fmla="*/ 80 w 417"/>
                <a:gd name="T53" fmla="*/ 1 h 303"/>
                <a:gd name="T54" fmla="*/ 98 w 417"/>
                <a:gd name="T55" fmla="*/ 0 h 303"/>
                <a:gd name="T56" fmla="*/ 115 w 417"/>
                <a:gd name="T57" fmla="*/ 3 h 303"/>
                <a:gd name="T58" fmla="*/ 132 w 417"/>
                <a:gd name="T59" fmla="*/ 10 h 303"/>
                <a:gd name="T60" fmla="*/ 366 w 417"/>
                <a:gd name="T61" fmla="*/ 129 h 303"/>
                <a:gd name="T62" fmla="*/ 366 w 417"/>
                <a:gd name="T63" fmla="*/ 129 h 303"/>
                <a:gd name="T64" fmla="*/ 383 w 417"/>
                <a:gd name="T65" fmla="*/ 139 h 303"/>
                <a:gd name="T66" fmla="*/ 395 w 417"/>
                <a:gd name="T67" fmla="*/ 152 h 303"/>
                <a:gd name="T68" fmla="*/ 405 w 417"/>
                <a:gd name="T69" fmla="*/ 166 h 303"/>
                <a:gd name="T70" fmla="*/ 413 w 417"/>
                <a:gd name="T71" fmla="*/ 182 h 303"/>
                <a:gd name="T72" fmla="*/ 417 w 417"/>
                <a:gd name="T73" fmla="*/ 199 h 303"/>
                <a:gd name="T74" fmla="*/ 417 w 417"/>
                <a:gd name="T75" fmla="*/ 218 h 303"/>
                <a:gd name="T76" fmla="*/ 413 w 417"/>
                <a:gd name="T77" fmla="*/ 234 h 303"/>
                <a:gd name="T78" fmla="*/ 407 w 417"/>
                <a:gd name="T79" fmla="*/ 253 h 303"/>
                <a:gd name="T80" fmla="*/ 407 w 417"/>
                <a:gd name="T81" fmla="*/ 25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303">
                  <a:moveTo>
                    <a:pt x="407" y="253"/>
                  </a:moveTo>
                  <a:lnTo>
                    <a:pt x="407" y="253"/>
                  </a:lnTo>
                  <a:lnTo>
                    <a:pt x="396" y="268"/>
                  </a:lnTo>
                  <a:lnTo>
                    <a:pt x="385" y="281"/>
                  </a:lnTo>
                  <a:lnTo>
                    <a:pt x="370" y="291"/>
                  </a:lnTo>
                  <a:lnTo>
                    <a:pt x="353" y="298"/>
                  </a:lnTo>
                  <a:lnTo>
                    <a:pt x="336" y="303"/>
                  </a:lnTo>
                  <a:lnTo>
                    <a:pt x="319" y="303"/>
                  </a:lnTo>
                  <a:lnTo>
                    <a:pt x="301" y="300"/>
                  </a:lnTo>
                  <a:lnTo>
                    <a:pt x="284" y="293"/>
                  </a:lnTo>
                  <a:lnTo>
                    <a:pt x="50" y="174"/>
                  </a:lnTo>
                  <a:lnTo>
                    <a:pt x="50" y="174"/>
                  </a:lnTo>
                  <a:lnTo>
                    <a:pt x="33" y="164"/>
                  </a:lnTo>
                  <a:lnTo>
                    <a:pt x="21" y="152"/>
                  </a:lnTo>
                  <a:lnTo>
                    <a:pt x="11" y="137"/>
                  </a:lnTo>
                  <a:lnTo>
                    <a:pt x="3" y="120"/>
                  </a:lnTo>
                  <a:lnTo>
                    <a:pt x="0" y="104"/>
                  </a:lnTo>
                  <a:lnTo>
                    <a:pt x="0" y="87"/>
                  </a:lnTo>
                  <a:lnTo>
                    <a:pt x="3" y="68"/>
                  </a:lnTo>
                  <a:lnTo>
                    <a:pt x="10" y="52"/>
                  </a:lnTo>
                  <a:lnTo>
                    <a:pt x="10" y="50"/>
                  </a:lnTo>
                  <a:lnTo>
                    <a:pt x="10" y="50"/>
                  </a:lnTo>
                  <a:lnTo>
                    <a:pt x="20" y="35"/>
                  </a:lnTo>
                  <a:lnTo>
                    <a:pt x="31" y="22"/>
                  </a:lnTo>
                  <a:lnTo>
                    <a:pt x="46" y="11"/>
                  </a:lnTo>
                  <a:lnTo>
                    <a:pt x="63" y="5"/>
                  </a:lnTo>
                  <a:lnTo>
                    <a:pt x="80" y="1"/>
                  </a:lnTo>
                  <a:lnTo>
                    <a:pt x="98" y="0"/>
                  </a:lnTo>
                  <a:lnTo>
                    <a:pt x="115" y="3"/>
                  </a:lnTo>
                  <a:lnTo>
                    <a:pt x="132" y="10"/>
                  </a:lnTo>
                  <a:lnTo>
                    <a:pt x="366" y="129"/>
                  </a:lnTo>
                  <a:lnTo>
                    <a:pt x="366" y="129"/>
                  </a:lnTo>
                  <a:lnTo>
                    <a:pt x="383" y="139"/>
                  </a:lnTo>
                  <a:lnTo>
                    <a:pt x="395" y="152"/>
                  </a:lnTo>
                  <a:lnTo>
                    <a:pt x="405" y="166"/>
                  </a:lnTo>
                  <a:lnTo>
                    <a:pt x="413" y="182"/>
                  </a:lnTo>
                  <a:lnTo>
                    <a:pt x="417" y="199"/>
                  </a:lnTo>
                  <a:lnTo>
                    <a:pt x="417" y="218"/>
                  </a:lnTo>
                  <a:lnTo>
                    <a:pt x="413" y="234"/>
                  </a:lnTo>
                  <a:lnTo>
                    <a:pt x="407" y="253"/>
                  </a:lnTo>
                  <a:lnTo>
                    <a:pt x="407" y="253"/>
                  </a:lnTo>
                  <a:close/>
                </a:path>
              </a:pathLst>
            </a:custGeom>
            <a:solidFill>
              <a:srgbClr val="6C666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4" name="Freeform 54">
              <a:extLst>
                <a:ext uri="{FF2B5EF4-FFF2-40B4-BE49-F238E27FC236}">
                  <a16:creationId xmlns:a16="http://schemas.microsoft.com/office/drawing/2014/main" id="{25C4CC11-B61F-49DC-9761-FFFE4C8784A6}"/>
                </a:ext>
              </a:extLst>
            </p:cNvPr>
            <p:cNvSpPr>
              <a:spLocks/>
            </p:cNvSpPr>
            <p:nvPr/>
          </p:nvSpPr>
          <p:spPr bwMode="auto">
            <a:xfrm>
              <a:off x="4068238" y="5211781"/>
              <a:ext cx="1544469" cy="882553"/>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 name="T58" fmla="*/ 0 w 609"/>
                <a:gd name="T59" fmla="*/ 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lnTo>
                    <a:pt x="0" y="38"/>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5" name="Freeform 55">
              <a:extLst>
                <a:ext uri="{FF2B5EF4-FFF2-40B4-BE49-F238E27FC236}">
                  <a16:creationId xmlns:a16="http://schemas.microsoft.com/office/drawing/2014/main" id="{7F59B1CE-2309-4520-AF25-679AD9C89A18}"/>
                </a:ext>
              </a:extLst>
            </p:cNvPr>
            <p:cNvSpPr>
              <a:spLocks/>
            </p:cNvSpPr>
            <p:nvPr/>
          </p:nvSpPr>
          <p:spPr bwMode="auto">
            <a:xfrm>
              <a:off x="4068238" y="5211781"/>
              <a:ext cx="1544469" cy="882553"/>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3" name="Freeform 63">
              <a:extLst>
                <a:ext uri="{FF2B5EF4-FFF2-40B4-BE49-F238E27FC236}">
                  <a16:creationId xmlns:a16="http://schemas.microsoft.com/office/drawing/2014/main" id="{6AB09D15-FFD7-4DE6-BF4B-030B319AF8B3}"/>
                </a:ext>
              </a:extLst>
            </p:cNvPr>
            <p:cNvSpPr>
              <a:spLocks/>
            </p:cNvSpPr>
            <p:nvPr/>
          </p:nvSpPr>
          <p:spPr bwMode="auto">
            <a:xfrm>
              <a:off x="4253371" y="5830583"/>
              <a:ext cx="798864" cy="456493"/>
            </a:xfrm>
            <a:custGeom>
              <a:avLst/>
              <a:gdLst>
                <a:gd name="T0" fmla="*/ 304 w 315"/>
                <a:gd name="T1" fmla="*/ 180 h 180"/>
                <a:gd name="T2" fmla="*/ 0 w 315"/>
                <a:gd name="T3" fmla="*/ 22 h 180"/>
                <a:gd name="T4" fmla="*/ 10 w 315"/>
                <a:gd name="T5" fmla="*/ 0 h 180"/>
                <a:gd name="T6" fmla="*/ 315 w 315"/>
                <a:gd name="T7" fmla="*/ 156 h 180"/>
                <a:gd name="T8" fmla="*/ 304 w 315"/>
                <a:gd name="T9" fmla="*/ 180 h 180"/>
              </a:gdLst>
              <a:ahLst/>
              <a:cxnLst>
                <a:cxn ang="0">
                  <a:pos x="T0" y="T1"/>
                </a:cxn>
                <a:cxn ang="0">
                  <a:pos x="T2" y="T3"/>
                </a:cxn>
                <a:cxn ang="0">
                  <a:pos x="T4" y="T5"/>
                </a:cxn>
                <a:cxn ang="0">
                  <a:pos x="T6" y="T7"/>
                </a:cxn>
                <a:cxn ang="0">
                  <a:pos x="T8" y="T9"/>
                </a:cxn>
              </a:cxnLst>
              <a:rect l="0" t="0" r="r" b="b"/>
              <a:pathLst>
                <a:path w="315" h="180">
                  <a:moveTo>
                    <a:pt x="304" y="180"/>
                  </a:moveTo>
                  <a:lnTo>
                    <a:pt x="0" y="22"/>
                  </a:lnTo>
                  <a:lnTo>
                    <a:pt x="10" y="0"/>
                  </a:lnTo>
                  <a:lnTo>
                    <a:pt x="315" y="156"/>
                  </a:lnTo>
                  <a:lnTo>
                    <a:pt x="304" y="180"/>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4" name="Freeform 64">
              <a:extLst>
                <a:ext uri="{FF2B5EF4-FFF2-40B4-BE49-F238E27FC236}">
                  <a16:creationId xmlns:a16="http://schemas.microsoft.com/office/drawing/2014/main" id="{1F8836A7-2F0B-46E1-84E9-B3A944A8E0A1}"/>
                </a:ext>
              </a:extLst>
            </p:cNvPr>
            <p:cNvSpPr>
              <a:spLocks/>
            </p:cNvSpPr>
            <p:nvPr/>
          </p:nvSpPr>
          <p:spPr bwMode="auto">
            <a:xfrm>
              <a:off x="2937150" y="8376800"/>
              <a:ext cx="798864" cy="453958"/>
            </a:xfrm>
            <a:custGeom>
              <a:avLst/>
              <a:gdLst>
                <a:gd name="T0" fmla="*/ 303 w 315"/>
                <a:gd name="T1" fmla="*/ 179 h 179"/>
                <a:gd name="T2" fmla="*/ 0 w 315"/>
                <a:gd name="T3" fmla="*/ 22 h 179"/>
                <a:gd name="T4" fmla="*/ 12 w 315"/>
                <a:gd name="T5" fmla="*/ 0 h 179"/>
                <a:gd name="T6" fmla="*/ 315 w 315"/>
                <a:gd name="T7" fmla="*/ 157 h 179"/>
                <a:gd name="T8" fmla="*/ 303 w 315"/>
                <a:gd name="T9" fmla="*/ 179 h 179"/>
              </a:gdLst>
              <a:ahLst/>
              <a:cxnLst>
                <a:cxn ang="0">
                  <a:pos x="T0" y="T1"/>
                </a:cxn>
                <a:cxn ang="0">
                  <a:pos x="T2" y="T3"/>
                </a:cxn>
                <a:cxn ang="0">
                  <a:pos x="T4" y="T5"/>
                </a:cxn>
                <a:cxn ang="0">
                  <a:pos x="T6" y="T7"/>
                </a:cxn>
                <a:cxn ang="0">
                  <a:pos x="T8" y="T9"/>
                </a:cxn>
              </a:cxnLst>
              <a:rect l="0" t="0" r="r" b="b"/>
              <a:pathLst>
                <a:path w="315" h="179">
                  <a:moveTo>
                    <a:pt x="303" y="179"/>
                  </a:moveTo>
                  <a:lnTo>
                    <a:pt x="0" y="22"/>
                  </a:lnTo>
                  <a:lnTo>
                    <a:pt x="12" y="0"/>
                  </a:lnTo>
                  <a:lnTo>
                    <a:pt x="315" y="157"/>
                  </a:lnTo>
                  <a:lnTo>
                    <a:pt x="303" y="179"/>
                  </a:lnTo>
                  <a:close/>
                </a:path>
              </a:pathLst>
            </a:custGeom>
            <a:solidFill>
              <a:srgbClr val="B8B8B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5" name="Freeform 65">
              <a:extLst>
                <a:ext uri="{FF2B5EF4-FFF2-40B4-BE49-F238E27FC236}">
                  <a16:creationId xmlns:a16="http://schemas.microsoft.com/office/drawing/2014/main" id="{8A7C6133-F121-4328-953A-9C303AF3E125}"/>
                </a:ext>
              </a:extLst>
            </p:cNvPr>
            <p:cNvSpPr>
              <a:spLocks/>
            </p:cNvSpPr>
            <p:nvPr/>
          </p:nvSpPr>
          <p:spPr bwMode="auto">
            <a:xfrm>
              <a:off x="1565134" y="7187381"/>
              <a:ext cx="1410056" cy="951028"/>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 name="T106" fmla="*/ 168 w 556"/>
                <a:gd name="T107" fmla="*/ 9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lnTo>
                    <a:pt x="168" y="92"/>
                  </a:lnTo>
                  <a:close/>
                </a:path>
              </a:pathLst>
            </a:custGeom>
            <a:solidFill>
              <a:srgbClr val="FCCAB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6" name="Freeform 66">
              <a:extLst>
                <a:ext uri="{FF2B5EF4-FFF2-40B4-BE49-F238E27FC236}">
                  <a16:creationId xmlns:a16="http://schemas.microsoft.com/office/drawing/2014/main" id="{71EEA465-D9A8-460A-BEB6-FFD8FFBC8382}"/>
                </a:ext>
              </a:extLst>
            </p:cNvPr>
            <p:cNvSpPr>
              <a:spLocks/>
            </p:cNvSpPr>
            <p:nvPr/>
          </p:nvSpPr>
          <p:spPr bwMode="auto">
            <a:xfrm>
              <a:off x="1565134" y="7187381"/>
              <a:ext cx="1410056" cy="951028"/>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grpSp>
        <p:nvGrpSpPr>
          <p:cNvPr id="27" name="Group 26">
            <a:extLst>
              <a:ext uri="{FF2B5EF4-FFF2-40B4-BE49-F238E27FC236}">
                <a16:creationId xmlns:a16="http://schemas.microsoft.com/office/drawing/2014/main" id="{CD60CE42-611E-767A-13E8-1EA0F23583F4}"/>
              </a:ext>
            </a:extLst>
          </p:cNvPr>
          <p:cNvGrpSpPr/>
          <p:nvPr/>
        </p:nvGrpSpPr>
        <p:grpSpPr>
          <a:xfrm>
            <a:off x="9417724" y="909766"/>
            <a:ext cx="7295712" cy="3844724"/>
            <a:chOff x="4325879" y="1484640"/>
            <a:chExt cx="3994034" cy="6470812"/>
          </a:xfrm>
        </p:grpSpPr>
        <p:sp>
          <p:nvSpPr>
            <p:cNvPr id="28" name="TextBox 27">
              <a:extLst>
                <a:ext uri="{FF2B5EF4-FFF2-40B4-BE49-F238E27FC236}">
                  <a16:creationId xmlns:a16="http://schemas.microsoft.com/office/drawing/2014/main" id="{ADDDF052-A549-4842-B3A9-9CE420190DA0}"/>
                </a:ext>
              </a:extLst>
            </p:cNvPr>
            <p:cNvSpPr txBox="1"/>
            <p:nvPr/>
          </p:nvSpPr>
          <p:spPr>
            <a:xfrm>
              <a:off x="4325879" y="1484640"/>
              <a:ext cx="800219" cy="1174039"/>
            </a:xfrm>
            <a:prstGeom prst="rect">
              <a:avLst/>
            </a:prstGeom>
            <a:noFill/>
          </p:spPr>
          <p:txBody>
            <a:bodyPr wrap="none" rtlCol="0">
              <a:spAutoFit/>
            </a:bodyPr>
            <a:lstStyle/>
            <a:p>
              <a:pPr algn="r"/>
              <a:r>
                <a:rPr lang="id-ID" sz="7029" b="1" dirty="0">
                  <a:gradFill>
                    <a:gsLst>
                      <a:gs pos="0">
                        <a:schemeClr val="accent1"/>
                      </a:gs>
                      <a:gs pos="100000">
                        <a:schemeClr val="accent1">
                          <a:lumMod val="75000"/>
                        </a:schemeClr>
                      </a:gs>
                    </a:gsLst>
                    <a:lin ang="2700000" scaled="0"/>
                  </a:gradFill>
                  <a:latin typeface="Gilroy ExtraBold" panose="00000900000000000000" pitchFamily="50" charset="0"/>
                  <a:ea typeface="Lato" panose="020F0502020204030203" pitchFamily="34" charset="0"/>
                  <a:cs typeface="Lato" panose="020F0502020204030203" pitchFamily="34" charset="0"/>
                </a:rPr>
                <a:t>1</a:t>
              </a:r>
              <a:r>
                <a:rPr lang="en-US" sz="7029" b="1" dirty="0">
                  <a:gradFill>
                    <a:gsLst>
                      <a:gs pos="0">
                        <a:schemeClr val="accent1"/>
                      </a:gs>
                      <a:gs pos="100000">
                        <a:schemeClr val="accent1">
                          <a:lumMod val="75000"/>
                        </a:schemeClr>
                      </a:gs>
                    </a:gsLst>
                    <a:lin ang="2700000" scaled="0"/>
                  </a:gradFill>
                  <a:latin typeface="Gilroy ExtraBold" panose="00000900000000000000" pitchFamily="50" charset="0"/>
                  <a:ea typeface="Lato" panose="020F0502020204030203" pitchFamily="34" charset="0"/>
                  <a:cs typeface="Lato" panose="020F0502020204030203" pitchFamily="34" charset="0"/>
                </a:rPr>
                <a:t>.</a:t>
              </a:r>
            </a:p>
          </p:txBody>
        </p:sp>
        <p:sp>
          <p:nvSpPr>
            <p:cNvPr id="31" name="Rectangle 30">
              <a:extLst>
                <a:ext uri="{FF2B5EF4-FFF2-40B4-BE49-F238E27FC236}">
                  <a16:creationId xmlns:a16="http://schemas.microsoft.com/office/drawing/2014/main" id="{C4801F99-F9E0-472E-BF47-6A9FEB8E8D46}"/>
                </a:ext>
              </a:extLst>
            </p:cNvPr>
            <p:cNvSpPr/>
            <p:nvPr/>
          </p:nvSpPr>
          <p:spPr>
            <a:xfrm flipH="1">
              <a:off x="5089363" y="2361060"/>
              <a:ext cx="3230550" cy="5594392"/>
            </a:xfrm>
            <a:prstGeom prst="rect">
              <a:avLst/>
            </a:prstGeom>
          </p:spPr>
          <p:txBody>
            <a:bodyPr wrap="square">
              <a:spAutoFit/>
            </a:bodyPr>
            <a:lstStyle/>
            <a:p>
              <a:pPr algn="r" rtl="1"/>
              <a:r>
                <a:rPr lang="ar-IQ" sz="3000" dirty="0">
                  <a:solidFill>
                    <a:schemeClr val="accent2">
                      <a:lumMod val="20000"/>
                      <a:lumOff val="80000"/>
                    </a:schemeClr>
                  </a:solidFill>
                  <a:latin typeface="Hacen Maghreb Bd" panose="02000500000000000000" pitchFamily="2" charset="-78"/>
                  <a:cs typeface="Hacen Maghreb Bd" panose="02000500000000000000" pitchFamily="2" charset="-78"/>
                </a:rPr>
                <a:t>تظهر بعض الأبحاث أن النشاط البدني كالمشي العادي - لا البرامج التدريبية الممنهجة فقط - قد يساعد في تحسين الحالة المزاجية. لا يمكن اعتبار النشاط البدني وممارسة التمارين الرياضية شيئًا واحدًا، ولكن كليهما مفيد للصحة.</a:t>
              </a:r>
            </a:p>
          </p:txBody>
        </p:sp>
      </p:grpSp>
      <p:grpSp>
        <p:nvGrpSpPr>
          <p:cNvPr id="37" name="Group 36">
            <a:extLst>
              <a:ext uri="{FF2B5EF4-FFF2-40B4-BE49-F238E27FC236}">
                <a16:creationId xmlns:a16="http://schemas.microsoft.com/office/drawing/2014/main" id="{729F2E08-41CC-846B-15A6-2E98A956F5EA}"/>
              </a:ext>
            </a:extLst>
          </p:cNvPr>
          <p:cNvGrpSpPr/>
          <p:nvPr/>
        </p:nvGrpSpPr>
        <p:grpSpPr>
          <a:xfrm>
            <a:off x="12577202" y="5907793"/>
            <a:ext cx="4035351" cy="3411504"/>
            <a:chOff x="8774242" y="7183883"/>
            <a:chExt cx="4035351" cy="3411504"/>
          </a:xfrm>
        </p:grpSpPr>
        <p:sp>
          <p:nvSpPr>
            <p:cNvPr id="38" name="TextBox 37">
              <a:extLst>
                <a:ext uri="{FF2B5EF4-FFF2-40B4-BE49-F238E27FC236}">
                  <a16:creationId xmlns:a16="http://schemas.microsoft.com/office/drawing/2014/main" id="{6679DE86-6D7A-4FEC-B741-9FFE5D0AC92B}"/>
                </a:ext>
              </a:extLst>
            </p:cNvPr>
            <p:cNvSpPr txBox="1"/>
            <p:nvPr/>
          </p:nvSpPr>
          <p:spPr>
            <a:xfrm>
              <a:off x="8774242" y="7183883"/>
              <a:ext cx="947696" cy="1174039"/>
            </a:xfrm>
            <a:prstGeom prst="rect">
              <a:avLst/>
            </a:prstGeom>
            <a:noFill/>
          </p:spPr>
          <p:txBody>
            <a:bodyPr wrap="none" rtlCol="0">
              <a:spAutoFit/>
            </a:bodyPr>
            <a:lstStyle/>
            <a:p>
              <a:pPr algn="r"/>
              <a:r>
                <a:rPr lang="ar-IQ" sz="7029" b="1" dirty="0">
                  <a:gradFill>
                    <a:gsLst>
                      <a:gs pos="0">
                        <a:schemeClr val="accent3"/>
                      </a:gs>
                      <a:gs pos="100000">
                        <a:schemeClr val="accent3">
                          <a:lumMod val="75000"/>
                        </a:schemeClr>
                      </a:gs>
                    </a:gsLst>
                    <a:lin ang="2700000" scaled="0"/>
                  </a:gradFill>
                  <a:latin typeface="Gilroy ExtraBold" panose="00000900000000000000" pitchFamily="50" charset="0"/>
                  <a:ea typeface="Lato" panose="020F0502020204030203" pitchFamily="34" charset="0"/>
                  <a:cs typeface="Lato" panose="020F0502020204030203" pitchFamily="34" charset="0"/>
                </a:rPr>
                <a:t>2</a:t>
              </a:r>
              <a:r>
                <a:rPr lang="en-US" sz="7029" b="1" dirty="0">
                  <a:gradFill>
                    <a:gsLst>
                      <a:gs pos="0">
                        <a:schemeClr val="accent3"/>
                      </a:gs>
                      <a:gs pos="100000">
                        <a:schemeClr val="accent3">
                          <a:lumMod val="75000"/>
                        </a:schemeClr>
                      </a:gs>
                    </a:gsLst>
                    <a:lin ang="2700000" scaled="0"/>
                  </a:gradFill>
                  <a:latin typeface="Gilroy ExtraBold" panose="00000900000000000000" pitchFamily="50" charset="0"/>
                  <a:ea typeface="Lato" panose="020F0502020204030203" pitchFamily="34" charset="0"/>
                  <a:cs typeface="Lato" panose="020F0502020204030203" pitchFamily="34" charset="0"/>
                </a:rPr>
                <a:t>.</a:t>
              </a:r>
            </a:p>
          </p:txBody>
        </p:sp>
        <p:sp>
          <p:nvSpPr>
            <p:cNvPr id="41" name="Rectangle 40">
              <a:extLst>
                <a:ext uri="{FF2B5EF4-FFF2-40B4-BE49-F238E27FC236}">
                  <a16:creationId xmlns:a16="http://schemas.microsoft.com/office/drawing/2014/main" id="{F0BEF766-6786-4A15-A6A3-6C236DD24022}"/>
                </a:ext>
              </a:extLst>
            </p:cNvPr>
            <p:cNvSpPr/>
            <p:nvPr/>
          </p:nvSpPr>
          <p:spPr>
            <a:xfrm flipH="1">
              <a:off x="8986403" y="8194730"/>
              <a:ext cx="3823190" cy="2400657"/>
            </a:xfrm>
            <a:prstGeom prst="rect">
              <a:avLst/>
            </a:prstGeom>
          </p:spPr>
          <p:txBody>
            <a:bodyPr wrap="square">
              <a:spAutoFit/>
            </a:bodyPr>
            <a:lstStyle/>
            <a:p>
              <a:pPr algn="r" rtl="1"/>
              <a:r>
                <a:rPr lang="ar-IQ" sz="3000" dirty="0">
                  <a:solidFill>
                    <a:schemeClr val="accent2">
                      <a:lumMod val="20000"/>
                      <a:lumOff val="80000"/>
                    </a:schemeClr>
                  </a:solidFill>
                  <a:latin typeface="Hacen Maghreb Bd" panose="02000500000000000000" pitchFamily="2" charset="-78"/>
                  <a:cs typeface="Hacen Maghreb Bd" panose="02000500000000000000" pitchFamily="2" charset="-78"/>
                </a:rPr>
                <a:t>فأي نشاط بدني يدفعك من فوق الأريكة ويحملك على التحرك يستطيع أن يساعد في تحسين حالتك المزاجية</a:t>
              </a:r>
              <a:endParaRPr lang="en-US" sz="3000" dirty="0">
                <a:solidFill>
                  <a:schemeClr val="accent2">
                    <a:lumMod val="20000"/>
                    <a:lumOff val="80000"/>
                  </a:schemeClr>
                </a:solidFill>
                <a:latin typeface="Hacen Maghreb Bd" panose="02000500000000000000" pitchFamily="2" charset="-78"/>
                <a:cs typeface="Hacen Maghreb Bd" panose="02000500000000000000" pitchFamily="2" charset="-78"/>
              </a:endParaRPr>
            </a:p>
          </p:txBody>
        </p:sp>
      </p:grpSp>
      <p:sp>
        <p:nvSpPr>
          <p:cNvPr id="66" name="Freeform 8">
            <a:extLst>
              <a:ext uri="{FF2B5EF4-FFF2-40B4-BE49-F238E27FC236}">
                <a16:creationId xmlns:a16="http://schemas.microsoft.com/office/drawing/2014/main" id="{978A7D5B-A6E0-435D-8297-6050EC0E2C64}"/>
              </a:ext>
            </a:extLst>
          </p:cNvPr>
          <p:cNvSpPr>
            <a:spLocks/>
          </p:cNvSpPr>
          <p:nvPr/>
        </p:nvSpPr>
        <p:spPr bwMode="auto">
          <a:xfrm flipH="1" flipV="1">
            <a:off x="17510334" y="7500378"/>
            <a:ext cx="2999983" cy="2999984"/>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1"/>
              </a:gs>
              <a:gs pos="100000">
                <a:schemeClr val="accent1">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ABD8F510-701F-4796-9340-8A3785B45E3E}"/>
              </a:ext>
            </a:extLst>
          </p:cNvPr>
          <p:cNvSpPr>
            <a:spLocks/>
          </p:cNvSpPr>
          <p:nvPr/>
        </p:nvSpPr>
        <p:spPr bwMode="auto">
          <a:xfrm flipH="1">
            <a:off x="16925953" y="7925565"/>
            <a:ext cx="1168763" cy="1168763"/>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bg1"/>
              </a:gs>
              <a:gs pos="100000">
                <a:srgbClr val="F0F0F0"/>
              </a:gs>
            </a:gsLst>
            <a:lin ang="10200000" scaled="0"/>
            <a:tileRect/>
          </a:gradFill>
          <a:ln>
            <a:noFill/>
          </a:ln>
          <a:effectLst>
            <a:outerShdw blurRad="1270000" dist="812800" dir="2700000" sx="80000" sy="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E8A02BEB-3150-402B-A117-483AA3C729EF}"/>
              </a:ext>
            </a:extLst>
          </p:cNvPr>
          <p:cNvSpPr>
            <a:spLocks/>
          </p:cNvSpPr>
          <p:nvPr/>
        </p:nvSpPr>
        <p:spPr bwMode="auto">
          <a:xfrm flipH="1">
            <a:off x="8088699" y="-629491"/>
            <a:ext cx="1287530" cy="1287532"/>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3"/>
              </a:gs>
              <a:gs pos="100000">
                <a:schemeClr val="accent3">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C455B1C1-5E2A-48BD-BC5D-FFB307C4F99D}"/>
              </a:ext>
            </a:extLst>
          </p:cNvPr>
          <p:cNvSpPr txBox="1"/>
          <p:nvPr/>
        </p:nvSpPr>
        <p:spPr>
          <a:xfrm rot="1646110">
            <a:off x="3733228" y="4083296"/>
            <a:ext cx="3687825" cy="3170099"/>
          </a:xfrm>
          <a:prstGeom prst="rect">
            <a:avLst/>
          </a:prstGeom>
          <a:noFill/>
        </p:spPr>
        <p:txBody>
          <a:bodyPr wrap="square">
            <a:spAutoFit/>
          </a:bodyPr>
          <a:lstStyle/>
          <a:p>
            <a:pPr algn="r" rtl="1"/>
            <a:r>
              <a:rPr lang="ar-IQ" sz="4000" dirty="0">
                <a:solidFill>
                  <a:schemeClr val="accent2">
                    <a:lumMod val="50000"/>
                  </a:schemeClr>
                </a:solidFill>
                <a:latin typeface="Hacen Maghreb Bd" panose="02000500000000000000" pitchFamily="2" charset="-78"/>
                <a:cs typeface="Hacen Maghreb Bd" panose="02000500000000000000" pitchFamily="2" charset="-78"/>
              </a:rPr>
              <a:t>س / هل الحل الوحيد هو الالتزام ببرنامج منظم لممارسة التمارين الرياضية؟</a:t>
            </a:r>
          </a:p>
        </p:txBody>
      </p:sp>
    </p:spTree>
    <p:extLst>
      <p:ext uri="{BB962C8B-B14F-4D97-AF65-F5344CB8AC3E}">
        <p14:creationId xmlns:p14="http://schemas.microsoft.com/office/powerpoint/2010/main" val="846143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p:cNvSpPr>
            <a:spLocks/>
          </p:cNvSpPr>
          <p:nvPr/>
        </p:nvSpPr>
        <p:spPr bwMode="auto">
          <a:xfrm rot="1815702">
            <a:off x="11108934" y="4366207"/>
            <a:ext cx="1563981" cy="2918355"/>
          </a:xfrm>
          <a:custGeom>
            <a:avLst/>
            <a:gdLst>
              <a:gd name="T0" fmla="*/ 0 w 679"/>
              <a:gd name="T1" fmla="*/ 1267 h 1267"/>
              <a:gd name="T2" fmla="*/ 679 w 679"/>
              <a:gd name="T3" fmla="*/ 199 h 1267"/>
              <a:gd name="T4" fmla="*/ 5 w 679"/>
              <a:gd name="T5" fmla="*/ 0 h 1267"/>
              <a:gd name="T6" fmla="*/ 0 w 679"/>
              <a:gd name="T7" fmla="*/ 1267 h 1267"/>
            </a:gdLst>
            <a:ahLst/>
            <a:cxnLst>
              <a:cxn ang="0">
                <a:pos x="T0" y="T1"/>
              </a:cxn>
              <a:cxn ang="0">
                <a:pos x="T2" y="T3"/>
              </a:cxn>
              <a:cxn ang="0">
                <a:pos x="T4" y="T5"/>
              </a:cxn>
              <a:cxn ang="0">
                <a:pos x="T6" y="T7"/>
              </a:cxn>
            </a:cxnLst>
            <a:rect l="0" t="0" r="r" b="b"/>
            <a:pathLst>
              <a:path w="679" h="1267">
                <a:moveTo>
                  <a:pt x="0" y="1267"/>
                </a:moveTo>
                <a:lnTo>
                  <a:pt x="679" y="199"/>
                </a:lnTo>
                <a:lnTo>
                  <a:pt x="5" y="0"/>
                </a:lnTo>
                <a:lnTo>
                  <a:pt x="0" y="1267"/>
                </a:lnTo>
                <a:close/>
              </a:path>
            </a:pathLst>
          </a:custGeom>
          <a:solidFill>
            <a:schemeClr val="accent2"/>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6" name="Freeform 5"/>
          <p:cNvSpPr>
            <a:spLocks/>
          </p:cNvSpPr>
          <p:nvPr/>
        </p:nvSpPr>
        <p:spPr bwMode="auto">
          <a:xfrm rot="1815702">
            <a:off x="11108934" y="4366207"/>
            <a:ext cx="1563981" cy="2918355"/>
          </a:xfrm>
          <a:custGeom>
            <a:avLst/>
            <a:gdLst>
              <a:gd name="T0" fmla="*/ 0 w 679"/>
              <a:gd name="T1" fmla="*/ 1267 h 1267"/>
              <a:gd name="T2" fmla="*/ 679 w 679"/>
              <a:gd name="T3" fmla="*/ 199 h 1267"/>
              <a:gd name="T4" fmla="*/ 5 w 679"/>
              <a:gd name="T5" fmla="*/ 0 h 1267"/>
              <a:gd name="T6" fmla="*/ 0 w 679"/>
              <a:gd name="T7" fmla="*/ 1267 h 1267"/>
            </a:gdLst>
            <a:ahLst/>
            <a:cxnLst>
              <a:cxn ang="0">
                <a:pos x="T0" y="T1"/>
              </a:cxn>
              <a:cxn ang="0">
                <a:pos x="T2" y="T3"/>
              </a:cxn>
              <a:cxn ang="0">
                <a:pos x="T4" y="T5"/>
              </a:cxn>
              <a:cxn ang="0">
                <a:pos x="T6" y="T7"/>
              </a:cxn>
            </a:cxnLst>
            <a:rect l="0" t="0" r="r" b="b"/>
            <a:pathLst>
              <a:path w="679" h="1267">
                <a:moveTo>
                  <a:pt x="0" y="1267"/>
                </a:moveTo>
                <a:lnTo>
                  <a:pt x="679" y="199"/>
                </a:lnTo>
                <a:lnTo>
                  <a:pt x="5" y="0"/>
                </a:lnTo>
                <a:lnTo>
                  <a:pt x="0" y="12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7" name="Freeform 6"/>
          <p:cNvSpPr>
            <a:spLocks/>
          </p:cNvSpPr>
          <p:nvPr/>
        </p:nvSpPr>
        <p:spPr bwMode="auto">
          <a:xfrm rot="1815702">
            <a:off x="11047371" y="3929774"/>
            <a:ext cx="642637" cy="1248420"/>
          </a:xfrm>
          <a:custGeom>
            <a:avLst/>
            <a:gdLst>
              <a:gd name="T0" fmla="*/ 279 w 279"/>
              <a:gd name="T1" fmla="*/ 0 h 542"/>
              <a:gd name="T2" fmla="*/ 277 w 279"/>
              <a:gd name="T3" fmla="*/ 523 h 542"/>
              <a:gd name="T4" fmla="*/ 229 w 279"/>
              <a:gd name="T5" fmla="*/ 542 h 542"/>
              <a:gd name="T6" fmla="*/ 0 w 279"/>
              <a:gd name="T7" fmla="*/ 97 h 542"/>
              <a:gd name="T8" fmla="*/ 279 w 279"/>
              <a:gd name="T9" fmla="*/ 0 h 542"/>
            </a:gdLst>
            <a:ahLst/>
            <a:cxnLst>
              <a:cxn ang="0">
                <a:pos x="T0" y="T1"/>
              </a:cxn>
              <a:cxn ang="0">
                <a:pos x="T2" y="T3"/>
              </a:cxn>
              <a:cxn ang="0">
                <a:pos x="T4" y="T5"/>
              </a:cxn>
              <a:cxn ang="0">
                <a:pos x="T6" y="T7"/>
              </a:cxn>
              <a:cxn ang="0">
                <a:pos x="T8" y="T9"/>
              </a:cxn>
            </a:cxnLst>
            <a:rect l="0" t="0" r="r" b="b"/>
            <a:pathLst>
              <a:path w="279" h="542">
                <a:moveTo>
                  <a:pt x="279" y="0"/>
                </a:moveTo>
                <a:lnTo>
                  <a:pt x="277" y="523"/>
                </a:lnTo>
                <a:lnTo>
                  <a:pt x="229" y="542"/>
                </a:lnTo>
                <a:lnTo>
                  <a:pt x="0" y="97"/>
                </a:lnTo>
                <a:lnTo>
                  <a:pt x="279" y="0"/>
                </a:lnTo>
                <a:close/>
              </a:path>
            </a:pathLst>
          </a:custGeom>
          <a:solidFill>
            <a:schemeClr val="accent2"/>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8" name="Freeform 7"/>
          <p:cNvSpPr>
            <a:spLocks/>
          </p:cNvSpPr>
          <p:nvPr/>
        </p:nvSpPr>
        <p:spPr bwMode="auto">
          <a:xfrm rot="1815702">
            <a:off x="11047371" y="3929774"/>
            <a:ext cx="642637" cy="1248420"/>
          </a:xfrm>
          <a:custGeom>
            <a:avLst/>
            <a:gdLst>
              <a:gd name="T0" fmla="*/ 279 w 279"/>
              <a:gd name="T1" fmla="*/ 0 h 542"/>
              <a:gd name="T2" fmla="*/ 277 w 279"/>
              <a:gd name="T3" fmla="*/ 523 h 542"/>
              <a:gd name="T4" fmla="*/ 229 w 279"/>
              <a:gd name="T5" fmla="*/ 542 h 542"/>
              <a:gd name="T6" fmla="*/ 0 w 279"/>
              <a:gd name="T7" fmla="*/ 97 h 542"/>
              <a:gd name="T8" fmla="*/ 279 w 279"/>
              <a:gd name="T9" fmla="*/ 0 h 542"/>
            </a:gdLst>
            <a:ahLst/>
            <a:cxnLst>
              <a:cxn ang="0">
                <a:pos x="T0" y="T1"/>
              </a:cxn>
              <a:cxn ang="0">
                <a:pos x="T2" y="T3"/>
              </a:cxn>
              <a:cxn ang="0">
                <a:pos x="T4" y="T5"/>
              </a:cxn>
              <a:cxn ang="0">
                <a:pos x="T6" y="T7"/>
              </a:cxn>
              <a:cxn ang="0">
                <a:pos x="T8" y="T9"/>
              </a:cxn>
            </a:cxnLst>
            <a:rect l="0" t="0" r="r" b="b"/>
            <a:pathLst>
              <a:path w="279" h="542">
                <a:moveTo>
                  <a:pt x="279" y="0"/>
                </a:moveTo>
                <a:lnTo>
                  <a:pt x="277" y="523"/>
                </a:lnTo>
                <a:lnTo>
                  <a:pt x="229" y="542"/>
                </a:lnTo>
                <a:lnTo>
                  <a:pt x="0" y="97"/>
                </a:lnTo>
                <a:lnTo>
                  <a:pt x="2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9" name="Freeform 8"/>
          <p:cNvSpPr>
            <a:spLocks/>
          </p:cNvSpPr>
          <p:nvPr/>
        </p:nvSpPr>
        <p:spPr bwMode="auto">
          <a:xfrm rot="1815702">
            <a:off x="11489537" y="4049338"/>
            <a:ext cx="168145" cy="1248420"/>
          </a:xfrm>
          <a:custGeom>
            <a:avLst/>
            <a:gdLst>
              <a:gd name="T0" fmla="*/ 73 w 73"/>
              <a:gd name="T1" fmla="*/ 0 h 542"/>
              <a:gd name="T2" fmla="*/ 68 w 73"/>
              <a:gd name="T3" fmla="*/ 3 h 542"/>
              <a:gd name="T4" fmla="*/ 0 w 73"/>
              <a:gd name="T5" fmla="*/ 495 h 542"/>
              <a:gd name="T6" fmla="*/ 23 w 73"/>
              <a:gd name="T7" fmla="*/ 542 h 542"/>
              <a:gd name="T8" fmla="*/ 71 w 73"/>
              <a:gd name="T9" fmla="*/ 523 h 542"/>
              <a:gd name="T10" fmla="*/ 73 w 73"/>
              <a:gd name="T11" fmla="*/ 0 h 542"/>
            </a:gdLst>
            <a:ahLst/>
            <a:cxnLst>
              <a:cxn ang="0">
                <a:pos x="T0" y="T1"/>
              </a:cxn>
              <a:cxn ang="0">
                <a:pos x="T2" y="T3"/>
              </a:cxn>
              <a:cxn ang="0">
                <a:pos x="T4" y="T5"/>
              </a:cxn>
              <a:cxn ang="0">
                <a:pos x="T6" y="T7"/>
              </a:cxn>
              <a:cxn ang="0">
                <a:pos x="T8" y="T9"/>
              </a:cxn>
              <a:cxn ang="0">
                <a:pos x="T10" y="T11"/>
              </a:cxn>
            </a:cxnLst>
            <a:rect l="0" t="0" r="r" b="b"/>
            <a:pathLst>
              <a:path w="73" h="542">
                <a:moveTo>
                  <a:pt x="73" y="0"/>
                </a:moveTo>
                <a:lnTo>
                  <a:pt x="68" y="3"/>
                </a:lnTo>
                <a:lnTo>
                  <a:pt x="0" y="495"/>
                </a:lnTo>
                <a:lnTo>
                  <a:pt x="23" y="542"/>
                </a:lnTo>
                <a:lnTo>
                  <a:pt x="71" y="523"/>
                </a:lnTo>
                <a:lnTo>
                  <a:pt x="73" y="0"/>
                </a:lnTo>
                <a:close/>
              </a:path>
            </a:pathLst>
          </a:custGeom>
          <a:solidFill>
            <a:schemeClr val="accent1"/>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0" name="Freeform 9"/>
          <p:cNvSpPr>
            <a:spLocks/>
          </p:cNvSpPr>
          <p:nvPr/>
        </p:nvSpPr>
        <p:spPr bwMode="auto">
          <a:xfrm rot="1815702">
            <a:off x="11489535" y="4049336"/>
            <a:ext cx="168145" cy="1248420"/>
          </a:xfrm>
          <a:custGeom>
            <a:avLst/>
            <a:gdLst>
              <a:gd name="T0" fmla="*/ 73 w 73"/>
              <a:gd name="T1" fmla="*/ 0 h 542"/>
              <a:gd name="T2" fmla="*/ 68 w 73"/>
              <a:gd name="T3" fmla="*/ 3 h 542"/>
              <a:gd name="T4" fmla="*/ 0 w 73"/>
              <a:gd name="T5" fmla="*/ 495 h 542"/>
              <a:gd name="T6" fmla="*/ 23 w 73"/>
              <a:gd name="T7" fmla="*/ 542 h 542"/>
              <a:gd name="T8" fmla="*/ 71 w 73"/>
              <a:gd name="T9" fmla="*/ 523 h 542"/>
              <a:gd name="T10" fmla="*/ 73 w 73"/>
              <a:gd name="T11" fmla="*/ 0 h 542"/>
            </a:gdLst>
            <a:ahLst/>
            <a:cxnLst>
              <a:cxn ang="0">
                <a:pos x="T0" y="T1"/>
              </a:cxn>
              <a:cxn ang="0">
                <a:pos x="T2" y="T3"/>
              </a:cxn>
              <a:cxn ang="0">
                <a:pos x="T4" y="T5"/>
              </a:cxn>
              <a:cxn ang="0">
                <a:pos x="T6" y="T7"/>
              </a:cxn>
              <a:cxn ang="0">
                <a:pos x="T8" y="T9"/>
              </a:cxn>
              <a:cxn ang="0">
                <a:pos x="T10" y="T11"/>
              </a:cxn>
            </a:cxnLst>
            <a:rect l="0" t="0" r="r" b="b"/>
            <a:pathLst>
              <a:path w="73" h="542">
                <a:moveTo>
                  <a:pt x="73" y="0"/>
                </a:moveTo>
                <a:lnTo>
                  <a:pt x="68" y="3"/>
                </a:lnTo>
                <a:lnTo>
                  <a:pt x="0" y="495"/>
                </a:lnTo>
                <a:lnTo>
                  <a:pt x="23" y="542"/>
                </a:lnTo>
                <a:lnTo>
                  <a:pt x="71" y="523"/>
                </a:lnTo>
                <a:lnTo>
                  <a:pt x="7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1" name="Freeform 10"/>
          <p:cNvSpPr>
            <a:spLocks/>
          </p:cNvSpPr>
          <p:nvPr/>
        </p:nvSpPr>
        <p:spPr bwMode="auto">
          <a:xfrm rot="1815702">
            <a:off x="9540643" y="2150661"/>
            <a:ext cx="2515268" cy="2588977"/>
          </a:xfrm>
          <a:custGeom>
            <a:avLst/>
            <a:gdLst>
              <a:gd name="T0" fmla="*/ 1092 w 1092"/>
              <a:gd name="T1" fmla="*/ 1124 h 1124"/>
              <a:gd name="T2" fmla="*/ 508 w 1092"/>
              <a:gd name="T3" fmla="*/ 0 h 1124"/>
              <a:gd name="T4" fmla="*/ 0 w 1092"/>
              <a:gd name="T5" fmla="*/ 485 h 1124"/>
              <a:gd name="T6" fmla="*/ 1092 w 1092"/>
              <a:gd name="T7" fmla="*/ 1124 h 1124"/>
            </a:gdLst>
            <a:ahLst/>
            <a:cxnLst>
              <a:cxn ang="0">
                <a:pos x="T0" y="T1"/>
              </a:cxn>
              <a:cxn ang="0">
                <a:pos x="T2" y="T3"/>
              </a:cxn>
              <a:cxn ang="0">
                <a:pos x="T4" y="T5"/>
              </a:cxn>
              <a:cxn ang="0">
                <a:pos x="T6" y="T7"/>
              </a:cxn>
            </a:cxnLst>
            <a:rect l="0" t="0" r="r" b="b"/>
            <a:pathLst>
              <a:path w="1092" h="1124">
                <a:moveTo>
                  <a:pt x="1092" y="1124"/>
                </a:moveTo>
                <a:lnTo>
                  <a:pt x="508" y="0"/>
                </a:lnTo>
                <a:lnTo>
                  <a:pt x="0" y="485"/>
                </a:lnTo>
                <a:lnTo>
                  <a:pt x="1092" y="1124"/>
                </a:lnTo>
                <a:close/>
              </a:path>
            </a:pathLst>
          </a:custGeom>
          <a:solidFill>
            <a:schemeClr val="accent1"/>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2" name="Freeform 11"/>
          <p:cNvSpPr>
            <a:spLocks/>
          </p:cNvSpPr>
          <p:nvPr/>
        </p:nvSpPr>
        <p:spPr bwMode="auto">
          <a:xfrm rot="1815702">
            <a:off x="9540644" y="2150661"/>
            <a:ext cx="2515270" cy="2588977"/>
          </a:xfrm>
          <a:custGeom>
            <a:avLst/>
            <a:gdLst>
              <a:gd name="T0" fmla="*/ 1092 w 1092"/>
              <a:gd name="T1" fmla="*/ 1124 h 1124"/>
              <a:gd name="T2" fmla="*/ 508 w 1092"/>
              <a:gd name="T3" fmla="*/ 0 h 1124"/>
              <a:gd name="T4" fmla="*/ 0 w 1092"/>
              <a:gd name="T5" fmla="*/ 485 h 1124"/>
              <a:gd name="T6" fmla="*/ 1092 w 1092"/>
              <a:gd name="T7" fmla="*/ 1124 h 1124"/>
            </a:gdLst>
            <a:ahLst/>
            <a:cxnLst>
              <a:cxn ang="0">
                <a:pos x="T0" y="T1"/>
              </a:cxn>
              <a:cxn ang="0">
                <a:pos x="T2" y="T3"/>
              </a:cxn>
              <a:cxn ang="0">
                <a:pos x="T4" y="T5"/>
              </a:cxn>
              <a:cxn ang="0">
                <a:pos x="T6" y="T7"/>
              </a:cxn>
            </a:cxnLst>
            <a:rect l="0" t="0" r="r" b="b"/>
            <a:pathLst>
              <a:path w="1092" h="1124">
                <a:moveTo>
                  <a:pt x="1092" y="1124"/>
                </a:moveTo>
                <a:lnTo>
                  <a:pt x="508" y="0"/>
                </a:lnTo>
                <a:lnTo>
                  <a:pt x="0" y="485"/>
                </a:lnTo>
                <a:lnTo>
                  <a:pt x="1092" y="1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3" name="Freeform 12"/>
          <p:cNvSpPr>
            <a:spLocks/>
          </p:cNvSpPr>
          <p:nvPr/>
        </p:nvSpPr>
        <p:spPr bwMode="auto">
          <a:xfrm rot="1815702">
            <a:off x="9432578" y="2841209"/>
            <a:ext cx="1170107" cy="720951"/>
          </a:xfrm>
          <a:custGeom>
            <a:avLst/>
            <a:gdLst>
              <a:gd name="T0" fmla="*/ 54 w 508"/>
              <a:gd name="T1" fmla="*/ 0 h 313"/>
              <a:gd name="T2" fmla="*/ 508 w 508"/>
              <a:gd name="T3" fmla="*/ 265 h 313"/>
              <a:gd name="T4" fmla="*/ 499 w 508"/>
              <a:gd name="T5" fmla="*/ 313 h 313"/>
              <a:gd name="T6" fmla="*/ 0 w 508"/>
              <a:gd name="T7" fmla="*/ 291 h 313"/>
              <a:gd name="T8" fmla="*/ 54 w 508"/>
              <a:gd name="T9" fmla="*/ 0 h 313"/>
            </a:gdLst>
            <a:ahLst/>
            <a:cxnLst>
              <a:cxn ang="0">
                <a:pos x="T0" y="T1"/>
              </a:cxn>
              <a:cxn ang="0">
                <a:pos x="T2" y="T3"/>
              </a:cxn>
              <a:cxn ang="0">
                <a:pos x="T4" y="T5"/>
              </a:cxn>
              <a:cxn ang="0">
                <a:pos x="T6" y="T7"/>
              </a:cxn>
              <a:cxn ang="0">
                <a:pos x="T8" y="T9"/>
              </a:cxn>
            </a:cxnLst>
            <a:rect l="0" t="0" r="r" b="b"/>
            <a:pathLst>
              <a:path w="508" h="313">
                <a:moveTo>
                  <a:pt x="54" y="0"/>
                </a:moveTo>
                <a:lnTo>
                  <a:pt x="508" y="265"/>
                </a:lnTo>
                <a:lnTo>
                  <a:pt x="499" y="313"/>
                </a:lnTo>
                <a:lnTo>
                  <a:pt x="0" y="291"/>
                </a:lnTo>
                <a:lnTo>
                  <a:pt x="54" y="0"/>
                </a:lnTo>
                <a:close/>
              </a:path>
            </a:pathLst>
          </a:custGeom>
          <a:solidFill>
            <a:schemeClr val="accent1"/>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4" name="Freeform 13"/>
          <p:cNvSpPr>
            <a:spLocks/>
          </p:cNvSpPr>
          <p:nvPr/>
        </p:nvSpPr>
        <p:spPr bwMode="auto">
          <a:xfrm rot="1815702">
            <a:off x="9432578" y="2841209"/>
            <a:ext cx="1170107" cy="720951"/>
          </a:xfrm>
          <a:custGeom>
            <a:avLst/>
            <a:gdLst>
              <a:gd name="T0" fmla="*/ 54 w 508"/>
              <a:gd name="T1" fmla="*/ 0 h 313"/>
              <a:gd name="T2" fmla="*/ 508 w 508"/>
              <a:gd name="T3" fmla="*/ 265 h 313"/>
              <a:gd name="T4" fmla="*/ 499 w 508"/>
              <a:gd name="T5" fmla="*/ 313 h 313"/>
              <a:gd name="T6" fmla="*/ 0 w 508"/>
              <a:gd name="T7" fmla="*/ 291 h 313"/>
              <a:gd name="T8" fmla="*/ 54 w 508"/>
              <a:gd name="T9" fmla="*/ 0 h 313"/>
            </a:gdLst>
            <a:ahLst/>
            <a:cxnLst>
              <a:cxn ang="0">
                <a:pos x="T0" y="T1"/>
              </a:cxn>
              <a:cxn ang="0">
                <a:pos x="T2" y="T3"/>
              </a:cxn>
              <a:cxn ang="0">
                <a:pos x="T4" y="T5"/>
              </a:cxn>
              <a:cxn ang="0">
                <a:pos x="T6" y="T7"/>
              </a:cxn>
              <a:cxn ang="0">
                <a:pos x="T8" y="T9"/>
              </a:cxn>
            </a:cxnLst>
            <a:rect l="0" t="0" r="r" b="b"/>
            <a:pathLst>
              <a:path w="508" h="313">
                <a:moveTo>
                  <a:pt x="54" y="0"/>
                </a:moveTo>
                <a:lnTo>
                  <a:pt x="508" y="265"/>
                </a:lnTo>
                <a:lnTo>
                  <a:pt x="499" y="313"/>
                </a:lnTo>
                <a:lnTo>
                  <a:pt x="0" y="291"/>
                </a:lnTo>
                <a:lnTo>
                  <a:pt x="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5" name="Freeform 14"/>
          <p:cNvSpPr>
            <a:spLocks/>
          </p:cNvSpPr>
          <p:nvPr/>
        </p:nvSpPr>
        <p:spPr bwMode="auto">
          <a:xfrm rot="1815702">
            <a:off x="9548484" y="2872550"/>
            <a:ext cx="1045726" cy="720951"/>
          </a:xfrm>
          <a:custGeom>
            <a:avLst/>
            <a:gdLst>
              <a:gd name="T0" fmla="*/ 0 w 454"/>
              <a:gd name="T1" fmla="*/ 0 h 313"/>
              <a:gd name="T2" fmla="*/ 0 w 454"/>
              <a:gd name="T3" fmla="*/ 0 h 313"/>
              <a:gd name="T4" fmla="*/ 0 w 454"/>
              <a:gd name="T5" fmla="*/ 5 h 313"/>
              <a:gd name="T6" fmla="*/ 393 w 454"/>
              <a:gd name="T7" fmla="*/ 310 h 313"/>
              <a:gd name="T8" fmla="*/ 445 w 454"/>
              <a:gd name="T9" fmla="*/ 313 h 313"/>
              <a:gd name="T10" fmla="*/ 454 w 454"/>
              <a:gd name="T11" fmla="*/ 265 h 313"/>
              <a:gd name="T12" fmla="*/ 0 w 45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454" h="313">
                <a:moveTo>
                  <a:pt x="0" y="0"/>
                </a:moveTo>
                <a:lnTo>
                  <a:pt x="0" y="0"/>
                </a:lnTo>
                <a:lnTo>
                  <a:pt x="0" y="5"/>
                </a:lnTo>
                <a:lnTo>
                  <a:pt x="393" y="310"/>
                </a:lnTo>
                <a:lnTo>
                  <a:pt x="445" y="313"/>
                </a:lnTo>
                <a:lnTo>
                  <a:pt x="454" y="265"/>
                </a:lnTo>
                <a:lnTo>
                  <a:pt x="0" y="0"/>
                </a:lnTo>
                <a:close/>
              </a:path>
            </a:pathLst>
          </a:custGeom>
          <a:solidFill>
            <a:schemeClr val="accent1">
              <a:lumMod val="50000"/>
            </a:schemeClr>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6" name="Freeform 15"/>
          <p:cNvSpPr>
            <a:spLocks/>
          </p:cNvSpPr>
          <p:nvPr/>
        </p:nvSpPr>
        <p:spPr bwMode="auto">
          <a:xfrm rot="1815702">
            <a:off x="9548484" y="2872550"/>
            <a:ext cx="1045726" cy="720951"/>
          </a:xfrm>
          <a:custGeom>
            <a:avLst/>
            <a:gdLst>
              <a:gd name="T0" fmla="*/ 0 w 454"/>
              <a:gd name="T1" fmla="*/ 0 h 313"/>
              <a:gd name="T2" fmla="*/ 0 w 454"/>
              <a:gd name="T3" fmla="*/ 0 h 313"/>
              <a:gd name="T4" fmla="*/ 0 w 454"/>
              <a:gd name="T5" fmla="*/ 5 h 313"/>
              <a:gd name="T6" fmla="*/ 393 w 454"/>
              <a:gd name="T7" fmla="*/ 310 h 313"/>
              <a:gd name="T8" fmla="*/ 445 w 454"/>
              <a:gd name="T9" fmla="*/ 313 h 313"/>
              <a:gd name="T10" fmla="*/ 454 w 454"/>
              <a:gd name="T11" fmla="*/ 265 h 313"/>
              <a:gd name="T12" fmla="*/ 0 w 454"/>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454" h="313">
                <a:moveTo>
                  <a:pt x="0" y="0"/>
                </a:moveTo>
                <a:lnTo>
                  <a:pt x="0" y="0"/>
                </a:lnTo>
                <a:lnTo>
                  <a:pt x="0" y="5"/>
                </a:lnTo>
                <a:lnTo>
                  <a:pt x="393" y="310"/>
                </a:lnTo>
                <a:lnTo>
                  <a:pt x="445" y="313"/>
                </a:lnTo>
                <a:lnTo>
                  <a:pt x="454" y="26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7" name="Freeform 16"/>
          <p:cNvSpPr>
            <a:spLocks/>
          </p:cNvSpPr>
          <p:nvPr/>
        </p:nvSpPr>
        <p:spPr bwMode="auto">
          <a:xfrm rot="1815702">
            <a:off x="7275024" y="2846471"/>
            <a:ext cx="2913749" cy="1575499"/>
          </a:xfrm>
          <a:custGeom>
            <a:avLst/>
            <a:gdLst>
              <a:gd name="T0" fmla="*/ 1265 w 1265"/>
              <a:gd name="T1" fmla="*/ 55 h 684"/>
              <a:gd name="T2" fmla="*/ 0 w 1265"/>
              <a:gd name="T3" fmla="*/ 0 h 684"/>
              <a:gd name="T4" fmla="*/ 167 w 1265"/>
              <a:gd name="T5" fmla="*/ 684 h 684"/>
              <a:gd name="T6" fmla="*/ 1265 w 1265"/>
              <a:gd name="T7" fmla="*/ 55 h 684"/>
            </a:gdLst>
            <a:ahLst/>
            <a:cxnLst>
              <a:cxn ang="0">
                <a:pos x="T0" y="T1"/>
              </a:cxn>
              <a:cxn ang="0">
                <a:pos x="T2" y="T3"/>
              </a:cxn>
              <a:cxn ang="0">
                <a:pos x="T4" y="T5"/>
              </a:cxn>
              <a:cxn ang="0">
                <a:pos x="T6" y="T7"/>
              </a:cxn>
            </a:cxnLst>
            <a:rect l="0" t="0" r="r" b="b"/>
            <a:pathLst>
              <a:path w="1265" h="684">
                <a:moveTo>
                  <a:pt x="1265" y="55"/>
                </a:moveTo>
                <a:lnTo>
                  <a:pt x="0" y="0"/>
                </a:lnTo>
                <a:lnTo>
                  <a:pt x="167" y="684"/>
                </a:lnTo>
                <a:lnTo>
                  <a:pt x="1265" y="55"/>
                </a:lnTo>
                <a:close/>
              </a:path>
            </a:pathLst>
          </a:custGeom>
          <a:solidFill>
            <a:schemeClr val="accent4"/>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8" name="Freeform 17"/>
          <p:cNvSpPr>
            <a:spLocks/>
          </p:cNvSpPr>
          <p:nvPr/>
        </p:nvSpPr>
        <p:spPr bwMode="auto">
          <a:xfrm rot="1815702">
            <a:off x="7275024" y="2846471"/>
            <a:ext cx="2913749" cy="1575499"/>
          </a:xfrm>
          <a:custGeom>
            <a:avLst/>
            <a:gdLst>
              <a:gd name="T0" fmla="*/ 1265 w 1265"/>
              <a:gd name="T1" fmla="*/ 55 h 684"/>
              <a:gd name="T2" fmla="*/ 0 w 1265"/>
              <a:gd name="T3" fmla="*/ 0 h 684"/>
              <a:gd name="T4" fmla="*/ 167 w 1265"/>
              <a:gd name="T5" fmla="*/ 684 h 684"/>
              <a:gd name="T6" fmla="*/ 1265 w 1265"/>
              <a:gd name="T7" fmla="*/ 55 h 684"/>
            </a:gdLst>
            <a:ahLst/>
            <a:cxnLst>
              <a:cxn ang="0">
                <a:pos x="T0" y="T1"/>
              </a:cxn>
              <a:cxn ang="0">
                <a:pos x="T2" y="T3"/>
              </a:cxn>
              <a:cxn ang="0">
                <a:pos x="T4" y="T5"/>
              </a:cxn>
              <a:cxn ang="0">
                <a:pos x="T6" y="T7"/>
              </a:cxn>
            </a:cxnLst>
            <a:rect l="0" t="0" r="r" b="b"/>
            <a:pathLst>
              <a:path w="1265" h="684">
                <a:moveTo>
                  <a:pt x="1265" y="55"/>
                </a:moveTo>
                <a:lnTo>
                  <a:pt x="0" y="0"/>
                </a:lnTo>
                <a:lnTo>
                  <a:pt x="167" y="684"/>
                </a:lnTo>
                <a:lnTo>
                  <a:pt x="1265" y="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19" name="Freeform 18"/>
          <p:cNvSpPr>
            <a:spLocks/>
          </p:cNvSpPr>
          <p:nvPr/>
        </p:nvSpPr>
        <p:spPr bwMode="auto">
          <a:xfrm rot="1815702">
            <a:off x="7369321" y="3471161"/>
            <a:ext cx="1133254" cy="1048029"/>
          </a:xfrm>
          <a:custGeom>
            <a:avLst/>
            <a:gdLst>
              <a:gd name="T0" fmla="*/ 0 w 492"/>
              <a:gd name="T1" fmla="*/ 260 h 455"/>
              <a:gd name="T2" fmla="*/ 454 w 492"/>
              <a:gd name="T3" fmla="*/ 0 h 455"/>
              <a:gd name="T4" fmla="*/ 492 w 492"/>
              <a:gd name="T5" fmla="*/ 31 h 455"/>
              <a:gd name="T6" fmla="*/ 223 w 492"/>
              <a:gd name="T7" fmla="*/ 455 h 455"/>
              <a:gd name="T8" fmla="*/ 0 w 492"/>
              <a:gd name="T9" fmla="*/ 260 h 455"/>
            </a:gdLst>
            <a:ahLst/>
            <a:cxnLst>
              <a:cxn ang="0">
                <a:pos x="T0" y="T1"/>
              </a:cxn>
              <a:cxn ang="0">
                <a:pos x="T2" y="T3"/>
              </a:cxn>
              <a:cxn ang="0">
                <a:pos x="T4" y="T5"/>
              </a:cxn>
              <a:cxn ang="0">
                <a:pos x="T6" y="T7"/>
              </a:cxn>
              <a:cxn ang="0">
                <a:pos x="T8" y="T9"/>
              </a:cxn>
            </a:cxnLst>
            <a:rect l="0" t="0" r="r" b="b"/>
            <a:pathLst>
              <a:path w="492" h="455">
                <a:moveTo>
                  <a:pt x="0" y="260"/>
                </a:moveTo>
                <a:lnTo>
                  <a:pt x="454" y="0"/>
                </a:lnTo>
                <a:lnTo>
                  <a:pt x="492" y="31"/>
                </a:lnTo>
                <a:lnTo>
                  <a:pt x="223" y="455"/>
                </a:lnTo>
                <a:lnTo>
                  <a:pt x="0" y="260"/>
                </a:lnTo>
                <a:close/>
              </a:path>
            </a:pathLst>
          </a:custGeom>
          <a:solidFill>
            <a:schemeClr val="accent4"/>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0" name="Freeform 19"/>
          <p:cNvSpPr>
            <a:spLocks/>
          </p:cNvSpPr>
          <p:nvPr/>
        </p:nvSpPr>
        <p:spPr bwMode="auto">
          <a:xfrm rot="1815702">
            <a:off x="7369321" y="3471161"/>
            <a:ext cx="1133254" cy="1048029"/>
          </a:xfrm>
          <a:custGeom>
            <a:avLst/>
            <a:gdLst>
              <a:gd name="T0" fmla="*/ 0 w 492"/>
              <a:gd name="T1" fmla="*/ 260 h 455"/>
              <a:gd name="T2" fmla="*/ 454 w 492"/>
              <a:gd name="T3" fmla="*/ 0 h 455"/>
              <a:gd name="T4" fmla="*/ 492 w 492"/>
              <a:gd name="T5" fmla="*/ 31 h 455"/>
              <a:gd name="T6" fmla="*/ 223 w 492"/>
              <a:gd name="T7" fmla="*/ 455 h 455"/>
              <a:gd name="T8" fmla="*/ 0 w 492"/>
              <a:gd name="T9" fmla="*/ 260 h 455"/>
            </a:gdLst>
            <a:ahLst/>
            <a:cxnLst>
              <a:cxn ang="0">
                <a:pos x="T0" y="T1"/>
              </a:cxn>
              <a:cxn ang="0">
                <a:pos x="T2" y="T3"/>
              </a:cxn>
              <a:cxn ang="0">
                <a:pos x="T4" y="T5"/>
              </a:cxn>
              <a:cxn ang="0">
                <a:pos x="T6" y="T7"/>
              </a:cxn>
              <a:cxn ang="0">
                <a:pos x="T8" y="T9"/>
              </a:cxn>
            </a:cxnLst>
            <a:rect l="0" t="0" r="r" b="b"/>
            <a:pathLst>
              <a:path w="492" h="455">
                <a:moveTo>
                  <a:pt x="0" y="260"/>
                </a:moveTo>
                <a:lnTo>
                  <a:pt x="454" y="0"/>
                </a:lnTo>
                <a:lnTo>
                  <a:pt x="492" y="31"/>
                </a:lnTo>
                <a:lnTo>
                  <a:pt x="223" y="455"/>
                </a:lnTo>
                <a:lnTo>
                  <a:pt x="0" y="2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1" name="Freeform 20"/>
          <p:cNvSpPr>
            <a:spLocks/>
          </p:cNvSpPr>
          <p:nvPr/>
        </p:nvSpPr>
        <p:spPr bwMode="auto">
          <a:xfrm rot="1815702">
            <a:off x="7480756" y="3501292"/>
            <a:ext cx="1133254" cy="605784"/>
          </a:xfrm>
          <a:custGeom>
            <a:avLst/>
            <a:gdLst>
              <a:gd name="T0" fmla="*/ 454 w 492"/>
              <a:gd name="T1" fmla="*/ 0 h 263"/>
              <a:gd name="T2" fmla="*/ 0 w 492"/>
              <a:gd name="T3" fmla="*/ 260 h 263"/>
              <a:gd name="T4" fmla="*/ 3 w 492"/>
              <a:gd name="T5" fmla="*/ 263 h 263"/>
              <a:gd name="T6" fmla="*/ 464 w 492"/>
              <a:gd name="T7" fmla="*/ 76 h 263"/>
              <a:gd name="T8" fmla="*/ 492 w 492"/>
              <a:gd name="T9" fmla="*/ 31 h 263"/>
              <a:gd name="T10" fmla="*/ 454 w 492"/>
              <a:gd name="T11" fmla="*/ 0 h 263"/>
            </a:gdLst>
            <a:ahLst/>
            <a:cxnLst>
              <a:cxn ang="0">
                <a:pos x="T0" y="T1"/>
              </a:cxn>
              <a:cxn ang="0">
                <a:pos x="T2" y="T3"/>
              </a:cxn>
              <a:cxn ang="0">
                <a:pos x="T4" y="T5"/>
              </a:cxn>
              <a:cxn ang="0">
                <a:pos x="T6" y="T7"/>
              </a:cxn>
              <a:cxn ang="0">
                <a:pos x="T8" y="T9"/>
              </a:cxn>
              <a:cxn ang="0">
                <a:pos x="T10" y="T11"/>
              </a:cxn>
            </a:cxnLst>
            <a:rect l="0" t="0" r="r" b="b"/>
            <a:pathLst>
              <a:path w="492" h="263">
                <a:moveTo>
                  <a:pt x="454" y="0"/>
                </a:moveTo>
                <a:lnTo>
                  <a:pt x="0" y="260"/>
                </a:lnTo>
                <a:lnTo>
                  <a:pt x="3" y="263"/>
                </a:lnTo>
                <a:lnTo>
                  <a:pt x="464" y="76"/>
                </a:lnTo>
                <a:lnTo>
                  <a:pt x="492" y="31"/>
                </a:lnTo>
                <a:lnTo>
                  <a:pt x="454" y="0"/>
                </a:lnTo>
                <a:close/>
              </a:path>
            </a:pathLst>
          </a:custGeom>
          <a:solidFill>
            <a:schemeClr val="accent4">
              <a:lumMod val="50000"/>
            </a:schemeClr>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2" name="Freeform 21"/>
          <p:cNvSpPr>
            <a:spLocks/>
          </p:cNvSpPr>
          <p:nvPr/>
        </p:nvSpPr>
        <p:spPr bwMode="auto">
          <a:xfrm rot="1815702">
            <a:off x="7480756" y="3501292"/>
            <a:ext cx="1133254" cy="605784"/>
          </a:xfrm>
          <a:custGeom>
            <a:avLst/>
            <a:gdLst>
              <a:gd name="T0" fmla="*/ 454 w 492"/>
              <a:gd name="T1" fmla="*/ 0 h 263"/>
              <a:gd name="T2" fmla="*/ 0 w 492"/>
              <a:gd name="T3" fmla="*/ 260 h 263"/>
              <a:gd name="T4" fmla="*/ 3 w 492"/>
              <a:gd name="T5" fmla="*/ 263 h 263"/>
              <a:gd name="T6" fmla="*/ 464 w 492"/>
              <a:gd name="T7" fmla="*/ 76 h 263"/>
              <a:gd name="T8" fmla="*/ 492 w 492"/>
              <a:gd name="T9" fmla="*/ 31 h 263"/>
              <a:gd name="T10" fmla="*/ 454 w 492"/>
              <a:gd name="T11" fmla="*/ 0 h 263"/>
            </a:gdLst>
            <a:ahLst/>
            <a:cxnLst>
              <a:cxn ang="0">
                <a:pos x="T0" y="T1"/>
              </a:cxn>
              <a:cxn ang="0">
                <a:pos x="T2" y="T3"/>
              </a:cxn>
              <a:cxn ang="0">
                <a:pos x="T4" y="T5"/>
              </a:cxn>
              <a:cxn ang="0">
                <a:pos x="T6" y="T7"/>
              </a:cxn>
              <a:cxn ang="0">
                <a:pos x="T8" y="T9"/>
              </a:cxn>
              <a:cxn ang="0">
                <a:pos x="T10" y="T11"/>
              </a:cxn>
            </a:cxnLst>
            <a:rect l="0" t="0" r="r" b="b"/>
            <a:pathLst>
              <a:path w="492" h="263">
                <a:moveTo>
                  <a:pt x="454" y="0"/>
                </a:moveTo>
                <a:lnTo>
                  <a:pt x="0" y="260"/>
                </a:lnTo>
                <a:lnTo>
                  <a:pt x="3" y="263"/>
                </a:lnTo>
                <a:lnTo>
                  <a:pt x="464" y="76"/>
                </a:lnTo>
                <a:lnTo>
                  <a:pt x="492" y="31"/>
                </a:lnTo>
                <a:lnTo>
                  <a:pt x="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3" name="Freeform 22"/>
          <p:cNvSpPr>
            <a:spLocks/>
          </p:cNvSpPr>
          <p:nvPr/>
        </p:nvSpPr>
        <p:spPr bwMode="auto">
          <a:xfrm rot="1815702">
            <a:off x="6456386" y="3295710"/>
            <a:ext cx="1568588" cy="2918357"/>
          </a:xfrm>
          <a:custGeom>
            <a:avLst/>
            <a:gdLst>
              <a:gd name="T0" fmla="*/ 681 w 681"/>
              <a:gd name="T1" fmla="*/ 0 h 1267"/>
              <a:gd name="T2" fmla="*/ 0 w 681"/>
              <a:gd name="T3" fmla="*/ 1070 h 1267"/>
              <a:gd name="T4" fmla="*/ 677 w 681"/>
              <a:gd name="T5" fmla="*/ 1267 h 1267"/>
              <a:gd name="T6" fmla="*/ 681 w 681"/>
              <a:gd name="T7" fmla="*/ 0 h 1267"/>
            </a:gdLst>
            <a:ahLst/>
            <a:cxnLst>
              <a:cxn ang="0">
                <a:pos x="T0" y="T1"/>
              </a:cxn>
              <a:cxn ang="0">
                <a:pos x="T2" y="T3"/>
              </a:cxn>
              <a:cxn ang="0">
                <a:pos x="T4" y="T5"/>
              </a:cxn>
              <a:cxn ang="0">
                <a:pos x="T6" y="T7"/>
              </a:cxn>
            </a:cxnLst>
            <a:rect l="0" t="0" r="r" b="b"/>
            <a:pathLst>
              <a:path w="681" h="1267">
                <a:moveTo>
                  <a:pt x="681" y="0"/>
                </a:moveTo>
                <a:lnTo>
                  <a:pt x="0" y="1070"/>
                </a:lnTo>
                <a:lnTo>
                  <a:pt x="677" y="1267"/>
                </a:lnTo>
                <a:lnTo>
                  <a:pt x="681" y="0"/>
                </a:lnTo>
                <a:close/>
              </a:path>
            </a:pathLst>
          </a:custGeom>
          <a:solidFill>
            <a:schemeClr val="accent5"/>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4" name="Freeform 23"/>
          <p:cNvSpPr>
            <a:spLocks/>
          </p:cNvSpPr>
          <p:nvPr/>
        </p:nvSpPr>
        <p:spPr bwMode="auto">
          <a:xfrm rot="1815702">
            <a:off x="6456389" y="3295710"/>
            <a:ext cx="1568589" cy="2918357"/>
          </a:xfrm>
          <a:custGeom>
            <a:avLst/>
            <a:gdLst>
              <a:gd name="T0" fmla="*/ 681 w 681"/>
              <a:gd name="T1" fmla="*/ 0 h 1267"/>
              <a:gd name="T2" fmla="*/ 0 w 681"/>
              <a:gd name="T3" fmla="*/ 1070 h 1267"/>
              <a:gd name="T4" fmla="*/ 677 w 681"/>
              <a:gd name="T5" fmla="*/ 1267 h 1267"/>
              <a:gd name="T6" fmla="*/ 681 w 681"/>
              <a:gd name="T7" fmla="*/ 0 h 1267"/>
            </a:gdLst>
            <a:ahLst/>
            <a:cxnLst>
              <a:cxn ang="0">
                <a:pos x="T0" y="T1"/>
              </a:cxn>
              <a:cxn ang="0">
                <a:pos x="T2" y="T3"/>
              </a:cxn>
              <a:cxn ang="0">
                <a:pos x="T4" y="T5"/>
              </a:cxn>
              <a:cxn ang="0">
                <a:pos x="T6" y="T7"/>
              </a:cxn>
            </a:cxnLst>
            <a:rect l="0" t="0" r="r" b="b"/>
            <a:pathLst>
              <a:path w="681" h="1267">
                <a:moveTo>
                  <a:pt x="681" y="0"/>
                </a:moveTo>
                <a:lnTo>
                  <a:pt x="0" y="1070"/>
                </a:lnTo>
                <a:lnTo>
                  <a:pt x="677" y="1267"/>
                </a:lnTo>
                <a:lnTo>
                  <a:pt x="6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5" name="Freeform 24"/>
          <p:cNvSpPr>
            <a:spLocks/>
          </p:cNvSpPr>
          <p:nvPr/>
        </p:nvSpPr>
        <p:spPr bwMode="auto">
          <a:xfrm rot="1815702">
            <a:off x="7444416" y="5408689"/>
            <a:ext cx="642637" cy="1243814"/>
          </a:xfrm>
          <a:custGeom>
            <a:avLst/>
            <a:gdLst>
              <a:gd name="T0" fmla="*/ 0 w 279"/>
              <a:gd name="T1" fmla="*/ 540 h 540"/>
              <a:gd name="T2" fmla="*/ 2 w 279"/>
              <a:gd name="T3" fmla="*/ 16 h 540"/>
              <a:gd name="T4" fmla="*/ 47 w 279"/>
              <a:gd name="T5" fmla="*/ 0 h 540"/>
              <a:gd name="T6" fmla="*/ 279 w 279"/>
              <a:gd name="T7" fmla="*/ 442 h 540"/>
              <a:gd name="T8" fmla="*/ 0 w 279"/>
              <a:gd name="T9" fmla="*/ 540 h 540"/>
            </a:gdLst>
            <a:ahLst/>
            <a:cxnLst>
              <a:cxn ang="0">
                <a:pos x="T0" y="T1"/>
              </a:cxn>
              <a:cxn ang="0">
                <a:pos x="T2" y="T3"/>
              </a:cxn>
              <a:cxn ang="0">
                <a:pos x="T4" y="T5"/>
              </a:cxn>
              <a:cxn ang="0">
                <a:pos x="T6" y="T7"/>
              </a:cxn>
              <a:cxn ang="0">
                <a:pos x="T8" y="T9"/>
              </a:cxn>
            </a:cxnLst>
            <a:rect l="0" t="0" r="r" b="b"/>
            <a:pathLst>
              <a:path w="279" h="540">
                <a:moveTo>
                  <a:pt x="0" y="540"/>
                </a:moveTo>
                <a:lnTo>
                  <a:pt x="2" y="16"/>
                </a:lnTo>
                <a:lnTo>
                  <a:pt x="47" y="0"/>
                </a:lnTo>
                <a:lnTo>
                  <a:pt x="279" y="442"/>
                </a:lnTo>
                <a:lnTo>
                  <a:pt x="0" y="540"/>
                </a:lnTo>
                <a:close/>
              </a:path>
            </a:pathLst>
          </a:custGeom>
          <a:solidFill>
            <a:schemeClr val="accent5"/>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6" name="Freeform 25"/>
          <p:cNvSpPr>
            <a:spLocks/>
          </p:cNvSpPr>
          <p:nvPr/>
        </p:nvSpPr>
        <p:spPr bwMode="auto">
          <a:xfrm rot="1815702">
            <a:off x="7444416" y="5408689"/>
            <a:ext cx="642637" cy="1243814"/>
          </a:xfrm>
          <a:custGeom>
            <a:avLst/>
            <a:gdLst>
              <a:gd name="T0" fmla="*/ 0 w 279"/>
              <a:gd name="T1" fmla="*/ 540 h 540"/>
              <a:gd name="T2" fmla="*/ 2 w 279"/>
              <a:gd name="T3" fmla="*/ 16 h 540"/>
              <a:gd name="T4" fmla="*/ 47 w 279"/>
              <a:gd name="T5" fmla="*/ 0 h 540"/>
              <a:gd name="T6" fmla="*/ 279 w 279"/>
              <a:gd name="T7" fmla="*/ 442 h 540"/>
              <a:gd name="T8" fmla="*/ 0 w 279"/>
              <a:gd name="T9" fmla="*/ 540 h 540"/>
            </a:gdLst>
            <a:ahLst/>
            <a:cxnLst>
              <a:cxn ang="0">
                <a:pos x="T0" y="T1"/>
              </a:cxn>
              <a:cxn ang="0">
                <a:pos x="T2" y="T3"/>
              </a:cxn>
              <a:cxn ang="0">
                <a:pos x="T4" y="T5"/>
              </a:cxn>
              <a:cxn ang="0">
                <a:pos x="T6" y="T7"/>
              </a:cxn>
              <a:cxn ang="0">
                <a:pos x="T8" y="T9"/>
              </a:cxn>
            </a:cxnLst>
            <a:rect l="0" t="0" r="r" b="b"/>
            <a:pathLst>
              <a:path w="279" h="540">
                <a:moveTo>
                  <a:pt x="0" y="540"/>
                </a:moveTo>
                <a:lnTo>
                  <a:pt x="2" y="16"/>
                </a:lnTo>
                <a:lnTo>
                  <a:pt x="47" y="0"/>
                </a:lnTo>
                <a:lnTo>
                  <a:pt x="279" y="442"/>
                </a:lnTo>
                <a:lnTo>
                  <a:pt x="0" y="5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7" name="Freeform 26"/>
          <p:cNvSpPr>
            <a:spLocks/>
          </p:cNvSpPr>
          <p:nvPr/>
        </p:nvSpPr>
        <p:spPr bwMode="auto">
          <a:xfrm rot="1815702">
            <a:off x="7477215" y="5287389"/>
            <a:ext cx="161234" cy="1243814"/>
          </a:xfrm>
          <a:custGeom>
            <a:avLst/>
            <a:gdLst>
              <a:gd name="T0" fmla="*/ 47 w 70"/>
              <a:gd name="T1" fmla="*/ 0 h 540"/>
              <a:gd name="T2" fmla="*/ 2 w 70"/>
              <a:gd name="T3" fmla="*/ 16 h 540"/>
              <a:gd name="T4" fmla="*/ 2 w 70"/>
              <a:gd name="T5" fmla="*/ 16 h 540"/>
              <a:gd name="T6" fmla="*/ 0 w 70"/>
              <a:gd name="T7" fmla="*/ 540 h 540"/>
              <a:gd name="T8" fmla="*/ 2 w 70"/>
              <a:gd name="T9" fmla="*/ 540 h 540"/>
              <a:gd name="T10" fmla="*/ 70 w 70"/>
              <a:gd name="T11" fmla="*/ 45 h 540"/>
              <a:gd name="T12" fmla="*/ 47 w 70"/>
              <a:gd name="T13" fmla="*/ 0 h 540"/>
            </a:gdLst>
            <a:ahLst/>
            <a:cxnLst>
              <a:cxn ang="0">
                <a:pos x="T0" y="T1"/>
              </a:cxn>
              <a:cxn ang="0">
                <a:pos x="T2" y="T3"/>
              </a:cxn>
              <a:cxn ang="0">
                <a:pos x="T4" y="T5"/>
              </a:cxn>
              <a:cxn ang="0">
                <a:pos x="T6" y="T7"/>
              </a:cxn>
              <a:cxn ang="0">
                <a:pos x="T8" y="T9"/>
              </a:cxn>
              <a:cxn ang="0">
                <a:pos x="T10" y="T11"/>
              </a:cxn>
              <a:cxn ang="0">
                <a:pos x="T12" y="T13"/>
              </a:cxn>
            </a:cxnLst>
            <a:rect l="0" t="0" r="r" b="b"/>
            <a:pathLst>
              <a:path w="70" h="540">
                <a:moveTo>
                  <a:pt x="47" y="0"/>
                </a:moveTo>
                <a:lnTo>
                  <a:pt x="2" y="16"/>
                </a:lnTo>
                <a:lnTo>
                  <a:pt x="2" y="16"/>
                </a:lnTo>
                <a:lnTo>
                  <a:pt x="0" y="540"/>
                </a:lnTo>
                <a:lnTo>
                  <a:pt x="2" y="540"/>
                </a:lnTo>
                <a:lnTo>
                  <a:pt x="70" y="45"/>
                </a:lnTo>
                <a:lnTo>
                  <a:pt x="47" y="0"/>
                </a:lnTo>
                <a:close/>
              </a:path>
            </a:pathLst>
          </a:custGeom>
          <a:solidFill>
            <a:schemeClr val="accent4"/>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8" name="Freeform 27"/>
          <p:cNvSpPr>
            <a:spLocks/>
          </p:cNvSpPr>
          <p:nvPr/>
        </p:nvSpPr>
        <p:spPr bwMode="auto">
          <a:xfrm rot="1815702">
            <a:off x="7477215" y="5287389"/>
            <a:ext cx="161234" cy="1243814"/>
          </a:xfrm>
          <a:custGeom>
            <a:avLst/>
            <a:gdLst>
              <a:gd name="T0" fmla="*/ 47 w 70"/>
              <a:gd name="T1" fmla="*/ 0 h 540"/>
              <a:gd name="T2" fmla="*/ 2 w 70"/>
              <a:gd name="T3" fmla="*/ 16 h 540"/>
              <a:gd name="T4" fmla="*/ 2 w 70"/>
              <a:gd name="T5" fmla="*/ 16 h 540"/>
              <a:gd name="T6" fmla="*/ 0 w 70"/>
              <a:gd name="T7" fmla="*/ 540 h 540"/>
              <a:gd name="T8" fmla="*/ 2 w 70"/>
              <a:gd name="T9" fmla="*/ 540 h 540"/>
              <a:gd name="T10" fmla="*/ 70 w 70"/>
              <a:gd name="T11" fmla="*/ 45 h 540"/>
              <a:gd name="T12" fmla="*/ 47 w 70"/>
              <a:gd name="T13" fmla="*/ 0 h 540"/>
            </a:gdLst>
            <a:ahLst/>
            <a:cxnLst>
              <a:cxn ang="0">
                <a:pos x="T0" y="T1"/>
              </a:cxn>
              <a:cxn ang="0">
                <a:pos x="T2" y="T3"/>
              </a:cxn>
              <a:cxn ang="0">
                <a:pos x="T4" y="T5"/>
              </a:cxn>
              <a:cxn ang="0">
                <a:pos x="T6" y="T7"/>
              </a:cxn>
              <a:cxn ang="0">
                <a:pos x="T8" y="T9"/>
              </a:cxn>
              <a:cxn ang="0">
                <a:pos x="T10" y="T11"/>
              </a:cxn>
              <a:cxn ang="0">
                <a:pos x="T12" y="T13"/>
              </a:cxn>
            </a:cxnLst>
            <a:rect l="0" t="0" r="r" b="b"/>
            <a:pathLst>
              <a:path w="70" h="540">
                <a:moveTo>
                  <a:pt x="47" y="0"/>
                </a:moveTo>
                <a:lnTo>
                  <a:pt x="2" y="16"/>
                </a:lnTo>
                <a:lnTo>
                  <a:pt x="2" y="16"/>
                </a:lnTo>
                <a:lnTo>
                  <a:pt x="0" y="540"/>
                </a:lnTo>
                <a:lnTo>
                  <a:pt x="2" y="540"/>
                </a:lnTo>
                <a:lnTo>
                  <a:pt x="70" y="45"/>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29" name="Freeform 28"/>
          <p:cNvSpPr>
            <a:spLocks/>
          </p:cNvSpPr>
          <p:nvPr/>
        </p:nvSpPr>
        <p:spPr bwMode="auto">
          <a:xfrm rot="1815702">
            <a:off x="7071385" y="5843452"/>
            <a:ext cx="2515270" cy="2588977"/>
          </a:xfrm>
          <a:custGeom>
            <a:avLst/>
            <a:gdLst>
              <a:gd name="T0" fmla="*/ 0 w 1092"/>
              <a:gd name="T1" fmla="*/ 0 h 1124"/>
              <a:gd name="T2" fmla="*/ 584 w 1092"/>
              <a:gd name="T3" fmla="*/ 1124 h 1124"/>
              <a:gd name="T4" fmla="*/ 1092 w 1092"/>
              <a:gd name="T5" fmla="*/ 637 h 1124"/>
              <a:gd name="T6" fmla="*/ 0 w 1092"/>
              <a:gd name="T7" fmla="*/ 0 h 1124"/>
            </a:gdLst>
            <a:ahLst/>
            <a:cxnLst>
              <a:cxn ang="0">
                <a:pos x="T0" y="T1"/>
              </a:cxn>
              <a:cxn ang="0">
                <a:pos x="T2" y="T3"/>
              </a:cxn>
              <a:cxn ang="0">
                <a:pos x="T4" y="T5"/>
              </a:cxn>
              <a:cxn ang="0">
                <a:pos x="T6" y="T7"/>
              </a:cxn>
            </a:cxnLst>
            <a:rect l="0" t="0" r="r" b="b"/>
            <a:pathLst>
              <a:path w="1092" h="1124">
                <a:moveTo>
                  <a:pt x="0" y="0"/>
                </a:moveTo>
                <a:lnTo>
                  <a:pt x="584" y="1124"/>
                </a:lnTo>
                <a:lnTo>
                  <a:pt x="1092" y="637"/>
                </a:lnTo>
                <a:lnTo>
                  <a:pt x="0" y="0"/>
                </a:lnTo>
                <a:close/>
              </a:path>
            </a:pathLst>
          </a:custGeom>
          <a:solidFill>
            <a:schemeClr val="accent6"/>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0" name="Freeform 29"/>
          <p:cNvSpPr>
            <a:spLocks/>
          </p:cNvSpPr>
          <p:nvPr/>
        </p:nvSpPr>
        <p:spPr bwMode="auto">
          <a:xfrm rot="1815702">
            <a:off x="7071387" y="5843452"/>
            <a:ext cx="2515270" cy="2588977"/>
          </a:xfrm>
          <a:custGeom>
            <a:avLst/>
            <a:gdLst>
              <a:gd name="T0" fmla="*/ 0 w 1092"/>
              <a:gd name="T1" fmla="*/ 0 h 1124"/>
              <a:gd name="T2" fmla="*/ 584 w 1092"/>
              <a:gd name="T3" fmla="*/ 1124 h 1124"/>
              <a:gd name="T4" fmla="*/ 1092 w 1092"/>
              <a:gd name="T5" fmla="*/ 637 h 1124"/>
              <a:gd name="T6" fmla="*/ 0 w 1092"/>
              <a:gd name="T7" fmla="*/ 0 h 1124"/>
            </a:gdLst>
            <a:ahLst/>
            <a:cxnLst>
              <a:cxn ang="0">
                <a:pos x="T0" y="T1"/>
              </a:cxn>
              <a:cxn ang="0">
                <a:pos x="T2" y="T3"/>
              </a:cxn>
              <a:cxn ang="0">
                <a:pos x="T4" y="T5"/>
              </a:cxn>
              <a:cxn ang="0">
                <a:pos x="T6" y="T7"/>
              </a:cxn>
            </a:cxnLst>
            <a:rect l="0" t="0" r="r" b="b"/>
            <a:pathLst>
              <a:path w="1092" h="1124">
                <a:moveTo>
                  <a:pt x="0" y="0"/>
                </a:moveTo>
                <a:lnTo>
                  <a:pt x="584" y="1124"/>
                </a:lnTo>
                <a:lnTo>
                  <a:pt x="1092" y="63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1" name="Freeform 30"/>
          <p:cNvSpPr>
            <a:spLocks/>
          </p:cNvSpPr>
          <p:nvPr/>
        </p:nvSpPr>
        <p:spPr bwMode="auto">
          <a:xfrm rot="1815702">
            <a:off x="8532899" y="7020434"/>
            <a:ext cx="1170107" cy="720951"/>
          </a:xfrm>
          <a:custGeom>
            <a:avLst/>
            <a:gdLst>
              <a:gd name="T0" fmla="*/ 451 w 508"/>
              <a:gd name="T1" fmla="*/ 313 h 313"/>
              <a:gd name="T2" fmla="*/ 0 w 508"/>
              <a:gd name="T3" fmla="*/ 50 h 313"/>
              <a:gd name="T4" fmla="*/ 7 w 508"/>
              <a:gd name="T5" fmla="*/ 0 h 313"/>
              <a:gd name="T6" fmla="*/ 508 w 508"/>
              <a:gd name="T7" fmla="*/ 21 h 313"/>
              <a:gd name="T8" fmla="*/ 451 w 508"/>
              <a:gd name="T9" fmla="*/ 313 h 313"/>
            </a:gdLst>
            <a:ahLst/>
            <a:cxnLst>
              <a:cxn ang="0">
                <a:pos x="T0" y="T1"/>
              </a:cxn>
              <a:cxn ang="0">
                <a:pos x="T2" y="T3"/>
              </a:cxn>
              <a:cxn ang="0">
                <a:pos x="T4" y="T5"/>
              </a:cxn>
              <a:cxn ang="0">
                <a:pos x="T6" y="T7"/>
              </a:cxn>
              <a:cxn ang="0">
                <a:pos x="T8" y="T9"/>
              </a:cxn>
            </a:cxnLst>
            <a:rect l="0" t="0" r="r" b="b"/>
            <a:pathLst>
              <a:path w="508" h="313">
                <a:moveTo>
                  <a:pt x="451" y="313"/>
                </a:moveTo>
                <a:lnTo>
                  <a:pt x="0" y="50"/>
                </a:lnTo>
                <a:lnTo>
                  <a:pt x="7" y="0"/>
                </a:lnTo>
                <a:lnTo>
                  <a:pt x="508" y="21"/>
                </a:lnTo>
                <a:lnTo>
                  <a:pt x="451" y="313"/>
                </a:lnTo>
                <a:close/>
              </a:path>
            </a:pathLst>
          </a:custGeom>
          <a:solidFill>
            <a:schemeClr val="accent6"/>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2" name="Freeform 31"/>
          <p:cNvSpPr>
            <a:spLocks/>
          </p:cNvSpPr>
          <p:nvPr/>
        </p:nvSpPr>
        <p:spPr bwMode="auto">
          <a:xfrm rot="1815702">
            <a:off x="8532899" y="7020434"/>
            <a:ext cx="1170107" cy="720951"/>
          </a:xfrm>
          <a:custGeom>
            <a:avLst/>
            <a:gdLst>
              <a:gd name="T0" fmla="*/ 451 w 508"/>
              <a:gd name="T1" fmla="*/ 313 h 313"/>
              <a:gd name="T2" fmla="*/ 0 w 508"/>
              <a:gd name="T3" fmla="*/ 50 h 313"/>
              <a:gd name="T4" fmla="*/ 7 w 508"/>
              <a:gd name="T5" fmla="*/ 0 h 313"/>
              <a:gd name="T6" fmla="*/ 508 w 508"/>
              <a:gd name="T7" fmla="*/ 21 h 313"/>
              <a:gd name="T8" fmla="*/ 451 w 508"/>
              <a:gd name="T9" fmla="*/ 313 h 313"/>
            </a:gdLst>
            <a:ahLst/>
            <a:cxnLst>
              <a:cxn ang="0">
                <a:pos x="T0" y="T1"/>
              </a:cxn>
              <a:cxn ang="0">
                <a:pos x="T2" y="T3"/>
              </a:cxn>
              <a:cxn ang="0">
                <a:pos x="T4" y="T5"/>
              </a:cxn>
              <a:cxn ang="0">
                <a:pos x="T6" y="T7"/>
              </a:cxn>
              <a:cxn ang="0">
                <a:pos x="T8" y="T9"/>
              </a:cxn>
            </a:cxnLst>
            <a:rect l="0" t="0" r="r" b="b"/>
            <a:pathLst>
              <a:path w="508" h="313">
                <a:moveTo>
                  <a:pt x="451" y="313"/>
                </a:moveTo>
                <a:lnTo>
                  <a:pt x="0" y="50"/>
                </a:lnTo>
                <a:lnTo>
                  <a:pt x="7" y="0"/>
                </a:lnTo>
                <a:lnTo>
                  <a:pt x="508" y="21"/>
                </a:lnTo>
                <a:lnTo>
                  <a:pt x="451" y="3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3" name="Freeform 32"/>
          <p:cNvSpPr>
            <a:spLocks/>
          </p:cNvSpPr>
          <p:nvPr/>
        </p:nvSpPr>
        <p:spPr bwMode="auto">
          <a:xfrm rot="1815702">
            <a:off x="9331122" y="7910205"/>
            <a:ext cx="0" cy="11517"/>
          </a:xfrm>
          <a:custGeom>
            <a:avLst/>
            <a:gdLst>
              <a:gd name="T0" fmla="*/ 0 h 5"/>
              <a:gd name="T1" fmla="*/ 5 h 5"/>
              <a:gd name="T2" fmla="*/ 0 h 5"/>
            </a:gdLst>
            <a:ahLst/>
            <a:cxnLst>
              <a:cxn ang="0">
                <a:pos x="0" y="T0"/>
              </a:cxn>
              <a:cxn ang="0">
                <a:pos x="0" y="T1"/>
              </a:cxn>
              <a:cxn ang="0">
                <a:pos x="0" y="T2"/>
              </a:cxn>
            </a:cxnLst>
            <a:rect l="0" t="0" r="r" b="b"/>
            <a:pathLst>
              <a:path h="5">
                <a:moveTo>
                  <a:pt x="0" y="0"/>
                </a:moveTo>
                <a:lnTo>
                  <a:pt x="0" y="5"/>
                </a:lnTo>
                <a:lnTo>
                  <a:pt x="0"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4" name="Freeform 33"/>
          <p:cNvSpPr>
            <a:spLocks/>
          </p:cNvSpPr>
          <p:nvPr/>
        </p:nvSpPr>
        <p:spPr bwMode="auto">
          <a:xfrm rot="1815702">
            <a:off x="9331122" y="7910205"/>
            <a:ext cx="0" cy="11517"/>
          </a:xfrm>
          <a:custGeom>
            <a:avLst/>
            <a:gdLst>
              <a:gd name="T0" fmla="*/ 0 h 5"/>
              <a:gd name="T1" fmla="*/ 5 h 5"/>
              <a:gd name="T2" fmla="*/ 0 h 5"/>
            </a:gdLst>
            <a:ahLst/>
            <a:cxnLst>
              <a:cxn ang="0">
                <a:pos x="0" y="T0"/>
              </a:cxn>
              <a:cxn ang="0">
                <a:pos x="0" y="T1"/>
              </a:cxn>
              <a:cxn ang="0">
                <a:pos x="0" y="T2"/>
              </a:cxn>
            </a:cxnLst>
            <a:rect l="0" t="0" r="r" b="b"/>
            <a:pathLst>
              <a:path h="5">
                <a:moveTo>
                  <a:pt x="0" y="0"/>
                </a:move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5" name="Freeform 34"/>
          <p:cNvSpPr>
            <a:spLocks/>
          </p:cNvSpPr>
          <p:nvPr/>
        </p:nvSpPr>
        <p:spPr bwMode="auto">
          <a:xfrm rot="1815702">
            <a:off x="8541846" y="6987351"/>
            <a:ext cx="1038817" cy="720951"/>
          </a:xfrm>
          <a:custGeom>
            <a:avLst/>
            <a:gdLst>
              <a:gd name="T0" fmla="*/ 7 w 451"/>
              <a:gd name="T1" fmla="*/ 0 h 313"/>
              <a:gd name="T2" fmla="*/ 0 w 451"/>
              <a:gd name="T3" fmla="*/ 50 h 313"/>
              <a:gd name="T4" fmla="*/ 0 w 451"/>
              <a:gd name="T5" fmla="*/ 50 h 313"/>
              <a:gd name="T6" fmla="*/ 451 w 451"/>
              <a:gd name="T7" fmla="*/ 313 h 313"/>
              <a:gd name="T8" fmla="*/ 451 w 451"/>
              <a:gd name="T9" fmla="*/ 308 h 313"/>
              <a:gd name="T10" fmla="*/ 59 w 451"/>
              <a:gd name="T11" fmla="*/ 2 h 313"/>
              <a:gd name="T12" fmla="*/ 7 w 451"/>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451" h="313">
                <a:moveTo>
                  <a:pt x="7" y="0"/>
                </a:moveTo>
                <a:lnTo>
                  <a:pt x="0" y="50"/>
                </a:lnTo>
                <a:lnTo>
                  <a:pt x="0" y="50"/>
                </a:lnTo>
                <a:lnTo>
                  <a:pt x="451" y="313"/>
                </a:lnTo>
                <a:lnTo>
                  <a:pt x="451" y="308"/>
                </a:lnTo>
                <a:lnTo>
                  <a:pt x="59" y="2"/>
                </a:lnTo>
                <a:lnTo>
                  <a:pt x="7" y="0"/>
                </a:lnTo>
                <a:close/>
              </a:path>
            </a:pathLst>
          </a:custGeom>
          <a:solidFill>
            <a:schemeClr val="accent5"/>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6" name="Freeform 35"/>
          <p:cNvSpPr>
            <a:spLocks/>
          </p:cNvSpPr>
          <p:nvPr/>
        </p:nvSpPr>
        <p:spPr bwMode="auto">
          <a:xfrm rot="1815702">
            <a:off x="8541846" y="6987351"/>
            <a:ext cx="1038817" cy="720951"/>
          </a:xfrm>
          <a:custGeom>
            <a:avLst/>
            <a:gdLst>
              <a:gd name="T0" fmla="*/ 7 w 451"/>
              <a:gd name="T1" fmla="*/ 0 h 313"/>
              <a:gd name="T2" fmla="*/ 0 w 451"/>
              <a:gd name="T3" fmla="*/ 50 h 313"/>
              <a:gd name="T4" fmla="*/ 0 w 451"/>
              <a:gd name="T5" fmla="*/ 50 h 313"/>
              <a:gd name="T6" fmla="*/ 451 w 451"/>
              <a:gd name="T7" fmla="*/ 313 h 313"/>
              <a:gd name="T8" fmla="*/ 451 w 451"/>
              <a:gd name="T9" fmla="*/ 308 h 313"/>
              <a:gd name="T10" fmla="*/ 59 w 451"/>
              <a:gd name="T11" fmla="*/ 2 h 313"/>
              <a:gd name="T12" fmla="*/ 7 w 451"/>
              <a:gd name="T13" fmla="*/ 0 h 313"/>
            </a:gdLst>
            <a:ahLst/>
            <a:cxnLst>
              <a:cxn ang="0">
                <a:pos x="T0" y="T1"/>
              </a:cxn>
              <a:cxn ang="0">
                <a:pos x="T2" y="T3"/>
              </a:cxn>
              <a:cxn ang="0">
                <a:pos x="T4" y="T5"/>
              </a:cxn>
              <a:cxn ang="0">
                <a:pos x="T6" y="T7"/>
              </a:cxn>
              <a:cxn ang="0">
                <a:pos x="T8" y="T9"/>
              </a:cxn>
              <a:cxn ang="0">
                <a:pos x="T10" y="T11"/>
              </a:cxn>
              <a:cxn ang="0">
                <a:pos x="T12" y="T13"/>
              </a:cxn>
            </a:cxnLst>
            <a:rect l="0" t="0" r="r" b="b"/>
            <a:pathLst>
              <a:path w="451" h="313">
                <a:moveTo>
                  <a:pt x="7" y="0"/>
                </a:moveTo>
                <a:lnTo>
                  <a:pt x="0" y="50"/>
                </a:lnTo>
                <a:lnTo>
                  <a:pt x="0" y="50"/>
                </a:lnTo>
                <a:lnTo>
                  <a:pt x="451" y="313"/>
                </a:lnTo>
                <a:lnTo>
                  <a:pt x="451" y="308"/>
                </a:lnTo>
                <a:lnTo>
                  <a:pt x="59"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7" name="Freeform 36"/>
          <p:cNvSpPr>
            <a:spLocks/>
          </p:cNvSpPr>
          <p:nvPr/>
        </p:nvSpPr>
        <p:spPr bwMode="auto">
          <a:xfrm rot="1815702">
            <a:off x="8942251" y="6155846"/>
            <a:ext cx="2913749" cy="1582408"/>
          </a:xfrm>
          <a:custGeom>
            <a:avLst/>
            <a:gdLst>
              <a:gd name="T0" fmla="*/ 0 w 1265"/>
              <a:gd name="T1" fmla="*/ 630 h 687"/>
              <a:gd name="T2" fmla="*/ 1265 w 1265"/>
              <a:gd name="T3" fmla="*/ 687 h 687"/>
              <a:gd name="T4" fmla="*/ 1099 w 1265"/>
              <a:gd name="T5" fmla="*/ 0 h 687"/>
              <a:gd name="T6" fmla="*/ 0 w 1265"/>
              <a:gd name="T7" fmla="*/ 630 h 687"/>
            </a:gdLst>
            <a:ahLst/>
            <a:cxnLst>
              <a:cxn ang="0">
                <a:pos x="T0" y="T1"/>
              </a:cxn>
              <a:cxn ang="0">
                <a:pos x="T2" y="T3"/>
              </a:cxn>
              <a:cxn ang="0">
                <a:pos x="T4" y="T5"/>
              </a:cxn>
              <a:cxn ang="0">
                <a:pos x="T6" y="T7"/>
              </a:cxn>
            </a:cxnLst>
            <a:rect l="0" t="0" r="r" b="b"/>
            <a:pathLst>
              <a:path w="1265" h="687">
                <a:moveTo>
                  <a:pt x="0" y="630"/>
                </a:moveTo>
                <a:lnTo>
                  <a:pt x="1265" y="687"/>
                </a:lnTo>
                <a:lnTo>
                  <a:pt x="1099" y="0"/>
                </a:lnTo>
                <a:lnTo>
                  <a:pt x="0" y="630"/>
                </a:lnTo>
                <a:close/>
              </a:path>
            </a:pathLst>
          </a:custGeom>
          <a:solidFill>
            <a:schemeClr val="accent3"/>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8" name="Freeform 37"/>
          <p:cNvSpPr>
            <a:spLocks/>
          </p:cNvSpPr>
          <p:nvPr/>
        </p:nvSpPr>
        <p:spPr bwMode="auto">
          <a:xfrm rot="1815702">
            <a:off x="8942249" y="6155846"/>
            <a:ext cx="2913749" cy="1582408"/>
          </a:xfrm>
          <a:custGeom>
            <a:avLst/>
            <a:gdLst>
              <a:gd name="T0" fmla="*/ 0 w 1265"/>
              <a:gd name="T1" fmla="*/ 630 h 687"/>
              <a:gd name="T2" fmla="*/ 1265 w 1265"/>
              <a:gd name="T3" fmla="*/ 687 h 687"/>
              <a:gd name="T4" fmla="*/ 1099 w 1265"/>
              <a:gd name="T5" fmla="*/ 0 h 687"/>
              <a:gd name="T6" fmla="*/ 0 w 1265"/>
              <a:gd name="T7" fmla="*/ 630 h 687"/>
            </a:gdLst>
            <a:ahLst/>
            <a:cxnLst>
              <a:cxn ang="0">
                <a:pos x="T0" y="T1"/>
              </a:cxn>
              <a:cxn ang="0">
                <a:pos x="T2" y="T3"/>
              </a:cxn>
              <a:cxn ang="0">
                <a:pos x="T4" y="T5"/>
              </a:cxn>
              <a:cxn ang="0">
                <a:pos x="T6" y="T7"/>
              </a:cxn>
            </a:cxnLst>
            <a:rect l="0" t="0" r="r" b="b"/>
            <a:pathLst>
              <a:path w="1265" h="687">
                <a:moveTo>
                  <a:pt x="0" y="630"/>
                </a:moveTo>
                <a:lnTo>
                  <a:pt x="1265" y="687"/>
                </a:lnTo>
                <a:lnTo>
                  <a:pt x="1099" y="0"/>
                </a:lnTo>
                <a:lnTo>
                  <a:pt x="0" y="6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39" name="Freeform 38"/>
          <p:cNvSpPr>
            <a:spLocks/>
          </p:cNvSpPr>
          <p:nvPr/>
        </p:nvSpPr>
        <p:spPr bwMode="auto">
          <a:xfrm rot="1815702">
            <a:off x="10629861" y="6066537"/>
            <a:ext cx="1133254" cy="1043422"/>
          </a:xfrm>
          <a:custGeom>
            <a:avLst/>
            <a:gdLst>
              <a:gd name="T0" fmla="*/ 492 w 492"/>
              <a:gd name="T1" fmla="*/ 192 h 453"/>
              <a:gd name="T2" fmla="*/ 38 w 492"/>
              <a:gd name="T3" fmla="*/ 453 h 453"/>
              <a:gd name="T4" fmla="*/ 0 w 492"/>
              <a:gd name="T5" fmla="*/ 422 h 453"/>
              <a:gd name="T6" fmla="*/ 267 w 492"/>
              <a:gd name="T7" fmla="*/ 0 h 453"/>
              <a:gd name="T8" fmla="*/ 492 w 492"/>
              <a:gd name="T9" fmla="*/ 192 h 453"/>
            </a:gdLst>
            <a:ahLst/>
            <a:cxnLst>
              <a:cxn ang="0">
                <a:pos x="T0" y="T1"/>
              </a:cxn>
              <a:cxn ang="0">
                <a:pos x="T2" y="T3"/>
              </a:cxn>
              <a:cxn ang="0">
                <a:pos x="T4" y="T5"/>
              </a:cxn>
              <a:cxn ang="0">
                <a:pos x="T6" y="T7"/>
              </a:cxn>
              <a:cxn ang="0">
                <a:pos x="T8" y="T9"/>
              </a:cxn>
            </a:cxnLst>
            <a:rect l="0" t="0" r="r" b="b"/>
            <a:pathLst>
              <a:path w="492" h="453">
                <a:moveTo>
                  <a:pt x="492" y="192"/>
                </a:moveTo>
                <a:lnTo>
                  <a:pt x="38" y="453"/>
                </a:lnTo>
                <a:lnTo>
                  <a:pt x="0" y="422"/>
                </a:lnTo>
                <a:lnTo>
                  <a:pt x="267" y="0"/>
                </a:lnTo>
                <a:lnTo>
                  <a:pt x="492" y="192"/>
                </a:lnTo>
                <a:close/>
              </a:path>
            </a:pathLst>
          </a:custGeom>
          <a:solidFill>
            <a:schemeClr val="accent3"/>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0" name="Freeform 39"/>
          <p:cNvSpPr>
            <a:spLocks/>
          </p:cNvSpPr>
          <p:nvPr/>
        </p:nvSpPr>
        <p:spPr bwMode="auto">
          <a:xfrm rot="1815702">
            <a:off x="10629861" y="6066537"/>
            <a:ext cx="1133254" cy="1043422"/>
          </a:xfrm>
          <a:custGeom>
            <a:avLst/>
            <a:gdLst>
              <a:gd name="T0" fmla="*/ 492 w 492"/>
              <a:gd name="T1" fmla="*/ 192 h 453"/>
              <a:gd name="T2" fmla="*/ 38 w 492"/>
              <a:gd name="T3" fmla="*/ 453 h 453"/>
              <a:gd name="T4" fmla="*/ 0 w 492"/>
              <a:gd name="T5" fmla="*/ 422 h 453"/>
              <a:gd name="T6" fmla="*/ 267 w 492"/>
              <a:gd name="T7" fmla="*/ 0 h 453"/>
              <a:gd name="T8" fmla="*/ 492 w 492"/>
              <a:gd name="T9" fmla="*/ 192 h 453"/>
            </a:gdLst>
            <a:ahLst/>
            <a:cxnLst>
              <a:cxn ang="0">
                <a:pos x="T0" y="T1"/>
              </a:cxn>
              <a:cxn ang="0">
                <a:pos x="T2" y="T3"/>
              </a:cxn>
              <a:cxn ang="0">
                <a:pos x="T4" y="T5"/>
              </a:cxn>
              <a:cxn ang="0">
                <a:pos x="T6" y="T7"/>
              </a:cxn>
              <a:cxn ang="0">
                <a:pos x="T8" y="T9"/>
              </a:cxn>
            </a:cxnLst>
            <a:rect l="0" t="0" r="r" b="b"/>
            <a:pathLst>
              <a:path w="492" h="453">
                <a:moveTo>
                  <a:pt x="492" y="192"/>
                </a:moveTo>
                <a:lnTo>
                  <a:pt x="38" y="453"/>
                </a:lnTo>
                <a:lnTo>
                  <a:pt x="0" y="422"/>
                </a:lnTo>
                <a:lnTo>
                  <a:pt x="267" y="0"/>
                </a:lnTo>
                <a:lnTo>
                  <a:pt x="492" y="1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1" name="Freeform 40"/>
          <p:cNvSpPr>
            <a:spLocks noEditPoints="1"/>
          </p:cNvSpPr>
          <p:nvPr/>
        </p:nvSpPr>
        <p:spPr bwMode="auto">
          <a:xfrm rot="1815702">
            <a:off x="10537580" y="6479223"/>
            <a:ext cx="1133254" cy="534380"/>
          </a:xfrm>
          <a:custGeom>
            <a:avLst/>
            <a:gdLst>
              <a:gd name="T0" fmla="*/ 0 w 492"/>
              <a:gd name="T1" fmla="*/ 232 h 232"/>
              <a:gd name="T2" fmla="*/ 0 w 492"/>
              <a:gd name="T3" fmla="*/ 232 h 232"/>
              <a:gd name="T4" fmla="*/ 0 w 492"/>
              <a:gd name="T5" fmla="*/ 232 h 232"/>
              <a:gd name="T6" fmla="*/ 490 w 492"/>
              <a:gd name="T7" fmla="*/ 0 h 232"/>
              <a:gd name="T8" fmla="*/ 490 w 492"/>
              <a:gd name="T9" fmla="*/ 0 h 232"/>
              <a:gd name="T10" fmla="*/ 492 w 492"/>
              <a:gd name="T11" fmla="*/ 2 h 232"/>
              <a:gd name="T12" fmla="*/ 490 w 49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92" h="232">
                <a:moveTo>
                  <a:pt x="0" y="232"/>
                </a:moveTo>
                <a:lnTo>
                  <a:pt x="0" y="232"/>
                </a:lnTo>
                <a:lnTo>
                  <a:pt x="0" y="232"/>
                </a:lnTo>
                <a:close/>
                <a:moveTo>
                  <a:pt x="490" y="0"/>
                </a:moveTo>
                <a:lnTo>
                  <a:pt x="490" y="0"/>
                </a:lnTo>
                <a:lnTo>
                  <a:pt x="492" y="2"/>
                </a:lnTo>
                <a:lnTo>
                  <a:pt x="490"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2" name="Freeform 41"/>
          <p:cNvSpPr>
            <a:spLocks noEditPoints="1"/>
          </p:cNvSpPr>
          <p:nvPr/>
        </p:nvSpPr>
        <p:spPr bwMode="auto">
          <a:xfrm rot="1815702">
            <a:off x="10537580" y="6479223"/>
            <a:ext cx="1133254" cy="534380"/>
          </a:xfrm>
          <a:custGeom>
            <a:avLst/>
            <a:gdLst>
              <a:gd name="T0" fmla="*/ 0 w 492"/>
              <a:gd name="T1" fmla="*/ 232 h 232"/>
              <a:gd name="T2" fmla="*/ 0 w 492"/>
              <a:gd name="T3" fmla="*/ 232 h 232"/>
              <a:gd name="T4" fmla="*/ 0 w 492"/>
              <a:gd name="T5" fmla="*/ 232 h 232"/>
              <a:gd name="T6" fmla="*/ 490 w 492"/>
              <a:gd name="T7" fmla="*/ 0 h 232"/>
              <a:gd name="T8" fmla="*/ 490 w 492"/>
              <a:gd name="T9" fmla="*/ 0 h 232"/>
              <a:gd name="T10" fmla="*/ 492 w 492"/>
              <a:gd name="T11" fmla="*/ 2 h 232"/>
              <a:gd name="T12" fmla="*/ 490 w 492"/>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492" h="232">
                <a:moveTo>
                  <a:pt x="0" y="232"/>
                </a:moveTo>
                <a:lnTo>
                  <a:pt x="0" y="232"/>
                </a:lnTo>
                <a:lnTo>
                  <a:pt x="0" y="232"/>
                </a:lnTo>
                <a:moveTo>
                  <a:pt x="490" y="0"/>
                </a:moveTo>
                <a:lnTo>
                  <a:pt x="490" y="0"/>
                </a:lnTo>
                <a:lnTo>
                  <a:pt x="492" y="2"/>
                </a:lnTo>
                <a:lnTo>
                  <a:pt x="4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3" name="Freeform 42"/>
          <p:cNvSpPr>
            <a:spLocks/>
          </p:cNvSpPr>
          <p:nvPr/>
        </p:nvSpPr>
        <p:spPr bwMode="auto">
          <a:xfrm rot="1815702">
            <a:off x="10501019" y="6614432"/>
            <a:ext cx="59887" cy="99045"/>
          </a:xfrm>
          <a:custGeom>
            <a:avLst/>
            <a:gdLst>
              <a:gd name="T0" fmla="*/ 26 w 26"/>
              <a:gd name="T1" fmla="*/ 0 h 43"/>
              <a:gd name="T2" fmla="*/ 26 w 26"/>
              <a:gd name="T3" fmla="*/ 0 h 43"/>
              <a:gd name="T4" fmla="*/ 0 w 26"/>
              <a:gd name="T5" fmla="*/ 43 h 43"/>
              <a:gd name="T6" fmla="*/ 0 w 26"/>
              <a:gd name="T7" fmla="*/ 43 h 43"/>
              <a:gd name="T8" fmla="*/ 26 w 26"/>
              <a:gd name="T9" fmla="*/ 0 h 43"/>
            </a:gdLst>
            <a:ahLst/>
            <a:cxnLst>
              <a:cxn ang="0">
                <a:pos x="T0" y="T1"/>
              </a:cxn>
              <a:cxn ang="0">
                <a:pos x="T2" y="T3"/>
              </a:cxn>
              <a:cxn ang="0">
                <a:pos x="T4" y="T5"/>
              </a:cxn>
              <a:cxn ang="0">
                <a:pos x="T6" y="T7"/>
              </a:cxn>
              <a:cxn ang="0">
                <a:pos x="T8" y="T9"/>
              </a:cxn>
            </a:cxnLst>
            <a:rect l="0" t="0" r="r" b="b"/>
            <a:pathLst>
              <a:path w="26" h="43">
                <a:moveTo>
                  <a:pt x="26" y="0"/>
                </a:moveTo>
                <a:lnTo>
                  <a:pt x="26" y="0"/>
                </a:lnTo>
                <a:lnTo>
                  <a:pt x="0" y="43"/>
                </a:lnTo>
                <a:lnTo>
                  <a:pt x="0" y="43"/>
                </a:lnTo>
                <a:lnTo>
                  <a:pt x="26" y="0"/>
                </a:lnTo>
                <a:close/>
              </a:path>
            </a:pathLst>
          </a:custGeom>
          <a:solidFill>
            <a:srgbClr val="00A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4" name="Freeform 43"/>
          <p:cNvSpPr>
            <a:spLocks/>
          </p:cNvSpPr>
          <p:nvPr/>
        </p:nvSpPr>
        <p:spPr bwMode="auto">
          <a:xfrm rot="1815702">
            <a:off x="10501019" y="6614432"/>
            <a:ext cx="59887" cy="99045"/>
          </a:xfrm>
          <a:custGeom>
            <a:avLst/>
            <a:gdLst>
              <a:gd name="T0" fmla="*/ 26 w 26"/>
              <a:gd name="T1" fmla="*/ 0 h 43"/>
              <a:gd name="T2" fmla="*/ 26 w 26"/>
              <a:gd name="T3" fmla="*/ 0 h 43"/>
              <a:gd name="T4" fmla="*/ 0 w 26"/>
              <a:gd name="T5" fmla="*/ 43 h 43"/>
              <a:gd name="T6" fmla="*/ 0 w 26"/>
              <a:gd name="T7" fmla="*/ 43 h 43"/>
              <a:gd name="T8" fmla="*/ 26 w 26"/>
              <a:gd name="T9" fmla="*/ 0 h 43"/>
            </a:gdLst>
            <a:ahLst/>
            <a:cxnLst>
              <a:cxn ang="0">
                <a:pos x="T0" y="T1"/>
              </a:cxn>
              <a:cxn ang="0">
                <a:pos x="T2" y="T3"/>
              </a:cxn>
              <a:cxn ang="0">
                <a:pos x="T4" y="T5"/>
              </a:cxn>
              <a:cxn ang="0">
                <a:pos x="T6" y="T7"/>
              </a:cxn>
              <a:cxn ang="0">
                <a:pos x="T8" y="T9"/>
              </a:cxn>
            </a:cxnLst>
            <a:rect l="0" t="0" r="r" b="b"/>
            <a:pathLst>
              <a:path w="26" h="43">
                <a:moveTo>
                  <a:pt x="26" y="0"/>
                </a:moveTo>
                <a:lnTo>
                  <a:pt x="26" y="0"/>
                </a:lnTo>
                <a:lnTo>
                  <a:pt x="0" y="43"/>
                </a:lnTo>
                <a:lnTo>
                  <a:pt x="0" y="43"/>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5" name="Freeform 44"/>
          <p:cNvSpPr>
            <a:spLocks/>
          </p:cNvSpPr>
          <p:nvPr/>
        </p:nvSpPr>
        <p:spPr bwMode="auto">
          <a:xfrm rot="1815702">
            <a:off x="10519587" y="6474357"/>
            <a:ext cx="1133254" cy="605784"/>
          </a:xfrm>
          <a:custGeom>
            <a:avLst/>
            <a:gdLst>
              <a:gd name="T0" fmla="*/ 490 w 492"/>
              <a:gd name="T1" fmla="*/ 0 h 263"/>
              <a:gd name="T2" fmla="*/ 26 w 492"/>
              <a:gd name="T3" fmla="*/ 189 h 263"/>
              <a:gd name="T4" fmla="*/ 0 w 492"/>
              <a:gd name="T5" fmla="*/ 232 h 263"/>
              <a:gd name="T6" fmla="*/ 38 w 492"/>
              <a:gd name="T7" fmla="*/ 263 h 263"/>
              <a:gd name="T8" fmla="*/ 492 w 492"/>
              <a:gd name="T9" fmla="*/ 2 h 263"/>
              <a:gd name="T10" fmla="*/ 490 w 492"/>
              <a:gd name="T11" fmla="*/ 0 h 263"/>
            </a:gdLst>
            <a:ahLst/>
            <a:cxnLst>
              <a:cxn ang="0">
                <a:pos x="T0" y="T1"/>
              </a:cxn>
              <a:cxn ang="0">
                <a:pos x="T2" y="T3"/>
              </a:cxn>
              <a:cxn ang="0">
                <a:pos x="T4" y="T5"/>
              </a:cxn>
              <a:cxn ang="0">
                <a:pos x="T6" y="T7"/>
              </a:cxn>
              <a:cxn ang="0">
                <a:pos x="T8" y="T9"/>
              </a:cxn>
              <a:cxn ang="0">
                <a:pos x="T10" y="T11"/>
              </a:cxn>
            </a:cxnLst>
            <a:rect l="0" t="0" r="r" b="b"/>
            <a:pathLst>
              <a:path w="492" h="263">
                <a:moveTo>
                  <a:pt x="490" y="0"/>
                </a:moveTo>
                <a:lnTo>
                  <a:pt x="26" y="189"/>
                </a:lnTo>
                <a:lnTo>
                  <a:pt x="0" y="232"/>
                </a:lnTo>
                <a:lnTo>
                  <a:pt x="38" y="263"/>
                </a:lnTo>
                <a:lnTo>
                  <a:pt x="492" y="2"/>
                </a:lnTo>
                <a:lnTo>
                  <a:pt x="490" y="0"/>
                </a:lnTo>
                <a:close/>
              </a:path>
            </a:pathLst>
          </a:custGeom>
          <a:solidFill>
            <a:schemeClr val="accent2"/>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6" name="Freeform 45"/>
          <p:cNvSpPr>
            <a:spLocks/>
          </p:cNvSpPr>
          <p:nvPr/>
        </p:nvSpPr>
        <p:spPr bwMode="auto">
          <a:xfrm rot="1815702">
            <a:off x="10519587" y="6474357"/>
            <a:ext cx="1133254" cy="605784"/>
          </a:xfrm>
          <a:custGeom>
            <a:avLst/>
            <a:gdLst>
              <a:gd name="T0" fmla="*/ 490 w 492"/>
              <a:gd name="T1" fmla="*/ 0 h 263"/>
              <a:gd name="T2" fmla="*/ 26 w 492"/>
              <a:gd name="T3" fmla="*/ 189 h 263"/>
              <a:gd name="T4" fmla="*/ 0 w 492"/>
              <a:gd name="T5" fmla="*/ 232 h 263"/>
              <a:gd name="T6" fmla="*/ 38 w 492"/>
              <a:gd name="T7" fmla="*/ 263 h 263"/>
              <a:gd name="T8" fmla="*/ 492 w 492"/>
              <a:gd name="T9" fmla="*/ 2 h 263"/>
              <a:gd name="T10" fmla="*/ 490 w 492"/>
              <a:gd name="T11" fmla="*/ 0 h 263"/>
            </a:gdLst>
            <a:ahLst/>
            <a:cxnLst>
              <a:cxn ang="0">
                <a:pos x="T0" y="T1"/>
              </a:cxn>
              <a:cxn ang="0">
                <a:pos x="T2" y="T3"/>
              </a:cxn>
              <a:cxn ang="0">
                <a:pos x="T4" y="T5"/>
              </a:cxn>
              <a:cxn ang="0">
                <a:pos x="T6" y="T7"/>
              </a:cxn>
              <a:cxn ang="0">
                <a:pos x="T8" y="T9"/>
              </a:cxn>
              <a:cxn ang="0">
                <a:pos x="T10" y="T11"/>
              </a:cxn>
            </a:cxnLst>
            <a:rect l="0" t="0" r="r" b="b"/>
            <a:pathLst>
              <a:path w="492" h="263">
                <a:moveTo>
                  <a:pt x="490" y="0"/>
                </a:moveTo>
                <a:lnTo>
                  <a:pt x="26" y="189"/>
                </a:lnTo>
                <a:lnTo>
                  <a:pt x="0" y="232"/>
                </a:lnTo>
                <a:lnTo>
                  <a:pt x="38" y="263"/>
                </a:lnTo>
                <a:lnTo>
                  <a:pt x="492" y="2"/>
                </a:lnTo>
                <a:lnTo>
                  <a:pt x="4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prstClr val="black"/>
              </a:solidFill>
              <a:latin typeface="Roboto Light"/>
            </a:endParaRPr>
          </a:p>
        </p:txBody>
      </p:sp>
      <p:sp>
        <p:nvSpPr>
          <p:cNvPr id="48" name="Rectangle 47"/>
          <p:cNvSpPr/>
          <p:nvPr/>
        </p:nvSpPr>
        <p:spPr>
          <a:xfrm>
            <a:off x="8511623" y="4387561"/>
            <a:ext cx="1887500" cy="1938992"/>
          </a:xfrm>
          <a:prstGeom prst="rect">
            <a:avLst/>
          </a:prstGeom>
        </p:spPr>
        <p:txBody>
          <a:bodyPr wrap="square">
            <a:spAutoFit/>
          </a:bodyPr>
          <a:lstStyle/>
          <a:p>
            <a:pPr algn="ctr" rtl="1"/>
            <a:r>
              <a:rPr lang="ar-IQ" sz="3600" dirty="0">
                <a:solidFill>
                  <a:schemeClr val="accent1">
                    <a:lumMod val="50000"/>
                  </a:schemeClr>
                </a:solidFill>
                <a:latin typeface="Hacen Maghreb Bd" panose="02000500000000000000" pitchFamily="2" charset="-78"/>
                <a:cs typeface="Hacen Maghreb Bd" panose="02000500000000000000" pitchFamily="2" charset="-78"/>
              </a:rPr>
              <a:t> </a:t>
            </a:r>
            <a:r>
              <a:rPr lang="ar-IQ" sz="4000" dirty="0">
                <a:solidFill>
                  <a:schemeClr val="accent1">
                    <a:lumMod val="50000"/>
                  </a:schemeClr>
                </a:solidFill>
                <a:latin typeface="Hacen Maghreb Bd" panose="02000500000000000000" pitchFamily="2" charset="-78"/>
                <a:cs typeface="Hacen Maghreb Bd" panose="02000500000000000000" pitchFamily="2" charset="-78"/>
              </a:rPr>
              <a:t>أهميّة التربية البدنية</a:t>
            </a:r>
            <a:endParaRPr lang="en-US" sz="4000" dirty="0"/>
          </a:p>
        </p:txBody>
      </p:sp>
      <p:grpSp>
        <p:nvGrpSpPr>
          <p:cNvPr id="57" name="Group 56"/>
          <p:cNvGrpSpPr/>
          <p:nvPr/>
        </p:nvGrpSpPr>
        <p:grpSpPr>
          <a:xfrm>
            <a:off x="7872488" y="2828456"/>
            <a:ext cx="780968" cy="574430"/>
            <a:chOff x="8497888" y="5045075"/>
            <a:chExt cx="960438" cy="706438"/>
          </a:xfrm>
          <a:solidFill>
            <a:schemeClr val="bg1"/>
          </a:solidFill>
        </p:grpSpPr>
        <p:sp>
          <p:nvSpPr>
            <p:cNvPr id="58" name="Freeform 127"/>
            <p:cNvSpPr>
              <a:spLocks noEditPoints="1"/>
            </p:cNvSpPr>
            <p:nvPr/>
          </p:nvSpPr>
          <p:spPr bwMode="auto">
            <a:xfrm>
              <a:off x="8842375" y="5226050"/>
              <a:ext cx="365125" cy="525463"/>
            </a:xfrm>
            <a:custGeom>
              <a:avLst/>
              <a:gdLst>
                <a:gd name="T0" fmla="*/ 87 w 97"/>
                <a:gd name="T1" fmla="*/ 44 h 140"/>
                <a:gd name="T2" fmla="*/ 75 w 97"/>
                <a:gd name="T3" fmla="*/ 12 h 140"/>
                <a:gd name="T4" fmla="*/ 44 w 97"/>
                <a:gd name="T5" fmla="*/ 0 h 140"/>
                <a:gd name="T6" fmla="*/ 0 w 97"/>
                <a:gd name="T7" fmla="*/ 44 h 140"/>
                <a:gd name="T8" fmla="*/ 44 w 97"/>
                <a:gd name="T9" fmla="*/ 88 h 140"/>
                <a:gd name="T10" fmla="*/ 44 w 97"/>
                <a:gd name="T11" fmla="*/ 88 h 140"/>
                <a:gd name="T12" fmla="*/ 58 w 97"/>
                <a:gd name="T13" fmla="*/ 86 h 140"/>
                <a:gd name="T14" fmla="*/ 89 w 97"/>
                <a:gd name="T15" fmla="*/ 138 h 140"/>
                <a:gd name="T16" fmla="*/ 92 w 97"/>
                <a:gd name="T17" fmla="*/ 140 h 140"/>
                <a:gd name="T18" fmla="*/ 94 w 97"/>
                <a:gd name="T19" fmla="*/ 139 h 140"/>
                <a:gd name="T20" fmla="*/ 96 w 97"/>
                <a:gd name="T21" fmla="*/ 134 h 140"/>
                <a:gd name="T22" fmla="*/ 65 w 97"/>
                <a:gd name="T23" fmla="*/ 82 h 140"/>
                <a:gd name="T24" fmla="*/ 87 w 97"/>
                <a:gd name="T25" fmla="*/ 44 h 140"/>
                <a:gd name="T26" fmla="*/ 44 w 97"/>
                <a:gd name="T27" fmla="*/ 79 h 140"/>
                <a:gd name="T28" fmla="*/ 44 w 97"/>
                <a:gd name="T29" fmla="*/ 83 h 140"/>
                <a:gd name="T30" fmla="*/ 44 w 97"/>
                <a:gd name="T31" fmla="*/ 79 h 140"/>
                <a:gd name="T32" fmla="*/ 8 w 97"/>
                <a:gd name="T33" fmla="*/ 43 h 140"/>
                <a:gd name="T34" fmla="*/ 44 w 97"/>
                <a:gd name="T35" fmla="*/ 7 h 140"/>
                <a:gd name="T36" fmla="*/ 69 w 97"/>
                <a:gd name="T37" fmla="*/ 18 h 140"/>
                <a:gd name="T38" fmla="*/ 79 w 97"/>
                <a:gd name="T39" fmla="*/ 43 h 140"/>
                <a:gd name="T40" fmla="*/ 44 w 97"/>
                <a:gd name="T41"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40">
                  <a:moveTo>
                    <a:pt x="87" y="44"/>
                  </a:moveTo>
                  <a:cubicBezTo>
                    <a:pt x="87" y="32"/>
                    <a:pt x="83" y="21"/>
                    <a:pt x="75" y="12"/>
                  </a:cubicBezTo>
                  <a:cubicBezTo>
                    <a:pt x="66" y="4"/>
                    <a:pt x="55" y="0"/>
                    <a:pt x="44" y="0"/>
                  </a:cubicBezTo>
                  <a:cubicBezTo>
                    <a:pt x="20" y="0"/>
                    <a:pt x="0" y="20"/>
                    <a:pt x="0" y="44"/>
                  </a:cubicBezTo>
                  <a:cubicBezTo>
                    <a:pt x="0" y="68"/>
                    <a:pt x="20" y="88"/>
                    <a:pt x="44" y="88"/>
                  </a:cubicBezTo>
                  <a:cubicBezTo>
                    <a:pt x="44" y="88"/>
                    <a:pt x="44" y="88"/>
                    <a:pt x="44" y="88"/>
                  </a:cubicBezTo>
                  <a:cubicBezTo>
                    <a:pt x="49" y="88"/>
                    <a:pt x="53" y="87"/>
                    <a:pt x="58" y="86"/>
                  </a:cubicBezTo>
                  <a:cubicBezTo>
                    <a:pt x="89" y="138"/>
                    <a:pt x="89" y="138"/>
                    <a:pt x="89" y="138"/>
                  </a:cubicBezTo>
                  <a:cubicBezTo>
                    <a:pt x="90" y="139"/>
                    <a:pt x="91" y="140"/>
                    <a:pt x="92" y="140"/>
                  </a:cubicBezTo>
                  <a:cubicBezTo>
                    <a:pt x="93" y="140"/>
                    <a:pt x="94" y="140"/>
                    <a:pt x="94" y="139"/>
                  </a:cubicBezTo>
                  <a:cubicBezTo>
                    <a:pt x="96" y="138"/>
                    <a:pt x="97" y="136"/>
                    <a:pt x="96" y="134"/>
                  </a:cubicBezTo>
                  <a:cubicBezTo>
                    <a:pt x="65" y="82"/>
                    <a:pt x="65" y="82"/>
                    <a:pt x="65" y="82"/>
                  </a:cubicBezTo>
                  <a:cubicBezTo>
                    <a:pt x="78" y="75"/>
                    <a:pt x="87" y="60"/>
                    <a:pt x="87" y="44"/>
                  </a:cubicBezTo>
                  <a:close/>
                  <a:moveTo>
                    <a:pt x="44" y="79"/>
                  </a:moveTo>
                  <a:cubicBezTo>
                    <a:pt x="44" y="83"/>
                    <a:pt x="44" y="83"/>
                    <a:pt x="44" y="83"/>
                  </a:cubicBezTo>
                  <a:cubicBezTo>
                    <a:pt x="44" y="79"/>
                    <a:pt x="44" y="79"/>
                    <a:pt x="44" y="79"/>
                  </a:cubicBezTo>
                  <a:cubicBezTo>
                    <a:pt x="24" y="79"/>
                    <a:pt x="8" y="63"/>
                    <a:pt x="8" y="43"/>
                  </a:cubicBezTo>
                  <a:cubicBezTo>
                    <a:pt x="8" y="23"/>
                    <a:pt x="24" y="7"/>
                    <a:pt x="44" y="7"/>
                  </a:cubicBezTo>
                  <a:cubicBezTo>
                    <a:pt x="53" y="7"/>
                    <a:pt x="62" y="11"/>
                    <a:pt x="69" y="18"/>
                  </a:cubicBezTo>
                  <a:cubicBezTo>
                    <a:pt x="76" y="25"/>
                    <a:pt x="79" y="34"/>
                    <a:pt x="79" y="43"/>
                  </a:cubicBezTo>
                  <a:cubicBezTo>
                    <a:pt x="79" y="63"/>
                    <a:pt x="64" y="79"/>
                    <a:pt x="4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srgbClr val="57565A"/>
                </a:solidFill>
                <a:latin typeface="Roboto Light"/>
              </a:endParaRPr>
            </a:p>
          </p:txBody>
        </p:sp>
        <p:sp>
          <p:nvSpPr>
            <p:cNvPr id="59" name="Freeform 131"/>
            <p:cNvSpPr>
              <a:spLocks/>
            </p:cNvSpPr>
            <p:nvPr/>
          </p:nvSpPr>
          <p:spPr bwMode="auto">
            <a:xfrm>
              <a:off x="8497888" y="5045075"/>
              <a:ext cx="960438" cy="571500"/>
            </a:xfrm>
            <a:custGeom>
              <a:avLst/>
              <a:gdLst>
                <a:gd name="T0" fmla="*/ 44 w 256"/>
                <a:gd name="T1" fmla="*/ 152 h 152"/>
                <a:gd name="T2" fmla="*/ 116 w 256"/>
                <a:gd name="T3" fmla="*/ 152 h 152"/>
                <a:gd name="T4" fmla="*/ 120 w 256"/>
                <a:gd name="T5" fmla="*/ 148 h 152"/>
                <a:gd name="T6" fmla="*/ 116 w 256"/>
                <a:gd name="T7" fmla="*/ 144 h 152"/>
                <a:gd name="T8" fmla="*/ 44 w 256"/>
                <a:gd name="T9" fmla="*/ 144 h 152"/>
                <a:gd name="T10" fmla="*/ 8 w 256"/>
                <a:gd name="T11" fmla="*/ 108 h 152"/>
                <a:gd name="T12" fmla="*/ 45 w 256"/>
                <a:gd name="T13" fmla="*/ 72 h 152"/>
                <a:gd name="T14" fmla="*/ 55 w 256"/>
                <a:gd name="T15" fmla="*/ 72 h 152"/>
                <a:gd name="T16" fmla="*/ 56 w 256"/>
                <a:gd name="T17" fmla="*/ 69 h 152"/>
                <a:gd name="T18" fmla="*/ 136 w 256"/>
                <a:gd name="T19" fmla="*/ 8 h 152"/>
                <a:gd name="T20" fmla="*/ 216 w 256"/>
                <a:gd name="T21" fmla="*/ 84 h 152"/>
                <a:gd name="T22" fmla="*/ 216 w 256"/>
                <a:gd name="T23" fmla="*/ 88 h 152"/>
                <a:gd name="T24" fmla="*/ 220 w 256"/>
                <a:gd name="T25" fmla="*/ 88 h 152"/>
                <a:gd name="T26" fmla="*/ 248 w 256"/>
                <a:gd name="T27" fmla="*/ 116 h 152"/>
                <a:gd name="T28" fmla="*/ 220 w 256"/>
                <a:gd name="T29" fmla="*/ 144 h 152"/>
                <a:gd name="T30" fmla="*/ 196 w 256"/>
                <a:gd name="T31" fmla="*/ 144 h 152"/>
                <a:gd name="T32" fmla="*/ 192 w 256"/>
                <a:gd name="T33" fmla="*/ 148 h 152"/>
                <a:gd name="T34" fmla="*/ 196 w 256"/>
                <a:gd name="T35" fmla="*/ 152 h 152"/>
                <a:gd name="T36" fmla="*/ 220 w 256"/>
                <a:gd name="T37" fmla="*/ 152 h 152"/>
                <a:gd name="T38" fmla="*/ 256 w 256"/>
                <a:gd name="T39" fmla="*/ 116 h 152"/>
                <a:gd name="T40" fmla="*/ 224 w 256"/>
                <a:gd name="T41" fmla="*/ 80 h 152"/>
                <a:gd name="T42" fmla="*/ 136 w 256"/>
                <a:gd name="T43" fmla="*/ 0 h 152"/>
                <a:gd name="T44" fmla="*/ 49 w 256"/>
                <a:gd name="T45" fmla="*/ 64 h 152"/>
                <a:gd name="T46" fmla="*/ 45 w 256"/>
                <a:gd name="T47" fmla="*/ 64 h 152"/>
                <a:gd name="T48" fmla="*/ 0 w 256"/>
                <a:gd name="T49" fmla="*/ 108 h 152"/>
                <a:gd name="T50" fmla="*/ 44 w 256"/>
                <a:gd name="T51"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152">
                  <a:moveTo>
                    <a:pt x="44" y="152"/>
                  </a:moveTo>
                  <a:cubicBezTo>
                    <a:pt x="116" y="152"/>
                    <a:pt x="116" y="152"/>
                    <a:pt x="116" y="152"/>
                  </a:cubicBezTo>
                  <a:cubicBezTo>
                    <a:pt x="118" y="152"/>
                    <a:pt x="120" y="150"/>
                    <a:pt x="120" y="148"/>
                  </a:cubicBezTo>
                  <a:cubicBezTo>
                    <a:pt x="120" y="146"/>
                    <a:pt x="118" y="144"/>
                    <a:pt x="116" y="144"/>
                  </a:cubicBezTo>
                  <a:cubicBezTo>
                    <a:pt x="44" y="144"/>
                    <a:pt x="44" y="144"/>
                    <a:pt x="44" y="144"/>
                  </a:cubicBezTo>
                  <a:cubicBezTo>
                    <a:pt x="24" y="144"/>
                    <a:pt x="8" y="128"/>
                    <a:pt x="8" y="108"/>
                  </a:cubicBezTo>
                  <a:cubicBezTo>
                    <a:pt x="8" y="88"/>
                    <a:pt x="25" y="72"/>
                    <a:pt x="45" y="72"/>
                  </a:cubicBezTo>
                  <a:cubicBezTo>
                    <a:pt x="55" y="72"/>
                    <a:pt x="55" y="72"/>
                    <a:pt x="55" y="72"/>
                  </a:cubicBezTo>
                  <a:cubicBezTo>
                    <a:pt x="56" y="69"/>
                    <a:pt x="56" y="69"/>
                    <a:pt x="56" y="69"/>
                  </a:cubicBezTo>
                  <a:cubicBezTo>
                    <a:pt x="63" y="34"/>
                    <a:pt x="97" y="8"/>
                    <a:pt x="136" y="8"/>
                  </a:cubicBezTo>
                  <a:cubicBezTo>
                    <a:pt x="180" y="8"/>
                    <a:pt x="216" y="42"/>
                    <a:pt x="216" y="84"/>
                  </a:cubicBezTo>
                  <a:cubicBezTo>
                    <a:pt x="216" y="88"/>
                    <a:pt x="216" y="88"/>
                    <a:pt x="216" y="88"/>
                  </a:cubicBezTo>
                  <a:cubicBezTo>
                    <a:pt x="220" y="88"/>
                    <a:pt x="220" y="88"/>
                    <a:pt x="220" y="88"/>
                  </a:cubicBezTo>
                  <a:cubicBezTo>
                    <a:pt x="236" y="88"/>
                    <a:pt x="248" y="100"/>
                    <a:pt x="248" y="116"/>
                  </a:cubicBezTo>
                  <a:cubicBezTo>
                    <a:pt x="248" y="132"/>
                    <a:pt x="236" y="144"/>
                    <a:pt x="220" y="144"/>
                  </a:cubicBezTo>
                  <a:cubicBezTo>
                    <a:pt x="196" y="144"/>
                    <a:pt x="196" y="144"/>
                    <a:pt x="196" y="144"/>
                  </a:cubicBezTo>
                  <a:cubicBezTo>
                    <a:pt x="194" y="144"/>
                    <a:pt x="192" y="146"/>
                    <a:pt x="192" y="148"/>
                  </a:cubicBezTo>
                  <a:cubicBezTo>
                    <a:pt x="192" y="150"/>
                    <a:pt x="194" y="152"/>
                    <a:pt x="196" y="152"/>
                  </a:cubicBezTo>
                  <a:cubicBezTo>
                    <a:pt x="220" y="152"/>
                    <a:pt x="220" y="152"/>
                    <a:pt x="220" y="152"/>
                  </a:cubicBezTo>
                  <a:cubicBezTo>
                    <a:pt x="240" y="152"/>
                    <a:pt x="256" y="136"/>
                    <a:pt x="256" y="116"/>
                  </a:cubicBezTo>
                  <a:cubicBezTo>
                    <a:pt x="256" y="97"/>
                    <a:pt x="242" y="82"/>
                    <a:pt x="224" y="80"/>
                  </a:cubicBezTo>
                  <a:cubicBezTo>
                    <a:pt x="222" y="36"/>
                    <a:pt x="183" y="0"/>
                    <a:pt x="136" y="0"/>
                  </a:cubicBezTo>
                  <a:cubicBezTo>
                    <a:pt x="95" y="0"/>
                    <a:pt x="58" y="27"/>
                    <a:pt x="49" y="64"/>
                  </a:cubicBezTo>
                  <a:cubicBezTo>
                    <a:pt x="45" y="64"/>
                    <a:pt x="45" y="64"/>
                    <a:pt x="45" y="64"/>
                  </a:cubicBezTo>
                  <a:cubicBezTo>
                    <a:pt x="20" y="64"/>
                    <a:pt x="0" y="84"/>
                    <a:pt x="0" y="108"/>
                  </a:cubicBezTo>
                  <a:cubicBezTo>
                    <a:pt x="0" y="133"/>
                    <a:pt x="19" y="152"/>
                    <a:pt x="4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6076" tIns="73038" rIns="146076" bIns="73038" numCol="1" anchor="t" anchorCtr="0" compatLnSpc="1">
              <a:prstTxWarp prst="textNoShape">
                <a:avLst/>
              </a:prstTxWarp>
            </a:bodyPr>
            <a:lstStyle/>
            <a:p>
              <a:pPr defTabSz="1947697"/>
              <a:endParaRPr lang="en-US" sz="1438">
                <a:solidFill>
                  <a:srgbClr val="57565A"/>
                </a:solidFill>
                <a:latin typeface="Roboto Light"/>
              </a:endParaRPr>
            </a:p>
          </p:txBody>
        </p:sp>
      </p:grpSp>
      <p:sp>
        <p:nvSpPr>
          <p:cNvPr id="50" name="Rectangle 49"/>
          <p:cNvSpPr/>
          <p:nvPr/>
        </p:nvSpPr>
        <p:spPr>
          <a:xfrm>
            <a:off x="1201465" y="4852192"/>
            <a:ext cx="3170529" cy="1200329"/>
          </a:xfrm>
          <a:prstGeom prst="rect">
            <a:avLst/>
          </a:prstGeom>
        </p:spPr>
        <p:txBody>
          <a:bodyPr wrap="square">
            <a:spAutoFit/>
          </a:bodyPr>
          <a:lstStyle/>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تفريغ طاقات الشباب </a:t>
            </a:r>
          </a:p>
        </p:txBody>
      </p:sp>
      <p:sp>
        <p:nvSpPr>
          <p:cNvPr id="93" name="TextBox 92"/>
          <p:cNvSpPr txBox="1"/>
          <p:nvPr/>
        </p:nvSpPr>
        <p:spPr>
          <a:xfrm>
            <a:off x="4384076" y="4748321"/>
            <a:ext cx="1319211" cy="1026563"/>
          </a:xfrm>
          <a:prstGeom prst="rect">
            <a:avLst/>
          </a:prstGeom>
          <a:noFill/>
        </p:spPr>
        <p:txBody>
          <a:bodyPr wrap="square" rtlCol="0">
            <a:spAutoFit/>
          </a:bodyPr>
          <a:lstStyle/>
          <a:p>
            <a:pPr algn="r" defTabSz="1947697"/>
            <a:r>
              <a:rPr lang="en-US" sz="6071">
                <a:solidFill>
                  <a:srgbClr val="57565A"/>
                </a:solidFill>
                <a:latin typeface="Roboto Light"/>
              </a:rPr>
              <a:t>05</a:t>
            </a:r>
          </a:p>
        </p:txBody>
      </p:sp>
      <p:sp>
        <p:nvSpPr>
          <p:cNvPr id="55" name="Rectangle 54"/>
          <p:cNvSpPr/>
          <p:nvPr/>
        </p:nvSpPr>
        <p:spPr>
          <a:xfrm>
            <a:off x="14838853" y="4949408"/>
            <a:ext cx="3469625" cy="1754326"/>
          </a:xfrm>
          <a:prstGeom prst="rect">
            <a:avLst/>
          </a:prstGeom>
        </p:spPr>
        <p:txBody>
          <a:bodyPr wrap="square">
            <a:spAutoFit/>
          </a:bodyPr>
          <a:lstStyle/>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تنمية مهارات العمل الجماعي وحلّ المشكلات</a:t>
            </a:r>
          </a:p>
        </p:txBody>
      </p:sp>
      <p:sp>
        <p:nvSpPr>
          <p:cNvPr id="95" name="TextBox 94"/>
          <p:cNvSpPr txBox="1"/>
          <p:nvPr/>
        </p:nvSpPr>
        <p:spPr>
          <a:xfrm>
            <a:off x="13454644" y="4895604"/>
            <a:ext cx="1319211" cy="1026563"/>
          </a:xfrm>
          <a:prstGeom prst="rect">
            <a:avLst/>
          </a:prstGeom>
          <a:noFill/>
        </p:spPr>
        <p:txBody>
          <a:bodyPr wrap="square" rtlCol="0">
            <a:spAutoFit/>
          </a:bodyPr>
          <a:lstStyle/>
          <a:p>
            <a:pPr defTabSz="1947697"/>
            <a:r>
              <a:rPr lang="en-US" sz="6071">
                <a:solidFill>
                  <a:srgbClr val="57565A"/>
                </a:solidFill>
                <a:latin typeface="Roboto Light"/>
              </a:rPr>
              <a:t>02</a:t>
            </a:r>
          </a:p>
        </p:txBody>
      </p:sp>
      <p:sp>
        <p:nvSpPr>
          <p:cNvPr id="106" name="Freeform 101"/>
          <p:cNvSpPr>
            <a:spLocks noEditPoints="1"/>
          </p:cNvSpPr>
          <p:nvPr/>
        </p:nvSpPr>
        <p:spPr bwMode="auto">
          <a:xfrm>
            <a:off x="11677636" y="5003382"/>
            <a:ext cx="965101" cy="559112"/>
          </a:xfrm>
          <a:custGeom>
            <a:avLst/>
            <a:gdLst>
              <a:gd name="T0" fmla="*/ 329 w 794"/>
              <a:gd name="T1" fmla="*/ 0 h 460"/>
              <a:gd name="T2" fmla="*/ 212 w 794"/>
              <a:gd name="T3" fmla="*/ 39 h 460"/>
              <a:gd name="T4" fmla="*/ 3 w 794"/>
              <a:gd name="T5" fmla="*/ 211 h 460"/>
              <a:gd name="T6" fmla="*/ 13 w 794"/>
              <a:gd name="T7" fmla="*/ 212 h 460"/>
              <a:gd name="T8" fmla="*/ 283 w 794"/>
              <a:gd name="T9" fmla="*/ 32 h 460"/>
              <a:gd name="T10" fmla="*/ 280 w 794"/>
              <a:gd name="T11" fmla="*/ 244 h 460"/>
              <a:gd name="T12" fmla="*/ 241 w 794"/>
              <a:gd name="T13" fmla="*/ 270 h 460"/>
              <a:gd name="T14" fmla="*/ 450 w 794"/>
              <a:gd name="T15" fmla="*/ 182 h 460"/>
              <a:gd name="T16" fmla="*/ 492 w 794"/>
              <a:gd name="T17" fmla="*/ 261 h 460"/>
              <a:gd name="T18" fmla="*/ 371 w 794"/>
              <a:gd name="T19" fmla="*/ 324 h 460"/>
              <a:gd name="T20" fmla="*/ 369 w 794"/>
              <a:gd name="T21" fmla="*/ 326 h 460"/>
              <a:gd name="T22" fmla="*/ 274 w 794"/>
              <a:gd name="T23" fmla="*/ 409 h 460"/>
              <a:gd name="T24" fmla="*/ 74 w 794"/>
              <a:gd name="T25" fmla="*/ 431 h 460"/>
              <a:gd name="T26" fmla="*/ 81 w 794"/>
              <a:gd name="T27" fmla="*/ 438 h 460"/>
              <a:gd name="T28" fmla="*/ 310 w 794"/>
              <a:gd name="T29" fmla="*/ 406 h 460"/>
              <a:gd name="T30" fmla="*/ 354 w 794"/>
              <a:gd name="T31" fmla="*/ 436 h 460"/>
              <a:gd name="T32" fmla="*/ 386 w 794"/>
              <a:gd name="T33" fmla="*/ 428 h 460"/>
              <a:gd name="T34" fmla="*/ 431 w 794"/>
              <a:gd name="T35" fmla="*/ 460 h 460"/>
              <a:gd name="T36" fmla="*/ 485 w 794"/>
              <a:gd name="T37" fmla="*/ 410 h 460"/>
              <a:gd name="T38" fmla="*/ 530 w 794"/>
              <a:gd name="T39" fmla="*/ 442 h 460"/>
              <a:gd name="T40" fmla="*/ 611 w 794"/>
              <a:gd name="T41" fmla="*/ 337 h 460"/>
              <a:gd name="T42" fmla="*/ 794 w 794"/>
              <a:gd name="T43" fmla="*/ 288 h 460"/>
              <a:gd name="T44" fmla="*/ 745 w 794"/>
              <a:gd name="T45" fmla="*/ 0 h 460"/>
              <a:gd name="T46" fmla="*/ 780 w 794"/>
              <a:gd name="T47" fmla="*/ 82 h 460"/>
              <a:gd name="T48" fmla="*/ 294 w 794"/>
              <a:gd name="T49" fmla="*/ 134 h 460"/>
              <a:gd name="T50" fmla="*/ 329 w 794"/>
              <a:gd name="T51" fmla="*/ 14 h 460"/>
              <a:gd name="T52" fmla="*/ 780 w 794"/>
              <a:gd name="T53" fmla="*/ 49 h 460"/>
              <a:gd name="T54" fmla="*/ 294 w 794"/>
              <a:gd name="T55" fmla="*/ 68 h 460"/>
              <a:gd name="T56" fmla="*/ 329 w 794"/>
              <a:gd name="T57" fmla="*/ 14 h 460"/>
              <a:gd name="T58" fmla="*/ 321 w 794"/>
              <a:gd name="T59" fmla="*/ 396 h 460"/>
              <a:gd name="T60" fmla="*/ 378 w 794"/>
              <a:gd name="T61" fmla="*/ 337 h 460"/>
              <a:gd name="T62" fmla="*/ 383 w 794"/>
              <a:gd name="T63" fmla="*/ 403 h 460"/>
              <a:gd name="T64" fmla="*/ 461 w 794"/>
              <a:gd name="T65" fmla="*/ 428 h 460"/>
              <a:gd name="T66" fmla="*/ 400 w 794"/>
              <a:gd name="T67" fmla="*/ 424 h 460"/>
              <a:gd name="T68" fmla="*/ 432 w 794"/>
              <a:gd name="T69" fmla="*/ 337 h 460"/>
              <a:gd name="T70" fmla="*/ 488 w 794"/>
              <a:gd name="T71" fmla="*/ 374 h 460"/>
              <a:gd name="T72" fmla="*/ 461 w 794"/>
              <a:gd name="T73" fmla="*/ 428 h 460"/>
              <a:gd name="T74" fmla="*/ 515 w 794"/>
              <a:gd name="T75" fmla="*/ 425 h 460"/>
              <a:gd name="T76" fmla="*/ 522 w 794"/>
              <a:gd name="T77" fmla="*/ 337 h 460"/>
              <a:gd name="T78" fmla="*/ 560 w 794"/>
              <a:gd name="T79" fmla="*/ 410 h 460"/>
              <a:gd name="T80" fmla="*/ 398 w 794"/>
              <a:gd name="T81" fmla="*/ 323 h 460"/>
              <a:gd name="T82" fmla="*/ 500 w 794"/>
              <a:gd name="T83" fmla="*/ 273 h 460"/>
              <a:gd name="T84" fmla="*/ 445 w 794"/>
              <a:gd name="T85" fmla="*/ 169 h 460"/>
              <a:gd name="T86" fmla="*/ 294 w 794"/>
              <a:gd name="T87" fmla="*/ 148 h 460"/>
              <a:gd name="T88" fmla="*/ 780 w 794"/>
              <a:gd name="T89" fmla="*/ 28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4" h="460">
                <a:moveTo>
                  <a:pt x="745" y="0"/>
                </a:moveTo>
                <a:cubicBezTo>
                  <a:pt x="329" y="0"/>
                  <a:pt x="329" y="0"/>
                  <a:pt x="329" y="0"/>
                </a:cubicBezTo>
                <a:cubicBezTo>
                  <a:pt x="313" y="0"/>
                  <a:pt x="299" y="7"/>
                  <a:pt x="290" y="20"/>
                </a:cubicBezTo>
                <a:cubicBezTo>
                  <a:pt x="278" y="14"/>
                  <a:pt x="248" y="8"/>
                  <a:pt x="212" y="39"/>
                </a:cubicBezTo>
                <a:cubicBezTo>
                  <a:pt x="168" y="77"/>
                  <a:pt x="6" y="200"/>
                  <a:pt x="4" y="201"/>
                </a:cubicBezTo>
                <a:cubicBezTo>
                  <a:pt x="1" y="204"/>
                  <a:pt x="0" y="208"/>
                  <a:pt x="3" y="211"/>
                </a:cubicBezTo>
                <a:cubicBezTo>
                  <a:pt x="4" y="213"/>
                  <a:pt x="6" y="214"/>
                  <a:pt x="8" y="214"/>
                </a:cubicBezTo>
                <a:cubicBezTo>
                  <a:pt x="10" y="214"/>
                  <a:pt x="11" y="213"/>
                  <a:pt x="13" y="212"/>
                </a:cubicBezTo>
                <a:cubicBezTo>
                  <a:pt x="14" y="211"/>
                  <a:pt x="177" y="88"/>
                  <a:pt x="221" y="50"/>
                </a:cubicBezTo>
                <a:cubicBezTo>
                  <a:pt x="251" y="24"/>
                  <a:pt x="274" y="28"/>
                  <a:pt x="283" y="32"/>
                </a:cubicBezTo>
                <a:cubicBezTo>
                  <a:pt x="281" y="37"/>
                  <a:pt x="280" y="43"/>
                  <a:pt x="280" y="49"/>
                </a:cubicBezTo>
                <a:cubicBezTo>
                  <a:pt x="280" y="244"/>
                  <a:pt x="280" y="244"/>
                  <a:pt x="280" y="244"/>
                </a:cubicBezTo>
                <a:cubicBezTo>
                  <a:pt x="260" y="253"/>
                  <a:pt x="246" y="259"/>
                  <a:pt x="245" y="260"/>
                </a:cubicBezTo>
                <a:cubicBezTo>
                  <a:pt x="241" y="262"/>
                  <a:pt x="240" y="266"/>
                  <a:pt x="241" y="270"/>
                </a:cubicBezTo>
                <a:cubicBezTo>
                  <a:pt x="243" y="273"/>
                  <a:pt x="247" y="275"/>
                  <a:pt x="251" y="273"/>
                </a:cubicBezTo>
                <a:cubicBezTo>
                  <a:pt x="252" y="272"/>
                  <a:pt x="410" y="198"/>
                  <a:pt x="450" y="182"/>
                </a:cubicBezTo>
                <a:cubicBezTo>
                  <a:pt x="479" y="170"/>
                  <a:pt x="498" y="184"/>
                  <a:pt x="507" y="201"/>
                </a:cubicBezTo>
                <a:cubicBezTo>
                  <a:pt x="516" y="221"/>
                  <a:pt x="514" y="248"/>
                  <a:pt x="492" y="261"/>
                </a:cubicBezTo>
                <a:cubicBezTo>
                  <a:pt x="482" y="267"/>
                  <a:pt x="464" y="275"/>
                  <a:pt x="444" y="285"/>
                </a:cubicBezTo>
                <a:cubicBezTo>
                  <a:pt x="411" y="300"/>
                  <a:pt x="381" y="315"/>
                  <a:pt x="371" y="324"/>
                </a:cubicBezTo>
                <a:cubicBezTo>
                  <a:pt x="371" y="324"/>
                  <a:pt x="370" y="324"/>
                  <a:pt x="370" y="325"/>
                </a:cubicBezTo>
                <a:cubicBezTo>
                  <a:pt x="370" y="325"/>
                  <a:pt x="369" y="325"/>
                  <a:pt x="369" y="326"/>
                </a:cubicBezTo>
                <a:cubicBezTo>
                  <a:pt x="366" y="329"/>
                  <a:pt x="361" y="334"/>
                  <a:pt x="356" y="340"/>
                </a:cubicBezTo>
                <a:cubicBezTo>
                  <a:pt x="336" y="363"/>
                  <a:pt x="303" y="401"/>
                  <a:pt x="274" y="409"/>
                </a:cubicBezTo>
                <a:cubicBezTo>
                  <a:pt x="236" y="419"/>
                  <a:pt x="82" y="424"/>
                  <a:pt x="80" y="424"/>
                </a:cubicBezTo>
                <a:cubicBezTo>
                  <a:pt x="76" y="424"/>
                  <a:pt x="73" y="428"/>
                  <a:pt x="74" y="431"/>
                </a:cubicBezTo>
                <a:cubicBezTo>
                  <a:pt x="74" y="435"/>
                  <a:pt x="77" y="438"/>
                  <a:pt x="81" y="438"/>
                </a:cubicBezTo>
                <a:cubicBezTo>
                  <a:pt x="81" y="438"/>
                  <a:pt x="81" y="438"/>
                  <a:pt x="81" y="438"/>
                </a:cubicBezTo>
                <a:cubicBezTo>
                  <a:pt x="87" y="438"/>
                  <a:pt x="238" y="433"/>
                  <a:pt x="278" y="422"/>
                </a:cubicBezTo>
                <a:cubicBezTo>
                  <a:pt x="289" y="419"/>
                  <a:pt x="299" y="413"/>
                  <a:pt x="310" y="406"/>
                </a:cubicBezTo>
                <a:cubicBezTo>
                  <a:pt x="314" y="416"/>
                  <a:pt x="322" y="425"/>
                  <a:pt x="333" y="431"/>
                </a:cubicBezTo>
                <a:cubicBezTo>
                  <a:pt x="339" y="434"/>
                  <a:pt x="347" y="436"/>
                  <a:pt x="354" y="436"/>
                </a:cubicBezTo>
                <a:cubicBezTo>
                  <a:pt x="365" y="436"/>
                  <a:pt x="376" y="431"/>
                  <a:pt x="385" y="423"/>
                </a:cubicBezTo>
                <a:cubicBezTo>
                  <a:pt x="386" y="425"/>
                  <a:pt x="386" y="426"/>
                  <a:pt x="386" y="428"/>
                </a:cubicBezTo>
                <a:cubicBezTo>
                  <a:pt x="391" y="440"/>
                  <a:pt x="399" y="450"/>
                  <a:pt x="410" y="455"/>
                </a:cubicBezTo>
                <a:cubicBezTo>
                  <a:pt x="417" y="459"/>
                  <a:pt x="424" y="460"/>
                  <a:pt x="431" y="460"/>
                </a:cubicBezTo>
                <a:cubicBezTo>
                  <a:pt x="449" y="460"/>
                  <a:pt x="465" y="451"/>
                  <a:pt x="474" y="434"/>
                </a:cubicBezTo>
                <a:cubicBezTo>
                  <a:pt x="485" y="410"/>
                  <a:pt x="485" y="410"/>
                  <a:pt x="485" y="410"/>
                </a:cubicBezTo>
                <a:cubicBezTo>
                  <a:pt x="489" y="421"/>
                  <a:pt x="497" y="431"/>
                  <a:pt x="509" y="437"/>
                </a:cubicBezTo>
                <a:cubicBezTo>
                  <a:pt x="516" y="440"/>
                  <a:pt x="523" y="442"/>
                  <a:pt x="530" y="442"/>
                </a:cubicBezTo>
                <a:cubicBezTo>
                  <a:pt x="547" y="442"/>
                  <a:pt x="564" y="432"/>
                  <a:pt x="572" y="416"/>
                </a:cubicBezTo>
                <a:cubicBezTo>
                  <a:pt x="611" y="337"/>
                  <a:pt x="611" y="337"/>
                  <a:pt x="611" y="337"/>
                </a:cubicBezTo>
                <a:cubicBezTo>
                  <a:pt x="745" y="337"/>
                  <a:pt x="745" y="337"/>
                  <a:pt x="745" y="337"/>
                </a:cubicBezTo>
                <a:cubicBezTo>
                  <a:pt x="772" y="337"/>
                  <a:pt x="794" y="315"/>
                  <a:pt x="794" y="288"/>
                </a:cubicBezTo>
                <a:cubicBezTo>
                  <a:pt x="794" y="49"/>
                  <a:pt x="794" y="49"/>
                  <a:pt x="794" y="49"/>
                </a:cubicBezTo>
                <a:cubicBezTo>
                  <a:pt x="794" y="22"/>
                  <a:pt x="772" y="0"/>
                  <a:pt x="745" y="0"/>
                </a:cubicBezTo>
                <a:close/>
                <a:moveTo>
                  <a:pt x="294" y="82"/>
                </a:moveTo>
                <a:cubicBezTo>
                  <a:pt x="780" y="82"/>
                  <a:pt x="780" y="82"/>
                  <a:pt x="780" y="82"/>
                </a:cubicBezTo>
                <a:cubicBezTo>
                  <a:pt x="780" y="134"/>
                  <a:pt x="780" y="134"/>
                  <a:pt x="780" y="134"/>
                </a:cubicBezTo>
                <a:cubicBezTo>
                  <a:pt x="294" y="134"/>
                  <a:pt x="294" y="134"/>
                  <a:pt x="294" y="134"/>
                </a:cubicBezTo>
                <a:lnTo>
                  <a:pt x="294" y="82"/>
                </a:lnTo>
                <a:close/>
                <a:moveTo>
                  <a:pt x="329" y="14"/>
                </a:moveTo>
                <a:cubicBezTo>
                  <a:pt x="745" y="14"/>
                  <a:pt x="745" y="14"/>
                  <a:pt x="745" y="14"/>
                </a:cubicBezTo>
                <a:cubicBezTo>
                  <a:pt x="765" y="14"/>
                  <a:pt x="780" y="29"/>
                  <a:pt x="780" y="49"/>
                </a:cubicBezTo>
                <a:cubicBezTo>
                  <a:pt x="780" y="68"/>
                  <a:pt x="780" y="68"/>
                  <a:pt x="780" y="68"/>
                </a:cubicBezTo>
                <a:cubicBezTo>
                  <a:pt x="294" y="68"/>
                  <a:pt x="294" y="68"/>
                  <a:pt x="294" y="68"/>
                </a:cubicBezTo>
                <a:cubicBezTo>
                  <a:pt x="294" y="49"/>
                  <a:pt x="294" y="49"/>
                  <a:pt x="294" y="49"/>
                </a:cubicBezTo>
                <a:cubicBezTo>
                  <a:pt x="294" y="29"/>
                  <a:pt x="310" y="14"/>
                  <a:pt x="329" y="14"/>
                </a:cubicBezTo>
                <a:close/>
                <a:moveTo>
                  <a:pt x="339" y="418"/>
                </a:moveTo>
                <a:cubicBezTo>
                  <a:pt x="330" y="414"/>
                  <a:pt x="324" y="406"/>
                  <a:pt x="321" y="396"/>
                </a:cubicBezTo>
                <a:cubicBezTo>
                  <a:pt x="338" y="382"/>
                  <a:pt x="354" y="364"/>
                  <a:pt x="366" y="350"/>
                </a:cubicBezTo>
                <a:cubicBezTo>
                  <a:pt x="371" y="345"/>
                  <a:pt x="375" y="340"/>
                  <a:pt x="378" y="337"/>
                </a:cubicBezTo>
                <a:cubicBezTo>
                  <a:pt x="416" y="337"/>
                  <a:pt x="416" y="337"/>
                  <a:pt x="416" y="337"/>
                </a:cubicBezTo>
                <a:cubicBezTo>
                  <a:pt x="383" y="403"/>
                  <a:pt x="383" y="403"/>
                  <a:pt x="383" y="403"/>
                </a:cubicBezTo>
                <a:cubicBezTo>
                  <a:pt x="375" y="420"/>
                  <a:pt x="355" y="426"/>
                  <a:pt x="339" y="418"/>
                </a:cubicBezTo>
                <a:close/>
                <a:moveTo>
                  <a:pt x="461" y="428"/>
                </a:moveTo>
                <a:cubicBezTo>
                  <a:pt x="453" y="444"/>
                  <a:pt x="433" y="451"/>
                  <a:pt x="416" y="443"/>
                </a:cubicBezTo>
                <a:cubicBezTo>
                  <a:pt x="409" y="439"/>
                  <a:pt x="403" y="432"/>
                  <a:pt x="400" y="424"/>
                </a:cubicBezTo>
                <a:cubicBezTo>
                  <a:pt x="397" y="415"/>
                  <a:pt x="398" y="406"/>
                  <a:pt x="401" y="398"/>
                </a:cubicBezTo>
                <a:cubicBezTo>
                  <a:pt x="432" y="337"/>
                  <a:pt x="432" y="337"/>
                  <a:pt x="432" y="337"/>
                </a:cubicBezTo>
                <a:cubicBezTo>
                  <a:pt x="506" y="337"/>
                  <a:pt x="506" y="337"/>
                  <a:pt x="506" y="337"/>
                </a:cubicBezTo>
                <a:cubicBezTo>
                  <a:pt x="488" y="374"/>
                  <a:pt x="488" y="374"/>
                  <a:pt x="488" y="374"/>
                </a:cubicBezTo>
                <a:cubicBezTo>
                  <a:pt x="488" y="374"/>
                  <a:pt x="488" y="374"/>
                  <a:pt x="488" y="374"/>
                </a:cubicBezTo>
                <a:lnTo>
                  <a:pt x="461" y="428"/>
                </a:lnTo>
                <a:close/>
                <a:moveTo>
                  <a:pt x="560" y="410"/>
                </a:moveTo>
                <a:cubicBezTo>
                  <a:pt x="552" y="426"/>
                  <a:pt x="532" y="433"/>
                  <a:pt x="515" y="425"/>
                </a:cubicBezTo>
                <a:cubicBezTo>
                  <a:pt x="499" y="416"/>
                  <a:pt x="492" y="397"/>
                  <a:pt x="500" y="380"/>
                </a:cubicBezTo>
                <a:cubicBezTo>
                  <a:pt x="522" y="337"/>
                  <a:pt x="522" y="337"/>
                  <a:pt x="522" y="337"/>
                </a:cubicBezTo>
                <a:cubicBezTo>
                  <a:pt x="596" y="337"/>
                  <a:pt x="596" y="337"/>
                  <a:pt x="596" y="337"/>
                </a:cubicBezTo>
                <a:lnTo>
                  <a:pt x="560" y="410"/>
                </a:lnTo>
                <a:close/>
                <a:moveTo>
                  <a:pt x="745" y="323"/>
                </a:moveTo>
                <a:cubicBezTo>
                  <a:pt x="398" y="323"/>
                  <a:pt x="398" y="323"/>
                  <a:pt x="398" y="323"/>
                </a:cubicBezTo>
                <a:cubicBezTo>
                  <a:pt x="412" y="315"/>
                  <a:pt x="432" y="306"/>
                  <a:pt x="450" y="297"/>
                </a:cubicBezTo>
                <a:cubicBezTo>
                  <a:pt x="470" y="288"/>
                  <a:pt x="489" y="279"/>
                  <a:pt x="500" y="273"/>
                </a:cubicBezTo>
                <a:cubicBezTo>
                  <a:pt x="529" y="255"/>
                  <a:pt x="531" y="220"/>
                  <a:pt x="519" y="195"/>
                </a:cubicBezTo>
                <a:cubicBezTo>
                  <a:pt x="509" y="174"/>
                  <a:pt x="483" y="154"/>
                  <a:pt x="445" y="169"/>
                </a:cubicBezTo>
                <a:cubicBezTo>
                  <a:pt x="419" y="179"/>
                  <a:pt x="345" y="214"/>
                  <a:pt x="294" y="237"/>
                </a:cubicBezTo>
                <a:cubicBezTo>
                  <a:pt x="294" y="148"/>
                  <a:pt x="294" y="148"/>
                  <a:pt x="294" y="148"/>
                </a:cubicBezTo>
                <a:cubicBezTo>
                  <a:pt x="780" y="148"/>
                  <a:pt x="780" y="148"/>
                  <a:pt x="780" y="148"/>
                </a:cubicBezTo>
                <a:cubicBezTo>
                  <a:pt x="780" y="288"/>
                  <a:pt x="780" y="288"/>
                  <a:pt x="780" y="288"/>
                </a:cubicBezTo>
                <a:cubicBezTo>
                  <a:pt x="780" y="307"/>
                  <a:pt x="765" y="323"/>
                  <a:pt x="745" y="323"/>
                </a:cubicBezTo>
                <a:close/>
              </a:path>
            </a:pathLst>
          </a:custGeom>
          <a:solidFill>
            <a:schemeClr val="bg1"/>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srgbClr val="57565A"/>
              </a:solidFill>
              <a:latin typeface="Roboto Light"/>
            </a:endParaRPr>
          </a:p>
        </p:txBody>
      </p:sp>
      <p:sp>
        <p:nvSpPr>
          <p:cNvPr id="107" name="Freeform 104"/>
          <p:cNvSpPr>
            <a:spLocks noEditPoints="1"/>
          </p:cNvSpPr>
          <p:nvPr/>
        </p:nvSpPr>
        <p:spPr bwMode="auto">
          <a:xfrm>
            <a:off x="6638110" y="4974975"/>
            <a:ext cx="703139" cy="713063"/>
          </a:xfrm>
          <a:custGeom>
            <a:avLst/>
            <a:gdLst>
              <a:gd name="T0" fmla="*/ 404 w 574"/>
              <a:gd name="T1" fmla="*/ 0 h 581"/>
              <a:gd name="T2" fmla="*/ 234 w 574"/>
              <a:gd name="T3" fmla="*/ 63 h 581"/>
              <a:gd name="T4" fmla="*/ 170 w 574"/>
              <a:gd name="T5" fmla="*/ 206 h 581"/>
              <a:gd name="T6" fmla="*/ 0 w 574"/>
              <a:gd name="T7" fmla="*/ 268 h 581"/>
              <a:gd name="T8" fmla="*/ 52 w 574"/>
              <a:gd name="T9" fmla="*/ 565 h 581"/>
              <a:gd name="T10" fmla="*/ 288 w 574"/>
              <a:gd name="T11" fmla="*/ 565 h 581"/>
              <a:gd name="T12" fmla="*/ 340 w 574"/>
              <a:gd name="T13" fmla="*/ 467 h 581"/>
              <a:gd name="T14" fmla="*/ 522 w 574"/>
              <a:gd name="T15" fmla="*/ 455 h 581"/>
              <a:gd name="T16" fmla="*/ 574 w 574"/>
              <a:gd name="T17" fmla="*/ 63 h 581"/>
              <a:gd name="T18" fmla="*/ 560 w 574"/>
              <a:gd name="T19" fmla="*/ 329 h 581"/>
              <a:gd name="T20" fmla="*/ 340 w 574"/>
              <a:gd name="T21" fmla="*/ 372 h 581"/>
              <a:gd name="T22" fmla="*/ 404 w 574"/>
              <a:gd name="T23" fmla="*/ 305 h 581"/>
              <a:gd name="T24" fmla="*/ 560 w 574"/>
              <a:gd name="T25" fmla="*/ 269 h 581"/>
              <a:gd name="T26" fmla="*/ 326 w 574"/>
              <a:gd name="T27" fmla="*/ 294 h 581"/>
              <a:gd name="T28" fmla="*/ 170 w 574"/>
              <a:gd name="T29" fmla="*/ 406 h 581"/>
              <a:gd name="T30" fmla="*/ 14 w 574"/>
              <a:gd name="T31" fmla="*/ 294 h 581"/>
              <a:gd name="T32" fmla="*/ 170 w 574"/>
              <a:gd name="T33" fmla="*/ 331 h 581"/>
              <a:gd name="T34" fmla="*/ 326 w 574"/>
              <a:gd name="T35" fmla="*/ 294 h 581"/>
              <a:gd name="T36" fmla="*/ 52 w 574"/>
              <a:gd name="T37" fmla="*/ 403 h 581"/>
              <a:gd name="T38" fmla="*/ 288 w 574"/>
              <a:gd name="T39" fmla="*/ 403 h 581"/>
              <a:gd name="T40" fmla="*/ 326 w 574"/>
              <a:gd name="T41" fmla="*/ 438 h 581"/>
              <a:gd name="T42" fmla="*/ 14 w 574"/>
              <a:gd name="T43" fmla="*/ 438 h 581"/>
              <a:gd name="T44" fmla="*/ 560 w 574"/>
              <a:gd name="T45" fmla="*/ 158 h 581"/>
              <a:gd name="T46" fmla="*/ 248 w 574"/>
              <a:gd name="T47" fmla="*/ 158 h 581"/>
              <a:gd name="T48" fmla="*/ 287 w 574"/>
              <a:gd name="T49" fmla="*/ 108 h 581"/>
              <a:gd name="T50" fmla="*/ 522 w 574"/>
              <a:gd name="T51" fmla="*/ 108 h 581"/>
              <a:gd name="T52" fmla="*/ 560 w 574"/>
              <a:gd name="T53" fmla="*/ 158 h 581"/>
              <a:gd name="T54" fmla="*/ 560 w 574"/>
              <a:gd name="T55" fmla="*/ 63 h 581"/>
              <a:gd name="T56" fmla="*/ 248 w 574"/>
              <a:gd name="T57" fmla="*/ 63 h 581"/>
              <a:gd name="T58" fmla="*/ 248 w 574"/>
              <a:gd name="T59" fmla="*/ 183 h 581"/>
              <a:gd name="T60" fmla="*/ 404 w 574"/>
              <a:gd name="T61" fmla="*/ 220 h 581"/>
              <a:gd name="T62" fmla="*/ 560 w 574"/>
              <a:gd name="T63" fmla="*/ 183 h 581"/>
              <a:gd name="T64" fmla="*/ 404 w 574"/>
              <a:gd name="T65" fmla="*/ 291 h 581"/>
              <a:gd name="T66" fmla="*/ 340 w 574"/>
              <a:gd name="T67" fmla="*/ 268 h 581"/>
              <a:gd name="T68" fmla="*/ 248 w 574"/>
              <a:gd name="T69" fmla="*/ 213 h 581"/>
              <a:gd name="T70" fmla="*/ 170 w 574"/>
              <a:gd name="T71" fmla="*/ 220 h 581"/>
              <a:gd name="T72" fmla="*/ 240 w 574"/>
              <a:gd name="T73" fmla="*/ 226 h 581"/>
              <a:gd name="T74" fmla="*/ 170 w 574"/>
              <a:gd name="T75" fmla="*/ 317 h 581"/>
              <a:gd name="T76" fmla="*/ 170 w 574"/>
              <a:gd name="T77" fmla="*/ 220 h 581"/>
              <a:gd name="T78" fmla="*/ 14 w 574"/>
              <a:gd name="T79" fmla="*/ 519 h 581"/>
              <a:gd name="T80" fmla="*/ 52 w 574"/>
              <a:gd name="T81" fmla="*/ 484 h 581"/>
              <a:gd name="T82" fmla="*/ 288 w 574"/>
              <a:gd name="T83" fmla="*/ 484 h 581"/>
              <a:gd name="T84" fmla="*/ 326 w 574"/>
              <a:gd name="T85" fmla="*/ 519 h 581"/>
              <a:gd name="T86" fmla="*/ 404 w 574"/>
              <a:gd name="T87" fmla="*/ 458 h 581"/>
              <a:gd name="T88" fmla="*/ 340 w 574"/>
              <a:gd name="T89" fmla="*/ 387 h 581"/>
              <a:gd name="T90" fmla="*/ 522 w 574"/>
              <a:gd name="T91" fmla="*/ 374 h 581"/>
              <a:gd name="T92" fmla="*/ 560 w 574"/>
              <a:gd name="T93" fmla="*/ 41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81">
                <a:moveTo>
                  <a:pt x="522" y="17"/>
                </a:moveTo>
                <a:cubicBezTo>
                  <a:pt x="490" y="6"/>
                  <a:pt x="449" y="0"/>
                  <a:pt x="404" y="0"/>
                </a:cubicBezTo>
                <a:cubicBezTo>
                  <a:pt x="360" y="0"/>
                  <a:pt x="318" y="6"/>
                  <a:pt x="287" y="17"/>
                </a:cubicBezTo>
                <a:cubicBezTo>
                  <a:pt x="252" y="29"/>
                  <a:pt x="234" y="44"/>
                  <a:pt x="234" y="63"/>
                </a:cubicBezTo>
                <a:cubicBezTo>
                  <a:pt x="234" y="210"/>
                  <a:pt x="234" y="210"/>
                  <a:pt x="234" y="210"/>
                </a:cubicBezTo>
                <a:cubicBezTo>
                  <a:pt x="214" y="208"/>
                  <a:pt x="192" y="206"/>
                  <a:pt x="170" y="206"/>
                </a:cubicBezTo>
                <a:cubicBezTo>
                  <a:pt x="126" y="206"/>
                  <a:pt x="84" y="212"/>
                  <a:pt x="52" y="223"/>
                </a:cubicBezTo>
                <a:cubicBezTo>
                  <a:pt x="18" y="234"/>
                  <a:pt x="0" y="250"/>
                  <a:pt x="0" y="268"/>
                </a:cubicBezTo>
                <a:cubicBezTo>
                  <a:pt x="0" y="519"/>
                  <a:pt x="0" y="519"/>
                  <a:pt x="0" y="519"/>
                </a:cubicBezTo>
                <a:cubicBezTo>
                  <a:pt x="0" y="537"/>
                  <a:pt x="18" y="553"/>
                  <a:pt x="52" y="565"/>
                </a:cubicBezTo>
                <a:cubicBezTo>
                  <a:pt x="84" y="575"/>
                  <a:pt x="126" y="581"/>
                  <a:pt x="170" y="581"/>
                </a:cubicBezTo>
                <a:cubicBezTo>
                  <a:pt x="214" y="581"/>
                  <a:pt x="256" y="575"/>
                  <a:pt x="288" y="565"/>
                </a:cubicBezTo>
                <a:cubicBezTo>
                  <a:pt x="322" y="553"/>
                  <a:pt x="340" y="537"/>
                  <a:pt x="340" y="519"/>
                </a:cubicBezTo>
                <a:cubicBezTo>
                  <a:pt x="340" y="467"/>
                  <a:pt x="340" y="467"/>
                  <a:pt x="340" y="467"/>
                </a:cubicBezTo>
                <a:cubicBezTo>
                  <a:pt x="360" y="470"/>
                  <a:pt x="382" y="472"/>
                  <a:pt x="404" y="472"/>
                </a:cubicBezTo>
                <a:cubicBezTo>
                  <a:pt x="449" y="472"/>
                  <a:pt x="490" y="466"/>
                  <a:pt x="522" y="455"/>
                </a:cubicBezTo>
                <a:cubicBezTo>
                  <a:pt x="556" y="444"/>
                  <a:pt x="574" y="428"/>
                  <a:pt x="574" y="410"/>
                </a:cubicBezTo>
                <a:cubicBezTo>
                  <a:pt x="574" y="63"/>
                  <a:pt x="574" y="63"/>
                  <a:pt x="574" y="63"/>
                </a:cubicBezTo>
                <a:cubicBezTo>
                  <a:pt x="574" y="44"/>
                  <a:pt x="556" y="29"/>
                  <a:pt x="522" y="17"/>
                </a:cubicBezTo>
                <a:close/>
                <a:moveTo>
                  <a:pt x="560" y="329"/>
                </a:moveTo>
                <a:cubicBezTo>
                  <a:pt x="560" y="352"/>
                  <a:pt x="496" y="377"/>
                  <a:pt x="404" y="377"/>
                </a:cubicBezTo>
                <a:cubicBezTo>
                  <a:pt x="382" y="377"/>
                  <a:pt x="360" y="375"/>
                  <a:pt x="340" y="372"/>
                </a:cubicBezTo>
                <a:cubicBezTo>
                  <a:pt x="340" y="301"/>
                  <a:pt x="340" y="301"/>
                  <a:pt x="340" y="301"/>
                </a:cubicBezTo>
                <a:cubicBezTo>
                  <a:pt x="360" y="304"/>
                  <a:pt x="382" y="305"/>
                  <a:pt x="404" y="305"/>
                </a:cubicBezTo>
                <a:cubicBezTo>
                  <a:pt x="449" y="305"/>
                  <a:pt x="490" y="300"/>
                  <a:pt x="522" y="289"/>
                </a:cubicBezTo>
                <a:cubicBezTo>
                  <a:pt x="539" y="283"/>
                  <a:pt x="552" y="276"/>
                  <a:pt x="560" y="269"/>
                </a:cubicBezTo>
                <a:lnTo>
                  <a:pt x="560" y="329"/>
                </a:lnTo>
                <a:close/>
                <a:moveTo>
                  <a:pt x="326" y="294"/>
                </a:moveTo>
                <a:cubicBezTo>
                  <a:pt x="326" y="358"/>
                  <a:pt x="326" y="358"/>
                  <a:pt x="326" y="358"/>
                </a:cubicBezTo>
                <a:cubicBezTo>
                  <a:pt x="326" y="380"/>
                  <a:pt x="262" y="406"/>
                  <a:pt x="170" y="406"/>
                </a:cubicBezTo>
                <a:cubicBezTo>
                  <a:pt x="78" y="406"/>
                  <a:pt x="14" y="380"/>
                  <a:pt x="14" y="358"/>
                </a:cubicBezTo>
                <a:cubicBezTo>
                  <a:pt x="14" y="294"/>
                  <a:pt x="14" y="294"/>
                  <a:pt x="14" y="294"/>
                </a:cubicBezTo>
                <a:cubicBezTo>
                  <a:pt x="23" y="302"/>
                  <a:pt x="36" y="308"/>
                  <a:pt x="52" y="314"/>
                </a:cubicBezTo>
                <a:cubicBezTo>
                  <a:pt x="84" y="325"/>
                  <a:pt x="126" y="331"/>
                  <a:pt x="170" y="331"/>
                </a:cubicBezTo>
                <a:cubicBezTo>
                  <a:pt x="214" y="331"/>
                  <a:pt x="256" y="325"/>
                  <a:pt x="288" y="314"/>
                </a:cubicBezTo>
                <a:cubicBezTo>
                  <a:pt x="304" y="308"/>
                  <a:pt x="317" y="302"/>
                  <a:pt x="326" y="294"/>
                </a:cubicBezTo>
                <a:close/>
                <a:moveTo>
                  <a:pt x="14" y="383"/>
                </a:moveTo>
                <a:cubicBezTo>
                  <a:pt x="23" y="391"/>
                  <a:pt x="36" y="398"/>
                  <a:pt x="52" y="403"/>
                </a:cubicBezTo>
                <a:cubicBezTo>
                  <a:pt x="84" y="414"/>
                  <a:pt x="126" y="420"/>
                  <a:pt x="170" y="420"/>
                </a:cubicBezTo>
                <a:cubicBezTo>
                  <a:pt x="214" y="420"/>
                  <a:pt x="256" y="414"/>
                  <a:pt x="288" y="403"/>
                </a:cubicBezTo>
                <a:cubicBezTo>
                  <a:pt x="304" y="398"/>
                  <a:pt x="317" y="391"/>
                  <a:pt x="326" y="383"/>
                </a:cubicBezTo>
                <a:cubicBezTo>
                  <a:pt x="326" y="438"/>
                  <a:pt x="326" y="438"/>
                  <a:pt x="326" y="438"/>
                </a:cubicBezTo>
                <a:cubicBezTo>
                  <a:pt x="326" y="461"/>
                  <a:pt x="262" y="486"/>
                  <a:pt x="170" y="486"/>
                </a:cubicBezTo>
                <a:cubicBezTo>
                  <a:pt x="78" y="486"/>
                  <a:pt x="14" y="461"/>
                  <a:pt x="14" y="438"/>
                </a:cubicBezTo>
                <a:lnTo>
                  <a:pt x="14" y="383"/>
                </a:lnTo>
                <a:close/>
                <a:moveTo>
                  <a:pt x="560" y="158"/>
                </a:moveTo>
                <a:cubicBezTo>
                  <a:pt x="560" y="180"/>
                  <a:pt x="496" y="206"/>
                  <a:pt x="404" y="206"/>
                </a:cubicBezTo>
                <a:cubicBezTo>
                  <a:pt x="312" y="206"/>
                  <a:pt x="248" y="180"/>
                  <a:pt x="248" y="158"/>
                </a:cubicBezTo>
                <a:cubicBezTo>
                  <a:pt x="248" y="89"/>
                  <a:pt x="248" y="89"/>
                  <a:pt x="248" y="89"/>
                </a:cubicBezTo>
                <a:cubicBezTo>
                  <a:pt x="257" y="96"/>
                  <a:pt x="270" y="103"/>
                  <a:pt x="287" y="108"/>
                </a:cubicBezTo>
                <a:cubicBezTo>
                  <a:pt x="318" y="119"/>
                  <a:pt x="360" y="125"/>
                  <a:pt x="404" y="125"/>
                </a:cubicBezTo>
                <a:cubicBezTo>
                  <a:pt x="449" y="125"/>
                  <a:pt x="490" y="119"/>
                  <a:pt x="522" y="108"/>
                </a:cubicBezTo>
                <a:cubicBezTo>
                  <a:pt x="539" y="103"/>
                  <a:pt x="552" y="96"/>
                  <a:pt x="560" y="89"/>
                </a:cubicBezTo>
                <a:lnTo>
                  <a:pt x="560" y="158"/>
                </a:lnTo>
                <a:close/>
                <a:moveTo>
                  <a:pt x="404" y="14"/>
                </a:moveTo>
                <a:cubicBezTo>
                  <a:pt x="496" y="14"/>
                  <a:pt x="560" y="40"/>
                  <a:pt x="560" y="63"/>
                </a:cubicBezTo>
                <a:cubicBezTo>
                  <a:pt x="560" y="85"/>
                  <a:pt x="496" y="111"/>
                  <a:pt x="404" y="111"/>
                </a:cubicBezTo>
                <a:cubicBezTo>
                  <a:pt x="312" y="111"/>
                  <a:pt x="248" y="85"/>
                  <a:pt x="248" y="63"/>
                </a:cubicBezTo>
                <a:cubicBezTo>
                  <a:pt x="248" y="40"/>
                  <a:pt x="312" y="14"/>
                  <a:pt x="404" y="14"/>
                </a:cubicBezTo>
                <a:close/>
                <a:moveTo>
                  <a:pt x="248" y="183"/>
                </a:moveTo>
                <a:cubicBezTo>
                  <a:pt x="257" y="191"/>
                  <a:pt x="270" y="198"/>
                  <a:pt x="287" y="203"/>
                </a:cubicBezTo>
                <a:cubicBezTo>
                  <a:pt x="318" y="214"/>
                  <a:pt x="360" y="220"/>
                  <a:pt x="404" y="220"/>
                </a:cubicBezTo>
                <a:cubicBezTo>
                  <a:pt x="449" y="220"/>
                  <a:pt x="490" y="214"/>
                  <a:pt x="522" y="203"/>
                </a:cubicBezTo>
                <a:cubicBezTo>
                  <a:pt x="539" y="198"/>
                  <a:pt x="552" y="191"/>
                  <a:pt x="560" y="183"/>
                </a:cubicBezTo>
                <a:cubicBezTo>
                  <a:pt x="560" y="243"/>
                  <a:pt x="560" y="243"/>
                  <a:pt x="560" y="243"/>
                </a:cubicBezTo>
                <a:cubicBezTo>
                  <a:pt x="560" y="266"/>
                  <a:pt x="496" y="291"/>
                  <a:pt x="404" y="291"/>
                </a:cubicBezTo>
                <a:cubicBezTo>
                  <a:pt x="382" y="291"/>
                  <a:pt x="360" y="290"/>
                  <a:pt x="340" y="287"/>
                </a:cubicBezTo>
                <a:cubicBezTo>
                  <a:pt x="340" y="268"/>
                  <a:pt x="340" y="268"/>
                  <a:pt x="340" y="268"/>
                </a:cubicBezTo>
                <a:cubicBezTo>
                  <a:pt x="340" y="250"/>
                  <a:pt x="322" y="234"/>
                  <a:pt x="288" y="223"/>
                </a:cubicBezTo>
                <a:cubicBezTo>
                  <a:pt x="276" y="219"/>
                  <a:pt x="262" y="215"/>
                  <a:pt x="248" y="213"/>
                </a:cubicBezTo>
                <a:lnTo>
                  <a:pt x="248" y="183"/>
                </a:lnTo>
                <a:close/>
                <a:moveTo>
                  <a:pt x="170" y="220"/>
                </a:moveTo>
                <a:cubicBezTo>
                  <a:pt x="196" y="220"/>
                  <a:pt x="219" y="222"/>
                  <a:pt x="239" y="225"/>
                </a:cubicBezTo>
                <a:cubicBezTo>
                  <a:pt x="240" y="225"/>
                  <a:pt x="240" y="226"/>
                  <a:pt x="240" y="226"/>
                </a:cubicBezTo>
                <a:cubicBezTo>
                  <a:pt x="293" y="234"/>
                  <a:pt x="326" y="252"/>
                  <a:pt x="326" y="268"/>
                </a:cubicBezTo>
                <a:cubicBezTo>
                  <a:pt x="326" y="291"/>
                  <a:pt x="262" y="317"/>
                  <a:pt x="170" y="317"/>
                </a:cubicBezTo>
                <a:cubicBezTo>
                  <a:pt x="78" y="317"/>
                  <a:pt x="14" y="291"/>
                  <a:pt x="14" y="268"/>
                </a:cubicBezTo>
                <a:cubicBezTo>
                  <a:pt x="14" y="246"/>
                  <a:pt x="78" y="220"/>
                  <a:pt x="170" y="220"/>
                </a:cubicBezTo>
                <a:close/>
                <a:moveTo>
                  <a:pt x="170" y="567"/>
                </a:moveTo>
                <a:cubicBezTo>
                  <a:pt x="78" y="567"/>
                  <a:pt x="14" y="542"/>
                  <a:pt x="14" y="519"/>
                </a:cubicBezTo>
                <a:cubicBezTo>
                  <a:pt x="14" y="464"/>
                  <a:pt x="14" y="464"/>
                  <a:pt x="14" y="464"/>
                </a:cubicBezTo>
                <a:cubicBezTo>
                  <a:pt x="23" y="472"/>
                  <a:pt x="36" y="478"/>
                  <a:pt x="52" y="484"/>
                </a:cubicBezTo>
                <a:cubicBezTo>
                  <a:pt x="84" y="495"/>
                  <a:pt x="126" y="500"/>
                  <a:pt x="170" y="500"/>
                </a:cubicBezTo>
                <a:cubicBezTo>
                  <a:pt x="214" y="500"/>
                  <a:pt x="256" y="495"/>
                  <a:pt x="288" y="484"/>
                </a:cubicBezTo>
                <a:cubicBezTo>
                  <a:pt x="304" y="478"/>
                  <a:pt x="317" y="472"/>
                  <a:pt x="326" y="464"/>
                </a:cubicBezTo>
                <a:cubicBezTo>
                  <a:pt x="326" y="519"/>
                  <a:pt x="326" y="519"/>
                  <a:pt x="326" y="519"/>
                </a:cubicBezTo>
                <a:cubicBezTo>
                  <a:pt x="326" y="542"/>
                  <a:pt x="262" y="567"/>
                  <a:pt x="170" y="567"/>
                </a:cubicBezTo>
                <a:close/>
                <a:moveTo>
                  <a:pt x="404" y="458"/>
                </a:moveTo>
                <a:cubicBezTo>
                  <a:pt x="382" y="458"/>
                  <a:pt x="360" y="456"/>
                  <a:pt x="340" y="453"/>
                </a:cubicBezTo>
                <a:cubicBezTo>
                  <a:pt x="340" y="387"/>
                  <a:pt x="340" y="387"/>
                  <a:pt x="340" y="387"/>
                </a:cubicBezTo>
                <a:cubicBezTo>
                  <a:pt x="361" y="389"/>
                  <a:pt x="382" y="391"/>
                  <a:pt x="404" y="391"/>
                </a:cubicBezTo>
                <a:cubicBezTo>
                  <a:pt x="449" y="391"/>
                  <a:pt x="490" y="385"/>
                  <a:pt x="522" y="374"/>
                </a:cubicBezTo>
                <a:cubicBezTo>
                  <a:pt x="539" y="369"/>
                  <a:pt x="552" y="362"/>
                  <a:pt x="560" y="355"/>
                </a:cubicBezTo>
                <a:cubicBezTo>
                  <a:pt x="560" y="410"/>
                  <a:pt x="560" y="410"/>
                  <a:pt x="560" y="410"/>
                </a:cubicBezTo>
                <a:cubicBezTo>
                  <a:pt x="560" y="432"/>
                  <a:pt x="496" y="458"/>
                  <a:pt x="404" y="458"/>
                </a:cubicBezTo>
                <a:close/>
              </a:path>
            </a:pathLst>
          </a:custGeom>
          <a:solidFill>
            <a:schemeClr val="bg1"/>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srgbClr val="57565A"/>
              </a:solidFill>
              <a:latin typeface="Roboto Light"/>
            </a:endParaRPr>
          </a:p>
        </p:txBody>
      </p:sp>
      <p:sp>
        <p:nvSpPr>
          <p:cNvPr id="108" name="Freeform 110"/>
          <p:cNvSpPr>
            <a:spLocks noEditPoints="1"/>
          </p:cNvSpPr>
          <p:nvPr/>
        </p:nvSpPr>
        <p:spPr bwMode="auto">
          <a:xfrm>
            <a:off x="10609787" y="7109040"/>
            <a:ext cx="627731" cy="703208"/>
          </a:xfrm>
          <a:custGeom>
            <a:avLst/>
            <a:gdLst>
              <a:gd name="T0" fmla="*/ 196 w 577"/>
              <a:gd name="T1" fmla="*/ 432 h 646"/>
              <a:gd name="T2" fmla="*/ 292 w 577"/>
              <a:gd name="T3" fmla="*/ 304 h 646"/>
              <a:gd name="T4" fmla="*/ 361 w 577"/>
              <a:gd name="T5" fmla="*/ 355 h 646"/>
              <a:gd name="T6" fmla="*/ 292 w 577"/>
              <a:gd name="T7" fmla="*/ 318 h 646"/>
              <a:gd name="T8" fmla="*/ 210 w 577"/>
              <a:gd name="T9" fmla="*/ 432 h 646"/>
              <a:gd name="T10" fmla="*/ 351 w 577"/>
              <a:gd name="T11" fmla="*/ 511 h 646"/>
              <a:gd name="T12" fmla="*/ 363 w 577"/>
              <a:gd name="T13" fmla="*/ 519 h 646"/>
              <a:gd name="T14" fmla="*/ 299 w 577"/>
              <a:gd name="T15" fmla="*/ 406 h 646"/>
              <a:gd name="T16" fmla="*/ 169 w 577"/>
              <a:gd name="T17" fmla="*/ 399 h 646"/>
              <a:gd name="T18" fmla="*/ 169 w 577"/>
              <a:gd name="T19" fmla="*/ 413 h 646"/>
              <a:gd name="T20" fmla="*/ 299 w 577"/>
              <a:gd name="T21" fmla="*/ 406 h 646"/>
              <a:gd name="T22" fmla="*/ 299 w 577"/>
              <a:gd name="T23" fmla="*/ 460 h 646"/>
              <a:gd name="T24" fmla="*/ 169 w 577"/>
              <a:gd name="T25" fmla="*/ 453 h 646"/>
              <a:gd name="T26" fmla="*/ 169 w 577"/>
              <a:gd name="T27" fmla="*/ 467 h 646"/>
              <a:gd name="T28" fmla="*/ 364 w 577"/>
              <a:gd name="T29" fmla="*/ 219 h 646"/>
              <a:gd name="T30" fmla="*/ 350 w 577"/>
              <a:gd name="T31" fmla="*/ 216 h 646"/>
              <a:gd name="T32" fmla="*/ 226 w 577"/>
              <a:gd name="T33" fmla="*/ 216 h 646"/>
              <a:gd name="T34" fmla="*/ 213 w 577"/>
              <a:gd name="T35" fmla="*/ 219 h 646"/>
              <a:gd name="T36" fmla="*/ 364 w 577"/>
              <a:gd name="T37" fmla="*/ 219 h 646"/>
              <a:gd name="T38" fmla="*/ 364 w 577"/>
              <a:gd name="T39" fmla="*/ 213 h 646"/>
              <a:gd name="T40" fmla="*/ 447 w 577"/>
              <a:gd name="T41" fmla="*/ 80 h 646"/>
              <a:gd name="T42" fmla="*/ 430 w 577"/>
              <a:gd name="T43" fmla="*/ 37 h 646"/>
              <a:gd name="T44" fmla="*/ 377 w 577"/>
              <a:gd name="T45" fmla="*/ 51 h 646"/>
              <a:gd name="T46" fmla="*/ 341 w 577"/>
              <a:gd name="T47" fmla="*/ 28 h 646"/>
              <a:gd name="T48" fmla="*/ 236 w 577"/>
              <a:gd name="T49" fmla="*/ 28 h 646"/>
              <a:gd name="T50" fmla="*/ 200 w 577"/>
              <a:gd name="T51" fmla="*/ 51 h 646"/>
              <a:gd name="T52" fmla="*/ 185 w 577"/>
              <a:gd name="T53" fmla="*/ 47 h 646"/>
              <a:gd name="T54" fmla="*/ 119 w 577"/>
              <a:gd name="T55" fmla="*/ 51 h 646"/>
              <a:gd name="T56" fmla="*/ 134 w 577"/>
              <a:gd name="T57" fmla="*/ 83 h 646"/>
              <a:gd name="T58" fmla="*/ 0 w 577"/>
              <a:gd name="T59" fmla="*/ 462 h 646"/>
              <a:gd name="T60" fmla="*/ 577 w 577"/>
              <a:gd name="T61" fmla="*/ 462 h 646"/>
              <a:gd name="T62" fmla="*/ 200 w 577"/>
              <a:gd name="T63" fmla="*/ 65 h 646"/>
              <a:gd name="T64" fmla="*/ 243 w 577"/>
              <a:gd name="T65" fmla="*/ 41 h 646"/>
              <a:gd name="T66" fmla="*/ 288 w 577"/>
              <a:gd name="T67" fmla="*/ 14 h 646"/>
              <a:gd name="T68" fmla="*/ 334 w 577"/>
              <a:gd name="T69" fmla="*/ 41 h 646"/>
              <a:gd name="T70" fmla="*/ 398 w 577"/>
              <a:gd name="T71" fmla="*/ 59 h 646"/>
              <a:gd name="T72" fmla="*/ 445 w 577"/>
              <a:gd name="T73" fmla="*/ 56 h 646"/>
              <a:gd name="T74" fmla="*/ 435 w 577"/>
              <a:gd name="T75" fmla="*/ 72 h 646"/>
              <a:gd name="T76" fmla="*/ 355 w 577"/>
              <a:gd name="T77" fmla="*/ 224 h 646"/>
              <a:gd name="T78" fmla="*/ 288 w 577"/>
              <a:gd name="T79" fmla="*/ 632 h 646"/>
              <a:gd name="T80" fmla="*/ 222 w 577"/>
              <a:gd name="T81" fmla="*/ 224 h 646"/>
              <a:gd name="T82" fmla="*/ 142 w 577"/>
              <a:gd name="T83" fmla="*/ 72 h 646"/>
              <a:gd name="T84" fmla="*/ 132 w 577"/>
              <a:gd name="T85" fmla="*/ 56 h 646"/>
              <a:gd name="T86" fmla="*/ 179 w 577"/>
              <a:gd name="T87" fmla="*/ 59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77" h="646">
                <a:moveTo>
                  <a:pt x="292" y="561"/>
                </a:moveTo>
                <a:cubicBezTo>
                  <a:pt x="233" y="561"/>
                  <a:pt x="196" y="510"/>
                  <a:pt x="196" y="432"/>
                </a:cubicBezTo>
                <a:cubicBezTo>
                  <a:pt x="196" y="395"/>
                  <a:pt x="204" y="363"/>
                  <a:pt x="221" y="340"/>
                </a:cubicBezTo>
                <a:cubicBezTo>
                  <a:pt x="238" y="316"/>
                  <a:pt x="263" y="304"/>
                  <a:pt x="292" y="304"/>
                </a:cubicBezTo>
                <a:cubicBezTo>
                  <a:pt x="320" y="304"/>
                  <a:pt x="344" y="317"/>
                  <a:pt x="363" y="345"/>
                </a:cubicBezTo>
                <a:cubicBezTo>
                  <a:pt x="365" y="348"/>
                  <a:pt x="364" y="353"/>
                  <a:pt x="361" y="355"/>
                </a:cubicBezTo>
                <a:cubicBezTo>
                  <a:pt x="358" y="357"/>
                  <a:pt x="354" y="356"/>
                  <a:pt x="351" y="353"/>
                </a:cubicBezTo>
                <a:cubicBezTo>
                  <a:pt x="335" y="329"/>
                  <a:pt x="316" y="318"/>
                  <a:pt x="292" y="318"/>
                </a:cubicBezTo>
                <a:cubicBezTo>
                  <a:pt x="267" y="318"/>
                  <a:pt x="247" y="328"/>
                  <a:pt x="232" y="348"/>
                </a:cubicBezTo>
                <a:cubicBezTo>
                  <a:pt x="218" y="369"/>
                  <a:pt x="210" y="398"/>
                  <a:pt x="210" y="432"/>
                </a:cubicBezTo>
                <a:cubicBezTo>
                  <a:pt x="210" y="502"/>
                  <a:pt x="242" y="547"/>
                  <a:pt x="292" y="547"/>
                </a:cubicBezTo>
                <a:cubicBezTo>
                  <a:pt x="316" y="547"/>
                  <a:pt x="335" y="535"/>
                  <a:pt x="351" y="511"/>
                </a:cubicBezTo>
                <a:cubicBezTo>
                  <a:pt x="354" y="508"/>
                  <a:pt x="358" y="507"/>
                  <a:pt x="361" y="509"/>
                </a:cubicBezTo>
                <a:cubicBezTo>
                  <a:pt x="364" y="512"/>
                  <a:pt x="365" y="516"/>
                  <a:pt x="363" y="519"/>
                </a:cubicBezTo>
                <a:cubicBezTo>
                  <a:pt x="344" y="547"/>
                  <a:pt x="320" y="561"/>
                  <a:pt x="292" y="561"/>
                </a:cubicBezTo>
                <a:close/>
                <a:moveTo>
                  <a:pt x="299" y="406"/>
                </a:moveTo>
                <a:cubicBezTo>
                  <a:pt x="299" y="402"/>
                  <a:pt x="296" y="399"/>
                  <a:pt x="292" y="399"/>
                </a:cubicBezTo>
                <a:cubicBezTo>
                  <a:pt x="169" y="399"/>
                  <a:pt x="169" y="399"/>
                  <a:pt x="169" y="399"/>
                </a:cubicBezTo>
                <a:cubicBezTo>
                  <a:pt x="165" y="399"/>
                  <a:pt x="162" y="402"/>
                  <a:pt x="162" y="406"/>
                </a:cubicBezTo>
                <a:cubicBezTo>
                  <a:pt x="162" y="410"/>
                  <a:pt x="165" y="413"/>
                  <a:pt x="169" y="413"/>
                </a:cubicBezTo>
                <a:cubicBezTo>
                  <a:pt x="292" y="413"/>
                  <a:pt x="292" y="413"/>
                  <a:pt x="292" y="413"/>
                </a:cubicBezTo>
                <a:cubicBezTo>
                  <a:pt x="296" y="413"/>
                  <a:pt x="299" y="410"/>
                  <a:pt x="299" y="406"/>
                </a:cubicBezTo>
                <a:close/>
                <a:moveTo>
                  <a:pt x="292" y="467"/>
                </a:moveTo>
                <a:cubicBezTo>
                  <a:pt x="296" y="467"/>
                  <a:pt x="299" y="464"/>
                  <a:pt x="299" y="460"/>
                </a:cubicBezTo>
                <a:cubicBezTo>
                  <a:pt x="299" y="456"/>
                  <a:pt x="296" y="453"/>
                  <a:pt x="292" y="453"/>
                </a:cubicBezTo>
                <a:cubicBezTo>
                  <a:pt x="169" y="453"/>
                  <a:pt x="169" y="453"/>
                  <a:pt x="169" y="453"/>
                </a:cubicBezTo>
                <a:cubicBezTo>
                  <a:pt x="165" y="453"/>
                  <a:pt x="162" y="456"/>
                  <a:pt x="162" y="460"/>
                </a:cubicBezTo>
                <a:cubicBezTo>
                  <a:pt x="162" y="464"/>
                  <a:pt x="165" y="467"/>
                  <a:pt x="169" y="467"/>
                </a:cubicBezTo>
                <a:lnTo>
                  <a:pt x="292" y="467"/>
                </a:lnTo>
                <a:close/>
                <a:moveTo>
                  <a:pt x="364" y="219"/>
                </a:moveTo>
                <a:cubicBezTo>
                  <a:pt x="350" y="216"/>
                  <a:pt x="350" y="216"/>
                  <a:pt x="350" y="216"/>
                </a:cubicBezTo>
                <a:cubicBezTo>
                  <a:pt x="350" y="216"/>
                  <a:pt x="350" y="216"/>
                  <a:pt x="350" y="216"/>
                </a:cubicBezTo>
                <a:cubicBezTo>
                  <a:pt x="350" y="216"/>
                  <a:pt x="344" y="231"/>
                  <a:pt x="288" y="231"/>
                </a:cubicBezTo>
                <a:cubicBezTo>
                  <a:pt x="233" y="231"/>
                  <a:pt x="227" y="216"/>
                  <a:pt x="226" y="216"/>
                </a:cubicBezTo>
                <a:cubicBezTo>
                  <a:pt x="227" y="216"/>
                  <a:pt x="227" y="216"/>
                  <a:pt x="227" y="216"/>
                </a:cubicBezTo>
                <a:cubicBezTo>
                  <a:pt x="213" y="219"/>
                  <a:pt x="213" y="219"/>
                  <a:pt x="213" y="219"/>
                </a:cubicBezTo>
                <a:cubicBezTo>
                  <a:pt x="214" y="224"/>
                  <a:pt x="222" y="245"/>
                  <a:pt x="288" y="245"/>
                </a:cubicBezTo>
                <a:cubicBezTo>
                  <a:pt x="355" y="245"/>
                  <a:pt x="363" y="224"/>
                  <a:pt x="364" y="219"/>
                </a:cubicBezTo>
                <a:close/>
                <a:moveTo>
                  <a:pt x="577" y="462"/>
                </a:moveTo>
                <a:cubicBezTo>
                  <a:pt x="577" y="344"/>
                  <a:pt x="452" y="245"/>
                  <a:pt x="364" y="213"/>
                </a:cubicBezTo>
                <a:cubicBezTo>
                  <a:pt x="366" y="181"/>
                  <a:pt x="381" y="134"/>
                  <a:pt x="443" y="83"/>
                </a:cubicBezTo>
                <a:cubicBezTo>
                  <a:pt x="445" y="81"/>
                  <a:pt x="447" y="80"/>
                  <a:pt x="447" y="80"/>
                </a:cubicBezTo>
                <a:cubicBezTo>
                  <a:pt x="461" y="67"/>
                  <a:pt x="461" y="57"/>
                  <a:pt x="458" y="51"/>
                </a:cubicBezTo>
                <a:cubicBezTo>
                  <a:pt x="455" y="42"/>
                  <a:pt x="444" y="37"/>
                  <a:pt x="430" y="37"/>
                </a:cubicBezTo>
                <a:cubicBezTo>
                  <a:pt x="418" y="37"/>
                  <a:pt x="405" y="41"/>
                  <a:pt x="392" y="47"/>
                </a:cubicBezTo>
                <a:cubicBezTo>
                  <a:pt x="387" y="49"/>
                  <a:pt x="382" y="51"/>
                  <a:pt x="377" y="51"/>
                </a:cubicBezTo>
                <a:cubicBezTo>
                  <a:pt x="365" y="51"/>
                  <a:pt x="355" y="43"/>
                  <a:pt x="344" y="31"/>
                </a:cubicBezTo>
                <a:cubicBezTo>
                  <a:pt x="341" y="28"/>
                  <a:pt x="341" y="28"/>
                  <a:pt x="341" y="28"/>
                </a:cubicBezTo>
                <a:cubicBezTo>
                  <a:pt x="328" y="15"/>
                  <a:pt x="314" y="0"/>
                  <a:pt x="288" y="0"/>
                </a:cubicBezTo>
                <a:cubicBezTo>
                  <a:pt x="263" y="0"/>
                  <a:pt x="249" y="15"/>
                  <a:pt x="236" y="28"/>
                </a:cubicBezTo>
                <a:cubicBezTo>
                  <a:pt x="233" y="31"/>
                  <a:pt x="233" y="31"/>
                  <a:pt x="233" y="31"/>
                </a:cubicBezTo>
                <a:cubicBezTo>
                  <a:pt x="222" y="43"/>
                  <a:pt x="212" y="51"/>
                  <a:pt x="200" y="51"/>
                </a:cubicBezTo>
                <a:cubicBezTo>
                  <a:pt x="200" y="51"/>
                  <a:pt x="200" y="51"/>
                  <a:pt x="200" y="51"/>
                </a:cubicBezTo>
                <a:cubicBezTo>
                  <a:pt x="195" y="51"/>
                  <a:pt x="190" y="49"/>
                  <a:pt x="185" y="47"/>
                </a:cubicBezTo>
                <a:cubicBezTo>
                  <a:pt x="172" y="41"/>
                  <a:pt x="159" y="37"/>
                  <a:pt x="147" y="37"/>
                </a:cubicBezTo>
                <a:cubicBezTo>
                  <a:pt x="133" y="37"/>
                  <a:pt x="122" y="42"/>
                  <a:pt x="119" y="51"/>
                </a:cubicBezTo>
                <a:cubicBezTo>
                  <a:pt x="116" y="57"/>
                  <a:pt x="116" y="67"/>
                  <a:pt x="130" y="80"/>
                </a:cubicBezTo>
                <a:cubicBezTo>
                  <a:pt x="130" y="80"/>
                  <a:pt x="132" y="81"/>
                  <a:pt x="134" y="83"/>
                </a:cubicBezTo>
                <a:cubicBezTo>
                  <a:pt x="196" y="134"/>
                  <a:pt x="211" y="181"/>
                  <a:pt x="213" y="213"/>
                </a:cubicBezTo>
                <a:cubicBezTo>
                  <a:pt x="125" y="245"/>
                  <a:pt x="0" y="344"/>
                  <a:pt x="0" y="462"/>
                </a:cubicBezTo>
                <a:cubicBezTo>
                  <a:pt x="0" y="579"/>
                  <a:pt x="47" y="646"/>
                  <a:pt x="288" y="646"/>
                </a:cubicBezTo>
                <a:cubicBezTo>
                  <a:pt x="530" y="646"/>
                  <a:pt x="577" y="579"/>
                  <a:pt x="577" y="462"/>
                </a:cubicBezTo>
                <a:close/>
                <a:moveTo>
                  <a:pt x="179" y="59"/>
                </a:moveTo>
                <a:cubicBezTo>
                  <a:pt x="186" y="63"/>
                  <a:pt x="193" y="65"/>
                  <a:pt x="200" y="65"/>
                </a:cubicBezTo>
                <a:cubicBezTo>
                  <a:pt x="200" y="65"/>
                  <a:pt x="200" y="65"/>
                  <a:pt x="200" y="65"/>
                </a:cubicBezTo>
                <a:cubicBezTo>
                  <a:pt x="218" y="65"/>
                  <a:pt x="231" y="53"/>
                  <a:pt x="243" y="41"/>
                </a:cubicBezTo>
                <a:cubicBezTo>
                  <a:pt x="246" y="37"/>
                  <a:pt x="246" y="37"/>
                  <a:pt x="246" y="37"/>
                </a:cubicBezTo>
                <a:cubicBezTo>
                  <a:pt x="258" y="25"/>
                  <a:pt x="269" y="14"/>
                  <a:pt x="288" y="14"/>
                </a:cubicBezTo>
                <a:cubicBezTo>
                  <a:pt x="308" y="14"/>
                  <a:pt x="319" y="25"/>
                  <a:pt x="331" y="37"/>
                </a:cubicBezTo>
                <a:cubicBezTo>
                  <a:pt x="334" y="41"/>
                  <a:pt x="334" y="41"/>
                  <a:pt x="334" y="41"/>
                </a:cubicBezTo>
                <a:cubicBezTo>
                  <a:pt x="346" y="53"/>
                  <a:pt x="359" y="65"/>
                  <a:pt x="377" y="65"/>
                </a:cubicBezTo>
                <a:cubicBezTo>
                  <a:pt x="384" y="65"/>
                  <a:pt x="391" y="63"/>
                  <a:pt x="398" y="59"/>
                </a:cubicBezTo>
                <a:cubicBezTo>
                  <a:pt x="409" y="54"/>
                  <a:pt x="420" y="51"/>
                  <a:pt x="430" y="51"/>
                </a:cubicBezTo>
                <a:cubicBezTo>
                  <a:pt x="439" y="51"/>
                  <a:pt x="444" y="54"/>
                  <a:pt x="445" y="56"/>
                </a:cubicBezTo>
                <a:cubicBezTo>
                  <a:pt x="446" y="58"/>
                  <a:pt x="444" y="63"/>
                  <a:pt x="438" y="70"/>
                </a:cubicBezTo>
                <a:cubicBezTo>
                  <a:pt x="437" y="70"/>
                  <a:pt x="436" y="71"/>
                  <a:pt x="435" y="72"/>
                </a:cubicBezTo>
                <a:cubicBezTo>
                  <a:pt x="365" y="129"/>
                  <a:pt x="350" y="183"/>
                  <a:pt x="350" y="218"/>
                </a:cubicBezTo>
                <a:cubicBezTo>
                  <a:pt x="350" y="221"/>
                  <a:pt x="352" y="223"/>
                  <a:pt x="355" y="224"/>
                </a:cubicBezTo>
                <a:cubicBezTo>
                  <a:pt x="439" y="253"/>
                  <a:pt x="563" y="349"/>
                  <a:pt x="563" y="462"/>
                </a:cubicBezTo>
                <a:cubicBezTo>
                  <a:pt x="563" y="573"/>
                  <a:pt x="519" y="632"/>
                  <a:pt x="288" y="632"/>
                </a:cubicBezTo>
                <a:cubicBezTo>
                  <a:pt x="58" y="632"/>
                  <a:pt x="14" y="573"/>
                  <a:pt x="14" y="462"/>
                </a:cubicBezTo>
                <a:cubicBezTo>
                  <a:pt x="14" y="349"/>
                  <a:pt x="138" y="253"/>
                  <a:pt x="222" y="224"/>
                </a:cubicBezTo>
                <a:cubicBezTo>
                  <a:pt x="225" y="223"/>
                  <a:pt x="227" y="221"/>
                  <a:pt x="227" y="218"/>
                </a:cubicBezTo>
                <a:cubicBezTo>
                  <a:pt x="227" y="183"/>
                  <a:pt x="212" y="129"/>
                  <a:pt x="142" y="72"/>
                </a:cubicBezTo>
                <a:cubicBezTo>
                  <a:pt x="141" y="71"/>
                  <a:pt x="140" y="70"/>
                  <a:pt x="139" y="70"/>
                </a:cubicBezTo>
                <a:cubicBezTo>
                  <a:pt x="133" y="63"/>
                  <a:pt x="131" y="58"/>
                  <a:pt x="132" y="56"/>
                </a:cubicBezTo>
                <a:cubicBezTo>
                  <a:pt x="133" y="54"/>
                  <a:pt x="138" y="51"/>
                  <a:pt x="147" y="51"/>
                </a:cubicBezTo>
                <a:cubicBezTo>
                  <a:pt x="157" y="51"/>
                  <a:pt x="168" y="54"/>
                  <a:pt x="179" y="59"/>
                </a:cubicBezTo>
                <a:close/>
              </a:path>
            </a:pathLst>
          </a:custGeom>
          <a:solidFill>
            <a:schemeClr val="bg1"/>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srgbClr val="57565A"/>
              </a:solidFill>
              <a:latin typeface="Roboto Light"/>
            </a:endParaRPr>
          </a:p>
        </p:txBody>
      </p:sp>
      <p:sp>
        <p:nvSpPr>
          <p:cNvPr id="109" name="Freeform 149"/>
          <p:cNvSpPr>
            <a:spLocks noEditPoints="1"/>
          </p:cNvSpPr>
          <p:nvPr/>
        </p:nvSpPr>
        <p:spPr bwMode="auto">
          <a:xfrm>
            <a:off x="10479591" y="2645238"/>
            <a:ext cx="593990" cy="724161"/>
          </a:xfrm>
          <a:custGeom>
            <a:avLst/>
            <a:gdLst>
              <a:gd name="T0" fmla="*/ 463 w 467"/>
              <a:gd name="T1" fmla="*/ 291 h 569"/>
              <a:gd name="T2" fmla="*/ 452 w 467"/>
              <a:gd name="T3" fmla="*/ 291 h 569"/>
              <a:gd name="T4" fmla="*/ 359 w 467"/>
              <a:gd name="T5" fmla="*/ 291 h 569"/>
              <a:gd name="T6" fmla="*/ 348 w 467"/>
              <a:gd name="T7" fmla="*/ 291 h 569"/>
              <a:gd name="T8" fmla="*/ 394 w 467"/>
              <a:gd name="T9" fmla="*/ 233 h 569"/>
              <a:gd name="T10" fmla="*/ 348 w 467"/>
              <a:gd name="T11" fmla="*/ 176 h 569"/>
              <a:gd name="T12" fmla="*/ 406 w 467"/>
              <a:gd name="T13" fmla="*/ 222 h 569"/>
              <a:gd name="T14" fmla="*/ 463 w 467"/>
              <a:gd name="T15" fmla="*/ 176 h 569"/>
              <a:gd name="T16" fmla="*/ 417 w 467"/>
              <a:gd name="T17" fmla="*/ 233 h 569"/>
              <a:gd name="T18" fmla="*/ 340 w 467"/>
              <a:gd name="T19" fmla="*/ 3 h 569"/>
              <a:gd name="T20" fmla="*/ 282 w 467"/>
              <a:gd name="T21" fmla="*/ 50 h 569"/>
              <a:gd name="T22" fmla="*/ 224 w 467"/>
              <a:gd name="T23" fmla="*/ 3 h 569"/>
              <a:gd name="T24" fmla="*/ 271 w 467"/>
              <a:gd name="T25" fmla="*/ 61 h 569"/>
              <a:gd name="T26" fmla="*/ 224 w 467"/>
              <a:gd name="T27" fmla="*/ 119 h 569"/>
              <a:gd name="T28" fmla="*/ 236 w 467"/>
              <a:gd name="T29" fmla="*/ 119 h 569"/>
              <a:gd name="T30" fmla="*/ 328 w 467"/>
              <a:gd name="T31" fmla="*/ 119 h 569"/>
              <a:gd name="T32" fmla="*/ 340 w 467"/>
              <a:gd name="T33" fmla="*/ 119 h 569"/>
              <a:gd name="T34" fmla="*/ 293 w 467"/>
              <a:gd name="T35" fmla="*/ 61 h 569"/>
              <a:gd name="T36" fmla="*/ 340 w 467"/>
              <a:gd name="T37" fmla="*/ 3 h 569"/>
              <a:gd name="T38" fmla="*/ 108 w 467"/>
              <a:gd name="T39" fmla="*/ 348 h 569"/>
              <a:gd name="T40" fmla="*/ 15 w 467"/>
              <a:gd name="T41" fmla="*/ 348 h 569"/>
              <a:gd name="T42" fmla="*/ 3 w 467"/>
              <a:gd name="T43" fmla="*/ 359 h 569"/>
              <a:gd name="T44" fmla="*/ 3 w 467"/>
              <a:gd name="T45" fmla="*/ 452 h 569"/>
              <a:gd name="T46" fmla="*/ 9 w 467"/>
              <a:gd name="T47" fmla="*/ 466 h 569"/>
              <a:gd name="T48" fmla="*/ 61 w 467"/>
              <a:gd name="T49" fmla="*/ 417 h 569"/>
              <a:gd name="T50" fmla="*/ 113 w 467"/>
              <a:gd name="T51" fmla="*/ 466 h 569"/>
              <a:gd name="T52" fmla="*/ 119 w 467"/>
              <a:gd name="T53" fmla="*/ 452 h 569"/>
              <a:gd name="T54" fmla="*/ 119 w 467"/>
              <a:gd name="T55" fmla="*/ 359 h 569"/>
              <a:gd name="T56" fmla="*/ 332 w 467"/>
              <a:gd name="T57" fmla="*/ 509 h 569"/>
              <a:gd name="T58" fmla="*/ 212 w 467"/>
              <a:gd name="T59" fmla="*/ 509 h 569"/>
              <a:gd name="T60" fmla="*/ 264 w 467"/>
              <a:gd name="T61" fmla="*/ 374 h 569"/>
              <a:gd name="T62" fmla="*/ 42 w 467"/>
              <a:gd name="T63" fmla="*/ 254 h 569"/>
              <a:gd name="T64" fmla="*/ 26 w 467"/>
              <a:gd name="T65" fmla="*/ 254 h 569"/>
              <a:gd name="T66" fmla="*/ 26 w 467"/>
              <a:gd name="T67" fmla="*/ 131 h 569"/>
              <a:gd name="T68" fmla="*/ 27 w 467"/>
              <a:gd name="T69" fmla="*/ 130 h 569"/>
              <a:gd name="T70" fmla="*/ 28 w 467"/>
              <a:gd name="T71" fmla="*/ 128 h 569"/>
              <a:gd name="T72" fmla="*/ 30 w 467"/>
              <a:gd name="T73" fmla="*/ 126 h 569"/>
              <a:gd name="T74" fmla="*/ 32 w 467"/>
              <a:gd name="T75" fmla="*/ 125 h 569"/>
              <a:gd name="T76" fmla="*/ 34 w 467"/>
              <a:gd name="T77" fmla="*/ 125 h 569"/>
              <a:gd name="T78" fmla="*/ 34 w 467"/>
              <a:gd name="T79" fmla="*/ 125 h 569"/>
              <a:gd name="T80" fmla="*/ 34 w 467"/>
              <a:gd name="T81" fmla="*/ 125 h 569"/>
              <a:gd name="T82" fmla="*/ 163 w 467"/>
              <a:gd name="T83" fmla="*/ 133 h 569"/>
              <a:gd name="T84" fmla="*/ 53 w 467"/>
              <a:gd name="T85" fmla="*/ 141 h 569"/>
              <a:gd name="T86" fmla="*/ 280 w 467"/>
              <a:gd name="T87" fmla="*/ 371 h 569"/>
              <a:gd name="T88" fmla="*/ 332 w 467"/>
              <a:gd name="T89" fmla="*/ 509 h 569"/>
              <a:gd name="T90" fmla="*/ 272 w 467"/>
              <a:gd name="T91" fmla="*/ 466 h 569"/>
              <a:gd name="T92" fmla="*/ 272 w 467"/>
              <a:gd name="T93" fmla="*/ 55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569">
                <a:moveTo>
                  <a:pt x="463" y="280"/>
                </a:moveTo>
                <a:cubicBezTo>
                  <a:pt x="467" y="283"/>
                  <a:pt x="467" y="288"/>
                  <a:pt x="463" y="291"/>
                </a:cubicBezTo>
                <a:cubicBezTo>
                  <a:pt x="462" y="293"/>
                  <a:pt x="460" y="294"/>
                  <a:pt x="458" y="294"/>
                </a:cubicBezTo>
                <a:cubicBezTo>
                  <a:pt x="456" y="294"/>
                  <a:pt x="454" y="293"/>
                  <a:pt x="452" y="291"/>
                </a:cubicBezTo>
                <a:cubicBezTo>
                  <a:pt x="406" y="245"/>
                  <a:pt x="406" y="245"/>
                  <a:pt x="406" y="245"/>
                </a:cubicBezTo>
                <a:cubicBezTo>
                  <a:pt x="359" y="291"/>
                  <a:pt x="359" y="291"/>
                  <a:pt x="359" y="291"/>
                </a:cubicBezTo>
                <a:cubicBezTo>
                  <a:pt x="358" y="293"/>
                  <a:pt x="356" y="294"/>
                  <a:pt x="354" y="294"/>
                </a:cubicBezTo>
                <a:cubicBezTo>
                  <a:pt x="352" y="294"/>
                  <a:pt x="349" y="293"/>
                  <a:pt x="348" y="291"/>
                </a:cubicBezTo>
                <a:cubicBezTo>
                  <a:pt x="345" y="288"/>
                  <a:pt x="345" y="283"/>
                  <a:pt x="348" y="280"/>
                </a:cubicBezTo>
                <a:cubicBezTo>
                  <a:pt x="394" y="233"/>
                  <a:pt x="394" y="233"/>
                  <a:pt x="394" y="233"/>
                </a:cubicBezTo>
                <a:cubicBezTo>
                  <a:pt x="348" y="187"/>
                  <a:pt x="348" y="187"/>
                  <a:pt x="348" y="187"/>
                </a:cubicBezTo>
                <a:cubicBezTo>
                  <a:pt x="345" y="184"/>
                  <a:pt x="345" y="179"/>
                  <a:pt x="348" y="176"/>
                </a:cubicBezTo>
                <a:cubicBezTo>
                  <a:pt x="351" y="173"/>
                  <a:pt x="356" y="173"/>
                  <a:pt x="359" y="176"/>
                </a:cubicBezTo>
                <a:cubicBezTo>
                  <a:pt x="406" y="222"/>
                  <a:pt x="406" y="222"/>
                  <a:pt x="406" y="222"/>
                </a:cubicBezTo>
                <a:cubicBezTo>
                  <a:pt x="452" y="176"/>
                  <a:pt x="452" y="176"/>
                  <a:pt x="452" y="176"/>
                </a:cubicBezTo>
                <a:cubicBezTo>
                  <a:pt x="455" y="173"/>
                  <a:pt x="460" y="173"/>
                  <a:pt x="463" y="176"/>
                </a:cubicBezTo>
                <a:cubicBezTo>
                  <a:pt x="467" y="179"/>
                  <a:pt x="467" y="184"/>
                  <a:pt x="463" y="187"/>
                </a:cubicBezTo>
                <a:cubicBezTo>
                  <a:pt x="417" y="233"/>
                  <a:pt x="417" y="233"/>
                  <a:pt x="417" y="233"/>
                </a:cubicBezTo>
                <a:lnTo>
                  <a:pt x="463" y="280"/>
                </a:lnTo>
                <a:close/>
                <a:moveTo>
                  <a:pt x="340" y="3"/>
                </a:moveTo>
                <a:cubicBezTo>
                  <a:pt x="337" y="0"/>
                  <a:pt x="332" y="0"/>
                  <a:pt x="328" y="3"/>
                </a:cubicBezTo>
                <a:cubicBezTo>
                  <a:pt x="282" y="50"/>
                  <a:pt x="282" y="50"/>
                  <a:pt x="282" y="50"/>
                </a:cubicBezTo>
                <a:cubicBezTo>
                  <a:pt x="236" y="3"/>
                  <a:pt x="236" y="3"/>
                  <a:pt x="236" y="3"/>
                </a:cubicBezTo>
                <a:cubicBezTo>
                  <a:pt x="232" y="0"/>
                  <a:pt x="227" y="0"/>
                  <a:pt x="224" y="3"/>
                </a:cubicBezTo>
                <a:cubicBezTo>
                  <a:pt x="221" y="6"/>
                  <a:pt x="221" y="12"/>
                  <a:pt x="224" y="15"/>
                </a:cubicBezTo>
                <a:cubicBezTo>
                  <a:pt x="271" y="61"/>
                  <a:pt x="271" y="61"/>
                  <a:pt x="271" y="61"/>
                </a:cubicBezTo>
                <a:cubicBezTo>
                  <a:pt x="224" y="108"/>
                  <a:pt x="224" y="108"/>
                  <a:pt x="224" y="108"/>
                </a:cubicBezTo>
                <a:cubicBezTo>
                  <a:pt x="221" y="111"/>
                  <a:pt x="221" y="116"/>
                  <a:pt x="224" y="119"/>
                </a:cubicBezTo>
                <a:cubicBezTo>
                  <a:pt x="226" y="120"/>
                  <a:pt x="228" y="121"/>
                  <a:pt x="230" y="121"/>
                </a:cubicBezTo>
                <a:cubicBezTo>
                  <a:pt x="232" y="121"/>
                  <a:pt x="234" y="120"/>
                  <a:pt x="236" y="119"/>
                </a:cubicBezTo>
                <a:cubicBezTo>
                  <a:pt x="282" y="72"/>
                  <a:pt x="282" y="72"/>
                  <a:pt x="282" y="72"/>
                </a:cubicBezTo>
                <a:cubicBezTo>
                  <a:pt x="328" y="119"/>
                  <a:pt x="328" y="119"/>
                  <a:pt x="328" y="119"/>
                </a:cubicBezTo>
                <a:cubicBezTo>
                  <a:pt x="330" y="120"/>
                  <a:pt x="332" y="121"/>
                  <a:pt x="334" y="121"/>
                </a:cubicBezTo>
                <a:cubicBezTo>
                  <a:pt x="336" y="121"/>
                  <a:pt x="338" y="120"/>
                  <a:pt x="340" y="119"/>
                </a:cubicBezTo>
                <a:cubicBezTo>
                  <a:pt x="343" y="116"/>
                  <a:pt x="343" y="111"/>
                  <a:pt x="340" y="108"/>
                </a:cubicBezTo>
                <a:cubicBezTo>
                  <a:pt x="293" y="61"/>
                  <a:pt x="293" y="61"/>
                  <a:pt x="293" y="61"/>
                </a:cubicBezTo>
                <a:cubicBezTo>
                  <a:pt x="340" y="15"/>
                  <a:pt x="340" y="15"/>
                  <a:pt x="340" y="15"/>
                </a:cubicBezTo>
                <a:cubicBezTo>
                  <a:pt x="343" y="12"/>
                  <a:pt x="343" y="6"/>
                  <a:pt x="340" y="3"/>
                </a:cubicBezTo>
                <a:close/>
                <a:moveTo>
                  <a:pt x="119" y="348"/>
                </a:moveTo>
                <a:cubicBezTo>
                  <a:pt x="116" y="345"/>
                  <a:pt x="111" y="345"/>
                  <a:pt x="108" y="348"/>
                </a:cubicBezTo>
                <a:cubicBezTo>
                  <a:pt x="61" y="394"/>
                  <a:pt x="61" y="394"/>
                  <a:pt x="61" y="394"/>
                </a:cubicBezTo>
                <a:cubicBezTo>
                  <a:pt x="15" y="348"/>
                  <a:pt x="15" y="348"/>
                  <a:pt x="15" y="348"/>
                </a:cubicBezTo>
                <a:cubicBezTo>
                  <a:pt x="11" y="345"/>
                  <a:pt x="6" y="345"/>
                  <a:pt x="3" y="348"/>
                </a:cubicBezTo>
                <a:cubicBezTo>
                  <a:pt x="0" y="351"/>
                  <a:pt x="0" y="356"/>
                  <a:pt x="3" y="359"/>
                </a:cubicBezTo>
                <a:cubicBezTo>
                  <a:pt x="50" y="406"/>
                  <a:pt x="50" y="406"/>
                  <a:pt x="50" y="406"/>
                </a:cubicBezTo>
                <a:cubicBezTo>
                  <a:pt x="3" y="452"/>
                  <a:pt x="3" y="452"/>
                  <a:pt x="3" y="452"/>
                </a:cubicBezTo>
                <a:cubicBezTo>
                  <a:pt x="0" y="455"/>
                  <a:pt x="0" y="460"/>
                  <a:pt x="3" y="463"/>
                </a:cubicBezTo>
                <a:cubicBezTo>
                  <a:pt x="5" y="465"/>
                  <a:pt x="7" y="466"/>
                  <a:pt x="9" y="466"/>
                </a:cubicBezTo>
                <a:cubicBezTo>
                  <a:pt x="11" y="466"/>
                  <a:pt x="13" y="465"/>
                  <a:pt x="15" y="463"/>
                </a:cubicBezTo>
                <a:cubicBezTo>
                  <a:pt x="61" y="417"/>
                  <a:pt x="61" y="417"/>
                  <a:pt x="61" y="417"/>
                </a:cubicBezTo>
                <a:cubicBezTo>
                  <a:pt x="108" y="463"/>
                  <a:pt x="108" y="463"/>
                  <a:pt x="108" y="463"/>
                </a:cubicBezTo>
                <a:cubicBezTo>
                  <a:pt x="109" y="465"/>
                  <a:pt x="111" y="466"/>
                  <a:pt x="113" y="466"/>
                </a:cubicBezTo>
                <a:cubicBezTo>
                  <a:pt x="115" y="466"/>
                  <a:pt x="117" y="465"/>
                  <a:pt x="119" y="463"/>
                </a:cubicBezTo>
                <a:cubicBezTo>
                  <a:pt x="122" y="460"/>
                  <a:pt x="122" y="455"/>
                  <a:pt x="119" y="452"/>
                </a:cubicBezTo>
                <a:cubicBezTo>
                  <a:pt x="72" y="406"/>
                  <a:pt x="72" y="406"/>
                  <a:pt x="72" y="406"/>
                </a:cubicBezTo>
                <a:cubicBezTo>
                  <a:pt x="119" y="359"/>
                  <a:pt x="119" y="359"/>
                  <a:pt x="119" y="359"/>
                </a:cubicBezTo>
                <a:cubicBezTo>
                  <a:pt x="122" y="356"/>
                  <a:pt x="122" y="351"/>
                  <a:pt x="119" y="348"/>
                </a:cubicBezTo>
                <a:close/>
                <a:moveTo>
                  <a:pt x="332" y="509"/>
                </a:moveTo>
                <a:cubicBezTo>
                  <a:pt x="332" y="542"/>
                  <a:pt x="305" y="569"/>
                  <a:pt x="272" y="569"/>
                </a:cubicBezTo>
                <a:cubicBezTo>
                  <a:pt x="239" y="569"/>
                  <a:pt x="212" y="542"/>
                  <a:pt x="212" y="509"/>
                </a:cubicBezTo>
                <a:cubicBezTo>
                  <a:pt x="212" y="479"/>
                  <a:pt x="235" y="454"/>
                  <a:pt x="264" y="450"/>
                </a:cubicBezTo>
                <a:cubicBezTo>
                  <a:pt x="264" y="374"/>
                  <a:pt x="264" y="374"/>
                  <a:pt x="264" y="374"/>
                </a:cubicBezTo>
                <a:cubicBezTo>
                  <a:pt x="42" y="152"/>
                  <a:pt x="42" y="152"/>
                  <a:pt x="42" y="152"/>
                </a:cubicBezTo>
                <a:cubicBezTo>
                  <a:pt x="42" y="254"/>
                  <a:pt x="42" y="254"/>
                  <a:pt x="42" y="254"/>
                </a:cubicBezTo>
                <a:cubicBezTo>
                  <a:pt x="42" y="258"/>
                  <a:pt x="39" y="262"/>
                  <a:pt x="34" y="262"/>
                </a:cubicBezTo>
                <a:cubicBezTo>
                  <a:pt x="30" y="262"/>
                  <a:pt x="26" y="258"/>
                  <a:pt x="26" y="254"/>
                </a:cubicBezTo>
                <a:cubicBezTo>
                  <a:pt x="26" y="133"/>
                  <a:pt x="26" y="133"/>
                  <a:pt x="26" y="133"/>
                </a:cubicBezTo>
                <a:cubicBezTo>
                  <a:pt x="26" y="132"/>
                  <a:pt x="26" y="132"/>
                  <a:pt x="26" y="131"/>
                </a:cubicBezTo>
                <a:cubicBezTo>
                  <a:pt x="26" y="131"/>
                  <a:pt x="26" y="131"/>
                  <a:pt x="27" y="131"/>
                </a:cubicBezTo>
                <a:cubicBezTo>
                  <a:pt x="27" y="130"/>
                  <a:pt x="27" y="130"/>
                  <a:pt x="27" y="130"/>
                </a:cubicBezTo>
                <a:cubicBezTo>
                  <a:pt x="27" y="130"/>
                  <a:pt x="27" y="129"/>
                  <a:pt x="27" y="129"/>
                </a:cubicBezTo>
                <a:cubicBezTo>
                  <a:pt x="27" y="129"/>
                  <a:pt x="27" y="129"/>
                  <a:pt x="28" y="128"/>
                </a:cubicBezTo>
                <a:cubicBezTo>
                  <a:pt x="28" y="128"/>
                  <a:pt x="29" y="127"/>
                  <a:pt x="30" y="126"/>
                </a:cubicBezTo>
                <a:cubicBezTo>
                  <a:pt x="30" y="126"/>
                  <a:pt x="30" y="126"/>
                  <a:pt x="30" y="126"/>
                </a:cubicBezTo>
                <a:cubicBezTo>
                  <a:pt x="31" y="126"/>
                  <a:pt x="31" y="126"/>
                  <a:pt x="31" y="126"/>
                </a:cubicBezTo>
                <a:cubicBezTo>
                  <a:pt x="31" y="125"/>
                  <a:pt x="32" y="125"/>
                  <a:pt x="32" y="125"/>
                </a:cubicBezTo>
                <a:cubicBezTo>
                  <a:pt x="32" y="125"/>
                  <a:pt x="32" y="125"/>
                  <a:pt x="33" y="125"/>
                </a:cubicBezTo>
                <a:cubicBezTo>
                  <a:pt x="33" y="125"/>
                  <a:pt x="34" y="125"/>
                  <a:pt x="34" y="125"/>
                </a:cubicBezTo>
                <a:cubicBezTo>
                  <a:pt x="34" y="125"/>
                  <a:pt x="34" y="125"/>
                  <a:pt x="34" y="125"/>
                </a:cubicBezTo>
                <a:cubicBezTo>
                  <a:pt x="34" y="125"/>
                  <a:pt x="34" y="125"/>
                  <a:pt x="34" y="125"/>
                </a:cubicBezTo>
                <a:cubicBezTo>
                  <a:pt x="34" y="125"/>
                  <a:pt x="34" y="125"/>
                  <a:pt x="34" y="125"/>
                </a:cubicBezTo>
                <a:cubicBezTo>
                  <a:pt x="34" y="125"/>
                  <a:pt x="34" y="125"/>
                  <a:pt x="34" y="125"/>
                </a:cubicBezTo>
                <a:cubicBezTo>
                  <a:pt x="155" y="125"/>
                  <a:pt x="155" y="125"/>
                  <a:pt x="155" y="125"/>
                </a:cubicBezTo>
                <a:cubicBezTo>
                  <a:pt x="159" y="125"/>
                  <a:pt x="163" y="129"/>
                  <a:pt x="163" y="133"/>
                </a:cubicBezTo>
                <a:cubicBezTo>
                  <a:pt x="163" y="137"/>
                  <a:pt x="159" y="141"/>
                  <a:pt x="155" y="141"/>
                </a:cubicBezTo>
                <a:cubicBezTo>
                  <a:pt x="53" y="141"/>
                  <a:pt x="53" y="141"/>
                  <a:pt x="53" y="141"/>
                </a:cubicBezTo>
                <a:cubicBezTo>
                  <a:pt x="278" y="365"/>
                  <a:pt x="278" y="365"/>
                  <a:pt x="278" y="365"/>
                </a:cubicBezTo>
                <a:cubicBezTo>
                  <a:pt x="279" y="367"/>
                  <a:pt x="280" y="369"/>
                  <a:pt x="280" y="371"/>
                </a:cubicBezTo>
                <a:cubicBezTo>
                  <a:pt x="280" y="450"/>
                  <a:pt x="280" y="450"/>
                  <a:pt x="280" y="450"/>
                </a:cubicBezTo>
                <a:cubicBezTo>
                  <a:pt x="309" y="454"/>
                  <a:pt x="332" y="479"/>
                  <a:pt x="332" y="509"/>
                </a:cubicBezTo>
                <a:close/>
                <a:moveTo>
                  <a:pt x="316" y="509"/>
                </a:moveTo>
                <a:cubicBezTo>
                  <a:pt x="316" y="485"/>
                  <a:pt x="296" y="466"/>
                  <a:pt x="272" y="466"/>
                </a:cubicBezTo>
                <a:cubicBezTo>
                  <a:pt x="248" y="466"/>
                  <a:pt x="228" y="485"/>
                  <a:pt x="228" y="509"/>
                </a:cubicBezTo>
                <a:cubicBezTo>
                  <a:pt x="228" y="533"/>
                  <a:pt x="248" y="553"/>
                  <a:pt x="272" y="553"/>
                </a:cubicBezTo>
                <a:cubicBezTo>
                  <a:pt x="296" y="553"/>
                  <a:pt x="316" y="533"/>
                  <a:pt x="316" y="509"/>
                </a:cubicBezTo>
                <a:close/>
              </a:path>
            </a:pathLst>
          </a:custGeom>
          <a:solidFill>
            <a:srgbClr val="FFFFFF"/>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srgbClr val="57565A"/>
              </a:solidFill>
              <a:latin typeface="Roboto Light"/>
            </a:endParaRPr>
          </a:p>
        </p:txBody>
      </p:sp>
      <p:sp>
        <p:nvSpPr>
          <p:cNvPr id="110" name="Freeform 131"/>
          <p:cNvSpPr>
            <a:spLocks noEditPoints="1"/>
          </p:cNvSpPr>
          <p:nvPr/>
        </p:nvSpPr>
        <p:spPr bwMode="auto">
          <a:xfrm>
            <a:off x="8004026" y="7316854"/>
            <a:ext cx="705309" cy="442297"/>
          </a:xfrm>
          <a:custGeom>
            <a:avLst/>
            <a:gdLst>
              <a:gd name="T0" fmla="*/ 613 w 613"/>
              <a:gd name="T1" fmla="*/ 6 h 384"/>
              <a:gd name="T2" fmla="*/ 612 w 613"/>
              <a:gd name="T3" fmla="*/ 4 h 384"/>
              <a:gd name="T4" fmla="*/ 612 w 613"/>
              <a:gd name="T5" fmla="*/ 3 h 384"/>
              <a:gd name="T6" fmla="*/ 611 w 613"/>
              <a:gd name="T7" fmla="*/ 2 h 384"/>
              <a:gd name="T8" fmla="*/ 610 w 613"/>
              <a:gd name="T9" fmla="*/ 2 h 384"/>
              <a:gd name="T10" fmla="*/ 609 w 613"/>
              <a:gd name="T11" fmla="*/ 1 h 384"/>
              <a:gd name="T12" fmla="*/ 608 w 613"/>
              <a:gd name="T13" fmla="*/ 0 h 384"/>
              <a:gd name="T14" fmla="*/ 607 w 613"/>
              <a:gd name="T15" fmla="*/ 0 h 384"/>
              <a:gd name="T16" fmla="*/ 606 w 613"/>
              <a:gd name="T17" fmla="*/ 0 h 384"/>
              <a:gd name="T18" fmla="*/ 7 w 613"/>
              <a:gd name="T19" fmla="*/ 0 h 384"/>
              <a:gd name="T20" fmla="*/ 5 w 613"/>
              <a:gd name="T21" fmla="*/ 0 h 384"/>
              <a:gd name="T22" fmla="*/ 4 w 613"/>
              <a:gd name="T23" fmla="*/ 0 h 384"/>
              <a:gd name="T24" fmla="*/ 3 w 613"/>
              <a:gd name="T25" fmla="*/ 1 h 384"/>
              <a:gd name="T26" fmla="*/ 2 w 613"/>
              <a:gd name="T27" fmla="*/ 2 h 384"/>
              <a:gd name="T28" fmla="*/ 2 w 613"/>
              <a:gd name="T29" fmla="*/ 2 h 384"/>
              <a:gd name="T30" fmla="*/ 1 w 613"/>
              <a:gd name="T31" fmla="*/ 3 h 384"/>
              <a:gd name="T32" fmla="*/ 0 w 613"/>
              <a:gd name="T33" fmla="*/ 4 h 384"/>
              <a:gd name="T34" fmla="*/ 0 w 613"/>
              <a:gd name="T35" fmla="*/ 6 h 384"/>
              <a:gd name="T36" fmla="*/ 0 w 613"/>
              <a:gd name="T37" fmla="*/ 7 h 384"/>
              <a:gd name="T38" fmla="*/ 7 w 613"/>
              <a:gd name="T39" fmla="*/ 384 h 384"/>
              <a:gd name="T40" fmla="*/ 613 w 613"/>
              <a:gd name="T41" fmla="*/ 377 h 384"/>
              <a:gd name="T42" fmla="*/ 613 w 613"/>
              <a:gd name="T43" fmla="*/ 6 h 384"/>
              <a:gd name="T44" fmla="*/ 186 w 613"/>
              <a:gd name="T45" fmla="*/ 169 h 384"/>
              <a:gd name="T46" fmla="*/ 14 w 613"/>
              <a:gd name="T47" fmla="*/ 22 h 384"/>
              <a:gd name="T48" fmla="*/ 587 w 613"/>
              <a:gd name="T49" fmla="*/ 14 h 384"/>
              <a:gd name="T50" fmla="*/ 259 w 613"/>
              <a:gd name="T51" fmla="*/ 214 h 384"/>
              <a:gd name="T52" fmla="*/ 599 w 613"/>
              <a:gd name="T53" fmla="*/ 22 h 384"/>
              <a:gd name="T54" fmla="*/ 427 w 613"/>
              <a:gd name="T55" fmla="*/ 168 h 384"/>
              <a:gd name="T56" fmla="*/ 14 w 613"/>
              <a:gd name="T57" fmla="*/ 370 h 384"/>
              <a:gd name="T58" fmla="*/ 197 w 613"/>
              <a:gd name="T59" fmla="*/ 178 h 384"/>
              <a:gd name="T60" fmla="*/ 305 w 613"/>
              <a:gd name="T61" fmla="*/ 244 h 384"/>
              <a:gd name="T62" fmla="*/ 416 w 613"/>
              <a:gd name="T63" fmla="*/ 177 h 384"/>
              <a:gd name="T64" fmla="*/ 599 w 613"/>
              <a:gd name="T65" fmla="*/ 37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3" h="384">
                <a:moveTo>
                  <a:pt x="613" y="6"/>
                </a:moveTo>
                <a:cubicBezTo>
                  <a:pt x="613" y="6"/>
                  <a:pt x="613" y="6"/>
                  <a:pt x="613" y="6"/>
                </a:cubicBezTo>
                <a:cubicBezTo>
                  <a:pt x="613" y="6"/>
                  <a:pt x="613" y="5"/>
                  <a:pt x="613" y="5"/>
                </a:cubicBezTo>
                <a:cubicBezTo>
                  <a:pt x="612" y="5"/>
                  <a:pt x="612" y="5"/>
                  <a:pt x="612" y="4"/>
                </a:cubicBezTo>
                <a:cubicBezTo>
                  <a:pt x="612" y="4"/>
                  <a:pt x="612" y="4"/>
                  <a:pt x="612" y="4"/>
                </a:cubicBezTo>
                <a:cubicBezTo>
                  <a:pt x="612" y="4"/>
                  <a:pt x="612" y="3"/>
                  <a:pt x="612" y="3"/>
                </a:cubicBezTo>
                <a:cubicBezTo>
                  <a:pt x="612" y="3"/>
                  <a:pt x="611" y="3"/>
                  <a:pt x="611" y="3"/>
                </a:cubicBezTo>
                <a:cubicBezTo>
                  <a:pt x="611" y="3"/>
                  <a:pt x="611" y="2"/>
                  <a:pt x="611" y="2"/>
                </a:cubicBezTo>
                <a:cubicBezTo>
                  <a:pt x="611" y="2"/>
                  <a:pt x="611" y="2"/>
                  <a:pt x="611" y="2"/>
                </a:cubicBezTo>
                <a:cubicBezTo>
                  <a:pt x="611" y="2"/>
                  <a:pt x="611" y="2"/>
                  <a:pt x="610" y="2"/>
                </a:cubicBezTo>
                <a:cubicBezTo>
                  <a:pt x="610" y="1"/>
                  <a:pt x="610" y="1"/>
                  <a:pt x="610" y="1"/>
                </a:cubicBezTo>
                <a:cubicBezTo>
                  <a:pt x="610" y="1"/>
                  <a:pt x="610" y="1"/>
                  <a:pt x="609" y="1"/>
                </a:cubicBezTo>
                <a:cubicBezTo>
                  <a:pt x="609" y="1"/>
                  <a:pt x="609" y="1"/>
                  <a:pt x="609" y="1"/>
                </a:cubicBezTo>
                <a:cubicBezTo>
                  <a:pt x="609" y="0"/>
                  <a:pt x="608" y="0"/>
                  <a:pt x="608" y="0"/>
                </a:cubicBezTo>
                <a:cubicBezTo>
                  <a:pt x="608" y="0"/>
                  <a:pt x="608" y="0"/>
                  <a:pt x="607" y="0"/>
                </a:cubicBezTo>
                <a:cubicBezTo>
                  <a:pt x="607" y="0"/>
                  <a:pt x="607" y="0"/>
                  <a:pt x="607" y="0"/>
                </a:cubicBezTo>
                <a:cubicBezTo>
                  <a:pt x="607" y="0"/>
                  <a:pt x="606" y="0"/>
                  <a:pt x="606" y="0"/>
                </a:cubicBezTo>
                <a:cubicBezTo>
                  <a:pt x="606" y="0"/>
                  <a:pt x="606" y="0"/>
                  <a:pt x="606" y="0"/>
                </a:cubicBezTo>
                <a:cubicBezTo>
                  <a:pt x="7" y="0"/>
                  <a:pt x="7" y="0"/>
                  <a:pt x="7" y="0"/>
                </a:cubicBezTo>
                <a:cubicBezTo>
                  <a:pt x="7" y="0"/>
                  <a:pt x="7" y="0"/>
                  <a:pt x="7" y="0"/>
                </a:cubicBezTo>
                <a:cubicBezTo>
                  <a:pt x="6" y="0"/>
                  <a:pt x="6" y="0"/>
                  <a:pt x="6" y="0"/>
                </a:cubicBezTo>
                <a:cubicBezTo>
                  <a:pt x="6" y="0"/>
                  <a:pt x="6" y="0"/>
                  <a:pt x="5" y="0"/>
                </a:cubicBezTo>
                <a:cubicBezTo>
                  <a:pt x="5" y="0"/>
                  <a:pt x="5" y="0"/>
                  <a:pt x="5" y="0"/>
                </a:cubicBezTo>
                <a:cubicBezTo>
                  <a:pt x="4" y="0"/>
                  <a:pt x="4" y="0"/>
                  <a:pt x="4" y="0"/>
                </a:cubicBezTo>
                <a:cubicBezTo>
                  <a:pt x="4" y="1"/>
                  <a:pt x="4" y="1"/>
                  <a:pt x="3" y="1"/>
                </a:cubicBezTo>
                <a:cubicBezTo>
                  <a:pt x="3" y="1"/>
                  <a:pt x="3" y="1"/>
                  <a:pt x="3" y="1"/>
                </a:cubicBezTo>
                <a:cubicBezTo>
                  <a:pt x="3" y="1"/>
                  <a:pt x="2" y="1"/>
                  <a:pt x="2" y="2"/>
                </a:cubicBezTo>
                <a:cubicBezTo>
                  <a:pt x="2" y="2"/>
                  <a:pt x="2" y="2"/>
                  <a:pt x="2" y="2"/>
                </a:cubicBezTo>
                <a:cubicBezTo>
                  <a:pt x="2" y="2"/>
                  <a:pt x="2" y="2"/>
                  <a:pt x="2" y="2"/>
                </a:cubicBezTo>
                <a:cubicBezTo>
                  <a:pt x="2" y="2"/>
                  <a:pt x="2" y="2"/>
                  <a:pt x="2" y="2"/>
                </a:cubicBezTo>
                <a:cubicBezTo>
                  <a:pt x="2" y="2"/>
                  <a:pt x="1" y="3"/>
                  <a:pt x="1" y="3"/>
                </a:cubicBezTo>
                <a:cubicBezTo>
                  <a:pt x="1" y="3"/>
                  <a:pt x="1" y="3"/>
                  <a:pt x="1" y="3"/>
                </a:cubicBezTo>
                <a:cubicBezTo>
                  <a:pt x="1" y="3"/>
                  <a:pt x="1" y="4"/>
                  <a:pt x="1" y="4"/>
                </a:cubicBezTo>
                <a:cubicBezTo>
                  <a:pt x="1" y="4"/>
                  <a:pt x="0" y="4"/>
                  <a:pt x="0" y="4"/>
                </a:cubicBezTo>
                <a:cubicBezTo>
                  <a:pt x="0" y="5"/>
                  <a:pt x="0" y="5"/>
                  <a:pt x="0" y="5"/>
                </a:cubicBezTo>
                <a:cubicBezTo>
                  <a:pt x="0" y="5"/>
                  <a:pt x="0" y="6"/>
                  <a:pt x="0" y="6"/>
                </a:cubicBezTo>
                <a:cubicBezTo>
                  <a:pt x="0" y="6"/>
                  <a:pt x="0" y="6"/>
                  <a:pt x="0" y="6"/>
                </a:cubicBezTo>
                <a:cubicBezTo>
                  <a:pt x="0" y="7"/>
                  <a:pt x="0" y="7"/>
                  <a:pt x="0" y="7"/>
                </a:cubicBezTo>
                <a:cubicBezTo>
                  <a:pt x="0" y="377"/>
                  <a:pt x="0" y="377"/>
                  <a:pt x="0" y="377"/>
                </a:cubicBezTo>
                <a:cubicBezTo>
                  <a:pt x="0" y="380"/>
                  <a:pt x="3" y="384"/>
                  <a:pt x="7" y="384"/>
                </a:cubicBezTo>
                <a:cubicBezTo>
                  <a:pt x="606" y="384"/>
                  <a:pt x="606" y="384"/>
                  <a:pt x="606" y="384"/>
                </a:cubicBezTo>
                <a:cubicBezTo>
                  <a:pt x="610" y="384"/>
                  <a:pt x="613" y="380"/>
                  <a:pt x="613" y="377"/>
                </a:cubicBezTo>
                <a:cubicBezTo>
                  <a:pt x="613" y="7"/>
                  <a:pt x="613" y="7"/>
                  <a:pt x="613" y="7"/>
                </a:cubicBezTo>
                <a:cubicBezTo>
                  <a:pt x="613" y="7"/>
                  <a:pt x="613" y="7"/>
                  <a:pt x="613" y="6"/>
                </a:cubicBezTo>
                <a:close/>
                <a:moveTo>
                  <a:pt x="14" y="22"/>
                </a:moveTo>
                <a:cubicBezTo>
                  <a:pt x="186" y="169"/>
                  <a:pt x="186" y="169"/>
                  <a:pt x="186" y="169"/>
                </a:cubicBezTo>
                <a:cubicBezTo>
                  <a:pt x="14" y="315"/>
                  <a:pt x="14" y="315"/>
                  <a:pt x="14" y="315"/>
                </a:cubicBezTo>
                <a:lnTo>
                  <a:pt x="14" y="22"/>
                </a:lnTo>
                <a:close/>
                <a:moveTo>
                  <a:pt x="26" y="14"/>
                </a:moveTo>
                <a:cubicBezTo>
                  <a:pt x="587" y="14"/>
                  <a:pt x="587" y="14"/>
                  <a:pt x="587" y="14"/>
                </a:cubicBezTo>
                <a:cubicBezTo>
                  <a:pt x="351" y="214"/>
                  <a:pt x="351" y="214"/>
                  <a:pt x="351" y="214"/>
                </a:cubicBezTo>
                <a:cubicBezTo>
                  <a:pt x="326" y="235"/>
                  <a:pt x="285" y="235"/>
                  <a:pt x="259" y="214"/>
                </a:cubicBezTo>
                <a:lnTo>
                  <a:pt x="26" y="14"/>
                </a:lnTo>
                <a:close/>
                <a:moveTo>
                  <a:pt x="599" y="22"/>
                </a:moveTo>
                <a:cubicBezTo>
                  <a:pt x="599" y="315"/>
                  <a:pt x="599" y="315"/>
                  <a:pt x="599" y="315"/>
                </a:cubicBezTo>
                <a:cubicBezTo>
                  <a:pt x="427" y="168"/>
                  <a:pt x="427" y="168"/>
                  <a:pt x="427" y="168"/>
                </a:cubicBezTo>
                <a:lnTo>
                  <a:pt x="599" y="22"/>
                </a:lnTo>
                <a:close/>
                <a:moveTo>
                  <a:pt x="14" y="370"/>
                </a:moveTo>
                <a:cubicBezTo>
                  <a:pt x="14" y="333"/>
                  <a:pt x="14" y="333"/>
                  <a:pt x="14" y="333"/>
                </a:cubicBezTo>
                <a:cubicBezTo>
                  <a:pt x="197" y="178"/>
                  <a:pt x="197" y="178"/>
                  <a:pt x="197" y="178"/>
                </a:cubicBezTo>
                <a:cubicBezTo>
                  <a:pt x="250" y="224"/>
                  <a:pt x="250" y="224"/>
                  <a:pt x="250" y="224"/>
                </a:cubicBezTo>
                <a:cubicBezTo>
                  <a:pt x="265" y="237"/>
                  <a:pt x="285" y="244"/>
                  <a:pt x="305" y="244"/>
                </a:cubicBezTo>
                <a:cubicBezTo>
                  <a:pt x="325" y="244"/>
                  <a:pt x="345" y="237"/>
                  <a:pt x="360" y="224"/>
                </a:cubicBezTo>
                <a:cubicBezTo>
                  <a:pt x="416" y="177"/>
                  <a:pt x="416" y="177"/>
                  <a:pt x="416" y="177"/>
                </a:cubicBezTo>
                <a:cubicBezTo>
                  <a:pt x="599" y="333"/>
                  <a:pt x="599" y="333"/>
                  <a:pt x="599" y="333"/>
                </a:cubicBezTo>
                <a:cubicBezTo>
                  <a:pt x="599" y="370"/>
                  <a:pt x="599" y="370"/>
                  <a:pt x="599" y="370"/>
                </a:cubicBezTo>
                <a:lnTo>
                  <a:pt x="14" y="370"/>
                </a:lnTo>
                <a:close/>
              </a:path>
            </a:pathLst>
          </a:custGeom>
          <a:solidFill>
            <a:srgbClr val="FFFFFF"/>
          </a:solidFill>
          <a:ln>
            <a:noFill/>
          </a:ln>
        </p:spPr>
        <p:txBody>
          <a:bodyPr vert="horz" wrap="square" lIns="146076" tIns="73038" rIns="146076" bIns="73038" numCol="1" anchor="t" anchorCtr="0" compatLnSpc="1">
            <a:prstTxWarp prst="textNoShape">
              <a:avLst/>
            </a:prstTxWarp>
          </a:bodyPr>
          <a:lstStyle/>
          <a:p>
            <a:pPr defTabSz="1947697"/>
            <a:endParaRPr lang="en-US" sz="1438">
              <a:solidFill>
                <a:srgbClr val="57565A"/>
              </a:solidFill>
              <a:latin typeface="Roboto Light"/>
            </a:endParaRPr>
          </a:p>
        </p:txBody>
      </p:sp>
      <p:sp>
        <p:nvSpPr>
          <p:cNvPr id="77" name="Rectangle 76"/>
          <p:cNvSpPr/>
          <p:nvPr/>
        </p:nvSpPr>
        <p:spPr>
          <a:xfrm>
            <a:off x="1947311" y="1242893"/>
            <a:ext cx="4199010" cy="1754326"/>
          </a:xfrm>
          <a:prstGeom prst="rect">
            <a:avLst/>
          </a:prstGeom>
        </p:spPr>
        <p:txBody>
          <a:bodyPr wrap="square">
            <a:spAutoFit/>
          </a:bodyPr>
          <a:lstStyle/>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تُنمي التربية البدنيّة في الأفراد حبّ التقدّم والسعي نحو النجاح</a:t>
            </a:r>
          </a:p>
        </p:txBody>
      </p:sp>
      <p:sp>
        <p:nvSpPr>
          <p:cNvPr id="78" name="TextBox 77"/>
          <p:cNvSpPr txBox="1"/>
          <p:nvPr/>
        </p:nvSpPr>
        <p:spPr>
          <a:xfrm>
            <a:off x="6172072" y="1191004"/>
            <a:ext cx="1319213" cy="1026563"/>
          </a:xfrm>
          <a:prstGeom prst="rect">
            <a:avLst/>
          </a:prstGeom>
          <a:noFill/>
        </p:spPr>
        <p:txBody>
          <a:bodyPr wrap="square" rtlCol="0">
            <a:spAutoFit/>
          </a:bodyPr>
          <a:lstStyle/>
          <a:p>
            <a:pPr algn="r" defTabSz="1947697"/>
            <a:r>
              <a:rPr lang="en-US" sz="6071">
                <a:solidFill>
                  <a:srgbClr val="57565A"/>
                </a:solidFill>
                <a:latin typeface="Roboto Light"/>
              </a:rPr>
              <a:t>06</a:t>
            </a:r>
          </a:p>
        </p:txBody>
      </p:sp>
      <p:sp>
        <p:nvSpPr>
          <p:cNvPr id="80" name="Rectangle 79"/>
          <p:cNvSpPr/>
          <p:nvPr/>
        </p:nvSpPr>
        <p:spPr>
          <a:xfrm>
            <a:off x="2527918" y="8588611"/>
            <a:ext cx="3660642" cy="646331"/>
          </a:xfrm>
          <a:prstGeom prst="rect">
            <a:avLst/>
          </a:prstGeom>
        </p:spPr>
        <p:txBody>
          <a:bodyPr wrap="square">
            <a:spAutoFit/>
          </a:bodyPr>
          <a:lstStyle/>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تعزيز احترام الذات</a:t>
            </a:r>
          </a:p>
        </p:txBody>
      </p:sp>
      <p:sp>
        <p:nvSpPr>
          <p:cNvPr id="81" name="TextBox 80"/>
          <p:cNvSpPr txBox="1"/>
          <p:nvPr/>
        </p:nvSpPr>
        <p:spPr>
          <a:xfrm>
            <a:off x="6118648" y="8346592"/>
            <a:ext cx="1319213" cy="1026563"/>
          </a:xfrm>
          <a:prstGeom prst="rect">
            <a:avLst/>
          </a:prstGeom>
          <a:noFill/>
        </p:spPr>
        <p:txBody>
          <a:bodyPr wrap="square" rtlCol="0">
            <a:spAutoFit/>
          </a:bodyPr>
          <a:lstStyle/>
          <a:p>
            <a:pPr algn="r" defTabSz="1947697"/>
            <a:r>
              <a:rPr lang="en-US" sz="6071">
                <a:solidFill>
                  <a:srgbClr val="57565A"/>
                </a:solidFill>
                <a:latin typeface="Roboto Light"/>
              </a:rPr>
              <a:t>04</a:t>
            </a:r>
          </a:p>
        </p:txBody>
      </p:sp>
      <p:sp>
        <p:nvSpPr>
          <p:cNvPr id="83" name="Rectangle 82"/>
          <p:cNvSpPr/>
          <p:nvPr/>
        </p:nvSpPr>
        <p:spPr>
          <a:xfrm>
            <a:off x="13008800" y="1283385"/>
            <a:ext cx="3746732" cy="1200329"/>
          </a:xfrm>
          <a:prstGeom prst="rect">
            <a:avLst/>
          </a:prstGeom>
        </p:spPr>
        <p:txBody>
          <a:bodyPr wrap="square">
            <a:spAutoFit/>
          </a:bodyPr>
          <a:lstStyle/>
          <a:p>
            <a:pPr algn="r" defTabSz="1947697" rtl="1"/>
            <a:r>
              <a:rPr lang="ar-IQ" sz="3600" dirty="0">
                <a:solidFill>
                  <a:schemeClr val="accent1">
                    <a:lumMod val="50000"/>
                  </a:schemeClr>
                </a:solidFill>
                <a:latin typeface="Hacen Maghreb Bd" panose="02000500000000000000" pitchFamily="2" charset="-78"/>
                <a:cs typeface="Hacen Maghreb Bd" panose="02000500000000000000" pitchFamily="2" charset="-78"/>
              </a:rPr>
              <a:t>تحسين المستوى الأكاديمي للطلّاب</a:t>
            </a:r>
            <a:endParaRPr lang="en-US" sz="3600" dirty="0">
              <a:solidFill>
                <a:srgbClr val="57565A"/>
              </a:solidFill>
              <a:latin typeface="Roboto Light"/>
            </a:endParaRPr>
          </a:p>
        </p:txBody>
      </p:sp>
      <p:sp>
        <p:nvSpPr>
          <p:cNvPr id="88" name="TextBox 87"/>
          <p:cNvSpPr txBox="1"/>
          <p:nvPr/>
        </p:nvSpPr>
        <p:spPr>
          <a:xfrm>
            <a:off x="11716046" y="1226719"/>
            <a:ext cx="1319211" cy="1026563"/>
          </a:xfrm>
          <a:prstGeom prst="rect">
            <a:avLst/>
          </a:prstGeom>
          <a:noFill/>
        </p:spPr>
        <p:txBody>
          <a:bodyPr wrap="square" rtlCol="0">
            <a:spAutoFit/>
          </a:bodyPr>
          <a:lstStyle/>
          <a:p>
            <a:pPr defTabSz="1947697"/>
            <a:r>
              <a:rPr lang="en-US" sz="6071">
                <a:solidFill>
                  <a:srgbClr val="57565A"/>
                </a:solidFill>
                <a:latin typeface="Roboto Light"/>
              </a:rPr>
              <a:t>01</a:t>
            </a:r>
          </a:p>
        </p:txBody>
      </p:sp>
      <p:sp>
        <p:nvSpPr>
          <p:cNvPr id="90" name="Rectangle 89"/>
          <p:cNvSpPr/>
          <p:nvPr/>
        </p:nvSpPr>
        <p:spPr>
          <a:xfrm>
            <a:off x="13061840" y="8444153"/>
            <a:ext cx="3661223" cy="1200329"/>
          </a:xfrm>
          <a:prstGeom prst="rect">
            <a:avLst/>
          </a:prstGeom>
        </p:spPr>
        <p:txBody>
          <a:bodyPr wrap="square">
            <a:spAutoFit/>
          </a:bodyPr>
          <a:lstStyle/>
          <a:p>
            <a:pPr algn="r" rtl="1"/>
            <a:r>
              <a:rPr lang="ar-IQ" sz="3600" dirty="0">
                <a:solidFill>
                  <a:schemeClr val="accent1">
                    <a:lumMod val="50000"/>
                  </a:schemeClr>
                </a:solidFill>
                <a:latin typeface="Hacen Maghreb Bd" panose="02000500000000000000" pitchFamily="2" charset="-78"/>
                <a:cs typeface="Hacen Maghreb Bd" panose="02000500000000000000" pitchFamily="2" charset="-78"/>
              </a:rPr>
              <a:t>العديد من الفوائد الصحيّة والبدنيّة</a:t>
            </a:r>
          </a:p>
        </p:txBody>
      </p:sp>
      <p:sp>
        <p:nvSpPr>
          <p:cNvPr id="91" name="TextBox 90"/>
          <p:cNvSpPr txBox="1"/>
          <p:nvPr/>
        </p:nvSpPr>
        <p:spPr>
          <a:xfrm>
            <a:off x="11677636" y="8380565"/>
            <a:ext cx="1319211" cy="1026563"/>
          </a:xfrm>
          <a:prstGeom prst="rect">
            <a:avLst/>
          </a:prstGeom>
          <a:noFill/>
        </p:spPr>
        <p:txBody>
          <a:bodyPr wrap="square" rtlCol="0">
            <a:spAutoFit/>
          </a:bodyPr>
          <a:lstStyle/>
          <a:p>
            <a:pPr defTabSz="1947697"/>
            <a:r>
              <a:rPr lang="en-US" sz="6071" dirty="0">
                <a:solidFill>
                  <a:srgbClr val="57565A"/>
                </a:solidFill>
                <a:latin typeface="Roboto Light"/>
              </a:rPr>
              <a:t>03</a:t>
            </a:r>
          </a:p>
        </p:txBody>
      </p:sp>
    </p:spTree>
    <p:extLst>
      <p:ext uri="{BB962C8B-B14F-4D97-AF65-F5344CB8AC3E}">
        <p14:creationId xmlns:p14="http://schemas.microsoft.com/office/powerpoint/2010/main" val="272278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3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3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300"/>
                                        <p:tgtEl>
                                          <p:spTgt spid="9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3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300"/>
                                        <p:tgtEl>
                                          <p:spTgt spid="9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300"/>
                                        <p:tgtEl>
                                          <p:spTgt spid="9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3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300"/>
                                        <p:tgtEl>
                                          <p:spTgt spid="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30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300"/>
                                        <p:tgtEl>
                                          <p:spTgt spid="9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300"/>
                                        <p:tgtEl>
                                          <p:spTgt spid="7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3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93" grpId="0"/>
      <p:bldP spid="55" grpId="0"/>
      <p:bldP spid="95" grpId="0"/>
      <p:bldP spid="77" grpId="0"/>
      <p:bldP spid="78" grpId="0"/>
      <p:bldP spid="80" grpId="0"/>
      <p:bldP spid="81" grpId="0"/>
      <p:bldP spid="83" grpId="0"/>
      <p:bldP spid="88"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0ECEF3E4-1EAC-F963-8635-038C91BCCA2B}"/>
              </a:ext>
            </a:extLst>
          </p:cNvPr>
          <p:cNvGrpSpPr/>
          <p:nvPr/>
        </p:nvGrpSpPr>
        <p:grpSpPr>
          <a:xfrm>
            <a:off x="-501212" y="2522042"/>
            <a:ext cx="9191959" cy="9956672"/>
            <a:chOff x="-243085" y="4811082"/>
            <a:chExt cx="6616491" cy="7166941"/>
          </a:xfrm>
        </p:grpSpPr>
        <p:sp>
          <p:nvSpPr>
            <p:cNvPr id="8" name="Freeform 48">
              <a:extLst>
                <a:ext uri="{FF2B5EF4-FFF2-40B4-BE49-F238E27FC236}">
                  <a16:creationId xmlns:a16="http://schemas.microsoft.com/office/drawing/2014/main" id="{B9CAC318-6D34-4818-B3F9-77A933BF7F87}"/>
                </a:ext>
              </a:extLst>
            </p:cNvPr>
            <p:cNvSpPr>
              <a:spLocks/>
            </p:cNvSpPr>
            <p:nvPr/>
          </p:nvSpPr>
          <p:spPr bwMode="auto">
            <a:xfrm>
              <a:off x="1874535" y="9239065"/>
              <a:ext cx="200351" cy="395627"/>
            </a:xfrm>
            <a:custGeom>
              <a:avLst/>
              <a:gdLst>
                <a:gd name="T0" fmla="*/ 2 w 79"/>
                <a:gd name="T1" fmla="*/ 156 h 156"/>
                <a:gd name="T2" fmla="*/ 79 w 79"/>
                <a:gd name="T3" fmla="*/ 0 h 156"/>
                <a:gd name="T4" fmla="*/ 0 w 79"/>
                <a:gd name="T5" fmla="*/ 154 h 156"/>
                <a:gd name="T6" fmla="*/ 2 w 79"/>
                <a:gd name="T7" fmla="*/ 156 h 156"/>
              </a:gdLst>
              <a:ahLst/>
              <a:cxnLst>
                <a:cxn ang="0">
                  <a:pos x="T0" y="T1"/>
                </a:cxn>
                <a:cxn ang="0">
                  <a:pos x="T2" y="T3"/>
                </a:cxn>
                <a:cxn ang="0">
                  <a:pos x="T4" y="T5"/>
                </a:cxn>
                <a:cxn ang="0">
                  <a:pos x="T6" y="T7"/>
                </a:cxn>
              </a:cxnLst>
              <a:rect l="0" t="0" r="r" b="b"/>
              <a:pathLst>
                <a:path w="79" h="156">
                  <a:moveTo>
                    <a:pt x="2" y="156"/>
                  </a:moveTo>
                  <a:lnTo>
                    <a:pt x="79" y="0"/>
                  </a:lnTo>
                  <a:lnTo>
                    <a:pt x="0" y="154"/>
                  </a:lnTo>
                  <a:lnTo>
                    <a:pt x="2" y="15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0" name="Freeform 50">
              <a:extLst>
                <a:ext uri="{FF2B5EF4-FFF2-40B4-BE49-F238E27FC236}">
                  <a16:creationId xmlns:a16="http://schemas.microsoft.com/office/drawing/2014/main" id="{2B993201-0D6E-44CE-8B4B-6967AE4F1203}"/>
                </a:ext>
              </a:extLst>
            </p:cNvPr>
            <p:cNvSpPr>
              <a:spLocks/>
            </p:cNvSpPr>
            <p:nvPr/>
          </p:nvSpPr>
          <p:spPr bwMode="auto">
            <a:xfrm>
              <a:off x="134789" y="8906838"/>
              <a:ext cx="1940096" cy="3071185"/>
            </a:xfrm>
            <a:custGeom>
              <a:avLst/>
              <a:gdLst>
                <a:gd name="T0" fmla="*/ 686 w 765"/>
                <a:gd name="T1" fmla="*/ 287 h 1211"/>
                <a:gd name="T2" fmla="*/ 765 w 765"/>
                <a:gd name="T3" fmla="*/ 131 h 1211"/>
                <a:gd name="T4" fmla="*/ 765 w 765"/>
                <a:gd name="T5" fmla="*/ 131 h 1211"/>
                <a:gd name="T6" fmla="*/ 489 w 765"/>
                <a:gd name="T7" fmla="*/ 0 h 1211"/>
                <a:gd name="T8" fmla="*/ 0 w 765"/>
                <a:gd name="T9" fmla="*/ 938 h 1211"/>
                <a:gd name="T10" fmla="*/ 234 w 765"/>
                <a:gd name="T11" fmla="*/ 1211 h 1211"/>
                <a:gd name="T12" fmla="*/ 686 w 765"/>
                <a:gd name="T13" fmla="*/ 287 h 1211"/>
              </a:gdLst>
              <a:ahLst/>
              <a:cxnLst>
                <a:cxn ang="0">
                  <a:pos x="T0" y="T1"/>
                </a:cxn>
                <a:cxn ang="0">
                  <a:pos x="T2" y="T3"/>
                </a:cxn>
                <a:cxn ang="0">
                  <a:pos x="T4" y="T5"/>
                </a:cxn>
                <a:cxn ang="0">
                  <a:pos x="T6" y="T7"/>
                </a:cxn>
                <a:cxn ang="0">
                  <a:pos x="T8" y="T9"/>
                </a:cxn>
                <a:cxn ang="0">
                  <a:pos x="T10" y="T11"/>
                </a:cxn>
                <a:cxn ang="0">
                  <a:pos x="T12" y="T13"/>
                </a:cxn>
              </a:cxnLst>
              <a:rect l="0" t="0" r="r" b="b"/>
              <a:pathLst>
                <a:path w="765" h="1211">
                  <a:moveTo>
                    <a:pt x="686" y="287"/>
                  </a:moveTo>
                  <a:lnTo>
                    <a:pt x="765" y="131"/>
                  </a:lnTo>
                  <a:lnTo>
                    <a:pt x="765" y="131"/>
                  </a:lnTo>
                  <a:lnTo>
                    <a:pt x="489" y="0"/>
                  </a:lnTo>
                  <a:lnTo>
                    <a:pt x="0" y="938"/>
                  </a:lnTo>
                  <a:lnTo>
                    <a:pt x="234" y="1211"/>
                  </a:lnTo>
                  <a:lnTo>
                    <a:pt x="686" y="287"/>
                  </a:lnTo>
                  <a:close/>
                </a:path>
              </a:pathLst>
            </a:custGeom>
            <a:solidFill>
              <a:srgbClr val="1A35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1" name="Freeform 51">
              <a:extLst>
                <a:ext uri="{FF2B5EF4-FFF2-40B4-BE49-F238E27FC236}">
                  <a16:creationId xmlns:a16="http://schemas.microsoft.com/office/drawing/2014/main" id="{8C05E93D-147C-4A43-8A5D-EDA9BDADBF8C}"/>
                </a:ext>
              </a:extLst>
            </p:cNvPr>
            <p:cNvSpPr>
              <a:spLocks/>
            </p:cNvSpPr>
            <p:nvPr/>
          </p:nvSpPr>
          <p:spPr bwMode="auto">
            <a:xfrm>
              <a:off x="1735052" y="4811082"/>
              <a:ext cx="4529425" cy="5006207"/>
            </a:xfrm>
            <a:custGeom>
              <a:avLst/>
              <a:gdLst>
                <a:gd name="T0" fmla="*/ 1134 w 1786"/>
                <a:gd name="T1" fmla="*/ 1900 h 1974"/>
                <a:gd name="T2" fmla="*/ 1119 w 1786"/>
                <a:gd name="T3" fmla="*/ 1923 h 1974"/>
                <a:gd name="T4" fmla="*/ 1101 w 1786"/>
                <a:gd name="T5" fmla="*/ 1942 h 1974"/>
                <a:gd name="T6" fmla="*/ 1079 w 1786"/>
                <a:gd name="T7" fmla="*/ 1957 h 1974"/>
                <a:gd name="T8" fmla="*/ 1055 w 1786"/>
                <a:gd name="T9" fmla="*/ 1967 h 1974"/>
                <a:gd name="T10" fmla="*/ 1030 w 1786"/>
                <a:gd name="T11" fmla="*/ 1972 h 1974"/>
                <a:gd name="T12" fmla="*/ 1005 w 1786"/>
                <a:gd name="T13" fmla="*/ 1974 h 1974"/>
                <a:gd name="T14" fmla="*/ 980 w 1786"/>
                <a:gd name="T15" fmla="*/ 1969 h 1974"/>
                <a:gd name="T16" fmla="*/ 955 w 1786"/>
                <a:gd name="T17" fmla="*/ 1959 h 1974"/>
                <a:gd name="T18" fmla="*/ 74 w 1786"/>
                <a:gd name="T19" fmla="*/ 1513 h 1974"/>
                <a:gd name="T20" fmla="*/ 50 w 1786"/>
                <a:gd name="T21" fmla="*/ 1498 h 1974"/>
                <a:gd name="T22" fmla="*/ 32 w 1786"/>
                <a:gd name="T23" fmla="*/ 1479 h 1974"/>
                <a:gd name="T24" fmla="*/ 19 w 1786"/>
                <a:gd name="T25" fmla="*/ 1458 h 1974"/>
                <a:gd name="T26" fmla="*/ 7 w 1786"/>
                <a:gd name="T27" fmla="*/ 1434 h 1974"/>
                <a:gd name="T28" fmla="*/ 2 w 1786"/>
                <a:gd name="T29" fmla="*/ 1409 h 1974"/>
                <a:gd name="T30" fmla="*/ 2 w 1786"/>
                <a:gd name="T31" fmla="*/ 1384 h 1974"/>
                <a:gd name="T32" fmla="*/ 5 w 1786"/>
                <a:gd name="T33" fmla="*/ 1359 h 1974"/>
                <a:gd name="T34" fmla="*/ 15 w 1786"/>
                <a:gd name="T35" fmla="*/ 1334 h 1974"/>
                <a:gd name="T36" fmla="*/ 653 w 1786"/>
                <a:gd name="T37" fmla="*/ 74 h 1974"/>
                <a:gd name="T38" fmla="*/ 669 w 1786"/>
                <a:gd name="T39" fmla="*/ 51 h 1974"/>
                <a:gd name="T40" fmla="*/ 687 w 1786"/>
                <a:gd name="T41" fmla="*/ 32 h 1974"/>
                <a:gd name="T42" fmla="*/ 709 w 1786"/>
                <a:gd name="T43" fmla="*/ 17 h 1974"/>
                <a:gd name="T44" fmla="*/ 732 w 1786"/>
                <a:gd name="T45" fmla="*/ 7 h 1974"/>
                <a:gd name="T46" fmla="*/ 756 w 1786"/>
                <a:gd name="T47" fmla="*/ 2 h 1974"/>
                <a:gd name="T48" fmla="*/ 782 w 1786"/>
                <a:gd name="T49" fmla="*/ 0 h 1974"/>
                <a:gd name="T50" fmla="*/ 808 w 1786"/>
                <a:gd name="T51" fmla="*/ 5 h 1974"/>
                <a:gd name="T52" fmla="*/ 833 w 1786"/>
                <a:gd name="T53" fmla="*/ 15 h 1974"/>
                <a:gd name="T54" fmla="*/ 1714 w 1786"/>
                <a:gd name="T55" fmla="*/ 461 h 1974"/>
                <a:gd name="T56" fmla="*/ 1735 w 1786"/>
                <a:gd name="T57" fmla="*/ 476 h 1974"/>
                <a:gd name="T58" fmla="*/ 1756 w 1786"/>
                <a:gd name="T59" fmla="*/ 495 h 1974"/>
                <a:gd name="T60" fmla="*/ 1769 w 1786"/>
                <a:gd name="T61" fmla="*/ 516 h 1974"/>
                <a:gd name="T62" fmla="*/ 1781 w 1786"/>
                <a:gd name="T63" fmla="*/ 540 h 1974"/>
                <a:gd name="T64" fmla="*/ 1786 w 1786"/>
                <a:gd name="T65" fmla="*/ 563 h 1974"/>
                <a:gd name="T66" fmla="*/ 1786 w 1786"/>
                <a:gd name="T67" fmla="*/ 590 h 1974"/>
                <a:gd name="T68" fmla="*/ 1782 w 1786"/>
                <a:gd name="T69" fmla="*/ 615 h 1974"/>
                <a:gd name="T70" fmla="*/ 1772 w 1786"/>
                <a:gd name="T71" fmla="*/ 64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6" h="1974">
                  <a:moveTo>
                    <a:pt x="1134" y="1900"/>
                  </a:moveTo>
                  <a:lnTo>
                    <a:pt x="1134" y="1900"/>
                  </a:lnTo>
                  <a:lnTo>
                    <a:pt x="1127" y="1912"/>
                  </a:lnTo>
                  <a:lnTo>
                    <a:pt x="1119" y="1923"/>
                  </a:lnTo>
                  <a:lnTo>
                    <a:pt x="1111" y="1933"/>
                  </a:lnTo>
                  <a:lnTo>
                    <a:pt x="1101" y="1942"/>
                  </a:lnTo>
                  <a:lnTo>
                    <a:pt x="1091" y="1950"/>
                  </a:lnTo>
                  <a:lnTo>
                    <a:pt x="1079" y="1957"/>
                  </a:lnTo>
                  <a:lnTo>
                    <a:pt x="1069" y="1962"/>
                  </a:lnTo>
                  <a:lnTo>
                    <a:pt x="1055" y="1967"/>
                  </a:lnTo>
                  <a:lnTo>
                    <a:pt x="1044" y="1970"/>
                  </a:lnTo>
                  <a:lnTo>
                    <a:pt x="1030" y="1972"/>
                  </a:lnTo>
                  <a:lnTo>
                    <a:pt x="1019" y="1974"/>
                  </a:lnTo>
                  <a:lnTo>
                    <a:pt x="1005" y="1974"/>
                  </a:lnTo>
                  <a:lnTo>
                    <a:pt x="992" y="1972"/>
                  </a:lnTo>
                  <a:lnTo>
                    <a:pt x="980" y="1969"/>
                  </a:lnTo>
                  <a:lnTo>
                    <a:pt x="967" y="1964"/>
                  </a:lnTo>
                  <a:lnTo>
                    <a:pt x="955" y="1959"/>
                  </a:lnTo>
                  <a:lnTo>
                    <a:pt x="74" y="1513"/>
                  </a:lnTo>
                  <a:lnTo>
                    <a:pt x="74" y="1513"/>
                  </a:lnTo>
                  <a:lnTo>
                    <a:pt x="62" y="1506"/>
                  </a:lnTo>
                  <a:lnTo>
                    <a:pt x="50" y="1498"/>
                  </a:lnTo>
                  <a:lnTo>
                    <a:pt x="42" y="1490"/>
                  </a:lnTo>
                  <a:lnTo>
                    <a:pt x="32" y="1479"/>
                  </a:lnTo>
                  <a:lnTo>
                    <a:pt x="25" y="1469"/>
                  </a:lnTo>
                  <a:lnTo>
                    <a:pt x="19" y="1458"/>
                  </a:lnTo>
                  <a:lnTo>
                    <a:pt x="12" y="1448"/>
                  </a:lnTo>
                  <a:lnTo>
                    <a:pt x="7" y="1434"/>
                  </a:lnTo>
                  <a:lnTo>
                    <a:pt x="4" y="1423"/>
                  </a:lnTo>
                  <a:lnTo>
                    <a:pt x="2" y="1409"/>
                  </a:lnTo>
                  <a:lnTo>
                    <a:pt x="0" y="1397"/>
                  </a:lnTo>
                  <a:lnTo>
                    <a:pt x="2" y="1384"/>
                  </a:lnTo>
                  <a:lnTo>
                    <a:pt x="4" y="1371"/>
                  </a:lnTo>
                  <a:lnTo>
                    <a:pt x="5" y="1359"/>
                  </a:lnTo>
                  <a:lnTo>
                    <a:pt x="10" y="1345"/>
                  </a:lnTo>
                  <a:lnTo>
                    <a:pt x="15" y="1334"/>
                  </a:lnTo>
                  <a:lnTo>
                    <a:pt x="653" y="74"/>
                  </a:lnTo>
                  <a:lnTo>
                    <a:pt x="653" y="74"/>
                  </a:lnTo>
                  <a:lnTo>
                    <a:pt x="660" y="62"/>
                  </a:lnTo>
                  <a:lnTo>
                    <a:pt x="669" y="51"/>
                  </a:lnTo>
                  <a:lnTo>
                    <a:pt x="677" y="41"/>
                  </a:lnTo>
                  <a:lnTo>
                    <a:pt x="687" y="32"/>
                  </a:lnTo>
                  <a:lnTo>
                    <a:pt x="697" y="24"/>
                  </a:lnTo>
                  <a:lnTo>
                    <a:pt x="709" y="17"/>
                  </a:lnTo>
                  <a:lnTo>
                    <a:pt x="719" y="12"/>
                  </a:lnTo>
                  <a:lnTo>
                    <a:pt x="732" y="7"/>
                  </a:lnTo>
                  <a:lnTo>
                    <a:pt x="744" y="4"/>
                  </a:lnTo>
                  <a:lnTo>
                    <a:pt x="756" y="2"/>
                  </a:lnTo>
                  <a:lnTo>
                    <a:pt x="769" y="0"/>
                  </a:lnTo>
                  <a:lnTo>
                    <a:pt x="782" y="0"/>
                  </a:lnTo>
                  <a:lnTo>
                    <a:pt x="796" y="2"/>
                  </a:lnTo>
                  <a:lnTo>
                    <a:pt x="808" y="5"/>
                  </a:lnTo>
                  <a:lnTo>
                    <a:pt x="821" y="9"/>
                  </a:lnTo>
                  <a:lnTo>
                    <a:pt x="833" y="15"/>
                  </a:lnTo>
                  <a:lnTo>
                    <a:pt x="1714" y="461"/>
                  </a:lnTo>
                  <a:lnTo>
                    <a:pt x="1714" y="461"/>
                  </a:lnTo>
                  <a:lnTo>
                    <a:pt x="1725" y="468"/>
                  </a:lnTo>
                  <a:lnTo>
                    <a:pt x="1735" y="476"/>
                  </a:lnTo>
                  <a:lnTo>
                    <a:pt x="1745" y="484"/>
                  </a:lnTo>
                  <a:lnTo>
                    <a:pt x="1756" y="495"/>
                  </a:lnTo>
                  <a:lnTo>
                    <a:pt x="1762" y="505"/>
                  </a:lnTo>
                  <a:lnTo>
                    <a:pt x="1769" y="516"/>
                  </a:lnTo>
                  <a:lnTo>
                    <a:pt x="1776" y="526"/>
                  </a:lnTo>
                  <a:lnTo>
                    <a:pt x="1781" y="540"/>
                  </a:lnTo>
                  <a:lnTo>
                    <a:pt x="1784" y="551"/>
                  </a:lnTo>
                  <a:lnTo>
                    <a:pt x="1786" y="563"/>
                  </a:lnTo>
                  <a:lnTo>
                    <a:pt x="1786" y="577"/>
                  </a:lnTo>
                  <a:lnTo>
                    <a:pt x="1786" y="590"/>
                  </a:lnTo>
                  <a:lnTo>
                    <a:pt x="1784" y="603"/>
                  </a:lnTo>
                  <a:lnTo>
                    <a:pt x="1782" y="615"/>
                  </a:lnTo>
                  <a:lnTo>
                    <a:pt x="1777" y="629"/>
                  </a:lnTo>
                  <a:lnTo>
                    <a:pt x="1772" y="640"/>
                  </a:lnTo>
                  <a:lnTo>
                    <a:pt x="1134" y="1900"/>
                  </a:lnTo>
                  <a:close/>
                </a:path>
              </a:pathLst>
            </a:custGeom>
            <a:gradFill>
              <a:gsLst>
                <a:gs pos="100000">
                  <a:schemeClr val="accent1"/>
                </a:gs>
                <a:gs pos="0">
                  <a:schemeClr val="accent1">
                    <a:lumMod val="75000"/>
                  </a:schemeClr>
                </a:gs>
              </a:gsLst>
              <a:lin ang="0" scaled="0"/>
            </a:gra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nvGrpSpPr>
            <p:cNvPr id="44" name="Group 43">
              <a:extLst>
                <a:ext uri="{FF2B5EF4-FFF2-40B4-BE49-F238E27FC236}">
                  <a16:creationId xmlns:a16="http://schemas.microsoft.com/office/drawing/2014/main" id="{42F8199B-A2C5-D8C1-2885-69EB3F9B3D77}"/>
                </a:ext>
              </a:extLst>
            </p:cNvPr>
            <p:cNvGrpSpPr/>
            <p:nvPr/>
          </p:nvGrpSpPr>
          <p:grpSpPr>
            <a:xfrm>
              <a:off x="-243085" y="4826869"/>
              <a:ext cx="6616491" cy="7151154"/>
              <a:chOff x="-243085" y="4826869"/>
              <a:chExt cx="6616491" cy="7151154"/>
            </a:xfrm>
          </p:grpSpPr>
          <p:sp>
            <p:nvSpPr>
              <p:cNvPr id="7" name="Freeform 47">
                <a:extLst>
                  <a:ext uri="{FF2B5EF4-FFF2-40B4-BE49-F238E27FC236}">
                    <a16:creationId xmlns:a16="http://schemas.microsoft.com/office/drawing/2014/main" id="{752761D7-C75A-4E01-876E-83F2F1BDB94E}"/>
                  </a:ext>
                </a:extLst>
              </p:cNvPr>
              <p:cNvSpPr>
                <a:spLocks/>
              </p:cNvSpPr>
              <p:nvPr/>
            </p:nvSpPr>
            <p:spPr bwMode="auto">
              <a:xfrm>
                <a:off x="872787" y="8447810"/>
                <a:ext cx="1301006" cy="791255"/>
              </a:xfrm>
              <a:custGeom>
                <a:avLst/>
                <a:gdLst>
                  <a:gd name="T0" fmla="*/ 513 w 513"/>
                  <a:gd name="T1" fmla="*/ 231 h 312"/>
                  <a:gd name="T2" fmla="*/ 42 w 513"/>
                  <a:gd name="T3" fmla="*/ 0 h 312"/>
                  <a:gd name="T4" fmla="*/ 0 w 513"/>
                  <a:gd name="T5" fmla="*/ 87 h 312"/>
                  <a:gd name="T6" fmla="*/ 474 w 513"/>
                  <a:gd name="T7" fmla="*/ 312 h 312"/>
                  <a:gd name="T8" fmla="*/ 513 w 513"/>
                  <a:gd name="T9" fmla="*/ 231 h 312"/>
                </a:gdLst>
                <a:ahLst/>
                <a:cxnLst>
                  <a:cxn ang="0">
                    <a:pos x="T0" y="T1"/>
                  </a:cxn>
                  <a:cxn ang="0">
                    <a:pos x="T2" y="T3"/>
                  </a:cxn>
                  <a:cxn ang="0">
                    <a:pos x="T4" y="T5"/>
                  </a:cxn>
                  <a:cxn ang="0">
                    <a:pos x="T6" y="T7"/>
                  </a:cxn>
                  <a:cxn ang="0">
                    <a:pos x="T8" y="T9"/>
                  </a:cxn>
                </a:cxnLst>
                <a:rect l="0" t="0" r="r" b="b"/>
                <a:pathLst>
                  <a:path w="513" h="312">
                    <a:moveTo>
                      <a:pt x="513" y="231"/>
                    </a:moveTo>
                    <a:lnTo>
                      <a:pt x="42" y="0"/>
                    </a:lnTo>
                    <a:lnTo>
                      <a:pt x="0" y="87"/>
                    </a:lnTo>
                    <a:lnTo>
                      <a:pt x="474" y="312"/>
                    </a:lnTo>
                    <a:lnTo>
                      <a:pt x="513" y="23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nvGrpSpPr>
              <p:cNvPr id="42" name="Group 41">
                <a:extLst>
                  <a:ext uri="{FF2B5EF4-FFF2-40B4-BE49-F238E27FC236}">
                    <a16:creationId xmlns:a16="http://schemas.microsoft.com/office/drawing/2014/main" id="{EB4EEF6F-E810-1FC2-60DB-48EC97BBC495}"/>
                  </a:ext>
                </a:extLst>
              </p:cNvPr>
              <p:cNvGrpSpPr/>
              <p:nvPr/>
            </p:nvGrpSpPr>
            <p:grpSpPr>
              <a:xfrm>
                <a:off x="-243085" y="4826869"/>
                <a:ext cx="6616491" cy="7151154"/>
                <a:chOff x="-243085" y="4826869"/>
                <a:chExt cx="6616491" cy="7151154"/>
              </a:xfrm>
            </p:grpSpPr>
            <p:sp>
              <p:nvSpPr>
                <p:cNvPr id="3" name="Freeform: Shape 2">
                  <a:extLst>
                    <a:ext uri="{FF2B5EF4-FFF2-40B4-BE49-F238E27FC236}">
                      <a16:creationId xmlns:a16="http://schemas.microsoft.com/office/drawing/2014/main" id="{634ECDC3-3DC4-4BE2-A748-613D7A8CCC62}"/>
                    </a:ext>
                  </a:extLst>
                </p:cNvPr>
                <p:cNvSpPr/>
                <p:nvPr userDrawn="1"/>
              </p:nvSpPr>
              <p:spPr>
                <a:xfrm rot="16200000" flipH="1">
                  <a:off x="117978" y="5131465"/>
                  <a:ext cx="5714880" cy="5950832"/>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gradFill>
                  <a:gsLst>
                    <a:gs pos="17000">
                      <a:schemeClr val="accent2"/>
                    </a:gs>
                    <a:gs pos="100000">
                      <a:schemeClr val="accent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sp>
              <p:nvSpPr>
                <p:cNvPr id="4" name="Freeform: Shape 3">
                  <a:extLst>
                    <a:ext uri="{FF2B5EF4-FFF2-40B4-BE49-F238E27FC236}">
                      <a16:creationId xmlns:a16="http://schemas.microsoft.com/office/drawing/2014/main" id="{BC3FAA4E-0E9F-46F5-9F66-A0A73044A8CB}"/>
                    </a:ext>
                  </a:extLst>
                </p:cNvPr>
                <p:cNvSpPr/>
                <p:nvPr userDrawn="1"/>
              </p:nvSpPr>
              <p:spPr>
                <a:xfrm rot="16200000" flipH="1">
                  <a:off x="117978" y="4708893"/>
                  <a:ext cx="6137452" cy="6373404"/>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chemeClr val="bg1">
                    <a:lumMod val="9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sp>
              <p:nvSpPr>
                <p:cNvPr id="6" name="Freeform 46">
                  <a:extLst>
                    <a:ext uri="{FF2B5EF4-FFF2-40B4-BE49-F238E27FC236}">
                      <a16:creationId xmlns:a16="http://schemas.microsoft.com/office/drawing/2014/main" id="{73A6E669-A8B3-4239-BB2D-82C1A0163ED9}"/>
                    </a:ext>
                  </a:extLst>
                </p:cNvPr>
                <p:cNvSpPr>
                  <a:spLocks/>
                </p:cNvSpPr>
                <p:nvPr/>
              </p:nvSpPr>
              <p:spPr bwMode="auto">
                <a:xfrm>
                  <a:off x="1090889" y="6421487"/>
                  <a:ext cx="2092261" cy="2650197"/>
                </a:xfrm>
                <a:custGeom>
                  <a:avLst/>
                  <a:gdLst>
                    <a:gd name="T0" fmla="*/ 0 w 825"/>
                    <a:gd name="T1" fmla="*/ 836 h 1045"/>
                    <a:gd name="T2" fmla="*/ 102 w 825"/>
                    <a:gd name="T3" fmla="*/ 630 h 1045"/>
                    <a:gd name="T4" fmla="*/ 102 w 825"/>
                    <a:gd name="T5" fmla="*/ 630 h 1045"/>
                    <a:gd name="T6" fmla="*/ 98 w 825"/>
                    <a:gd name="T7" fmla="*/ 620 h 1045"/>
                    <a:gd name="T8" fmla="*/ 95 w 825"/>
                    <a:gd name="T9" fmla="*/ 608 h 1045"/>
                    <a:gd name="T10" fmla="*/ 92 w 825"/>
                    <a:gd name="T11" fmla="*/ 593 h 1045"/>
                    <a:gd name="T12" fmla="*/ 88 w 825"/>
                    <a:gd name="T13" fmla="*/ 573 h 1045"/>
                    <a:gd name="T14" fmla="*/ 87 w 825"/>
                    <a:gd name="T15" fmla="*/ 550 h 1045"/>
                    <a:gd name="T16" fmla="*/ 87 w 825"/>
                    <a:gd name="T17" fmla="*/ 525 h 1045"/>
                    <a:gd name="T18" fmla="*/ 88 w 825"/>
                    <a:gd name="T19" fmla="*/ 494 h 1045"/>
                    <a:gd name="T20" fmla="*/ 95 w 825"/>
                    <a:gd name="T21" fmla="*/ 464 h 1045"/>
                    <a:gd name="T22" fmla="*/ 107 w 825"/>
                    <a:gd name="T23" fmla="*/ 431 h 1045"/>
                    <a:gd name="T24" fmla="*/ 114 w 825"/>
                    <a:gd name="T25" fmla="*/ 412 h 1045"/>
                    <a:gd name="T26" fmla="*/ 122 w 825"/>
                    <a:gd name="T27" fmla="*/ 394 h 1045"/>
                    <a:gd name="T28" fmla="*/ 132 w 825"/>
                    <a:gd name="T29" fmla="*/ 377 h 1045"/>
                    <a:gd name="T30" fmla="*/ 144 w 825"/>
                    <a:gd name="T31" fmla="*/ 357 h 1045"/>
                    <a:gd name="T32" fmla="*/ 157 w 825"/>
                    <a:gd name="T33" fmla="*/ 339 h 1045"/>
                    <a:gd name="T34" fmla="*/ 172 w 825"/>
                    <a:gd name="T35" fmla="*/ 320 h 1045"/>
                    <a:gd name="T36" fmla="*/ 189 w 825"/>
                    <a:gd name="T37" fmla="*/ 300 h 1045"/>
                    <a:gd name="T38" fmla="*/ 207 w 825"/>
                    <a:gd name="T39" fmla="*/ 282 h 1045"/>
                    <a:gd name="T40" fmla="*/ 227 w 825"/>
                    <a:gd name="T41" fmla="*/ 262 h 1045"/>
                    <a:gd name="T42" fmla="*/ 251 w 825"/>
                    <a:gd name="T43" fmla="*/ 241 h 1045"/>
                    <a:gd name="T44" fmla="*/ 276 w 825"/>
                    <a:gd name="T45" fmla="*/ 221 h 1045"/>
                    <a:gd name="T46" fmla="*/ 303 w 825"/>
                    <a:gd name="T47" fmla="*/ 201 h 1045"/>
                    <a:gd name="T48" fmla="*/ 303 w 825"/>
                    <a:gd name="T49" fmla="*/ 201 h 1045"/>
                    <a:gd name="T50" fmla="*/ 358 w 825"/>
                    <a:gd name="T51" fmla="*/ 164 h 1045"/>
                    <a:gd name="T52" fmla="*/ 412 w 825"/>
                    <a:gd name="T53" fmla="*/ 133 h 1045"/>
                    <a:gd name="T54" fmla="*/ 464 w 825"/>
                    <a:gd name="T55" fmla="*/ 106 h 1045"/>
                    <a:gd name="T56" fmla="*/ 512 w 825"/>
                    <a:gd name="T57" fmla="*/ 82 h 1045"/>
                    <a:gd name="T58" fmla="*/ 559 w 825"/>
                    <a:gd name="T59" fmla="*/ 62 h 1045"/>
                    <a:gd name="T60" fmla="*/ 601 w 825"/>
                    <a:gd name="T61" fmla="*/ 45 h 1045"/>
                    <a:gd name="T62" fmla="*/ 641 w 825"/>
                    <a:gd name="T63" fmla="*/ 32 h 1045"/>
                    <a:gd name="T64" fmla="*/ 678 w 825"/>
                    <a:gd name="T65" fmla="*/ 22 h 1045"/>
                    <a:gd name="T66" fmla="*/ 711 w 825"/>
                    <a:gd name="T67" fmla="*/ 15 h 1045"/>
                    <a:gd name="T68" fmla="*/ 740 w 825"/>
                    <a:gd name="T69" fmla="*/ 9 h 1045"/>
                    <a:gd name="T70" fmla="*/ 765 w 825"/>
                    <a:gd name="T71" fmla="*/ 5 h 1045"/>
                    <a:gd name="T72" fmla="*/ 787 w 825"/>
                    <a:gd name="T73" fmla="*/ 2 h 1045"/>
                    <a:gd name="T74" fmla="*/ 815 w 825"/>
                    <a:gd name="T75" fmla="*/ 0 h 1045"/>
                    <a:gd name="T76" fmla="*/ 825 w 825"/>
                    <a:gd name="T77" fmla="*/ 0 h 1045"/>
                    <a:gd name="T78" fmla="*/ 708 w 825"/>
                    <a:gd name="T79" fmla="*/ 744 h 1045"/>
                    <a:gd name="T80" fmla="*/ 708 w 825"/>
                    <a:gd name="T81" fmla="*/ 744 h 1045"/>
                    <a:gd name="T82" fmla="*/ 688 w 825"/>
                    <a:gd name="T83" fmla="*/ 762 h 1045"/>
                    <a:gd name="T84" fmla="*/ 665 w 825"/>
                    <a:gd name="T85" fmla="*/ 783 h 1045"/>
                    <a:gd name="T86" fmla="*/ 636 w 825"/>
                    <a:gd name="T87" fmla="*/ 803 h 1045"/>
                    <a:gd name="T88" fmla="*/ 619 w 825"/>
                    <a:gd name="T89" fmla="*/ 813 h 1045"/>
                    <a:gd name="T90" fmla="*/ 603 w 825"/>
                    <a:gd name="T91" fmla="*/ 821 h 1045"/>
                    <a:gd name="T92" fmla="*/ 586 w 825"/>
                    <a:gd name="T93" fmla="*/ 829 h 1045"/>
                    <a:gd name="T94" fmla="*/ 567 w 825"/>
                    <a:gd name="T95" fmla="*/ 836 h 1045"/>
                    <a:gd name="T96" fmla="*/ 549 w 825"/>
                    <a:gd name="T97" fmla="*/ 841 h 1045"/>
                    <a:gd name="T98" fmla="*/ 531 w 825"/>
                    <a:gd name="T99" fmla="*/ 844 h 1045"/>
                    <a:gd name="T100" fmla="*/ 512 w 825"/>
                    <a:gd name="T101" fmla="*/ 843 h 1045"/>
                    <a:gd name="T102" fmla="*/ 495 w 825"/>
                    <a:gd name="T103" fmla="*/ 839 h 1045"/>
                    <a:gd name="T104" fmla="*/ 373 w 825"/>
                    <a:gd name="T105" fmla="*/ 1045 h 1045"/>
                    <a:gd name="T106" fmla="*/ 0 w 825"/>
                    <a:gd name="T107" fmla="*/ 83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5" h="1045">
                      <a:moveTo>
                        <a:pt x="0" y="836"/>
                      </a:moveTo>
                      <a:lnTo>
                        <a:pt x="102" y="630"/>
                      </a:lnTo>
                      <a:lnTo>
                        <a:pt x="102" y="630"/>
                      </a:lnTo>
                      <a:lnTo>
                        <a:pt x="98" y="620"/>
                      </a:lnTo>
                      <a:lnTo>
                        <a:pt x="95" y="608"/>
                      </a:lnTo>
                      <a:lnTo>
                        <a:pt x="92" y="593"/>
                      </a:lnTo>
                      <a:lnTo>
                        <a:pt x="88" y="573"/>
                      </a:lnTo>
                      <a:lnTo>
                        <a:pt x="87" y="550"/>
                      </a:lnTo>
                      <a:lnTo>
                        <a:pt x="87" y="525"/>
                      </a:lnTo>
                      <a:lnTo>
                        <a:pt x="88" y="494"/>
                      </a:lnTo>
                      <a:lnTo>
                        <a:pt x="95" y="464"/>
                      </a:lnTo>
                      <a:lnTo>
                        <a:pt x="107" y="431"/>
                      </a:lnTo>
                      <a:lnTo>
                        <a:pt x="114" y="412"/>
                      </a:lnTo>
                      <a:lnTo>
                        <a:pt x="122" y="394"/>
                      </a:lnTo>
                      <a:lnTo>
                        <a:pt x="132" y="377"/>
                      </a:lnTo>
                      <a:lnTo>
                        <a:pt x="144" y="357"/>
                      </a:lnTo>
                      <a:lnTo>
                        <a:pt x="157" y="339"/>
                      </a:lnTo>
                      <a:lnTo>
                        <a:pt x="172" y="320"/>
                      </a:lnTo>
                      <a:lnTo>
                        <a:pt x="189" y="300"/>
                      </a:lnTo>
                      <a:lnTo>
                        <a:pt x="207" y="282"/>
                      </a:lnTo>
                      <a:lnTo>
                        <a:pt x="227" y="262"/>
                      </a:lnTo>
                      <a:lnTo>
                        <a:pt x="251" y="241"/>
                      </a:lnTo>
                      <a:lnTo>
                        <a:pt x="276" y="221"/>
                      </a:lnTo>
                      <a:lnTo>
                        <a:pt x="303" y="201"/>
                      </a:lnTo>
                      <a:lnTo>
                        <a:pt x="303" y="201"/>
                      </a:lnTo>
                      <a:lnTo>
                        <a:pt x="358" y="164"/>
                      </a:lnTo>
                      <a:lnTo>
                        <a:pt x="412" y="133"/>
                      </a:lnTo>
                      <a:lnTo>
                        <a:pt x="464" y="106"/>
                      </a:lnTo>
                      <a:lnTo>
                        <a:pt x="512" y="82"/>
                      </a:lnTo>
                      <a:lnTo>
                        <a:pt x="559" y="62"/>
                      </a:lnTo>
                      <a:lnTo>
                        <a:pt x="601" y="45"/>
                      </a:lnTo>
                      <a:lnTo>
                        <a:pt x="641" y="32"/>
                      </a:lnTo>
                      <a:lnTo>
                        <a:pt x="678" y="22"/>
                      </a:lnTo>
                      <a:lnTo>
                        <a:pt x="711" y="15"/>
                      </a:lnTo>
                      <a:lnTo>
                        <a:pt x="740" y="9"/>
                      </a:lnTo>
                      <a:lnTo>
                        <a:pt x="765" y="5"/>
                      </a:lnTo>
                      <a:lnTo>
                        <a:pt x="787" y="2"/>
                      </a:lnTo>
                      <a:lnTo>
                        <a:pt x="815" y="0"/>
                      </a:lnTo>
                      <a:lnTo>
                        <a:pt x="825" y="0"/>
                      </a:lnTo>
                      <a:lnTo>
                        <a:pt x="708" y="744"/>
                      </a:lnTo>
                      <a:lnTo>
                        <a:pt x="708" y="744"/>
                      </a:lnTo>
                      <a:lnTo>
                        <a:pt x="688" y="762"/>
                      </a:lnTo>
                      <a:lnTo>
                        <a:pt x="665" y="783"/>
                      </a:lnTo>
                      <a:lnTo>
                        <a:pt x="636" y="803"/>
                      </a:lnTo>
                      <a:lnTo>
                        <a:pt x="619" y="813"/>
                      </a:lnTo>
                      <a:lnTo>
                        <a:pt x="603" y="821"/>
                      </a:lnTo>
                      <a:lnTo>
                        <a:pt x="586" y="829"/>
                      </a:lnTo>
                      <a:lnTo>
                        <a:pt x="567" y="836"/>
                      </a:lnTo>
                      <a:lnTo>
                        <a:pt x="549" y="841"/>
                      </a:lnTo>
                      <a:lnTo>
                        <a:pt x="531" y="844"/>
                      </a:lnTo>
                      <a:lnTo>
                        <a:pt x="512" y="843"/>
                      </a:lnTo>
                      <a:lnTo>
                        <a:pt x="495" y="839"/>
                      </a:lnTo>
                      <a:lnTo>
                        <a:pt x="373" y="1045"/>
                      </a:lnTo>
                      <a:lnTo>
                        <a:pt x="0" y="836"/>
                      </a:lnTo>
                      <a:close/>
                    </a:path>
                  </a:pathLst>
                </a:custGeom>
                <a:solidFill>
                  <a:srgbClr val="FCCA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9" name="Freeform 49">
                  <a:extLst>
                    <a:ext uri="{FF2B5EF4-FFF2-40B4-BE49-F238E27FC236}">
                      <a16:creationId xmlns:a16="http://schemas.microsoft.com/office/drawing/2014/main" id="{DDA19FF2-0BF0-4465-BBEA-16287A7F99A2}"/>
                    </a:ext>
                  </a:extLst>
                </p:cNvPr>
                <p:cNvSpPr>
                  <a:spLocks/>
                </p:cNvSpPr>
                <p:nvPr/>
              </p:nvSpPr>
              <p:spPr bwMode="auto">
                <a:xfrm>
                  <a:off x="-243085" y="8665912"/>
                  <a:ext cx="2317970" cy="3312111"/>
                </a:xfrm>
                <a:custGeom>
                  <a:avLst/>
                  <a:gdLst>
                    <a:gd name="T0" fmla="*/ 835 w 914"/>
                    <a:gd name="T1" fmla="*/ 382 h 1306"/>
                    <a:gd name="T2" fmla="*/ 914 w 914"/>
                    <a:gd name="T3" fmla="*/ 226 h 1306"/>
                    <a:gd name="T4" fmla="*/ 914 w 914"/>
                    <a:gd name="T5" fmla="*/ 226 h 1306"/>
                    <a:gd name="T6" fmla="*/ 440 w 914"/>
                    <a:gd name="T7" fmla="*/ 1 h 1306"/>
                    <a:gd name="T8" fmla="*/ 432 w 914"/>
                    <a:gd name="T9" fmla="*/ 0 h 1306"/>
                    <a:gd name="T10" fmla="*/ 0 w 914"/>
                    <a:gd name="T11" fmla="*/ 861 h 1306"/>
                    <a:gd name="T12" fmla="*/ 383 w 914"/>
                    <a:gd name="T13" fmla="*/ 1306 h 1306"/>
                    <a:gd name="T14" fmla="*/ 835 w 914"/>
                    <a:gd name="T15" fmla="*/ 382 h 13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4" h="1306">
                      <a:moveTo>
                        <a:pt x="835" y="382"/>
                      </a:moveTo>
                      <a:lnTo>
                        <a:pt x="914" y="226"/>
                      </a:lnTo>
                      <a:lnTo>
                        <a:pt x="914" y="226"/>
                      </a:lnTo>
                      <a:lnTo>
                        <a:pt x="440" y="1"/>
                      </a:lnTo>
                      <a:lnTo>
                        <a:pt x="432" y="0"/>
                      </a:lnTo>
                      <a:lnTo>
                        <a:pt x="0" y="861"/>
                      </a:lnTo>
                      <a:lnTo>
                        <a:pt x="383" y="1306"/>
                      </a:lnTo>
                      <a:lnTo>
                        <a:pt x="835" y="382"/>
                      </a:lnTo>
                      <a:close/>
                    </a:path>
                  </a:pathLst>
                </a:custGeom>
                <a:solidFill>
                  <a:srgbClr val="3648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2" name="Freeform 52">
                  <a:extLst>
                    <a:ext uri="{FF2B5EF4-FFF2-40B4-BE49-F238E27FC236}">
                      <a16:creationId xmlns:a16="http://schemas.microsoft.com/office/drawing/2014/main" id="{8D419075-6BB3-4AAA-9B9E-DF1C70BCAF2F}"/>
                    </a:ext>
                  </a:extLst>
                </p:cNvPr>
                <p:cNvSpPr>
                  <a:spLocks/>
                </p:cNvSpPr>
                <p:nvPr/>
              </p:nvSpPr>
              <p:spPr bwMode="auto">
                <a:xfrm>
                  <a:off x="1871999" y="4968318"/>
                  <a:ext cx="4275818" cy="4656229"/>
                </a:xfrm>
                <a:custGeom>
                  <a:avLst/>
                  <a:gdLst>
                    <a:gd name="T0" fmla="*/ 1016 w 1686"/>
                    <a:gd name="T1" fmla="*/ 1836 h 1836"/>
                    <a:gd name="T2" fmla="*/ 0 w 1686"/>
                    <a:gd name="T3" fmla="*/ 1320 h 1836"/>
                    <a:gd name="T4" fmla="*/ 670 w 1686"/>
                    <a:gd name="T5" fmla="*/ 0 h 1836"/>
                    <a:gd name="T6" fmla="*/ 1686 w 1686"/>
                    <a:gd name="T7" fmla="*/ 516 h 1836"/>
                    <a:gd name="T8" fmla="*/ 1604 w 1686"/>
                    <a:gd name="T9" fmla="*/ 679 h 1836"/>
                    <a:gd name="T10" fmla="*/ 1016 w 1686"/>
                    <a:gd name="T11" fmla="*/ 1836 h 1836"/>
                  </a:gdLst>
                  <a:ahLst/>
                  <a:cxnLst>
                    <a:cxn ang="0">
                      <a:pos x="T0" y="T1"/>
                    </a:cxn>
                    <a:cxn ang="0">
                      <a:pos x="T2" y="T3"/>
                    </a:cxn>
                    <a:cxn ang="0">
                      <a:pos x="T4" y="T5"/>
                    </a:cxn>
                    <a:cxn ang="0">
                      <a:pos x="T6" y="T7"/>
                    </a:cxn>
                    <a:cxn ang="0">
                      <a:pos x="T8" y="T9"/>
                    </a:cxn>
                    <a:cxn ang="0">
                      <a:pos x="T10" y="T11"/>
                    </a:cxn>
                  </a:cxnLst>
                  <a:rect l="0" t="0" r="r" b="b"/>
                  <a:pathLst>
                    <a:path w="1686" h="1836">
                      <a:moveTo>
                        <a:pt x="1016" y="1836"/>
                      </a:moveTo>
                      <a:lnTo>
                        <a:pt x="0" y="1320"/>
                      </a:lnTo>
                      <a:lnTo>
                        <a:pt x="670" y="0"/>
                      </a:lnTo>
                      <a:lnTo>
                        <a:pt x="1686" y="516"/>
                      </a:lnTo>
                      <a:lnTo>
                        <a:pt x="1604" y="679"/>
                      </a:lnTo>
                      <a:lnTo>
                        <a:pt x="1016" y="183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grpSp>
        <p:sp>
          <p:nvSpPr>
            <p:cNvPr id="13" name="Freeform 53">
              <a:extLst>
                <a:ext uri="{FF2B5EF4-FFF2-40B4-BE49-F238E27FC236}">
                  <a16:creationId xmlns:a16="http://schemas.microsoft.com/office/drawing/2014/main" id="{0BB7DD25-435B-4E16-92F1-FC25CEC1F8E4}"/>
                </a:ext>
              </a:extLst>
            </p:cNvPr>
            <p:cNvSpPr>
              <a:spLocks/>
            </p:cNvSpPr>
            <p:nvPr/>
          </p:nvSpPr>
          <p:spPr bwMode="auto">
            <a:xfrm>
              <a:off x="4476545" y="4991142"/>
              <a:ext cx="1057543" cy="768431"/>
            </a:xfrm>
            <a:custGeom>
              <a:avLst/>
              <a:gdLst>
                <a:gd name="T0" fmla="*/ 407 w 417"/>
                <a:gd name="T1" fmla="*/ 253 h 303"/>
                <a:gd name="T2" fmla="*/ 407 w 417"/>
                <a:gd name="T3" fmla="*/ 253 h 303"/>
                <a:gd name="T4" fmla="*/ 396 w 417"/>
                <a:gd name="T5" fmla="*/ 268 h 303"/>
                <a:gd name="T6" fmla="*/ 385 w 417"/>
                <a:gd name="T7" fmla="*/ 281 h 303"/>
                <a:gd name="T8" fmla="*/ 370 w 417"/>
                <a:gd name="T9" fmla="*/ 291 h 303"/>
                <a:gd name="T10" fmla="*/ 353 w 417"/>
                <a:gd name="T11" fmla="*/ 298 h 303"/>
                <a:gd name="T12" fmla="*/ 336 w 417"/>
                <a:gd name="T13" fmla="*/ 303 h 303"/>
                <a:gd name="T14" fmla="*/ 319 w 417"/>
                <a:gd name="T15" fmla="*/ 303 h 303"/>
                <a:gd name="T16" fmla="*/ 301 w 417"/>
                <a:gd name="T17" fmla="*/ 300 h 303"/>
                <a:gd name="T18" fmla="*/ 284 w 417"/>
                <a:gd name="T19" fmla="*/ 293 h 303"/>
                <a:gd name="T20" fmla="*/ 50 w 417"/>
                <a:gd name="T21" fmla="*/ 174 h 303"/>
                <a:gd name="T22" fmla="*/ 50 w 417"/>
                <a:gd name="T23" fmla="*/ 174 h 303"/>
                <a:gd name="T24" fmla="*/ 33 w 417"/>
                <a:gd name="T25" fmla="*/ 164 h 303"/>
                <a:gd name="T26" fmla="*/ 21 w 417"/>
                <a:gd name="T27" fmla="*/ 152 h 303"/>
                <a:gd name="T28" fmla="*/ 11 w 417"/>
                <a:gd name="T29" fmla="*/ 137 h 303"/>
                <a:gd name="T30" fmla="*/ 3 w 417"/>
                <a:gd name="T31" fmla="*/ 120 h 303"/>
                <a:gd name="T32" fmla="*/ 0 w 417"/>
                <a:gd name="T33" fmla="*/ 104 h 303"/>
                <a:gd name="T34" fmla="*/ 0 w 417"/>
                <a:gd name="T35" fmla="*/ 87 h 303"/>
                <a:gd name="T36" fmla="*/ 3 w 417"/>
                <a:gd name="T37" fmla="*/ 68 h 303"/>
                <a:gd name="T38" fmla="*/ 10 w 417"/>
                <a:gd name="T39" fmla="*/ 52 h 303"/>
                <a:gd name="T40" fmla="*/ 10 w 417"/>
                <a:gd name="T41" fmla="*/ 50 h 303"/>
                <a:gd name="T42" fmla="*/ 10 w 417"/>
                <a:gd name="T43" fmla="*/ 50 h 303"/>
                <a:gd name="T44" fmla="*/ 20 w 417"/>
                <a:gd name="T45" fmla="*/ 35 h 303"/>
                <a:gd name="T46" fmla="*/ 31 w 417"/>
                <a:gd name="T47" fmla="*/ 22 h 303"/>
                <a:gd name="T48" fmla="*/ 46 w 417"/>
                <a:gd name="T49" fmla="*/ 11 h 303"/>
                <a:gd name="T50" fmla="*/ 63 w 417"/>
                <a:gd name="T51" fmla="*/ 5 h 303"/>
                <a:gd name="T52" fmla="*/ 80 w 417"/>
                <a:gd name="T53" fmla="*/ 1 h 303"/>
                <a:gd name="T54" fmla="*/ 98 w 417"/>
                <a:gd name="T55" fmla="*/ 0 h 303"/>
                <a:gd name="T56" fmla="*/ 115 w 417"/>
                <a:gd name="T57" fmla="*/ 3 h 303"/>
                <a:gd name="T58" fmla="*/ 132 w 417"/>
                <a:gd name="T59" fmla="*/ 10 h 303"/>
                <a:gd name="T60" fmla="*/ 366 w 417"/>
                <a:gd name="T61" fmla="*/ 129 h 303"/>
                <a:gd name="T62" fmla="*/ 366 w 417"/>
                <a:gd name="T63" fmla="*/ 129 h 303"/>
                <a:gd name="T64" fmla="*/ 383 w 417"/>
                <a:gd name="T65" fmla="*/ 139 h 303"/>
                <a:gd name="T66" fmla="*/ 395 w 417"/>
                <a:gd name="T67" fmla="*/ 152 h 303"/>
                <a:gd name="T68" fmla="*/ 405 w 417"/>
                <a:gd name="T69" fmla="*/ 166 h 303"/>
                <a:gd name="T70" fmla="*/ 413 w 417"/>
                <a:gd name="T71" fmla="*/ 182 h 303"/>
                <a:gd name="T72" fmla="*/ 417 w 417"/>
                <a:gd name="T73" fmla="*/ 199 h 303"/>
                <a:gd name="T74" fmla="*/ 417 w 417"/>
                <a:gd name="T75" fmla="*/ 218 h 303"/>
                <a:gd name="T76" fmla="*/ 413 w 417"/>
                <a:gd name="T77" fmla="*/ 234 h 303"/>
                <a:gd name="T78" fmla="*/ 407 w 417"/>
                <a:gd name="T79" fmla="*/ 253 h 303"/>
                <a:gd name="T80" fmla="*/ 407 w 417"/>
                <a:gd name="T81" fmla="*/ 25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303">
                  <a:moveTo>
                    <a:pt x="407" y="253"/>
                  </a:moveTo>
                  <a:lnTo>
                    <a:pt x="407" y="253"/>
                  </a:lnTo>
                  <a:lnTo>
                    <a:pt x="396" y="268"/>
                  </a:lnTo>
                  <a:lnTo>
                    <a:pt x="385" y="281"/>
                  </a:lnTo>
                  <a:lnTo>
                    <a:pt x="370" y="291"/>
                  </a:lnTo>
                  <a:lnTo>
                    <a:pt x="353" y="298"/>
                  </a:lnTo>
                  <a:lnTo>
                    <a:pt x="336" y="303"/>
                  </a:lnTo>
                  <a:lnTo>
                    <a:pt x="319" y="303"/>
                  </a:lnTo>
                  <a:lnTo>
                    <a:pt x="301" y="300"/>
                  </a:lnTo>
                  <a:lnTo>
                    <a:pt x="284" y="293"/>
                  </a:lnTo>
                  <a:lnTo>
                    <a:pt x="50" y="174"/>
                  </a:lnTo>
                  <a:lnTo>
                    <a:pt x="50" y="174"/>
                  </a:lnTo>
                  <a:lnTo>
                    <a:pt x="33" y="164"/>
                  </a:lnTo>
                  <a:lnTo>
                    <a:pt x="21" y="152"/>
                  </a:lnTo>
                  <a:lnTo>
                    <a:pt x="11" y="137"/>
                  </a:lnTo>
                  <a:lnTo>
                    <a:pt x="3" y="120"/>
                  </a:lnTo>
                  <a:lnTo>
                    <a:pt x="0" y="104"/>
                  </a:lnTo>
                  <a:lnTo>
                    <a:pt x="0" y="87"/>
                  </a:lnTo>
                  <a:lnTo>
                    <a:pt x="3" y="68"/>
                  </a:lnTo>
                  <a:lnTo>
                    <a:pt x="10" y="52"/>
                  </a:lnTo>
                  <a:lnTo>
                    <a:pt x="10" y="50"/>
                  </a:lnTo>
                  <a:lnTo>
                    <a:pt x="10" y="50"/>
                  </a:lnTo>
                  <a:lnTo>
                    <a:pt x="20" y="35"/>
                  </a:lnTo>
                  <a:lnTo>
                    <a:pt x="31" y="22"/>
                  </a:lnTo>
                  <a:lnTo>
                    <a:pt x="46" y="11"/>
                  </a:lnTo>
                  <a:lnTo>
                    <a:pt x="63" y="5"/>
                  </a:lnTo>
                  <a:lnTo>
                    <a:pt x="80" y="1"/>
                  </a:lnTo>
                  <a:lnTo>
                    <a:pt x="98" y="0"/>
                  </a:lnTo>
                  <a:lnTo>
                    <a:pt x="115" y="3"/>
                  </a:lnTo>
                  <a:lnTo>
                    <a:pt x="132" y="10"/>
                  </a:lnTo>
                  <a:lnTo>
                    <a:pt x="366" y="129"/>
                  </a:lnTo>
                  <a:lnTo>
                    <a:pt x="366" y="129"/>
                  </a:lnTo>
                  <a:lnTo>
                    <a:pt x="383" y="139"/>
                  </a:lnTo>
                  <a:lnTo>
                    <a:pt x="395" y="152"/>
                  </a:lnTo>
                  <a:lnTo>
                    <a:pt x="405" y="166"/>
                  </a:lnTo>
                  <a:lnTo>
                    <a:pt x="413" y="182"/>
                  </a:lnTo>
                  <a:lnTo>
                    <a:pt x="417" y="199"/>
                  </a:lnTo>
                  <a:lnTo>
                    <a:pt x="417" y="218"/>
                  </a:lnTo>
                  <a:lnTo>
                    <a:pt x="413" y="234"/>
                  </a:lnTo>
                  <a:lnTo>
                    <a:pt x="407" y="253"/>
                  </a:lnTo>
                  <a:lnTo>
                    <a:pt x="407" y="253"/>
                  </a:lnTo>
                  <a:close/>
                </a:path>
              </a:pathLst>
            </a:custGeom>
            <a:solidFill>
              <a:srgbClr val="6C666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4" name="Freeform 54">
              <a:extLst>
                <a:ext uri="{FF2B5EF4-FFF2-40B4-BE49-F238E27FC236}">
                  <a16:creationId xmlns:a16="http://schemas.microsoft.com/office/drawing/2014/main" id="{25C4CC11-B61F-49DC-9761-FFFE4C8784A6}"/>
                </a:ext>
              </a:extLst>
            </p:cNvPr>
            <p:cNvSpPr>
              <a:spLocks/>
            </p:cNvSpPr>
            <p:nvPr/>
          </p:nvSpPr>
          <p:spPr bwMode="auto">
            <a:xfrm>
              <a:off x="4068238" y="5211781"/>
              <a:ext cx="1544469" cy="882553"/>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 name="T58" fmla="*/ 0 w 609"/>
                <a:gd name="T59" fmla="*/ 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lnTo>
                    <a:pt x="0" y="38"/>
                  </a:lnTo>
                  <a:close/>
                </a:path>
              </a:pathLst>
            </a:custGeom>
            <a:solidFill>
              <a:srgbClr val="B8B8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15" name="Freeform 55">
              <a:extLst>
                <a:ext uri="{FF2B5EF4-FFF2-40B4-BE49-F238E27FC236}">
                  <a16:creationId xmlns:a16="http://schemas.microsoft.com/office/drawing/2014/main" id="{7F59B1CE-2309-4520-AF25-679AD9C89A18}"/>
                </a:ext>
              </a:extLst>
            </p:cNvPr>
            <p:cNvSpPr>
              <a:spLocks/>
            </p:cNvSpPr>
            <p:nvPr/>
          </p:nvSpPr>
          <p:spPr bwMode="auto">
            <a:xfrm>
              <a:off x="4068238" y="5211781"/>
              <a:ext cx="1544469" cy="882553"/>
            </a:xfrm>
            <a:custGeom>
              <a:avLst/>
              <a:gdLst>
                <a:gd name="T0" fmla="*/ 0 w 609"/>
                <a:gd name="T1" fmla="*/ 38 h 348"/>
                <a:gd name="T2" fmla="*/ 0 w 609"/>
                <a:gd name="T3" fmla="*/ 38 h 348"/>
                <a:gd name="T4" fmla="*/ 0 w 609"/>
                <a:gd name="T5" fmla="*/ 38 h 348"/>
                <a:gd name="T6" fmla="*/ 5 w 609"/>
                <a:gd name="T7" fmla="*/ 30 h 348"/>
                <a:gd name="T8" fmla="*/ 10 w 609"/>
                <a:gd name="T9" fmla="*/ 22 h 348"/>
                <a:gd name="T10" fmla="*/ 16 w 609"/>
                <a:gd name="T11" fmla="*/ 17 h 348"/>
                <a:gd name="T12" fmla="*/ 25 w 609"/>
                <a:gd name="T13" fmla="*/ 12 h 348"/>
                <a:gd name="T14" fmla="*/ 33 w 609"/>
                <a:gd name="T15" fmla="*/ 7 h 348"/>
                <a:gd name="T16" fmla="*/ 43 w 609"/>
                <a:gd name="T17" fmla="*/ 3 h 348"/>
                <a:gd name="T18" fmla="*/ 53 w 609"/>
                <a:gd name="T19" fmla="*/ 2 h 348"/>
                <a:gd name="T20" fmla="*/ 65 w 609"/>
                <a:gd name="T21" fmla="*/ 0 h 348"/>
                <a:gd name="T22" fmla="*/ 89 w 609"/>
                <a:gd name="T23" fmla="*/ 2 h 348"/>
                <a:gd name="T24" fmla="*/ 112 w 609"/>
                <a:gd name="T25" fmla="*/ 5 h 348"/>
                <a:gd name="T26" fmla="*/ 139 w 609"/>
                <a:gd name="T27" fmla="*/ 13 h 348"/>
                <a:gd name="T28" fmla="*/ 164 w 609"/>
                <a:gd name="T29" fmla="*/ 25 h 348"/>
                <a:gd name="T30" fmla="*/ 517 w 609"/>
                <a:gd name="T31" fmla="*/ 203 h 348"/>
                <a:gd name="T32" fmla="*/ 517 w 609"/>
                <a:gd name="T33" fmla="*/ 203 h 348"/>
                <a:gd name="T34" fmla="*/ 542 w 609"/>
                <a:gd name="T35" fmla="*/ 218 h 348"/>
                <a:gd name="T36" fmla="*/ 564 w 609"/>
                <a:gd name="T37" fmla="*/ 234 h 348"/>
                <a:gd name="T38" fmla="*/ 581 w 609"/>
                <a:gd name="T39" fmla="*/ 253 h 348"/>
                <a:gd name="T40" fmla="*/ 594 w 609"/>
                <a:gd name="T41" fmla="*/ 271 h 348"/>
                <a:gd name="T42" fmla="*/ 601 w 609"/>
                <a:gd name="T43" fmla="*/ 281 h 348"/>
                <a:gd name="T44" fmla="*/ 604 w 609"/>
                <a:gd name="T45" fmla="*/ 291 h 348"/>
                <a:gd name="T46" fmla="*/ 608 w 609"/>
                <a:gd name="T47" fmla="*/ 301 h 348"/>
                <a:gd name="T48" fmla="*/ 609 w 609"/>
                <a:gd name="T49" fmla="*/ 311 h 348"/>
                <a:gd name="T50" fmla="*/ 609 w 609"/>
                <a:gd name="T51" fmla="*/ 321 h 348"/>
                <a:gd name="T52" fmla="*/ 608 w 609"/>
                <a:gd name="T53" fmla="*/ 330 h 348"/>
                <a:gd name="T54" fmla="*/ 606 w 609"/>
                <a:gd name="T55" fmla="*/ 340 h 348"/>
                <a:gd name="T56" fmla="*/ 603 w 609"/>
                <a:gd name="T57"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9" h="348">
                  <a:moveTo>
                    <a:pt x="0" y="38"/>
                  </a:moveTo>
                  <a:lnTo>
                    <a:pt x="0" y="38"/>
                  </a:lnTo>
                  <a:lnTo>
                    <a:pt x="0" y="38"/>
                  </a:lnTo>
                  <a:lnTo>
                    <a:pt x="5" y="30"/>
                  </a:lnTo>
                  <a:lnTo>
                    <a:pt x="10" y="22"/>
                  </a:lnTo>
                  <a:lnTo>
                    <a:pt x="16" y="17"/>
                  </a:lnTo>
                  <a:lnTo>
                    <a:pt x="25" y="12"/>
                  </a:lnTo>
                  <a:lnTo>
                    <a:pt x="33" y="7"/>
                  </a:lnTo>
                  <a:lnTo>
                    <a:pt x="43" y="3"/>
                  </a:lnTo>
                  <a:lnTo>
                    <a:pt x="53" y="2"/>
                  </a:lnTo>
                  <a:lnTo>
                    <a:pt x="65" y="0"/>
                  </a:lnTo>
                  <a:lnTo>
                    <a:pt x="89" y="2"/>
                  </a:lnTo>
                  <a:lnTo>
                    <a:pt x="112" y="5"/>
                  </a:lnTo>
                  <a:lnTo>
                    <a:pt x="139" y="13"/>
                  </a:lnTo>
                  <a:lnTo>
                    <a:pt x="164" y="25"/>
                  </a:lnTo>
                  <a:lnTo>
                    <a:pt x="517" y="203"/>
                  </a:lnTo>
                  <a:lnTo>
                    <a:pt x="517" y="203"/>
                  </a:lnTo>
                  <a:lnTo>
                    <a:pt x="542" y="218"/>
                  </a:lnTo>
                  <a:lnTo>
                    <a:pt x="564" y="234"/>
                  </a:lnTo>
                  <a:lnTo>
                    <a:pt x="581" y="253"/>
                  </a:lnTo>
                  <a:lnTo>
                    <a:pt x="594" y="271"/>
                  </a:lnTo>
                  <a:lnTo>
                    <a:pt x="601" y="281"/>
                  </a:lnTo>
                  <a:lnTo>
                    <a:pt x="604" y="291"/>
                  </a:lnTo>
                  <a:lnTo>
                    <a:pt x="608" y="301"/>
                  </a:lnTo>
                  <a:lnTo>
                    <a:pt x="609" y="311"/>
                  </a:lnTo>
                  <a:lnTo>
                    <a:pt x="609" y="321"/>
                  </a:lnTo>
                  <a:lnTo>
                    <a:pt x="608" y="330"/>
                  </a:lnTo>
                  <a:lnTo>
                    <a:pt x="606" y="340"/>
                  </a:lnTo>
                  <a:lnTo>
                    <a:pt x="603" y="34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3" name="Freeform 63">
              <a:extLst>
                <a:ext uri="{FF2B5EF4-FFF2-40B4-BE49-F238E27FC236}">
                  <a16:creationId xmlns:a16="http://schemas.microsoft.com/office/drawing/2014/main" id="{6AB09D15-FFD7-4DE6-BF4B-030B319AF8B3}"/>
                </a:ext>
              </a:extLst>
            </p:cNvPr>
            <p:cNvSpPr>
              <a:spLocks/>
            </p:cNvSpPr>
            <p:nvPr/>
          </p:nvSpPr>
          <p:spPr bwMode="auto">
            <a:xfrm>
              <a:off x="4253371" y="5830583"/>
              <a:ext cx="798864" cy="456493"/>
            </a:xfrm>
            <a:custGeom>
              <a:avLst/>
              <a:gdLst>
                <a:gd name="T0" fmla="*/ 304 w 315"/>
                <a:gd name="T1" fmla="*/ 180 h 180"/>
                <a:gd name="T2" fmla="*/ 0 w 315"/>
                <a:gd name="T3" fmla="*/ 22 h 180"/>
                <a:gd name="T4" fmla="*/ 10 w 315"/>
                <a:gd name="T5" fmla="*/ 0 h 180"/>
                <a:gd name="T6" fmla="*/ 315 w 315"/>
                <a:gd name="T7" fmla="*/ 156 h 180"/>
                <a:gd name="T8" fmla="*/ 304 w 315"/>
                <a:gd name="T9" fmla="*/ 180 h 180"/>
              </a:gdLst>
              <a:ahLst/>
              <a:cxnLst>
                <a:cxn ang="0">
                  <a:pos x="T0" y="T1"/>
                </a:cxn>
                <a:cxn ang="0">
                  <a:pos x="T2" y="T3"/>
                </a:cxn>
                <a:cxn ang="0">
                  <a:pos x="T4" y="T5"/>
                </a:cxn>
                <a:cxn ang="0">
                  <a:pos x="T6" y="T7"/>
                </a:cxn>
                <a:cxn ang="0">
                  <a:pos x="T8" y="T9"/>
                </a:cxn>
              </a:cxnLst>
              <a:rect l="0" t="0" r="r" b="b"/>
              <a:pathLst>
                <a:path w="315" h="180">
                  <a:moveTo>
                    <a:pt x="304" y="180"/>
                  </a:moveTo>
                  <a:lnTo>
                    <a:pt x="0" y="22"/>
                  </a:lnTo>
                  <a:lnTo>
                    <a:pt x="10" y="0"/>
                  </a:lnTo>
                  <a:lnTo>
                    <a:pt x="315" y="156"/>
                  </a:lnTo>
                  <a:lnTo>
                    <a:pt x="304" y="180"/>
                  </a:lnTo>
                  <a:close/>
                </a:path>
              </a:pathLst>
            </a:custGeom>
            <a:solidFill>
              <a:srgbClr val="B8B8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4" name="Freeform 64">
              <a:extLst>
                <a:ext uri="{FF2B5EF4-FFF2-40B4-BE49-F238E27FC236}">
                  <a16:creationId xmlns:a16="http://schemas.microsoft.com/office/drawing/2014/main" id="{1F8836A7-2F0B-46E1-84E9-B3A944A8E0A1}"/>
                </a:ext>
              </a:extLst>
            </p:cNvPr>
            <p:cNvSpPr>
              <a:spLocks/>
            </p:cNvSpPr>
            <p:nvPr/>
          </p:nvSpPr>
          <p:spPr bwMode="auto">
            <a:xfrm>
              <a:off x="2937150" y="8376800"/>
              <a:ext cx="798864" cy="453958"/>
            </a:xfrm>
            <a:custGeom>
              <a:avLst/>
              <a:gdLst>
                <a:gd name="T0" fmla="*/ 303 w 315"/>
                <a:gd name="T1" fmla="*/ 179 h 179"/>
                <a:gd name="T2" fmla="*/ 0 w 315"/>
                <a:gd name="T3" fmla="*/ 22 h 179"/>
                <a:gd name="T4" fmla="*/ 12 w 315"/>
                <a:gd name="T5" fmla="*/ 0 h 179"/>
                <a:gd name="T6" fmla="*/ 315 w 315"/>
                <a:gd name="T7" fmla="*/ 157 h 179"/>
                <a:gd name="T8" fmla="*/ 303 w 315"/>
                <a:gd name="T9" fmla="*/ 179 h 179"/>
              </a:gdLst>
              <a:ahLst/>
              <a:cxnLst>
                <a:cxn ang="0">
                  <a:pos x="T0" y="T1"/>
                </a:cxn>
                <a:cxn ang="0">
                  <a:pos x="T2" y="T3"/>
                </a:cxn>
                <a:cxn ang="0">
                  <a:pos x="T4" y="T5"/>
                </a:cxn>
                <a:cxn ang="0">
                  <a:pos x="T6" y="T7"/>
                </a:cxn>
                <a:cxn ang="0">
                  <a:pos x="T8" y="T9"/>
                </a:cxn>
              </a:cxnLst>
              <a:rect l="0" t="0" r="r" b="b"/>
              <a:pathLst>
                <a:path w="315" h="179">
                  <a:moveTo>
                    <a:pt x="303" y="179"/>
                  </a:moveTo>
                  <a:lnTo>
                    <a:pt x="0" y="22"/>
                  </a:lnTo>
                  <a:lnTo>
                    <a:pt x="12" y="0"/>
                  </a:lnTo>
                  <a:lnTo>
                    <a:pt x="315" y="157"/>
                  </a:lnTo>
                  <a:lnTo>
                    <a:pt x="303" y="179"/>
                  </a:lnTo>
                  <a:close/>
                </a:path>
              </a:pathLst>
            </a:custGeom>
            <a:solidFill>
              <a:srgbClr val="B8B8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5" name="Freeform 65">
              <a:extLst>
                <a:ext uri="{FF2B5EF4-FFF2-40B4-BE49-F238E27FC236}">
                  <a16:creationId xmlns:a16="http://schemas.microsoft.com/office/drawing/2014/main" id="{8A7C6133-F121-4328-953A-9C303AF3E125}"/>
                </a:ext>
              </a:extLst>
            </p:cNvPr>
            <p:cNvSpPr>
              <a:spLocks/>
            </p:cNvSpPr>
            <p:nvPr/>
          </p:nvSpPr>
          <p:spPr bwMode="auto">
            <a:xfrm>
              <a:off x="1565134" y="7187381"/>
              <a:ext cx="1410056" cy="951028"/>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 name="T106" fmla="*/ 168 w 556"/>
                <a:gd name="T107" fmla="*/ 9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lnTo>
                    <a:pt x="168" y="92"/>
                  </a:lnTo>
                  <a:close/>
                </a:path>
              </a:pathLst>
            </a:custGeom>
            <a:solidFill>
              <a:srgbClr val="FCCAB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sp>
          <p:nvSpPr>
            <p:cNvPr id="26" name="Freeform 66">
              <a:extLst>
                <a:ext uri="{FF2B5EF4-FFF2-40B4-BE49-F238E27FC236}">
                  <a16:creationId xmlns:a16="http://schemas.microsoft.com/office/drawing/2014/main" id="{71EEA465-D9A8-460A-BEB6-FFD8FFBC8382}"/>
                </a:ext>
              </a:extLst>
            </p:cNvPr>
            <p:cNvSpPr>
              <a:spLocks/>
            </p:cNvSpPr>
            <p:nvPr/>
          </p:nvSpPr>
          <p:spPr bwMode="auto">
            <a:xfrm>
              <a:off x="1565134" y="7187381"/>
              <a:ext cx="1410056" cy="951028"/>
            </a:xfrm>
            <a:custGeom>
              <a:avLst/>
              <a:gdLst>
                <a:gd name="T0" fmla="*/ 168 w 556"/>
                <a:gd name="T1" fmla="*/ 92 h 375"/>
                <a:gd name="T2" fmla="*/ 168 w 556"/>
                <a:gd name="T3" fmla="*/ 92 h 375"/>
                <a:gd name="T4" fmla="*/ 181 w 556"/>
                <a:gd name="T5" fmla="*/ 85 h 375"/>
                <a:gd name="T6" fmla="*/ 218 w 556"/>
                <a:gd name="T7" fmla="*/ 68 h 375"/>
                <a:gd name="T8" fmla="*/ 270 w 556"/>
                <a:gd name="T9" fmla="*/ 47 h 375"/>
                <a:gd name="T10" fmla="*/ 302 w 556"/>
                <a:gd name="T11" fmla="*/ 35 h 375"/>
                <a:gd name="T12" fmla="*/ 334 w 556"/>
                <a:gd name="T13" fmla="*/ 23 h 375"/>
                <a:gd name="T14" fmla="*/ 365 w 556"/>
                <a:gd name="T15" fmla="*/ 15 h 375"/>
                <a:gd name="T16" fmla="*/ 399 w 556"/>
                <a:gd name="T17" fmla="*/ 6 h 375"/>
                <a:gd name="T18" fmla="*/ 431 w 556"/>
                <a:gd name="T19" fmla="*/ 1 h 375"/>
                <a:gd name="T20" fmla="*/ 461 w 556"/>
                <a:gd name="T21" fmla="*/ 0 h 375"/>
                <a:gd name="T22" fmla="*/ 474 w 556"/>
                <a:gd name="T23" fmla="*/ 1 h 375"/>
                <a:gd name="T24" fmla="*/ 488 w 556"/>
                <a:gd name="T25" fmla="*/ 3 h 375"/>
                <a:gd name="T26" fmla="*/ 501 w 556"/>
                <a:gd name="T27" fmla="*/ 5 h 375"/>
                <a:gd name="T28" fmla="*/ 513 w 556"/>
                <a:gd name="T29" fmla="*/ 10 h 375"/>
                <a:gd name="T30" fmla="*/ 523 w 556"/>
                <a:gd name="T31" fmla="*/ 15 h 375"/>
                <a:gd name="T32" fmla="*/ 533 w 556"/>
                <a:gd name="T33" fmla="*/ 22 h 375"/>
                <a:gd name="T34" fmla="*/ 540 w 556"/>
                <a:gd name="T35" fmla="*/ 30 h 375"/>
                <a:gd name="T36" fmla="*/ 546 w 556"/>
                <a:gd name="T37" fmla="*/ 40 h 375"/>
                <a:gd name="T38" fmla="*/ 546 w 556"/>
                <a:gd name="T39" fmla="*/ 40 h 375"/>
                <a:gd name="T40" fmla="*/ 551 w 556"/>
                <a:gd name="T41" fmla="*/ 50 h 375"/>
                <a:gd name="T42" fmla="*/ 555 w 556"/>
                <a:gd name="T43" fmla="*/ 60 h 375"/>
                <a:gd name="T44" fmla="*/ 556 w 556"/>
                <a:gd name="T45" fmla="*/ 70 h 375"/>
                <a:gd name="T46" fmla="*/ 555 w 556"/>
                <a:gd name="T47" fmla="*/ 82 h 375"/>
                <a:gd name="T48" fmla="*/ 553 w 556"/>
                <a:gd name="T49" fmla="*/ 90 h 375"/>
                <a:gd name="T50" fmla="*/ 548 w 556"/>
                <a:gd name="T51" fmla="*/ 100 h 375"/>
                <a:gd name="T52" fmla="*/ 543 w 556"/>
                <a:gd name="T53" fmla="*/ 110 h 375"/>
                <a:gd name="T54" fmla="*/ 536 w 556"/>
                <a:gd name="T55" fmla="*/ 119 h 375"/>
                <a:gd name="T56" fmla="*/ 519 w 556"/>
                <a:gd name="T57" fmla="*/ 137 h 375"/>
                <a:gd name="T58" fmla="*/ 499 w 556"/>
                <a:gd name="T59" fmla="*/ 154 h 375"/>
                <a:gd name="T60" fmla="*/ 476 w 556"/>
                <a:gd name="T61" fmla="*/ 171 h 375"/>
                <a:gd name="T62" fmla="*/ 451 w 556"/>
                <a:gd name="T63" fmla="*/ 184 h 375"/>
                <a:gd name="T64" fmla="*/ 426 w 556"/>
                <a:gd name="T65" fmla="*/ 197 h 375"/>
                <a:gd name="T66" fmla="*/ 401 w 556"/>
                <a:gd name="T67" fmla="*/ 209 h 375"/>
                <a:gd name="T68" fmla="*/ 354 w 556"/>
                <a:gd name="T69" fmla="*/ 228 h 375"/>
                <a:gd name="T70" fmla="*/ 320 w 556"/>
                <a:gd name="T71" fmla="*/ 241 h 375"/>
                <a:gd name="T72" fmla="*/ 307 w 556"/>
                <a:gd name="T73" fmla="*/ 244 h 375"/>
                <a:gd name="T74" fmla="*/ 307 w 556"/>
                <a:gd name="T75" fmla="*/ 244 h 375"/>
                <a:gd name="T76" fmla="*/ 285 w 556"/>
                <a:gd name="T77" fmla="*/ 261 h 375"/>
                <a:gd name="T78" fmla="*/ 256 w 556"/>
                <a:gd name="T79" fmla="*/ 285 h 375"/>
                <a:gd name="T80" fmla="*/ 221 w 556"/>
                <a:gd name="T81" fmla="*/ 311 h 375"/>
                <a:gd name="T82" fmla="*/ 203 w 556"/>
                <a:gd name="T83" fmla="*/ 325 h 375"/>
                <a:gd name="T84" fmla="*/ 181 w 556"/>
                <a:gd name="T85" fmla="*/ 338 h 375"/>
                <a:gd name="T86" fmla="*/ 161 w 556"/>
                <a:gd name="T87" fmla="*/ 350 h 375"/>
                <a:gd name="T88" fmla="*/ 139 w 556"/>
                <a:gd name="T89" fmla="*/ 360 h 375"/>
                <a:gd name="T90" fmla="*/ 116 w 556"/>
                <a:gd name="T91" fmla="*/ 367 h 375"/>
                <a:gd name="T92" fmla="*/ 92 w 556"/>
                <a:gd name="T93" fmla="*/ 372 h 375"/>
                <a:gd name="T94" fmla="*/ 69 w 556"/>
                <a:gd name="T95" fmla="*/ 375 h 375"/>
                <a:gd name="T96" fmla="*/ 45 w 556"/>
                <a:gd name="T97" fmla="*/ 373 h 375"/>
                <a:gd name="T98" fmla="*/ 35 w 556"/>
                <a:gd name="T99" fmla="*/ 370 h 375"/>
                <a:gd name="T100" fmla="*/ 24 w 556"/>
                <a:gd name="T101" fmla="*/ 367 h 375"/>
                <a:gd name="T102" fmla="*/ 12 w 556"/>
                <a:gd name="T103" fmla="*/ 363 h 375"/>
                <a:gd name="T104" fmla="*/ 0 w 556"/>
                <a:gd name="T105" fmla="*/ 35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6" h="375">
                  <a:moveTo>
                    <a:pt x="168" y="92"/>
                  </a:moveTo>
                  <a:lnTo>
                    <a:pt x="168" y="92"/>
                  </a:lnTo>
                  <a:lnTo>
                    <a:pt x="181" y="85"/>
                  </a:lnTo>
                  <a:lnTo>
                    <a:pt x="218" y="68"/>
                  </a:lnTo>
                  <a:lnTo>
                    <a:pt x="270" y="47"/>
                  </a:lnTo>
                  <a:lnTo>
                    <a:pt x="302" y="35"/>
                  </a:lnTo>
                  <a:lnTo>
                    <a:pt x="334" y="23"/>
                  </a:lnTo>
                  <a:lnTo>
                    <a:pt x="365" y="15"/>
                  </a:lnTo>
                  <a:lnTo>
                    <a:pt x="399" y="6"/>
                  </a:lnTo>
                  <a:lnTo>
                    <a:pt x="431" y="1"/>
                  </a:lnTo>
                  <a:lnTo>
                    <a:pt x="461" y="0"/>
                  </a:lnTo>
                  <a:lnTo>
                    <a:pt x="474" y="1"/>
                  </a:lnTo>
                  <a:lnTo>
                    <a:pt x="488" y="3"/>
                  </a:lnTo>
                  <a:lnTo>
                    <a:pt x="501" y="5"/>
                  </a:lnTo>
                  <a:lnTo>
                    <a:pt x="513" y="10"/>
                  </a:lnTo>
                  <a:lnTo>
                    <a:pt x="523" y="15"/>
                  </a:lnTo>
                  <a:lnTo>
                    <a:pt x="533" y="22"/>
                  </a:lnTo>
                  <a:lnTo>
                    <a:pt x="540" y="30"/>
                  </a:lnTo>
                  <a:lnTo>
                    <a:pt x="546" y="40"/>
                  </a:lnTo>
                  <a:lnTo>
                    <a:pt x="546" y="40"/>
                  </a:lnTo>
                  <a:lnTo>
                    <a:pt x="551" y="50"/>
                  </a:lnTo>
                  <a:lnTo>
                    <a:pt x="555" y="60"/>
                  </a:lnTo>
                  <a:lnTo>
                    <a:pt x="556" y="70"/>
                  </a:lnTo>
                  <a:lnTo>
                    <a:pt x="555" y="82"/>
                  </a:lnTo>
                  <a:lnTo>
                    <a:pt x="553" y="90"/>
                  </a:lnTo>
                  <a:lnTo>
                    <a:pt x="548" y="100"/>
                  </a:lnTo>
                  <a:lnTo>
                    <a:pt x="543" y="110"/>
                  </a:lnTo>
                  <a:lnTo>
                    <a:pt x="536" y="119"/>
                  </a:lnTo>
                  <a:lnTo>
                    <a:pt x="519" y="137"/>
                  </a:lnTo>
                  <a:lnTo>
                    <a:pt x="499" y="154"/>
                  </a:lnTo>
                  <a:lnTo>
                    <a:pt x="476" y="171"/>
                  </a:lnTo>
                  <a:lnTo>
                    <a:pt x="451" y="184"/>
                  </a:lnTo>
                  <a:lnTo>
                    <a:pt x="426" y="197"/>
                  </a:lnTo>
                  <a:lnTo>
                    <a:pt x="401" y="209"/>
                  </a:lnTo>
                  <a:lnTo>
                    <a:pt x="354" y="228"/>
                  </a:lnTo>
                  <a:lnTo>
                    <a:pt x="320" y="241"/>
                  </a:lnTo>
                  <a:lnTo>
                    <a:pt x="307" y="244"/>
                  </a:lnTo>
                  <a:lnTo>
                    <a:pt x="307" y="244"/>
                  </a:lnTo>
                  <a:lnTo>
                    <a:pt x="285" y="261"/>
                  </a:lnTo>
                  <a:lnTo>
                    <a:pt x="256" y="285"/>
                  </a:lnTo>
                  <a:lnTo>
                    <a:pt x="221" y="311"/>
                  </a:lnTo>
                  <a:lnTo>
                    <a:pt x="203" y="325"/>
                  </a:lnTo>
                  <a:lnTo>
                    <a:pt x="181" y="338"/>
                  </a:lnTo>
                  <a:lnTo>
                    <a:pt x="161" y="350"/>
                  </a:lnTo>
                  <a:lnTo>
                    <a:pt x="139" y="360"/>
                  </a:lnTo>
                  <a:lnTo>
                    <a:pt x="116" y="367"/>
                  </a:lnTo>
                  <a:lnTo>
                    <a:pt x="92" y="372"/>
                  </a:lnTo>
                  <a:lnTo>
                    <a:pt x="69" y="375"/>
                  </a:lnTo>
                  <a:lnTo>
                    <a:pt x="45" y="373"/>
                  </a:lnTo>
                  <a:lnTo>
                    <a:pt x="35" y="370"/>
                  </a:lnTo>
                  <a:lnTo>
                    <a:pt x="24" y="367"/>
                  </a:lnTo>
                  <a:lnTo>
                    <a:pt x="12" y="363"/>
                  </a:lnTo>
                  <a:lnTo>
                    <a:pt x="0" y="35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146078" tIns="73039" rIns="146078" bIns="73039" numCol="1" anchor="t" anchorCtr="0" compatLnSpc="1">
              <a:prstTxWarp prst="textNoShape">
                <a:avLst/>
              </a:prstTxWarp>
            </a:bodyPr>
            <a:lstStyle/>
            <a:p>
              <a:endParaRPr lang="en-AU" sz="2876"/>
            </a:p>
          </p:txBody>
        </p:sp>
      </p:grpSp>
      <p:grpSp>
        <p:nvGrpSpPr>
          <p:cNvPr id="27" name="Group 26">
            <a:extLst>
              <a:ext uri="{FF2B5EF4-FFF2-40B4-BE49-F238E27FC236}">
                <a16:creationId xmlns:a16="http://schemas.microsoft.com/office/drawing/2014/main" id="{CD60CE42-611E-767A-13E8-1EA0F23583F4}"/>
              </a:ext>
            </a:extLst>
          </p:cNvPr>
          <p:cNvGrpSpPr/>
          <p:nvPr/>
        </p:nvGrpSpPr>
        <p:grpSpPr>
          <a:xfrm>
            <a:off x="9417724" y="909766"/>
            <a:ext cx="7295712" cy="3321504"/>
            <a:chOff x="4325879" y="1484640"/>
            <a:chExt cx="3994034" cy="5590214"/>
          </a:xfrm>
        </p:grpSpPr>
        <p:sp>
          <p:nvSpPr>
            <p:cNvPr id="28" name="TextBox 27">
              <a:extLst>
                <a:ext uri="{FF2B5EF4-FFF2-40B4-BE49-F238E27FC236}">
                  <a16:creationId xmlns:a16="http://schemas.microsoft.com/office/drawing/2014/main" id="{ADDDF052-A549-4842-B3A9-9CE420190DA0}"/>
                </a:ext>
              </a:extLst>
            </p:cNvPr>
            <p:cNvSpPr txBox="1"/>
            <p:nvPr/>
          </p:nvSpPr>
          <p:spPr>
            <a:xfrm>
              <a:off x="4325879" y="1484640"/>
              <a:ext cx="800219" cy="1174039"/>
            </a:xfrm>
            <a:prstGeom prst="rect">
              <a:avLst/>
            </a:prstGeom>
            <a:noFill/>
          </p:spPr>
          <p:txBody>
            <a:bodyPr wrap="none" rtlCol="0">
              <a:spAutoFit/>
            </a:bodyPr>
            <a:lstStyle/>
            <a:p>
              <a:pPr algn="r"/>
              <a:r>
                <a:rPr lang="id-ID" sz="7029" b="1" dirty="0">
                  <a:gradFill>
                    <a:gsLst>
                      <a:gs pos="0">
                        <a:schemeClr val="accent1"/>
                      </a:gs>
                      <a:gs pos="100000">
                        <a:schemeClr val="accent1">
                          <a:lumMod val="75000"/>
                        </a:schemeClr>
                      </a:gs>
                    </a:gsLst>
                    <a:lin ang="2700000" scaled="0"/>
                  </a:gradFill>
                  <a:latin typeface="Gilroy ExtraBold" panose="00000900000000000000" pitchFamily="50" charset="0"/>
                  <a:ea typeface="Lato" panose="020F0502020204030203" pitchFamily="34" charset="0"/>
                  <a:cs typeface="Lato" panose="020F0502020204030203" pitchFamily="34" charset="0"/>
                </a:rPr>
                <a:t>1</a:t>
              </a:r>
              <a:r>
                <a:rPr lang="en-US" sz="7029" b="1" dirty="0">
                  <a:gradFill>
                    <a:gsLst>
                      <a:gs pos="0">
                        <a:schemeClr val="accent1"/>
                      </a:gs>
                      <a:gs pos="100000">
                        <a:schemeClr val="accent1">
                          <a:lumMod val="75000"/>
                        </a:schemeClr>
                      </a:gs>
                    </a:gsLst>
                    <a:lin ang="2700000" scaled="0"/>
                  </a:gradFill>
                  <a:latin typeface="Gilroy ExtraBold" panose="00000900000000000000" pitchFamily="50" charset="0"/>
                  <a:ea typeface="Lato" panose="020F0502020204030203" pitchFamily="34" charset="0"/>
                  <a:cs typeface="Lato" panose="020F0502020204030203" pitchFamily="34" charset="0"/>
                </a:rPr>
                <a:t>.</a:t>
              </a:r>
            </a:p>
          </p:txBody>
        </p:sp>
        <p:sp>
          <p:nvSpPr>
            <p:cNvPr id="31" name="Rectangle 30">
              <a:extLst>
                <a:ext uri="{FF2B5EF4-FFF2-40B4-BE49-F238E27FC236}">
                  <a16:creationId xmlns:a16="http://schemas.microsoft.com/office/drawing/2014/main" id="{C4801F99-F9E0-472E-BF47-6A9FEB8E8D46}"/>
                </a:ext>
              </a:extLst>
            </p:cNvPr>
            <p:cNvSpPr/>
            <p:nvPr/>
          </p:nvSpPr>
          <p:spPr>
            <a:xfrm flipH="1">
              <a:off x="5089363" y="2361060"/>
              <a:ext cx="3230550" cy="4713794"/>
            </a:xfrm>
            <a:prstGeom prst="rect">
              <a:avLst/>
            </a:prstGeom>
          </p:spPr>
          <p:txBody>
            <a:bodyPr wrap="square">
              <a:spAutoFit/>
            </a:bodyPr>
            <a:lstStyle/>
            <a:p>
              <a:pPr algn="r" rtl="1"/>
              <a:r>
                <a:rPr lang="ar-IQ" sz="4400" dirty="0">
                  <a:solidFill>
                    <a:srgbClr val="002060"/>
                  </a:solidFill>
                  <a:latin typeface="Hacen Maghreb Bd" panose="02000500000000000000" pitchFamily="2" charset="-78"/>
                  <a:cs typeface="Hacen Maghreb Bd" panose="02000500000000000000" pitchFamily="2" charset="-78"/>
                </a:rPr>
                <a:t>تشكل الرياضة 20% في التأثير على الجسد، و80% هو أثر الطعام والنظام الغذائي، </a:t>
              </a:r>
              <a:endParaRPr lang="ar-IQ" sz="3200" dirty="0">
                <a:solidFill>
                  <a:srgbClr val="002060"/>
                </a:solidFill>
                <a:latin typeface="Hacen Maghreb Bd" panose="02000500000000000000" pitchFamily="2" charset="-78"/>
                <a:cs typeface="Hacen Maghreb Bd" panose="02000500000000000000" pitchFamily="2" charset="-78"/>
              </a:endParaRPr>
            </a:p>
          </p:txBody>
        </p:sp>
      </p:grpSp>
      <p:grpSp>
        <p:nvGrpSpPr>
          <p:cNvPr id="37" name="Group 36">
            <a:extLst>
              <a:ext uri="{FF2B5EF4-FFF2-40B4-BE49-F238E27FC236}">
                <a16:creationId xmlns:a16="http://schemas.microsoft.com/office/drawing/2014/main" id="{729F2E08-41CC-846B-15A6-2E98A956F5EA}"/>
              </a:ext>
            </a:extLst>
          </p:cNvPr>
          <p:cNvGrpSpPr/>
          <p:nvPr/>
        </p:nvGrpSpPr>
        <p:grpSpPr>
          <a:xfrm>
            <a:off x="11676022" y="4838614"/>
            <a:ext cx="4662874" cy="4611833"/>
            <a:chOff x="8146719" y="7183883"/>
            <a:chExt cx="4662874" cy="4611833"/>
          </a:xfrm>
        </p:grpSpPr>
        <p:sp>
          <p:nvSpPr>
            <p:cNvPr id="38" name="TextBox 37">
              <a:extLst>
                <a:ext uri="{FF2B5EF4-FFF2-40B4-BE49-F238E27FC236}">
                  <a16:creationId xmlns:a16="http://schemas.microsoft.com/office/drawing/2014/main" id="{6679DE86-6D7A-4FEC-B741-9FFE5D0AC92B}"/>
                </a:ext>
              </a:extLst>
            </p:cNvPr>
            <p:cNvSpPr txBox="1"/>
            <p:nvPr/>
          </p:nvSpPr>
          <p:spPr>
            <a:xfrm>
              <a:off x="8774242" y="7183883"/>
              <a:ext cx="947696" cy="1174039"/>
            </a:xfrm>
            <a:prstGeom prst="rect">
              <a:avLst/>
            </a:prstGeom>
            <a:noFill/>
          </p:spPr>
          <p:txBody>
            <a:bodyPr wrap="none" rtlCol="0">
              <a:spAutoFit/>
            </a:bodyPr>
            <a:lstStyle/>
            <a:p>
              <a:pPr algn="r"/>
              <a:r>
                <a:rPr lang="ar-IQ" sz="7029" b="1" dirty="0">
                  <a:solidFill>
                    <a:schemeClr val="accent2">
                      <a:lumMod val="75000"/>
                    </a:schemeClr>
                  </a:solidFill>
                  <a:latin typeface="Gilroy ExtraBold" panose="00000900000000000000" pitchFamily="50" charset="0"/>
                  <a:ea typeface="Lato" panose="020F0502020204030203" pitchFamily="34" charset="0"/>
                  <a:cs typeface="Lato" panose="020F0502020204030203" pitchFamily="34" charset="0"/>
                </a:rPr>
                <a:t>2</a:t>
              </a:r>
              <a:r>
                <a:rPr lang="en-US" sz="7029" b="1" dirty="0">
                  <a:solidFill>
                    <a:schemeClr val="accent2">
                      <a:lumMod val="75000"/>
                    </a:schemeClr>
                  </a:solidFill>
                  <a:latin typeface="Gilroy ExtraBold" panose="00000900000000000000" pitchFamily="50" charset="0"/>
                  <a:ea typeface="Lato" panose="020F0502020204030203" pitchFamily="34" charset="0"/>
                  <a:cs typeface="Lato" panose="020F0502020204030203" pitchFamily="34" charset="0"/>
                </a:rPr>
                <a:t>.</a:t>
              </a:r>
            </a:p>
          </p:txBody>
        </p:sp>
        <p:sp>
          <p:nvSpPr>
            <p:cNvPr id="41" name="Rectangle 40">
              <a:extLst>
                <a:ext uri="{FF2B5EF4-FFF2-40B4-BE49-F238E27FC236}">
                  <a16:creationId xmlns:a16="http://schemas.microsoft.com/office/drawing/2014/main" id="{F0BEF766-6786-4A15-A6A3-6C236DD24022}"/>
                </a:ext>
              </a:extLst>
            </p:cNvPr>
            <p:cNvSpPr/>
            <p:nvPr/>
          </p:nvSpPr>
          <p:spPr>
            <a:xfrm flipH="1">
              <a:off x="8146719" y="8194730"/>
              <a:ext cx="4662874" cy="3600986"/>
            </a:xfrm>
            <a:prstGeom prst="rect">
              <a:avLst/>
            </a:prstGeom>
          </p:spPr>
          <p:txBody>
            <a:bodyPr wrap="square">
              <a:spAutoFit/>
            </a:bodyPr>
            <a:lstStyle/>
            <a:p>
              <a:pPr algn="r" rtl="1"/>
              <a:r>
                <a:rPr lang="ar-IQ" sz="3800" dirty="0">
                  <a:solidFill>
                    <a:srgbClr val="002060"/>
                  </a:solidFill>
                  <a:latin typeface="Hacen Maghreb Bd" panose="02000500000000000000" pitchFamily="2" charset="-78"/>
                  <a:cs typeface="Hacen Maghreb Bd" panose="02000500000000000000" pitchFamily="2" charset="-78"/>
                </a:rPr>
                <a:t>ولهذا يجب على كل امرأة، أن تتبع نظاماً غذائياً سليماً طوال حياتها، وتجعله كنمط حياة، وليس لمجرد شهر أو شهرين.</a:t>
              </a:r>
            </a:p>
          </p:txBody>
        </p:sp>
      </p:grpSp>
      <p:sp>
        <p:nvSpPr>
          <p:cNvPr id="66" name="Freeform 8">
            <a:extLst>
              <a:ext uri="{FF2B5EF4-FFF2-40B4-BE49-F238E27FC236}">
                <a16:creationId xmlns:a16="http://schemas.microsoft.com/office/drawing/2014/main" id="{978A7D5B-A6E0-435D-8297-6050EC0E2C64}"/>
              </a:ext>
            </a:extLst>
          </p:cNvPr>
          <p:cNvSpPr>
            <a:spLocks/>
          </p:cNvSpPr>
          <p:nvPr/>
        </p:nvSpPr>
        <p:spPr bwMode="auto">
          <a:xfrm flipH="1" flipV="1">
            <a:off x="17510334" y="7500378"/>
            <a:ext cx="2999983" cy="2999984"/>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1"/>
              </a:gs>
              <a:gs pos="100000">
                <a:schemeClr val="accent1">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7" name="Freeform 8">
            <a:extLst>
              <a:ext uri="{FF2B5EF4-FFF2-40B4-BE49-F238E27FC236}">
                <a16:creationId xmlns:a16="http://schemas.microsoft.com/office/drawing/2014/main" id="{ABD8F510-701F-4796-9340-8A3785B45E3E}"/>
              </a:ext>
            </a:extLst>
          </p:cNvPr>
          <p:cNvSpPr>
            <a:spLocks/>
          </p:cNvSpPr>
          <p:nvPr/>
        </p:nvSpPr>
        <p:spPr bwMode="auto">
          <a:xfrm flipH="1">
            <a:off x="16925953" y="7925565"/>
            <a:ext cx="1168763" cy="1168763"/>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bg1"/>
              </a:gs>
              <a:gs pos="100000">
                <a:srgbClr val="F0F0F0"/>
              </a:gs>
            </a:gsLst>
            <a:lin ang="10200000" scaled="0"/>
            <a:tileRect/>
          </a:gradFill>
          <a:ln>
            <a:noFill/>
          </a:ln>
          <a:effectLst>
            <a:outerShdw blurRad="1270000" dist="812800" dir="2700000" sx="80000" sy="8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8">
            <a:extLst>
              <a:ext uri="{FF2B5EF4-FFF2-40B4-BE49-F238E27FC236}">
                <a16:creationId xmlns:a16="http://schemas.microsoft.com/office/drawing/2014/main" id="{E8A02BEB-3150-402B-A117-483AA3C729EF}"/>
              </a:ext>
            </a:extLst>
          </p:cNvPr>
          <p:cNvSpPr>
            <a:spLocks/>
          </p:cNvSpPr>
          <p:nvPr/>
        </p:nvSpPr>
        <p:spPr bwMode="auto">
          <a:xfrm flipH="1">
            <a:off x="8088699" y="-629491"/>
            <a:ext cx="1287530" cy="1287532"/>
          </a:xfrm>
          <a:custGeom>
            <a:avLst/>
            <a:gdLst>
              <a:gd name="T0" fmla="*/ 417 w 756"/>
              <a:gd name="T1" fmla="*/ 754 h 756"/>
              <a:gd name="T2" fmla="*/ 472 w 756"/>
              <a:gd name="T3" fmla="*/ 744 h 756"/>
              <a:gd name="T4" fmla="*/ 525 w 756"/>
              <a:gd name="T5" fmla="*/ 726 h 756"/>
              <a:gd name="T6" fmla="*/ 574 w 756"/>
              <a:gd name="T7" fmla="*/ 701 h 756"/>
              <a:gd name="T8" fmla="*/ 619 w 756"/>
              <a:gd name="T9" fmla="*/ 670 h 756"/>
              <a:gd name="T10" fmla="*/ 658 w 756"/>
              <a:gd name="T11" fmla="*/ 632 h 756"/>
              <a:gd name="T12" fmla="*/ 691 w 756"/>
              <a:gd name="T13" fmla="*/ 590 h 756"/>
              <a:gd name="T14" fmla="*/ 719 w 756"/>
              <a:gd name="T15" fmla="*/ 542 h 756"/>
              <a:gd name="T16" fmla="*/ 739 w 756"/>
              <a:gd name="T17" fmla="*/ 491 h 756"/>
              <a:gd name="T18" fmla="*/ 751 w 756"/>
              <a:gd name="T19" fmla="*/ 435 h 756"/>
              <a:gd name="T20" fmla="*/ 756 w 756"/>
              <a:gd name="T21" fmla="*/ 378 h 756"/>
              <a:gd name="T22" fmla="*/ 751 w 756"/>
              <a:gd name="T23" fmla="*/ 321 h 756"/>
              <a:gd name="T24" fmla="*/ 739 w 756"/>
              <a:gd name="T25" fmla="*/ 266 h 756"/>
              <a:gd name="T26" fmla="*/ 719 w 756"/>
              <a:gd name="T27" fmla="*/ 214 h 756"/>
              <a:gd name="T28" fmla="*/ 691 w 756"/>
              <a:gd name="T29" fmla="*/ 167 h 756"/>
              <a:gd name="T30" fmla="*/ 658 w 756"/>
              <a:gd name="T31" fmla="*/ 124 h 756"/>
              <a:gd name="T32" fmla="*/ 619 w 756"/>
              <a:gd name="T33" fmla="*/ 87 h 756"/>
              <a:gd name="T34" fmla="*/ 574 w 756"/>
              <a:gd name="T35" fmla="*/ 55 h 756"/>
              <a:gd name="T36" fmla="*/ 525 w 756"/>
              <a:gd name="T37" fmla="*/ 30 h 756"/>
              <a:gd name="T38" fmla="*/ 472 w 756"/>
              <a:gd name="T39" fmla="*/ 12 h 756"/>
              <a:gd name="T40" fmla="*/ 417 w 756"/>
              <a:gd name="T41" fmla="*/ 2 h 756"/>
              <a:gd name="T42" fmla="*/ 358 w 756"/>
              <a:gd name="T43" fmla="*/ 0 h 756"/>
              <a:gd name="T44" fmla="*/ 301 w 756"/>
              <a:gd name="T45" fmla="*/ 8 h 756"/>
              <a:gd name="T46" fmla="*/ 248 w 756"/>
              <a:gd name="T47" fmla="*/ 23 h 756"/>
              <a:gd name="T48" fmla="*/ 197 w 756"/>
              <a:gd name="T49" fmla="*/ 46 h 756"/>
              <a:gd name="T50" fmla="*/ 152 w 756"/>
              <a:gd name="T51" fmla="*/ 76 h 756"/>
              <a:gd name="T52" fmla="*/ 111 w 756"/>
              <a:gd name="T53" fmla="*/ 111 h 756"/>
              <a:gd name="T54" fmla="*/ 75 w 756"/>
              <a:gd name="T55" fmla="*/ 152 h 756"/>
              <a:gd name="T56" fmla="*/ 45 w 756"/>
              <a:gd name="T57" fmla="*/ 198 h 756"/>
              <a:gd name="T58" fmla="*/ 22 w 756"/>
              <a:gd name="T59" fmla="*/ 249 h 756"/>
              <a:gd name="T60" fmla="*/ 7 w 756"/>
              <a:gd name="T61" fmla="*/ 302 h 756"/>
              <a:gd name="T62" fmla="*/ 0 w 756"/>
              <a:gd name="T63" fmla="*/ 359 h 756"/>
              <a:gd name="T64" fmla="*/ 2 w 756"/>
              <a:gd name="T65" fmla="*/ 417 h 756"/>
              <a:gd name="T66" fmla="*/ 12 w 756"/>
              <a:gd name="T67" fmla="*/ 472 h 756"/>
              <a:gd name="T68" fmla="*/ 30 w 756"/>
              <a:gd name="T69" fmla="*/ 525 h 756"/>
              <a:gd name="T70" fmla="*/ 55 w 756"/>
              <a:gd name="T71" fmla="*/ 574 h 756"/>
              <a:gd name="T72" fmla="*/ 86 w 756"/>
              <a:gd name="T73" fmla="*/ 619 h 756"/>
              <a:gd name="T74" fmla="*/ 124 w 756"/>
              <a:gd name="T75" fmla="*/ 658 h 756"/>
              <a:gd name="T76" fmla="*/ 166 w 756"/>
              <a:gd name="T77" fmla="*/ 691 h 756"/>
              <a:gd name="T78" fmla="*/ 214 w 756"/>
              <a:gd name="T79" fmla="*/ 718 h 756"/>
              <a:gd name="T80" fmla="*/ 265 w 756"/>
              <a:gd name="T81" fmla="*/ 739 h 756"/>
              <a:gd name="T82" fmla="*/ 321 w 756"/>
              <a:gd name="T83" fmla="*/ 752 h 756"/>
              <a:gd name="T84" fmla="*/ 378 w 756"/>
              <a:gd name="T8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756">
                <a:moveTo>
                  <a:pt x="378" y="756"/>
                </a:moveTo>
                <a:lnTo>
                  <a:pt x="397" y="756"/>
                </a:lnTo>
                <a:lnTo>
                  <a:pt x="417" y="754"/>
                </a:lnTo>
                <a:lnTo>
                  <a:pt x="435" y="752"/>
                </a:lnTo>
                <a:lnTo>
                  <a:pt x="454" y="749"/>
                </a:lnTo>
                <a:lnTo>
                  <a:pt x="472" y="744"/>
                </a:lnTo>
                <a:lnTo>
                  <a:pt x="490" y="739"/>
                </a:lnTo>
                <a:lnTo>
                  <a:pt x="507" y="734"/>
                </a:lnTo>
                <a:lnTo>
                  <a:pt x="525" y="726"/>
                </a:lnTo>
                <a:lnTo>
                  <a:pt x="542" y="718"/>
                </a:lnTo>
                <a:lnTo>
                  <a:pt x="558" y="711"/>
                </a:lnTo>
                <a:lnTo>
                  <a:pt x="574" y="701"/>
                </a:lnTo>
                <a:lnTo>
                  <a:pt x="589" y="691"/>
                </a:lnTo>
                <a:lnTo>
                  <a:pt x="604" y="681"/>
                </a:lnTo>
                <a:lnTo>
                  <a:pt x="619" y="670"/>
                </a:lnTo>
                <a:lnTo>
                  <a:pt x="632" y="658"/>
                </a:lnTo>
                <a:lnTo>
                  <a:pt x="645" y="645"/>
                </a:lnTo>
                <a:lnTo>
                  <a:pt x="658" y="632"/>
                </a:lnTo>
                <a:lnTo>
                  <a:pt x="669" y="619"/>
                </a:lnTo>
                <a:lnTo>
                  <a:pt x="680" y="604"/>
                </a:lnTo>
                <a:lnTo>
                  <a:pt x="691" y="590"/>
                </a:lnTo>
                <a:lnTo>
                  <a:pt x="701" y="574"/>
                </a:lnTo>
                <a:lnTo>
                  <a:pt x="710" y="559"/>
                </a:lnTo>
                <a:lnTo>
                  <a:pt x="719" y="542"/>
                </a:lnTo>
                <a:lnTo>
                  <a:pt x="727" y="525"/>
                </a:lnTo>
                <a:lnTo>
                  <a:pt x="733" y="508"/>
                </a:lnTo>
                <a:lnTo>
                  <a:pt x="739" y="491"/>
                </a:lnTo>
                <a:lnTo>
                  <a:pt x="744" y="472"/>
                </a:lnTo>
                <a:lnTo>
                  <a:pt x="748" y="455"/>
                </a:lnTo>
                <a:lnTo>
                  <a:pt x="751" y="435"/>
                </a:lnTo>
                <a:lnTo>
                  <a:pt x="754" y="417"/>
                </a:lnTo>
                <a:lnTo>
                  <a:pt x="756" y="398"/>
                </a:lnTo>
                <a:lnTo>
                  <a:pt x="756" y="378"/>
                </a:lnTo>
                <a:lnTo>
                  <a:pt x="756" y="359"/>
                </a:lnTo>
                <a:lnTo>
                  <a:pt x="754" y="339"/>
                </a:lnTo>
                <a:lnTo>
                  <a:pt x="751" y="321"/>
                </a:lnTo>
                <a:lnTo>
                  <a:pt x="748" y="302"/>
                </a:lnTo>
                <a:lnTo>
                  <a:pt x="744" y="284"/>
                </a:lnTo>
                <a:lnTo>
                  <a:pt x="739" y="266"/>
                </a:lnTo>
                <a:lnTo>
                  <a:pt x="733" y="249"/>
                </a:lnTo>
                <a:lnTo>
                  <a:pt x="727" y="231"/>
                </a:lnTo>
                <a:lnTo>
                  <a:pt x="719" y="214"/>
                </a:lnTo>
                <a:lnTo>
                  <a:pt x="710" y="198"/>
                </a:lnTo>
                <a:lnTo>
                  <a:pt x="701" y="183"/>
                </a:lnTo>
                <a:lnTo>
                  <a:pt x="691" y="167"/>
                </a:lnTo>
                <a:lnTo>
                  <a:pt x="680" y="152"/>
                </a:lnTo>
                <a:lnTo>
                  <a:pt x="669" y="137"/>
                </a:lnTo>
                <a:lnTo>
                  <a:pt x="658" y="124"/>
                </a:lnTo>
                <a:lnTo>
                  <a:pt x="645" y="111"/>
                </a:lnTo>
                <a:lnTo>
                  <a:pt x="632" y="98"/>
                </a:lnTo>
                <a:lnTo>
                  <a:pt x="619" y="87"/>
                </a:lnTo>
                <a:lnTo>
                  <a:pt x="604" y="76"/>
                </a:lnTo>
                <a:lnTo>
                  <a:pt x="589" y="65"/>
                </a:lnTo>
                <a:lnTo>
                  <a:pt x="574" y="55"/>
                </a:lnTo>
                <a:lnTo>
                  <a:pt x="558" y="46"/>
                </a:lnTo>
                <a:lnTo>
                  <a:pt x="542" y="38"/>
                </a:lnTo>
                <a:lnTo>
                  <a:pt x="525" y="30"/>
                </a:lnTo>
                <a:lnTo>
                  <a:pt x="507" y="23"/>
                </a:lnTo>
                <a:lnTo>
                  <a:pt x="490" y="17"/>
                </a:lnTo>
                <a:lnTo>
                  <a:pt x="472" y="12"/>
                </a:lnTo>
                <a:lnTo>
                  <a:pt x="454" y="8"/>
                </a:lnTo>
                <a:lnTo>
                  <a:pt x="435" y="5"/>
                </a:lnTo>
                <a:lnTo>
                  <a:pt x="417" y="2"/>
                </a:lnTo>
                <a:lnTo>
                  <a:pt x="397" y="0"/>
                </a:lnTo>
                <a:lnTo>
                  <a:pt x="378" y="0"/>
                </a:lnTo>
                <a:lnTo>
                  <a:pt x="358" y="0"/>
                </a:lnTo>
                <a:lnTo>
                  <a:pt x="339" y="2"/>
                </a:lnTo>
                <a:lnTo>
                  <a:pt x="321" y="5"/>
                </a:lnTo>
                <a:lnTo>
                  <a:pt x="301" y="8"/>
                </a:lnTo>
                <a:lnTo>
                  <a:pt x="284" y="12"/>
                </a:lnTo>
                <a:lnTo>
                  <a:pt x="265" y="17"/>
                </a:lnTo>
                <a:lnTo>
                  <a:pt x="248" y="23"/>
                </a:lnTo>
                <a:lnTo>
                  <a:pt x="231" y="30"/>
                </a:lnTo>
                <a:lnTo>
                  <a:pt x="214" y="38"/>
                </a:lnTo>
                <a:lnTo>
                  <a:pt x="197" y="46"/>
                </a:lnTo>
                <a:lnTo>
                  <a:pt x="182" y="55"/>
                </a:lnTo>
                <a:lnTo>
                  <a:pt x="166" y="65"/>
                </a:lnTo>
                <a:lnTo>
                  <a:pt x="152" y="76"/>
                </a:lnTo>
                <a:lnTo>
                  <a:pt x="137" y="87"/>
                </a:lnTo>
                <a:lnTo>
                  <a:pt x="124" y="98"/>
                </a:lnTo>
                <a:lnTo>
                  <a:pt x="111" y="111"/>
                </a:lnTo>
                <a:lnTo>
                  <a:pt x="98" y="124"/>
                </a:lnTo>
                <a:lnTo>
                  <a:pt x="86" y="137"/>
                </a:lnTo>
                <a:lnTo>
                  <a:pt x="75" y="152"/>
                </a:lnTo>
                <a:lnTo>
                  <a:pt x="65" y="167"/>
                </a:lnTo>
                <a:lnTo>
                  <a:pt x="55" y="183"/>
                </a:lnTo>
                <a:lnTo>
                  <a:pt x="45" y="198"/>
                </a:lnTo>
                <a:lnTo>
                  <a:pt x="38" y="214"/>
                </a:lnTo>
                <a:lnTo>
                  <a:pt x="30" y="231"/>
                </a:lnTo>
                <a:lnTo>
                  <a:pt x="22" y="249"/>
                </a:lnTo>
                <a:lnTo>
                  <a:pt x="17" y="266"/>
                </a:lnTo>
                <a:lnTo>
                  <a:pt x="12" y="284"/>
                </a:lnTo>
                <a:lnTo>
                  <a:pt x="7" y="302"/>
                </a:lnTo>
                <a:lnTo>
                  <a:pt x="4" y="321"/>
                </a:lnTo>
                <a:lnTo>
                  <a:pt x="2" y="339"/>
                </a:lnTo>
                <a:lnTo>
                  <a:pt x="0" y="359"/>
                </a:lnTo>
                <a:lnTo>
                  <a:pt x="0" y="378"/>
                </a:lnTo>
                <a:lnTo>
                  <a:pt x="0" y="398"/>
                </a:lnTo>
                <a:lnTo>
                  <a:pt x="2" y="417"/>
                </a:lnTo>
                <a:lnTo>
                  <a:pt x="4" y="435"/>
                </a:lnTo>
                <a:lnTo>
                  <a:pt x="7" y="455"/>
                </a:lnTo>
                <a:lnTo>
                  <a:pt x="12" y="472"/>
                </a:lnTo>
                <a:lnTo>
                  <a:pt x="17" y="491"/>
                </a:lnTo>
                <a:lnTo>
                  <a:pt x="22" y="508"/>
                </a:lnTo>
                <a:lnTo>
                  <a:pt x="30" y="525"/>
                </a:lnTo>
                <a:lnTo>
                  <a:pt x="38" y="542"/>
                </a:lnTo>
                <a:lnTo>
                  <a:pt x="45" y="559"/>
                </a:lnTo>
                <a:lnTo>
                  <a:pt x="55" y="574"/>
                </a:lnTo>
                <a:lnTo>
                  <a:pt x="65" y="590"/>
                </a:lnTo>
                <a:lnTo>
                  <a:pt x="75" y="604"/>
                </a:lnTo>
                <a:lnTo>
                  <a:pt x="86" y="619"/>
                </a:lnTo>
                <a:lnTo>
                  <a:pt x="98" y="632"/>
                </a:lnTo>
                <a:lnTo>
                  <a:pt x="111" y="645"/>
                </a:lnTo>
                <a:lnTo>
                  <a:pt x="124" y="658"/>
                </a:lnTo>
                <a:lnTo>
                  <a:pt x="137" y="670"/>
                </a:lnTo>
                <a:lnTo>
                  <a:pt x="152" y="681"/>
                </a:lnTo>
                <a:lnTo>
                  <a:pt x="166" y="691"/>
                </a:lnTo>
                <a:lnTo>
                  <a:pt x="182" y="701"/>
                </a:lnTo>
                <a:lnTo>
                  <a:pt x="197" y="711"/>
                </a:lnTo>
                <a:lnTo>
                  <a:pt x="214" y="718"/>
                </a:lnTo>
                <a:lnTo>
                  <a:pt x="231" y="726"/>
                </a:lnTo>
                <a:lnTo>
                  <a:pt x="248" y="734"/>
                </a:lnTo>
                <a:lnTo>
                  <a:pt x="265" y="739"/>
                </a:lnTo>
                <a:lnTo>
                  <a:pt x="284" y="744"/>
                </a:lnTo>
                <a:lnTo>
                  <a:pt x="301" y="749"/>
                </a:lnTo>
                <a:lnTo>
                  <a:pt x="321" y="752"/>
                </a:lnTo>
                <a:lnTo>
                  <a:pt x="339" y="754"/>
                </a:lnTo>
                <a:lnTo>
                  <a:pt x="358" y="756"/>
                </a:lnTo>
                <a:lnTo>
                  <a:pt x="378" y="756"/>
                </a:lnTo>
                <a:close/>
              </a:path>
            </a:pathLst>
          </a:custGeom>
          <a:gradFill flip="none" rotWithShape="1">
            <a:gsLst>
              <a:gs pos="0">
                <a:schemeClr val="accent3"/>
              </a:gs>
              <a:gs pos="100000">
                <a:schemeClr val="accent3">
                  <a:lumMod val="75000"/>
                </a:schemeClr>
              </a:gs>
            </a:gsLst>
            <a:lin ang="2700000" scaled="1"/>
            <a:tileRect/>
          </a:gra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C455B1C1-5E2A-48BD-BC5D-FFB307C4F99D}"/>
              </a:ext>
            </a:extLst>
          </p:cNvPr>
          <p:cNvSpPr txBox="1"/>
          <p:nvPr/>
        </p:nvSpPr>
        <p:spPr>
          <a:xfrm rot="1646110">
            <a:off x="3251574" y="3975626"/>
            <a:ext cx="3687825" cy="4708981"/>
          </a:xfrm>
          <a:prstGeom prst="rect">
            <a:avLst/>
          </a:prstGeom>
          <a:noFill/>
        </p:spPr>
        <p:txBody>
          <a:bodyPr wrap="square">
            <a:spAutoFit/>
          </a:bodyPr>
          <a:lstStyle/>
          <a:p>
            <a:pPr algn="r" rtl="1"/>
            <a:r>
              <a:rPr lang="ar-IQ" sz="4000" dirty="0">
                <a:solidFill>
                  <a:srgbClr val="002060"/>
                </a:solidFill>
                <a:latin typeface="Hacen Maghreb Bd" panose="02000500000000000000" pitchFamily="2" charset="-78"/>
                <a:cs typeface="Hacen Maghreb Bd" panose="02000500000000000000" pitchFamily="2" charset="-78"/>
              </a:rPr>
              <a:t>س / </a:t>
            </a:r>
            <a:r>
              <a:rPr lang="ar-IQ" sz="3600" dirty="0">
                <a:solidFill>
                  <a:srgbClr val="002060"/>
                </a:solidFill>
                <a:latin typeface="Hacen Maghreb Bd" panose="02000500000000000000" pitchFamily="2" charset="-78"/>
                <a:cs typeface="Hacen Maghreb Bd" panose="02000500000000000000" pitchFamily="2" charset="-78"/>
              </a:rPr>
              <a:t>هل تكتفي المرأة بالرياضة فقط، للمحافظة على صحتها؟ أم يجب أن تلتزم باتباع نظام غذائي صحي أيضاً</a:t>
            </a:r>
            <a:r>
              <a:rPr lang="ar-IQ" sz="4000" dirty="0">
                <a:solidFill>
                  <a:srgbClr val="002060"/>
                </a:solidFill>
                <a:latin typeface="Hacen Maghreb Bd" panose="02000500000000000000" pitchFamily="2" charset="-78"/>
                <a:cs typeface="Hacen Maghreb Bd" panose="02000500000000000000" pitchFamily="2" charset="-78"/>
              </a:rPr>
              <a:t>؟</a:t>
            </a:r>
          </a:p>
          <a:p>
            <a:pPr algn="r" rtl="1"/>
            <a:endParaRPr lang="ar-IQ" sz="4000" dirty="0">
              <a:solidFill>
                <a:schemeClr val="accent2">
                  <a:lumMod val="50000"/>
                </a:schemeClr>
              </a:solidFill>
              <a:latin typeface="Hacen Maghreb Bd" panose="02000500000000000000" pitchFamily="2" charset="-78"/>
              <a:cs typeface="Hacen Maghreb Bd" panose="02000500000000000000" pitchFamily="2" charset="-78"/>
            </a:endParaRPr>
          </a:p>
        </p:txBody>
      </p:sp>
    </p:spTree>
    <p:extLst>
      <p:ext uri="{BB962C8B-B14F-4D97-AF65-F5344CB8AC3E}">
        <p14:creationId xmlns:p14="http://schemas.microsoft.com/office/powerpoint/2010/main" val="39531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Pop_Colour_1">
      <a:dk1>
        <a:sysClr val="windowText" lastClr="000000"/>
      </a:dk1>
      <a:lt1>
        <a:sysClr val="window" lastClr="FFFFFF"/>
      </a:lt1>
      <a:dk2>
        <a:srgbClr val="2D3847"/>
      </a:dk2>
      <a:lt2>
        <a:srgbClr val="E7E6E6"/>
      </a:lt2>
      <a:accent1>
        <a:srgbClr val="63C1E4"/>
      </a:accent1>
      <a:accent2>
        <a:srgbClr val="70D3D8"/>
      </a:accent2>
      <a:accent3>
        <a:srgbClr val="F24C6B"/>
      </a:accent3>
      <a:accent4>
        <a:srgbClr val="B4D335"/>
      </a:accent4>
      <a:accent5>
        <a:srgbClr val="F39D2F"/>
      </a:accent5>
      <a:accent6>
        <a:srgbClr val="FFD63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ppt/theme/themeOverride2.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ppt/theme/themeOverride3.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ppt/theme/themeOverride4.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ppt/theme/themeOverride5.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ppt/theme/themeOverride6.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ppt/theme/themeOverride7.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ppt/theme/themeOverride8.xml><?xml version="1.0" encoding="utf-8"?>
<a:themeOverride xmlns:a="http://schemas.openxmlformats.org/drawingml/2006/main">
  <a:clrScheme name="#mg16">
    <a:dk1>
      <a:sysClr val="windowText" lastClr="000000"/>
    </a:dk1>
    <a:lt1>
      <a:sysClr val="window" lastClr="FFFFFF"/>
    </a:lt1>
    <a:dk2>
      <a:srgbClr val="44546A"/>
    </a:dk2>
    <a:lt2>
      <a:srgbClr val="E7E6E6"/>
    </a:lt2>
    <a:accent1>
      <a:srgbClr val="6DD1C0"/>
    </a:accent1>
    <a:accent2>
      <a:srgbClr val="32C4A1"/>
    </a:accent2>
    <a:accent3>
      <a:srgbClr val="D8DC30"/>
    </a:accent3>
    <a:accent4>
      <a:srgbClr val="EB81A9"/>
    </a:accent4>
    <a:accent5>
      <a:srgbClr val="A669F7"/>
    </a:accent5>
    <a:accent6>
      <a:srgbClr val="FEB5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12410</TotalTime>
  <Words>1083</Words>
  <Application>Microsoft Office PowerPoint</Application>
  <PresentationFormat>Custom</PresentationFormat>
  <Paragraphs>130</Paragraphs>
  <Slides>19</Slides>
  <Notes>8</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Arial</vt:lpstr>
      <vt:lpstr>Calibri</vt:lpstr>
      <vt:lpstr>Calibri Light</vt:lpstr>
      <vt:lpstr>Gilroy ExtraBold</vt:lpstr>
      <vt:lpstr>Hacen Maghreb Bd</vt:lpstr>
      <vt:lpstr>Montserrat </vt:lpstr>
      <vt:lpstr>Montserrat Light</vt:lpstr>
      <vt:lpstr>Montserrat Light </vt:lpstr>
      <vt:lpstr>Open Sans</vt:lpstr>
      <vt:lpstr>Open Sans Light</vt:lpstr>
      <vt:lpstr>Roboto Light</vt:lpstr>
      <vt:lpstr>Segoe UI Light</vt:lpstr>
      <vt:lpstr>Office Theme</vt:lpstr>
      <vt:lpstr>PowerPoint Presentation</vt:lpstr>
      <vt:lpstr>المحاور الرئيسية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Alhawi Marwah Ahmed Abdulnabi</cp:lastModifiedBy>
  <cp:revision>707</cp:revision>
  <dcterms:created xsi:type="dcterms:W3CDTF">2017-04-18T01:46:38Z</dcterms:created>
  <dcterms:modified xsi:type="dcterms:W3CDTF">2023-12-14T07:39:43Z</dcterms:modified>
</cp:coreProperties>
</file>