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8E024B9F-6AEB-410A-A77B-C478DFB38A5A}" type="datetimeFigureOut">
              <a:rPr lang="ar-IQ" smtClean="0"/>
              <a:t>11/05/1445</a:t>
            </a:fld>
            <a:endParaRPr lang="ar-IQ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566610-DE70-4792-BA25-F4DEBA6B5A8F}" type="slidenum">
              <a:rPr lang="ar-IQ" smtClean="0"/>
              <a:t>‹#›</a:t>
            </a:fld>
            <a:endParaRPr lang="ar-IQ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24B9F-6AEB-410A-A77B-C478DFB38A5A}" type="datetimeFigureOut">
              <a:rPr lang="ar-IQ" smtClean="0"/>
              <a:t>11/05/1445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66610-DE70-4792-BA25-F4DEBA6B5A8F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24B9F-6AEB-410A-A77B-C478DFB38A5A}" type="datetimeFigureOut">
              <a:rPr lang="ar-IQ" smtClean="0"/>
              <a:t>11/05/1445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66610-DE70-4792-BA25-F4DEBA6B5A8F}" type="slidenum">
              <a:rPr lang="ar-IQ" smtClean="0"/>
              <a:t>‹#›</a:t>
            </a:fld>
            <a:endParaRPr lang="ar-IQ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E024B9F-6AEB-410A-A77B-C478DFB38A5A}" type="datetimeFigureOut">
              <a:rPr lang="ar-IQ" smtClean="0"/>
              <a:t>11/05/1445</a:t>
            </a:fld>
            <a:endParaRPr lang="ar-IQ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5566610-DE70-4792-BA25-F4DEBA6B5A8F}" type="slidenum">
              <a:rPr lang="ar-IQ" smtClean="0"/>
              <a:t>‹#›</a:t>
            </a:fld>
            <a:endParaRPr lang="ar-IQ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24B9F-6AEB-410A-A77B-C478DFB38A5A}" type="datetimeFigureOut">
              <a:rPr lang="ar-IQ" smtClean="0"/>
              <a:t>11/05/1445</a:t>
            </a:fld>
            <a:endParaRPr lang="ar-IQ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566610-DE70-4792-BA25-F4DEBA6B5A8F}" type="slidenum">
              <a:rPr lang="ar-IQ" smtClean="0"/>
              <a:t>‹#›</a:t>
            </a:fld>
            <a:endParaRPr lang="ar-IQ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E024B9F-6AEB-410A-A77B-C478DFB38A5A}" type="datetimeFigureOut">
              <a:rPr lang="ar-IQ" smtClean="0"/>
              <a:t>11/05/1445</a:t>
            </a:fld>
            <a:endParaRPr lang="ar-IQ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5566610-DE70-4792-BA25-F4DEBA6B5A8F}" type="slidenum">
              <a:rPr lang="ar-IQ" smtClean="0"/>
              <a:t>‹#›</a:t>
            </a:fld>
            <a:endParaRPr lang="ar-IQ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8E024B9F-6AEB-410A-A77B-C478DFB38A5A}" type="datetimeFigureOut">
              <a:rPr lang="ar-IQ" smtClean="0"/>
              <a:t>11/05/1445</a:t>
            </a:fld>
            <a:endParaRPr lang="ar-IQ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5566610-DE70-4792-BA25-F4DEBA6B5A8F}" type="slidenum">
              <a:rPr lang="ar-IQ" smtClean="0"/>
              <a:t>‹#›</a:t>
            </a:fld>
            <a:endParaRPr lang="ar-IQ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24B9F-6AEB-410A-A77B-C478DFB38A5A}" type="datetimeFigureOut">
              <a:rPr lang="ar-IQ" smtClean="0"/>
              <a:t>11/05/1445</a:t>
            </a:fld>
            <a:endParaRPr lang="ar-IQ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566610-DE70-4792-BA25-F4DEBA6B5A8F}" type="slidenum">
              <a:rPr lang="ar-IQ" smtClean="0"/>
              <a:t>‹#›</a:t>
            </a:fld>
            <a:endParaRPr lang="ar-IQ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24B9F-6AEB-410A-A77B-C478DFB38A5A}" type="datetimeFigureOut">
              <a:rPr lang="ar-IQ" smtClean="0"/>
              <a:t>11/05/1445</a:t>
            </a:fld>
            <a:endParaRPr lang="ar-IQ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566610-DE70-4792-BA25-F4DEBA6B5A8F}" type="slidenum">
              <a:rPr lang="ar-IQ" smtClean="0"/>
              <a:t>‹#›</a:t>
            </a:fld>
            <a:endParaRPr lang="ar-IQ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E024B9F-6AEB-410A-A77B-C478DFB38A5A}" type="datetimeFigureOut">
              <a:rPr lang="ar-IQ" smtClean="0"/>
              <a:t>11/05/1445</a:t>
            </a:fld>
            <a:endParaRPr lang="ar-IQ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5566610-DE70-4792-BA25-F4DEBA6B5A8F}" type="slidenum">
              <a:rPr lang="ar-IQ" smtClean="0"/>
              <a:t>‹#›</a:t>
            </a:fld>
            <a:endParaRPr lang="ar-IQ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8E024B9F-6AEB-410A-A77B-C478DFB38A5A}" type="datetimeFigureOut">
              <a:rPr lang="ar-IQ" smtClean="0"/>
              <a:t>11/05/1445</a:t>
            </a:fld>
            <a:endParaRPr lang="ar-IQ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95566610-DE70-4792-BA25-F4DEBA6B5A8F}" type="slidenum">
              <a:rPr lang="ar-IQ" smtClean="0"/>
              <a:t>‹#›</a:t>
            </a:fld>
            <a:endParaRPr lang="ar-IQ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8E024B9F-6AEB-410A-A77B-C478DFB38A5A}" type="datetimeFigureOut">
              <a:rPr lang="ar-IQ" smtClean="0"/>
              <a:t>11/05/1445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95566610-DE70-4792-BA25-F4DEBA6B5A8F}" type="slidenum">
              <a:rPr lang="ar-IQ" smtClean="0"/>
              <a:t>‹#›</a:t>
            </a:fld>
            <a:endParaRPr lang="ar-IQ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1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r" defTabSz="914400" rtl="1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r" defTabSz="914400" rtl="1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r" defTabSz="914400" rtl="1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r" defTabSz="914400" rtl="1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r" defTabSz="914400" rtl="1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r" defTabSz="914400" rtl="1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r" defTabSz="914400" rtl="1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r" defTabSz="914400" rtl="1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r" defTabSz="914400" rtl="1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3933056"/>
            <a:ext cx="8062912" cy="1752600"/>
          </a:xfrm>
        </p:spPr>
        <p:txBody>
          <a:bodyPr/>
          <a:lstStyle/>
          <a:p>
            <a:pPr algn="ctr"/>
            <a:r>
              <a:rPr lang="ar-IQ" sz="2400" dirty="0" smtClean="0">
                <a:solidFill>
                  <a:schemeClr val="tx1"/>
                </a:solidFill>
              </a:rPr>
              <a:t>اعداد وتقديم</a:t>
            </a:r>
          </a:p>
          <a:p>
            <a:pPr algn="ctr"/>
            <a:r>
              <a:rPr lang="ar-IQ" sz="2400" dirty="0" err="1" smtClean="0">
                <a:solidFill>
                  <a:schemeClr val="tx1"/>
                </a:solidFill>
              </a:rPr>
              <a:t>م.د</a:t>
            </a:r>
            <a:r>
              <a:rPr lang="ar-IQ" sz="2400" dirty="0" smtClean="0">
                <a:solidFill>
                  <a:schemeClr val="tx1"/>
                </a:solidFill>
              </a:rPr>
              <a:t> رغداء فؤاد محمد</a:t>
            </a:r>
          </a:p>
          <a:p>
            <a:pPr algn="ctr"/>
            <a:r>
              <a:rPr lang="ar-IQ" sz="2400" dirty="0" err="1" smtClean="0">
                <a:solidFill>
                  <a:schemeClr val="tx1"/>
                </a:solidFill>
              </a:rPr>
              <a:t>م.م</a:t>
            </a:r>
            <a:r>
              <a:rPr lang="ar-IQ" sz="2400" dirty="0" smtClean="0">
                <a:solidFill>
                  <a:schemeClr val="tx1"/>
                </a:solidFill>
              </a:rPr>
              <a:t> هدى عيدان محمد</a:t>
            </a:r>
          </a:p>
          <a:p>
            <a:pPr algn="ctr"/>
            <a:r>
              <a:rPr lang="ar-IQ" sz="2400" dirty="0" err="1" smtClean="0">
                <a:solidFill>
                  <a:schemeClr val="tx1"/>
                </a:solidFill>
              </a:rPr>
              <a:t>م.م</a:t>
            </a:r>
            <a:r>
              <a:rPr lang="ar-IQ" sz="2400" smtClean="0">
                <a:solidFill>
                  <a:schemeClr val="tx1"/>
                </a:solidFill>
              </a:rPr>
              <a:t> دعاء حسين علي</a:t>
            </a:r>
            <a:endParaRPr lang="ar-IQ" sz="24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700808"/>
            <a:ext cx="8062912" cy="1800200"/>
          </a:xfrm>
        </p:spPr>
        <p:txBody>
          <a:bodyPr>
            <a:normAutofit/>
          </a:bodyPr>
          <a:lstStyle/>
          <a:p>
            <a:pPr algn="ctr"/>
            <a:r>
              <a:rPr lang="ar-IQ" sz="2400" dirty="0" smtClean="0"/>
              <a:t/>
            </a:r>
            <a:br>
              <a:rPr lang="ar-IQ" sz="2400" dirty="0" smtClean="0"/>
            </a:br>
            <a:r>
              <a:rPr lang="ar-IQ" sz="2400" dirty="0"/>
              <a:t/>
            </a:r>
            <a:br>
              <a:rPr lang="ar-IQ" sz="2400" dirty="0"/>
            </a:br>
            <a:r>
              <a:rPr lang="ar-IQ" sz="2400" dirty="0" smtClean="0"/>
              <a:t>محاضرة نوعية بعنوان</a:t>
            </a:r>
            <a:br>
              <a:rPr lang="ar-IQ" sz="2400" dirty="0" smtClean="0"/>
            </a:br>
            <a:r>
              <a:rPr lang="ar-IQ" sz="2400" dirty="0" smtClean="0"/>
              <a:t>انواع الكورسات في القاعات الرياضية </a:t>
            </a:r>
            <a:endParaRPr lang="ar-IQ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404664"/>
            <a:ext cx="8424935" cy="136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3023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ar-IQ" dirty="0" smtClean="0"/>
          </a:p>
          <a:p>
            <a:endParaRPr lang="ar-IQ" dirty="0"/>
          </a:p>
          <a:p>
            <a:endParaRPr lang="ar-IQ" dirty="0" smtClean="0"/>
          </a:p>
          <a:p>
            <a:r>
              <a:rPr lang="ar-IQ" dirty="0" smtClean="0"/>
              <a:t>ويقسم الى </a:t>
            </a:r>
          </a:p>
          <a:p>
            <a:r>
              <a:rPr lang="ar-IQ" dirty="0" smtClean="0"/>
              <a:t>اليوم الاول: صدر (جميع اقسام وزوايا الصدر)</a:t>
            </a:r>
          </a:p>
          <a:p>
            <a:r>
              <a:rPr lang="ar-IQ" dirty="0" smtClean="0"/>
              <a:t>اليوم الثاني : ذراع (باي+تراي+ ساعد)</a:t>
            </a:r>
          </a:p>
          <a:p>
            <a:r>
              <a:rPr lang="ar-IQ" dirty="0" smtClean="0"/>
              <a:t>اليوم </a:t>
            </a:r>
            <a:r>
              <a:rPr lang="ar-IQ" dirty="0"/>
              <a:t>الثالث </a:t>
            </a:r>
            <a:r>
              <a:rPr lang="ar-IQ" dirty="0" smtClean="0"/>
              <a:t>:اكتاف ( اكتاف+ ترابيس )</a:t>
            </a:r>
          </a:p>
          <a:p>
            <a:r>
              <a:rPr lang="ar-IQ" dirty="0" smtClean="0"/>
              <a:t>اليوم الرابع </a:t>
            </a:r>
            <a:r>
              <a:rPr lang="ar-IQ" dirty="0"/>
              <a:t>: ظهر </a:t>
            </a:r>
            <a:r>
              <a:rPr lang="ar-IQ" dirty="0" smtClean="0"/>
              <a:t>(الظهر+باك </a:t>
            </a:r>
            <a:r>
              <a:rPr lang="ar-IQ" dirty="0"/>
              <a:t>ارج)</a:t>
            </a:r>
            <a:endParaRPr lang="ar-IQ" dirty="0" smtClean="0"/>
          </a:p>
          <a:p>
            <a:r>
              <a:rPr lang="ar-IQ" dirty="0" smtClean="0"/>
              <a:t>اليوم الخامس:رجل (رجل امامي تراي + رجل خلفي الباي+ هبس+ كولف) </a:t>
            </a:r>
          </a:p>
          <a:p>
            <a:endParaRPr lang="ar-IQ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IQ" sz="2800" dirty="0" smtClean="0"/>
              <a:t>كورس لخمسة ايام </a:t>
            </a:r>
            <a:endParaRPr lang="ar-IQ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060848"/>
            <a:ext cx="3995936" cy="28425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0691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1340768"/>
            <a:ext cx="8229600" cy="5184576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Tx/>
              <a:buChar char="-"/>
            </a:pPr>
            <a:r>
              <a:rPr lang="ar-IQ" dirty="0" smtClean="0"/>
              <a:t>يجب ان يؤدى الاحماء قبل اداء التمارين لخمسة دقائق على الاقل منعاً لحدوث الاصابة.</a:t>
            </a:r>
          </a:p>
          <a:p>
            <a:pPr marL="342900" indent="-342900">
              <a:buFontTx/>
              <a:buChar char="-"/>
            </a:pPr>
            <a:r>
              <a:rPr lang="ar-IQ" dirty="0" smtClean="0"/>
              <a:t> يجب مراعاة الاوزان المستخدمة في التمرين بحيث تتناسب مع مستوى اللياقة البدنية للمتدرب/ة والهدف المنشود </a:t>
            </a:r>
          </a:p>
          <a:p>
            <a:pPr marL="342900" indent="-342900">
              <a:buFontTx/>
              <a:buChar char="-"/>
            </a:pPr>
            <a:r>
              <a:rPr lang="ar-IQ" dirty="0"/>
              <a:t> </a:t>
            </a:r>
            <a:r>
              <a:rPr lang="ar-IQ" dirty="0" smtClean="0"/>
              <a:t>كذلك العدات المستخدمة مع كل تمرين ولكل متدرب/ة </a:t>
            </a:r>
          </a:p>
          <a:p>
            <a:pPr marL="342900" indent="-342900">
              <a:buFontTx/>
              <a:buChar char="-"/>
            </a:pPr>
            <a:r>
              <a:rPr lang="ar-IQ" dirty="0" smtClean="0"/>
              <a:t>بحيث تتناسب تناسب عكسي مع الوزن </a:t>
            </a:r>
          </a:p>
          <a:p>
            <a:pPr marL="342900" indent="-342900">
              <a:buFontTx/>
              <a:buChar char="-"/>
            </a:pPr>
            <a:r>
              <a:rPr lang="ar-IQ" dirty="0" smtClean="0"/>
              <a:t>اداء تمارين الكارديو بعد اداء تمارين المقاومة (الحديد)</a:t>
            </a:r>
          </a:p>
          <a:p>
            <a:pPr marL="342900" indent="-342900">
              <a:buFontTx/>
              <a:buChar char="-"/>
            </a:pPr>
            <a:r>
              <a:rPr lang="ar-IQ" dirty="0" smtClean="0"/>
              <a:t>اياً كان  الهدف المنشود فعلى الجميع الاستمرار والمواضبة على التمرين لان الالتزام والاستمرار يؤدي الى تحقيق الهدف مع مراعاة الفروق الفردية</a:t>
            </a:r>
          </a:p>
          <a:p>
            <a:pPr marL="342900" indent="-342900">
              <a:buFontTx/>
              <a:buChar char="-"/>
            </a:pPr>
            <a:r>
              <a:rPr lang="ar-IQ" dirty="0" smtClean="0"/>
              <a:t> مراعاة ظروف كل متدرب وكتابة الكورس بحيث يتماشى مع اهدافه واهتماماته ومستواه البدني وما اذا كان لدية بعض الامراض والاصابا (الكورس المناسب للمتدرب/ة )</a:t>
            </a:r>
          </a:p>
          <a:p>
            <a:pPr marL="342900" indent="-342900">
              <a:buFontTx/>
              <a:buChar char="-"/>
            </a:pPr>
            <a:r>
              <a:rPr lang="ar-IQ" dirty="0" smtClean="0"/>
              <a:t>ان يكون النظام مرن وقابل للتغيير والتعديل خصوصاً مع النساء </a:t>
            </a:r>
          </a:p>
          <a:p>
            <a:pPr marL="342900" indent="-342900">
              <a:buFontTx/>
              <a:buChar char="-"/>
            </a:pPr>
            <a:r>
              <a:rPr lang="ar-IQ" dirty="0" smtClean="0"/>
              <a:t>الاهتمام بنوعية الغذاء واخذ المكملات الغذائية المناسبة لكل متدرب/ة لتحقيق الهدف من التمرين </a:t>
            </a:r>
          </a:p>
          <a:p>
            <a:pPr marL="342900" indent="-342900">
              <a:buFontTx/>
              <a:buChar char="-"/>
            </a:pPr>
            <a:r>
              <a:rPr lang="ar-IQ" dirty="0" smtClean="0"/>
              <a:t>واخيراً والاهم الالتزام بالنظام الغذائي </a:t>
            </a:r>
            <a:endParaRPr lang="ar-IQ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60032" y="297305"/>
            <a:ext cx="3682752" cy="701040"/>
          </a:xfrm>
        </p:spPr>
        <p:txBody>
          <a:bodyPr>
            <a:normAutofit/>
          </a:bodyPr>
          <a:lstStyle/>
          <a:p>
            <a:r>
              <a:rPr lang="ar-IQ" sz="2800" dirty="0" smtClean="0"/>
              <a:t>توصيات لكل مدرب ومدربة </a:t>
            </a:r>
            <a:endParaRPr lang="ar-IQ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598"/>
            <a:ext cx="3028950" cy="1286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7352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412776"/>
            <a:ext cx="4333875" cy="105727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576954"/>
            <a:ext cx="5911051" cy="39483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9681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276872"/>
            <a:ext cx="8229600" cy="3819128"/>
          </a:xfrm>
        </p:spPr>
        <p:txBody>
          <a:bodyPr/>
          <a:lstStyle/>
          <a:p>
            <a:r>
              <a:rPr lang="ar-IQ" dirty="0" smtClean="0"/>
              <a:t>ومن هذه الاجراءات </a:t>
            </a:r>
          </a:p>
          <a:p>
            <a:r>
              <a:rPr lang="ar-IQ" dirty="0" smtClean="0"/>
              <a:t>1- معرفة رغبة المتدربة والهدف من التدريب </a:t>
            </a:r>
          </a:p>
          <a:p>
            <a:r>
              <a:rPr lang="ar-IQ" dirty="0" smtClean="0"/>
              <a:t>2- معرفة الامراض المزمنة والاصابات والعمليات </a:t>
            </a:r>
          </a:p>
          <a:p>
            <a:r>
              <a:rPr lang="ar-IQ" dirty="0" smtClean="0"/>
              <a:t>3- معرفة مستوى المتدربة من ناحية اللياقة البدنية </a:t>
            </a:r>
          </a:p>
          <a:p>
            <a:r>
              <a:rPr lang="ar-IQ" dirty="0" smtClean="0"/>
              <a:t>4- مراعاة ظرف ونظام حياة المشتركة </a:t>
            </a:r>
          </a:p>
          <a:p>
            <a:r>
              <a:rPr lang="ar-IQ" dirty="0"/>
              <a:t>5- اخذ القياسات البدنية لغرض مقارنة النتائج ومدى تطور او تدهور النتائج بالنسبة للهدف </a:t>
            </a:r>
            <a:r>
              <a:rPr lang="ar-IQ" dirty="0" smtClean="0"/>
              <a:t>المنشود، وذلك من </a:t>
            </a:r>
            <a:r>
              <a:rPr lang="ar-IQ" dirty="0"/>
              <a:t>خلال (قياسات اجزاء الجسم بوحدة قياس البوصة او سم  وقياس </a:t>
            </a:r>
            <a:r>
              <a:rPr lang="en-US" dirty="0"/>
              <a:t>BMI </a:t>
            </a:r>
            <a:r>
              <a:rPr lang="ar-IQ" dirty="0"/>
              <a:t>مؤشر كتلة الجسم وكذلك الصور )</a:t>
            </a:r>
          </a:p>
          <a:p>
            <a:endParaRPr lang="ar-IQ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 smtClean="0"/>
              <a:t>اجراءات مبدئية على المدرب/ة الالتزم بها </a:t>
            </a:r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914524"/>
            <a:ext cx="3028950" cy="1514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2577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76"/>
          <a:stretch/>
        </p:blipFill>
        <p:spPr>
          <a:xfrm>
            <a:off x="755576" y="1340768"/>
            <a:ext cx="7632848" cy="5112568"/>
          </a:xfrm>
        </p:spPr>
      </p:pic>
    </p:spTree>
    <p:extLst>
      <p:ext uri="{BB962C8B-B14F-4D97-AF65-F5344CB8AC3E}">
        <p14:creationId xmlns:p14="http://schemas.microsoft.com/office/powerpoint/2010/main" val="276490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375" y="260648"/>
            <a:ext cx="7456165" cy="1944216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582" b="31947"/>
          <a:stretch/>
        </p:blipFill>
        <p:spPr>
          <a:xfrm>
            <a:off x="827584" y="1772816"/>
            <a:ext cx="7488832" cy="488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63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78" y="1412776"/>
            <a:ext cx="7244643" cy="4683224"/>
          </a:xfrm>
        </p:spPr>
      </p:pic>
    </p:spTree>
    <p:extLst>
      <p:ext uri="{BB962C8B-B14F-4D97-AF65-F5344CB8AC3E}">
        <p14:creationId xmlns:p14="http://schemas.microsoft.com/office/powerpoint/2010/main" val="229077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1340768"/>
            <a:ext cx="8229600" cy="4755232"/>
          </a:xfrm>
        </p:spPr>
        <p:txBody>
          <a:bodyPr/>
          <a:lstStyle/>
          <a:p>
            <a:r>
              <a:rPr lang="ar-IQ" dirty="0" smtClean="0"/>
              <a:t>1- كورس ليومين فقط </a:t>
            </a:r>
          </a:p>
          <a:p>
            <a:r>
              <a:rPr lang="ar-IQ" dirty="0" smtClean="0"/>
              <a:t>2- كورس لثلاثة ايام </a:t>
            </a:r>
          </a:p>
          <a:p>
            <a:r>
              <a:rPr lang="ar-IQ" dirty="0" smtClean="0"/>
              <a:t>3- كورس لاربعة ايام </a:t>
            </a:r>
          </a:p>
          <a:p>
            <a:r>
              <a:rPr lang="ar-IQ" dirty="0" smtClean="0"/>
              <a:t>4- لخمسة ايام </a:t>
            </a:r>
          </a:p>
          <a:p>
            <a:r>
              <a:rPr lang="ar-IQ" dirty="0" smtClean="0"/>
              <a:t>كيف ننظم ذلك ولاي الحالات يستعمل كل كورس منها </a:t>
            </a:r>
          </a:p>
          <a:p>
            <a:r>
              <a:rPr lang="ar-IQ" dirty="0" smtClean="0"/>
              <a:t>اولاً علينا ان نعرف انواع عضلات جسم  الانسان </a:t>
            </a:r>
          </a:p>
          <a:p>
            <a:r>
              <a:rPr lang="ar-IQ" dirty="0" smtClean="0"/>
              <a:t>أ- العضلات الكبيرة وتشمل                      عضلات الجسم الصغيرة وتشمل </a:t>
            </a:r>
          </a:p>
          <a:p>
            <a:endParaRPr lang="ar-IQ" dirty="0"/>
          </a:p>
          <a:p>
            <a:endParaRPr lang="ar-IQ" dirty="0" smtClean="0"/>
          </a:p>
          <a:p>
            <a:endParaRPr lang="ar-IQ" dirty="0"/>
          </a:p>
          <a:p>
            <a:endParaRPr lang="ar-IQ" dirty="0" smtClean="0"/>
          </a:p>
          <a:p>
            <a:endParaRPr lang="ar-IQ" dirty="0"/>
          </a:p>
          <a:p>
            <a:endParaRPr lang="ar-IQ" dirty="0" smtClean="0"/>
          </a:p>
          <a:p>
            <a:endParaRPr lang="ar-IQ" dirty="0"/>
          </a:p>
          <a:p>
            <a:endParaRPr lang="ar-IQ" dirty="0" smtClean="0"/>
          </a:p>
          <a:p>
            <a:endParaRPr lang="ar-IQ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15794" y="332656"/>
            <a:ext cx="4474840" cy="864096"/>
          </a:xfrm>
        </p:spPr>
        <p:txBody>
          <a:bodyPr/>
          <a:lstStyle/>
          <a:p>
            <a:r>
              <a:rPr lang="ar-IQ" dirty="0" smtClean="0"/>
              <a:t>انواع الكورسات الرياضية الخاصة باجهزة الحديد </a:t>
            </a:r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330" b="52437"/>
          <a:stretch/>
        </p:blipFill>
        <p:spPr>
          <a:xfrm>
            <a:off x="5436096" y="4077072"/>
            <a:ext cx="3439886" cy="25474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19" t="59450" r="19319"/>
          <a:stretch/>
        </p:blipFill>
        <p:spPr>
          <a:xfrm>
            <a:off x="611560" y="4126725"/>
            <a:ext cx="3456384" cy="2448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79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IQ" sz="2800" dirty="0"/>
              <a:t>الكورس ليومين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ar-IQ" dirty="0" smtClean="0"/>
              <a:t>يقسم الى: </a:t>
            </a:r>
          </a:p>
          <a:p>
            <a:r>
              <a:rPr lang="ar-IQ" dirty="0" smtClean="0"/>
              <a:t>اليوم الاول </a:t>
            </a:r>
          </a:p>
          <a:p>
            <a:r>
              <a:rPr lang="ar-IQ" dirty="0" smtClean="0"/>
              <a:t>صدر 3 تمارين – ظهر 3 تمارين- باي 2 تمرين </a:t>
            </a:r>
          </a:p>
          <a:p>
            <a:r>
              <a:rPr lang="ar-IQ" dirty="0" smtClean="0"/>
              <a:t>اليوم الثاني </a:t>
            </a:r>
          </a:p>
          <a:p>
            <a:r>
              <a:rPr lang="ar-IQ" dirty="0" smtClean="0"/>
              <a:t> رجل 3 تمارين – كولف –-  </a:t>
            </a:r>
            <a:r>
              <a:rPr lang="ar-IQ" dirty="0"/>
              <a:t>اكتاف3 تمارين </a:t>
            </a:r>
            <a:endParaRPr lang="ar-IQ" dirty="0" smtClean="0"/>
          </a:p>
          <a:p>
            <a:r>
              <a:rPr lang="ar-IQ" dirty="0" smtClean="0"/>
              <a:t>التكرارات والوزن تحدد حسب الهدف  ومستوى اللياقة </a:t>
            </a:r>
          </a:p>
          <a:p>
            <a:r>
              <a:rPr lang="ar-IQ" dirty="0" smtClean="0"/>
              <a:t>يستخدم هذا الكورس مع </a:t>
            </a:r>
          </a:p>
          <a:p>
            <a:r>
              <a:rPr lang="ar-IQ" dirty="0" smtClean="0"/>
              <a:t>المبتدئين – زيادة عالية في الوزن- للظروف الحياتية- لذوي اللياقة العالية -  </a:t>
            </a:r>
          </a:p>
          <a:p>
            <a:r>
              <a:rPr lang="ar-IQ" dirty="0" smtClean="0"/>
              <a:t>لتاركين التمرين لفترات طويلة- لكسر الروتين </a:t>
            </a:r>
            <a:endParaRPr lang="ar-IQ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72816"/>
            <a:ext cx="3672408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5901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1700808"/>
            <a:ext cx="8229600" cy="4395192"/>
          </a:xfrm>
        </p:spPr>
        <p:txBody>
          <a:bodyPr>
            <a:normAutofit fontScale="92500" lnSpcReduction="10000"/>
          </a:bodyPr>
          <a:lstStyle/>
          <a:p>
            <a:r>
              <a:rPr lang="ar-IQ" dirty="0" smtClean="0"/>
              <a:t>ويقسم الى :</a:t>
            </a:r>
          </a:p>
          <a:p>
            <a:r>
              <a:rPr lang="ar-IQ" dirty="0" smtClean="0"/>
              <a:t>اليوم الاول</a:t>
            </a:r>
          </a:p>
          <a:p>
            <a:r>
              <a:rPr lang="ar-IQ" dirty="0"/>
              <a:t> صدر 4 تمارين+ باي 3 تمارين </a:t>
            </a:r>
          </a:p>
          <a:p>
            <a:endParaRPr lang="ar-IQ" dirty="0"/>
          </a:p>
          <a:p>
            <a:r>
              <a:rPr lang="ar-IQ" dirty="0" smtClean="0"/>
              <a:t>اليوم الثاني </a:t>
            </a:r>
          </a:p>
          <a:p>
            <a:r>
              <a:rPr lang="ar-IQ" dirty="0" smtClean="0"/>
              <a:t>اكتاف 4 تمارين+ظهر 4 تمارين</a:t>
            </a:r>
          </a:p>
          <a:p>
            <a:endParaRPr lang="ar-IQ" dirty="0"/>
          </a:p>
          <a:p>
            <a:r>
              <a:rPr lang="ar-IQ" dirty="0" smtClean="0"/>
              <a:t>اليوم الثالث </a:t>
            </a:r>
          </a:p>
          <a:p>
            <a:r>
              <a:rPr lang="ar-IQ" dirty="0"/>
              <a:t>رجل 4 تمارين + تراي3 تمارين</a:t>
            </a:r>
          </a:p>
          <a:p>
            <a:endParaRPr lang="ar-IQ" dirty="0" smtClean="0"/>
          </a:p>
          <a:p>
            <a:r>
              <a:rPr lang="ar-IQ" dirty="0" smtClean="0"/>
              <a:t>يحدد الوزن والتكرار حسب الهدف والحالة </a:t>
            </a:r>
          </a:p>
          <a:p>
            <a:r>
              <a:rPr lang="ar-IQ" dirty="0" smtClean="0"/>
              <a:t>يناسب هذا الكورس مختلف الفئات والاهداف ولكسر الروتين ويمكن استخدامه  من 2 الى 3 اشهر ويمكن استخدامه بعد اجتياز الكورس ليومين </a:t>
            </a:r>
            <a:endParaRPr lang="ar-IQ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55776" y="908720"/>
            <a:ext cx="4114800" cy="701040"/>
          </a:xfrm>
        </p:spPr>
        <p:txBody>
          <a:bodyPr>
            <a:normAutofit/>
          </a:bodyPr>
          <a:lstStyle/>
          <a:p>
            <a:r>
              <a:rPr lang="ar-IQ" sz="3200" dirty="0" smtClean="0"/>
              <a:t>كورس لثلاث ايام </a:t>
            </a:r>
            <a:endParaRPr lang="ar-IQ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8" y="1772816"/>
            <a:ext cx="4932040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388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2564904"/>
            <a:ext cx="8229600" cy="4176464"/>
          </a:xfrm>
        </p:spPr>
        <p:txBody>
          <a:bodyPr/>
          <a:lstStyle/>
          <a:p>
            <a:r>
              <a:rPr lang="ar-IQ" dirty="0" smtClean="0"/>
              <a:t>ويقسم الى </a:t>
            </a:r>
          </a:p>
          <a:p>
            <a:endParaRPr lang="ar-IQ" dirty="0" smtClean="0"/>
          </a:p>
          <a:p>
            <a:r>
              <a:rPr lang="ar-IQ" dirty="0" smtClean="0"/>
              <a:t>اليوم الاول : صدر  ويستخدم من 4الى6 تمارين </a:t>
            </a:r>
          </a:p>
          <a:p>
            <a:r>
              <a:rPr lang="ar-IQ" dirty="0" smtClean="0"/>
              <a:t>اليوم الثاني :ظهر 4 تمارين + اكتاف 3 تمارين </a:t>
            </a:r>
          </a:p>
          <a:p>
            <a:r>
              <a:rPr lang="ar-IQ" dirty="0" smtClean="0"/>
              <a:t>اليوم الثالث : باي 3 تمارين + تراي 3 تمارين + ساعد 2 تمرين </a:t>
            </a:r>
          </a:p>
          <a:p>
            <a:r>
              <a:rPr lang="ar-IQ" dirty="0" smtClean="0"/>
              <a:t>اليوم الرابع : رجل من 4 الى 6 تمارين + هبس 3 تمارين+كولف 2 تمرين </a:t>
            </a:r>
          </a:p>
          <a:p>
            <a:r>
              <a:rPr lang="ar-IQ" dirty="0" smtClean="0"/>
              <a:t>يستخدم هذا الكورس لبناء الكتلة العضلية اذ يركز على العضلات الكبيرة في الجسم </a:t>
            </a:r>
          </a:p>
          <a:p>
            <a:r>
              <a:rPr lang="ar-IQ" dirty="0" smtClean="0"/>
              <a:t>ويمكن استخدامه كانتقال من الكورس ذو 3 ايام كما ويستخدم لكسر الروتين </a:t>
            </a:r>
          </a:p>
          <a:p>
            <a:endParaRPr lang="ar-IQ" dirty="0"/>
          </a:p>
          <a:p>
            <a:endParaRPr lang="ar-IQ" dirty="0" smtClean="0"/>
          </a:p>
          <a:p>
            <a:endParaRPr lang="ar-IQ" dirty="0"/>
          </a:p>
          <a:p>
            <a:endParaRPr lang="ar-IQ" dirty="0" smtClean="0"/>
          </a:p>
          <a:p>
            <a:endParaRPr lang="ar-IQ" dirty="0"/>
          </a:p>
          <a:p>
            <a:endParaRPr lang="ar-IQ" dirty="0" smtClean="0"/>
          </a:p>
          <a:p>
            <a:endParaRPr lang="ar-IQ" dirty="0" smtClean="0"/>
          </a:p>
          <a:p>
            <a:endParaRPr lang="ar-IQ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IQ" sz="3200" dirty="0" smtClean="0"/>
              <a:t>كورس لاربع ايام </a:t>
            </a:r>
            <a:endParaRPr lang="ar-IQ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72816"/>
            <a:ext cx="3384376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101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217</TotalTime>
  <Words>515</Words>
  <Application>Microsoft Office PowerPoint</Application>
  <PresentationFormat>عرض على الشاشة (4:3)</PresentationFormat>
  <Paragraphs>86</Paragraphs>
  <Slides>12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18" baseType="lpstr">
      <vt:lpstr>Arial</vt:lpstr>
      <vt:lpstr>Garamond</vt:lpstr>
      <vt:lpstr>Tahoma</vt:lpstr>
      <vt:lpstr>Times New Roman</vt:lpstr>
      <vt:lpstr>Tunga</vt:lpstr>
      <vt:lpstr>BlackTie</vt:lpstr>
      <vt:lpstr>  محاضرة نوعية بعنوان انواع الكورسات في القاعات الرياضية </vt:lpstr>
      <vt:lpstr>اجراءات مبدئية على المدرب/ة الالتزم بها </vt:lpstr>
      <vt:lpstr>عرض تقديمي في PowerPoint</vt:lpstr>
      <vt:lpstr>عرض تقديمي في PowerPoint</vt:lpstr>
      <vt:lpstr>عرض تقديمي في PowerPoint</vt:lpstr>
      <vt:lpstr>انواع الكورسات الرياضية الخاصة باجهزة الحديد </vt:lpstr>
      <vt:lpstr>الكورس ليومين </vt:lpstr>
      <vt:lpstr>كورس لثلاث ايام </vt:lpstr>
      <vt:lpstr>كورس لاربع ايام </vt:lpstr>
      <vt:lpstr>كورس لخمسة ايام </vt:lpstr>
      <vt:lpstr>توصيات لكل مدرب ومدربة </vt:lpstr>
      <vt:lpstr>عرض تقديمي في PowerPoint</vt:lpstr>
    </vt:vector>
  </TitlesOfParts>
  <Company>Al-Qaisar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محاضرة نوعية بعنوان انواع الكورسات في القاعات الرياضية</dc:title>
  <dc:creator>52</dc:creator>
  <cp:lastModifiedBy>Maher</cp:lastModifiedBy>
  <cp:revision>19</cp:revision>
  <dcterms:created xsi:type="dcterms:W3CDTF">2020-09-06T18:11:57Z</dcterms:created>
  <dcterms:modified xsi:type="dcterms:W3CDTF">2023-11-23T18:57:46Z</dcterms:modified>
</cp:coreProperties>
</file>