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17/08/1445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17/08/1445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17/08/1445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17/08/1445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17/08/1445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17/08/1445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17/08/1445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/>
              <a:t>تدهور الحالة الصحية والخسائر الاقتصادية المرافقة لطفيلي </a:t>
            </a:r>
            <a:r>
              <a:rPr lang="ar-IQ" dirty="0" err="1" smtClean="0"/>
              <a:t>الهيمونكس</a:t>
            </a:r>
            <a:r>
              <a:rPr lang="ar-IQ" dirty="0" smtClean="0"/>
              <a:t> </a:t>
            </a:r>
            <a:r>
              <a:rPr lang="en-US" dirty="0" err="1" smtClean="0"/>
              <a:t>Haemonchus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/>
              <a:t/>
            </a:r>
            <a:br>
              <a:rPr lang="ar-IQ" dirty="0"/>
            </a:br>
            <a:r>
              <a:rPr lang="ar-IQ" dirty="0" smtClean="0"/>
              <a:t/>
            </a:r>
            <a:br>
              <a:rPr lang="ar-IQ" dirty="0" smtClean="0"/>
            </a:br>
            <a:r>
              <a:rPr lang="ar-IQ" sz="2700" dirty="0" smtClean="0"/>
              <a:t>عمر صادق </a:t>
            </a:r>
            <a:br>
              <a:rPr lang="ar-IQ" sz="2700" dirty="0" smtClean="0"/>
            </a:br>
            <a:r>
              <a:rPr lang="ar-IQ" sz="2700" dirty="0" smtClean="0"/>
              <a:t>صحة عامة بيطرية</a:t>
            </a:r>
            <a:endParaRPr lang="ar-IQ" sz="2700" dirty="0"/>
          </a:p>
        </p:txBody>
      </p:sp>
    </p:spTree>
    <p:extLst>
      <p:ext uri="{BB962C8B-B14F-4D97-AF65-F5344CB8AC3E}">
        <p14:creationId xmlns:p14="http://schemas.microsoft.com/office/powerpoint/2010/main" val="280118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4770161" cy="3573016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987" y="0"/>
            <a:ext cx="4032448" cy="3573016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3" y="3573016"/>
            <a:ext cx="4782422" cy="3284984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987" y="3573016"/>
            <a:ext cx="4032448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13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98" y="104203"/>
            <a:ext cx="4959774" cy="2960502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04202"/>
            <a:ext cx="4329765" cy="2960503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1" y="3064705"/>
            <a:ext cx="4678066" cy="3652305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064705"/>
            <a:ext cx="4294539" cy="3652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79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88640"/>
            <a:ext cx="4078585" cy="2592288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3" y="0"/>
            <a:ext cx="4824537" cy="2780928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1" y="2780928"/>
            <a:ext cx="4046176" cy="3456384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78" y="2780928"/>
            <a:ext cx="4803262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17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17869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ar-IQ" dirty="0" smtClean="0"/>
              <a:t>العلاجات بسيطة جدا</a:t>
            </a:r>
            <a:br>
              <a:rPr lang="ar-IQ" dirty="0" smtClean="0"/>
            </a:br>
            <a:r>
              <a:rPr lang="ar-IQ" dirty="0" err="1" smtClean="0"/>
              <a:t>رفكسنايد</a:t>
            </a:r>
            <a:r>
              <a:rPr lang="ar-IQ" dirty="0" smtClean="0"/>
              <a:t> .... </a:t>
            </a:r>
            <a:r>
              <a:rPr lang="ar-IQ" dirty="0" err="1" smtClean="0"/>
              <a:t>بندازول</a:t>
            </a:r>
            <a:r>
              <a:rPr lang="ar-IQ" dirty="0" smtClean="0"/>
              <a:t> ......</a:t>
            </a:r>
            <a:r>
              <a:rPr lang="ar-IQ" dirty="0" err="1" smtClean="0"/>
              <a:t>افيرمكتين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/>
              <a:t/>
            </a:r>
            <a:br>
              <a:rPr lang="ar-IQ" dirty="0" smtClean="0"/>
            </a:br>
            <a:r>
              <a:rPr lang="ar-IQ" dirty="0"/>
              <a:t/>
            </a:r>
            <a:br>
              <a:rPr lang="ar-IQ" dirty="0"/>
            </a:br>
            <a:r>
              <a:rPr lang="ar-IQ" dirty="0" smtClean="0"/>
              <a:t>لكن السؤال الاهم</a:t>
            </a:r>
            <a:br>
              <a:rPr lang="ar-IQ" dirty="0" smtClean="0"/>
            </a:br>
            <a:r>
              <a:rPr lang="ar-IQ" dirty="0" smtClean="0"/>
              <a:t>كم مرة رأيت </a:t>
            </a:r>
            <a:r>
              <a:rPr lang="ar-IQ" dirty="0" err="1" smtClean="0"/>
              <a:t>الهيمونكس</a:t>
            </a:r>
            <a:r>
              <a:rPr lang="ar-IQ" dirty="0" smtClean="0"/>
              <a:t> في حياتك</a:t>
            </a:r>
            <a:br>
              <a:rPr lang="ar-IQ" dirty="0" smtClean="0"/>
            </a:b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/>
              <a:t/>
            </a:r>
            <a:br>
              <a:rPr lang="ar-IQ" dirty="0" smtClean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59398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</Words>
  <Application>Microsoft Office PowerPoint</Application>
  <PresentationFormat>عرض على الشاشة (3:4)‏</PresentationFormat>
  <Paragraphs>2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تدهور الحالة الصحية والخسائر الاقتصادية المرافقة لطفيلي الهيمونكس Haemonchus   عمر صادق  صحة عامة بيطرية</vt:lpstr>
      <vt:lpstr>عرض تقديمي في PowerPoint</vt:lpstr>
      <vt:lpstr>عرض تقديمي في PowerPoint</vt:lpstr>
      <vt:lpstr>عرض تقديمي في PowerPoint</vt:lpstr>
      <vt:lpstr>العلاجات بسيطة جدا رفكسنايد .... بندازول ......افيرمكتين   لكن السؤال الاهم كم مرة رأيت الهيمونكس في حياتك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تدهور الحالة الصحية والخسائر الاقتصادية المرافقة لطفيلي الهيمونكس    عمر صادق  صحة عامة بيطرية</dc:title>
  <dc:creator>Dr.Omar</dc:creator>
  <cp:lastModifiedBy>DR.Ahmed Saker 2O11</cp:lastModifiedBy>
  <cp:revision>7</cp:revision>
  <dcterms:created xsi:type="dcterms:W3CDTF">2024-02-25T22:44:20Z</dcterms:created>
  <dcterms:modified xsi:type="dcterms:W3CDTF">2024-02-25T23:48:44Z</dcterms:modified>
</cp:coreProperties>
</file>