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24/08/1445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24/08/1445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24/08/1445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24/08/1445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24/08/1445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24/08/1445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24/08/1445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24/08/1445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24/08/1445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24/08/1445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24/08/1445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24/08/1445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332656"/>
            <a:ext cx="7772400" cy="5760639"/>
          </a:xfrm>
          <a:pattFill prst="pct75">
            <a:fgClr>
              <a:schemeClr val="bg1"/>
            </a:fgClr>
            <a:bgClr>
              <a:schemeClr val="accent2">
                <a:lumMod val="40000"/>
                <a:lumOff val="60000"/>
              </a:schemeClr>
            </a:bgClr>
          </a:pattFill>
        </p:spPr>
        <p:txBody>
          <a:bodyPr>
            <a:normAutofit/>
          </a:bodyPr>
          <a:lstStyle/>
          <a:p>
            <a:r>
              <a:rPr lang="ar-IQ" dirty="0" smtClean="0"/>
              <a:t>تأثير الامراض المعدية على اقتصاديات مشاريع الثروة الحيوانية</a:t>
            </a:r>
            <a:br>
              <a:rPr lang="ar-IQ" dirty="0" smtClean="0"/>
            </a:br>
            <a:r>
              <a:rPr lang="ar-IQ" dirty="0"/>
              <a:t/>
            </a:r>
            <a:br>
              <a:rPr lang="ar-IQ" dirty="0"/>
            </a:br>
            <a:r>
              <a:rPr lang="ar-IQ" sz="3100" dirty="0" smtClean="0"/>
              <a:t>عمر صادق</a:t>
            </a:r>
            <a:br>
              <a:rPr lang="ar-IQ" sz="3100" dirty="0" smtClean="0"/>
            </a:br>
            <a:r>
              <a:rPr lang="ar-IQ" sz="3100" dirty="0" smtClean="0"/>
              <a:t>صحة عامة بيطرية</a:t>
            </a:r>
            <a:endParaRPr lang="ar-IQ" sz="3100" dirty="0"/>
          </a:p>
        </p:txBody>
      </p:sp>
    </p:spTree>
    <p:extLst>
      <p:ext uri="{BB962C8B-B14F-4D97-AF65-F5344CB8AC3E}">
        <p14:creationId xmlns:p14="http://schemas.microsoft.com/office/powerpoint/2010/main" val="558729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530626"/>
          </a:xfrm>
        </p:spPr>
        <p:txBody>
          <a:bodyPr>
            <a:normAutofit/>
          </a:bodyPr>
          <a:lstStyle/>
          <a:p>
            <a:r>
              <a:rPr lang="en-US" dirty="0" smtClean="0"/>
              <a:t>Infectious diseases</a:t>
            </a:r>
            <a:r>
              <a:rPr lang="ar-IQ" dirty="0" smtClean="0"/>
              <a:t/>
            </a:r>
            <a:br>
              <a:rPr lang="ar-IQ" dirty="0" smtClean="0"/>
            </a:br>
            <a:r>
              <a:rPr lang="ar-IQ" dirty="0" smtClean="0"/>
              <a:t/>
            </a:r>
            <a:br>
              <a:rPr lang="ar-IQ" dirty="0" smtClean="0"/>
            </a:br>
            <a:r>
              <a:rPr lang="ar-IQ" dirty="0" smtClean="0"/>
              <a:t>هي الامراض التي تنتقل من حيوان الى اخر 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242992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116632"/>
            <a:ext cx="9036496" cy="6624736"/>
          </a:xfrm>
          <a:gradFill>
            <a:gsLst>
              <a:gs pos="0">
                <a:srgbClr val="FFFF0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/>
          <a:lstStyle/>
          <a:p>
            <a:pPr marL="0" indent="0" algn="ctr">
              <a:buNone/>
            </a:pPr>
            <a:r>
              <a:rPr lang="ar-IQ" dirty="0" smtClean="0"/>
              <a:t> أكثر </a:t>
            </a:r>
            <a:r>
              <a:rPr lang="ar-IQ" dirty="0"/>
              <a:t>الأمراض المعدية في </a:t>
            </a:r>
            <a:r>
              <a:rPr lang="ar-IQ" dirty="0" smtClean="0"/>
              <a:t>الأغنام</a:t>
            </a:r>
          </a:p>
          <a:p>
            <a:pPr marL="0" indent="0" algn="ctr">
              <a:buNone/>
            </a:pPr>
            <a:endParaRPr lang="ar-IQ" dirty="0"/>
          </a:p>
          <a:p>
            <a:r>
              <a:rPr lang="ar-IQ" dirty="0"/>
              <a:t>جدري </a:t>
            </a:r>
            <a:r>
              <a:rPr lang="ar-IQ" dirty="0" smtClean="0"/>
              <a:t>الغنم</a:t>
            </a:r>
            <a:endParaRPr lang="ar-IQ" dirty="0"/>
          </a:p>
          <a:p>
            <a:r>
              <a:rPr lang="ar-IQ" dirty="0"/>
              <a:t>الجمرة الخبيثة ( الحمى الفحمية)</a:t>
            </a:r>
          </a:p>
          <a:p>
            <a:r>
              <a:rPr lang="ar-IQ" dirty="0"/>
              <a:t>الحمى القلاعية</a:t>
            </a:r>
          </a:p>
          <a:p>
            <a:r>
              <a:rPr lang="ar-IQ" dirty="0"/>
              <a:t>أمراض </a:t>
            </a:r>
            <a:r>
              <a:rPr lang="ar-IQ" dirty="0" err="1"/>
              <a:t>الكلستريديوم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053295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عنصر نائب للمحتوى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3924" y="0"/>
            <a:ext cx="4422182" cy="3429000"/>
          </a:xfrm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14" y="0"/>
            <a:ext cx="4701502" cy="3431206"/>
          </a:xfrm>
          <a:prstGeom prst="rect">
            <a:avLst/>
          </a:prstGeom>
        </p:spPr>
      </p:pic>
      <p:pic>
        <p:nvPicPr>
          <p:cNvPr id="6" name="صورة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14" y="3431206"/>
            <a:ext cx="8949974" cy="331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1912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IQ" dirty="0" smtClean="0"/>
              <a:t>الزيادة </a:t>
            </a:r>
            <a:r>
              <a:rPr lang="ar-IQ" dirty="0"/>
              <a:t>الوزنية </a:t>
            </a:r>
            <a:r>
              <a:rPr lang="ar-IQ" dirty="0" smtClean="0"/>
              <a:t>اليومية </a:t>
            </a:r>
            <a:r>
              <a:rPr lang="ar-IQ" dirty="0"/>
              <a:t>للكبش </a:t>
            </a:r>
            <a:r>
              <a:rPr lang="ar-IQ" dirty="0" smtClean="0"/>
              <a:t>ربع </a:t>
            </a:r>
            <a:r>
              <a:rPr lang="ar-IQ" dirty="0"/>
              <a:t>كيلو وزن </a:t>
            </a:r>
            <a:r>
              <a:rPr lang="ar-IQ" dirty="0" smtClean="0"/>
              <a:t>حي</a:t>
            </a:r>
          </a:p>
          <a:p>
            <a:pPr marL="0" indent="0">
              <a:buNone/>
            </a:pPr>
            <a:endParaRPr lang="ar-IQ" dirty="0"/>
          </a:p>
          <a:p>
            <a:pPr marL="0" indent="0">
              <a:buNone/>
            </a:pPr>
            <a:endParaRPr lang="ar-IQ" dirty="0"/>
          </a:p>
          <a:p>
            <a:pPr marL="0" indent="0">
              <a:buNone/>
            </a:pPr>
            <a:r>
              <a:rPr lang="ar-IQ" dirty="0"/>
              <a:t>صافي الزيادة الوزنية  لحم 125 غم </a:t>
            </a:r>
            <a:endParaRPr lang="ar-IQ" dirty="0" smtClean="0"/>
          </a:p>
          <a:p>
            <a:pPr marL="0" indent="0">
              <a:buNone/>
            </a:pPr>
            <a:endParaRPr lang="ar-IQ" dirty="0"/>
          </a:p>
          <a:p>
            <a:pPr marL="0" indent="0">
              <a:buNone/>
            </a:pPr>
            <a:endParaRPr lang="ar-IQ" dirty="0"/>
          </a:p>
          <a:p>
            <a:pPr marL="0" indent="0">
              <a:buNone/>
            </a:pPr>
            <a:r>
              <a:rPr lang="ar-IQ" dirty="0"/>
              <a:t>سعر كيلو اللحم 20 </a:t>
            </a:r>
            <a:r>
              <a:rPr lang="ar-IQ" dirty="0" smtClean="0"/>
              <a:t>عشرون الف دينار </a:t>
            </a:r>
            <a:r>
              <a:rPr lang="ar-IQ" dirty="0"/>
              <a:t>في السوق المحلية </a:t>
            </a:r>
            <a:endParaRPr lang="ar-IQ" dirty="0" smtClean="0"/>
          </a:p>
          <a:p>
            <a:pPr marL="0" indent="0">
              <a:buNone/>
            </a:pPr>
            <a:endParaRPr lang="ar-IQ" dirty="0"/>
          </a:p>
          <a:p>
            <a:pPr marL="0" indent="0">
              <a:buNone/>
            </a:pPr>
            <a:endParaRPr lang="ar-IQ" dirty="0"/>
          </a:p>
          <a:p>
            <a:pPr marL="0" indent="0">
              <a:buNone/>
            </a:pPr>
            <a:r>
              <a:rPr lang="ar-IQ" dirty="0"/>
              <a:t>ربح الكبش 2500 </a:t>
            </a:r>
            <a:r>
              <a:rPr lang="ar-IQ" dirty="0" smtClean="0"/>
              <a:t>الفان وخمسمائة دينار باليوم </a:t>
            </a:r>
            <a:endParaRPr lang="ar-IQ" dirty="0"/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59883"/>
            <a:ext cx="2304255" cy="1324902"/>
          </a:xfrm>
          <a:prstGeom prst="rect">
            <a:avLst/>
          </a:prstGeom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1500674"/>
            <a:ext cx="2028825" cy="1784310"/>
          </a:xfrm>
          <a:prstGeom prst="rect">
            <a:avLst/>
          </a:prstGeom>
        </p:spPr>
      </p:pic>
      <p:pic>
        <p:nvPicPr>
          <p:cNvPr id="7" name="صورة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846" y="4387693"/>
            <a:ext cx="1714500" cy="2209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9892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07504" y="260648"/>
            <a:ext cx="8784976" cy="6336704"/>
          </a:xfrm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ar-IQ" dirty="0"/>
              <a:t>كل </a:t>
            </a:r>
            <a:r>
              <a:rPr lang="ar-IQ" dirty="0" smtClean="0"/>
              <a:t>خروف يأكل </a:t>
            </a:r>
            <a:r>
              <a:rPr lang="ar-IQ" dirty="0"/>
              <a:t>500 دينار علف مركز </a:t>
            </a:r>
            <a:endParaRPr lang="ar-IQ" dirty="0" smtClean="0"/>
          </a:p>
          <a:p>
            <a:pPr marL="0" indent="0">
              <a:buNone/>
            </a:pPr>
            <a:endParaRPr lang="ar-IQ" dirty="0"/>
          </a:p>
          <a:p>
            <a:pPr marL="0" indent="0">
              <a:buNone/>
            </a:pPr>
            <a:r>
              <a:rPr lang="ar-IQ" dirty="0"/>
              <a:t>كل </a:t>
            </a:r>
            <a:r>
              <a:rPr lang="ar-IQ" dirty="0" smtClean="0"/>
              <a:t>خروف يأكل </a:t>
            </a:r>
            <a:r>
              <a:rPr lang="ar-IQ" dirty="0"/>
              <a:t>250 علف اخضر </a:t>
            </a:r>
            <a:r>
              <a:rPr lang="ar-IQ" dirty="0" smtClean="0"/>
              <a:t>محمل عليه اجور عمل الخ</a:t>
            </a:r>
          </a:p>
          <a:p>
            <a:pPr marL="0" indent="0">
              <a:buNone/>
            </a:pPr>
            <a:endParaRPr lang="ar-IQ" dirty="0"/>
          </a:p>
          <a:p>
            <a:pPr marL="0" indent="0">
              <a:buNone/>
            </a:pPr>
            <a:r>
              <a:rPr lang="ar-IQ" dirty="0" smtClean="0"/>
              <a:t>صافي الربح الخروف الواحد / يوم </a:t>
            </a:r>
          </a:p>
          <a:p>
            <a:pPr marL="0" indent="0">
              <a:buNone/>
            </a:pPr>
            <a:r>
              <a:rPr lang="ar-IQ" dirty="0" smtClean="0"/>
              <a:t> </a:t>
            </a:r>
            <a:r>
              <a:rPr lang="ar-IQ" dirty="0"/>
              <a:t>2500 - 750= 1750 </a:t>
            </a:r>
            <a:r>
              <a:rPr lang="ar-IQ" dirty="0" smtClean="0"/>
              <a:t>الف وسبعمائة وخمسون دينار</a:t>
            </a:r>
          </a:p>
          <a:p>
            <a:pPr marL="0" indent="0">
              <a:buNone/>
            </a:pPr>
            <a:endParaRPr lang="ar-IQ" dirty="0" smtClean="0"/>
          </a:p>
          <a:p>
            <a:pPr marL="0" indent="0">
              <a:buNone/>
            </a:pPr>
            <a:r>
              <a:rPr lang="ar-IQ" dirty="0"/>
              <a:t>صافي الربح الخروف الواحد </a:t>
            </a:r>
            <a:r>
              <a:rPr lang="ar-IQ" dirty="0" smtClean="0"/>
              <a:t>لمدة 90 يوم (مدة التربية)</a:t>
            </a:r>
            <a:endParaRPr lang="ar-IQ" dirty="0"/>
          </a:p>
          <a:p>
            <a:pPr marL="0" indent="0">
              <a:buNone/>
            </a:pPr>
            <a:r>
              <a:rPr lang="ar-IQ" smtClean="0"/>
              <a:t>1750</a:t>
            </a:r>
            <a:r>
              <a:rPr lang="ar-IQ"/>
              <a:t>×</a:t>
            </a:r>
            <a:r>
              <a:rPr lang="ar-IQ" smtClean="0"/>
              <a:t>90=157.500   ربح </a:t>
            </a:r>
            <a:r>
              <a:rPr lang="ar-IQ" dirty="0" smtClean="0"/>
              <a:t>الخروف الواحد </a:t>
            </a:r>
          </a:p>
          <a:p>
            <a:pPr marL="0" indent="0">
              <a:buNone/>
            </a:pPr>
            <a:endParaRPr lang="ar-IQ" dirty="0"/>
          </a:p>
          <a:p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76293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79512" y="188640"/>
            <a:ext cx="8856984" cy="6552728"/>
          </a:xfrm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pPr marL="0" indent="0" algn="ctr">
              <a:buNone/>
            </a:pPr>
            <a:r>
              <a:rPr lang="ar-IQ" dirty="0" smtClean="0"/>
              <a:t>في حال تربية 100 خروف</a:t>
            </a:r>
          </a:p>
          <a:p>
            <a:pPr marL="0" indent="0" algn="ctr">
              <a:buNone/>
            </a:pPr>
            <a:endParaRPr lang="ar-IQ" dirty="0"/>
          </a:p>
          <a:p>
            <a:pPr marL="0" indent="0" algn="ctr">
              <a:buNone/>
            </a:pPr>
            <a:endParaRPr lang="ar-IQ" dirty="0" smtClean="0"/>
          </a:p>
          <a:p>
            <a:pPr marL="0" indent="0" algn="ctr">
              <a:buNone/>
            </a:pPr>
            <a:endParaRPr lang="ar-IQ" dirty="0"/>
          </a:p>
          <a:p>
            <a:pPr marL="0" indent="0" algn="ctr">
              <a:buNone/>
            </a:pPr>
            <a:endParaRPr lang="ar-IQ" dirty="0" smtClean="0"/>
          </a:p>
          <a:p>
            <a:pPr marL="0" indent="0" algn="ctr">
              <a:buNone/>
            </a:pPr>
            <a:r>
              <a:rPr lang="ar-IQ" dirty="0" smtClean="0"/>
              <a:t>يعني </a:t>
            </a:r>
            <a:r>
              <a:rPr lang="ar-IQ" dirty="0"/>
              <a:t>شدة ب 3 اشهر</a:t>
            </a:r>
          </a:p>
          <a:p>
            <a:endParaRPr lang="ar-IQ" dirty="0"/>
          </a:p>
        </p:txBody>
      </p:sp>
      <p:pic>
        <p:nvPicPr>
          <p:cNvPr id="5" name="صورة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1052736"/>
            <a:ext cx="4824536" cy="2088232"/>
          </a:xfrm>
          <a:prstGeom prst="rect">
            <a:avLst/>
          </a:prstGeom>
        </p:spPr>
      </p:pic>
      <p:pic>
        <p:nvPicPr>
          <p:cNvPr id="6" name="صورة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4156300"/>
            <a:ext cx="4824536" cy="2225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2965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صورة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8129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118</Words>
  <Application>Microsoft Office PowerPoint</Application>
  <PresentationFormat>عرض على الشاشة (3:4)‏</PresentationFormat>
  <Paragraphs>33</Paragraphs>
  <Slides>8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9" baseType="lpstr">
      <vt:lpstr>سمة Office</vt:lpstr>
      <vt:lpstr>تأثير الامراض المعدية على اقتصاديات مشاريع الثروة الحيوانية  عمر صادق صحة عامة بيطرية</vt:lpstr>
      <vt:lpstr>Infectious diseases  هي الامراض التي تنتقل من حيوان الى اخر 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تأثير الامراض المعدية على اقتصاديات مشاريع الثروة الحيوانية  عمر صادق صحة عامة بيطرية</dc:title>
  <dc:creator>Dr.Omar</dc:creator>
  <cp:lastModifiedBy>DR.Ahmed Saker 2O11</cp:lastModifiedBy>
  <cp:revision>11</cp:revision>
  <dcterms:created xsi:type="dcterms:W3CDTF">2024-03-03T23:06:02Z</dcterms:created>
  <dcterms:modified xsi:type="dcterms:W3CDTF">2024-03-04T00:17:28Z</dcterms:modified>
</cp:coreProperties>
</file>