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/>
          <a:lstStyle/>
          <a:p>
            <a:r>
              <a:rPr lang="ar-IQ" dirty="0" smtClean="0"/>
              <a:t>الامراض المشتركة بين الانسان والحيوان </a:t>
            </a:r>
            <a:endParaRPr lang="ar-IQ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979712" y="4337920"/>
            <a:ext cx="55446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400" dirty="0" smtClean="0"/>
              <a:t>عمر صادق </a:t>
            </a:r>
          </a:p>
          <a:p>
            <a:pPr algn="ctr"/>
            <a:r>
              <a:rPr lang="ar-IQ" sz="2400" dirty="0" smtClean="0"/>
              <a:t>صحة عامة بيطرية 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402550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39" y="188640"/>
            <a:ext cx="4104456" cy="3672407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7" y="188640"/>
            <a:ext cx="4707295" cy="3672408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95536" y="4005064"/>
            <a:ext cx="8280920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dirty="0" smtClean="0"/>
              <a:t>بكتيريا السالمونيلا </a:t>
            </a:r>
          </a:p>
          <a:p>
            <a:r>
              <a:rPr lang="ar-IQ" sz="2400" dirty="0" smtClean="0"/>
              <a:t>وزن قطعة لحم </a:t>
            </a:r>
            <a:r>
              <a:rPr lang="ar-IQ" sz="2400" dirty="0" err="1" smtClean="0"/>
              <a:t>البركر</a:t>
            </a:r>
            <a:r>
              <a:rPr lang="ar-IQ" sz="2400" dirty="0" smtClean="0"/>
              <a:t> البقري 50-200 غم </a:t>
            </a:r>
          </a:p>
          <a:p>
            <a:r>
              <a:rPr lang="ar-IQ" sz="2400" dirty="0" smtClean="0"/>
              <a:t>مدة شوي الجانب الواحد 3-4 دقائق</a:t>
            </a:r>
          </a:p>
          <a:p>
            <a:r>
              <a:rPr lang="en-US" sz="2400" dirty="0" smtClean="0"/>
              <a:t>E250</a:t>
            </a:r>
            <a:r>
              <a:rPr lang="ar-IQ" sz="2400" dirty="0" smtClean="0"/>
              <a:t> نتريت الصوديوم  علاج التسمم بالسيانيد </a:t>
            </a:r>
            <a:r>
              <a:rPr lang="en-US" sz="2400" dirty="0" smtClean="0"/>
              <a:t>I/v </a:t>
            </a:r>
            <a:endParaRPr lang="ar-IQ" sz="2400" dirty="0" smtClean="0"/>
          </a:p>
          <a:p>
            <a:r>
              <a:rPr lang="en-US" sz="2400" dirty="0" smtClean="0"/>
              <a:t>08210909</a:t>
            </a:r>
            <a:r>
              <a:rPr lang="ar-IQ" sz="2400" dirty="0" smtClean="0"/>
              <a:t> سائل طعم الدخان </a:t>
            </a:r>
          </a:p>
          <a:p>
            <a:r>
              <a:rPr lang="en-US" sz="2400" dirty="0" smtClean="0"/>
              <a:t>PH</a:t>
            </a:r>
            <a:r>
              <a:rPr lang="ar-IQ" sz="2400" dirty="0" smtClean="0"/>
              <a:t> المشروبات الغازية </a:t>
            </a:r>
            <a:r>
              <a:rPr lang="en-US" sz="2400" dirty="0" smtClean="0"/>
              <a:t>2.5-3.4</a:t>
            </a:r>
            <a:endParaRPr lang="ar-IQ" sz="2400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6360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" y="29840"/>
            <a:ext cx="4891610" cy="3255144"/>
          </a:xfr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8640"/>
            <a:ext cx="4283968" cy="3168351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6991"/>
            <a:ext cx="9036496" cy="350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28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" y="0"/>
            <a:ext cx="4828243" cy="3212976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971" y="15889"/>
            <a:ext cx="4300029" cy="3197087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107504" y="3429000"/>
            <a:ext cx="8856984" cy="2677656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1">
            <a:spAutoFit/>
          </a:bodyPr>
          <a:lstStyle/>
          <a:p>
            <a:pPr marL="342900" indent="-342900">
              <a:buFont typeface="+mj-cs"/>
              <a:buAutoNum type="arabic1Minus"/>
            </a:pPr>
            <a:r>
              <a:rPr lang="ar-IQ" dirty="0"/>
              <a:t> </a:t>
            </a:r>
            <a:r>
              <a:rPr lang="ar-IQ" sz="2800" dirty="0" smtClean="0"/>
              <a:t>بسبب داء </a:t>
            </a:r>
            <a:r>
              <a:rPr lang="ar-IQ" sz="2800" dirty="0"/>
              <a:t>الكلب </a:t>
            </a:r>
            <a:r>
              <a:rPr lang="ar-IQ" sz="2800" dirty="0" smtClean="0"/>
              <a:t>يموت </a:t>
            </a:r>
            <a:r>
              <a:rPr lang="ar-IQ" sz="2800" dirty="0"/>
              <a:t>في كل عشر دقائق شخص في هذا العالم بالمرض </a:t>
            </a:r>
            <a:endParaRPr lang="ar-IQ" sz="2800" dirty="0" smtClean="0"/>
          </a:p>
          <a:p>
            <a:pPr marL="514350" indent="-514350">
              <a:buFont typeface="+mj-cs"/>
              <a:buAutoNum type="arabic1Minus"/>
            </a:pPr>
            <a:r>
              <a:rPr lang="ar-IQ" sz="2800" dirty="0" smtClean="0"/>
              <a:t>الثامن </a:t>
            </a:r>
            <a:r>
              <a:rPr lang="ar-IQ" sz="2800" dirty="0"/>
              <a:t>من أيلول اليوم العالمي لداء </a:t>
            </a:r>
            <a:r>
              <a:rPr lang="ar-IQ" sz="2800" dirty="0" smtClean="0"/>
              <a:t>الكلب</a:t>
            </a:r>
          </a:p>
          <a:p>
            <a:pPr marL="514350" indent="-514350">
              <a:buFont typeface="+mj-cs"/>
              <a:buAutoNum type="arabic1Minus"/>
            </a:pPr>
            <a:r>
              <a:rPr lang="ar-IQ" sz="2800" dirty="0" smtClean="0"/>
              <a:t>الكلاب المنزلية هي المسبب بنسبة    99%</a:t>
            </a:r>
          </a:p>
          <a:p>
            <a:pPr marL="514350" indent="-514350">
              <a:buFont typeface="+mj-cs"/>
              <a:buAutoNum type="arabic1Minus"/>
            </a:pPr>
            <a:r>
              <a:rPr lang="ar-IQ" sz="2800" dirty="0" smtClean="0"/>
              <a:t>نسبة الموت في الانسان تصل الى 100% </a:t>
            </a:r>
          </a:p>
          <a:p>
            <a:pPr marL="514350" indent="-514350">
              <a:buFont typeface="+mj-cs"/>
              <a:buAutoNum type="arabic1Minus"/>
            </a:pPr>
            <a:r>
              <a:rPr lang="ar-IQ" sz="2800" dirty="0" smtClean="0"/>
              <a:t>خوف الانسان المصاب من كوب الماء بسبب شلل عضلات البلعوم</a:t>
            </a:r>
          </a:p>
          <a:p>
            <a:pPr marL="514350" indent="-514350">
              <a:buFont typeface="+mj-cs"/>
              <a:buAutoNum type="arabic1Minus"/>
            </a:pPr>
            <a:r>
              <a:rPr lang="ar-IQ" sz="2800" dirty="0" smtClean="0"/>
              <a:t>سبب الوفاة توقف الرئة (فشل رئوي)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524187472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94</Words>
  <Application>Microsoft Office PowerPoint</Application>
  <PresentationFormat>عرض على الشاشة (3:4)‏</PresentationFormat>
  <Paragraphs>15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الامراض المشتركة بين الانسان والحيوان 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الامراض المشتركة بين الانسان والحيوان </dc:title>
  <dc:creator>Dr.Omar</dc:creator>
  <cp:lastModifiedBy>DR.Ahmed Saker 2O11</cp:lastModifiedBy>
  <cp:revision>7</cp:revision>
  <dcterms:created xsi:type="dcterms:W3CDTF">2024-02-18T22:41:38Z</dcterms:created>
  <dcterms:modified xsi:type="dcterms:W3CDTF">2024-02-18T23:51:32Z</dcterms:modified>
</cp:coreProperties>
</file>