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sldIdLst>
    <p:sldId id="361" r:id="rId2"/>
    <p:sldId id="356" r:id="rId3"/>
    <p:sldId id="362" r:id="rId4"/>
    <p:sldId id="336" r:id="rId5"/>
    <p:sldId id="337" r:id="rId6"/>
    <p:sldId id="363" r:id="rId7"/>
    <p:sldId id="338" r:id="rId8"/>
    <p:sldId id="364" r:id="rId9"/>
    <p:sldId id="339" r:id="rId10"/>
    <p:sldId id="365" r:id="rId11"/>
    <p:sldId id="366" r:id="rId12"/>
    <p:sldId id="340" r:id="rId13"/>
    <p:sldId id="341" r:id="rId14"/>
    <p:sldId id="367" r:id="rId15"/>
    <p:sldId id="29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93" d="100"/>
          <a:sy n="93" d="100"/>
        </p:scale>
        <p:origin x="54" y="2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A62516-C6E4-49B2-B94B-EC300A321577}" type="datetimeFigureOut">
              <a:rPr lang="en-US" smtClean="0"/>
              <a:t>2023-11-05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67F58-8763-4E37-AC75-2E36A8C527A5}" type="slidenum">
              <a:rPr lang="en-US" smtClean="0"/>
              <a:t>‹#›</a:t>
            </a:fld>
            <a:endParaRPr lang="en-US"/>
          </a:p>
        </p:txBody>
      </p:sp>
    </p:spTree>
    <p:extLst>
      <p:ext uri="{BB962C8B-B14F-4D97-AF65-F5344CB8AC3E}">
        <p14:creationId xmlns:p14="http://schemas.microsoft.com/office/powerpoint/2010/main" val="899654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62516-C6E4-49B2-B94B-EC300A321577}" type="datetimeFigureOut">
              <a:rPr lang="en-US" smtClean="0"/>
              <a:t>2023-11-05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67F58-8763-4E37-AC75-2E36A8C527A5}" type="slidenum">
              <a:rPr lang="en-US" smtClean="0"/>
              <a:t>‹#›</a:t>
            </a:fld>
            <a:endParaRPr lang="en-US"/>
          </a:p>
        </p:txBody>
      </p:sp>
    </p:spTree>
    <p:extLst>
      <p:ext uri="{BB962C8B-B14F-4D97-AF65-F5344CB8AC3E}">
        <p14:creationId xmlns:p14="http://schemas.microsoft.com/office/powerpoint/2010/main" val="182323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62516-C6E4-49B2-B94B-EC300A321577}" type="datetimeFigureOut">
              <a:rPr lang="en-US" smtClean="0"/>
              <a:t>2023-11-05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67F58-8763-4E37-AC75-2E36A8C527A5}" type="slidenum">
              <a:rPr lang="en-US" smtClean="0"/>
              <a:t>‹#›</a:t>
            </a:fld>
            <a:endParaRPr lang="en-US"/>
          </a:p>
        </p:txBody>
      </p:sp>
    </p:spTree>
    <p:extLst>
      <p:ext uri="{BB962C8B-B14F-4D97-AF65-F5344CB8AC3E}">
        <p14:creationId xmlns:p14="http://schemas.microsoft.com/office/powerpoint/2010/main" val="97767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62516-C6E4-49B2-B94B-EC300A321577}" type="datetimeFigureOut">
              <a:rPr lang="en-US" smtClean="0"/>
              <a:t>2023-11-05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67F58-8763-4E37-AC75-2E36A8C527A5}"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26335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62516-C6E4-49B2-B94B-EC300A321577}" type="datetimeFigureOut">
              <a:rPr lang="en-US" smtClean="0"/>
              <a:t>2023-11-05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67F58-8763-4E37-AC75-2E36A8C527A5}" type="slidenum">
              <a:rPr lang="en-US" smtClean="0"/>
              <a:t>‹#›</a:t>
            </a:fld>
            <a:endParaRPr lang="en-US"/>
          </a:p>
        </p:txBody>
      </p:sp>
    </p:spTree>
    <p:extLst>
      <p:ext uri="{BB962C8B-B14F-4D97-AF65-F5344CB8AC3E}">
        <p14:creationId xmlns:p14="http://schemas.microsoft.com/office/powerpoint/2010/main" val="904980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A62516-C6E4-49B2-B94B-EC300A321577}" type="datetimeFigureOut">
              <a:rPr lang="en-US" smtClean="0"/>
              <a:t>2023-11-05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767F58-8763-4E37-AC75-2E36A8C527A5}" type="slidenum">
              <a:rPr lang="en-US" smtClean="0"/>
              <a:t>‹#›</a:t>
            </a:fld>
            <a:endParaRPr lang="en-US"/>
          </a:p>
        </p:txBody>
      </p:sp>
    </p:spTree>
    <p:extLst>
      <p:ext uri="{BB962C8B-B14F-4D97-AF65-F5344CB8AC3E}">
        <p14:creationId xmlns:p14="http://schemas.microsoft.com/office/powerpoint/2010/main" val="391128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A62516-C6E4-49B2-B94B-EC300A321577}" type="datetimeFigureOut">
              <a:rPr lang="en-US" smtClean="0"/>
              <a:t>2023-11-05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767F58-8763-4E37-AC75-2E36A8C527A5}" type="slidenum">
              <a:rPr lang="en-US" smtClean="0"/>
              <a:t>‹#›</a:t>
            </a:fld>
            <a:endParaRPr lang="en-US"/>
          </a:p>
        </p:txBody>
      </p:sp>
    </p:spTree>
    <p:extLst>
      <p:ext uri="{BB962C8B-B14F-4D97-AF65-F5344CB8AC3E}">
        <p14:creationId xmlns:p14="http://schemas.microsoft.com/office/powerpoint/2010/main" val="1939431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62516-C6E4-49B2-B94B-EC300A321577}" type="datetimeFigureOut">
              <a:rPr lang="en-US" smtClean="0"/>
              <a:t>2023-11-05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67F58-8763-4E37-AC75-2E36A8C527A5}" type="slidenum">
              <a:rPr lang="en-US" smtClean="0"/>
              <a:t>‹#›</a:t>
            </a:fld>
            <a:endParaRPr lang="en-US"/>
          </a:p>
        </p:txBody>
      </p:sp>
    </p:spTree>
    <p:extLst>
      <p:ext uri="{BB962C8B-B14F-4D97-AF65-F5344CB8AC3E}">
        <p14:creationId xmlns:p14="http://schemas.microsoft.com/office/powerpoint/2010/main" val="1417921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62516-C6E4-49B2-B94B-EC300A321577}" type="datetimeFigureOut">
              <a:rPr lang="en-US" smtClean="0"/>
              <a:t>2023-11-05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67F58-8763-4E37-AC75-2E36A8C527A5}" type="slidenum">
              <a:rPr lang="en-US" smtClean="0"/>
              <a:t>‹#›</a:t>
            </a:fld>
            <a:endParaRPr lang="en-US"/>
          </a:p>
        </p:txBody>
      </p:sp>
    </p:spTree>
    <p:extLst>
      <p:ext uri="{BB962C8B-B14F-4D97-AF65-F5344CB8AC3E}">
        <p14:creationId xmlns:p14="http://schemas.microsoft.com/office/powerpoint/2010/main" val="312063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62516-C6E4-49B2-B94B-EC300A321577}" type="datetimeFigureOut">
              <a:rPr lang="en-US" smtClean="0"/>
              <a:t>2023-11-05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67F58-8763-4E37-AC75-2E36A8C527A5}" type="slidenum">
              <a:rPr lang="en-US" smtClean="0"/>
              <a:t>‹#›</a:t>
            </a:fld>
            <a:endParaRPr lang="en-US"/>
          </a:p>
        </p:txBody>
      </p:sp>
    </p:spTree>
    <p:extLst>
      <p:ext uri="{BB962C8B-B14F-4D97-AF65-F5344CB8AC3E}">
        <p14:creationId xmlns:p14="http://schemas.microsoft.com/office/powerpoint/2010/main" val="429281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62516-C6E4-49B2-B94B-EC300A321577}" type="datetimeFigureOut">
              <a:rPr lang="en-US" smtClean="0"/>
              <a:t>2023-11-05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67F58-8763-4E37-AC75-2E36A8C527A5}" type="slidenum">
              <a:rPr lang="en-US" smtClean="0"/>
              <a:t>‹#›</a:t>
            </a:fld>
            <a:endParaRPr lang="en-US"/>
          </a:p>
        </p:txBody>
      </p:sp>
    </p:spTree>
    <p:extLst>
      <p:ext uri="{BB962C8B-B14F-4D97-AF65-F5344CB8AC3E}">
        <p14:creationId xmlns:p14="http://schemas.microsoft.com/office/powerpoint/2010/main" val="323027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A62516-C6E4-49B2-B94B-EC300A321577}" type="datetimeFigureOut">
              <a:rPr lang="en-US" smtClean="0"/>
              <a:t>2023-11-05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67F58-8763-4E37-AC75-2E36A8C527A5}" type="slidenum">
              <a:rPr lang="en-US" smtClean="0"/>
              <a:t>‹#›</a:t>
            </a:fld>
            <a:endParaRPr lang="en-US"/>
          </a:p>
        </p:txBody>
      </p:sp>
    </p:spTree>
    <p:extLst>
      <p:ext uri="{BB962C8B-B14F-4D97-AF65-F5344CB8AC3E}">
        <p14:creationId xmlns:p14="http://schemas.microsoft.com/office/powerpoint/2010/main" val="289718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A62516-C6E4-49B2-B94B-EC300A321577}" type="datetimeFigureOut">
              <a:rPr lang="en-US" smtClean="0"/>
              <a:t>2023-11-05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767F58-8763-4E37-AC75-2E36A8C527A5}" type="slidenum">
              <a:rPr lang="en-US" smtClean="0"/>
              <a:t>‹#›</a:t>
            </a:fld>
            <a:endParaRPr lang="en-US"/>
          </a:p>
        </p:txBody>
      </p:sp>
    </p:spTree>
    <p:extLst>
      <p:ext uri="{BB962C8B-B14F-4D97-AF65-F5344CB8AC3E}">
        <p14:creationId xmlns:p14="http://schemas.microsoft.com/office/powerpoint/2010/main" val="38273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A62516-C6E4-49B2-B94B-EC300A321577}" type="datetimeFigureOut">
              <a:rPr lang="en-US" smtClean="0"/>
              <a:t>2023-11-05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767F58-8763-4E37-AC75-2E36A8C527A5}" type="slidenum">
              <a:rPr lang="en-US" smtClean="0"/>
              <a:t>‹#›</a:t>
            </a:fld>
            <a:endParaRPr lang="en-US"/>
          </a:p>
        </p:txBody>
      </p:sp>
    </p:spTree>
    <p:extLst>
      <p:ext uri="{BB962C8B-B14F-4D97-AF65-F5344CB8AC3E}">
        <p14:creationId xmlns:p14="http://schemas.microsoft.com/office/powerpoint/2010/main" val="380755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3A62516-C6E4-49B2-B94B-EC300A321577}" type="datetimeFigureOut">
              <a:rPr lang="en-US" smtClean="0"/>
              <a:t>2023-11-05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767F58-8763-4E37-AC75-2E36A8C527A5}" type="slidenum">
              <a:rPr lang="en-US" smtClean="0"/>
              <a:t>‹#›</a:t>
            </a:fld>
            <a:endParaRPr lang="en-US"/>
          </a:p>
        </p:txBody>
      </p:sp>
    </p:spTree>
    <p:extLst>
      <p:ext uri="{BB962C8B-B14F-4D97-AF65-F5344CB8AC3E}">
        <p14:creationId xmlns:p14="http://schemas.microsoft.com/office/powerpoint/2010/main" val="2847569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62516-C6E4-49B2-B94B-EC300A321577}" type="datetimeFigureOut">
              <a:rPr lang="en-US" smtClean="0"/>
              <a:t>2023-11-05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67F58-8763-4E37-AC75-2E36A8C527A5}" type="slidenum">
              <a:rPr lang="en-US" smtClean="0"/>
              <a:t>‹#›</a:t>
            </a:fld>
            <a:endParaRPr lang="en-US"/>
          </a:p>
        </p:txBody>
      </p:sp>
    </p:spTree>
    <p:extLst>
      <p:ext uri="{BB962C8B-B14F-4D97-AF65-F5344CB8AC3E}">
        <p14:creationId xmlns:p14="http://schemas.microsoft.com/office/powerpoint/2010/main" val="89759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62516-C6E4-49B2-B94B-EC300A321577}" type="datetimeFigureOut">
              <a:rPr lang="en-US" smtClean="0"/>
              <a:t>2023-11-05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67F58-8763-4E37-AC75-2E36A8C527A5}" type="slidenum">
              <a:rPr lang="en-US" smtClean="0"/>
              <a:t>‹#›</a:t>
            </a:fld>
            <a:endParaRPr lang="en-US"/>
          </a:p>
        </p:txBody>
      </p:sp>
    </p:spTree>
    <p:extLst>
      <p:ext uri="{BB962C8B-B14F-4D97-AF65-F5344CB8AC3E}">
        <p14:creationId xmlns:p14="http://schemas.microsoft.com/office/powerpoint/2010/main" val="57563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3A62516-C6E4-49B2-B94B-EC300A321577}" type="datetimeFigureOut">
              <a:rPr lang="en-US" smtClean="0"/>
              <a:t>2023-11-05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5767F58-8763-4E37-AC75-2E36A8C527A5}" type="slidenum">
              <a:rPr lang="en-US" smtClean="0"/>
              <a:t>‹#›</a:t>
            </a:fld>
            <a:endParaRPr lang="en-US"/>
          </a:p>
        </p:txBody>
      </p:sp>
    </p:spTree>
    <p:extLst>
      <p:ext uri="{BB962C8B-B14F-4D97-AF65-F5344CB8AC3E}">
        <p14:creationId xmlns:p14="http://schemas.microsoft.com/office/powerpoint/2010/main" val="2015163320"/>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AB2F-41C2-4231-AA41-A62F43891192}"/>
              </a:ext>
            </a:extLst>
          </p:cNvPr>
          <p:cNvSpPr>
            <a:spLocks noGrp="1"/>
          </p:cNvSpPr>
          <p:nvPr>
            <p:ph type="ctrTitle"/>
          </p:nvPr>
        </p:nvSpPr>
        <p:spPr>
          <a:xfrm>
            <a:off x="360680" y="2104989"/>
            <a:ext cx="8303708" cy="2771811"/>
          </a:xfrm>
        </p:spPr>
        <p:txBody>
          <a:bodyPr>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4000" b="1" cap="none" dirty="0">
                <a:solidFill>
                  <a:srgbClr val="FF0000"/>
                </a:solidFill>
                <a:effectLst>
                  <a:outerShdw blurRad="38100" dist="38100" dir="2700000" algn="tl">
                    <a:srgbClr val="000000">
                      <a:alpha val="43137"/>
                    </a:srgbClr>
                  </a:outerShdw>
                </a:effectLst>
                <a:latin typeface="Segoe Print" panose="02000600000000000000" pitchFamily="2" charset="0"/>
                <a:cs typeface="Aldhabi" panose="01000000000000000000" pitchFamily="2" charset="-78"/>
              </a:rPr>
              <a:t>Treatment Plans in Implant Dentistry</a:t>
            </a:r>
            <a:br>
              <a:rPr lang="en-US" sz="3600" b="1" cap="none" dirty="0">
                <a:solidFill>
                  <a:srgbClr val="FF0000"/>
                </a:solidFill>
                <a:effectLst>
                  <a:outerShdw blurRad="38100" dist="38100" dir="2700000" algn="tl">
                    <a:srgbClr val="000000">
                      <a:alpha val="43137"/>
                    </a:srgbClr>
                  </a:outerShdw>
                </a:effectLst>
                <a:latin typeface="Segoe Print" panose="02000600000000000000" pitchFamily="2" charset="0"/>
                <a:cs typeface="Aldhabi" panose="01000000000000000000" pitchFamily="2" charset="-78"/>
              </a:rPr>
            </a:br>
            <a:r>
              <a:rPr lang="en-US" sz="2000" b="1" cap="none" dirty="0">
                <a:solidFill>
                  <a:prstClr val="black"/>
                </a:solidFill>
                <a:latin typeface="Times New Roman" panose="02020603050405020304" pitchFamily="18" charset="0"/>
                <a:cs typeface="+mn-cs"/>
              </a:rPr>
              <a:t>Dental Implant Prosthetics</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2 edition, Carl E. Misch,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Chapter 19 </a:t>
            </a:r>
            <a:b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endParaRPr lang="en-US" sz="3600" b="1" cap="none" dirty="0">
              <a:solidFill>
                <a:srgbClr val="FF0000"/>
              </a:solidFill>
              <a:effectLst>
                <a:outerShdw blurRad="38100" dist="38100" dir="2700000" algn="tl">
                  <a:srgbClr val="000000">
                    <a:alpha val="43137"/>
                  </a:srgbClr>
                </a:outerShdw>
              </a:effectLst>
              <a:latin typeface="Segoe Print" panose="02000600000000000000" pitchFamily="2" charset="0"/>
              <a:cs typeface="Aldhabi" panose="01000000000000000000" pitchFamily="2" charset="-78"/>
            </a:endParaRPr>
          </a:p>
        </p:txBody>
      </p:sp>
      <p:sp>
        <p:nvSpPr>
          <p:cNvPr id="9" name="Subtitle 2">
            <a:extLst>
              <a:ext uri="{FF2B5EF4-FFF2-40B4-BE49-F238E27FC236}">
                <a16:creationId xmlns:a16="http://schemas.microsoft.com/office/drawing/2014/main" id="{38A6FCEA-566C-415A-B05B-06A3DDB421E0}"/>
              </a:ext>
            </a:extLst>
          </p:cNvPr>
          <p:cNvSpPr>
            <a:spLocks noGrp="1"/>
          </p:cNvSpPr>
          <p:nvPr>
            <p:ph type="subTitle" idx="1"/>
          </p:nvPr>
        </p:nvSpPr>
        <p:spPr>
          <a:xfrm>
            <a:off x="543560" y="4815840"/>
            <a:ext cx="7838440" cy="934720"/>
          </a:xfrm>
          <a:noFill/>
          <a:ln w="38100">
            <a:noFill/>
          </a:ln>
        </p:spPr>
        <p:txBody>
          <a:bodyPr>
            <a:normAutofit/>
          </a:bodyPr>
          <a:lstStyle/>
          <a:p>
            <a:pPr algn="ctr"/>
            <a:r>
              <a:rPr lang="en-US" sz="3200" b="1" i="1" cap="none" dirty="0">
                <a:solidFill>
                  <a:schemeClr val="tx1"/>
                </a:solidFill>
                <a:latin typeface="+mj-lt"/>
                <a:ea typeface="+mj-ea"/>
                <a:cs typeface="+mj-cs"/>
              </a:rPr>
              <a:t>Assist. </a:t>
            </a:r>
            <a:r>
              <a:rPr lang="en-US" sz="3200" b="1" i="1" cap="none" dirty="0" err="1">
                <a:solidFill>
                  <a:schemeClr val="tx1"/>
                </a:solidFill>
                <a:latin typeface="+mj-lt"/>
                <a:ea typeface="+mj-ea"/>
                <a:cs typeface="+mj-cs"/>
              </a:rPr>
              <a:t>Lec</a:t>
            </a:r>
            <a:r>
              <a:rPr lang="en-US" sz="3200" b="1" i="1" cap="none" dirty="0">
                <a:solidFill>
                  <a:schemeClr val="tx1"/>
                </a:solidFill>
                <a:latin typeface="+mj-lt"/>
                <a:ea typeface="+mj-ea"/>
                <a:cs typeface="+mj-cs"/>
              </a:rPr>
              <a:t>. Mustafa Shakir Mahmood</a:t>
            </a:r>
            <a:endParaRPr lang="en-US" sz="3200" b="1" i="1" dirty="0">
              <a:solidFill>
                <a:schemeClr val="tx1"/>
              </a:solidFill>
              <a:latin typeface="+mj-lt"/>
              <a:ea typeface="+mj-ea"/>
              <a:cs typeface="+mj-cs"/>
            </a:endParaRPr>
          </a:p>
          <a:p>
            <a:pPr algn="ctr"/>
            <a:endParaRPr lang="en-US" sz="3200" dirty="0">
              <a:solidFill>
                <a:schemeClr val="tx1"/>
              </a:solidFill>
            </a:endParaRPr>
          </a:p>
        </p:txBody>
      </p:sp>
      <p:pic>
        <p:nvPicPr>
          <p:cNvPr id="8" name="Picture 7">
            <a:extLst>
              <a:ext uri="{FF2B5EF4-FFF2-40B4-BE49-F238E27FC236}">
                <a16:creationId xmlns:a16="http://schemas.microsoft.com/office/drawing/2014/main" id="{3B749A88-8ABB-489A-A0B7-4E33988EFF33}"/>
              </a:ext>
            </a:extLst>
          </p:cNvPr>
          <p:cNvPicPr>
            <a:picLocks noChangeAspect="1"/>
          </p:cNvPicPr>
          <p:nvPr/>
        </p:nvPicPr>
        <p:blipFill rotWithShape="1">
          <a:blip r:embed="rId2"/>
          <a:srcRect l="26988" t="13185" r="28766" b="7037"/>
          <a:stretch/>
        </p:blipFill>
        <p:spPr>
          <a:xfrm>
            <a:off x="8672869" y="1803400"/>
            <a:ext cx="2997983" cy="3603603"/>
          </a:xfrm>
          <a:prstGeom prst="rect">
            <a:avLst/>
          </a:prstGeom>
        </p:spPr>
      </p:pic>
      <p:pic>
        <p:nvPicPr>
          <p:cNvPr id="6" name="Picture 5">
            <a:extLst>
              <a:ext uri="{FF2B5EF4-FFF2-40B4-BE49-F238E27FC236}">
                <a16:creationId xmlns:a16="http://schemas.microsoft.com/office/drawing/2014/main" id="{C8CF9331-AC0C-4A40-AE83-FD9079DEF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60" y="135639"/>
            <a:ext cx="1671320" cy="178129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93124573"/>
      </p:ext>
    </p:extLst>
  </p:cSld>
  <p:clrMapOvr>
    <a:masterClrMapping/>
  </p:clrMapOvr>
  <mc:AlternateContent xmlns:mc="http://schemas.openxmlformats.org/markup-compatibility/2006" xmlns:p14="http://schemas.microsoft.com/office/powerpoint/2010/main">
    <mc:Choice Requires="p14">
      <p:transition spd="slow" p14:dur="2000" advTm="10536"/>
    </mc:Choice>
    <mc:Fallback xmlns="">
      <p:transition spd="slow" advTm="105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AB2F-41C2-4231-AA41-A62F43891192}"/>
              </a:ext>
            </a:extLst>
          </p:cNvPr>
          <p:cNvSpPr>
            <a:spLocks noGrp="1"/>
          </p:cNvSpPr>
          <p:nvPr>
            <p:ph type="ctrTitle"/>
          </p:nvPr>
        </p:nvSpPr>
        <p:spPr>
          <a:xfrm>
            <a:off x="1034836" y="36131"/>
            <a:ext cx="9738360" cy="745120"/>
          </a:xfrm>
        </p:spPr>
        <p:txBody>
          <a:bodyPr>
            <a:normAutofit/>
          </a:bodyPr>
          <a:lstStyle/>
          <a:p>
            <a:r>
              <a:rPr lang="en-US" sz="3600" b="1" cap="none"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Type 1</a:t>
            </a:r>
          </a:p>
        </p:txBody>
      </p:sp>
      <p:sp>
        <p:nvSpPr>
          <p:cNvPr id="3" name="Subtitle 2">
            <a:extLst>
              <a:ext uri="{FF2B5EF4-FFF2-40B4-BE49-F238E27FC236}">
                <a16:creationId xmlns:a16="http://schemas.microsoft.com/office/drawing/2014/main" id="{F520515E-58C4-4F6F-99F6-D0BF75A94BF1}"/>
              </a:ext>
            </a:extLst>
          </p:cNvPr>
          <p:cNvSpPr>
            <a:spLocks noGrp="1"/>
          </p:cNvSpPr>
          <p:nvPr>
            <p:ph type="subTitle" idx="1"/>
          </p:nvPr>
        </p:nvSpPr>
        <p:spPr>
          <a:xfrm>
            <a:off x="237903" y="1073191"/>
            <a:ext cx="11798271" cy="5322471"/>
          </a:xfrm>
          <a:ln w="38100">
            <a:noFill/>
          </a:ln>
        </p:spPr>
        <p:txBody>
          <a:bodyPr>
            <a:normAutofit/>
          </a:bodyPr>
          <a:lstStyle/>
          <a:p>
            <a:pPr algn="just"/>
            <a:r>
              <a:rPr lang="en-US" sz="36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edentulous maxilla is often treated with a conventional removable prosthesis until the mandible is completely restored. If this denture needs additional retention or stability, then HA can be used to augment the premaxilla. This squares the ridge shape and provides resistance to occlusal excursions during function. </a:t>
            </a:r>
          </a:p>
        </p:txBody>
      </p:sp>
      <p:cxnSp>
        <p:nvCxnSpPr>
          <p:cNvPr id="7" name="Straight Connector 6">
            <a:extLst>
              <a:ext uri="{FF2B5EF4-FFF2-40B4-BE49-F238E27FC236}">
                <a16:creationId xmlns:a16="http://schemas.microsoft.com/office/drawing/2014/main" id="{FC4A9AC5-F8BB-427A-8FC3-5DE154A042D3}"/>
              </a:ext>
            </a:extLst>
          </p:cNvPr>
          <p:cNvCxnSpPr>
            <a:cxnSpLocks/>
          </p:cNvCxnSpPr>
          <p:nvPr/>
        </p:nvCxnSpPr>
        <p:spPr>
          <a:xfrm>
            <a:off x="1473200" y="875701"/>
            <a:ext cx="9133840" cy="203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942457"/>
      </p:ext>
    </p:extLst>
  </p:cSld>
  <p:clrMapOvr>
    <a:masterClrMapping/>
  </p:clrMapOvr>
  <mc:AlternateContent xmlns:mc="http://schemas.openxmlformats.org/markup-compatibility/2006" xmlns:p14="http://schemas.microsoft.com/office/powerpoint/2010/main">
    <mc:Choice Requires="p14">
      <p:transition spd="slow" p14:dur="2000" advTm="75366"/>
    </mc:Choice>
    <mc:Fallback xmlns="">
      <p:transition spd="slow" advTm="7536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AB2F-41C2-4231-AA41-A62F43891192}"/>
              </a:ext>
            </a:extLst>
          </p:cNvPr>
          <p:cNvSpPr>
            <a:spLocks noGrp="1"/>
          </p:cNvSpPr>
          <p:nvPr>
            <p:ph type="ctrTitle"/>
          </p:nvPr>
        </p:nvSpPr>
        <p:spPr>
          <a:xfrm>
            <a:off x="1034836" y="36131"/>
            <a:ext cx="9738360" cy="745120"/>
          </a:xfrm>
        </p:spPr>
        <p:txBody>
          <a:bodyPr>
            <a:normAutofit/>
          </a:bodyPr>
          <a:lstStyle/>
          <a:p>
            <a:r>
              <a:rPr lang="en-US" sz="3600" b="1" cap="none"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Type 1</a:t>
            </a:r>
          </a:p>
        </p:txBody>
      </p:sp>
      <p:sp>
        <p:nvSpPr>
          <p:cNvPr id="3" name="Subtitle 2">
            <a:extLst>
              <a:ext uri="{FF2B5EF4-FFF2-40B4-BE49-F238E27FC236}">
                <a16:creationId xmlns:a16="http://schemas.microsoft.com/office/drawing/2014/main" id="{F520515E-58C4-4F6F-99F6-D0BF75A94BF1}"/>
              </a:ext>
            </a:extLst>
          </p:cNvPr>
          <p:cNvSpPr>
            <a:spLocks noGrp="1"/>
          </p:cNvSpPr>
          <p:nvPr>
            <p:ph type="subTitle" idx="1"/>
          </p:nvPr>
        </p:nvSpPr>
        <p:spPr>
          <a:xfrm>
            <a:off x="237903" y="1073191"/>
            <a:ext cx="11798271" cy="5322471"/>
          </a:xfrm>
          <a:ln w="38100">
            <a:noFill/>
          </a:ln>
        </p:spPr>
        <p:txBody>
          <a:bodyPr>
            <a:normAutofit/>
          </a:bodyPr>
          <a:lstStyle/>
          <a:p>
            <a:pPr algn="just"/>
            <a:r>
              <a:rPr lang="en-US" sz="36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C–h maxilla should often consider </a:t>
            </a:r>
            <a:r>
              <a:rPr lang="en-US" sz="3600" u="sng" cap="none"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subnasal</a:t>
            </a:r>
            <a:r>
              <a:rPr lang="en-US" sz="3600" u="sng"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augmentation </a:t>
            </a:r>
            <a:r>
              <a:rPr lang="en-US" sz="36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combined with root form implants in the canine eminence region and </a:t>
            </a:r>
            <a:r>
              <a:rPr lang="en-US" sz="3600" u="sng"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sinus graft</a:t>
            </a:r>
            <a:r>
              <a:rPr lang="en-US" sz="36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with root form implants with an RP-4 prosthesis. </a:t>
            </a:r>
          </a:p>
          <a:p>
            <a:pPr algn="just"/>
            <a:endParaRPr lang="en-US" sz="3600" cap="none"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just"/>
            <a:r>
              <a:rPr lang="en-US" sz="36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Additional surgical training is required for these last two alternatives, and they have a greater incidence of complication.</a:t>
            </a:r>
          </a:p>
        </p:txBody>
      </p:sp>
      <p:cxnSp>
        <p:nvCxnSpPr>
          <p:cNvPr id="7" name="Straight Connector 6">
            <a:extLst>
              <a:ext uri="{FF2B5EF4-FFF2-40B4-BE49-F238E27FC236}">
                <a16:creationId xmlns:a16="http://schemas.microsoft.com/office/drawing/2014/main" id="{FC4A9AC5-F8BB-427A-8FC3-5DE154A042D3}"/>
              </a:ext>
            </a:extLst>
          </p:cNvPr>
          <p:cNvCxnSpPr>
            <a:cxnSpLocks/>
          </p:cNvCxnSpPr>
          <p:nvPr/>
        </p:nvCxnSpPr>
        <p:spPr>
          <a:xfrm>
            <a:off x="1473200" y="875701"/>
            <a:ext cx="9133840" cy="203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624722"/>
      </p:ext>
    </p:extLst>
  </p:cSld>
  <p:clrMapOvr>
    <a:masterClrMapping/>
  </p:clrMapOvr>
  <mc:AlternateContent xmlns:mc="http://schemas.openxmlformats.org/markup-compatibility/2006" xmlns:p14="http://schemas.microsoft.com/office/powerpoint/2010/main">
    <mc:Choice Requires="p14">
      <p:transition spd="slow" p14:dur="2000" advTm="75366"/>
    </mc:Choice>
    <mc:Fallback xmlns="">
      <p:transition spd="slow" advTm="7536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AB2F-41C2-4231-AA41-A62F43891192}"/>
              </a:ext>
            </a:extLst>
          </p:cNvPr>
          <p:cNvSpPr>
            <a:spLocks noGrp="1"/>
          </p:cNvSpPr>
          <p:nvPr>
            <p:ph type="ctrTitle"/>
          </p:nvPr>
        </p:nvSpPr>
        <p:spPr>
          <a:xfrm>
            <a:off x="1034836" y="0"/>
            <a:ext cx="9738360" cy="745120"/>
          </a:xfrm>
        </p:spPr>
        <p:txBody>
          <a:bodyPr>
            <a:normAutofit/>
          </a:bodyPr>
          <a:lstStyle/>
          <a:p>
            <a:r>
              <a:rPr lang="en-US" sz="3600" b="1" cap="none"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Type 1</a:t>
            </a:r>
          </a:p>
        </p:txBody>
      </p:sp>
      <p:sp>
        <p:nvSpPr>
          <p:cNvPr id="3" name="Subtitle 2">
            <a:extLst>
              <a:ext uri="{FF2B5EF4-FFF2-40B4-BE49-F238E27FC236}">
                <a16:creationId xmlns:a16="http://schemas.microsoft.com/office/drawing/2014/main" id="{F520515E-58C4-4F6F-99F6-D0BF75A94BF1}"/>
              </a:ext>
            </a:extLst>
          </p:cNvPr>
          <p:cNvSpPr>
            <a:spLocks noGrp="1"/>
          </p:cNvSpPr>
          <p:nvPr>
            <p:ph type="subTitle" idx="1"/>
          </p:nvPr>
        </p:nvSpPr>
        <p:spPr>
          <a:xfrm>
            <a:off x="284137" y="864006"/>
            <a:ext cx="11849643" cy="3451139"/>
          </a:xfrm>
          <a:ln w="38100">
            <a:noFill/>
          </a:ln>
        </p:spPr>
        <p:txBody>
          <a:bodyPr>
            <a:normAutofit lnSpcReduction="10000"/>
          </a:bodyPr>
          <a:lstStyle/>
          <a:p>
            <a:pPr algn="just"/>
            <a:r>
              <a:rPr lang="en-US" sz="36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Fixed prostheses in either arch may need </a:t>
            </a:r>
            <a:r>
              <a:rPr lang="en-US" sz="3600" u="sng"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autogenous iliac crest grafts</a:t>
            </a:r>
            <a:r>
              <a:rPr lang="en-US" sz="36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to change the anterior division of bone and improve long-term success and esthetics. </a:t>
            </a:r>
          </a:p>
          <a:p>
            <a:pPr algn="just"/>
            <a:endParaRPr lang="en-US" sz="3600" u="sng" cap="none"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just"/>
            <a:r>
              <a:rPr lang="en-US" sz="3600" u="sng"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Sinus grafts </a:t>
            </a:r>
            <a:r>
              <a:rPr lang="en-US" sz="36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are also indicated in the maxilla in these situations.</a:t>
            </a:r>
          </a:p>
        </p:txBody>
      </p:sp>
      <p:cxnSp>
        <p:nvCxnSpPr>
          <p:cNvPr id="7" name="Straight Connector 6">
            <a:extLst>
              <a:ext uri="{FF2B5EF4-FFF2-40B4-BE49-F238E27FC236}">
                <a16:creationId xmlns:a16="http://schemas.microsoft.com/office/drawing/2014/main" id="{FC4A9AC5-F8BB-427A-8FC3-5DE154A042D3}"/>
              </a:ext>
            </a:extLst>
          </p:cNvPr>
          <p:cNvCxnSpPr>
            <a:cxnSpLocks/>
          </p:cNvCxnSpPr>
          <p:nvPr/>
        </p:nvCxnSpPr>
        <p:spPr>
          <a:xfrm>
            <a:off x="1473200" y="844479"/>
            <a:ext cx="9133840" cy="2032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177214C-C15B-41A8-B48D-012E2CEB9AF2}"/>
              </a:ext>
            </a:extLst>
          </p:cNvPr>
          <p:cNvPicPr/>
          <p:nvPr/>
        </p:nvPicPr>
        <p:blipFill rotWithShape="1">
          <a:blip r:embed="rId2">
            <a:extLst>
              <a:ext uri="{28A0092B-C50C-407E-A947-70E740481C1C}">
                <a14:useLocalDpi xmlns:a14="http://schemas.microsoft.com/office/drawing/2010/main" val="0"/>
              </a:ext>
            </a:extLst>
          </a:blip>
          <a:srcRect t="7377"/>
          <a:stretch/>
        </p:blipFill>
        <p:spPr bwMode="auto">
          <a:xfrm>
            <a:off x="3282593" y="4263775"/>
            <a:ext cx="5533548" cy="2477945"/>
          </a:xfrm>
          <a:prstGeom prst="roundRect">
            <a:avLst>
              <a:gd name="adj" fmla="val 8594"/>
            </a:avLst>
          </a:prstGeom>
          <a:solidFill>
            <a:srgbClr val="FFFFFF">
              <a:shade val="85000"/>
            </a:srgbClr>
          </a:solidFill>
          <a:ln w="38100">
            <a:solidFill>
              <a:schemeClr val="accent1">
                <a:lumMod val="75000"/>
              </a:schemeClr>
            </a:solid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672296864"/>
      </p:ext>
    </p:extLst>
  </p:cSld>
  <p:clrMapOvr>
    <a:masterClrMapping/>
  </p:clrMapOvr>
  <mc:AlternateContent xmlns:mc="http://schemas.openxmlformats.org/markup-compatibility/2006" xmlns:p14="http://schemas.microsoft.com/office/powerpoint/2010/main">
    <mc:Choice Requires="p14">
      <p:transition spd="slow" p14:dur="2000" advTm="16435"/>
    </mc:Choice>
    <mc:Fallback xmlns="">
      <p:transition spd="slow" advTm="1643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AB2F-41C2-4231-AA41-A62F43891192}"/>
              </a:ext>
            </a:extLst>
          </p:cNvPr>
          <p:cNvSpPr>
            <a:spLocks noGrp="1"/>
          </p:cNvSpPr>
          <p:nvPr>
            <p:ph type="ctrTitle"/>
          </p:nvPr>
        </p:nvSpPr>
        <p:spPr>
          <a:xfrm>
            <a:off x="1034836" y="-105040"/>
            <a:ext cx="9738360" cy="745120"/>
          </a:xfrm>
        </p:spPr>
        <p:txBody>
          <a:bodyPr>
            <a:normAutofit/>
          </a:bodyPr>
          <a:lstStyle/>
          <a:p>
            <a:r>
              <a:rPr lang="en-US" sz="3600" b="1" cap="none"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Type 1</a:t>
            </a:r>
          </a:p>
        </p:txBody>
      </p:sp>
      <p:sp>
        <p:nvSpPr>
          <p:cNvPr id="3" name="Subtitle 2">
            <a:extLst>
              <a:ext uri="{FF2B5EF4-FFF2-40B4-BE49-F238E27FC236}">
                <a16:creationId xmlns:a16="http://schemas.microsoft.com/office/drawing/2014/main" id="{F520515E-58C4-4F6F-99F6-D0BF75A94BF1}"/>
              </a:ext>
            </a:extLst>
          </p:cNvPr>
          <p:cNvSpPr>
            <a:spLocks noGrp="1"/>
          </p:cNvSpPr>
          <p:nvPr>
            <p:ph type="subTitle" idx="1"/>
          </p:nvPr>
        </p:nvSpPr>
        <p:spPr>
          <a:xfrm>
            <a:off x="162203" y="872846"/>
            <a:ext cx="11867593" cy="5712888"/>
          </a:xfrm>
          <a:ln w="38100">
            <a:noFill/>
          </a:ln>
        </p:spPr>
        <p:txBody>
          <a:bodyPr>
            <a:normAutofit lnSpcReduction="10000"/>
          </a:bodyPr>
          <a:lstStyle/>
          <a:p>
            <a:pPr algn="just"/>
            <a:r>
              <a:rPr lang="en-US" sz="32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edentulous arches classified as </a:t>
            </a:r>
            <a:r>
              <a:rPr lang="en-US" sz="3200" b="1" cap="none"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type 1, division D </a:t>
            </a:r>
            <a:r>
              <a:rPr lang="en-US" sz="32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are the most challenging to traditional and implant dentistry. If an implant fails in a type 1, division D patient, then pathologic fractures or almost unrestorable conditions may result, yet these are the patients who need the most help for support of their prostheses. </a:t>
            </a:r>
          </a:p>
          <a:p>
            <a:pPr algn="just"/>
            <a:r>
              <a:rPr lang="en-US" sz="32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benefits versus risks must be weighed carefully for each patient. </a:t>
            </a:r>
          </a:p>
          <a:p>
            <a:pPr algn="just"/>
            <a:r>
              <a:rPr lang="en-US" sz="32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Endosteal implants may be placed in the anterior mandible. However, the unfavorable crown height of greater than 20 mm and mandibular fracture during implant placement or after implant failure may result in significant complications.</a:t>
            </a:r>
          </a:p>
        </p:txBody>
      </p:sp>
      <p:cxnSp>
        <p:nvCxnSpPr>
          <p:cNvPr id="7" name="Straight Connector 6">
            <a:extLst>
              <a:ext uri="{FF2B5EF4-FFF2-40B4-BE49-F238E27FC236}">
                <a16:creationId xmlns:a16="http://schemas.microsoft.com/office/drawing/2014/main" id="{FC4A9AC5-F8BB-427A-8FC3-5DE154A042D3}"/>
              </a:ext>
            </a:extLst>
          </p:cNvPr>
          <p:cNvCxnSpPr>
            <a:cxnSpLocks/>
          </p:cNvCxnSpPr>
          <p:nvPr/>
        </p:nvCxnSpPr>
        <p:spPr>
          <a:xfrm>
            <a:off x="1337096" y="772560"/>
            <a:ext cx="9133840" cy="203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495153"/>
      </p:ext>
    </p:extLst>
  </p:cSld>
  <p:clrMapOvr>
    <a:masterClrMapping/>
  </p:clrMapOvr>
  <mc:AlternateContent xmlns:mc="http://schemas.openxmlformats.org/markup-compatibility/2006" xmlns:p14="http://schemas.microsoft.com/office/powerpoint/2010/main">
    <mc:Choice Requires="p14">
      <p:transition spd="slow" p14:dur="2000" advTm="82671"/>
    </mc:Choice>
    <mc:Fallback xmlns="">
      <p:transition spd="slow" advTm="8267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AB2F-41C2-4231-AA41-A62F43891192}"/>
              </a:ext>
            </a:extLst>
          </p:cNvPr>
          <p:cNvSpPr>
            <a:spLocks noGrp="1"/>
          </p:cNvSpPr>
          <p:nvPr>
            <p:ph type="ctrTitle"/>
          </p:nvPr>
        </p:nvSpPr>
        <p:spPr>
          <a:xfrm>
            <a:off x="1060521" y="0"/>
            <a:ext cx="9738360" cy="745120"/>
          </a:xfrm>
        </p:spPr>
        <p:txBody>
          <a:bodyPr>
            <a:normAutofit/>
          </a:bodyPr>
          <a:lstStyle/>
          <a:p>
            <a:r>
              <a:rPr lang="en-US" sz="3600" b="1" cap="none"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Type 1</a:t>
            </a:r>
          </a:p>
        </p:txBody>
      </p:sp>
      <p:sp>
        <p:nvSpPr>
          <p:cNvPr id="3" name="Subtitle 2">
            <a:extLst>
              <a:ext uri="{FF2B5EF4-FFF2-40B4-BE49-F238E27FC236}">
                <a16:creationId xmlns:a16="http://schemas.microsoft.com/office/drawing/2014/main" id="{F520515E-58C4-4F6F-99F6-D0BF75A94BF1}"/>
              </a:ext>
            </a:extLst>
          </p:cNvPr>
          <p:cNvSpPr>
            <a:spLocks noGrp="1"/>
          </p:cNvSpPr>
          <p:nvPr>
            <p:ph type="subTitle" idx="1"/>
          </p:nvPr>
        </p:nvSpPr>
        <p:spPr>
          <a:xfrm>
            <a:off x="204541" y="1047506"/>
            <a:ext cx="11775126" cy="5132399"/>
          </a:xfrm>
          <a:ln w="38100">
            <a:noFill/>
          </a:ln>
        </p:spPr>
        <p:txBody>
          <a:bodyPr>
            <a:normAutofit fontScale="92500" lnSpcReduction="20000"/>
          </a:bodyPr>
          <a:lstStyle/>
          <a:p>
            <a:pPr algn="just"/>
            <a:r>
              <a:rPr lang="en-US" sz="36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Often the best solution is to change the division with autogenous grafts and then reevaluate the improved conditions and appropriately alter the treatment plan. </a:t>
            </a:r>
          </a:p>
          <a:p>
            <a:pPr algn="just"/>
            <a:endParaRPr lang="en-US" sz="3600" cap="none"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just"/>
            <a:r>
              <a:rPr lang="en-US" sz="36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type 1, division D ridges most often use autogenous iliac crest grafts. After 6 months, the arch is reevaluated. It may be converted to a C–h or a division A bone volume, depending on a list of patient host factors. A total of 5-9 implants may then be placed in the anterior and posterior regions.</a:t>
            </a:r>
          </a:p>
        </p:txBody>
      </p:sp>
      <p:cxnSp>
        <p:nvCxnSpPr>
          <p:cNvPr id="7" name="Straight Connector 6">
            <a:extLst>
              <a:ext uri="{FF2B5EF4-FFF2-40B4-BE49-F238E27FC236}">
                <a16:creationId xmlns:a16="http://schemas.microsoft.com/office/drawing/2014/main" id="{FC4A9AC5-F8BB-427A-8FC3-5DE154A042D3}"/>
              </a:ext>
            </a:extLst>
          </p:cNvPr>
          <p:cNvCxnSpPr>
            <a:cxnSpLocks/>
          </p:cNvCxnSpPr>
          <p:nvPr/>
        </p:nvCxnSpPr>
        <p:spPr>
          <a:xfrm>
            <a:off x="1412012" y="865027"/>
            <a:ext cx="9133840" cy="203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319850"/>
      </p:ext>
    </p:extLst>
  </p:cSld>
  <p:clrMapOvr>
    <a:masterClrMapping/>
  </p:clrMapOvr>
  <mc:AlternateContent xmlns:mc="http://schemas.openxmlformats.org/markup-compatibility/2006" xmlns:p14="http://schemas.microsoft.com/office/powerpoint/2010/main">
    <mc:Choice Requires="p14">
      <p:transition spd="slow" p14:dur="2000" advTm="82671"/>
    </mc:Choice>
    <mc:Fallback xmlns="">
      <p:transition spd="slow" advTm="8267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AB2F-41C2-4231-AA41-A62F43891192}"/>
              </a:ext>
            </a:extLst>
          </p:cNvPr>
          <p:cNvSpPr>
            <a:spLocks noGrp="1"/>
          </p:cNvSpPr>
          <p:nvPr>
            <p:ph type="ctrTitle"/>
          </p:nvPr>
        </p:nvSpPr>
        <p:spPr>
          <a:xfrm>
            <a:off x="1066800" y="1371600"/>
            <a:ext cx="9743440" cy="2413000"/>
          </a:xfrm>
        </p:spPr>
        <p:txBody>
          <a:bodyPr>
            <a:normAutofit/>
          </a:bodyPr>
          <a:lstStyle/>
          <a:p>
            <a:r>
              <a:rPr lang="en-US" b="1" dirty="0">
                <a:solidFill>
                  <a:srgbClr val="FF0000"/>
                </a:solidFill>
              </a:rPr>
              <a:t>Thank you</a:t>
            </a:r>
          </a:p>
        </p:txBody>
      </p:sp>
    </p:spTree>
    <p:extLst>
      <p:ext uri="{BB962C8B-B14F-4D97-AF65-F5344CB8AC3E}">
        <p14:creationId xmlns:p14="http://schemas.microsoft.com/office/powerpoint/2010/main" val="3243215627"/>
      </p:ext>
    </p:extLst>
  </p:cSld>
  <p:clrMapOvr>
    <a:masterClrMapping/>
  </p:clrMapOvr>
  <mc:AlternateContent xmlns:mc="http://schemas.openxmlformats.org/markup-compatibility/2006" xmlns:p14="http://schemas.microsoft.com/office/powerpoint/2010/main">
    <mc:Choice Requires="p14">
      <p:transition spd="slow" p14:dur="2000" advTm="3581"/>
    </mc:Choice>
    <mc:Fallback xmlns="">
      <p:transition spd="slow" advTm="358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AB2F-41C2-4231-AA41-A62F43891192}"/>
              </a:ext>
            </a:extLst>
          </p:cNvPr>
          <p:cNvSpPr>
            <a:spLocks noGrp="1"/>
          </p:cNvSpPr>
          <p:nvPr>
            <p:ph type="ctrTitle"/>
          </p:nvPr>
        </p:nvSpPr>
        <p:spPr>
          <a:xfrm>
            <a:off x="360680" y="2104989"/>
            <a:ext cx="10271760" cy="2771811"/>
          </a:xfrm>
        </p:spPr>
        <p:txBody>
          <a:bodyPr>
            <a:noAutofit/>
          </a:bodyPr>
          <a:lstStyle/>
          <a:p>
            <a:pPr lvl="0" algn="l" defTabSz="457200">
              <a:lnSpc>
                <a:spcPct val="100000"/>
              </a:lnSpc>
              <a:spcBef>
                <a:spcPts val="0"/>
              </a:spcBef>
              <a:defRPr/>
            </a:pPr>
            <a:r>
              <a:rPr lang="en-US" sz="3600" b="1" i="1" cap="none" dirty="0"/>
              <a:t>Treatment Plans in Implant Dentistry</a:t>
            </a:r>
            <a:br>
              <a:rPr lang="en-US" sz="3600" b="1" i="1" cap="none"/>
            </a:br>
            <a:br>
              <a:rPr lang="en-US" sz="3600" b="1" i="1" cap="none" dirty="0"/>
            </a:br>
            <a:r>
              <a:rPr lang="en-US" sz="3600" b="1" i="1" cap="none" dirty="0"/>
              <a:t>Completely Edentulous Arches</a:t>
            </a:r>
            <a:br>
              <a:rPr lang="en-US" sz="4000" b="1" cap="none" dirty="0">
                <a:solidFill>
                  <a:srgbClr val="FF0000"/>
                </a:solidFill>
                <a:effectLst>
                  <a:outerShdw blurRad="38100" dist="38100" dir="2700000" algn="tl">
                    <a:srgbClr val="000000">
                      <a:alpha val="43137"/>
                    </a:srgbClr>
                  </a:outerShdw>
                </a:effectLst>
                <a:latin typeface="Segoe Print" panose="02000600000000000000" pitchFamily="2" charset="0"/>
                <a:cs typeface="Aldhabi" panose="01000000000000000000" pitchFamily="2" charset="-78"/>
              </a:rPr>
            </a:br>
            <a:b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endParaRPr lang="en-US" sz="4000" b="1" cap="none" dirty="0">
              <a:solidFill>
                <a:srgbClr val="FF0000"/>
              </a:solidFill>
              <a:effectLst>
                <a:outerShdw blurRad="38100" dist="38100" dir="2700000" algn="tl">
                  <a:srgbClr val="000000">
                    <a:alpha val="43137"/>
                  </a:srgbClr>
                </a:outerShdw>
              </a:effectLst>
              <a:latin typeface="Segoe Print" panose="02000600000000000000" pitchFamily="2" charset="0"/>
              <a:cs typeface="Aldhabi" panose="01000000000000000000" pitchFamily="2" charset="-78"/>
            </a:endParaRPr>
          </a:p>
        </p:txBody>
      </p:sp>
      <p:pic>
        <p:nvPicPr>
          <p:cNvPr id="6" name="Picture 5">
            <a:extLst>
              <a:ext uri="{FF2B5EF4-FFF2-40B4-BE49-F238E27FC236}">
                <a16:creationId xmlns:a16="http://schemas.microsoft.com/office/drawing/2014/main" id="{C8CF9331-AC0C-4A40-AE83-FD9079DEF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 y="135639"/>
            <a:ext cx="1671320" cy="178129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55167374"/>
      </p:ext>
    </p:extLst>
  </p:cSld>
  <p:clrMapOvr>
    <a:masterClrMapping/>
  </p:clrMapOvr>
  <mc:AlternateContent xmlns:mc="http://schemas.openxmlformats.org/markup-compatibility/2006" xmlns:p14="http://schemas.microsoft.com/office/powerpoint/2010/main">
    <mc:Choice Requires="p14">
      <p:transition spd="slow" p14:dur="2000" advTm="10536"/>
    </mc:Choice>
    <mc:Fallback xmlns="">
      <p:transition spd="slow" advTm="1053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AB2F-41C2-4231-AA41-A62F43891192}"/>
              </a:ext>
            </a:extLst>
          </p:cNvPr>
          <p:cNvSpPr>
            <a:spLocks noGrp="1"/>
          </p:cNvSpPr>
          <p:nvPr>
            <p:ph type="ctrTitle"/>
          </p:nvPr>
        </p:nvSpPr>
        <p:spPr>
          <a:xfrm>
            <a:off x="1181671" y="-43782"/>
            <a:ext cx="9738360" cy="745120"/>
          </a:xfrm>
        </p:spPr>
        <p:txBody>
          <a:bodyPr>
            <a:normAutofit/>
          </a:bodyPr>
          <a:lstStyle/>
          <a:p>
            <a:r>
              <a:rPr lang="en-US" sz="3600" b="1" cap="none"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Type 1</a:t>
            </a:r>
          </a:p>
        </p:txBody>
      </p:sp>
      <p:sp>
        <p:nvSpPr>
          <p:cNvPr id="3" name="Subtitle 2">
            <a:extLst>
              <a:ext uri="{FF2B5EF4-FFF2-40B4-BE49-F238E27FC236}">
                <a16:creationId xmlns:a16="http://schemas.microsoft.com/office/drawing/2014/main" id="{F520515E-58C4-4F6F-99F6-D0BF75A94BF1}"/>
              </a:ext>
            </a:extLst>
          </p:cNvPr>
          <p:cNvSpPr>
            <a:spLocks noGrp="1"/>
          </p:cNvSpPr>
          <p:nvPr>
            <p:ph type="subTitle" idx="1"/>
          </p:nvPr>
        </p:nvSpPr>
        <p:spPr>
          <a:xfrm>
            <a:off x="232881" y="980726"/>
            <a:ext cx="11628634" cy="3838311"/>
          </a:xfrm>
          <a:ln w="38100">
            <a:noFill/>
          </a:ln>
        </p:spPr>
        <p:txBody>
          <a:bodyPr>
            <a:normAutofit/>
          </a:bodyPr>
          <a:lstStyle/>
          <a:p>
            <a:pPr algn="just"/>
            <a:r>
              <a:rPr lang="en-US" sz="28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 a type 1 edentulous arch, the division of bone is similar in all three anatomical segments. Therefore, four different categories of type 1 edentulous arches are present. In </a:t>
            </a:r>
            <a:r>
              <a:rPr lang="en-US" sz="2800" b="1" cap="none"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 type 1, division A ridge</a:t>
            </a:r>
            <a:r>
              <a:rPr lang="en-US" sz="28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with </a:t>
            </a:r>
            <a:r>
              <a:rPr lang="en-US" sz="2800" cap="none"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abundant bone in all three sections</a:t>
            </a:r>
            <a:r>
              <a:rPr lang="en-US" sz="28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as many root forms as needed may be inserted (and the locations of implants are not limited) to support the final prosthesis. As a general rule, the range of </a:t>
            </a:r>
            <a:r>
              <a:rPr lang="en-US" sz="2800" b="1" i="1" cap="none"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5-9 implants </a:t>
            </a:r>
            <a:r>
              <a:rPr lang="en-US" sz="28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may be used in the </a:t>
            </a:r>
            <a:r>
              <a:rPr lang="en-US" sz="2800" b="1" i="1" cap="none" dirty="0">
                <a:solidFill>
                  <a:srgbClr val="0070C0"/>
                </a:solidFill>
                <a:latin typeface="Times New Roman" panose="02020603050405020304" pitchFamily="18" charset="0"/>
                <a:cs typeface="Arial" panose="020B0604020202020204" pitchFamily="34" charset="0"/>
              </a:rPr>
              <a:t>mandible</a:t>
            </a:r>
            <a:r>
              <a:rPr lang="en-US" sz="2800" b="1" cap="none"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and </a:t>
            </a:r>
            <a:r>
              <a:rPr lang="en-US" sz="2800" b="1" i="1" cap="none"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7 to </a:t>
            </a:r>
            <a:r>
              <a:rPr lang="en-US" sz="2800" b="1" i="1" cap="none" dirty="0">
                <a:solidFill>
                  <a:srgbClr val="0070C0"/>
                </a:solidFill>
                <a:latin typeface="Times New Roman" panose="02020603050405020304" pitchFamily="18" charset="0"/>
                <a:cs typeface="Arial" panose="020B0604020202020204" pitchFamily="34" charset="0"/>
              </a:rPr>
              <a:t>10 implants in the maxilla </a:t>
            </a:r>
            <a:r>
              <a:rPr lang="en-US" sz="28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for a fixed prosthesis. </a:t>
            </a:r>
          </a:p>
        </p:txBody>
      </p:sp>
      <p:cxnSp>
        <p:nvCxnSpPr>
          <p:cNvPr id="7" name="Straight Connector 6">
            <a:extLst>
              <a:ext uri="{FF2B5EF4-FFF2-40B4-BE49-F238E27FC236}">
                <a16:creationId xmlns:a16="http://schemas.microsoft.com/office/drawing/2014/main" id="{FC4A9AC5-F8BB-427A-8FC3-5DE154A042D3}"/>
              </a:ext>
            </a:extLst>
          </p:cNvPr>
          <p:cNvCxnSpPr>
            <a:cxnSpLocks/>
          </p:cNvCxnSpPr>
          <p:nvPr/>
        </p:nvCxnSpPr>
        <p:spPr>
          <a:xfrm>
            <a:off x="1529080" y="782833"/>
            <a:ext cx="9133840" cy="2032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DAD7FA4-A6D9-4D8D-8EDD-B5E20144C9C6}"/>
              </a:ext>
            </a:extLst>
          </p:cNvPr>
          <p:cNvPicPr/>
          <p:nvPr/>
        </p:nvPicPr>
        <p:blipFill rotWithShape="1">
          <a:blip r:embed="rId2"/>
          <a:srcRect l="25266" t="28206" r="12661" b="22997"/>
          <a:stretch/>
        </p:blipFill>
        <p:spPr bwMode="auto">
          <a:xfrm>
            <a:off x="7415959" y="4151965"/>
            <a:ext cx="4403090" cy="2585720"/>
          </a:xfrm>
          <a:prstGeom prst="roundRect">
            <a:avLst>
              <a:gd name="adj" fmla="val 8594"/>
            </a:avLst>
          </a:prstGeom>
          <a:solidFill>
            <a:srgbClr val="FFFFFF">
              <a:shade val="85000"/>
            </a:srgbClr>
          </a:solidFill>
          <a:ln w="38100">
            <a:solidFill>
              <a:schemeClr val="accent1">
                <a:lumMod val="75000"/>
              </a:schemeClr>
            </a:solid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277756109"/>
      </p:ext>
    </p:extLst>
  </p:cSld>
  <p:clrMapOvr>
    <a:masterClrMapping/>
  </p:clrMapOvr>
  <mc:AlternateContent xmlns:mc="http://schemas.openxmlformats.org/markup-compatibility/2006" xmlns:p14="http://schemas.microsoft.com/office/powerpoint/2010/main">
    <mc:Choice Requires="p14">
      <p:transition spd="slow" p14:dur="2000" advTm="68839"/>
    </mc:Choice>
    <mc:Fallback xmlns="">
      <p:transition spd="slow" advTm="68839"/>
    </mc:Fallback>
  </mc:AlternateContent>
  <p:extLst>
    <p:ext uri="{3A86A75C-4F4B-4683-9AE1-C65F6400EC91}">
      <p14:laserTraceLst xmlns:p14="http://schemas.microsoft.com/office/powerpoint/2010/main">
        <p14:tracePtLst>
          <p14:tracePt t="5876" x="5319713" y="415925"/>
          <p14:tracePt t="5882" x="5762625" y="703263"/>
          <p14:tracePt t="5889" x="6135688" y="1076325"/>
          <p14:tracePt t="5897" x="6769100" y="1417638"/>
          <p14:tracePt t="5904" x="7108825" y="1757363"/>
          <p14:tracePt t="5911" x="7704138" y="2092325"/>
          <p14:tracePt t="5919" x="8096250" y="2393950"/>
          <p14:tracePt t="5926" x="8404225" y="2682875"/>
          <p14:tracePt t="5934" x="8851900" y="2970213"/>
          <p14:tracePt t="5941" x="8994775" y="3103563"/>
          <p14:tracePt t="5955" x="9556750" y="3613150"/>
          <p14:tracePt t="5972" x="9910763" y="4010025"/>
          <p14:tracePt t="5998" x="10047288" y="4344988"/>
          <p14:tracePt t="6263" x="10047288" y="4481513"/>
          <p14:tracePt t="6270" x="10056813" y="4519613"/>
          <p14:tracePt t="6279" x="10047288" y="4586288"/>
          <p14:tracePt t="6287" x="10047288" y="4614863"/>
          <p14:tracePt t="6294" x="10037763" y="4638675"/>
          <p14:tracePt t="6300" x="10033000" y="4652963"/>
          <p14:tracePt t="6309" x="10004425" y="4670425"/>
          <p14:tracePt t="6314" x="9975850" y="4689475"/>
          <p14:tracePt t="6323" x="9963150" y="4699000"/>
          <p14:tracePt t="6330" x="9915525" y="4708525"/>
          <p14:tracePt t="6340" x="9848850" y="4708525"/>
          <p14:tracePt t="6343" x="9769475" y="4708525"/>
          <p14:tracePt t="6353" x="9674225" y="4699000"/>
          <p14:tracePt t="6358" x="9640888" y="4699000"/>
          <p14:tracePt t="6364" x="9602788" y="4689475"/>
          <p14:tracePt t="6372" x="9578975" y="4689475"/>
          <p14:tracePt t="6379" x="9551988" y="4689475"/>
          <p14:tracePt t="6386" x="9537700" y="4689475"/>
          <p14:tracePt t="6393" x="9523413" y="4684713"/>
          <p14:tracePt t="6401" x="9513888" y="4684713"/>
          <p14:tracePt t="6408" x="9499600" y="4675188"/>
          <p14:tracePt t="6415" x="9494838" y="4675188"/>
          <p14:tracePt t="6425" x="9475788" y="4667250"/>
          <p14:tracePt t="6434" x="9461500" y="4662488"/>
          <p14:tracePt t="6441" x="9447213" y="4652963"/>
          <p14:tracePt t="6451" x="9409113" y="4633913"/>
          <p14:tracePt t="6454" x="9390063" y="4624388"/>
          <p14:tracePt t="6462" x="9353550" y="4605338"/>
          <p14:tracePt t="6469" x="9324975" y="4576763"/>
          <p14:tracePt t="6477" x="9301163" y="4552950"/>
          <p14:tracePt t="6483" x="9272588" y="4533900"/>
          <p14:tracePt t="6493" x="9267825" y="4533900"/>
          <p14:tracePt t="6499" x="9253538" y="4524375"/>
          <p14:tracePt t="6505" x="9253538" y="4519613"/>
          <p14:tracePt t="6512" x="9244013" y="4519613"/>
          <p14:tracePt t="6519" x="9239250" y="4519613"/>
          <p14:tracePt t="6547" x="9239250" y="4514850"/>
          <p14:tracePt t="6554" x="9229725" y="4514850"/>
          <p14:tracePt t="6563" x="9224963" y="4505325"/>
          <p14:tracePt t="6569" x="9215438" y="4505325"/>
          <p14:tracePt t="6576" x="9210675" y="4491038"/>
          <p14:tracePt t="6584" x="9191625" y="4473575"/>
          <p14:tracePt t="6590" x="9178925" y="4459288"/>
          <p14:tracePt t="6598" x="9159875" y="4430713"/>
          <p14:tracePt t="6606" x="9140825" y="4416425"/>
          <p14:tracePt t="6613" x="9112250" y="4373563"/>
          <p14:tracePt t="6622" x="9097963" y="4349750"/>
          <p14:tracePt t="6633" x="9069388" y="4321175"/>
          <p14:tracePt t="6639" x="9050338" y="4284663"/>
          <p14:tracePt t="6644" x="9031288" y="4246563"/>
          <p14:tracePt t="6653" x="9012238" y="4217988"/>
          <p14:tracePt t="6660" x="8980488" y="4165600"/>
          <p14:tracePt t="6665" x="8970963" y="4132263"/>
          <p14:tracePt t="6675" x="8966200" y="4103688"/>
          <p14:tracePt t="6681" x="8966200" y="4090988"/>
          <p14:tracePt t="6687" x="8966200" y="4081463"/>
          <p14:tracePt t="6700" x="8966200" y="4076700"/>
          <p14:tracePt t="6704" x="8966200" y="4071938"/>
          <p14:tracePt t="6754" x="8980488" y="4071938"/>
          <p14:tracePt t="6762" x="8994775" y="4071938"/>
          <p14:tracePt t="6771" x="9002713" y="4071938"/>
          <p14:tracePt t="6776" x="9007475" y="4076700"/>
          <p14:tracePt t="6783" x="9021763" y="4076700"/>
          <p14:tracePt t="6791" x="9036050" y="4076700"/>
          <p14:tracePt t="6804" x="9045575" y="4076700"/>
          <p14:tracePt t="6839" x="9050338" y="4076700"/>
          <p14:tracePt t="6847" x="9050338" y="4086225"/>
          <p14:tracePt t="6853" x="9059863" y="4086225"/>
          <p14:tracePt t="6862" x="9064625" y="4086225"/>
          <p14:tracePt t="6869" x="9078913" y="4090988"/>
          <p14:tracePt t="6875" x="9088438" y="4090988"/>
          <p14:tracePt t="6884" x="9093200" y="4090988"/>
          <p14:tracePt t="6893" x="9107488" y="4090988"/>
          <p14:tracePt t="6902" x="9112250" y="4098925"/>
          <p14:tracePt t="6908" x="9121775" y="4098925"/>
          <p14:tracePt t="7118" x="9145588" y="4098925"/>
          <p14:tracePt t="7125" x="9169400" y="4117975"/>
          <p14:tracePt t="7134" x="9196388" y="4117975"/>
          <p14:tracePt t="7142" x="9210675" y="4122738"/>
          <p14:tracePt t="7151" x="9234488" y="4132263"/>
          <p14:tracePt t="7157" x="9263063" y="4132263"/>
          <p14:tracePt t="7170" x="9301163" y="4132263"/>
          <p14:tracePt t="7178" x="9329738" y="4141788"/>
          <p14:tracePt t="7186" x="9344025" y="4141788"/>
          <p14:tracePt t="7192" x="9358313" y="4141788"/>
          <p14:tracePt t="7201" x="9372600" y="4141788"/>
          <p14:tracePt t="7208" x="9390063" y="4141788"/>
          <p14:tracePt t="7225" x="9404350" y="4141788"/>
          <p14:tracePt t="7240" x="9409113" y="4141788"/>
          <p14:tracePt t="7244" x="9418638" y="4141788"/>
          <p14:tracePt t="7265" x="9423400" y="4141788"/>
          <p14:tracePt t="7274" x="9432925" y="4141788"/>
          <p14:tracePt t="7285" x="9437688" y="4141788"/>
          <p14:tracePt t="7290" x="9442450" y="4141788"/>
          <p14:tracePt t="7295" x="9456738" y="4141788"/>
          <p14:tracePt t="7302" x="9475788" y="4141788"/>
          <p14:tracePt t="7308" x="9490075" y="4132263"/>
          <p14:tracePt t="7315" x="9494838" y="4132263"/>
          <p14:tracePt t="7322" x="9504363" y="4122738"/>
          <p14:tracePt t="7330" x="9518650" y="4122738"/>
          <p14:tracePt t="7337" x="9523413" y="4122738"/>
          <p14:tracePt t="7345" x="9532938" y="4122738"/>
          <p14:tracePt t="7376" x="9537700" y="4122738"/>
          <p14:tracePt t="7384" x="9547225" y="4122738"/>
          <p14:tracePt t="7391" x="9561513" y="4122738"/>
          <p14:tracePt t="7400" x="9575800" y="4122738"/>
          <p14:tracePt t="7405" x="9598025" y="4117975"/>
          <p14:tracePt t="7412" x="9650413" y="4103688"/>
          <p14:tracePt t="7421" x="9717088" y="4086225"/>
          <p14:tracePt t="7426" x="9801225" y="4062413"/>
          <p14:tracePt t="7435" x="9848850" y="4062413"/>
          <p14:tracePt t="7441" x="9886950" y="4052888"/>
          <p14:tracePt t="7449" x="9920288" y="4043363"/>
          <p14:tracePt t="7456" x="9958388" y="4033838"/>
          <p14:tracePt t="7466" x="9985375" y="4024313"/>
          <p14:tracePt t="7472" x="10009188" y="4005263"/>
          <p14:tracePt t="7477" x="10047288" y="3995738"/>
          <p14:tracePt t="7486" x="10085388" y="3976688"/>
          <p14:tracePt t="7492" x="10142538" y="3943350"/>
          <p14:tracePt t="7499" x="10193338" y="3924300"/>
          <p14:tracePt t="7507" x="10326688" y="3873500"/>
          <p14:tracePt t="7514" x="10350500" y="3863975"/>
          <p14:tracePt t="7520" x="10401300" y="3844925"/>
          <p14:tracePt t="7528" x="10406063" y="3844925"/>
          <p14:tracePt t="7535" x="10463213" y="3816350"/>
          <p14:tracePt t="7541" x="10487025" y="3806825"/>
          <p14:tracePt t="7550" x="10515600" y="3797300"/>
          <p14:tracePt t="7558" x="10539413" y="3797300"/>
          <p14:tracePt t="7566" x="10556875" y="3783013"/>
          <p14:tracePt t="7573" x="10580688" y="3783013"/>
          <p14:tracePt t="7582" x="10604500" y="3783013"/>
          <p14:tracePt t="7587" x="10623550" y="3773488"/>
          <p14:tracePt t="7595" x="10637838" y="3773488"/>
          <p14:tracePt t="7603" x="10642600" y="3773488"/>
          <p14:tracePt t="7609" x="10656888" y="3773488"/>
          <p14:tracePt t="7620" x="10666413" y="3773488"/>
          <p14:tracePt t="7624" x="10671175" y="3773488"/>
          <p14:tracePt t="7631" x="10680700" y="3773488"/>
          <p14:tracePt t="7639" x="10694988" y="3773488"/>
          <p14:tracePt t="7653" x="10709275" y="3773488"/>
          <p14:tracePt t="7669" x="10714038" y="3773488"/>
          <p14:tracePt t="7675" x="10723563" y="3773488"/>
          <p14:tracePt t="7776" x="10694988" y="3783013"/>
          <p14:tracePt t="7785" x="10642600" y="3792538"/>
          <p14:tracePt t="7791" x="10590213" y="3802063"/>
          <p14:tracePt t="7799" x="10566400" y="3811588"/>
          <p14:tracePt t="7807" x="10515600" y="3830638"/>
          <p14:tracePt t="7815" x="10491788" y="3830638"/>
          <p14:tracePt t="7821" x="10439400" y="3854450"/>
          <p14:tracePt t="7833" x="10415588" y="3854450"/>
          <p14:tracePt t="7837" x="10387013" y="3859213"/>
          <p14:tracePt t="7843" x="10331450" y="3873500"/>
          <p14:tracePt t="7852" x="10302875" y="3873500"/>
          <p14:tracePt t="7858" x="10255250" y="3873500"/>
          <p14:tracePt t="7867" x="10231438" y="3873500"/>
          <p14:tracePt t="7873" x="10212388" y="3878263"/>
          <p14:tracePt t="7881" x="10207625" y="3878263"/>
          <p14:tracePt t="7888" x="10202863" y="3878263"/>
          <p14:tracePt t="7895" x="10193338" y="3878263"/>
          <p14:tracePt t="7903" x="10188575" y="3887788"/>
          <p14:tracePt t="7909" x="10164763" y="3887788"/>
          <p14:tracePt t="7915" x="10152063" y="3892550"/>
          <p14:tracePt t="7924" x="10133013" y="3902075"/>
          <p14:tracePt t="7932" x="10118725" y="3902075"/>
          <p14:tracePt t="7940" x="10104438" y="3910013"/>
          <p14:tracePt t="7948" x="10085388" y="3919538"/>
          <p14:tracePt t="7954" x="10071100" y="3919538"/>
          <p14:tracePt t="7962" x="10052050" y="3924300"/>
          <p14:tracePt t="7972" x="10028238" y="3924300"/>
          <p14:tracePt t="7975" x="10004425" y="3924300"/>
          <p14:tracePt t="7982" x="9958388" y="3924300"/>
          <p14:tracePt t="7989" x="9906000" y="3919538"/>
          <p14:tracePt t="7997" x="9825038" y="3919538"/>
          <p14:tracePt t="8004" x="9731375" y="3919538"/>
          <p14:tracePt t="8012" x="9678988" y="3924300"/>
          <p14:tracePt t="8020" x="9626600" y="3933825"/>
          <p14:tracePt t="8025" x="9593263" y="3933825"/>
          <p14:tracePt t="8032" x="9566275" y="3943350"/>
          <p14:tracePt t="8039" x="9518650" y="3952875"/>
          <p14:tracePt t="8047" x="9494838" y="3962400"/>
          <p14:tracePt t="8053" x="9432925" y="3962400"/>
          <p14:tracePt t="8065" x="9382125" y="3971925"/>
          <p14:tracePt t="8071" x="9329738" y="3995738"/>
          <p14:tracePt t="8076" x="9263063" y="4005263"/>
          <p14:tracePt t="8086" x="9210675" y="4014788"/>
          <p14:tracePt t="8092" x="9164638" y="4014788"/>
          <p14:tracePt t="8099" x="9136063" y="4024313"/>
          <p14:tracePt t="8106" x="9112250" y="4024313"/>
          <p14:tracePt t="8115" x="9083675" y="4024313"/>
          <p14:tracePt t="8122" x="9059863" y="4024313"/>
          <p14:tracePt t="8131" x="9036050" y="4024313"/>
          <p14:tracePt t="8137" x="9007475" y="4024313"/>
          <p14:tracePt t="8142" x="8985250" y="4024313"/>
          <p14:tracePt t="8152" x="8961438" y="4019550"/>
          <p14:tracePt t="8157" x="8923338" y="4010025"/>
          <p14:tracePt t="8166" x="8885238" y="4005263"/>
          <p14:tracePt t="8173" x="8851900" y="3995738"/>
          <p14:tracePt t="8182" x="8823325" y="3986213"/>
          <p14:tracePt t="8188" x="8801100" y="3986213"/>
          <p14:tracePt t="8195" x="8782050" y="3976688"/>
          <p14:tracePt t="8202" x="8767763" y="3967163"/>
          <p14:tracePt t="8209" x="8753475" y="3967163"/>
          <p14:tracePt t="8217" x="8743950" y="3962400"/>
          <p14:tracePt t="8224" x="8739188" y="3952875"/>
          <p14:tracePt t="8232" x="8729663" y="3948113"/>
          <p14:tracePt t="8239" x="8724900" y="3933825"/>
          <p14:tracePt t="8248" x="8724900" y="3929063"/>
          <p14:tracePt t="8255" x="8724900" y="3910013"/>
          <p14:tracePt t="8269" x="8724900" y="3897313"/>
          <p14:tracePt t="8283" x="8724900" y="3892550"/>
          <p14:tracePt t="8290" x="8724900" y="3883025"/>
          <p14:tracePt t="8319" x="8724900" y="3878263"/>
          <p14:tracePt t="8369" x="8724900" y="3873500"/>
          <p14:tracePt t="8376" x="8734425" y="3873500"/>
          <p14:tracePt t="8385" x="8748713" y="3873500"/>
          <p14:tracePt t="8392" x="8763000" y="3873500"/>
          <p14:tracePt t="8399" x="8767763" y="3873500"/>
          <p14:tracePt t="8407" x="8801100" y="3873500"/>
          <p14:tracePt t="8415" x="8813800" y="3883025"/>
          <p14:tracePt t="8421" x="8842375" y="3883025"/>
          <p14:tracePt t="8429" x="8866188" y="3902075"/>
          <p14:tracePt t="8436" x="8894763" y="3910013"/>
          <p14:tracePt t="8442" x="8909050" y="3914775"/>
          <p14:tracePt t="8451" x="8937625" y="3924300"/>
          <p14:tracePt t="8458" x="8942388" y="3933825"/>
          <p14:tracePt t="8464" x="8956675" y="3948113"/>
          <p14:tracePt t="8473" x="8975725" y="3948113"/>
          <p14:tracePt t="8482" x="8990013" y="3952875"/>
          <p14:tracePt t="8487" x="9002713" y="3962400"/>
          <p14:tracePt t="8495" x="9012238" y="3962400"/>
          <p14:tracePt t="8503" x="9026525" y="3971925"/>
          <p14:tracePt t="8509" x="9031288" y="3976688"/>
          <p14:tracePt t="8517" x="9055100" y="3976688"/>
          <p14:tracePt t="8524" x="9074150" y="3995738"/>
          <p14:tracePt t="8532" x="9097963" y="3995738"/>
          <p14:tracePt t="8539" x="9136063" y="4005263"/>
          <p14:tracePt t="8548" x="9174163" y="4014788"/>
          <p14:tracePt t="8553" x="9210675" y="4033838"/>
          <p14:tracePt t="8561" x="9244013" y="4043363"/>
          <p14:tracePt t="8568" x="9282113" y="4052888"/>
          <p14:tracePt t="8575" x="9296400" y="4052888"/>
          <p14:tracePt t="8582" x="9324975" y="4057650"/>
          <p14:tracePt t="8590" x="9329738" y="4057650"/>
          <p14:tracePt t="8597" x="9344025" y="4057650"/>
          <p14:tracePt t="8604" x="9363075" y="4057650"/>
          <p14:tracePt t="8612" x="9377363" y="4057650"/>
          <p14:tracePt t="8619" x="9390063" y="4057650"/>
          <p14:tracePt t="8626" x="9413875" y="4057650"/>
          <p14:tracePt t="8632" x="9442450" y="4057650"/>
          <p14:tracePt t="8640" x="9480550" y="4038600"/>
          <p14:tracePt t="8649" x="9513888" y="4038600"/>
          <p14:tracePt t="8655" x="9551988" y="4029075"/>
          <p14:tracePt t="8664" x="9617075" y="4014788"/>
          <p14:tracePt t="8672" x="9740900" y="4014788"/>
          <p14:tracePt t="8677" x="9805988" y="4005263"/>
          <p14:tracePt t="8684" x="9844088" y="4010025"/>
          <p14:tracePt t="8691" x="9896475" y="4010025"/>
          <p14:tracePt t="8698" x="9920288" y="4010025"/>
          <p14:tracePt t="8706" x="9953625" y="4010025"/>
          <p14:tracePt t="8716" x="9990138" y="4019550"/>
          <p14:tracePt t="8720" x="10028238" y="4029075"/>
          <p14:tracePt t="8728" x="10052050" y="4029075"/>
          <p14:tracePt t="8736" x="10099675" y="4029075"/>
          <p14:tracePt t="8742" x="10164763" y="4038600"/>
          <p14:tracePt t="8751" x="10217150" y="4033838"/>
          <p14:tracePt t="8758" x="10264775" y="4033838"/>
          <p14:tracePt t="8766" x="10302875" y="4033838"/>
          <p14:tracePt t="8773" x="10326688" y="4033838"/>
          <p14:tracePt t="8783" x="10350500" y="4033838"/>
          <p14:tracePt t="8788" x="10377488" y="4024313"/>
          <p14:tracePt t="8796" x="10391775" y="4014788"/>
          <p14:tracePt t="8803" x="10420350" y="4014788"/>
          <p14:tracePt t="8809" x="10434638" y="4000500"/>
          <p14:tracePt t="8816" x="10463213" y="3990975"/>
          <p14:tracePt t="8824" x="10487025" y="3981450"/>
          <p14:tracePt t="8831" x="10515600" y="3971925"/>
          <p14:tracePt t="8839" x="10552113" y="3952875"/>
          <p14:tracePt t="8848" x="10585450" y="3943350"/>
          <p14:tracePt t="8854" x="10642600" y="3924300"/>
          <p14:tracePt t="8861" x="10675938" y="3924300"/>
          <p14:tracePt t="8869" x="10694988" y="3914775"/>
          <p14:tracePt t="8875" x="10718800" y="3905250"/>
          <p14:tracePt t="8882" x="10733088" y="3905250"/>
          <p14:tracePt t="8890" x="10741025" y="3902075"/>
          <p14:tracePt t="8897" x="10755313" y="3892550"/>
          <p14:tracePt t="8904" x="10769600" y="3892550"/>
          <p14:tracePt t="8918" x="10774363" y="3892550"/>
          <p14:tracePt t="8924" x="10783888" y="3892550"/>
          <p14:tracePt t="8939" x="10788650" y="3892550"/>
          <p14:tracePt t="8946" x="10798175" y="3887788"/>
          <p14:tracePt t="8954" x="10812463" y="3878263"/>
          <p14:tracePt t="8969" x="10826750" y="3873500"/>
          <p14:tracePt t="8976" x="10836275" y="3863975"/>
          <p14:tracePt t="8985" x="10841038" y="3863975"/>
          <p14:tracePt t="8991" x="10850563" y="3863975"/>
          <p14:tracePt t="8999" x="10855325" y="3863975"/>
          <p14:tracePt t="9064" x="10855325" y="3868738"/>
          <p14:tracePt t="9072" x="10855325" y="3873500"/>
          <p14:tracePt t="9080" x="10845800" y="3878263"/>
          <p14:tracePt t="9087" x="10831513" y="3902075"/>
          <p14:tracePt t="9095" x="10821988" y="3910013"/>
          <p14:tracePt t="9102" x="10798175" y="3933825"/>
          <p14:tracePt t="9109" x="10774363" y="3962400"/>
          <p14:tracePt t="9117" x="10718800" y="3995738"/>
          <p14:tracePt t="9124" x="10675938" y="4024313"/>
          <p14:tracePt t="9133" x="10604500" y="4062413"/>
          <p14:tracePt t="9140" x="10552113" y="4081463"/>
          <p14:tracePt t="9148" x="10529888" y="4098925"/>
          <p14:tracePt t="9154" x="10491788" y="4108450"/>
          <p14:tracePt t="9162" x="10463213" y="4117975"/>
          <p14:tracePt t="9168" x="10439400" y="4132263"/>
          <p14:tracePt t="9176" x="10425113" y="4132263"/>
          <p14:tracePt t="9182" x="10396538" y="4141788"/>
          <p14:tracePt t="9190" x="10372725" y="4151313"/>
          <p14:tracePt t="9196" x="10353675" y="4160838"/>
          <p14:tracePt t="9203" x="10331450" y="4170363"/>
          <p14:tracePt t="9210" x="10302875" y="4170363"/>
          <p14:tracePt t="9218" x="10269538" y="4175125"/>
          <p14:tracePt t="9224" x="10240963" y="4184650"/>
          <p14:tracePt t="9233" x="10193338" y="4194175"/>
          <p14:tracePt t="9239" x="10164763" y="4203700"/>
          <p14:tracePt t="9246" x="10118725" y="4203700"/>
          <p14:tracePt t="9253" x="10094913" y="4203700"/>
          <p14:tracePt t="9264" x="10071100" y="4203700"/>
          <p14:tracePt t="9270" x="10042525" y="4203700"/>
          <p14:tracePt t="9276" x="10018713" y="4203700"/>
          <p14:tracePt t="9285" x="9994900" y="4203700"/>
          <p14:tracePt t="9292" x="9966325" y="4203700"/>
          <p14:tracePt t="9299" x="9934575" y="4203700"/>
          <p14:tracePt t="9307" x="9906000" y="4198938"/>
          <p14:tracePt t="9316" x="9882188" y="4189413"/>
          <p14:tracePt t="9322" x="9820275" y="4189413"/>
          <p14:tracePt t="9329" x="9755188" y="4179888"/>
          <p14:tracePt t="9336" x="9693275" y="4179888"/>
          <p14:tracePt t="9342" x="9626600" y="4179888"/>
          <p14:tracePt t="9352" x="9575800" y="4170363"/>
          <p14:tracePt t="9358" x="9551988" y="4170363"/>
          <p14:tracePt t="9365" x="9523413" y="4160838"/>
          <p14:tracePt t="9373" x="9499600" y="4151313"/>
          <p14:tracePt t="9382" x="9471025" y="4137025"/>
          <p14:tracePt t="9387" x="9447213" y="4127500"/>
          <p14:tracePt t="9395" x="9409113" y="4108450"/>
          <p14:tracePt t="9402" x="9382125" y="4098925"/>
          <p14:tracePt t="9409" x="9358313" y="4081463"/>
          <p14:tracePt t="9417" x="9320213" y="4062413"/>
          <p14:tracePt t="9424" x="9291638" y="4043363"/>
          <p14:tracePt t="9432" x="9244013" y="4024313"/>
          <p14:tracePt t="9439" x="9201150" y="4005263"/>
          <p14:tracePt t="9446" x="9164638" y="3986213"/>
          <p14:tracePt t="9454" x="9126538" y="3967163"/>
          <p14:tracePt t="9461" x="9097963" y="3948113"/>
          <p14:tracePt t="9468" x="9083675" y="3948113"/>
          <p14:tracePt t="9475" x="9055100" y="3929063"/>
          <p14:tracePt t="9483" x="9040813" y="3929063"/>
          <p14:tracePt t="9490" x="9026525" y="3924300"/>
          <p14:tracePt t="9499" x="9017000" y="3914775"/>
          <p14:tracePt t="9504" x="9012238" y="3914775"/>
          <p14:tracePt t="9512" x="8999538" y="3910013"/>
          <p14:tracePt t="9520" x="8990013" y="3902075"/>
          <p14:tracePt t="9526" x="8975725" y="3897313"/>
          <p14:tracePt t="9534" x="8970963" y="3887788"/>
          <p14:tracePt t="9541" x="8956675" y="3883025"/>
          <p14:tracePt t="9548" x="8947150" y="3873500"/>
          <p14:tracePt t="9554" x="8942388" y="3868738"/>
          <p14:tracePt t="9563" x="8937625" y="3859213"/>
          <p14:tracePt t="9570" x="8928100" y="3859213"/>
          <p14:tracePt t="9651" x="8932863" y="3859213"/>
          <p14:tracePt t="9657" x="8937625" y="3859213"/>
          <p14:tracePt t="9665" x="8951913" y="3859213"/>
          <p14:tracePt t="9673" x="8966200" y="3859213"/>
          <p14:tracePt t="9682" x="8985250" y="3873500"/>
          <p14:tracePt t="9687" x="8999538" y="3883025"/>
          <p14:tracePt t="9693" x="9017000" y="3887788"/>
          <p14:tracePt t="9703" x="9031288" y="3905250"/>
          <p14:tracePt t="9709" x="9069388" y="3914775"/>
          <p14:tracePt t="9717" x="9107488" y="3933825"/>
          <p14:tracePt t="9724" x="9188450" y="3943350"/>
          <p14:tracePt t="9731" x="9286875" y="3971925"/>
          <p14:tracePt t="9739" x="9385300" y="3995738"/>
          <p14:tracePt t="9746" x="9466263" y="4019550"/>
          <p14:tracePt t="9754" x="9532938" y="4029075"/>
          <p14:tracePt t="9761" x="9598025" y="4043363"/>
          <p14:tracePt t="9768" x="9683750" y="4067175"/>
          <p14:tracePt t="9775" x="9777413" y="4067175"/>
          <p14:tracePt t="9783" x="9886950" y="4067175"/>
          <p14:tracePt t="9790" x="9934575" y="4067175"/>
          <p14:tracePt t="9797" x="9985375" y="4067175"/>
          <p14:tracePt t="9805" x="10018713" y="4067175"/>
          <p14:tracePt t="9812" x="10047288" y="4067175"/>
          <p14:tracePt t="9820" x="10071100" y="4067175"/>
          <p14:tracePt t="9826" x="10109200" y="4062413"/>
          <p14:tracePt t="9833" x="10133013" y="4052888"/>
          <p14:tracePt t="9841" x="10156825" y="4052888"/>
          <p14:tracePt t="9849" x="10193338" y="4043363"/>
          <p14:tracePt t="9856" x="10231438" y="4033838"/>
          <p14:tracePt t="9865" x="10264775" y="4033838"/>
          <p14:tracePt t="9871" x="10293350" y="4033838"/>
          <p14:tracePt t="9877" x="10331450" y="4014788"/>
          <p14:tracePt t="9886" x="10353675" y="4014788"/>
          <p14:tracePt t="9892" x="10367963" y="4005263"/>
          <p14:tracePt t="9899" x="10387013" y="4000500"/>
          <p14:tracePt t="9907" x="10410825" y="4000500"/>
          <p14:tracePt t="9915" x="10429875" y="3990975"/>
          <p14:tracePt t="9922" x="10444163" y="3981450"/>
          <p14:tracePt t="9929" x="10463213" y="3967163"/>
          <p14:tracePt t="9936" x="10477500" y="3967163"/>
          <p14:tracePt t="9942" x="10491788" y="3957638"/>
          <p14:tracePt t="9952" x="10501313" y="3957638"/>
          <p14:tracePt t="9958" x="10506075" y="3948113"/>
          <p14:tracePt t="9966" x="10510838" y="3948113"/>
          <p14:tracePt t="10053" x="10525125" y="3948113"/>
          <p14:tracePt t="10061" x="10534650" y="3948113"/>
          <p14:tracePt t="10068" x="10539413" y="3948113"/>
          <p14:tracePt t="10075" x="10552113" y="3948113"/>
          <p14:tracePt t="10090" x="10561638" y="3948113"/>
          <p14:tracePt t="10099" x="10566400" y="3948113"/>
          <p14:tracePt t="10140" x="10566400" y="3952875"/>
          <p14:tracePt t="10148" x="10566400" y="3957638"/>
          <p14:tracePt t="10177" x="10566400" y="3967163"/>
          <p14:tracePt t="10186" x="10556875" y="3971925"/>
          <p14:tracePt t="10192" x="10520363" y="3981450"/>
          <p14:tracePt t="10198" x="10467975" y="3990975"/>
          <p14:tracePt t="10208" x="10401300" y="4014788"/>
          <p14:tracePt t="10216" x="10226675" y="4043363"/>
          <p14:tracePt t="10222" x="10094913" y="4067175"/>
          <p14:tracePt t="10229" x="10028238" y="4090988"/>
          <p14:tracePt t="10237" x="9980613" y="4090988"/>
          <p14:tracePt t="10242" x="9929813" y="4098925"/>
          <p14:tracePt t="10251" x="9906000" y="4098925"/>
          <p14:tracePt t="10258" x="9877425" y="4098925"/>
          <p14:tracePt t="10266" x="9863138" y="4098925"/>
          <p14:tracePt t="10273" x="9848850" y="4098925"/>
          <p14:tracePt t="10287" x="9839325" y="4098925"/>
          <p14:tracePt t="10295" x="9834563" y="4098925"/>
          <p14:tracePt t="10411" x="9834563" y="4108450"/>
          <p14:tracePt t="10426" x="9834563" y="4113213"/>
          <p14:tracePt t="10449" x="9829800" y="4122738"/>
          <p14:tracePt t="10457" x="9782175" y="4137025"/>
          <p14:tracePt t="10464" x="9702800" y="4160838"/>
          <p14:tracePt t="10471" x="9621838" y="4160838"/>
          <p14:tracePt t="10477" x="9556750" y="4160838"/>
          <p14:tracePt t="10486" x="9509125" y="4160838"/>
          <p14:tracePt t="10492" x="9442450" y="4156075"/>
          <p14:tracePt t="10500" x="9390063" y="4146550"/>
          <p14:tracePt t="10506" x="9339263" y="4122738"/>
          <p14:tracePt t="10516" x="9272588" y="4098925"/>
          <p14:tracePt t="10522" x="9159875" y="4076700"/>
          <p14:tracePt t="10529" x="9107488" y="4067175"/>
          <p14:tracePt t="10536" x="9050338" y="4043363"/>
          <p14:tracePt t="10543" x="8999538" y="4024313"/>
          <p14:tracePt t="10551" x="8975725" y="4005263"/>
          <p14:tracePt t="10558" x="8923338" y="3976688"/>
          <p14:tracePt t="10566" x="8894763" y="3957638"/>
          <p14:tracePt t="10573" x="8870950" y="3948113"/>
          <p14:tracePt t="10582" x="8842375" y="3919538"/>
          <p14:tracePt t="10588" x="8832850" y="3914775"/>
          <p14:tracePt t="10594" x="8828088" y="3910013"/>
          <p14:tracePt t="10601" x="8823325" y="3902075"/>
          <p14:tracePt t="10607" x="8813800" y="3897313"/>
          <p14:tracePt t="10674" x="8823325" y="3897313"/>
          <p14:tracePt t="10682" x="8842375" y="3897313"/>
          <p14:tracePt t="10689" x="8856663" y="3905250"/>
          <p14:tracePt t="10699" x="8885238" y="3924300"/>
          <p14:tracePt t="10704" x="8909050" y="3943350"/>
          <p14:tracePt t="10712" x="8947150" y="3962400"/>
          <p14:tracePt t="10719" x="8990013" y="3990975"/>
          <p14:tracePt t="10726" x="9055100" y="4014788"/>
          <p14:tracePt t="10735" x="9201150" y="4052888"/>
          <p14:tracePt t="10742" x="9253538" y="4076700"/>
          <p14:tracePt t="10750" x="9339263" y="4108450"/>
          <p14:tracePt t="10757" x="9390063" y="4132263"/>
          <p14:tracePt t="10766" x="9447213" y="4165600"/>
          <p14:tracePt t="10770" x="9513888" y="4189413"/>
          <p14:tracePt t="10778" x="9598025" y="4213225"/>
          <p14:tracePt t="10785" x="9726613" y="4237038"/>
          <p14:tracePt t="10792" x="9825038" y="4251325"/>
          <p14:tracePt t="10799" x="9872663" y="4251325"/>
          <p14:tracePt t="10807" x="9925050" y="4260850"/>
          <p14:tracePt t="10816" x="9958388" y="4260850"/>
          <p14:tracePt t="10821" x="9994900" y="4260850"/>
          <p14:tracePt t="10829" x="10028238" y="4260850"/>
          <p14:tracePt t="10835" x="10066338" y="4260850"/>
          <p14:tracePt t="10841" x="10123488" y="4260850"/>
          <p14:tracePt t="10850" x="10207625" y="4241800"/>
          <p14:tracePt t="10856" x="10274300" y="4232275"/>
          <p14:tracePt t="10863" x="10353675" y="4217988"/>
          <p14:tracePt t="10872" x="10391775" y="4198938"/>
          <p14:tracePt t="10882" x="10448925" y="4175125"/>
          <p14:tracePt t="10888" x="10487025" y="4156075"/>
          <p14:tracePt t="10896" x="10510838" y="4141788"/>
          <p14:tracePt t="10902" x="10539413" y="4122738"/>
          <p14:tracePt t="10909" x="10556875" y="4095750"/>
          <p14:tracePt t="10916" x="10575925" y="4071938"/>
          <p14:tracePt t="10924" x="10590213" y="4062413"/>
          <p14:tracePt t="10931" x="10609263" y="4033838"/>
          <p14:tracePt t="10939" x="10614025" y="4029075"/>
          <p14:tracePt t="10946" x="10628313" y="4019550"/>
          <p14:tracePt t="10953" x="10666413" y="4000500"/>
          <p14:tracePt t="10960" x="10694988" y="3986213"/>
          <p14:tracePt t="10972" x="10718800" y="3986213"/>
          <p14:tracePt t="10976" x="10745788" y="3976688"/>
          <p14:tracePt t="10982" x="10769600" y="3967163"/>
          <p14:tracePt t="10990" x="10783888" y="3967163"/>
          <p14:tracePt t="10998" x="10812463" y="3967163"/>
          <p14:tracePt t="11004" x="10836275" y="3957638"/>
          <p14:tracePt t="11021" x="10850563" y="3957638"/>
          <p14:tracePt t="11054" x="10850563" y="3962400"/>
          <p14:tracePt t="11077" x="10841038" y="3962400"/>
          <p14:tracePt t="11085" x="10817225" y="3967163"/>
          <p14:tracePt t="11092" x="10788650" y="3976688"/>
          <p14:tracePt t="11100" x="10755313" y="3976688"/>
          <p14:tracePt t="11107" x="10709275" y="3986213"/>
          <p14:tracePt t="11117" x="10656888" y="3995738"/>
          <p14:tracePt t="11122" x="10628313" y="4005263"/>
          <p14:tracePt t="11130" x="10580688" y="4014788"/>
          <p14:tracePt t="11138" x="10544175" y="4024313"/>
          <p14:tracePt t="11143" x="10510838" y="4033838"/>
          <p14:tracePt t="11152" x="10439400" y="4057650"/>
          <p14:tracePt t="11158" x="10372725" y="4067175"/>
          <p14:tracePt t="11165" x="10279063" y="4081463"/>
          <p14:tracePt t="11174" x="10152063" y="4103688"/>
          <p14:tracePt t="11181" x="10099675" y="4113213"/>
          <p14:tracePt t="11188" x="10047288" y="4127500"/>
          <p14:tracePt t="11195" x="10023475" y="4127500"/>
          <p14:tracePt t="11204" x="9994900" y="4127500"/>
          <p14:tracePt t="11209" x="9963150" y="4127500"/>
          <p14:tracePt t="11218" x="9925050" y="4127500"/>
          <p14:tracePt t="11224" x="9877425" y="4127500"/>
          <p14:tracePt t="11232" x="9829800" y="4127500"/>
          <p14:tracePt t="11239" x="9702800" y="4103688"/>
          <p14:tracePt t="11245" x="9636125" y="4103688"/>
          <p14:tracePt t="11252" x="9556750" y="4095750"/>
          <p14:tracePt t="11259" x="9504363" y="4086225"/>
          <p14:tracePt t="11268" x="9471025" y="4076700"/>
          <p14:tracePt t="11273" x="9432925" y="4067175"/>
          <p14:tracePt t="11281" x="9382125" y="4043363"/>
          <p14:tracePt t="11288" x="9324975" y="4024313"/>
          <p14:tracePt t="11297" x="9272588" y="4000500"/>
          <p14:tracePt t="11303" x="9220200" y="3981450"/>
          <p14:tracePt t="11311" x="9169400" y="3981450"/>
          <p14:tracePt t="11319" x="9117013" y="3967163"/>
          <p14:tracePt t="11324" x="9102725" y="3967163"/>
          <p14:tracePt t="11333" x="9088438" y="3962400"/>
          <p14:tracePt t="11340" x="9074150" y="3962400"/>
          <p14:tracePt t="11348" x="9055100" y="3962400"/>
          <p14:tracePt t="11355" x="9050338" y="3962400"/>
          <p14:tracePt t="11365" x="9045575" y="3962400"/>
          <p14:tracePt t="11370" x="9045575" y="3952875"/>
          <p14:tracePt t="11377" x="9036050" y="3952875"/>
          <p14:tracePt t="11386" x="9031288" y="3952875"/>
          <p14:tracePt t="11414" x="9031288" y="3948113"/>
          <p14:tracePt t="11452" x="9040813" y="3948113"/>
          <p14:tracePt t="11458" x="9074150" y="3948113"/>
          <p14:tracePt t="11465" x="9121775" y="3948113"/>
          <p14:tracePt t="11473" x="9234488" y="3948113"/>
          <p14:tracePt t="11483" x="9301163" y="3967163"/>
          <p14:tracePt t="11487" x="9363075" y="3967163"/>
          <p14:tracePt t="11495" x="9447213" y="3990975"/>
          <p14:tracePt t="11502" x="9499600" y="4000500"/>
          <p14:tracePt t="11509" x="9621838" y="4000500"/>
          <p14:tracePt t="11518" x="9769475" y="4014788"/>
          <p14:tracePt t="11524" x="9877425" y="4014788"/>
          <p14:tracePt t="11531" x="9939338" y="4014788"/>
          <p14:tracePt t="11539" x="10004425" y="4014788"/>
          <p14:tracePt t="11546" x="10042525" y="4010025"/>
          <p14:tracePt t="11554" x="10094913" y="3986213"/>
          <p14:tracePt t="11560" x="10147300" y="3976688"/>
          <p14:tracePt t="11568" x="10212388" y="3952875"/>
          <p14:tracePt t="11575" x="10312400" y="3929063"/>
          <p14:tracePt t="11583" x="10358438" y="3929063"/>
          <p14:tracePt t="11590" x="10415588" y="3910013"/>
          <p14:tracePt t="11599" x="10439400" y="3902075"/>
          <p14:tracePt t="11605" x="10467975" y="3892550"/>
          <p14:tracePt t="11612" x="10482263" y="3892550"/>
          <p14:tracePt t="11621" x="10496550" y="3892550"/>
          <p14:tracePt t="11626" x="10501313" y="3892550"/>
          <p14:tracePt t="11634" x="10510838" y="3892550"/>
          <p14:tracePt t="11676" x="10515600" y="3892550"/>
          <p14:tracePt t="11714" x="10525125" y="3892550"/>
          <p14:tracePt t="12761" x="10525125" y="3902075"/>
          <p14:tracePt t="13215" x="10525125" y="3905250"/>
          <p14:tracePt t="23840" x="10510838" y="3929063"/>
          <p14:tracePt t="23848" x="10472738" y="3957638"/>
          <p14:tracePt t="23855" x="10458450" y="3976688"/>
          <p14:tracePt t="23863" x="10425113" y="4014788"/>
          <p14:tracePt t="23868" x="10410825" y="4033838"/>
          <p14:tracePt t="23877" x="10382250" y="4048125"/>
          <p14:tracePt t="23886" x="10358438" y="4067175"/>
          <p14:tracePt t="23892" x="10340975" y="4076700"/>
          <p14:tracePt t="23899" x="10326688" y="4081463"/>
          <p14:tracePt t="23906" x="10298113" y="4098925"/>
          <p14:tracePt t="23912" x="10283825" y="4098925"/>
          <p14:tracePt t="23922" x="10269538" y="4108450"/>
          <p14:tracePt t="23928" x="10240963" y="4117975"/>
          <p14:tracePt t="23936" x="10226675" y="4117975"/>
          <p14:tracePt t="23943" x="10198100" y="4127500"/>
          <p14:tracePt t="23953" x="10164763" y="4127500"/>
          <p14:tracePt t="23959" x="10137775" y="4132263"/>
          <p14:tracePt t="23965" x="10113963" y="4132263"/>
          <p14:tracePt t="23985" x="10061575" y="4151313"/>
          <p14:tracePt t="23988" x="10047288" y="4151313"/>
          <p14:tracePt t="23994" x="10023475" y="4151313"/>
          <p14:tracePt t="24001" x="10004425" y="4151313"/>
          <p14:tracePt t="24010" x="9990138" y="4160838"/>
          <p14:tracePt t="24016" x="9966325" y="4160838"/>
          <p14:tracePt t="24023" x="9948863" y="4160838"/>
          <p14:tracePt t="24031" x="9934575" y="4160838"/>
          <p14:tracePt t="24039" x="9910763" y="4160838"/>
          <p14:tracePt t="24044" x="9886950" y="4160838"/>
          <p14:tracePt t="24052" x="9858375" y="4160838"/>
          <p14:tracePt t="24059" x="9834563" y="4160838"/>
          <p14:tracePt t="24067" x="9772650" y="4160838"/>
          <p14:tracePt t="24073" x="9726613" y="4160838"/>
          <p14:tracePt t="24082" x="9678988" y="4160838"/>
          <p14:tracePt t="24090" x="9640888" y="4160838"/>
          <p14:tracePt t="24096" x="9617075" y="4170363"/>
          <p14:tracePt t="24104" x="9588500" y="4170363"/>
          <p14:tracePt t="24111" x="9556750" y="4170363"/>
          <p14:tracePt t="24120" x="9528175" y="4170363"/>
          <p14:tracePt t="24126" x="9504363" y="4170363"/>
          <p14:tracePt t="24136" x="9480550" y="4170363"/>
          <p14:tracePt t="24141" x="9451975" y="4170363"/>
          <p14:tracePt t="24150" x="9394825" y="4170363"/>
          <p14:tracePt t="24157" x="9367838" y="4170363"/>
          <p14:tracePt t="24163" x="9320213" y="4170363"/>
          <p14:tracePt t="24171" x="9272588" y="4170363"/>
          <p14:tracePt t="24178" x="9248775" y="4175125"/>
          <p14:tracePt t="24185" x="9210675" y="4175125"/>
          <p14:tracePt t="24194" x="9188450" y="4175125"/>
          <p14:tracePt t="24200" x="9159875" y="4184650"/>
          <p14:tracePt t="24208" x="9136063" y="4184650"/>
          <p14:tracePt t="24213" x="9121775" y="4184650"/>
          <p14:tracePt t="24222" x="9107488" y="4184650"/>
          <p14:tracePt t="24227" x="9088438" y="4184650"/>
          <p14:tracePt t="24234" x="9074150" y="4184650"/>
          <p14:tracePt t="24241" x="9069388" y="4184650"/>
          <p14:tracePt t="24250" x="9055100" y="4184650"/>
          <p14:tracePt t="24256" x="9045575" y="4184650"/>
          <p14:tracePt t="24263" x="9040813" y="4184650"/>
          <p14:tracePt t="24271" x="9031288" y="4184650"/>
          <p14:tracePt t="24278" x="9026525" y="4184650"/>
          <p14:tracePt t="24293" x="9021763" y="4184650"/>
          <p14:tracePt t="24382" x="9036050" y="4175125"/>
          <p14:tracePt t="24389" x="9064625" y="4175125"/>
          <p14:tracePt t="24396" x="9088438" y="4175125"/>
          <p14:tracePt t="24404" x="9121775" y="4175125"/>
          <p14:tracePt t="24411" x="9150350" y="4175125"/>
          <p14:tracePt t="24419" x="9196388" y="4175125"/>
          <p14:tracePt t="24426" x="9258300" y="4175125"/>
          <p14:tracePt t="24433" x="9339263" y="4175125"/>
          <p14:tracePt t="24440" x="9390063" y="4179888"/>
          <p14:tracePt t="24447" x="9423400" y="4179888"/>
          <p14:tracePt t="24456" x="9451975" y="4179888"/>
          <p14:tracePt t="24462" x="9475788" y="4179888"/>
          <p14:tracePt t="24472" x="9490075" y="4189413"/>
          <p14:tracePt t="24477" x="9509125" y="4189413"/>
          <p14:tracePt t="24487" x="9523413" y="4189413"/>
          <p14:tracePt t="24492" x="9537700" y="4189413"/>
          <p14:tracePt t="24499" x="9542463" y="4198938"/>
          <p14:tracePt t="24507" x="9556750" y="4198938"/>
          <p14:tracePt t="24514" x="9575800" y="4203700"/>
          <p14:tracePt t="24521" x="9598025" y="4203700"/>
          <p14:tracePt t="24528" x="9612313" y="4203700"/>
          <p14:tracePt t="24535" x="9640888" y="4213225"/>
          <p14:tracePt t="24543" x="9664700" y="4222750"/>
          <p14:tracePt t="24551" x="9702800" y="4222750"/>
          <p14:tracePt t="24557" x="9750425" y="4222750"/>
          <p14:tracePt t="24565" x="9772650" y="4222750"/>
          <p14:tracePt t="24572" x="9810750" y="4222750"/>
          <p14:tracePt t="24579" x="9825038" y="4222750"/>
          <p14:tracePt t="24586" x="9848850" y="4222750"/>
          <p14:tracePt t="24593" x="9863138" y="4222750"/>
          <p14:tracePt t="24600" x="9872663" y="4222750"/>
          <p14:tracePt t="24607" x="9886950" y="4222750"/>
          <p14:tracePt t="24614" x="9901238" y="4217988"/>
          <p14:tracePt t="24622" x="9910763" y="4213225"/>
          <p14:tracePt t="24630" x="9915525" y="4213225"/>
          <p14:tracePt t="24637" x="9929813" y="4213225"/>
          <p14:tracePt t="24644" x="9939338" y="4213225"/>
          <p14:tracePt t="24652" x="9944100" y="4213225"/>
          <p14:tracePt t="24659" x="9958388" y="4213225"/>
          <p14:tracePt t="24667" x="9971088" y="4203700"/>
          <p14:tracePt t="24674" x="9980613" y="4198938"/>
          <p14:tracePt t="24681" x="9994900" y="4198938"/>
          <p14:tracePt t="24691" x="9999663" y="4189413"/>
          <p14:tracePt t="24696" x="10023475" y="4184650"/>
          <p14:tracePt t="24704" x="10037763" y="4184650"/>
          <p14:tracePt t="24711" x="10066338" y="4165600"/>
          <p14:tracePt t="24719" x="10090150" y="4156075"/>
          <p14:tracePt t="24726" x="10118725" y="4146550"/>
          <p14:tracePt t="24733" x="10152063" y="4146550"/>
          <p14:tracePt t="24740" x="10169525" y="4132263"/>
          <p14:tracePt t="24747" x="10193338" y="4132263"/>
          <p14:tracePt t="24755" x="10221913" y="4122738"/>
          <p14:tracePt t="24761" x="10226675" y="4113213"/>
          <p14:tracePt t="24770" x="10240963" y="4113213"/>
          <p14:tracePt t="24777" x="10250488" y="4113213"/>
          <p14:tracePt t="24842" x="10255250" y="4113213"/>
          <p14:tracePt t="24851" x="10264775" y="4113213"/>
          <p14:tracePt t="24858" x="10269538" y="4108450"/>
          <p14:tracePt t="24865" x="10283825" y="4098925"/>
          <p14:tracePt t="24872" x="10293350" y="4098925"/>
          <p14:tracePt t="24879" x="10298113" y="4098925"/>
          <p14:tracePt t="24887" x="10302875" y="4098925"/>
          <p14:tracePt t="24894" x="10312400" y="4098925"/>
          <p14:tracePt t="24901" x="10317163" y="4098925"/>
          <p14:tracePt t="24916" x="10326688" y="4098925"/>
          <p14:tracePt t="24924" x="10331450" y="4098925"/>
          <p14:tracePt t="25391" x="10317163" y="4098925"/>
          <p14:tracePt t="25399" x="10307638" y="4098925"/>
          <p14:tracePt t="25406" x="10293350" y="4098925"/>
          <p14:tracePt t="25412" x="10279063" y="4098925"/>
          <p14:tracePt t="25421" x="10264775" y="4098925"/>
          <p14:tracePt t="25428" x="10255250" y="4098925"/>
          <p14:tracePt t="25436" x="10236200" y="4098925"/>
          <p14:tracePt t="25443" x="10207625" y="4098925"/>
          <p14:tracePt t="25450" x="10183813" y="4098925"/>
          <p14:tracePt t="25458" x="10137775" y="4098925"/>
          <p14:tracePt t="25465" x="10113963" y="4098925"/>
          <p14:tracePt t="25473" x="10085388" y="4098925"/>
          <p14:tracePt t="25479" x="10052050" y="4098925"/>
          <p14:tracePt t="25487" x="10023475" y="4098925"/>
          <p14:tracePt t="25494" x="9999663" y="4098925"/>
          <p14:tracePt t="25501" x="9994900" y="4098925"/>
          <p14:tracePt t="25509" x="9980613" y="4098925"/>
          <p14:tracePt t="25516" x="9953625" y="4095750"/>
          <p14:tracePt t="25523" x="9939338" y="4086225"/>
          <p14:tracePt t="25531" x="9925050" y="4086225"/>
          <p14:tracePt t="25538" x="9915525" y="4076700"/>
          <p14:tracePt t="25545" x="9901238" y="4071938"/>
          <p14:tracePt t="25554" x="9886950" y="4062413"/>
          <p14:tracePt t="25560" x="9867900" y="4048125"/>
          <p14:tracePt t="25569" x="9863138" y="4048125"/>
          <p14:tracePt t="25577" x="9844088" y="4029075"/>
          <p14:tracePt t="25582" x="9829800" y="4024313"/>
          <p14:tracePt t="25589" x="9815513" y="4014788"/>
          <p14:tracePt t="25596" x="9805988" y="4014788"/>
          <p14:tracePt t="25603" x="9801225" y="4010025"/>
          <p14:tracePt t="25610" x="9786938" y="4000500"/>
          <p14:tracePt t="25617" x="9769475" y="4000500"/>
          <p14:tracePt t="25625" x="9755188" y="3990975"/>
          <p14:tracePt t="25631" x="9740900" y="3986213"/>
          <p14:tracePt t="25639" x="9731375" y="3986213"/>
          <p14:tracePt t="25646" x="9726613" y="3976688"/>
          <p14:tracePt t="25655" x="9712325" y="3971925"/>
          <p14:tracePt t="25672" x="9693275" y="3962400"/>
          <p14:tracePt t="25688" x="9688513" y="3962400"/>
          <p14:tracePt t="25694" x="9678988" y="3962400"/>
          <p14:tracePt t="25700" x="9678988" y="3957638"/>
          <p14:tracePt t="25759" x="9688513" y="3957638"/>
          <p14:tracePt t="25766" x="9688513" y="3948113"/>
          <p14:tracePt t="25774" x="9702800" y="3948113"/>
          <p14:tracePt t="25779" x="9731375" y="3948113"/>
          <p14:tracePt t="25788" x="9736138" y="3948113"/>
          <p14:tracePt t="25795" x="9759950" y="3948113"/>
          <p14:tracePt t="25802" x="9772650" y="3948113"/>
          <p14:tracePt t="25810" x="9786938" y="3948113"/>
          <p14:tracePt t="25817" x="9805988" y="3948113"/>
          <p14:tracePt t="25827" x="9820275" y="3938588"/>
          <p14:tracePt t="25831" x="9834563" y="3938588"/>
          <p14:tracePt t="25838" x="9848850" y="3938588"/>
          <p14:tracePt t="25846" x="9877425" y="3938588"/>
          <p14:tracePt t="25853" x="9891713" y="3933825"/>
          <p14:tracePt t="25860" x="9906000" y="3933825"/>
          <p14:tracePt t="25868" x="9934575" y="3933825"/>
          <p14:tracePt t="25875" x="9958388" y="3933825"/>
          <p14:tracePt t="25880" x="9971088" y="3924300"/>
          <p14:tracePt t="25888" x="10009188" y="3924300"/>
          <p14:tracePt t="25894" x="10033000" y="3924300"/>
          <p14:tracePt t="25903" x="10061575" y="3924300"/>
          <p14:tracePt t="25909" x="10094913" y="3924300"/>
          <p14:tracePt t="25917" x="10118725" y="3924300"/>
          <p14:tracePt t="25926" x="10137775" y="3924300"/>
          <p14:tracePt t="25932" x="10152063" y="3924300"/>
          <p14:tracePt t="25940" x="10164763" y="3929063"/>
          <p14:tracePt t="25947" x="10179050" y="3929063"/>
          <p14:tracePt t="25956" x="10188575" y="3933825"/>
          <p14:tracePt t="25970" x="10193338" y="3933825"/>
          <p14:tracePt t="25991" x="10207625" y="3933825"/>
          <p14:tracePt t="26006" x="10212388" y="3933825"/>
          <p14:tracePt t="26021" x="10226675" y="3933825"/>
          <p14:tracePt t="26028" x="10245725" y="3933825"/>
          <p14:tracePt t="26036" x="10260013" y="3929063"/>
          <p14:tracePt t="26043" x="10279063" y="3924300"/>
          <p14:tracePt t="26050" x="10293350" y="3924300"/>
          <p14:tracePt t="26057" x="10307638" y="3924300"/>
          <p14:tracePt t="26065" x="10312400" y="3924300"/>
          <p14:tracePt t="26073" x="10326688" y="3924300"/>
          <p14:tracePt t="26094" x="10336213" y="3924300"/>
          <p14:tracePt t="26101" x="10340975" y="3924300"/>
          <p14:tracePt t="26365" x="10353675" y="3924300"/>
          <p14:tracePt t="26371" x="10367963" y="3924300"/>
          <p14:tracePt t="26378" x="10377488" y="3914775"/>
          <p14:tracePt t="26386" x="10391775" y="3914775"/>
          <p14:tracePt t="26404" x="10396538" y="3914775"/>
          <p14:tracePt t="26424" x="10406063" y="3914775"/>
          <p14:tracePt t="26438" x="10420350" y="3910013"/>
          <p14:tracePt t="26445" x="10434638" y="3902075"/>
          <p14:tracePt t="26454" x="10448925" y="3902075"/>
          <p14:tracePt t="26460" x="10467975" y="3883025"/>
          <p14:tracePt t="26469" x="10487025" y="3868738"/>
          <p14:tracePt t="26476" x="10510838" y="3859213"/>
          <p14:tracePt t="26482" x="10525125" y="3849688"/>
          <p14:tracePt t="26489" x="10544175" y="3835400"/>
          <p14:tracePt t="26496" x="10547350" y="3825875"/>
          <p14:tracePt t="26503" x="10566400" y="3821113"/>
          <p14:tracePt t="26520" x="10571163" y="3811588"/>
          <p14:tracePt t="26570" x="10575925" y="3811588"/>
          <p14:tracePt t="27902" x="10575925" y="3816350"/>
          <p14:tracePt t="28238" x="10575925" y="3821113"/>
          <p14:tracePt t="28245" x="10571163" y="3830638"/>
          <p14:tracePt t="28253" x="10561638" y="3830638"/>
          <p14:tracePt t="28260" x="10556875" y="3830638"/>
          <p14:tracePt t="28275" x="10547350" y="3830638"/>
          <p14:tracePt t="28282" x="10544175" y="3835400"/>
          <p14:tracePt t="28290" x="10534650" y="3835400"/>
          <p14:tracePt t="28297" x="10529888" y="3835400"/>
          <p14:tracePt t="28311" x="10525125" y="3835400"/>
          <p14:tracePt t="28326" x="10525125" y="3840163"/>
          <p14:tracePt t="28348" x="10515600" y="3840163"/>
          <p14:tracePt t="28399" x="10501313" y="3840163"/>
          <p14:tracePt t="28406" x="10496550" y="3840163"/>
          <p14:tracePt t="28414" x="10487025" y="3840163"/>
          <p14:tracePt t="28428" x="10482263" y="3840163"/>
          <p14:tracePt t="28437" x="10477500" y="3840163"/>
          <p14:tracePt t="29637" x="10458450" y="3849688"/>
          <p14:tracePt t="29644" x="10453688" y="3849688"/>
          <p14:tracePt t="29652" x="10448925" y="3854450"/>
          <p14:tracePt t="29659" x="10439400" y="3863975"/>
          <p14:tracePt t="29665" x="10434638" y="3863975"/>
          <p14:tracePt t="29680" x="10425113" y="3863975"/>
          <p14:tracePt t="29695" x="10425113" y="3868738"/>
          <p14:tracePt t="29745" x="10420350" y="3868738"/>
          <p14:tracePt t="34905" x="10387013" y="3868738"/>
          <p14:tracePt t="34912" x="10363200" y="3868738"/>
          <p14:tracePt t="34921" x="10326688" y="3878263"/>
          <p14:tracePt t="34928" x="10302875" y="3887788"/>
          <p14:tracePt t="34935" x="10274300" y="3887788"/>
          <p14:tracePt t="34943" x="10240963" y="3887788"/>
          <p14:tracePt t="34949" x="10202863" y="3887788"/>
          <p14:tracePt t="34956" x="10147300" y="3897313"/>
          <p14:tracePt t="34964" x="10109200" y="3897313"/>
          <p14:tracePt t="34972" x="10047288" y="3897313"/>
          <p14:tracePt t="34979" x="10013950" y="3897313"/>
          <p14:tracePt t="34988" x="9990138" y="3897313"/>
          <p14:tracePt t="35012" x="9915525" y="3897313"/>
          <p14:tracePt t="35015" x="9896475" y="3897313"/>
          <p14:tracePt t="35021" x="9882188" y="3892550"/>
          <p14:tracePt t="35031" x="9867900" y="3892550"/>
          <p14:tracePt t="35040" x="9839325" y="3892550"/>
          <p14:tracePt t="35045" x="9815513" y="3887788"/>
          <p14:tracePt t="35052" x="9801225" y="3878263"/>
          <p14:tracePt t="35060" x="9764713" y="3878263"/>
          <p14:tracePt t="35066" x="9740900" y="3878263"/>
          <p14:tracePt t="35075" x="9712325" y="3868738"/>
          <p14:tracePt t="35081" x="9664700" y="3859213"/>
          <p14:tracePt t="35097" x="9602788" y="3859213"/>
          <p14:tracePt t="35105" x="9578975" y="3859213"/>
          <p14:tracePt t="35110" x="9561513" y="3849688"/>
          <p14:tracePt t="35117" x="9547225" y="3844925"/>
          <p14:tracePt t="35125" x="9532938" y="3844925"/>
          <p14:tracePt t="35130" x="9504363" y="3825875"/>
          <p14:tracePt t="35138" x="9499600" y="3825875"/>
          <p14:tracePt t="35146" x="9490075" y="3816350"/>
          <p14:tracePt t="35160" x="9475788" y="3811588"/>
          <p14:tracePt t="35163" x="9471025" y="3806825"/>
          <p14:tracePt t="35173" x="9461500" y="3797300"/>
          <p14:tracePt t="35177" x="9447213" y="3797300"/>
          <p14:tracePt t="35184" x="9442450" y="3792538"/>
          <p14:tracePt t="35191" x="9432925" y="3783013"/>
          <p14:tracePt t="35199" x="9418638" y="3783013"/>
          <p14:tracePt t="35207" x="9413875" y="3778250"/>
          <p14:tracePt t="35215" x="9409113" y="3778250"/>
          <p14:tracePt t="35230" x="9399588" y="3768725"/>
          <p14:tracePt t="35236" x="9394825" y="3768725"/>
          <p14:tracePt t="35307" x="9394825" y="3773488"/>
          <p14:tracePt t="35314" x="9394825" y="3778250"/>
          <p14:tracePt t="35321" x="9394825" y="3792538"/>
          <p14:tracePt t="35329" x="9394825" y="3802063"/>
          <p14:tracePt t="35336" x="9404350" y="3816350"/>
          <p14:tracePt t="35343" x="9413875" y="3830638"/>
          <p14:tracePt t="35353" x="9418638" y="3849688"/>
          <p14:tracePt t="35360" x="9437688" y="3854450"/>
          <p14:tracePt t="35369" x="9451975" y="3873500"/>
          <p14:tracePt t="35377" x="9471025" y="3883025"/>
          <p14:tracePt t="35382" x="9475788" y="3887788"/>
          <p14:tracePt t="35389" x="9485313" y="3897313"/>
          <p14:tracePt t="35396" x="9499600" y="3902075"/>
          <p14:tracePt t="35406" x="9504363" y="3902075"/>
          <p14:tracePt t="35410" x="9518650" y="3910013"/>
          <p14:tracePt t="35420" x="9528175" y="3914775"/>
          <p14:tracePt t="35427" x="9542463" y="3914775"/>
          <p14:tracePt t="35433" x="9556750" y="3914775"/>
          <p14:tracePt t="35441" x="9571038" y="3924300"/>
          <p14:tracePt t="35451" x="9598025" y="3933825"/>
          <p14:tracePt t="35455" x="9621838" y="3933825"/>
          <p14:tracePt t="35464" x="9640888" y="3938588"/>
          <p14:tracePt t="35474" x="9674225" y="3938588"/>
          <p14:tracePt t="35478" x="9702800" y="3948113"/>
          <p14:tracePt t="35483" x="9726613" y="3948113"/>
          <p14:tracePt t="35490" x="9764713" y="3957638"/>
          <p14:tracePt t="35497" x="9777413" y="3967163"/>
          <p14:tracePt t="35504" x="9801225" y="3967163"/>
          <p14:tracePt t="35511" x="9820275" y="3971925"/>
          <p14:tracePt t="35519" x="9834563" y="3981450"/>
          <p14:tracePt t="35526" x="9848850" y="3981450"/>
          <p14:tracePt t="35533" x="9877425" y="4000500"/>
          <p14:tracePt t="35541" x="9901238" y="4010025"/>
          <p14:tracePt t="35550" x="9929813" y="4019550"/>
          <p14:tracePt t="35559" x="9966325" y="4038600"/>
          <p14:tracePt t="35565" x="10033000" y="4057650"/>
          <p14:tracePt t="35573" x="10133013" y="4086225"/>
          <p14:tracePt t="35579" x="10198100" y="4103688"/>
          <p14:tracePt t="35590" x="10264775" y="4117975"/>
          <p14:tracePt t="35593" x="10302875" y="4127500"/>
          <p14:tracePt t="35600" x="10353675" y="4146550"/>
          <p14:tracePt t="35610" x="10382250" y="4165600"/>
          <p14:tracePt t="35620" x="10434638" y="4184650"/>
          <p14:tracePt t="35624" x="10472738" y="4203700"/>
          <p14:tracePt t="35632" x="10510838" y="4213225"/>
          <p14:tracePt t="35639" x="10525125" y="4222750"/>
          <p14:tracePt t="35645" x="10561638" y="4232275"/>
          <p14:tracePt t="35653" x="10628313" y="4256088"/>
          <p14:tracePt t="35660" x="10647363" y="4260850"/>
          <p14:tracePt t="35666" x="10671175" y="4270375"/>
          <p14:tracePt t="35673" x="10694988" y="4279900"/>
          <p14:tracePt t="35679" x="10704513" y="4292600"/>
          <p14:tracePt t="35687" x="10714038" y="4302125"/>
          <p14:tracePt t="35694" x="10714038" y="4306888"/>
          <p14:tracePt t="35703" x="10728325" y="4321175"/>
          <p14:tracePt t="35709" x="10728325" y="4340225"/>
          <p14:tracePt t="35716" x="10737850" y="4364038"/>
          <p14:tracePt t="35724" x="10737850" y="4387850"/>
          <p14:tracePt t="35730" x="10737850" y="4416425"/>
          <p14:tracePt t="35742" x="10737850" y="4440238"/>
          <p14:tracePt t="35748" x="10737850" y="4476750"/>
          <p14:tracePt t="35759" x="10741025" y="4500563"/>
          <p14:tracePt t="35764" x="10741025" y="4524375"/>
          <p14:tracePt t="35775" x="10741025" y="4552950"/>
          <p14:tracePt t="35780" x="10741025" y="4567238"/>
          <p14:tracePt t="35783" x="10741025" y="4591050"/>
          <p14:tracePt t="35791" x="10741025" y="4619625"/>
          <p14:tracePt t="35799" x="10741025" y="4633913"/>
          <p14:tracePt t="35808" x="10741025" y="4667250"/>
          <p14:tracePt t="35814" x="10741025" y="4675188"/>
          <p14:tracePt t="35822" x="10733088" y="4699000"/>
          <p14:tracePt t="35828" x="10718800" y="4703763"/>
          <p14:tracePt t="35837" x="10699750" y="4722813"/>
          <p14:tracePt t="35843" x="10675938" y="4741863"/>
          <p14:tracePt t="35850" x="10647363" y="4746625"/>
          <p14:tracePt t="35857" x="10609263" y="4765675"/>
          <p14:tracePt t="35865" x="10585450" y="4765675"/>
          <p14:tracePt t="35874" x="10556875" y="4784725"/>
          <p14:tracePt t="35878" x="10525125" y="4784725"/>
          <p14:tracePt t="35887" x="10506075" y="4803775"/>
          <p14:tracePt t="35893" x="10482263" y="4803775"/>
          <p14:tracePt t="35899" x="10444163" y="4813300"/>
          <p14:tracePt t="35908" x="10410825" y="4822825"/>
          <p14:tracePt t="35914" x="10358438" y="4822825"/>
          <p14:tracePt t="35921" x="10312400" y="4832350"/>
          <p14:tracePt t="35928" x="10226675" y="4841875"/>
          <p14:tracePt t="35936" x="10118725" y="4841875"/>
          <p14:tracePt t="35944" x="10085388" y="4841875"/>
          <p14:tracePt t="35953" x="10033000" y="4851400"/>
          <p14:tracePt t="35961" x="10009188" y="4851400"/>
          <p14:tracePt t="35975" x="9948863" y="4851400"/>
          <p14:tracePt t="35982" x="9925050" y="4851400"/>
          <p14:tracePt t="35989" x="9886950" y="4859338"/>
          <p14:tracePt t="35998" x="9853613" y="4859338"/>
          <p14:tracePt t="36007" x="9815513" y="4859338"/>
          <p14:tracePt t="36012" x="9769475" y="4859338"/>
          <p14:tracePt t="36020" x="9702800" y="4873625"/>
          <p14:tracePt t="36027" x="9636125" y="4883150"/>
          <p14:tracePt t="36035" x="9588500" y="4883150"/>
          <p14:tracePt t="36041" x="9561513" y="4883150"/>
          <p14:tracePt t="36048" x="9537700" y="4883150"/>
          <p14:tracePt t="36055" x="9513888" y="4883150"/>
          <p14:tracePt t="36062" x="9499600" y="4883150"/>
          <p14:tracePt t="36069" x="9471025" y="4883150"/>
          <p14:tracePt t="36076" x="9456738" y="4883150"/>
          <p14:tracePt t="36082" x="9423400" y="4883150"/>
          <p14:tracePt t="36090" x="9404350" y="4883150"/>
          <p14:tracePt t="36096" x="9372600" y="4883150"/>
          <p14:tracePt t="36104" x="9348788" y="4883150"/>
          <p14:tracePt t="36111" x="9272588" y="4878388"/>
          <p14:tracePt t="36120" x="9234488" y="4878388"/>
          <p14:tracePt t="36126" x="9188450" y="4868863"/>
          <p14:tracePt t="36133" x="9164638" y="4868863"/>
          <p14:tracePt t="36143" x="9117013" y="4868863"/>
          <p14:tracePt t="36149" x="9088438" y="4859338"/>
          <p14:tracePt t="36159" x="9074150" y="4851400"/>
          <p14:tracePt t="36166" x="9059863" y="4851400"/>
          <p14:tracePt t="36175" x="9040813" y="4841875"/>
          <p14:tracePt t="36180" x="9026525" y="4837113"/>
          <p14:tracePt t="36190" x="9021763" y="4837113"/>
          <p14:tracePt t="36194" x="9002713" y="4827588"/>
          <p14:tracePt t="36201" x="8999538" y="4822825"/>
          <p14:tracePt t="36209" x="8985250" y="4822825"/>
          <p14:tracePt t="36217" x="8980488" y="4813300"/>
          <p14:tracePt t="36224" x="8970963" y="4813300"/>
          <p14:tracePt t="36233" x="8956675" y="4813300"/>
          <p14:tracePt t="36248" x="8951913" y="4813300"/>
          <p14:tracePt t="36259" x="8942388" y="4813300"/>
          <p14:tracePt t="36267" x="8937625" y="4813300"/>
          <p14:tracePt t="36369" x="8947150" y="4808538"/>
          <p14:tracePt t="36375" x="8951913" y="4808538"/>
          <p14:tracePt t="36391" x="8961438" y="4808538"/>
          <p14:tracePt t="36397" x="8966200" y="4808538"/>
          <p14:tracePt t="36412" x="8970963" y="4808538"/>
          <p14:tracePt t="36422" x="8980488" y="4808538"/>
          <p14:tracePt t="36427" x="8985250" y="4808538"/>
          <p14:tracePt t="36448" x="8994775" y="4808538"/>
          <p14:tracePt t="36677" x="8999538" y="4794250"/>
          <p14:tracePt t="36684" x="9007475" y="4775200"/>
          <p14:tracePt t="36692" x="9007475" y="4751388"/>
          <p14:tracePt t="36699" x="9017000" y="4703763"/>
          <p14:tracePt t="36706" x="9026525" y="4667250"/>
          <p14:tracePt t="36716" x="9026525" y="4600575"/>
          <p14:tracePt t="36722" x="9036050" y="4552950"/>
          <p14:tracePt t="36730" x="9045575" y="4500563"/>
          <p14:tracePt t="36737" x="9045575" y="4449763"/>
          <p14:tracePt t="36744" x="9045575" y="4425950"/>
          <p14:tracePt t="36750" x="9055100" y="4387850"/>
          <p14:tracePt t="36761" x="9055100" y="4364038"/>
          <p14:tracePt t="36765" x="9055100" y="4340225"/>
          <p14:tracePt t="36773" x="9050338" y="4302125"/>
          <p14:tracePt t="36779" x="9050338" y="4279900"/>
          <p14:tracePt t="36785" x="9050338" y="4251325"/>
          <p14:tracePt t="36792" x="9040813" y="4227513"/>
          <p14:tracePt t="36798" x="9036050" y="4208463"/>
          <p14:tracePt t="36808" x="9036050" y="4194175"/>
          <p14:tracePt t="36813" x="9026525" y="4179888"/>
          <p14:tracePt t="36821" x="9017000" y="4160838"/>
          <p14:tracePt t="36828" x="9017000" y="4146550"/>
          <p14:tracePt t="36836" x="9012238" y="4132263"/>
          <p14:tracePt t="36843" x="9002713" y="4113213"/>
          <p14:tracePt t="36850" x="9002713" y="4108450"/>
          <p14:tracePt t="36858" x="8994775" y="4086225"/>
          <p14:tracePt t="36864" x="8990013" y="4081463"/>
          <p14:tracePt t="36875" x="8990013" y="4067175"/>
          <p14:tracePt t="36884" x="8990013" y="4057650"/>
          <p14:tracePt t="36891" x="8990013" y="4043363"/>
          <p14:tracePt t="36899" x="8980488" y="4038600"/>
          <p14:tracePt t="36907" x="8975725" y="4029075"/>
          <p14:tracePt t="36912" x="8975725" y="4024313"/>
          <p14:tracePt t="36920" x="8975725" y="4014788"/>
          <p14:tracePt t="36928" x="8970963" y="4010025"/>
          <p14:tracePt t="36935" x="8970963" y="4005263"/>
          <p14:tracePt t="36949" x="8970963" y="3995738"/>
          <p14:tracePt t="36960" x="8961438" y="3990975"/>
          <p14:tracePt t="36971" x="8961438" y="3981450"/>
          <p14:tracePt t="36996" x="8961438" y="3976688"/>
          <p14:tracePt t="37233" x="8966200" y="3976688"/>
          <p14:tracePt t="37241" x="8980488" y="3976688"/>
          <p14:tracePt t="37248" x="8994775" y="3976688"/>
          <p14:tracePt t="37256" x="9017000" y="3976688"/>
          <p14:tracePt t="37262" x="9031288" y="3976688"/>
          <p14:tracePt t="37268" x="9050338" y="3976688"/>
          <p14:tracePt t="37275" x="9083675" y="3976688"/>
          <p14:tracePt t="37283" x="9107488" y="3976688"/>
          <p14:tracePt t="37292" x="9145588" y="3976688"/>
          <p14:tracePt t="37299" x="9178925" y="3981450"/>
          <p14:tracePt t="37308" x="9196388" y="3981450"/>
          <p14:tracePt t="37314" x="9210675" y="3990975"/>
          <p14:tracePt t="37326" x="9224963" y="3990975"/>
          <p14:tracePt t="37329" x="9234488" y="3990975"/>
          <p14:tracePt t="37336" x="9239250" y="3990975"/>
          <p14:tracePt t="37343" x="9248775" y="3995738"/>
          <p14:tracePt t="37350" x="9253538" y="3995738"/>
          <p14:tracePt t="37359" x="9258300" y="3995738"/>
          <p14:tracePt t="37363" x="9272588" y="3995738"/>
          <p14:tracePt t="37371" x="9282113" y="3995738"/>
          <p14:tracePt t="37377" x="9286875" y="3995738"/>
          <p14:tracePt t="37384" x="9301163" y="4005263"/>
          <p14:tracePt t="37392" x="9320213" y="4005263"/>
          <p14:tracePt t="37401" x="9324975" y="4005263"/>
          <p14:tracePt t="37410" x="9329738" y="4005263"/>
          <p14:tracePt t="37416" x="9344025" y="4005263"/>
          <p14:tracePt t="37426" x="9363075" y="4005263"/>
          <p14:tracePt t="37431" x="9377363" y="4005263"/>
          <p14:tracePt t="37440" x="9390063" y="4005263"/>
          <p14:tracePt t="37444" x="9404350" y="4005263"/>
          <p14:tracePt t="37452" x="9413875" y="4005263"/>
          <p14:tracePt t="37460" x="9428163" y="4005263"/>
          <p14:tracePt t="37467" x="9432925" y="4005263"/>
          <p14:tracePt t="37475" x="9447213" y="4005263"/>
          <p14:tracePt t="37481" x="9461500" y="4005263"/>
          <p14:tracePt t="37498" x="9499600" y="4005263"/>
          <p14:tracePt t="37507" x="9513888" y="4005263"/>
          <p14:tracePt t="37511" x="9547225" y="4005263"/>
          <p14:tracePt t="37517" x="9566275" y="4005263"/>
          <p14:tracePt t="37525" x="9578975" y="4005263"/>
          <p14:tracePt t="37531" x="9602788" y="4005263"/>
          <p14:tracePt t="37541" x="9617075" y="4005263"/>
          <p14:tracePt t="37546" x="9636125" y="4005263"/>
          <p14:tracePt t="37555" x="9650413" y="4005263"/>
          <p14:tracePt t="37562" x="9664700" y="4005263"/>
          <p14:tracePt t="37568" x="9669463" y="4005263"/>
          <p14:tracePt t="37575" x="9683750" y="4005263"/>
          <p14:tracePt t="37582" x="9702800" y="4005263"/>
          <p14:tracePt t="37591" x="9717088" y="4005263"/>
          <p14:tracePt t="37597" x="9731375" y="4000500"/>
          <p14:tracePt t="37605" x="9745663" y="4000500"/>
          <p14:tracePt t="37612" x="9764713" y="4000500"/>
          <p14:tracePt t="37624" x="9777413" y="4000500"/>
          <p14:tracePt t="37628" x="9791700" y="4000500"/>
          <p14:tracePt t="37635" x="9801225" y="3990975"/>
          <p14:tracePt t="37643" x="9815513" y="3990975"/>
          <p14:tracePt t="37649" x="9839325" y="3990975"/>
          <p14:tracePt t="37657" x="9844088" y="3990975"/>
          <p14:tracePt t="37665" x="9853613" y="3990975"/>
          <p14:tracePt t="37672" x="9882188" y="3990975"/>
          <p14:tracePt t="37681" x="9896475" y="3990975"/>
          <p14:tracePt t="37688" x="9915525" y="3990975"/>
          <p14:tracePt t="37698" x="9929813" y="3990975"/>
          <p14:tracePt t="37701" x="9953625" y="3990975"/>
          <p14:tracePt t="37708" x="9966325" y="3990975"/>
          <p14:tracePt t="37715" x="9985375" y="3990975"/>
          <p14:tracePt t="37723" x="10009188" y="3986213"/>
          <p14:tracePt t="37730" x="10018713" y="3976688"/>
          <p14:tracePt t="37737" x="10037763" y="3976688"/>
          <p14:tracePt t="37744" x="10047288" y="3971925"/>
          <p14:tracePt t="37751" x="10052050" y="3971925"/>
          <p14:tracePt t="37759" x="10066338" y="3962400"/>
          <p14:tracePt t="37765" x="10075863" y="3962400"/>
          <p14:tracePt t="37774" x="10080625" y="3962400"/>
          <p14:tracePt t="37788" x="10094913" y="3962400"/>
          <p14:tracePt t="37802" x="10109200" y="3962400"/>
          <p14:tracePt t="37809" x="10118725" y="3962400"/>
          <p14:tracePt t="37818" x="10123488" y="3962400"/>
          <p14:tracePt t="37827" x="10137775" y="3962400"/>
          <p14:tracePt t="37832" x="10164763" y="3962400"/>
          <p14:tracePt t="37840" x="10179050" y="3952875"/>
          <p14:tracePt t="37847" x="10193338" y="3948113"/>
          <p14:tracePt t="37857" x="10231438" y="3938588"/>
          <p14:tracePt t="37863" x="10269538" y="3929063"/>
          <p14:tracePt t="37870" x="10302875" y="3929063"/>
          <p14:tracePt t="37878" x="10321925" y="3919538"/>
          <p14:tracePt t="37884" x="10345738" y="3910013"/>
          <p14:tracePt t="37892" x="10372725" y="3910013"/>
          <p14:tracePt t="37900" x="10387013" y="3905250"/>
          <p14:tracePt t="37905" x="10401300" y="3897313"/>
          <p14:tracePt t="37914" x="10420350" y="3887788"/>
          <p14:tracePt t="37921" x="10434638" y="3883025"/>
          <p14:tracePt t="37929" x="10444163" y="3883025"/>
          <p14:tracePt t="37935" x="10448925" y="3873500"/>
          <p14:tracePt t="37944" x="10463213" y="3868738"/>
          <p14:tracePt t="37949" x="10472738" y="3868738"/>
          <p14:tracePt t="37956" x="10477500" y="3859213"/>
          <p14:tracePt t="37963" x="10477500" y="3854450"/>
          <p14:tracePt t="37970" x="10482263" y="3854450"/>
          <p14:tracePt t="38022" x="10491788" y="3854450"/>
          <p14:tracePt t="38410" x="10491788" y="3863975"/>
          <p14:tracePt t="38418" x="10487025" y="3863975"/>
          <p14:tracePt t="38426" x="10482263" y="3868738"/>
          <p14:tracePt t="38432" x="10458450" y="3878263"/>
          <p14:tracePt t="38439" x="10444163" y="3892550"/>
          <p14:tracePt t="38447" x="10425113" y="3892550"/>
          <p14:tracePt t="38456" x="10410825" y="3910013"/>
          <p14:tracePt t="38462" x="10382250" y="3910013"/>
          <p14:tracePt t="38469" x="10367963" y="3914775"/>
          <p14:tracePt t="38476" x="10345738" y="3924300"/>
          <p14:tracePt t="38482" x="10317163" y="3924300"/>
          <p14:tracePt t="38491" x="10293350" y="3943350"/>
          <p14:tracePt t="38498" x="10264775" y="3943350"/>
          <p14:tracePt t="38506" x="10217150" y="3962400"/>
          <p14:tracePt t="38513" x="10188575" y="3962400"/>
          <p14:tracePt t="38522" x="10156825" y="3962400"/>
          <p14:tracePt t="38528" x="10128250" y="3971925"/>
          <p14:tracePt t="38536" x="10113963" y="3981450"/>
          <p14:tracePt t="38543" x="10099675" y="3981450"/>
          <p14:tracePt t="38549" x="10080625" y="3986213"/>
          <p14:tracePt t="38557" x="10066338" y="3986213"/>
          <p14:tracePt t="38564" x="10052050" y="3995738"/>
          <p14:tracePt t="38571" x="10037763" y="3995738"/>
          <p14:tracePt t="38579" x="10028238" y="3995738"/>
          <p14:tracePt t="38586" x="10013950" y="3995738"/>
          <p14:tracePt t="38593" x="9999663" y="3995738"/>
          <p14:tracePt t="38600" x="9985375" y="3995738"/>
          <p14:tracePt t="38609" x="9958388" y="3995738"/>
          <p14:tracePt t="38614" x="9944100" y="3995738"/>
          <p14:tracePt t="38624" x="9929813" y="3995738"/>
          <p14:tracePt t="38630" x="9896475" y="3995738"/>
          <p14:tracePt t="38639" x="9877425" y="3995738"/>
          <p14:tracePt t="38644" x="9853613" y="4005263"/>
          <p14:tracePt t="38652" x="9825038" y="4005263"/>
          <p14:tracePt t="38659" x="9810750" y="4005263"/>
          <p14:tracePt t="38666" x="9796463" y="4005263"/>
          <p14:tracePt t="38676" x="9782175" y="4005263"/>
          <p14:tracePt t="38681" x="9759950" y="4005263"/>
          <p14:tracePt t="38690" x="9750425" y="4005263"/>
          <p14:tracePt t="38696" x="9726613" y="4005263"/>
          <p14:tracePt t="38703" x="9721850" y="4005263"/>
          <p14:tracePt t="38710" x="9707563" y="4005263"/>
          <p14:tracePt t="38717" x="9693275" y="4005263"/>
          <p14:tracePt t="38725" x="9674225" y="4005263"/>
          <p14:tracePt t="38731" x="9669463" y="4005263"/>
          <p14:tracePt t="38740" x="9664700" y="4005263"/>
          <p14:tracePt t="38747" x="9650413" y="4005263"/>
          <p14:tracePt t="38757" x="9631363" y="4005263"/>
          <p14:tracePt t="38762" x="9626600" y="4005263"/>
          <p14:tracePt t="38769" x="9612313" y="4000500"/>
          <p14:tracePt t="38776" x="9602788" y="4000500"/>
          <p14:tracePt t="38783" x="9588500" y="4000500"/>
          <p14:tracePt t="38792" x="9566275" y="4000500"/>
          <p14:tracePt t="38798" x="9551988" y="4000500"/>
          <p14:tracePt t="38806" x="9528175" y="4000500"/>
          <p14:tracePt t="38813" x="9509125" y="4000500"/>
          <p14:tracePt t="38823" x="9475788" y="3995738"/>
          <p14:tracePt t="38827" x="9456738" y="3995738"/>
          <p14:tracePt t="38835" x="9423400" y="3995738"/>
          <p14:tracePt t="38842" x="9399588" y="3995738"/>
          <p14:tracePt t="38848" x="9372600" y="3995738"/>
          <p14:tracePt t="38858" x="9358313" y="3995738"/>
          <p14:tracePt t="38864" x="9344025" y="3986213"/>
          <p14:tracePt t="38873" x="9329738" y="3986213"/>
          <p14:tracePt t="38879" x="9310688" y="3986213"/>
          <p14:tracePt t="38885" x="9305925" y="3976688"/>
          <p14:tracePt t="38893" x="9296400" y="3971925"/>
          <p14:tracePt t="38900" x="9282113" y="3971925"/>
          <p14:tracePt t="38909" x="9277350" y="3971925"/>
          <p14:tracePt t="38914" x="9272588" y="3967163"/>
          <p14:tracePt t="38922" x="9258300" y="3967163"/>
          <p14:tracePt t="38930" x="9248775" y="3957638"/>
          <p14:tracePt t="38939" x="9244013" y="3957638"/>
          <p14:tracePt t="38952" x="9229725" y="3952875"/>
          <p14:tracePt t="38966" x="9220200" y="3943350"/>
          <p14:tracePt t="38975" x="9215438" y="3943350"/>
          <p14:tracePt t="38998" x="9183688" y="3924300"/>
          <p14:tracePt t="39002" x="9178925" y="3914775"/>
          <p14:tracePt t="39009" x="9174163" y="3914775"/>
          <p14:tracePt t="39016" x="9174163" y="3910013"/>
          <p14:tracePt t="39025" x="9164638" y="3902075"/>
          <p14:tracePt t="39031" x="9159875" y="3902075"/>
          <p14:tracePt t="39039" x="9159875" y="3897313"/>
          <p14:tracePt t="39047" x="9150350" y="3897313"/>
          <p14:tracePt t="39054" x="9145588" y="3897313"/>
          <p14:tracePt t="39068" x="9145588" y="3892550"/>
          <p14:tracePt t="39331" x="9159875" y="3892550"/>
          <p14:tracePt t="39346" x="9178925" y="3892550"/>
          <p14:tracePt t="39362" x="9191625" y="3892550"/>
          <p14:tracePt t="39369" x="9196388" y="3892550"/>
          <p14:tracePt t="39376" x="9205913" y="3892550"/>
          <p14:tracePt t="39383" x="9210675" y="3892550"/>
          <p14:tracePt t="39391" x="9215438" y="3892550"/>
          <p14:tracePt t="39398" x="9224963" y="3892550"/>
          <p14:tracePt t="39406" x="9229725" y="3892550"/>
          <p14:tracePt t="39423" x="9244013" y="3897313"/>
          <p14:tracePt t="39427" x="9253538" y="3897313"/>
          <p14:tracePt t="39434" x="9258300" y="3897313"/>
          <p14:tracePt t="39443" x="9267825" y="3905250"/>
          <p14:tracePt t="39449" x="9282113" y="3905250"/>
          <p14:tracePt t="39456" x="9286875" y="3910013"/>
          <p14:tracePt t="39464" x="9301163" y="3910013"/>
          <p14:tracePt t="39471" x="9320213" y="3919538"/>
          <p14:tracePt t="39480" x="9324975" y="3919538"/>
          <p14:tracePt t="39486" x="9339263" y="3919538"/>
          <p14:tracePt t="39494" x="9344025" y="3924300"/>
          <p14:tracePt t="39500" x="9363075" y="3933825"/>
          <p14:tracePt t="39509" x="9377363" y="3933825"/>
          <p14:tracePt t="39514" x="9399588" y="3943350"/>
          <p14:tracePt t="39523" x="9428163" y="3943350"/>
          <p14:tracePt t="39530" x="9451975" y="3952875"/>
          <p14:tracePt t="39540" x="9475788" y="3952875"/>
          <p14:tracePt t="39545" x="9494838" y="3952875"/>
          <p14:tracePt t="39552" x="9509125" y="3957638"/>
          <p14:tracePt t="39560" x="9532938" y="3957638"/>
          <p14:tracePt t="39565" x="9542463" y="3967163"/>
          <p14:tracePt t="39574" x="9556750" y="3967163"/>
          <p14:tracePt t="39580" x="9571038" y="3967163"/>
          <p14:tracePt t="39589" x="9583738" y="3976688"/>
          <p14:tracePt t="39596" x="9602788" y="3976688"/>
          <p14:tracePt t="39603" x="9617075" y="3981450"/>
          <p14:tracePt t="39611" x="9631363" y="3981450"/>
          <p14:tracePt t="39618" x="9650413" y="3981450"/>
          <p14:tracePt t="39625" x="9664700" y="3990975"/>
          <p14:tracePt t="39632" x="9688513" y="4000500"/>
          <p14:tracePt t="39640" x="9707563" y="4000500"/>
          <p14:tracePt t="39647" x="9721850" y="4005263"/>
          <p14:tracePt t="39656" x="9745663" y="4005263"/>
          <p14:tracePt t="39663" x="9764713" y="4014788"/>
          <p14:tracePt t="39669" x="9796463" y="4014788"/>
          <p14:tracePt t="39677" x="9810750" y="4014788"/>
          <p14:tracePt t="39683" x="9848850" y="4024313"/>
          <p14:tracePt t="39690" x="9877425" y="4033838"/>
          <p14:tracePt t="39698" x="9901238" y="4033838"/>
          <p14:tracePt t="39706" x="9915525" y="4033838"/>
          <p14:tracePt t="39713" x="9953625" y="4033838"/>
          <p14:tracePt t="39720" x="9966325" y="4033838"/>
          <p14:tracePt t="39728" x="9980613" y="4033838"/>
          <p14:tracePt t="39735" x="10004425" y="4033838"/>
          <p14:tracePt t="39743" x="10023475" y="4033838"/>
          <p14:tracePt t="39749" x="10047288" y="4033838"/>
          <p14:tracePt t="39757" x="10061575" y="4033838"/>
          <p14:tracePt t="39764" x="10075863" y="4033838"/>
          <p14:tracePt t="39771" x="10085388" y="4033838"/>
          <p14:tracePt t="39778" x="10099675" y="4033838"/>
          <p14:tracePt t="39786" x="10113963" y="4033838"/>
          <p14:tracePt t="39794" x="10128250" y="4033838"/>
          <p14:tracePt t="39800" x="10137775" y="4033838"/>
          <p14:tracePt t="39809" x="10152063" y="4033838"/>
          <p14:tracePt t="39814" x="10174288" y="4033838"/>
          <p14:tracePt t="39822" x="10198100" y="4033838"/>
          <p14:tracePt t="39829" x="10226675" y="4033838"/>
          <p14:tracePt t="39836" x="10240963" y="4033838"/>
          <p14:tracePt t="39844" x="10264775" y="4033838"/>
          <p14:tracePt t="39851" x="10274300" y="4033838"/>
          <p14:tracePt t="39858" x="10302875" y="4029075"/>
          <p14:tracePt t="39865" x="10317163" y="4029075"/>
          <p14:tracePt t="39873" x="10336213" y="4029075"/>
          <p14:tracePt t="39880" x="10340975" y="4024313"/>
          <p14:tracePt t="39892" x="10353675" y="4024313"/>
          <p14:tracePt t="39897" x="10367963" y="4024313"/>
          <p14:tracePt t="39904" x="10377488" y="4024313"/>
          <p14:tracePt t="39911" x="10391775" y="4014788"/>
          <p14:tracePt t="39918" x="10396538" y="4010025"/>
          <p14:tracePt t="39926" x="10406063" y="4010025"/>
          <p14:tracePt t="39932" x="10410825" y="4010025"/>
          <p14:tracePt t="39940" x="10420350" y="4010025"/>
          <p14:tracePt t="39947" x="10434638" y="4000500"/>
          <p14:tracePt t="39961" x="10439400" y="4000500"/>
          <p14:tracePt t="39976" x="10448925" y="3995738"/>
          <p14:tracePt t="40269" x="10463213" y="3995738"/>
          <p14:tracePt t="40275" x="10467975" y="3995738"/>
          <p14:tracePt t="40488" x="10448925" y="3995738"/>
          <p14:tracePt t="40495" x="10434638" y="3995738"/>
          <p14:tracePt t="40502" x="10396538" y="4000500"/>
          <p14:tracePt t="40510" x="10372725" y="4010025"/>
          <p14:tracePt t="40518" x="10345738" y="4024313"/>
          <p14:tracePt t="40526" x="10312400" y="4033838"/>
          <p14:tracePt t="40532" x="10283825" y="4043363"/>
          <p14:tracePt t="40540" x="10260013" y="4052888"/>
          <p14:tracePt t="40547" x="10221913" y="4062413"/>
          <p14:tracePt t="40556" x="10207625" y="4071938"/>
          <p14:tracePt t="40562" x="10179050" y="4076700"/>
          <p14:tracePt t="40569" x="10156825" y="4076700"/>
          <p14:tracePt t="40577" x="10118725" y="4086225"/>
          <p14:tracePt t="40583" x="10071100" y="4086225"/>
          <p14:tracePt t="40592" x="10042525" y="4095750"/>
          <p14:tracePt t="40598" x="9994900" y="4095750"/>
          <p14:tracePt t="40607" x="9971088" y="4095750"/>
          <p14:tracePt t="40613" x="9953625" y="4103688"/>
          <p14:tracePt t="40620" x="9920288" y="4103688"/>
          <p14:tracePt t="40627" x="9896475" y="4113213"/>
          <p14:tracePt t="40635" x="9867900" y="4113213"/>
          <p14:tracePt t="40643" x="9844088" y="4113213"/>
          <p14:tracePt t="40649" x="9815513" y="4122738"/>
          <p14:tracePt t="40657" x="9791700" y="4122738"/>
          <p14:tracePt t="40664" x="9755188" y="4127500"/>
          <p14:tracePt t="40673" x="9731375" y="4127500"/>
          <p14:tracePt t="40680" x="9669463" y="4127500"/>
          <p14:tracePt t="40686" x="9645650" y="4127500"/>
          <p14:tracePt t="40694" x="9598025" y="4122738"/>
          <p14:tracePt t="40701" x="9571038" y="4117975"/>
          <p14:tracePt t="40708" x="9537700" y="4117975"/>
          <p14:tracePt t="40714" x="9509125" y="4117975"/>
          <p14:tracePt t="40721" x="9494838" y="4117975"/>
          <p14:tracePt t="40731" x="9471025" y="4117975"/>
          <p14:tracePt t="40737" x="9456738" y="4117975"/>
          <p14:tracePt t="40744" x="9437688" y="4117975"/>
          <p14:tracePt t="40751" x="9413875" y="4117975"/>
          <p14:tracePt t="40759" x="9399588" y="4117975"/>
          <p14:tracePt t="40765" x="9377363" y="4117975"/>
          <p14:tracePt t="40774" x="9358313" y="4117975"/>
          <p14:tracePt t="40780" x="9334500" y="4117975"/>
          <p14:tracePt t="40788" x="9310688" y="4117975"/>
          <p14:tracePt t="40795" x="9272588" y="4108450"/>
          <p14:tracePt t="40801" x="9234488" y="4098925"/>
          <p14:tracePt t="40809" x="9210675" y="4098925"/>
          <p14:tracePt t="40817" x="9183688" y="4090988"/>
          <p14:tracePt t="40825" x="9150350" y="4090988"/>
          <p14:tracePt t="40831" x="9136063" y="4090988"/>
          <p14:tracePt t="40839" x="9121775" y="4090988"/>
          <p14:tracePt t="40846" x="9102725" y="4081463"/>
          <p14:tracePt t="40854" x="9088438" y="4081463"/>
          <p14:tracePt t="40861" x="9074150" y="4071938"/>
          <p14:tracePt t="40868" x="9064625" y="4067175"/>
          <p14:tracePt t="40875" x="9050338" y="4067175"/>
          <p14:tracePt t="40885" x="9045575" y="4062413"/>
          <p14:tracePt t="40892" x="9031288" y="4052888"/>
          <p14:tracePt t="40897" x="9012238" y="4043363"/>
          <p14:tracePt t="40906" x="9007475" y="4038600"/>
          <p14:tracePt t="40913" x="8994775" y="4029075"/>
          <p14:tracePt t="40920" x="8985250" y="4024313"/>
          <p14:tracePt t="40928" x="8970963" y="4024313"/>
          <p14:tracePt t="40934" x="8970963" y="4014788"/>
          <p14:tracePt t="40942" x="8966200" y="4014788"/>
          <p14:tracePt t="40949" x="8956675" y="4010025"/>
          <p14:tracePt t="40963" x="8951913" y="4010025"/>
          <p14:tracePt t="40972" x="8942388" y="4010025"/>
          <p14:tracePt t="41175" x="9002713" y="4010025"/>
          <p14:tracePt t="41184" x="9050338" y="4010025"/>
          <p14:tracePt t="41191" x="9088438" y="4014788"/>
          <p14:tracePt t="41198" x="9121775" y="4014788"/>
          <p14:tracePt t="41207" x="9150350" y="4014788"/>
          <p14:tracePt t="41213" x="9174163" y="4014788"/>
          <p14:tracePt t="41220" x="9210675" y="4024313"/>
          <p14:tracePt t="41227" x="9234488" y="4024313"/>
          <p14:tracePt t="41234" x="9258300" y="4024313"/>
          <p14:tracePt t="41243" x="9296400" y="4024313"/>
          <p14:tracePt t="41250" x="9320213" y="4024313"/>
          <p14:tracePt t="41257" x="9348788" y="4024313"/>
          <p14:tracePt t="41264" x="9404350" y="4033838"/>
          <p14:tracePt t="41274" x="9442450" y="4033838"/>
          <p14:tracePt t="41279" x="9466263" y="4033838"/>
          <p14:tracePt t="41286" x="9494838" y="4033838"/>
          <p14:tracePt t="41294" x="9509125" y="4033838"/>
          <p14:tracePt t="41300" x="9532938" y="4033838"/>
          <p14:tracePt t="41308" x="9547225" y="4033838"/>
          <p14:tracePt t="41314" x="9566275" y="4033838"/>
          <p14:tracePt t="41322" x="9578975" y="4033838"/>
          <p14:tracePt t="41330" x="9593263" y="4033838"/>
          <p14:tracePt t="41337" x="9617075" y="4033838"/>
          <p14:tracePt t="41344" x="9636125" y="4029075"/>
          <p14:tracePt t="41351" x="9650413" y="4029075"/>
          <p14:tracePt t="41360" x="9674225" y="4024313"/>
          <p14:tracePt t="41366" x="9702800" y="4024313"/>
          <p14:tracePt t="41374" x="9726613" y="4024313"/>
          <p14:tracePt t="41381" x="9755188" y="4014788"/>
          <p14:tracePt t="41391" x="9786938" y="4005263"/>
          <p14:tracePt t="41397" x="9815513" y="4005263"/>
          <p14:tracePt t="41403" x="9848850" y="4005263"/>
          <p14:tracePt t="41410" x="9863138" y="4005263"/>
          <p14:tracePt t="41417" x="9901238" y="4005263"/>
          <p14:tracePt t="41425" x="9915525" y="4005263"/>
          <p14:tracePt t="41432" x="9929813" y="4005263"/>
          <p14:tracePt t="41440" x="9948863" y="3995738"/>
          <p14:tracePt t="41447" x="9971088" y="3986213"/>
          <p14:tracePt t="41457" x="9994900" y="3986213"/>
          <p14:tracePt t="41462" x="10013950" y="3986213"/>
          <p14:tracePt t="41469" x="10028238" y="3971925"/>
          <p14:tracePt t="41477" x="10056813" y="3962400"/>
          <p14:tracePt t="41484" x="10071100" y="3952875"/>
          <p14:tracePt t="41491" x="10099675" y="3943350"/>
          <p14:tracePt t="41497" x="10113963" y="3938588"/>
          <p14:tracePt t="41504" x="10128250" y="3929063"/>
          <p14:tracePt t="41512" x="10147300" y="3919538"/>
          <p14:tracePt t="41519" x="10160000" y="3919538"/>
          <p14:tracePt t="41526" x="10179050" y="3905250"/>
          <p14:tracePt t="41534" x="10212388" y="3897313"/>
          <p14:tracePt t="41541" x="10250488" y="3887788"/>
          <p14:tracePt t="41549" x="10264775" y="3878263"/>
          <p14:tracePt t="41560" x="10293350" y="3868738"/>
          <p14:tracePt t="41565" x="10317163" y="3868738"/>
          <p14:tracePt t="41574" x="10345738" y="3854450"/>
          <p14:tracePt t="41579" x="10350500" y="3854450"/>
          <p14:tracePt t="41586" x="10363200" y="3844925"/>
          <p14:tracePt t="41594" x="10382250" y="3835400"/>
          <p14:tracePt t="41600" x="10387013" y="3835400"/>
          <p14:tracePt t="41610" x="10396538" y="3830638"/>
          <p14:tracePt t="41616" x="10401300" y="3830638"/>
          <p14:tracePt t="41717" x="10406063" y="3830638"/>
          <p14:tracePt t="41730" x="10415588" y="3830638"/>
          <p14:tracePt t="41740" x="10420350" y="3830638"/>
          <p14:tracePt t="41761" x="10429875" y="3830638"/>
          <p14:tracePt t="41769" x="10434638" y="3830638"/>
          <p14:tracePt t="41776" x="10444163" y="3830638"/>
          <p14:tracePt t="41792" x="10448925" y="3821113"/>
          <p14:tracePt t="41798" x="10453688" y="3816350"/>
          <p14:tracePt t="41807" x="10463213" y="3816350"/>
          <p14:tracePt t="41821" x="10467975" y="3816350"/>
          <p14:tracePt t="42200" x="10467975" y="3825875"/>
          <p14:tracePt t="42281" x="10467975" y="3830638"/>
          <p14:tracePt t="42602" x="10467975" y="3840163"/>
          <p14:tracePt t="42697" x="10467975" y="3844925"/>
          <p14:tracePt t="42786" x="10467975" y="3849688"/>
          <p14:tracePt t="43219" x="10623550" y="3821113"/>
          <p14:tracePt t="48004" x="10604500" y="3844925"/>
          <p14:tracePt t="48011" x="10515600" y="3919538"/>
          <p14:tracePt t="48018" x="10415588" y="3986213"/>
          <p14:tracePt t="48026" x="10269538" y="4052888"/>
          <p14:tracePt t="48034" x="10198100" y="4086225"/>
          <p14:tracePt t="48042" x="10142538" y="4117975"/>
          <p14:tracePt t="48048" x="10085388" y="4165600"/>
          <p14:tracePt t="48055" x="10047288" y="4184650"/>
          <p14:tracePt t="48063" x="10018713" y="4198938"/>
          <p14:tracePt t="48070" x="9971088" y="4232275"/>
          <p14:tracePt t="48079" x="9901238" y="4256088"/>
          <p14:tracePt t="48085" x="9834563" y="4279900"/>
          <p14:tracePt t="48093" x="9769475" y="4287838"/>
          <p14:tracePt t="48100" x="9717088" y="4287838"/>
          <p14:tracePt t="48108" x="9693275" y="4287838"/>
          <p14:tracePt t="48114" x="9645650" y="4287838"/>
          <p14:tracePt t="48120" x="9621838" y="4287838"/>
          <p14:tracePt t="48129" x="9607550" y="4287838"/>
          <p14:tracePt t="48136" x="9588500" y="4284663"/>
          <p14:tracePt t="48142" x="9583738" y="4279900"/>
          <p14:tracePt t="48150" x="9571038" y="4279900"/>
          <p14:tracePt t="48159" x="9561513" y="4270375"/>
          <p14:tracePt t="48165" x="9547225" y="4265613"/>
          <p14:tracePt t="48180" x="9542463" y="4265613"/>
          <p14:tracePt t="48187" x="9532938" y="4265613"/>
          <p14:tracePt t="48195" x="9532938" y="4256088"/>
          <p14:tracePt t="48202" x="9528175" y="4256088"/>
          <p14:tracePt t="48209" x="9518650" y="4256088"/>
          <p14:tracePt t="48238" x="9513888" y="4251325"/>
          <p14:tracePt t="48246" x="9509125" y="4251325"/>
          <p14:tracePt t="48262" x="9499600" y="4241800"/>
          <p14:tracePt t="48268" x="9494838" y="4241800"/>
          <p14:tracePt t="48281" x="9494838" y="4237038"/>
          <p14:tracePt t="48357" x="9513888" y="4227513"/>
          <p14:tracePt t="48364" x="9537700" y="4227513"/>
          <p14:tracePt t="48371" x="9551988" y="4227513"/>
          <p14:tracePt t="48379" x="9578975" y="4227513"/>
          <p14:tracePt t="48385" x="9612313" y="4227513"/>
          <p14:tracePt t="48393" x="9645650" y="4227513"/>
          <p14:tracePt t="48401" x="9707563" y="4227513"/>
          <p14:tracePt t="48408" x="9759950" y="4237038"/>
          <p14:tracePt t="48416" x="9853613" y="4237038"/>
          <p14:tracePt t="48423" x="9891713" y="4246563"/>
          <p14:tracePt t="48432" x="9929813" y="4251325"/>
          <p14:tracePt t="48437" x="9953625" y="4251325"/>
          <p14:tracePt t="48447" x="9966325" y="4251325"/>
          <p14:tracePt t="48451" x="9990138" y="4251325"/>
          <p14:tracePt t="48459" x="10009188" y="4260850"/>
          <p14:tracePt t="48466" x="10023475" y="4260850"/>
          <p14:tracePt t="48473" x="10037763" y="4270375"/>
          <p14:tracePt t="48482" x="10056813" y="4270375"/>
          <p14:tracePt t="48488" x="10061575" y="4270375"/>
          <p14:tracePt t="48495" x="10066338" y="4270375"/>
          <p14:tracePt t="48503" x="10090150" y="4270375"/>
          <p14:tracePt t="48510" x="10104438" y="4270375"/>
          <p14:tracePt t="48518" x="10123488" y="4265613"/>
          <p14:tracePt t="48527" x="10160000" y="4256088"/>
          <p14:tracePt t="48532" x="10193338" y="4256088"/>
          <p14:tracePt t="48539" x="10231438" y="4246563"/>
          <p14:tracePt t="48546" x="10264775" y="4237038"/>
          <p14:tracePt t="48552" x="10302875" y="4237038"/>
          <p14:tracePt t="48560" x="10317163" y="4232275"/>
          <p14:tracePt t="48566" x="10345738" y="4222750"/>
          <p14:tracePt t="48574" x="10358438" y="4222750"/>
          <p14:tracePt t="48581" x="10372725" y="4222750"/>
          <p14:tracePt t="48589" x="10387013" y="4222750"/>
          <p14:tracePt t="48595" x="10406063" y="4222750"/>
          <p14:tracePt t="48602" x="10410825" y="4222750"/>
          <p14:tracePt t="48611" x="10425113" y="4213225"/>
          <p14:tracePt t="48617" x="10434638" y="4213225"/>
          <p14:tracePt t="48626" x="10439400" y="4213225"/>
          <p14:tracePt t="48631" x="10453688" y="4213225"/>
          <p14:tracePt t="48640" x="10467975" y="4213225"/>
          <p14:tracePt t="48653" x="10482263" y="4213225"/>
          <p14:tracePt t="48662" x="10510838" y="4213225"/>
          <p14:tracePt t="48669" x="10515600" y="4208463"/>
          <p14:tracePt t="48678" x="10547350" y="4208463"/>
          <p14:tracePt t="48684" x="10561638" y="4208463"/>
          <p14:tracePt t="48700" x="10575925" y="4208463"/>
          <p14:tracePt t="48703" x="10614025" y="4198938"/>
          <p14:tracePt t="48712" x="10628313" y="4198938"/>
          <p14:tracePt t="48717" x="10656888" y="4189413"/>
          <p14:tracePt t="48722" x="10671175" y="4189413"/>
          <p14:tracePt t="48732" x="10704513" y="4179888"/>
          <p14:tracePt t="48739" x="10714038" y="4175125"/>
          <p14:tracePt t="48744" x="10737850" y="4175125"/>
          <p14:tracePt t="48752" x="10750550" y="4165600"/>
          <p14:tracePt t="48761" x="10755313" y="4165600"/>
          <p14:tracePt t="48767" x="10774363" y="4160838"/>
          <p14:tracePt t="48782" x="10788650" y="4160838"/>
          <p14:tracePt t="65592" x="10733088" y="4165600"/>
          <p14:tracePt t="65599" x="10618788" y="4175125"/>
          <p14:tracePt t="65606" x="10510838" y="4175125"/>
          <p14:tracePt t="65615" x="10463213" y="4175125"/>
          <p14:tracePt t="65621" x="10396538" y="4175125"/>
          <p14:tracePt t="65630" x="10372725" y="4175125"/>
          <p14:tracePt t="65636" x="10312400" y="4175125"/>
          <p14:tracePt t="65643" x="10264775" y="4175125"/>
          <p14:tracePt t="65651" x="10212388" y="4170363"/>
          <p14:tracePt t="65658" x="10147300" y="4160838"/>
          <p14:tracePt t="65665" x="10066338" y="4160838"/>
          <p14:tracePt t="65673" x="10018713" y="4160838"/>
          <p14:tracePt t="65680" x="9990138" y="4160838"/>
          <p14:tracePt t="65688" x="9966325" y="4160838"/>
          <p14:tracePt t="65696" x="9944100" y="4160838"/>
          <p14:tracePt t="65702" x="9915525" y="4160838"/>
          <p14:tracePt t="65710" x="9901238" y="4165600"/>
          <p14:tracePt t="65718" x="9886950" y="4170363"/>
          <p14:tracePt t="65724" x="9858375" y="4189413"/>
          <p14:tracePt t="65732" x="9829800" y="4217988"/>
          <p14:tracePt t="65739" x="9772650" y="4275138"/>
          <p14:tracePt t="65747" x="9712325" y="4359275"/>
          <p14:tracePt t="65753" x="9645650" y="4464050"/>
          <p14:tracePt t="65763" x="9588500" y="4533900"/>
          <p14:tracePt t="65769" x="9542463" y="4605338"/>
          <p14:tracePt t="65774" x="9513888" y="4633913"/>
          <p14:tracePt t="65782" x="9494838" y="4662488"/>
          <p14:tracePt t="65790" x="9485313" y="4684713"/>
          <p14:tracePt t="65796" x="9480550" y="4694238"/>
          <p14:tracePt t="65804" x="9480550" y="4708525"/>
          <p14:tracePt t="65812" x="9480550" y="4722813"/>
          <p14:tracePt t="65820" x="9485313" y="4746625"/>
          <p14:tracePt t="65825" x="9499600" y="4765675"/>
          <p14:tracePt t="65833" x="9537700" y="4794250"/>
          <p14:tracePt t="65840" x="9593263" y="4827588"/>
          <p14:tracePt t="65847" x="9636125" y="4856163"/>
          <p14:tracePt t="65854" x="9650413" y="4883150"/>
          <p14:tracePt t="65862" x="9693275" y="4911725"/>
          <p14:tracePt t="65870" x="9712325" y="4954588"/>
          <p14:tracePt t="65880" x="9721850" y="4978400"/>
          <p14:tracePt t="65886" x="9736138" y="5006975"/>
          <p14:tracePt t="65893" x="9736138" y="5021263"/>
          <p14:tracePt t="65900" x="9745663" y="5026025"/>
          <p14:tracePt t="65908" x="9745663" y="5035550"/>
          <p14:tracePt t="65915" x="9745663" y="5048250"/>
          <p14:tracePt t="65921" x="9745663" y="5053013"/>
          <p14:tracePt t="65931" x="9745663" y="5062538"/>
          <p14:tracePt t="65937" x="9740900" y="5076825"/>
          <p14:tracePt t="65944" x="9726613" y="5091113"/>
          <p14:tracePt t="65952" x="9707563" y="5110163"/>
          <p14:tracePt t="65961" x="9669463" y="5119688"/>
          <p14:tracePt t="65968" x="9621838" y="5129213"/>
          <p14:tracePt t="65976" x="9571038" y="5129213"/>
          <p14:tracePt t="65981" x="9537700" y="5129213"/>
          <p14:tracePt t="65987" x="9509125" y="5124450"/>
          <p14:tracePt t="65997" x="9485313" y="5114925"/>
          <p14:tracePt t="66004" x="9466263" y="5105400"/>
          <p14:tracePt t="66010" x="9461500" y="5081588"/>
          <p14:tracePt t="66018" x="9461500" y="5067300"/>
          <p14:tracePt t="66024" x="9466263" y="5030788"/>
          <p14:tracePt t="66032" x="9471025" y="4992688"/>
          <p14:tracePt t="66038" x="9504363" y="4954588"/>
          <p14:tracePt t="66044" x="9593263" y="4878388"/>
          <p14:tracePt t="66051" x="9645650" y="4846638"/>
          <p14:tracePt t="66060" x="9717088" y="4822825"/>
          <p14:tracePt t="66067" x="9750425" y="4813300"/>
          <p14:tracePt t="66075" x="9786938" y="4813300"/>
          <p14:tracePt t="66083" x="9820275" y="4813300"/>
          <p14:tracePt t="66091" x="9839325" y="4813300"/>
          <p14:tracePt t="66099" x="9853613" y="4827588"/>
          <p14:tracePt t="66105" x="9863138" y="4841875"/>
          <p14:tracePt t="66115" x="9872663" y="4856163"/>
          <p14:tracePt t="66120" x="9886950" y="4883150"/>
          <p14:tracePt t="66127" x="9896475" y="4911725"/>
          <p14:tracePt t="66135" x="9906000" y="4935538"/>
          <p14:tracePt t="66142" x="9906000" y="4959350"/>
          <p14:tracePt t="66154" x="9901238" y="4997450"/>
          <p14:tracePt t="66157" x="9891713" y="5011738"/>
          <p14:tracePt t="66163" x="9882188" y="5040313"/>
          <p14:tracePt t="66172" x="9877425" y="5045075"/>
          <p14:tracePt t="66178" x="9867900" y="5057775"/>
          <p14:tracePt t="66188" x="9863138" y="5076825"/>
          <p14:tracePt t="66192" x="9844088" y="5086350"/>
          <p14:tracePt t="66201" x="9839325" y="5091113"/>
          <p14:tracePt t="66206" x="9829800" y="5091113"/>
          <p14:tracePt t="66214" x="9815513" y="5091113"/>
          <p14:tracePt t="66221" x="9801225" y="5091113"/>
          <p14:tracePt t="66227" x="9796463" y="5091113"/>
          <p14:tracePt t="66234" x="9786938" y="5081588"/>
          <p14:tracePt t="66241" x="9772650" y="5062538"/>
          <p14:tracePt t="66250" x="9755188" y="5048250"/>
          <p14:tracePt t="66258" x="9755188" y="5040313"/>
          <p14:tracePt t="66266" x="9755188" y="5035550"/>
          <p14:tracePt t="66273" x="9750425" y="5021263"/>
          <p14:tracePt t="66282" x="9740900" y="5011738"/>
          <p14:tracePt t="66289" x="9740900" y="5006975"/>
          <p14:tracePt t="66297" x="9740900" y="5002213"/>
          <p14:tracePt t="66303" x="9740900" y="4992688"/>
          <p14:tracePt t="66318" x="9750425" y="4978400"/>
          <p14:tracePt t="66325" x="9759950" y="4964113"/>
          <p14:tracePt t="66332" x="9786938" y="4945063"/>
          <p14:tracePt t="66340" x="9801225" y="4935538"/>
          <p14:tracePt t="66348" x="9829800" y="4926013"/>
          <p14:tracePt t="66355" x="9853613" y="4916488"/>
          <p14:tracePt t="66366" x="9867900" y="4916488"/>
          <p14:tracePt t="66369" x="9906000" y="4921250"/>
          <p14:tracePt t="66377" x="9920288" y="4930775"/>
          <p14:tracePt t="66387" x="9929813" y="4935538"/>
          <p14:tracePt t="66391" x="9934575" y="4954588"/>
          <p14:tracePt t="66399" x="9953625" y="4968875"/>
          <p14:tracePt t="66405" x="9953625" y="4983163"/>
          <p14:tracePt t="66412" x="9953625" y="5002213"/>
          <p14:tracePt t="66420" x="9953625" y="5016500"/>
          <p14:tracePt t="66426" x="9939338" y="5030788"/>
          <p14:tracePt t="66434" x="9934575" y="5048250"/>
          <p14:tracePt t="66440" x="9925050" y="5062538"/>
          <p14:tracePt t="66447" x="9906000" y="5081588"/>
          <p14:tracePt t="66454" x="9891713" y="5086350"/>
          <p14:tracePt t="66462" x="9877425" y="5095875"/>
          <p14:tracePt t="66469" x="9858375" y="5105400"/>
          <p14:tracePt t="66478" x="9844088" y="5105400"/>
          <p14:tracePt t="66484" x="9829800" y="5105400"/>
          <p14:tracePt t="66494" x="9810750" y="5100638"/>
          <p14:tracePt t="66501" x="9796463" y="5091113"/>
          <p14:tracePt t="66509" x="9769475" y="5067300"/>
          <p14:tracePt t="66516" x="9759950" y="5048250"/>
          <p14:tracePt t="66524" x="9740900" y="5011738"/>
          <p14:tracePt t="66532" x="9736138" y="4997450"/>
          <p14:tracePt t="66537" x="9726613" y="4959350"/>
          <p14:tracePt t="66544" x="9726613" y="4945063"/>
          <p14:tracePt t="66552" x="9726613" y="4911725"/>
          <p14:tracePt t="66560" x="9726613" y="4902200"/>
          <p14:tracePt t="66568" x="9736138" y="4887913"/>
          <p14:tracePt t="66576" x="9745663" y="4873625"/>
          <p14:tracePt t="66581" x="9759950" y="4864100"/>
          <p14:tracePt t="66590" x="9786938" y="4846638"/>
          <p14:tracePt t="66596" x="9801225" y="4846638"/>
          <p14:tracePt t="66604" x="9825038" y="4846638"/>
          <p14:tracePt t="66609" x="9853613" y="4851400"/>
          <p14:tracePt t="66616" x="9867900" y="4859338"/>
          <p14:tracePt t="66622" x="9886950" y="4883150"/>
          <p14:tracePt t="66630" x="9901238" y="4902200"/>
          <p14:tracePt t="66637" x="9920288" y="4926013"/>
          <p14:tracePt t="66644" x="9929813" y="4945063"/>
          <p14:tracePt t="66651" x="9934575" y="4959350"/>
          <p14:tracePt t="66660" x="9934575" y="4968875"/>
          <p14:tracePt t="66668" x="9934575" y="4987925"/>
          <p14:tracePt t="66675" x="9934575" y="4997450"/>
          <p14:tracePt t="66683" x="9925050" y="5011738"/>
          <p14:tracePt t="66692" x="9910763" y="5021263"/>
          <p14:tracePt t="66699" x="9896475" y="5035550"/>
          <p14:tracePt t="66705" x="9877425" y="5053013"/>
          <p14:tracePt t="66716" x="9848850" y="5062538"/>
          <p14:tracePt t="66720" x="9834563" y="5067300"/>
          <p14:tracePt t="66730" x="9810750" y="5067300"/>
          <p14:tracePt t="66737" x="9782175" y="5067300"/>
          <p14:tracePt t="66742" x="9759950" y="5057775"/>
          <p14:tracePt t="66752" x="9740900" y="5048250"/>
          <p14:tracePt t="66764" x="9707563" y="5002213"/>
          <p14:tracePt t="66771" x="9688513" y="4987925"/>
          <p14:tracePt t="66780" x="9683750" y="4968875"/>
          <p14:tracePt t="66786" x="9683750" y="4945063"/>
          <p14:tracePt t="66794" x="9688513" y="4916488"/>
          <p14:tracePt t="66800" x="9702800" y="4902200"/>
          <p14:tracePt t="66806" x="9721850" y="4883150"/>
          <p14:tracePt t="66813" x="9745663" y="4868863"/>
          <p14:tracePt t="66821" x="9772650" y="4851400"/>
          <p14:tracePt t="66828" x="9796463" y="4841875"/>
          <p14:tracePt t="66834" x="9825038" y="4841875"/>
          <p14:tracePt t="66843" x="9848850" y="4846638"/>
          <p14:tracePt t="66850" x="9867900" y="4859338"/>
          <p14:tracePt t="66859" x="9877425" y="4887913"/>
          <p14:tracePt t="66866" x="9891713" y="4902200"/>
          <p14:tracePt t="66873" x="9901238" y="4921250"/>
          <p14:tracePt t="66882" x="9910763" y="4935538"/>
          <p14:tracePt t="66889" x="9910763" y="4945063"/>
          <p14:tracePt t="66897" x="9910763" y="4959350"/>
          <p14:tracePt t="66904" x="9906000" y="4964113"/>
          <p14:tracePt t="66911" x="9901238" y="4973638"/>
          <p14:tracePt t="66918" x="9891713" y="4978400"/>
          <p14:tracePt t="66925" x="9877425" y="4987925"/>
          <p14:tracePt t="66933" x="9853613" y="4987925"/>
          <p14:tracePt t="66942" x="9839325" y="4987925"/>
          <p14:tracePt t="66949" x="9820275" y="4983163"/>
          <p14:tracePt t="66954" x="9815513" y="4983163"/>
          <p14:tracePt t="66963" x="9805988" y="4973638"/>
          <p14:tracePt t="66971" x="9791700" y="4973638"/>
          <p14:tracePt t="66984" x="9786938" y="4968875"/>
          <p14:tracePt t="66990" x="9777413" y="4968875"/>
          <p14:tracePt t="67378" x="9513888" y="4670425"/>
          <p14:tracePt t="67386" x="9112250" y="4292600"/>
          <p14:tracePt t="67393" x="8488363" y="3744913"/>
          <p14:tracePt t="67401" x="7780338" y="3159125"/>
          <p14:tracePt t="67408" x="6943725" y="2508250"/>
          <p14:tracePt t="67415" x="6102350" y="1827213"/>
          <p14:tracePt t="67423" x="5214938" y="1250950"/>
          <p14:tracePt t="67430" x="4540250" y="750888"/>
          <p14:tracePt t="67438" x="3751263" y="292100"/>
          <p14:tracePt t="67445" x="3424238" y="71438"/>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AB2F-41C2-4231-AA41-A62F43891192}"/>
              </a:ext>
            </a:extLst>
          </p:cNvPr>
          <p:cNvSpPr>
            <a:spLocks noGrp="1"/>
          </p:cNvSpPr>
          <p:nvPr>
            <p:ph type="ctrTitle"/>
          </p:nvPr>
        </p:nvSpPr>
        <p:spPr>
          <a:xfrm>
            <a:off x="921820" y="0"/>
            <a:ext cx="9738360" cy="745120"/>
          </a:xfrm>
        </p:spPr>
        <p:txBody>
          <a:bodyPr>
            <a:normAutofit/>
          </a:bodyPr>
          <a:lstStyle/>
          <a:p>
            <a:r>
              <a:rPr lang="en-US" sz="3600" b="1" cap="none"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Type 1</a:t>
            </a:r>
          </a:p>
        </p:txBody>
      </p:sp>
      <p:sp>
        <p:nvSpPr>
          <p:cNvPr id="3" name="Subtitle 2">
            <a:extLst>
              <a:ext uri="{FF2B5EF4-FFF2-40B4-BE49-F238E27FC236}">
                <a16:creationId xmlns:a16="http://schemas.microsoft.com/office/drawing/2014/main" id="{F520515E-58C4-4F6F-99F6-D0BF75A94BF1}"/>
              </a:ext>
            </a:extLst>
          </p:cNvPr>
          <p:cNvSpPr>
            <a:spLocks noGrp="1"/>
          </p:cNvSpPr>
          <p:nvPr>
            <p:ph type="subTitle" idx="1"/>
          </p:nvPr>
        </p:nvSpPr>
        <p:spPr>
          <a:xfrm>
            <a:off x="182878" y="1081853"/>
            <a:ext cx="11611853" cy="4907280"/>
          </a:xfrm>
          <a:ln w="38100">
            <a:noFill/>
          </a:ln>
        </p:spPr>
        <p:txBody>
          <a:bodyPr>
            <a:normAutofit/>
          </a:bodyPr>
          <a:lstStyle/>
          <a:p>
            <a:pPr algn="just"/>
            <a:r>
              <a:rPr lang="en-US" sz="32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a:t>
            </a:r>
            <a:r>
              <a:rPr lang="en-US" sz="3200" b="1" cap="none"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type 1, division B </a:t>
            </a:r>
            <a:r>
              <a:rPr lang="en-US" sz="32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edentulous ridge presents </a:t>
            </a:r>
            <a:r>
              <a:rPr lang="en-US" sz="3200" cap="none" dirty="0">
                <a:solidFill>
                  <a:srgbClr val="00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adequate bone in all three sections in which to place narrow-diameter root form implants</a:t>
            </a:r>
            <a:r>
              <a:rPr lang="en-US" sz="32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It is common practice to modify the anterior section of bone in the mandible by osteoplasty to a division A and to place full-size root form implants in this region. </a:t>
            </a:r>
          </a:p>
        </p:txBody>
      </p:sp>
      <p:cxnSp>
        <p:nvCxnSpPr>
          <p:cNvPr id="7" name="Straight Connector 6">
            <a:extLst>
              <a:ext uri="{FF2B5EF4-FFF2-40B4-BE49-F238E27FC236}">
                <a16:creationId xmlns:a16="http://schemas.microsoft.com/office/drawing/2014/main" id="{FC4A9AC5-F8BB-427A-8FC3-5DE154A042D3}"/>
              </a:ext>
            </a:extLst>
          </p:cNvPr>
          <p:cNvCxnSpPr>
            <a:cxnSpLocks/>
          </p:cNvCxnSpPr>
          <p:nvPr/>
        </p:nvCxnSpPr>
        <p:spPr>
          <a:xfrm>
            <a:off x="1421885" y="895849"/>
            <a:ext cx="9133840" cy="2032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DAD7FA4-A6D9-4D8D-8EDD-B5E20144C9C6}"/>
              </a:ext>
            </a:extLst>
          </p:cNvPr>
          <p:cNvPicPr/>
          <p:nvPr/>
        </p:nvPicPr>
        <p:blipFill rotWithShape="1">
          <a:blip r:embed="rId2"/>
          <a:srcRect l="25266" t="28206" r="12661" b="22997"/>
          <a:stretch/>
        </p:blipFill>
        <p:spPr bwMode="auto">
          <a:xfrm>
            <a:off x="6565187" y="3764393"/>
            <a:ext cx="5229544" cy="2821341"/>
          </a:xfrm>
          <a:prstGeom prst="roundRect">
            <a:avLst>
              <a:gd name="adj" fmla="val 8594"/>
            </a:avLst>
          </a:prstGeom>
          <a:solidFill>
            <a:srgbClr val="FFFFFF">
              <a:shade val="85000"/>
            </a:srgbClr>
          </a:solidFill>
          <a:ln w="38100">
            <a:solidFill>
              <a:schemeClr val="accent1">
                <a:lumMod val="75000"/>
              </a:schemeClr>
            </a:solid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757391532"/>
      </p:ext>
    </p:extLst>
  </p:cSld>
  <p:clrMapOvr>
    <a:masterClrMapping/>
  </p:clrMapOvr>
  <mc:AlternateContent xmlns:mc="http://schemas.openxmlformats.org/markup-compatibility/2006" xmlns:p14="http://schemas.microsoft.com/office/powerpoint/2010/main">
    <mc:Choice Requires="p14">
      <p:transition spd="slow" p14:dur="2000" advTm="68839"/>
    </mc:Choice>
    <mc:Fallback xmlns="">
      <p:transition spd="slow" advTm="68839"/>
    </mc:Fallback>
  </mc:AlternateContent>
  <p:extLst>
    <p:ext uri="{3A86A75C-4F4B-4683-9AE1-C65F6400EC91}">
      <p14:laserTraceLst xmlns:p14="http://schemas.microsoft.com/office/powerpoint/2010/main">
        <p14:tracePtLst>
          <p14:tracePt t="5876" x="5319713" y="415925"/>
          <p14:tracePt t="5882" x="5762625" y="703263"/>
          <p14:tracePt t="5889" x="6135688" y="1076325"/>
          <p14:tracePt t="5897" x="6769100" y="1417638"/>
          <p14:tracePt t="5904" x="7108825" y="1757363"/>
          <p14:tracePt t="5911" x="7704138" y="2092325"/>
          <p14:tracePt t="5919" x="8096250" y="2393950"/>
          <p14:tracePt t="5926" x="8404225" y="2682875"/>
          <p14:tracePt t="5934" x="8851900" y="2970213"/>
          <p14:tracePt t="5941" x="8994775" y="3103563"/>
          <p14:tracePt t="5955" x="9556750" y="3613150"/>
          <p14:tracePt t="5972" x="9910763" y="4010025"/>
          <p14:tracePt t="5998" x="10047288" y="4344988"/>
          <p14:tracePt t="6263" x="10047288" y="4481513"/>
          <p14:tracePt t="6270" x="10056813" y="4519613"/>
          <p14:tracePt t="6279" x="10047288" y="4586288"/>
          <p14:tracePt t="6287" x="10047288" y="4614863"/>
          <p14:tracePt t="6294" x="10037763" y="4638675"/>
          <p14:tracePt t="6300" x="10033000" y="4652963"/>
          <p14:tracePt t="6309" x="10004425" y="4670425"/>
          <p14:tracePt t="6314" x="9975850" y="4689475"/>
          <p14:tracePt t="6323" x="9963150" y="4699000"/>
          <p14:tracePt t="6330" x="9915525" y="4708525"/>
          <p14:tracePt t="6340" x="9848850" y="4708525"/>
          <p14:tracePt t="6343" x="9769475" y="4708525"/>
          <p14:tracePt t="6353" x="9674225" y="4699000"/>
          <p14:tracePt t="6358" x="9640888" y="4699000"/>
          <p14:tracePt t="6364" x="9602788" y="4689475"/>
          <p14:tracePt t="6372" x="9578975" y="4689475"/>
          <p14:tracePt t="6379" x="9551988" y="4689475"/>
          <p14:tracePt t="6386" x="9537700" y="4689475"/>
          <p14:tracePt t="6393" x="9523413" y="4684713"/>
          <p14:tracePt t="6401" x="9513888" y="4684713"/>
          <p14:tracePt t="6408" x="9499600" y="4675188"/>
          <p14:tracePt t="6415" x="9494838" y="4675188"/>
          <p14:tracePt t="6425" x="9475788" y="4667250"/>
          <p14:tracePt t="6434" x="9461500" y="4662488"/>
          <p14:tracePt t="6441" x="9447213" y="4652963"/>
          <p14:tracePt t="6451" x="9409113" y="4633913"/>
          <p14:tracePt t="6454" x="9390063" y="4624388"/>
          <p14:tracePt t="6462" x="9353550" y="4605338"/>
          <p14:tracePt t="6469" x="9324975" y="4576763"/>
          <p14:tracePt t="6477" x="9301163" y="4552950"/>
          <p14:tracePt t="6483" x="9272588" y="4533900"/>
          <p14:tracePt t="6493" x="9267825" y="4533900"/>
          <p14:tracePt t="6499" x="9253538" y="4524375"/>
          <p14:tracePt t="6505" x="9253538" y="4519613"/>
          <p14:tracePt t="6512" x="9244013" y="4519613"/>
          <p14:tracePt t="6519" x="9239250" y="4519613"/>
          <p14:tracePt t="6547" x="9239250" y="4514850"/>
          <p14:tracePt t="6554" x="9229725" y="4514850"/>
          <p14:tracePt t="6563" x="9224963" y="4505325"/>
          <p14:tracePt t="6569" x="9215438" y="4505325"/>
          <p14:tracePt t="6576" x="9210675" y="4491038"/>
          <p14:tracePt t="6584" x="9191625" y="4473575"/>
          <p14:tracePt t="6590" x="9178925" y="4459288"/>
          <p14:tracePt t="6598" x="9159875" y="4430713"/>
          <p14:tracePt t="6606" x="9140825" y="4416425"/>
          <p14:tracePt t="6613" x="9112250" y="4373563"/>
          <p14:tracePt t="6622" x="9097963" y="4349750"/>
          <p14:tracePt t="6633" x="9069388" y="4321175"/>
          <p14:tracePt t="6639" x="9050338" y="4284663"/>
          <p14:tracePt t="6644" x="9031288" y="4246563"/>
          <p14:tracePt t="6653" x="9012238" y="4217988"/>
          <p14:tracePt t="6660" x="8980488" y="4165600"/>
          <p14:tracePt t="6665" x="8970963" y="4132263"/>
          <p14:tracePt t="6675" x="8966200" y="4103688"/>
          <p14:tracePt t="6681" x="8966200" y="4090988"/>
          <p14:tracePt t="6687" x="8966200" y="4081463"/>
          <p14:tracePt t="6700" x="8966200" y="4076700"/>
          <p14:tracePt t="6704" x="8966200" y="4071938"/>
          <p14:tracePt t="6754" x="8980488" y="4071938"/>
          <p14:tracePt t="6762" x="8994775" y="4071938"/>
          <p14:tracePt t="6771" x="9002713" y="4071938"/>
          <p14:tracePt t="6776" x="9007475" y="4076700"/>
          <p14:tracePt t="6783" x="9021763" y="4076700"/>
          <p14:tracePt t="6791" x="9036050" y="4076700"/>
          <p14:tracePt t="6804" x="9045575" y="4076700"/>
          <p14:tracePt t="6839" x="9050338" y="4076700"/>
          <p14:tracePt t="6847" x="9050338" y="4086225"/>
          <p14:tracePt t="6853" x="9059863" y="4086225"/>
          <p14:tracePt t="6862" x="9064625" y="4086225"/>
          <p14:tracePt t="6869" x="9078913" y="4090988"/>
          <p14:tracePt t="6875" x="9088438" y="4090988"/>
          <p14:tracePt t="6884" x="9093200" y="4090988"/>
          <p14:tracePt t="6893" x="9107488" y="4090988"/>
          <p14:tracePt t="6902" x="9112250" y="4098925"/>
          <p14:tracePt t="6908" x="9121775" y="4098925"/>
          <p14:tracePt t="7118" x="9145588" y="4098925"/>
          <p14:tracePt t="7125" x="9169400" y="4117975"/>
          <p14:tracePt t="7134" x="9196388" y="4117975"/>
          <p14:tracePt t="7142" x="9210675" y="4122738"/>
          <p14:tracePt t="7151" x="9234488" y="4132263"/>
          <p14:tracePt t="7157" x="9263063" y="4132263"/>
          <p14:tracePt t="7170" x="9301163" y="4132263"/>
          <p14:tracePt t="7178" x="9329738" y="4141788"/>
          <p14:tracePt t="7186" x="9344025" y="4141788"/>
          <p14:tracePt t="7192" x="9358313" y="4141788"/>
          <p14:tracePt t="7201" x="9372600" y="4141788"/>
          <p14:tracePt t="7208" x="9390063" y="4141788"/>
          <p14:tracePt t="7225" x="9404350" y="4141788"/>
          <p14:tracePt t="7240" x="9409113" y="4141788"/>
          <p14:tracePt t="7244" x="9418638" y="4141788"/>
          <p14:tracePt t="7265" x="9423400" y="4141788"/>
          <p14:tracePt t="7274" x="9432925" y="4141788"/>
          <p14:tracePt t="7285" x="9437688" y="4141788"/>
          <p14:tracePt t="7290" x="9442450" y="4141788"/>
          <p14:tracePt t="7295" x="9456738" y="4141788"/>
          <p14:tracePt t="7302" x="9475788" y="4141788"/>
          <p14:tracePt t="7308" x="9490075" y="4132263"/>
          <p14:tracePt t="7315" x="9494838" y="4132263"/>
          <p14:tracePt t="7322" x="9504363" y="4122738"/>
          <p14:tracePt t="7330" x="9518650" y="4122738"/>
          <p14:tracePt t="7337" x="9523413" y="4122738"/>
          <p14:tracePt t="7345" x="9532938" y="4122738"/>
          <p14:tracePt t="7376" x="9537700" y="4122738"/>
          <p14:tracePt t="7384" x="9547225" y="4122738"/>
          <p14:tracePt t="7391" x="9561513" y="4122738"/>
          <p14:tracePt t="7400" x="9575800" y="4122738"/>
          <p14:tracePt t="7405" x="9598025" y="4117975"/>
          <p14:tracePt t="7412" x="9650413" y="4103688"/>
          <p14:tracePt t="7421" x="9717088" y="4086225"/>
          <p14:tracePt t="7426" x="9801225" y="4062413"/>
          <p14:tracePt t="7435" x="9848850" y="4062413"/>
          <p14:tracePt t="7441" x="9886950" y="4052888"/>
          <p14:tracePt t="7449" x="9920288" y="4043363"/>
          <p14:tracePt t="7456" x="9958388" y="4033838"/>
          <p14:tracePt t="7466" x="9985375" y="4024313"/>
          <p14:tracePt t="7472" x="10009188" y="4005263"/>
          <p14:tracePt t="7477" x="10047288" y="3995738"/>
          <p14:tracePt t="7486" x="10085388" y="3976688"/>
          <p14:tracePt t="7492" x="10142538" y="3943350"/>
          <p14:tracePt t="7499" x="10193338" y="3924300"/>
          <p14:tracePt t="7507" x="10326688" y="3873500"/>
          <p14:tracePt t="7514" x="10350500" y="3863975"/>
          <p14:tracePt t="7520" x="10401300" y="3844925"/>
          <p14:tracePt t="7528" x="10406063" y="3844925"/>
          <p14:tracePt t="7535" x="10463213" y="3816350"/>
          <p14:tracePt t="7541" x="10487025" y="3806825"/>
          <p14:tracePt t="7550" x="10515600" y="3797300"/>
          <p14:tracePt t="7558" x="10539413" y="3797300"/>
          <p14:tracePt t="7566" x="10556875" y="3783013"/>
          <p14:tracePt t="7573" x="10580688" y="3783013"/>
          <p14:tracePt t="7582" x="10604500" y="3783013"/>
          <p14:tracePt t="7587" x="10623550" y="3773488"/>
          <p14:tracePt t="7595" x="10637838" y="3773488"/>
          <p14:tracePt t="7603" x="10642600" y="3773488"/>
          <p14:tracePt t="7609" x="10656888" y="3773488"/>
          <p14:tracePt t="7620" x="10666413" y="3773488"/>
          <p14:tracePt t="7624" x="10671175" y="3773488"/>
          <p14:tracePt t="7631" x="10680700" y="3773488"/>
          <p14:tracePt t="7639" x="10694988" y="3773488"/>
          <p14:tracePt t="7653" x="10709275" y="3773488"/>
          <p14:tracePt t="7669" x="10714038" y="3773488"/>
          <p14:tracePt t="7675" x="10723563" y="3773488"/>
          <p14:tracePt t="7776" x="10694988" y="3783013"/>
          <p14:tracePt t="7785" x="10642600" y="3792538"/>
          <p14:tracePt t="7791" x="10590213" y="3802063"/>
          <p14:tracePt t="7799" x="10566400" y="3811588"/>
          <p14:tracePt t="7807" x="10515600" y="3830638"/>
          <p14:tracePt t="7815" x="10491788" y="3830638"/>
          <p14:tracePt t="7821" x="10439400" y="3854450"/>
          <p14:tracePt t="7833" x="10415588" y="3854450"/>
          <p14:tracePt t="7837" x="10387013" y="3859213"/>
          <p14:tracePt t="7843" x="10331450" y="3873500"/>
          <p14:tracePt t="7852" x="10302875" y="3873500"/>
          <p14:tracePt t="7858" x="10255250" y="3873500"/>
          <p14:tracePt t="7867" x="10231438" y="3873500"/>
          <p14:tracePt t="7873" x="10212388" y="3878263"/>
          <p14:tracePt t="7881" x="10207625" y="3878263"/>
          <p14:tracePt t="7888" x="10202863" y="3878263"/>
          <p14:tracePt t="7895" x="10193338" y="3878263"/>
          <p14:tracePt t="7903" x="10188575" y="3887788"/>
          <p14:tracePt t="7909" x="10164763" y="3887788"/>
          <p14:tracePt t="7915" x="10152063" y="3892550"/>
          <p14:tracePt t="7924" x="10133013" y="3902075"/>
          <p14:tracePt t="7932" x="10118725" y="3902075"/>
          <p14:tracePt t="7940" x="10104438" y="3910013"/>
          <p14:tracePt t="7948" x="10085388" y="3919538"/>
          <p14:tracePt t="7954" x="10071100" y="3919538"/>
          <p14:tracePt t="7962" x="10052050" y="3924300"/>
          <p14:tracePt t="7972" x="10028238" y="3924300"/>
          <p14:tracePt t="7975" x="10004425" y="3924300"/>
          <p14:tracePt t="7982" x="9958388" y="3924300"/>
          <p14:tracePt t="7989" x="9906000" y="3919538"/>
          <p14:tracePt t="7997" x="9825038" y="3919538"/>
          <p14:tracePt t="8004" x="9731375" y="3919538"/>
          <p14:tracePt t="8012" x="9678988" y="3924300"/>
          <p14:tracePt t="8020" x="9626600" y="3933825"/>
          <p14:tracePt t="8025" x="9593263" y="3933825"/>
          <p14:tracePt t="8032" x="9566275" y="3943350"/>
          <p14:tracePt t="8039" x="9518650" y="3952875"/>
          <p14:tracePt t="8047" x="9494838" y="3962400"/>
          <p14:tracePt t="8053" x="9432925" y="3962400"/>
          <p14:tracePt t="8065" x="9382125" y="3971925"/>
          <p14:tracePt t="8071" x="9329738" y="3995738"/>
          <p14:tracePt t="8076" x="9263063" y="4005263"/>
          <p14:tracePt t="8086" x="9210675" y="4014788"/>
          <p14:tracePt t="8092" x="9164638" y="4014788"/>
          <p14:tracePt t="8099" x="9136063" y="4024313"/>
          <p14:tracePt t="8106" x="9112250" y="4024313"/>
          <p14:tracePt t="8115" x="9083675" y="4024313"/>
          <p14:tracePt t="8122" x="9059863" y="4024313"/>
          <p14:tracePt t="8131" x="9036050" y="4024313"/>
          <p14:tracePt t="8137" x="9007475" y="4024313"/>
          <p14:tracePt t="8142" x="8985250" y="4024313"/>
          <p14:tracePt t="8152" x="8961438" y="4019550"/>
          <p14:tracePt t="8157" x="8923338" y="4010025"/>
          <p14:tracePt t="8166" x="8885238" y="4005263"/>
          <p14:tracePt t="8173" x="8851900" y="3995738"/>
          <p14:tracePt t="8182" x="8823325" y="3986213"/>
          <p14:tracePt t="8188" x="8801100" y="3986213"/>
          <p14:tracePt t="8195" x="8782050" y="3976688"/>
          <p14:tracePt t="8202" x="8767763" y="3967163"/>
          <p14:tracePt t="8209" x="8753475" y="3967163"/>
          <p14:tracePt t="8217" x="8743950" y="3962400"/>
          <p14:tracePt t="8224" x="8739188" y="3952875"/>
          <p14:tracePt t="8232" x="8729663" y="3948113"/>
          <p14:tracePt t="8239" x="8724900" y="3933825"/>
          <p14:tracePt t="8248" x="8724900" y="3929063"/>
          <p14:tracePt t="8255" x="8724900" y="3910013"/>
          <p14:tracePt t="8269" x="8724900" y="3897313"/>
          <p14:tracePt t="8283" x="8724900" y="3892550"/>
          <p14:tracePt t="8290" x="8724900" y="3883025"/>
          <p14:tracePt t="8319" x="8724900" y="3878263"/>
          <p14:tracePt t="8369" x="8724900" y="3873500"/>
          <p14:tracePt t="8376" x="8734425" y="3873500"/>
          <p14:tracePt t="8385" x="8748713" y="3873500"/>
          <p14:tracePt t="8392" x="8763000" y="3873500"/>
          <p14:tracePt t="8399" x="8767763" y="3873500"/>
          <p14:tracePt t="8407" x="8801100" y="3873500"/>
          <p14:tracePt t="8415" x="8813800" y="3883025"/>
          <p14:tracePt t="8421" x="8842375" y="3883025"/>
          <p14:tracePt t="8429" x="8866188" y="3902075"/>
          <p14:tracePt t="8436" x="8894763" y="3910013"/>
          <p14:tracePt t="8442" x="8909050" y="3914775"/>
          <p14:tracePt t="8451" x="8937625" y="3924300"/>
          <p14:tracePt t="8458" x="8942388" y="3933825"/>
          <p14:tracePt t="8464" x="8956675" y="3948113"/>
          <p14:tracePt t="8473" x="8975725" y="3948113"/>
          <p14:tracePt t="8482" x="8990013" y="3952875"/>
          <p14:tracePt t="8487" x="9002713" y="3962400"/>
          <p14:tracePt t="8495" x="9012238" y="3962400"/>
          <p14:tracePt t="8503" x="9026525" y="3971925"/>
          <p14:tracePt t="8509" x="9031288" y="3976688"/>
          <p14:tracePt t="8517" x="9055100" y="3976688"/>
          <p14:tracePt t="8524" x="9074150" y="3995738"/>
          <p14:tracePt t="8532" x="9097963" y="3995738"/>
          <p14:tracePt t="8539" x="9136063" y="4005263"/>
          <p14:tracePt t="8548" x="9174163" y="4014788"/>
          <p14:tracePt t="8553" x="9210675" y="4033838"/>
          <p14:tracePt t="8561" x="9244013" y="4043363"/>
          <p14:tracePt t="8568" x="9282113" y="4052888"/>
          <p14:tracePt t="8575" x="9296400" y="4052888"/>
          <p14:tracePt t="8582" x="9324975" y="4057650"/>
          <p14:tracePt t="8590" x="9329738" y="4057650"/>
          <p14:tracePt t="8597" x="9344025" y="4057650"/>
          <p14:tracePt t="8604" x="9363075" y="4057650"/>
          <p14:tracePt t="8612" x="9377363" y="4057650"/>
          <p14:tracePt t="8619" x="9390063" y="4057650"/>
          <p14:tracePt t="8626" x="9413875" y="4057650"/>
          <p14:tracePt t="8632" x="9442450" y="4057650"/>
          <p14:tracePt t="8640" x="9480550" y="4038600"/>
          <p14:tracePt t="8649" x="9513888" y="4038600"/>
          <p14:tracePt t="8655" x="9551988" y="4029075"/>
          <p14:tracePt t="8664" x="9617075" y="4014788"/>
          <p14:tracePt t="8672" x="9740900" y="4014788"/>
          <p14:tracePt t="8677" x="9805988" y="4005263"/>
          <p14:tracePt t="8684" x="9844088" y="4010025"/>
          <p14:tracePt t="8691" x="9896475" y="4010025"/>
          <p14:tracePt t="8698" x="9920288" y="4010025"/>
          <p14:tracePt t="8706" x="9953625" y="4010025"/>
          <p14:tracePt t="8716" x="9990138" y="4019550"/>
          <p14:tracePt t="8720" x="10028238" y="4029075"/>
          <p14:tracePt t="8728" x="10052050" y="4029075"/>
          <p14:tracePt t="8736" x="10099675" y="4029075"/>
          <p14:tracePt t="8742" x="10164763" y="4038600"/>
          <p14:tracePt t="8751" x="10217150" y="4033838"/>
          <p14:tracePt t="8758" x="10264775" y="4033838"/>
          <p14:tracePt t="8766" x="10302875" y="4033838"/>
          <p14:tracePt t="8773" x="10326688" y="4033838"/>
          <p14:tracePt t="8783" x="10350500" y="4033838"/>
          <p14:tracePt t="8788" x="10377488" y="4024313"/>
          <p14:tracePt t="8796" x="10391775" y="4014788"/>
          <p14:tracePt t="8803" x="10420350" y="4014788"/>
          <p14:tracePt t="8809" x="10434638" y="4000500"/>
          <p14:tracePt t="8816" x="10463213" y="3990975"/>
          <p14:tracePt t="8824" x="10487025" y="3981450"/>
          <p14:tracePt t="8831" x="10515600" y="3971925"/>
          <p14:tracePt t="8839" x="10552113" y="3952875"/>
          <p14:tracePt t="8848" x="10585450" y="3943350"/>
          <p14:tracePt t="8854" x="10642600" y="3924300"/>
          <p14:tracePt t="8861" x="10675938" y="3924300"/>
          <p14:tracePt t="8869" x="10694988" y="3914775"/>
          <p14:tracePt t="8875" x="10718800" y="3905250"/>
          <p14:tracePt t="8882" x="10733088" y="3905250"/>
          <p14:tracePt t="8890" x="10741025" y="3902075"/>
          <p14:tracePt t="8897" x="10755313" y="3892550"/>
          <p14:tracePt t="8904" x="10769600" y="3892550"/>
          <p14:tracePt t="8918" x="10774363" y="3892550"/>
          <p14:tracePt t="8924" x="10783888" y="3892550"/>
          <p14:tracePt t="8939" x="10788650" y="3892550"/>
          <p14:tracePt t="8946" x="10798175" y="3887788"/>
          <p14:tracePt t="8954" x="10812463" y="3878263"/>
          <p14:tracePt t="8969" x="10826750" y="3873500"/>
          <p14:tracePt t="8976" x="10836275" y="3863975"/>
          <p14:tracePt t="8985" x="10841038" y="3863975"/>
          <p14:tracePt t="8991" x="10850563" y="3863975"/>
          <p14:tracePt t="8999" x="10855325" y="3863975"/>
          <p14:tracePt t="9064" x="10855325" y="3868738"/>
          <p14:tracePt t="9072" x="10855325" y="3873500"/>
          <p14:tracePt t="9080" x="10845800" y="3878263"/>
          <p14:tracePt t="9087" x="10831513" y="3902075"/>
          <p14:tracePt t="9095" x="10821988" y="3910013"/>
          <p14:tracePt t="9102" x="10798175" y="3933825"/>
          <p14:tracePt t="9109" x="10774363" y="3962400"/>
          <p14:tracePt t="9117" x="10718800" y="3995738"/>
          <p14:tracePt t="9124" x="10675938" y="4024313"/>
          <p14:tracePt t="9133" x="10604500" y="4062413"/>
          <p14:tracePt t="9140" x="10552113" y="4081463"/>
          <p14:tracePt t="9148" x="10529888" y="4098925"/>
          <p14:tracePt t="9154" x="10491788" y="4108450"/>
          <p14:tracePt t="9162" x="10463213" y="4117975"/>
          <p14:tracePt t="9168" x="10439400" y="4132263"/>
          <p14:tracePt t="9176" x="10425113" y="4132263"/>
          <p14:tracePt t="9182" x="10396538" y="4141788"/>
          <p14:tracePt t="9190" x="10372725" y="4151313"/>
          <p14:tracePt t="9196" x="10353675" y="4160838"/>
          <p14:tracePt t="9203" x="10331450" y="4170363"/>
          <p14:tracePt t="9210" x="10302875" y="4170363"/>
          <p14:tracePt t="9218" x="10269538" y="4175125"/>
          <p14:tracePt t="9224" x="10240963" y="4184650"/>
          <p14:tracePt t="9233" x="10193338" y="4194175"/>
          <p14:tracePt t="9239" x="10164763" y="4203700"/>
          <p14:tracePt t="9246" x="10118725" y="4203700"/>
          <p14:tracePt t="9253" x="10094913" y="4203700"/>
          <p14:tracePt t="9264" x="10071100" y="4203700"/>
          <p14:tracePt t="9270" x="10042525" y="4203700"/>
          <p14:tracePt t="9276" x="10018713" y="4203700"/>
          <p14:tracePt t="9285" x="9994900" y="4203700"/>
          <p14:tracePt t="9292" x="9966325" y="4203700"/>
          <p14:tracePt t="9299" x="9934575" y="4203700"/>
          <p14:tracePt t="9307" x="9906000" y="4198938"/>
          <p14:tracePt t="9316" x="9882188" y="4189413"/>
          <p14:tracePt t="9322" x="9820275" y="4189413"/>
          <p14:tracePt t="9329" x="9755188" y="4179888"/>
          <p14:tracePt t="9336" x="9693275" y="4179888"/>
          <p14:tracePt t="9342" x="9626600" y="4179888"/>
          <p14:tracePt t="9352" x="9575800" y="4170363"/>
          <p14:tracePt t="9358" x="9551988" y="4170363"/>
          <p14:tracePt t="9365" x="9523413" y="4160838"/>
          <p14:tracePt t="9373" x="9499600" y="4151313"/>
          <p14:tracePt t="9382" x="9471025" y="4137025"/>
          <p14:tracePt t="9387" x="9447213" y="4127500"/>
          <p14:tracePt t="9395" x="9409113" y="4108450"/>
          <p14:tracePt t="9402" x="9382125" y="4098925"/>
          <p14:tracePt t="9409" x="9358313" y="4081463"/>
          <p14:tracePt t="9417" x="9320213" y="4062413"/>
          <p14:tracePt t="9424" x="9291638" y="4043363"/>
          <p14:tracePt t="9432" x="9244013" y="4024313"/>
          <p14:tracePt t="9439" x="9201150" y="4005263"/>
          <p14:tracePt t="9446" x="9164638" y="3986213"/>
          <p14:tracePt t="9454" x="9126538" y="3967163"/>
          <p14:tracePt t="9461" x="9097963" y="3948113"/>
          <p14:tracePt t="9468" x="9083675" y="3948113"/>
          <p14:tracePt t="9475" x="9055100" y="3929063"/>
          <p14:tracePt t="9483" x="9040813" y="3929063"/>
          <p14:tracePt t="9490" x="9026525" y="3924300"/>
          <p14:tracePt t="9499" x="9017000" y="3914775"/>
          <p14:tracePt t="9504" x="9012238" y="3914775"/>
          <p14:tracePt t="9512" x="8999538" y="3910013"/>
          <p14:tracePt t="9520" x="8990013" y="3902075"/>
          <p14:tracePt t="9526" x="8975725" y="3897313"/>
          <p14:tracePt t="9534" x="8970963" y="3887788"/>
          <p14:tracePt t="9541" x="8956675" y="3883025"/>
          <p14:tracePt t="9548" x="8947150" y="3873500"/>
          <p14:tracePt t="9554" x="8942388" y="3868738"/>
          <p14:tracePt t="9563" x="8937625" y="3859213"/>
          <p14:tracePt t="9570" x="8928100" y="3859213"/>
          <p14:tracePt t="9651" x="8932863" y="3859213"/>
          <p14:tracePt t="9657" x="8937625" y="3859213"/>
          <p14:tracePt t="9665" x="8951913" y="3859213"/>
          <p14:tracePt t="9673" x="8966200" y="3859213"/>
          <p14:tracePt t="9682" x="8985250" y="3873500"/>
          <p14:tracePt t="9687" x="8999538" y="3883025"/>
          <p14:tracePt t="9693" x="9017000" y="3887788"/>
          <p14:tracePt t="9703" x="9031288" y="3905250"/>
          <p14:tracePt t="9709" x="9069388" y="3914775"/>
          <p14:tracePt t="9717" x="9107488" y="3933825"/>
          <p14:tracePt t="9724" x="9188450" y="3943350"/>
          <p14:tracePt t="9731" x="9286875" y="3971925"/>
          <p14:tracePt t="9739" x="9385300" y="3995738"/>
          <p14:tracePt t="9746" x="9466263" y="4019550"/>
          <p14:tracePt t="9754" x="9532938" y="4029075"/>
          <p14:tracePt t="9761" x="9598025" y="4043363"/>
          <p14:tracePt t="9768" x="9683750" y="4067175"/>
          <p14:tracePt t="9775" x="9777413" y="4067175"/>
          <p14:tracePt t="9783" x="9886950" y="4067175"/>
          <p14:tracePt t="9790" x="9934575" y="4067175"/>
          <p14:tracePt t="9797" x="9985375" y="4067175"/>
          <p14:tracePt t="9805" x="10018713" y="4067175"/>
          <p14:tracePt t="9812" x="10047288" y="4067175"/>
          <p14:tracePt t="9820" x="10071100" y="4067175"/>
          <p14:tracePt t="9826" x="10109200" y="4062413"/>
          <p14:tracePt t="9833" x="10133013" y="4052888"/>
          <p14:tracePt t="9841" x="10156825" y="4052888"/>
          <p14:tracePt t="9849" x="10193338" y="4043363"/>
          <p14:tracePt t="9856" x="10231438" y="4033838"/>
          <p14:tracePt t="9865" x="10264775" y="4033838"/>
          <p14:tracePt t="9871" x="10293350" y="4033838"/>
          <p14:tracePt t="9877" x="10331450" y="4014788"/>
          <p14:tracePt t="9886" x="10353675" y="4014788"/>
          <p14:tracePt t="9892" x="10367963" y="4005263"/>
          <p14:tracePt t="9899" x="10387013" y="4000500"/>
          <p14:tracePt t="9907" x="10410825" y="4000500"/>
          <p14:tracePt t="9915" x="10429875" y="3990975"/>
          <p14:tracePt t="9922" x="10444163" y="3981450"/>
          <p14:tracePt t="9929" x="10463213" y="3967163"/>
          <p14:tracePt t="9936" x="10477500" y="3967163"/>
          <p14:tracePt t="9942" x="10491788" y="3957638"/>
          <p14:tracePt t="9952" x="10501313" y="3957638"/>
          <p14:tracePt t="9958" x="10506075" y="3948113"/>
          <p14:tracePt t="9966" x="10510838" y="3948113"/>
          <p14:tracePt t="10053" x="10525125" y="3948113"/>
          <p14:tracePt t="10061" x="10534650" y="3948113"/>
          <p14:tracePt t="10068" x="10539413" y="3948113"/>
          <p14:tracePt t="10075" x="10552113" y="3948113"/>
          <p14:tracePt t="10090" x="10561638" y="3948113"/>
          <p14:tracePt t="10099" x="10566400" y="3948113"/>
          <p14:tracePt t="10140" x="10566400" y="3952875"/>
          <p14:tracePt t="10148" x="10566400" y="3957638"/>
          <p14:tracePt t="10177" x="10566400" y="3967163"/>
          <p14:tracePt t="10186" x="10556875" y="3971925"/>
          <p14:tracePt t="10192" x="10520363" y="3981450"/>
          <p14:tracePt t="10198" x="10467975" y="3990975"/>
          <p14:tracePt t="10208" x="10401300" y="4014788"/>
          <p14:tracePt t="10216" x="10226675" y="4043363"/>
          <p14:tracePt t="10222" x="10094913" y="4067175"/>
          <p14:tracePt t="10229" x="10028238" y="4090988"/>
          <p14:tracePt t="10237" x="9980613" y="4090988"/>
          <p14:tracePt t="10242" x="9929813" y="4098925"/>
          <p14:tracePt t="10251" x="9906000" y="4098925"/>
          <p14:tracePt t="10258" x="9877425" y="4098925"/>
          <p14:tracePt t="10266" x="9863138" y="4098925"/>
          <p14:tracePt t="10273" x="9848850" y="4098925"/>
          <p14:tracePt t="10287" x="9839325" y="4098925"/>
          <p14:tracePt t="10295" x="9834563" y="4098925"/>
          <p14:tracePt t="10411" x="9834563" y="4108450"/>
          <p14:tracePt t="10426" x="9834563" y="4113213"/>
          <p14:tracePt t="10449" x="9829800" y="4122738"/>
          <p14:tracePt t="10457" x="9782175" y="4137025"/>
          <p14:tracePt t="10464" x="9702800" y="4160838"/>
          <p14:tracePt t="10471" x="9621838" y="4160838"/>
          <p14:tracePt t="10477" x="9556750" y="4160838"/>
          <p14:tracePt t="10486" x="9509125" y="4160838"/>
          <p14:tracePt t="10492" x="9442450" y="4156075"/>
          <p14:tracePt t="10500" x="9390063" y="4146550"/>
          <p14:tracePt t="10506" x="9339263" y="4122738"/>
          <p14:tracePt t="10516" x="9272588" y="4098925"/>
          <p14:tracePt t="10522" x="9159875" y="4076700"/>
          <p14:tracePt t="10529" x="9107488" y="4067175"/>
          <p14:tracePt t="10536" x="9050338" y="4043363"/>
          <p14:tracePt t="10543" x="8999538" y="4024313"/>
          <p14:tracePt t="10551" x="8975725" y="4005263"/>
          <p14:tracePt t="10558" x="8923338" y="3976688"/>
          <p14:tracePt t="10566" x="8894763" y="3957638"/>
          <p14:tracePt t="10573" x="8870950" y="3948113"/>
          <p14:tracePt t="10582" x="8842375" y="3919538"/>
          <p14:tracePt t="10588" x="8832850" y="3914775"/>
          <p14:tracePt t="10594" x="8828088" y="3910013"/>
          <p14:tracePt t="10601" x="8823325" y="3902075"/>
          <p14:tracePt t="10607" x="8813800" y="3897313"/>
          <p14:tracePt t="10674" x="8823325" y="3897313"/>
          <p14:tracePt t="10682" x="8842375" y="3897313"/>
          <p14:tracePt t="10689" x="8856663" y="3905250"/>
          <p14:tracePt t="10699" x="8885238" y="3924300"/>
          <p14:tracePt t="10704" x="8909050" y="3943350"/>
          <p14:tracePt t="10712" x="8947150" y="3962400"/>
          <p14:tracePt t="10719" x="8990013" y="3990975"/>
          <p14:tracePt t="10726" x="9055100" y="4014788"/>
          <p14:tracePt t="10735" x="9201150" y="4052888"/>
          <p14:tracePt t="10742" x="9253538" y="4076700"/>
          <p14:tracePt t="10750" x="9339263" y="4108450"/>
          <p14:tracePt t="10757" x="9390063" y="4132263"/>
          <p14:tracePt t="10766" x="9447213" y="4165600"/>
          <p14:tracePt t="10770" x="9513888" y="4189413"/>
          <p14:tracePt t="10778" x="9598025" y="4213225"/>
          <p14:tracePt t="10785" x="9726613" y="4237038"/>
          <p14:tracePt t="10792" x="9825038" y="4251325"/>
          <p14:tracePt t="10799" x="9872663" y="4251325"/>
          <p14:tracePt t="10807" x="9925050" y="4260850"/>
          <p14:tracePt t="10816" x="9958388" y="4260850"/>
          <p14:tracePt t="10821" x="9994900" y="4260850"/>
          <p14:tracePt t="10829" x="10028238" y="4260850"/>
          <p14:tracePt t="10835" x="10066338" y="4260850"/>
          <p14:tracePt t="10841" x="10123488" y="4260850"/>
          <p14:tracePt t="10850" x="10207625" y="4241800"/>
          <p14:tracePt t="10856" x="10274300" y="4232275"/>
          <p14:tracePt t="10863" x="10353675" y="4217988"/>
          <p14:tracePt t="10872" x="10391775" y="4198938"/>
          <p14:tracePt t="10882" x="10448925" y="4175125"/>
          <p14:tracePt t="10888" x="10487025" y="4156075"/>
          <p14:tracePt t="10896" x="10510838" y="4141788"/>
          <p14:tracePt t="10902" x="10539413" y="4122738"/>
          <p14:tracePt t="10909" x="10556875" y="4095750"/>
          <p14:tracePt t="10916" x="10575925" y="4071938"/>
          <p14:tracePt t="10924" x="10590213" y="4062413"/>
          <p14:tracePt t="10931" x="10609263" y="4033838"/>
          <p14:tracePt t="10939" x="10614025" y="4029075"/>
          <p14:tracePt t="10946" x="10628313" y="4019550"/>
          <p14:tracePt t="10953" x="10666413" y="4000500"/>
          <p14:tracePt t="10960" x="10694988" y="3986213"/>
          <p14:tracePt t="10972" x="10718800" y="3986213"/>
          <p14:tracePt t="10976" x="10745788" y="3976688"/>
          <p14:tracePt t="10982" x="10769600" y="3967163"/>
          <p14:tracePt t="10990" x="10783888" y="3967163"/>
          <p14:tracePt t="10998" x="10812463" y="3967163"/>
          <p14:tracePt t="11004" x="10836275" y="3957638"/>
          <p14:tracePt t="11021" x="10850563" y="3957638"/>
          <p14:tracePt t="11054" x="10850563" y="3962400"/>
          <p14:tracePt t="11077" x="10841038" y="3962400"/>
          <p14:tracePt t="11085" x="10817225" y="3967163"/>
          <p14:tracePt t="11092" x="10788650" y="3976688"/>
          <p14:tracePt t="11100" x="10755313" y="3976688"/>
          <p14:tracePt t="11107" x="10709275" y="3986213"/>
          <p14:tracePt t="11117" x="10656888" y="3995738"/>
          <p14:tracePt t="11122" x="10628313" y="4005263"/>
          <p14:tracePt t="11130" x="10580688" y="4014788"/>
          <p14:tracePt t="11138" x="10544175" y="4024313"/>
          <p14:tracePt t="11143" x="10510838" y="4033838"/>
          <p14:tracePt t="11152" x="10439400" y="4057650"/>
          <p14:tracePt t="11158" x="10372725" y="4067175"/>
          <p14:tracePt t="11165" x="10279063" y="4081463"/>
          <p14:tracePt t="11174" x="10152063" y="4103688"/>
          <p14:tracePt t="11181" x="10099675" y="4113213"/>
          <p14:tracePt t="11188" x="10047288" y="4127500"/>
          <p14:tracePt t="11195" x="10023475" y="4127500"/>
          <p14:tracePt t="11204" x="9994900" y="4127500"/>
          <p14:tracePt t="11209" x="9963150" y="4127500"/>
          <p14:tracePt t="11218" x="9925050" y="4127500"/>
          <p14:tracePt t="11224" x="9877425" y="4127500"/>
          <p14:tracePt t="11232" x="9829800" y="4127500"/>
          <p14:tracePt t="11239" x="9702800" y="4103688"/>
          <p14:tracePt t="11245" x="9636125" y="4103688"/>
          <p14:tracePt t="11252" x="9556750" y="4095750"/>
          <p14:tracePt t="11259" x="9504363" y="4086225"/>
          <p14:tracePt t="11268" x="9471025" y="4076700"/>
          <p14:tracePt t="11273" x="9432925" y="4067175"/>
          <p14:tracePt t="11281" x="9382125" y="4043363"/>
          <p14:tracePt t="11288" x="9324975" y="4024313"/>
          <p14:tracePt t="11297" x="9272588" y="4000500"/>
          <p14:tracePt t="11303" x="9220200" y="3981450"/>
          <p14:tracePt t="11311" x="9169400" y="3981450"/>
          <p14:tracePt t="11319" x="9117013" y="3967163"/>
          <p14:tracePt t="11324" x="9102725" y="3967163"/>
          <p14:tracePt t="11333" x="9088438" y="3962400"/>
          <p14:tracePt t="11340" x="9074150" y="3962400"/>
          <p14:tracePt t="11348" x="9055100" y="3962400"/>
          <p14:tracePt t="11355" x="9050338" y="3962400"/>
          <p14:tracePt t="11365" x="9045575" y="3962400"/>
          <p14:tracePt t="11370" x="9045575" y="3952875"/>
          <p14:tracePt t="11377" x="9036050" y="3952875"/>
          <p14:tracePt t="11386" x="9031288" y="3952875"/>
          <p14:tracePt t="11414" x="9031288" y="3948113"/>
          <p14:tracePt t="11452" x="9040813" y="3948113"/>
          <p14:tracePt t="11458" x="9074150" y="3948113"/>
          <p14:tracePt t="11465" x="9121775" y="3948113"/>
          <p14:tracePt t="11473" x="9234488" y="3948113"/>
          <p14:tracePt t="11483" x="9301163" y="3967163"/>
          <p14:tracePt t="11487" x="9363075" y="3967163"/>
          <p14:tracePt t="11495" x="9447213" y="3990975"/>
          <p14:tracePt t="11502" x="9499600" y="4000500"/>
          <p14:tracePt t="11509" x="9621838" y="4000500"/>
          <p14:tracePt t="11518" x="9769475" y="4014788"/>
          <p14:tracePt t="11524" x="9877425" y="4014788"/>
          <p14:tracePt t="11531" x="9939338" y="4014788"/>
          <p14:tracePt t="11539" x="10004425" y="4014788"/>
          <p14:tracePt t="11546" x="10042525" y="4010025"/>
          <p14:tracePt t="11554" x="10094913" y="3986213"/>
          <p14:tracePt t="11560" x="10147300" y="3976688"/>
          <p14:tracePt t="11568" x="10212388" y="3952875"/>
          <p14:tracePt t="11575" x="10312400" y="3929063"/>
          <p14:tracePt t="11583" x="10358438" y="3929063"/>
          <p14:tracePt t="11590" x="10415588" y="3910013"/>
          <p14:tracePt t="11599" x="10439400" y="3902075"/>
          <p14:tracePt t="11605" x="10467975" y="3892550"/>
          <p14:tracePt t="11612" x="10482263" y="3892550"/>
          <p14:tracePt t="11621" x="10496550" y="3892550"/>
          <p14:tracePt t="11626" x="10501313" y="3892550"/>
          <p14:tracePt t="11634" x="10510838" y="3892550"/>
          <p14:tracePt t="11676" x="10515600" y="3892550"/>
          <p14:tracePt t="11714" x="10525125" y="3892550"/>
          <p14:tracePt t="12761" x="10525125" y="3902075"/>
          <p14:tracePt t="13215" x="10525125" y="3905250"/>
          <p14:tracePt t="23840" x="10510838" y="3929063"/>
          <p14:tracePt t="23848" x="10472738" y="3957638"/>
          <p14:tracePt t="23855" x="10458450" y="3976688"/>
          <p14:tracePt t="23863" x="10425113" y="4014788"/>
          <p14:tracePt t="23868" x="10410825" y="4033838"/>
          <p14:tracePt t="23877" x="10382250" y="4048125"/>
          <p14:tracePt t="23886" x="10358438" y="4067175"/>
          <p14:tracePt t="23892" x="10340975" y="4076700"/>
          <p14:tracePt t="23899" x="10326688" y="4081463"/>
          <p14:tracePt t="23906" x="10298113" y="4098925"/>
          <p14:tracePt t="23912" x="10283825" y="4098925"/>
          <p14:tracePt t="23922" x="10269538" y="4108450"/>
          <p14:tracePt t="23928" x="10240963" y="4117975"/>
          <p14:tracePt t="23936" x="10226675" y="4117975"/>
          <p14:tracePt t="23943" x="10198100" y="4127500"/>
          <p14:tracePt t="23953" x="10164763" y="4127500"/>
          <p14:tracePt t="23959" x="10137775" y="4132263"/>
          <p14:tracePt t="23965" x="10113963" y="4132263"/>
          <p14:tracePt t="23985" x="10061575" y="4151313"/>
          <p14:tracePt t="23988" x="10047288" y="4151313"/>
          <p14:tracePt t="23994" x="10023475" y="4151313"/>
          <p14:tracePt t="24001" x="10004425" y="4151313"/>
          <p14:tracePt t="24010" x="9990138" y="4160838"/>
          <p14:tracePt t="24016" x="9966325" y="4160838"/>
          <p14:tracePt t="24023" x="9948863" y="4160838"/>
          <p14:tracePt t="24031" x="9934575" y="4160838"/>
          <p14:tracePt t="24039" x="9910763" y="4160838"/>
          <p14:tracePt t="24044" x="9886950" y="4160838"/>
          <p14:tracePt t="24052" x="9858375" y="4160838"/>
          <p14:tracePt t="24059" x="9834563" y="4160838"/>
          <p14:tracePt t="24067" x="9772650" y="4160838"/>
          <p14:tracePt t="24073" x="9726613" y="4160838"/>
          <p14:tracePt t="24082" x="9678988" y="4160838"/>
          <p14:tracePt t="24090" x="9640888" y="4160838"/>
          <p14:tracePt t="24096" x="9617075" y="4170363"/>
          <p14:tracePt t="24104" x="9588500" y="4170363"/>
          <p14:tracePt t="24111" x="9556750" y="4170363"/>
          <p14:tracePt t="24120" x="9528175" y="4170363"/>
          <p14:tracePt t="24126" x="9504363" y="4170363"/>
          <p14:tracePt t="24136" x="9480550" y="4170363"/>
          <p14:tracePt t="24141" x="9451975" y="4170363"/>
          <p14:tracePt t="24150" x="9394825" y="4170363"/>
          <p14:tracePt t="24157" x="9367838" y="4170363"/>
          <p14:tracePt t="24163" x="9320213" y="4170363"/>
          <p14:tracePt t="24171" x="9272588" y="4170363"/>
          <p14:tracePt t="24178" x="9248775" y="4175125"/>
          <p14:tracePt t="24185" x="9210675" y="4175125"/>
          <p14:tracePt t="24194" x="9188450" y="4175125"/>
          <p14:tracePt t="24200" x="9159875" y="4184650"/>
          <p14:tracePt t="24208" x="9136063" y="4184650"/>
          <p14:tracePt t="24213" x="9121775" y="4184650"/>
          <p14:tracePt t="24222" x="9107488" y="4184650"/>
          <p14:tracePt t="24227" x="9088438" y="4184650"/>
          <p14:tracePt t="24234" x="9074150" y="4184650"/>
          <p14:tracePt t="24241" x="9069388" y="4184650"/>
          <p14:tracePt t="24250" x="9055100" y="4184650"/>
          <p14:tracePt t="24256" x="9045575" y="4184650"/>
          <p14:tracePt t="24263" x="9040813" y="4184650"/>
          <p14:tracePt t="24271" x="9031288" y="4184650"/>
          <p14:tracePt t="24278" x="9026525" y="4184650"/>
          <p14:tracePt t="24293" x="9021763" y="4184650"/>
          <p14:tracePt t="24382" x="9036050" y="4175125"/>
          <p14:tracePt t="24389" x="9064625" y="4175125"/>
          <p14:tracePt t="24396" x="9088438" y="4175125"/>
          <p14:tracePt t="24404" x="9121775" y="4175125"/>
          <p14:tracePt t="24411" x="9150350" y="4175125"/>
          <p14:tracePt t="24419" x="9196388" y="4175125"/>
          <p14:tracePt t="24426" x="9258300" y="4175125"/>
          <p14:tracePt t="24433" x="9339263" y="4175125"/>
          <p14:tracePt t="24440" x="9390063" y="4179888"/>
          <p14:tracePt t="24447" x="9423400" y="4179888"/>
          <p14:tracePt t="24456" x="9451975" y="4179888"/>
          <p14:tracePt t="24462" x="9475788" y="4179888"/>
          <p14:tracePt t="24472" x="9490075" y="4189413"/>
          <p14:tracePt t="24477" x="9509125" y="4189413"/>
          <p14:tracePt t="24487" x="9523413" y="4189413"/>
          <p14:tracePt t="24492" x="9537700" y="4189413"/>
          <p14:tracePt t="24499" x="9542463" y="4198938"/>
          <p14:tracePt t="24507" x="9556750" y="4198938"/>
          <p14:tracePt t="24514" x="9575800" y="4203700"/>
          <p14:tracePt t="24521" x="9598025" y="4203700"/>
          <p14:tracePt t="24528" x="9612313" y="4203700"/>
          <p14:tracePt t="24535" x="9640888" y="4213225"/>
          <p14:tracePt t="24543" x="9664700" y="4222750"/>
          <p14:tracePt t="24551" x="9702800" y="4222750"/>
          <p14:tracePt t="24557" x="9750425" y="4222750"/>
          <p14:tracePt t="24565" x="9772650" y="4222750"/>
          <p14:tracePt t="24572" x="9810750" y="4222750"/>
          <p14:tracePt t="24579" x="9825038" y="4222750"/>
          <p14:tracePt t="24586" x="9848850" y="4222750"/>
          <p14:tracePt t="24593" x="9863138" y="4222750"/>
          <p14:tracePt t="24600" x="9872663" y="4222750"/>
          <p14:tracePt t="24607" x="9886950" y="4222750"/>
          <p14:tracePt t="24614" x="9901238" y="4217988"/>
          <p14:tracePt t="24622" x="9910763" y="4213225"/>
          <p14:tracePt t="24630" x="9915525" y="4213225"/>
          <p14:tracePt t="24637" x="9929813" y="4213225"/>
          <p14:tracePt t="24644" x="9939338" y="4213225"/>
          <p14:tracePt t="24652" x="9944100" y="4213225"/>
          <p14:tracePt t="24659" x="9958388" y="4213225"/>
          <p14:tracePt t="24667" x="9971088" y="4203700"/>
          <p14:tracePt t="24674" x="9980613" y="4198938"/>
          <p14:tracePt t="24681" x="9994900" y="4198938"/>
          <p14:tracePt t="24691" x="9999663" y="4189413"/>
          <p14:tracePt t="24696" x="10023475" y="4184650"/>
          <p14:tracePt t="24704" x="10037763" y="4184650"/>
          <p14:tracePt t="24711" x="10066338" y="4165600"/>
          <p14:tracePt t="24719" x="10090150" y="4156075"/>
          <p14:tracePt t="24726" x="10118725" y="4146550"/>
          <p14:tracePt t="24733" x="10152063" y="4146550"/>
          <p14:tracePt t="24740" x="10169525" y="4132263"/>
          <p14:tracePt t="24747" x="10193338" y="4132263"/>
          <p14:tracePt t="24755" x="10221913" y="4122738"/>
          <p14:tracePt t="24761" x="10226675" y="4113213"/>
          <p14:tracePt t="24770" x="10240963" y="4113213"/>
          <p14:tracePt t="24777" x="10250488" y="4113213"/>
          <p14:tracePt t="24842" x="10255250" y="4113213"/>
          <p14:tracePt t="24851" x="10264775" y="4113213"/>
          <p14:tracePt t="24858" x="10269538" y="4108450"/>
          <p14:tracePt t="24865" x="10283825" y="4098925"/>
          <p14:tracePt t="24872" x="10293350" y="4098925"/>
          <p14:tracePt t="24879" x="10298113" y="4098925"/>
          <p14:tracePt t="24887" x="10302875" y="4098925"/>
          <p14:tracePt t="24894" x="10312400" y="4098925"/>
          <p14:tracePt t="24901" x="10317163" y="4098925"/>
          <p14:tracePt t="24916" x="10326688" y="4098925"/>
          <p14:tracePt t="24924" x="10331450" y="4098925"/>
          <p14:tracePt t="25391" x="10317163" y="4098925"/>
          <p14:tracePt t="25399" x="10307638" y="4098925"/>
          <p14:tracePt t="25406" x="10293350" y="4098925"/>
          <p14:tracePt t="25412" x="10279063" y="4098925"/>
          <p14:tracePt t="25421" x="10264775" y="4098925"/>
          <p14:tracePt t="25428" x="10255250" y="4098925"/>
          <p14:tracePt t="25436" x="10236200" y="4098925"/>
          <p14:tracePt t="25443" x="10207625" y="4098925"/>
          <p14:tracePt t="25450" x="10183813" y="4098925"/>
          <p14:tracePt t="25458" x="10137775" y="4098925"/>
          <p14:tracePt t="25465" x="10113963" y="4098925"/>
          <p14:tracePt t="25473" x="10085388" y="4098925"/>
          <p14:tracePt t="25479" x="10052050" y="4098925"/>
          <p14:tracePt t="25487" x="10023475" y="4098925"/>
          <p14:tracePt t="25494" x="9999663" y="4098925"/>
          <p14:tracePt t="25501" x="9994900" y="4098925"/>
          <p14:tracePt t="25509" x="9980613" y="4098925"/>
          <p14:tracePt t="25516" x="9953625" y="4095750"/>
          <p14:tracePt t="25523" x="9939338" y="4086225"/>
          <p14:tracePt t="25531" x="9925050" y="4086225"/>
          <p14:tracePt t="25538" x="9915525" y="4076700"/>
          <p14:tracePt t="25545" x="9901238" y="4071938"/>
          <p14:tracePt t="25554" x="9886950" y="4062413"/>
          <p14:tracePt t="25560" x="9867900" y="4048125"/>
          <p14:tracePt t="25569" x="9863138" y="4048125"/>
          <p14:tracePt t="25577" x="9844088" y="4029075"/>
          <p14:tracePt t="25582" x="9829800" y="4024313"/>
          <p14:tracePt t="25589" x="9815513" y="4014788"/>
          <p14:tracePt t="25596" x="9805988" y="4014788"/>
          <p14:tracePt t="25603" x="9801225" y="4010025"/>
          <p14:tracePt t="25610" x="9786938" y="4000500"/>
          <p14:tracePt t="25617" x="9769475" y="4000500"/>
          <p14:tracePt t="25625" x="9755188" y="3990975"/>
          <p14:tracePt t="25631" x="9740900" y="3986213"/>
          <p14:tracePt t="25639" x="9731375" y="3986213"/>
          <p14:tracePt t="25646" x="9726613" y="3976688"/>
          <p14:tracePt t="25655" x="9712325" y="3971925"/>
          <p14:tracePt t="25672" x="9693275" y="3962400"/>
          <p14:tracePt t="25688" x="9688513" y="3962400"/>
          <p14:tracePt t="25694" x="9678988" y="3962400"/>
          <p14:tracePt t="25700" x="9678988" y="3957638"/>
          <p14:tracePt t="25759" x="9688513" y="3957638"/>
          <p14:tracePt t="25766" x="9688513" y="3948113"/>
          <p14:tracePt t="25774" x="9702800" y="3948113"/>
          <p14:tracePt t="25779" x="9731375" y="3948113"/>
          <p14:tracePt t="25788" x="9736138" y="3948113"/>
          <p14:tracePt t="25795" x="9759950" y="3948113"/>
          <p14:tracePt t="25802" x="9772650" y="3948113"/>
          <p14:tracePt t="25810" x="9786938" y="3948113"/>
          <p14:tracePt t="25817" x="9805988" y="3948113"/>
          <p14:tracePt t="25827" x="9820275" y="3938588"/>
          <p14:tracePt t="25831" x="9834563" y="3938588"/>
          <p14:tracePt t="25838" x="9848850" y="3938588"/>
          <p14:tracePt t="25846" x="9877425" y="3938588"/>
          <p14:tracePt t="25853" x="9891713" y="3933825"/>
          <p14:tracePt t="25860" x="9906000" y="3933825"/>
          <p14:tracePt t="25868" x="9934575" y="3933825"/>
          <p14:tracePt t="25875" x="9958388" y="3933825"/>
          <p14:tracePt t="25880" x="9971088" y="3924300"/>
          <p14:tracePt t="25888" x="10009188" y="3924300"/>
          <p14:tracePt t="25894" x="10033000" y="3924300"/>
          <p14:tracePt t="25903" x="10061575" y="3924300"/>
          <p14:tracePt t="25909" x="10094913" y="3924300"/>
          <p14:tracePt t="25917" x="10118725" y="3924300"/>
          <p14:tracePt t="25926" x="10137775" y="3924300"/>
          <p14:tracePt t="25932" x="10152063" y="3924300"/>
          <p14:tracePt t="25940" x="10164763" y="3929063"/>
          <p14:tracePt t="25947" x="10179050" y="3929063"/>
          <p14:tracePt t="25956" x="10188575" y="3933825"/>
          <p14:tracePt t="25970" x="10193338" y="3933825"/>
          <p14:tracePt t="25991" x="10207625" y="3933825"/>
          <p14:tracePt t="26006" x="10212388" y="3933825"/>
          <p14:tracePt t="26021" x="10226675" y="3933825"/>
          <p14:tracePt t="26028" x="10245725" y="3933825"/>
          <p14:tracePt t="26036" x="10260013" y="3929063"/>
          <p14:tracePt t="26043" x="10279063" y="3924300"/>
          <p14:tracePt t="26050" x="10293350" y="3924300"/>
          <p14:tracePt t="26057" x="10307638" y="3924300"/>
          <p14:tracePt t="26065" x="10312400" y="3924300"/>
          <p14:tracePt t="26073" x="10326688" y="3924300"/>
          <p14:tracePt t="26094" x="10336213" y="3924300"/>
          <p14:tracePt t="26101" x="10340975" y="3924300"/>
          <p14:tracePt t="26365" x="10353675" y="3924300"/>
          <p14:tracePt t="26371" x="10367963" y="3924300"/>
          <p14:tracePt t="26378" x="10377488" y="3914775"/>
          <p14:tracePt t="26386" x="10391775" y="3914775"/>
          <p14:tracePt t="26404" x="10396538" y="3914775"/>
          <p14:tracePt t="26424" x="10406063" y="3914775"/>
          <p14:tracePt t="26438" x="10420350" y="3910013"/>
          <p14:tracePt t="26445" x="10434638" y="3902075"/>
          <p14:tracePt t="26454" x="10448925" y="3902075"/>
          <p14:tracePt t="26460" x="10467975" y="3883025"/>
          <p14:tracePt t="26469" x="10487025" y="3868738"/>
          <p14:tracePt t="26476" x="10510838" y="3859213"/>
          <p14:tracePt t="26482" x="10525125" y="3849688"/>
          <p14:tracePt t="26489" x="10544175" y="3835400"/>
          <p14:tracePt t="26496" x="10547350" y="3825875"/>
          <p14:tracePt t="26503" x="10566400" y="3821113"/>
          <p14:tracePt t="26520" x="10571163" y="3811588"/>
          <p14:tracePt t="26570" x="10575925" y="3811588"/>
          <p14:tracePt t="27902" x="10575925" y="3816350"/>
          <p14:tracePt t="28238" x="10575925" y="3821113"/>
          <p14:tracePt t="28245" x="10571163" y="3830638"/>
          <p14:tracePt t="28253" x="10561638" y="3830638"/>
          <p14:tracePt t="28260" x="10556875" y="3830638"/>
          <p14:tracePt t="28275" x="10547350" y="3830638"/>
          <p14:tracePt t="28282" x="10544175" y="3835400"/>
          <p14:tracePt t="28290" x="10534650" y="3835400"/>
          <p14:tracePt t="28297" x="10529888" y="3835400"/>
          <p14:tracePt t="28311" x="10525125" y="3835400"/>
          <p14:tracePt t="28326" x="10525125" y="3840163"/>
          <p14:tracePt t="28348" x="10515600" y="3840163"/>
          <p14:tracePt t="28399" x="10501313" y="3840163"/>
          <p14:tracePt t="28406" x="10496550" y="3840163"/>
          <p14:tracePt t="28414" x="10487025" y="3840163"/>
          <p14:tracePt t="28428" x="10482263" y="3840163"/>
          <p14:tracePt t="28437" x="10477500" y="3840163"/>
          <p14:tracePt t="29637" x="10458450" y="3849688"/>
          <p14:tracePt t="29644" x="10453688" y="3849688"/>
          <p14:tracePt t="29652" x="10448925" y="3854450"/>
          <p14:tracePt t="29659" x="10439400" y="3863975"/>
          <p14:tracePt t="29665" x="10434638" y="3863975"/>
          <p14:tracePt t="29680" x="10425113" y="3863975"/>
          <p14:tracePt t="29695" x="10425113" y="3868738"/>
          <p14:tracePt t="29745" x="10420350" y="3868738"/>
          <p14:tracePt t="34905" x="10387013" y="3868738"/>
          <p14:tracePt t="34912" x="10363200" y="3868738"/>
          <p14:tracePt t="34921" x="10326688" y="3878263"/>
          <p14:tracePt t="34928" x="10302875" y="3887788"/>
          <p14:tracePt t="34935" x="10274300" y="3887788"/>
          <p14:tracePt t="34943" x="10240963" y="3887788"/>
          <p14:tracePt t="34949" x="10202863" y="3887788"/>
          <p14:tracePt t="34956" x="10147300" y="3897313"/>
          <p14:tracePt t="34964" x="10109200" y="3897313"/>
          <p14:tracePt t="34972" x="10047288" y="3897313"/>
          <p14:tracePt t="34979" x="10013950" y="3897313"/>
          <p14:tracePt t="34988" x="9990138" y="3897313"/>
          <p14:tracePt t="35012" x="9915525" y="3897313"/>
          <p14:tracePt t="35015" x="9896475" y="3897313"/>
          <p14:tracePt t="35021" x="9882188" y="3892550"/>
          <p14:tracePt t="35031" x="9867900" y="3892550"/>
          <p14:tracePt t="35040" x="9839325" y="3892550"/>
          <p14:tracePt t="35045" x="9815513" y="3887788"/>
          <p14:tracePt t="35052" x="9801225" y="3878263"/>
          <p14:tracePt t="35060" x="9764713" y="3878263"/>
          <p14:tracePt t="35066" x="9740900" y="3878263"/>
          <p14:tracePt t="35075" x="9712325" y="3868738"/>
          <p14:tracePt t="35081" x="9664700" y="3859213"/>
          <p14:tracePt t="35097" x="9602788" y="3859213"/>
          <p14:tracePt t="35105" x="9578975" y="3859213"/>
          <p14:tracePt t="35110" x="9561513" y="3849688"/>
          <p14:tracePt t="35117" x="9547225" y="3844925"/>
          <p14:tracePt t="35125" x="9532938" y="3844925"/>
          <p14:tracePt t="35130" x="9504363" y="3825875"/>
          <p14:tracePt t="35138" x="9499600" y="3825875"/>
          <p14:tracePt t="35146" x="9490075" y="3816350"/>
          <p14:tracePt t="35160" x="9475788" y="3811588"/>
          <p14:tracePt t="35163" x="9471025" y="3806825"/>
          <p14:tracePt t="35173" x="9461500" y="3797300"/>
          <p14:tracePt t="35177" x="9447213" y="3797300"/>
          <p14:tracePt t="35184" x="9442450" y="3792538"/>
          <p14:tracePt t="35191" x="9432925" y="3783013"/>
          <p14:tracePt t="35199" x="9418638" y="3783013"/>
          <p14:tracePt t="35207" x="9413875" y="3778250"/>
          <p14:tracePt t="35215" x="9409113" y="3778250"/>
          <p14:tracePt t="35230" x="9399588" y="3768725"/>
          <p14:tracePt t="35236" x="9394825" y="3768725"/>
          <p14:tracePt t="35307" x="9394825" y="3773488"/>
          <p14:tracePt t="35314" x="9394825" y="3778250"/>
          <p14:tracePt t="35321" x="9394825" y="3792538"/>
          <p14:tracePt t="35329" x="9394825" y="3802063"/>
          <p14:tracePt t="35336" x="9404350" y="3816350"/>
          <p14:tracePt t="35343" x="9413875" y="3830638"/>
          <p14:tracePt t="35353" x="9418638" y="3849688"/>
          <p14:tracePt t="35360" x="9437688" y="3854450"/>
          <p14:tracePt t="35369" x="9451975" y="3873500"/>
          <p14:tracePt t="35377" x="9471025" y="3883025"/>
          <p14:tracePt t="35382" x="9475788" y="3887788"/>
          <p14:tracePt t="35389" x="9485313" y="3897313"/>
          <p14:tracePt t="35396" x="9499600" y="3902075"/>
          <p14:tracePt t="35406" x="9504363" y="3902075"/>
          <p14:tracePt t="35410" x="9518650" y="3910013"/>
          <p14:tracePt t="35420" x="9528175" y="3914775"/>
          <p14:tracePt t="35427" x="9542463" y="3914775"/>
          <p14:tracePt t="35433" x="9556750" y="3914775"/>
          <p14:tracePt t="35441" x="9571038" y="3924300"/>
          <p14:tracePt t="35451" x="9598025" y="3933825"/>
          <p14:tracePt t="35455" x="9621838" y="3933825"/>
          <p14:tracePt t="35464" x="9640888" y="3938588"/>
          <p14:tracePt t="35474" x="9674225" y="3938588"/>
          <p14:tracePt t="35478" x="9702800" y="3948113"/>
          <p14:tracePt t="35483" x="9726613" y="3948113"/>
          <p14:tracePt t="35490" x="9764713" y="3957638"/>
          <p14:tracePt t="35497" x="9777413" y="3967163"/>
          <p14:tracePt t="35504" x="9801225" y="3967163"/>
          <p14:tracePt t="35511" x="9820275" y="3971925"/>
          <p14:tracePt t="35519" x="9834563" y="3981450"/>
          <p14:tracePt t="35526" x="9848850" y="3981450"/>
          <p14:tracePt t="35533" x="9877425" y="4000500"/>
          <p14:tracePt t="35541" x="9901238" y="4010025"/>
          <p14:tracePt t="35550" x="9929813" y="4019550"/>
          <p14:tracePt t="35559" x="9966325" y="4038600"/>
          <p14:tracePt t="35565" x="10033000" y="4057650"/>
          <p14:tracePt t="35573" x="10133013" y="4086225"/>
          <p14:tracePt t="35579" x="10198100" y="4103688"/>
          <p14:tracePt t="35590" x="10264775" y="4117975"/>
          <p14:tracePt t="35593" x="10302875" y="4127500"/>
          <p14:tracePt t="35600" x="10353675" y="4146550"/>
          <p14:tracePt t="35610" x="10382250" y="4165600"/>
          <p14:tracePt t="35620" x="10434638" y="4184650"/>
          <p14:tracePt t="35624" x="10472738" y="4203700"/>
          <p14:tracePt t="35632" x="10510838" y="4213225"/>
          <p14:tracePt t="35639" x="10525125" y="4222750"/>
          <p14:tracePt t="35645" x="10561638" y="4232275"/>
          <p14:tracePt t="35653" x="10628313" y="4256088"/>
          <p14:tracePt t="35660" x="10647363" y="4260850"/>
          <p14:tracePt t="35666" x="10671175" y="4270375"/>
          <p14:tracePt t="35673" x="10694988" y="4279900"/>
          <p14:tracePt t="35679" x="10704513" y="4292600"/>
          <p14:tracePt t="35687" x="10714038" y="4302125"/>
          <p14:tracePt t="35694" x="10714038" y="4306888"/>
          <p14:tracePt t="35703" x="10728325" y="4321175"/>
          <p14:tracePt t="35709" x="10728325" y="4340225"/>
          <p14:tracePt t="35716" x="10737850" y="4364038"/>
          <p14:tracePt t="35724" x="10737850" y="4387850"/>
          <p14:tracePt t="35730" x="10737850" y="4416425"/>
          <p14:tracePt t="35742" x="10737850" y="4440238"/>
          <p14:tracePt t="35748" x="10737850" y="4476750"/>
          <p14:tracePt t="35759" x="10741025" y="4500563"/>
          <p14:tracePt t="35764" x="10741025" y="4524375"/>
          <p14:tracePt t="35775" x="10741025" y="4552950"/>
          <p14:tracePt t="35780" x="10741025" y="4567238"/>
          <p14:tracePt t="35783" x="10741025" y="4591050"/>
          <p14:tracePt t="35791" x="10741025" y="4619625"/>
          <p14:tracePt t="35799" x="10741025" y="4633913"/>
          <p14:tracePt t="35808" x="10741025" y="4667250"/>
          <p14:tracePt t="35814" x="10741025" y="4675188"/>
          <p14:tracePt t="35822" x="10733088" y="4699000"/>
          <p14:tracePt t="35828" x="10718800" y="4703763"/>
          <p14:tracePt t="35837" x="10699750" y="4722813"/>
          <p14:tracePt t="35843" x="10675938" y="4741863"/>
          <p14:tracePt t="35850" x="10647363" y="4746625"/>
          <p14:tracePt t="35857" x="10609263" y="4765675"/>
          <p14:tracePt t="35865" x="10585450" y="4765675"/>
          <p14:tracePt t="35874" x="10556875" y="4784725"/>
          <p14:tracePt t="35878" x="10525125" y="4784725"/>
          <p14:tracePt t="35887" x="10506075" y="4803775"/>
          <p14:tracePt t="35893" x="10482263" y="4803775"/>
          <p14:tracePt t="35899" x="10444163" y="4813300"/>
          <p14:tracePt t="35908" x="10410825" y="4822825"/>
          <p14:tracePt t="35914" x="10358438" y="4822825"/>
          <p14:tracePt t="35921" x="10312400" y="4832350"/>
          <p14:tracePt t="35928" x="10226675" y="4841875"/>
          <p14:tracePt t="35936" x="10118725" y="4841875"/>
          <p14:tracePt t="35944" x="10085388" y="4841875"/>
          <p14:tracePt t="35953" x="10033000" y="4851400"/>
          <p14:tracePt t="35961" x="10009188" y="4851400"/>
          <p14:tracePt t="35975" x="9948863" y="4851400"/>
          <p14:tracePt t="35982" x="9925050" y="4851400"/>
          <p14:tracePt t="35989" x="9886950" y="4859338"/>
          <p14:tracePt t="35998" x="9853613" y="4859338"/>
          <p14:tracePt t="36007" x="9815513" y="4859338"/>
          <p14:tracePt t="36012" x="9769475" y="4859338"/>
          <p14:tracePt t="36020" x="9702800" y="4873625"/>
          <p14:tracePt t="36027" x="9636125" y="4883150"/>
          <p14:tracePt t="36035" x="9588500" y="4883150"/>
          <p14:tracePt t="36041" x="9561513" y="4883150"/>
          <p14:tracePt t="36048" x="9537700" y="4883150"/>
          <p14:tracePt t="36055" x="9513888" y="4883150"/>
          <p14:tracePt t="36062" x="9499600" y="4883150"/>
          <p14:tracePt t="36069" x="9471025" y="4883150"/>
          <p14:tracePt t="36076" x="9456738" y="4883150"/>
          <p14:tracePt t="36082" x="9423400" y="4883150"/>
          <p14:tracePt t="36090" x="9404350" y="4883150"/>
          <p14:tracePt t="36096" x="9372600" y="4883150"/>
          <p14:tracePt t="36104" x="9348788" y="4883150"/>
          <p14:tracePt t="36111" x="9272588" y="4878388"/>
          <p14:tracePt t="36120" x="9234488" y="4878388"/>
          <p14:tracePt t="36126" x="9188450" y="4868863"/>
          <p14:tracePt t="36133" x="9164638" y="4868863"/>
          <p14:tracePt t="36143" x="9117013" y="4868863"/>
          <p14:tracePt t="36149" x="9088438" y="4859338"/>
          <p14:tracePt t="36159" x="9074150" y="4851400"/>
          <p14:tracePt t="36166" x="9059863" y="4851400"/>
          <p14:tracePt t="36175" x="9040813" y="4841875"/>
          <p14:tracePt t="36180" x="9026525" y="4837113"/>
          <p14:tracePt t="36190" x="9021763" y="4837113"/>
          <p14:tracePt t="36194" x="9002713" y="4827588"/>
          <p14:tracePt t="36201" x="8999538" y="4822825"/>
          <p14:tracePt t="36209" x="8985250" y="4822825"/>
          <p14:tracePt t="36217" x="8980488" y="4813300"/>
          <p14:tracePt t="36224" x="8970963" y="4813300"/>
          <p14:tracePt t="36233" x="8956675" y="4813300"/>
          <p14:tracePt t="36248" x="8951913" y="4813300"/>
          <p14:tracePt t="36259" x="8942388" y="4813300"/>
          <p14:tracePt t="36267" x="8937625" y="4813300"/>
          <p14:tracePt t="36369" x="8947150" y="4808538"/>
          <p14:tracePt t="36375" x="8951913" y="4808538"/>
          <p14:tracePt t="36391" x="8961438" y="4808538"/>
          <p14:tracePt t="36397" x="8966200" y="4808538"/>
          <p14:tracePt t="36412" x="8970963" y="4808538"/>
          <p14:tracePt t="36422" x="8980488" y="4808538"/>
          <p14:tracePt t="36427" x="8985250" y="4808538"/>
          <p14:tracePt t="36448" x="8994775" y="4808538"/>
          <p14:tracePt t="36677" x="8999538" y="4794250"/>
          <p14:tracePt t="36684" x="9007475" y="4775200"/>
          <p14:tracePt t="36692" x="9007475" y="4751388"/>
          <p14:tracePt t="36699" x="9017000" y="4703763"/>
          <p14:tracePt t="36706" x="9026525" y="4667250"/>
          <p14:tracePt t="36716" x="9026525" y="4600575"/>
          <p14:tracePt t="36722" x="9036050" y="4552950"/>
          <p14:tracePt t="36730" x="9045575" y="4500563"/>
          <p14:tracePt t="36737" x="9045575" y="4449763"/>
          <p14:tracePt t="36744" x="9045575" y="4425950"/>
          <p14:tracePt t="36750" x="9055100" y="4387850"/>
          <p14:tracePt t="36761" x="9055100" y="4364038"/>
          <p14:tracePt t="36765" x="9055100" y="4340225"/>
          <p14:tracePt t="36773" x="9050338" y="4302125"/>
          <p14:tracePt t="36779" x="9050338" y="4279900"/>
          <p14:tracePt t="36785" x="9050338" y="4251325"/>
          <p14:tracePt t="36792" x="9040813" y="4227513"/>
          <p14:tracePt t="36798" x="9036050" y="4208463"/>
          <p14:tracePt t="36808" x="9036050" y="4194175"/>
          <p14:tracePt t="36813" x="9026525" y="4179888"/>
          <p14:tracePt t="36821" x="9017000" y="4160838"/>
          <p14:tracePt t="36828" x="9017000" y="4146550"/>
          <p14:tracePt t="36836" x="9012238" y="4132263"/>
          <p14:tracePt t="36843" x="9002713" y="4113213"/>
          <p14:tracePt t="36850" x="9002713" y="4108450"/>
          <p14:tracePt t="36858" x="8994775" y="4086225"/>
          <p14:tracePt t="36864" x="8990013" y="4081463"/>
          <p14:tracePt t="36875" x="8990013" y="4067175"/>
          <p14:tracePt t="36884" x="8990013" y="4057650"/>
          <p14:tracePt t="36891" x="8990013" y="4043363"/>
          <p14:tracePt t="36899" x="8980488" y="4038600"/>
          <p14:tracePt t="36907" x="8975725" y="4029075"/>
          <p14:tracePt t="36912" x="8975725" y="4024313"/>
          <p14:tracePt t="36920" x="8975725" y="4014788"/>
          <p14:tracePt t="36928" x="8970963" y="4010025"/>
          <p14:tracePt t="36935" x="8970963" y="4005263"/>
          <p14:tracePt t="36949" x="8970963" y="3995738"/>
          <p14:tracePt t="36960" x="8961438" y="3990975"/>
          <p14:tracePt t="36971" x="8961438" y="3981450"/>
          <p14:tracePt t="36996" x="8961438" y="3976688"/>
          <p14:tracePt t="37233" x="8966200" y="3976688"/>
          <p14:tracePt t="37241" x="8980488" y="3976688"/>
          <p14:tracePt t="37248" x="8994775" y="3976688"/>
          <p14:tracePt t="37256" x="9017000" y="3976688"/>
          <p14:tracePt t="37262" x="9031288" y="3976688"/>
          <p14:tracePt t="37268" x="9050338" y="3976688"/>
          <p14:tracePt t="37275" x="9083675" y="3976688"/>
          <p14:tracePt t="37283" x="9107488" y="3976688"/>
          <p14:tracePt t="37292" x="9145588" y="3976688"/>
          <p14:tracePt t="37299" x="9178925" y="3981450"/>
          <p14:tracePt t="37308" x="9196388" y="3981450"/>
          <p14:tracePt t="37314" x="9210675" y="3990975"/>
          <p14:tracePt t="37326" x="9224963" y="3990975"/>
          <p14:tracePt t="37329" x="9234488" y="3990975"/>
          <p14:tracePt t="37336" x="9239250" y="3990975"/>
          <p14:tracePt t="37343" x="9248775" y="3995738"/>
          <p14:tracePt t="37350" x="9253538" y="3995738"/>
          <p14:tracePt t="37359" x="9258300" y="3995738"/>
          <p14:tracePt t="37363" x="9272588" y="3995738"/>
          <p14:tracePt t="37371" x="9282113" y="3995738"/>
          <p14:tracePt t="37377" x="9286875" y="3995738"/>
          <p14:tracePt t="37384" x="9301163" y="4005263"/>
          <p14:tracePt t="37392" x="9320213" y="4005263"/>
          <p14:tracePt t="37401" x="9324975" y="4005263"/>
          <p14:tracePt t="37410" x="9329738" y="4005263"/>
          <p14:tracePt t="37416" x="9344025" y="4005263"/>
          <p14:tracePt t="37426" x="9363075" y="4005263"/>
          <p14:tracePt t="37431" x="9377363" y="4005263"/>
          <p14:tracePt t="37440" x="9390063" y="4005263"/>
          <p14:tracePt t="37444" x="9404350" y="4005263"/>
          <p14:tracePt t="37452" x="9413875" y="4005263"/>
          <p14:tracePt t="37460" x="9428163" y="4005263"/>
          <p14:tracePt t="37467" x="9432925" y="4005263"/>
          <p14:tracePt t="37475" x="9447213" y="4005263"/>
          <p14:tracePt t="37481" x="9461500" y="4005263"/>
          <p14:tracePt t="37498" x="9499600" y="4005263"/>
          <p14:tracePt t="37507" x="9513888" y="4005263"/>
          <p14:tracePt t="37511" x="9547225" y="4005263"/>
          <p14:tracePt t="37517" x="9566275" y="4005263"/>
          <p14:tracePt t="37525" x="9578975" y="4005263"/>
          <p14:tracePt t="37531" x="9602788" y="4005263"/>
          <p14:tracePt t="37541" x="9617075" y="4005263"/>
          <p14:tracePt t="37546" x="9636125" y="4005263"/>
          <p14:tracePt t="37555" x="9650413" y="4005263"/>
          <p14:tracePt t="37562" x="9664700" y="4005263"/>
          <p14:tracePt t="37568" x="9669463" y="4005263"/>
          <p14:tracePt t="37575" x="9683750" y="4005263"/>
          <p14:tracePt t="37582" x="9702800" y="4005263"/>
          <p14:tracePt t="37591" x="9717088" y="4005263"/>
          <p14:tracePt t="37597" x="9731375" y="4000500"/>
          <p14:tracePt t="37605" x="9745663" y="4000500"/>
          <p14:tracePt t="37612" x="9764713" y="4000500"/>
          <p14:tracePt t="37624" x="9777413" y="4000500"/>
          <p14:tracePt t="37628" x="9791700" y="4000500"/>
          <p14:tracePt t="37635" x="9801225" y="3990975"/>
          <p14:tracePt t="37643" x="9815513" y="3990975"/>
          <p14:tracePt t="37649" x="9839325" y="3990975"/>
          <p14:tracePt t="37657" x="9844088" y="3990975"/>
          <p14:tracePt t="37665" x="9853613" y="3990975"/>
          <p14:tracePt t="37672" x="9882188" y="3990975"/>
          <p14:tracePt t="37681" x="9896475" y="3990975"/>
          <p14:tracePt t="37688" x="9915525" y="3990975"/>
          <p14:tracePt t="37698" x="9929813" y="3990975"/>
          <p14:tracePt t="37701" x="9953625" y="3990975"/>
          <p14:tracePt t="37708" x="9966325" y="3990975"/>
          <p14:tracePt t="37715" x="9985375" y="3990975"/>
          <p14:tracePt t="37723" x="10009188" y="3986213"/>
          <p14:tracePt t="37730" x="10018713" y="3976688"/>
          <p14:tracePt t="37737" x="10037763" y="3976688"/>
          <p14:tracePt t="37744" x="10047288" y="3971925"/>
          <p14:tracePt t="37751" x="10052050" y="3971925"/>
          <p14:tracePt t="37759" x="10066338" y="3962400"/>
          <p14:tracePt t="37765" x="10075863" y="3962400"/>
          <p14:tracePt t="37774" x="10080625" y="3962400"/>
          <p14:tracePt t="37788" x="10094913" y="3962400"/>
          <p14:tracePt t="37802" x="10109200" y="3962400"/>
          <p14:tracePt t="37809" x="10118725" y="3962400"/>
          <p14:tracePt t="37818" x="10123488" y="3962400"/>
          <p14:tracePt t="37827" x="10137775" y="3962400"/>
          <p14:tracePt t="37832" x="10164763" y="3962400"/>
          <p14:tracePt t="37840" x="10179050" y="3952875"/>
          <p14:tracePt t="37847" x="10193338" y="3948113"/>
          <p14:tracePt t="37857" x="10231438" y="3938588"/>
          <p14:tracePt t="37863" x="10269538" y="3929063"/>
          <p14:tracePt t="37870" x="10302875" y="3929063"/>
          <p14:tracePt t="37878" x="10321925" y="3919538"/>
          <p14:tracePt t="37884" x="10345738" y="3910013"/>
          <p14:tracePt t="37892" x="10372725" y="3910013"/>
          <p14:tracePt t="37900" x="10387013" y="3905250"/>
          <p14:tracePt t="37905" x="10401300" y="3897313"/>
          <p14:tracePt t="37914" x="10420350" y="3887788"/>
          <p14:tracePt t="37921" x="10434638" y="3883025"/>
          <p14:tracePt t="37929" x="10444163" y="3883025"/>
          <p14:tracePt t="37935" x="10448925" y="3873500"/>
          <p14:tracePt t="37944" x="10463213" y="3868738"/>
          <p14:tracePt t="37949" x="10472738" y="3868738"/>
          <p14:tracePt t="37956" x="10477500" y="3859213"/>
          <p14:tracePt t="37963" x="10477500" y="3854450"/>
          <p14:tracePt t="37970" x="10482263" y="3854450"/>
          <p14:tracePt t="38022" x="10491788" y="3854450"/>
          <p14:tracePt t="38410" x="10491788" y="3863975"/>
          <p14:tracePt t="38418" x="10487025" y="3863975"/>
          <p14:tracePt t="38426" x="10482263" y="3868738"/>
          <p14:tracePt t="38432" x="10458450" y="3878263"/>
          <p14:tracePt t="38439" x="10444163" y="3892550"/>
          <p14:tracePt t="38447" x="10425113" y="3892550"/>
          <p14:tracePt t="38456" x="10410825" y="3910013"/>
          <p14:tracePt t="38462" x="10382250" y="3910013"/>
          <p14:tracePt t="38469" x="10367963" y="3914775"/>
          <p14:tracePt t="38476" x="10345738" y="3924300"/>
          <p14:tracePt t="38482" x="10317163" y="3924300"/>
          <p14:tracePt t="38491" x="10293350" y="3943350"/>
          <p14:tracePt t="38498" x="10264775" y="3943350"/>
          <p14:tracePt t="38506" x="10217150" y="3962400"/>
          <p14:tracePt t="38513" x="10188575" y="3962400"/>
          <p14:tracePt t="38522" x="10156825" y="3962400"/>
          <p14:tracePt t="38528" x="10128250" y="3971925"/>
          <p14:tracePt t="38536" x="10113963" y="3981450"/>
          <p14:tracePt t="38543" x="10099675" y="3981450"/>
          <p14:tracePt t="38549" x="10080625" y="3986213"/>
          <p14:tracePt t="38557" x="10066338" y="3986213"/>
          <p14:tracePt t="38564" x="10052050" y="3995738"/>
          <p14:tracePt t="38571" x="10037763" y="3995738"/>
          <p14:tracePt t="38579" x="10028238" y="3995738"/>
          <p14:tracePt t="38586" x="10013950" y="3995738"/>
          <p14:tracePt t="38593" x="9999663" y="3995738"/>
          <p14:tracePt t="38600" x="9985375" y="3995738"/>
          <p14:tracePt t="38609" x="9958388" y="3995738"/>
          <p14:tracePt t="38614" x="9944100" y="3995738"/>
          <p14:tracePt t="38624" x="9929813" y="3995738"/>
          <p14:tracePt t="38630" x="9896475" y="3995738"/>
          <p14:tracePt t="38639" x="9877425" y="3995738"/>
          <p14:tracePt t="38644" x="9853613" y="4005263"/>
          <p14:tracePt t="38652" x="9825038" y="4005263"/>
          <p14:tracePt t="38659" x="9810750" y="4005263"/>
          <p14:tracePt t="38666" x="9796463" y="4005263"/>
          <p14:tracePt t="38676" x="9782175" y="4005263"/>
          <p14:tracePt t="38681" x="9759950" y="4005263"/>
          <p14:tracePt t="38690" x="9750425" y="4005263"/>
          <p14:tracePt t="38696" x="9726613" y="4005263"/>
          <p14:tracePt t="38703" x="9721850" y="4005263"/>
          <p14:tracePt t="38710" x="9707563" y="4005263"/>
          <p14:tracePt t="38717" x="9693275" y="4005263"/>
          <p14:tracePt t="38725" x="9674225" y="4005263"/>
          <p14:tracePt t="38731" x="9669463" y="4005263"/>
          <p14:tracePt t="38740" x="9664700" y="4005263"/>
          <p14:tracePt t="38747" x="9650413" y="4005263"/>
          <p14:tracePt t="38757" x="9631363" y="4005263"/>
          <p14:tracePt t="38762" x="9626600" y="4005263"/>
          <p14:tracePt t="38769" x="9612313" y="4000500"/>
          <p14:tracePt t="38776" x="9602788" y="4000500"/>
          <p14:tracePt t="38783" x="9588500" y="4000500"/>
          <p14:tracePt t="38792" x="9566275" y="4000500"/>
          <p14:tracePt t="38798" x="9551988" y="4000500"/>
          <p14:tracePt t="38806" x="9528175" y="4000500"/>
          <p14:tracePt t="38813" x="9509125" y="4000500"/>
          <p14:tracePt t="38823" x="9475788" y="3995738"/>
          <p14:tracePt t="38827" x="9456738" y="3995738"/>
          <p14:tracePt t="38835" x="9423400" y="3995738"/>
          <p14:tracePt t="38842" x="9399588" y="3995738"/>
          <p14:tracePt t="38848" x="9372600" y="3995738"/>
          <p14:tracePt t="38858" x="9358313" y="3995738"/>
          <p14:tracePt t="38864" x="9344025" y="3986213"/>
          <p14:tracePt t="38873" x="9329738" y="3986213"/>
          <p14:tracePt t="38879" x="9310688" y="3986213"/>
          <p14:tracePt t="38885" x="9305925" y="3976688"/>
          <p14:tracePt t="38893" x="9296400" y="3971925"/>
          <p14:tracePt t="38900" x="9282113" y="3971925"/>
          <p14:tracePt t="38909" x="9277350" y="3971925"/>
          <p14:tracePt t="38914" x="9272588" y="3967163"/>
          <p14:tracePt t="38922" x="9258300" y="3967163"/>
          <p14:tracePt t="38930" x="9248775" y="3957638"/>
          <p14:tracePt t="38939" x="9244013" y="3957638"/>
          <p14:tracePt t="38952" x="9229725" y="3952875"/>
          <p14:tracePt t="38966" x="9220200" y="3943350"/>
          <p14:tracePt t="38975" x="9215438" y="3943350"/>
          <p14:tracePt t="38998" x="9183688" y="3924300"/>
          <p14:tracePt t="39002" x="9178925" y="3914775"/>
          <p14:tracePt t="39009" x="9174163" y="3914775"/>
          <p14:tracePt t="39016" x="9174163" y="3910013"/>
          <p14:tracePt t="39025" x="9164638" y="3902075"/>
          <p14:tracePt t="39031" x="9159875" y="3902075"/>
          <p14:tracePt t="39039" x="9159875" y="3897313"/>
          <p14:tracePt t="39047" x="9150350" y="3897313"/>
          <p14:tracePt t="39054" x="9145588" y="3897313"/>
          <p14:tracePt t="39068" x="9145588" y="3892550"/>
          <p14:tracePt t="39331" x="9159875" y="3892550"/>
          <p14:tracePt t="39346" x="9178925" y="3892550"/>
          <p14:tracePt t="39362" x="9191625" y="3892550"/>
          <p14:tracePt t="39369" x="9196388" y="3892550"/>
          <p14:tracePt t="39376" x="9205913" y="3892550"/>
          <p14:tracePt t="39383" x="9210675" y="3892550"/>
          <p14:tracePt t="39391" x="9215438" y="3892550"/>
          <p14:tracePt t="39398" x="9224963" y="3892550"/>
          <p14:tracePt t="39406" x="9229725" y="3892550"/>
          <p14:tracePt t="39423" x="9244013" y="3897313"/>
          <p14:tracePt t="39427" x="9253538" y="3897313"/>
          <p14:tracePt t="39434" x="9258300" y="3897313"/>
          <p14:tracePt t="39443" x="9267825" y="3905250"/>
          <p14:tracePt t="39449" x="9282113" y="3905250"/>
          <p14:tracePt t="39456" x="9286875" y="3910013"/>
          <p14:tracePt t="39464" x="9301163" y="3910013"/>
          <p14:tracePt t="39471" x="9320213" y="3919538"/>
          <p14:tracePt t="39480" x="9324975" y="3919538"/>
          <p14:tracePt t="39486" x="9339263" y="3919538"/>
          <p14:tracePt t="39494" x="9344025" y="3924300"/>
          <p14:tracePt t="39500" x="9363075" y="3933825"/>
          <p14:tracePt t="39509" x="9377363" y="3933825"/>
          <p14:tracePt t="39514" x="9399588" y="3943350"/>
          <p14:tracePt t="39523" x="9428163" y="3943350"/>
          <p14:tracePt t="39530" x="9451975" y="3952875"/>
          <p14:tracePt t="39540" x="9475788" y="3952875"/>
          <p14:tracePt t="39545" x="9494838" y="3952875"/>
          <p14:tracePt t="39552" x="9509125" y="3957638"/>
          <p14:tracePt t="39560" x="9532938" y="3957638"/>
          <p14:tracePt t="39565" x="9542463" y="3967163"/>
          <p14:tracePt t="39574" x="9556750" y="3967163"/>
          <p14:tracePt t="39580" x="9571038" y="3967163"/>
          <p14:tracePt t="39589" x="9583738" y="3976688"/>
          <p14:tracePt t="39596" x="9602788" y="3976688"/>
          <p14:tracePt t="39603" x="9617075" y="3981450"/>
          <p14:tracePt t="39611" x="9631363" y="3981450"/>
          <p14:tracePt t="39618" x="9650413" y="3981450"/>
          <p14:tracePt t="39625" x="9664700" y="3990975"/>
          <p14:tracePt t="39632" x="9688513" y="4000500"/>
          <p14:tracePt t="39640" x="9707563" y="4000500"/>
          <p14:tracePt t="39647" x="9721850" y="4005263"/>
          <p14:tracePt t="39656" x="9745663" y="4005263"/>
          <p14:tracePt t="39663" x="9764713" y="4014788"/>
          <p14:tracePt t="39669" x="9796463" y="4014788"/>
          <p14:tracePt t="39677" x="9810750" y="4014788"/>
          <p14:tracePt t="39683" x="9848850" y="4024313"/>
          <p14:tracePt t="39690" x="9877425" y="4033838"/>
          <p14:tracePt t="39698" x="9901238" y="4033838"/>
          <p14:tracePt t="39706" x="9915525" y="4033838"/>
          <p14:tracePt t="39713" x="9953625" y="4033838"/>
          <p14:tracePt t="39720" x="9966325" y="4033838"/>
          <p14:tracePt t="39728" x="9980613" y="4033838"/>
          <p14:tracePt t="39735" x="10004425" y="4033838"/>
          <p14:tracePt t="39743" x="10023475" y="4033838"/>
          <p14:tracePt t="39749" x="10047288" y="4033838"/>
          <p14:tracePt t="39757" x="10061575" y="4033838"/>
          <p14:tracePt t="39764" x="10075863" y="4033838"/>
          <p14:tracePt t="39771" x="10085388" y="4033838"/>
          <p14:tracePt t="39778" x="10099675" y="4033838"/>
          <p14:tracePt t="39786" x="10113963" y="4033838"/>
          <p14:tracePt t="39794" x="10128250" y="4033838"/>
          <p14:tracePt t="39800" x="10137775" y="4033838"/>
          <p14:tracePt t="39809" x="10152063" y="4033838"/>
          <p14:tracePt t="39814" x="10174288" y="4033838"/>
          <p14:tracePt t="39822" x="10198100" y="4033838"/>
          <p14:tracePt t="39829" x="10226675" y="4033838"/>
          <p14:tracePt t="39836" x="10240963" y="4033838"/>
          <p14:tracePt t="39844" x="10264775" y="4033838"/>
          <p14:tracePt t="39851" x="10274300" y="4033838"/>
          <p14:tracePt t="39858" x="10302875" y="4029075"/>
          <p14:tracePt t="39865" x="10317163" y="4029075"/>
          <p14:tracePt t="39873" x="10336213" y="4029075"/>
          <p14:tracePt t="39880" x="10340975" y="4024313"/>
          <p14:tracePt t="39892" x="10353675" y="4024313"/>
          <p14:tracePt t="39897" x="10367963" y="4024313"/>
          <p14:tracePt t="39904" x="10377488" y="4024313"/>
          <p14:tracePt t="39911" x="10391775" y="4014788"/>
          <p14:tracePt t="39918" x="10396538" y="4010025"/>
          <p14:tracePt t="39926" x="10406063" y="4010025"/>
          <p14:tracePt t="39932" x="10410825" y="4010025"/>
          <p14:tracePt t="39940" x="10420350" y="4010025"/>
          <p14:tracePt t="39947" x="10434638" y="4000500"/>
          <p14:tracePt t="39961" x="10439400" y="4000500"/>
          <p14:tracePt t="39976" x="10448925" y="3995738"/>
          <p14:tracePt t="40269" x="10463213" y="3995738"/>
          <p14:tracePt t="40275" x="10467975" y="3995738"/>
          <p14:tracePt t="40488" x="10448925" y="3995738"/>
          <p14:tracePt t="40495" x="10434638" y="3995738"/>
          <p14:tracePt t="40502" x="10396538" y="4000500"/>
          <p14:tracePt t="40510" x="10372725" y="4010025"/>
          <p14:tracePt t="40518" x="10345738" y="4024313"/>
          <p14:tracePt t="40526" x="10312400" y="4033838"/>
          <p14:tracePt t="40532" x="10283825" y="4043363"/>
          <p14:tracePt t="40540" x="10260013" y="4052888"/>
          <p14:tracePt t="40547" x="10221913" y="4062413"/>
          <p14:tracePt t="40556" x="10207625" y="4071938"/>
          <p14:tracePt t="40562" x="10179050" y="4076700"/>
          <p14:tracePt t="40569" x="10156825" y="4076700"/>
          <p14:tracePt t="40577" x="10118725" y="4086225"/>
          <p14:tracePt t="40583" x="10071100" y="4086225"/>
          <p14:tracePt t="40592" x="10042525" y="4095750"/>
          <p14:tracePt t="40598" x="9994900" y="4095750"/>
          <p14:tracePt t="40607" x="9971088" y="4095750"/>
          <p14:tracePt t="40613" x="9953625" y="4103688"/>
          <p14:tracePt t="40620" x="9920288" y="4103688"/>
          <p14:tracePt t="40627" x="9896475" y="4113213"/>
          <p14:tracePt t="40635" x="9867900" y="4113213"/>
          <p14:tracePt t="40643" x="9844088" y="4113213"/>
          <p14:tracePt t="40649" x="9815513" y="4122738"/>
          <p14:tracePt t="40657" x="9791700" y="4122738"/>
          <p14:tracePt t="40664" x="9755188" y="4127500"/>
          <p14:tracePt t="40673" x="9731375" y="4127500"/>
          <p14:tracePt t="40680" x="9669463" y="4127500"/>
          <p14:tracePt t="40686" x="9645650" y="4127500"/>
          <p14:tracePt t="40694" x="9598025" y="4122738"/>
          <p14:tracePt t="40701" x="9571038" y="4117975"/>
          <p14:tracePt t="40708" x="9537700" y="4117975"/>
          <p14:tracePt t="40714" x="9509125" y="4117975"/>
          <p14:tracePt t="40721" x="9494838" y="4117975"/>
          <p14:tracePt t="40731" x="9471025" y="4117975"/>
          <p14:tracePt t="40737" x="9456738" y="4117975"/>
          <p14:tracePt t="40744" x="9437688" y="4117975"/>
          <p14:tracePt t="40751" x="9413875" y="4117975"/>
          <p14:tracePt t="40759" x="9399588" y="4117975"/>
          <p14:tracePt t="40765" x="9377363" y="4117975"/>
          <p14:tracePt t="40774" x="9358313" y="4117975"/>
          <p14:tracePt t="40780" x="9334500" y="4117975"/>
          <p14:tracePt t="40788" x="9310688" y="4117975"/>
          <p14:tracePt t="40795" x="9272588" y="4108450"/>
          <p14:tracePt t="40801" x="9234488" y="4098925"/>
          <p14:tracePt t="40809" x="9210675" y="4098925"/>
          <p14:tracePt t="40817" x="9183688" y="4090988"/>
          <p14:tracePt t="40825" x="9150350" y="4090988"/>
          <p14:tracePt t="40831" x="9136063" y="4090988"/>
          <p14:tracePt t="40839" x="9121775" y="4090988"/>
          <p14:tracePt t="40846" x="9102725" y="4081463"/>
          <p14:tracePt t="40854" x="9088438" y="4081463"/>
          <p14:tracePt t="40861" x="9074150" y="4071938"/>
          <p14:tracePt t="40868" x="9064625" y="4067175"/>
          <p14:tracePt t="40875" x="9050338" y="4067175"/>
          <p14:tracePt t="40885" x="9045575" y="4062413"/>
          <p14:tracePt t="40892" x="9031288" y="4052888"/>
          <p14:tracePt t="40897" x="9012238" y="4043363"/>
          <p14:tracePt t="40906" x="9007475" y="4038600"/>
          <p14:tracePt t="40913" x="8994775" y="4029075"/>
          <p14:tracePt t="40920" x="8985250" y="4024313"/>
          <p14:tracePt t="40928" x="8970963" y="4024313"/>
          <p14:tracePt t="40934" x="8970963" y="4014788"/>
          <p14:tracePt t="40942" x="8966200" y="4014788"/>
          <p14:tracePt t="40949" x="8956675" y="4010025"/>
          <p14:tracePt t="40963" x="8951913" y="4010025"/>
          <p14:tracePt t="40972" x="8942388" y="4010025"/>
          <p14:tracePt t="41175" x="9002713" y="4010025"/>
          <p14:tracePt t="41184" x="9050338" y="4010025"/>
          <p14:tracePt t="41191" x="9088438" y="4014788"/>
          <p14:tracePt t="41198" x="9121775" y="4014788"/>
          <p14:tracePt t="41207" x="9150350" y="4014788"/>
          <p14:tracePt t="41213" x="9174163" y="4014788"/>
          <p14:tracePt t="41220" x="9210675" y="4024313"/>
          <p14:tracePt t="41227" x="9234488" y="4024313"/>
          <p14:tracePt t="41234" x="9258300" y="4024313"/>
          <p14:tracePt t="41243" x="9296400" y="4024313"/>
          <p14:tracePt t="41250" x="9320213" y="4024313"/>
          <p14:tracePt t="41257" x="9348788" y="4024313"/>
          <p14:tracePt t="41264" x="9404350" y="4033838"/>
          <p14:tracePt t="41274" x="9442450" y="4033838"/>
          <p14:tracePt t="41279" x="9466263" y="4033838"/>
          <p14:tracePt t="41286" x="9494838" y="4033838"/>
          <p14:tracePt t="41294" x="9509125" y="4033838"/>
          <p14:tracePt t="41300" x="9532938" y="4033838"/>
          <p14:tracePt t="41308" x="9547225" y="4033838"/>
          <p14:tracePt t="41314" x="9566275" y="4033838"/>
          <p14:tracePt t="41322" x="9578975" y="4033838"/>
          <p14:tracePt t="41330" x="9593263" y="4033838"/>
          <p14:tracePt t="41337" x="9617075" y="4033838"/>
          <p14:tracePt t="41344" x="9636125" y="4029075"/>
          <p14:tracePt t="41351" x="9650413" y="4029075"/>
          <p14:tracePt t="41360" x="9674225" y="4024313"/>
          <p14:tracePt t="41366" x="9702800" y="4024313"/>
          <p14:tracePt t="41374" x="9726613" y="4024313"/>
          <p14:tracePt t="41381" x="9755188" y="4014788"/>
          <p14:tracePt t="41391" x="9786938" y="4005263"/>
          <p14:tracePt t="41397" x="9815513" y="4005263"/>
          <p14:tracePt t="41403" x="9848850" y="4005263"/>
          <p14:tracePt t="41410" x="9863138" y="4005263"/>
          <p14:tracePt t="41417" x="9901238" y="4005263"/>
          <p14:tracePt t="41425" x="9915525" y="4005263"/>
          <p14:tracePt t="41432" x="9929813" y="4005263"/>
          <p14:tracePt t="41440" x="9948863" y="3995738"/>
          <p14:tracePt t="41447" x="9971088" y="3986213"/>
          <p14:tracePt t="41457" x="9994900" y="3986213"/>
          <p14:tracePt t="41462" x="10013950" y="3986213"/>
          <p14:tracePt t="41469" x="10028238" y="3971925"/>
          <p14:tracePt t="41477" x="10056813" y="3962400"/>
          <p14:tracePt t="41484" x="10071100" y="3952875"/>
          <p14:tracePt t="41491" x="10099675" y="3943350"/>
          <p14:tracePt t="41497" x="10113963" y="3938588"/>
          <p14:tracePt t="41504" x="10128250" y="3929063"/>
          <p14:tracePt t="41512" x="10147300" y="3919538"/>
          <p14:tracePt t="41519" x="10160000" y="3919538"/>
          <p14:tracePt t="41526" x="10179050" y="3905250"/>
          <p14:tracePt t="41534" x="10212388" y="3897313"/>
          <p14:tracePt t="41541" x="10250488" y="3887788"/>
          <p14:tracePt t="41549" x="10264775" y="3878263"/>
          <p14:tracePt t="41560" x="10293350" y="3868738"/>
          <p14:tracePt t="41565" x="10317163" y="3868738"/>
          <p14:tracePt t="41574" x="10345738" y="3854450"/>
          <p14:tracePt t="41579" x="10350500" y="3854450"/>
          <p14:tracePt t="41586" x="10363200" y="3844925"/>
          <p14:tracePt t="41594" x="10382250" y="3835400"/>
          <p14:tracePt t="41600" x="10387013" y="3835400"/>
          <p14:tracePt t="41610" x="10396538" y="3830638"/>
          <p14:tracePt t="41616" x="10401300" y="3830638"/>
          <p14:tracePt t="41717" x="10406063" y="3830638"/>
          <p14:tracePt t="41730" x="10415588" y="3830638"/>
          <p14:tracePt t="41740" x="10420350" y="3830638"/>
          <p14:tracePt t="41761" x="10429875" y="3830638"/>
          <p14:tracePt t="41769" x="10434638" y="3830638"/>
          <p14:tracePt t="41776" x="10444163" y="3830638"/>
          <p14:tracePt t="41792" x="10448925" y="3821113"/>
          <p14:tracePt t="41798" x="10453688" y="3816350"/>
          <p14:tracePt t="41807" x="10463213" y="3816350"/>
          <p14:tracePt t="41821" x="10467975" y="3816350"/>
          <p14:tracePt t="42200" x="10467975" y="3825875"/>
          <p14:tracePt t="42281" x="10467975" y="3830638"/>
          <p14:tracePt t="42602" x="10467975" y="3840163"/>
          <p14:tracePt t="42697" x="10467975" y="3844925"/>
          <p14:tracePt t="42786" x="10467975" y="3849688"/>
          <p14:tracePt t="43219" x="10623550" y="3821113"/>
          <p14:tracePt t="48004" x="10604500" y="3844925"/>
          <p14:tracePt t="48011" x="10515600" y="3919538"/>
          <p14:tracePt t="48018" x="10415588" y="3986213"/>
          <p14:tracePt t="48026" x="10269538" y="4052888"/>
          <p14:tracePt t="48034" x="10198100" y="4086225"/>
          <p14:tracePt t="48042" x="10142538" y="4117975"/>
          <p14:tracePt t="48048" x="10085388" y="4165600"/>
          <p14:tracePt t="48055" x="10047288" y="4184650"/>
          <p14:tracePt t="48063" x="10018713" y="4198938"/>
          <p14:tracePt t="48070" x="9971088" y="4232275"/>
          <p14:tracePt t="48079" x="9901238" y="4256088"/>
          <p14:tracePt t="48085" x="9834563" y="4279900"/>
          <p14:tracePt t="48093" x="9769475" y="4287838"/>
          <p14:tracePt t="48100" x="9717088" y="4287838"/>
          <p14:tracePt t="48108" x="9693275" y="4287838"/>
          <p14:tracePt t="48114" x="9645650" y="4287838"/>
          <p14:tracePt t="48120" x="9621838" y="4287838"/>
          <p14:tracePt t="48129" x="9607550" y="4287838"/>
          <p14:tracePt t="48136" x="9588500" y="4284663"/>
          <p14:tracePt t="48142" x="9583738" y="4279900"/>
          <p14:tracePt t="48150" x="9571038" y="4279900"/>
          <p14:tracePt t="48159" x="9561513" y="4270375"/>
          <p14:tracePt t="48165" x="9547225" y="4265613"/>
          <p14:tracePt t="48180" x="9542463" y="4265613"/>
          <p14:tracePt t="48187" x="9532938" y="4265613"/>
          <p14:tracePt t="48195" x="9532938" y="4256088"/>
          <p14:tracePt t="48202" x="9528175" y="4256088"/>
          <p14:tracePt t="48209" x="9518650" y="4256088"/>
          <p14:tracePt t="48238" x="9513888" y="4251325"/>
          <p14:tracePt t="48246" x="9509125" y="4251325"/>
          <p14:tracePt t="48262" x="9499600" y="4241800"/>
          <p14:tracePt t="48268" x="9494838" y="4241800"/>
          <p14:tracePt t="48281" x="9494838" y="4237038"/>
          <p14:tracePt t="48357" x="9513888" y="4227513"/>
          <p14:tracePt t="48364" x="9537700" y="4227513"/>
          <p14:tracePt t="48371" x="9551988" y="4227513"/>
          <p14:tracePt t="48379" x="9578975" y="4227513"/>
          <p14:tracePt t="48385" x="9612313" y="4227513"/>
          <p14:tracePt t="48393" x="9645650" y="4227513"/>
          <p14:tracePt t="48401" x="9707563" y="4227513"/>
          <p14:tracePt t="48408" x="9759950" y="4237038"/>
          <p14:tracePt t="48416" x="9853613" y="4237038"/>
          <p14:tracePt t="48423" x="9891713" y="4246563"/>
          <p14:tracePt t="48432" x="9929813" y="4251325"/>
          <p14:tracePt t="48437" x="9953625" y="4251325"/>
          <p14:tracePt t="48447" x="9966325" y="4251325"/>
          <p14:tracePt t="48451" x="9990138" y="4251325"/>
          <p14:tracePt t="48459" x="10009188" y="4260850"/>
          <p14:tracePt t="48466" x="10023475" y="4260850"/>
          <p14:tracePt t="48473" x="10037763" y="4270375"/>
          <p14:tracePt t="48482" x="10056813" y="4270375"/>
          <p14:tracePt t="48488" x="10061575" y="4270375"/>
          <p14:tracePt t="48495" x="10066338" y="4270375"/>
          <p14:tracePt t="48503" x="10090150" y="4270375"/>
          <p14:tracePt t="48510" x="10104438" y="4270375"/>
          <p14:tracePt t="48518" x="10123488" y="4265613"/>
          <p14:tracePt t="48527" x="10160000" y="4256088"/>
          <p14:tracePt t="48532" x="10193338" y="4256088"/>
          <p14:tracePt t="48539" x="10231438" y="4246563"/>
          <p14:tracePt t="48546" x="10264775" y="4237038"/>
          <p14:tracePt t="48552" x="10302875" y="4237038"/>
          <p14:tracePt t="48560" x="10317163" y="4232275"/>
          <p14:tracePt t="48566" x="10345738" y="4222750"/>
          <p14:tracePt t="48574" x="10358438" y="4222750"/>
          <p14:tracePt t="48581" x="10372725" y="4222750"/>
          <p14:tracePt t="48589" x="10387013" y="4222750"/>
          <p14:tracePt t="48595" x="10406063" y="4222750"/>
          <p14:tracePt t="48602" x="10410825" y="4222750"/>
          <p14:tracePt t="48611" x="10425113" y="4213225"/>
          <p14:tracePt t="48617" x="10434638" y="4213225"/>
          <p14:tracePt t="48626" x="10439400" y="4213225"/>
          <p14:tracePt t="48631" x="10453688" y="4213225"/>
          <p14:tracePt t="48640" x="10467975" y="4213225"/>
          <p14:tracePt t="48653" x="10482263" y="4213225"/>
          <p14:tracePt t="48662" x="10510838" y="4213225"/>
          <p14:tracePt t="48669" x="10515600" y="4208463"/>
          <p14:tracePt t="48678" x="10547350" y="4208463"/>
          <p14:tracePt t="48684" x="10561638" y="4208463"/>
          <p14:tracePt t="48700" x="10575925" y="4208463"/>
          <p14:tracePt t="48703" x="10614025" y="4198938"/>
          <p14:tracePt t="48712" x="10628313" y="4198938"/>
          <p14:tracePt t="48717" x="10656888" y="4189413"/>
          <p14:tracePt t="48722" x="10671175" y="4189413"/>
          <p14:tracePt t="48732" x="10704513" y="4179888"/>
          <p14:tracePt t="48739" x="10714038" y="4175125"/>
          <p14:tracePt t="48744" x="10737850" y="4175125"/>
          <p14:tracePt t="48752" x="10750550" y="4165600"/>
          <p14:tracePt t="48761" x="10755313" y="4165600"/>
          <p14:tracePt t="48767" x="10774363" y="4160838"/>
          <p14:tracePt t="48782" x="10788650" y="4160838"/>
          <p14:tracePt t="65592" x="10733088" y="4165600"/>
          <p14:tracePt t="65599" x="10618788" y="4175125"/>
          <p14:tracePt t="65606" x="10510838" y="4175125"/>
          <p14:tracePt t="65615" x="10463213" y="4175125"/>
          <p14:tracePt t="65621" x="10396538" y="4175125"/>
          <p14:tracePt t="65630" x="10372725" y="4175125"/>
          <p14:tracePt t="65636" x="10312400" y="4175125"/>
          <p14:tracePt t="65643" x="10264775" y="4175125"/>
          <p14:tracePt t="65651" x="10212388" y="4170363"/>
          <p14:tracePt t="65658" x="10147300" y="4160838"/>
          <p14:tracePt t="65665" x="10066338" y="4160838"/>
          <p14:tracePt t="65673" x="10018713" y="4160838"/>
          <p14:tracePt t="65680" x="9990138" y="4160838"/>
          <p14:tracePt t="65688" x="9966325" y="4160838"/>
          <p14:tracePt t="65696" x="9944100" y="4160838"/>
          <p14:tracePt t="65702" x="9915525" y="4160838"/>
          <p14:tracePt t="65710" x="9901238" y="4165600"/>
          <p14:tracePt t="65718" x="9886950" y="4170363"/>
          <p14:tracePt t="65724" x="9858375" y="4189413"/>
          <p14:tracePt t="65732" x="9829800" y="4217988"/>
          <p14:tracePt t="65739" x="9772650" y="4275138"/>
          <p14:tracePt t="65747" x="9712325" y="4359275"/>
          <p14:tracePt t="65753" x="9645650" y="4464050"/>
          <p14:tracePt t="65763" x="9588500" y="4533900"/>
          <p14:tracePt t="65769" x="9542463" y="4605338"/>
          <p14:tracePt t="65774" x="9513888" y="4633913"/>
          <p14:tracePt t="65782" x="9494838" y="4662488"/>
          <p14:tracePt t="65790" x="9485313" y="4684713"/>
          <p14:tracePt t="65796" x="9480550" y="4694238"/>
          <p14:tracePt t="65804" x="9480550" y="4708525"/>
          <p14:tracePt t="65812" x="9480550" y="4722813"/>
          <p14:tracePt t="65820" x="9485313" y="4746625"/>
          <p14:tracePt t="65825" x="9499600" y="4765675"/>
          <p14:tracePt t="65833" x="9537700" y="4794250"/>
          <p14:tracePt t="65840" x="9593263" y="4827588"/>
          <p14:tracePt t="65847" x="9636125" y="4856163"/>
          <p14:tracePt t="65854" x="9650413" y="4883150"/>
          <p14:tracePt t="65862" x="9693275" y="4911725"/>
          <p14:tracePt t="65870" x="9712325" y="4954588"/>
          <p14:tracePt t="65880" x="9721850" y="4978400"/>
          <p14:tracePt t="65886" x="9736138" y="5006975"/>
          <p14:tracePt t="65893" x="9736138" y="5021263"/>
          <p14:tracePt t="65900" x="9745663" y="5026025"/>
          <p14:tracePt t="65908" x="9745663" y="5035550"/>
          <p14:tracePt t="65915" x="9745663" y="5048250"/>
          <p14:tracePt t="65921" x="9745663" y="5053013"/>
          <p14:tracePt t="65931" x="9745663" y="5062538"/>
          <p14:tracePt t="65937" x="9740900" y="5076825"/>
          <p14:tracePt t="65944" x="9726613" y="5091113"/>
          <p14:tracePt t="65952" x="9707563" y="5110163"/>
          <p14:tracePt t="65961" x="9669463" y="5119688"/>
          <p14:tracePt t="65968" x="9621838" y="5129213"/>
          <p14:tracePt t="65976" x="9571038" y="5129213"/>
          <p14:tracePt t="65981" x="9537700" y="5129213"/>
          <p14:tracePt t="65987" x="9509125" y="5124450"/>
          <p14:tracePt t="65997" x="9485313" y="5114925"/>
          <p14:tracePt t="66004" x="9466263" y="5105400"/>
          <p14:tracePt t="66010" x="9461500" y="5081588"/>
          <p14:tracePt t="66018" x="9461500" y="5067300"/>
          <p14:tracePt t="66024" x="9466263" y="5030788"/>
          <p14:tracePt t="66032" x="9471025" y="4992688"/>
          <p14:tracePt t="66038" x="9504363" y="4954588"/>
          <p14:tracePt t="66044" x="9593263" y="4878388"/>
          <p14:tracePt t="66051" x="9645650" y="4846638"/>
          <p14:tracePt t="66060" x="9717088" y="4822825"/>
          <p14:tracePt t="66067" x="9750425" y="4813300"/>
          <p14:tracePt t="66075" x="9786938" y="4813300"/>
          <p14:tracePt t="66083" x="9820275" y="4813300"/>
          <p14:tracePt t="66091" x="9839325" y="4813300"/>
          <p14:tracePt t="66099" x="9853613" y="4827588"/>
          <p14:tracePt t="66105" x="9863138" y="4841875"/>
          <p14:tracePt t="66115" x="9872663" y="4856163"/>
          <p14:tracePt t="66120" x="9886950" y="4883150"/>
          <p14:tracePt t="66127" x="9896475" y="4911725"/>
          <p14:tracePt t="66135" x="9906000" y="4935538"/>
          <p14:tracePt t="66142" x="9906000" y="4959350"/>
          <p14:tracePt t="66154" x="9901238" y="4997450"/>
          <p14:tracePt t="66157" x="9891713" y="5011738"/>
          <p14:tracePt t="66163" x="9882188" y="5040313"/>
          <p14:tracePt t="66172" x="9877425" y="5045075"/>
          <p14:tracePt t="66178" x="9867900" y="5057775"/>
          <p14:tracePt t="66188" x="9863138" y="5076825"/>
          <p14:tracePt t="66192" x="9844088" y="5086350"/>
          <p14:tracePt t="66201" x="9839325" y="5091113"/>
          <p14:tracePt t="66206" x="9829800" y="5091113"/>
          <p14:tracePt t="66214" x="9815513" y="5091113"/>
          <p14:tracePt t="66221" x="9801225" y="5091113"/>
          <p14:tracePt t="66227" x="9796463" y="5091113"/>
          <p14:tracePt t="66234" x="9786938" y="5081588"/>
          <p14:tracePt t="66241" x="9772650" y="5062538"/>
          <p14:tracePt t="66250" x="9755188" y="5048250"/>
          <p14:tracePt t="66258" x="9755188" y="5040313"/>
          <p14:tracePt t="66266" x="9755188" y="5035550"/>
          <p14:tracePt t="66273" x="9750425" y="5021263"/>
          <p14:tracePt t="66282" x="9740900" y="5011738"/>
          <p14:tracePt t="66289" x="9740900" y="5006975"/>
          <p14:tracePt t="66297" x="9740900" y="5002213"/>
          <p14:tracePt t="66303" x="9740900" y="4992688"/>
          <p14:tracePt t="66318" x="9750425" y="4978400"/>
          <p14:tracePt t="66325" x="9759950" y="4964113"/>
          <p14:tracePt t="66332" x="9786938" y="4945063"/>
          <p14:tracePt t="66340" x="9801225" y="4935538"/>
          <p14:tracePt t="66348" x="9829800" y="4926013"/>
          <p14:tracePt t="66355" x="9853613" y="4916488"/>
          <p14:tracePt t="66366" x="9867900" y="4916488"/>
          <p14:tracePt t="66369" x="9906000" y="4921250"/>
          <p14:tracePt t="66377" x="9920288" y="4930775"/>
          <p14:tracePt t="66387" x="9929813" y="4935538"/>
          <p14:tracePt t="66391" x="9934575" y="4954588"/>
          <p14:tracePt t="66399" x="9953625" y="4968875"/>
          <p14:tracePt t="66405" x="9953625" y="4983163"/>
          <p14:tracePt t="66412" x="9953625" y="5002213"/>
          <p14:tracePt t="66420" x="9953625" y="5016500"/>
          <p14:tracePt t="66426" x="9939338" y="5030788"/>
          <p14:tracePt t="66434" x="9934575" y="5048250"/>
          <p14:tracePt t="66440" x="9925050" y="5062538"/>
          <p14:tracePt t="66447" x="9906000" y="5081588"/>
          <p14:tracePt t="66454" x="9891713" y="5086350"/>
          <p14:tracePt t="66462" x="9877425" y="5095875"/>
          <p14:tracePt t="66469" x="9858375" y="5105400"/>
          <p14:tracePt t="66478" x="9844088" y="5105400"/>
          <p14:tracePt t="66484" x="9829800" y="5105400"/>
          <p14:tracePt t="66494" x="9810750" y="5100638"/>
          <p14:tracePt t="66501" x="9796463" y="5091113"/>
          <p14:tracePt t="66509" x="9769475" y="5067300"/>
          <p14:tracePt t="66516" x="9759950" y="5048250"/>
          <p14:tracePt t="66524" x="9740900" y="5011738"/>
          <p14:tracePt t="66532" x="9736138" y="4997450"/>
          <p14:tracePt t="66537" x="9726613" y="4959350"/>
          <p14:tracePt t="66544" x="9726613" y="4945063"/>
          <p14:tracePt t="66552" x="9726613" y="4911725"/>
          <p14:tracePt t="66560" x="9726613" y="4902200"/>
          <p14:tracePt t="66568" x="9736138" y="4887913"/>
          <p14:tracePt t="66576" x="9745663" y="4873625"/>
          <p14:tracePt t="66581" x="9759950" y="4864100"/>
          <p14:tracePt t="66590" x="9786938" y="4846638"/>
          <p14:tracePt t="66596" x="9801225" y="4846638"/>
          <p14:tracePt t="66604" x="9825038" y="4846638"/>
          <p14:tracePt t="66609" x="9853613" y="4851400"/>
          <p14:tracePt t="66616" x="9867900" y="4859338"/>
          <p14:tracePt t="66622" x="9886950" y="4883150"/>
          <p14:tracePt t="66630" x="9901238" y="4902200"/>
          <p14:tracePt t="66637" x="9920288" y="4926013"/>
          <p14:tracePt t="66644" x="9929813" y="4945063"/>
          <p14:tracePt t="66651" x="9934575" y="4959350"/>
          <p14:tracePt t="66660" x="9934575" y="4968875"/>
          <p14:tracePt t="66668" x="9934575" y="4987925"/>
          <p14:tracePt t="66675" x="9934575" y="4997450"/>
          <p14:tracePt t="66683" x="9925050" y="5011738"/>
          <p14:tracePt t="66692" x="9910763" y="5021263"/>
          <p14:tracePt t="66699" x="9896475" y="5035550"/>
          <p14:tracePt t="66705" x="9877425" y="5053013"/>
          <p14:tracePt t="66716" x="9848850" y="5062538"/>
          <p14:tracePt t="66720" x="9834563" y="5067300"/>
          <p14:tracePt t="66730" x="9810750" y="5067300"/>
          <p14:tracePt t="66737" x="9782175" y="5067300"/>
          <p14:tracePt t="66742" x="9759950" y="5057775"/>
          <p14:tracePt t="66752" x="9740900" y="5048250"/>
          <p14:tracePt t="66764" x="9707563" y="5002213"/>
          <p14:tracePt t="66771" x="9688513" y="4987925"/>
          <p14:tracePt t="66780" x="9683750" y="4968875"/>
          <p14:tracePt t="66786" x="9683750" y="4945063"/>
          <p14:tracePt t="66794" x="9688513" y="4916488"/>
          <p14:tracePt t="66800" x="9702800" y="4902200"/>
          <p14:tracePt t="66806" x="9721850" y="4883150"/>
          <p14:tracePt t="66813" x="9745663" y="4868863"/>
          <p14:tracePt t="66821" x="9772650" y="4851400"/>
          <p14:tracePt t="66828" x="9796463" y="4841875"/>
          <p14:tracePt t="66834" x="9825038" y="4841875"/>
          <p14:tracePt t="66843" x="9848850" y="4846638"/>
          <p14:tracePt t="66850" x="9867900" y="4859338"/>
          <p14:tracePt t="66859" x="9877425" y="4887913"/>
          <p14:tracePt t="66866" x="9891713" y="4902200"/>
          <p14:tracePt t="66873" x="9901238" y="4921250"/>
          <p14:tracePt t="66882" x="9910763" y="4935538"/>
          <p14:tracePt t="66889" x="9910763" y="4945063"/>
          <p14:tracePt t="66897" x="9910763" y="4959350"/>
          <p14:tracePt t="66904" x="9906000" y="4964113"/>
          <p14:tracePt t="66911" x="9901238" y="4973638"/>
          <p14:tracePt t="66918" x="9891713" y="4978400"/>
          <p14:tracePt t="66925" x="9877425" y="4987925"/>
          <p14:tracePt t="66933" x="9853613" y="4987925"/>
          <p14:tracePt t="66942" x="9839325" y="4987925"/>
          <p14:tracePt t="66949" x="9820275" y="4983163"/>
          <p14:tracePt t="66954" x="9815513" y="4983163"/>
          <p14:tracePt t="66963" x="9805988" y="4973638"/>
          <p14:tracePt t="66971" x="9791700" y="4973638"/>
          <p14:tracePt t="66984" x="9786938" y="4968875"/>
          <p14:tracePt t="66990" x="9777413" y="4968875"/>
          <p14:tracePt t="67378" x="9513888" y="4670425"/>
          <p14:tracePt t="67386" x="9112250" y="4292600"/>
          <p14:tracePt t="67393" x="8488363" y="3744913"/>
          <p14:tracePt t="67401" x="7780338" y="3159125"/>
          <p14:tracePt t="67408" x="6943725" y="2508250"/>
          <p14:tracePt t="67415" x="6102350" y="1827213"/>
          <p14:tracePt t="67423" x="5214938" y="1250950"/>
          <p14:tracePt t="67430" x="4540250" y="750888"/>
          <p14:tracePt t="67438" x="3751263" y="292100"/>
          <p14:tracePt t="67445" x="3424238" y="71438"/>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AB2F-41C2-4231-AA41-A62F43891192}"/>
              </a:ext>
            </a:extLst>
          </p:cNvPr>
          <p:cNvSpPr>
            <a:spLocks noGrp="1"/>
          </p:cNvSpPr>
          <p:nvPr>
            <p:ph type="ctrTitle"/>
          </p:nvPr>
        </p:nvSpPr>
        <p:spPr>
          <a:xfrm>
            <a:off x="1050247" y="0"/>
            <a:ext cx="9738360" cy="745120"/>
          </a:xfrm>
        </p:spPr>
        <p:txBody>
          <a:bodyPr>
            <a:normAutofit/>
          </a:bodyPr>
          <a:lstStyle/>
          <a:p>
            <a:r>
              <a:rPr lang="en-US" sz="3600" b="1" cap="none"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Type 1</a:t>
            </a:r>
          </a:p>
        </p:txBody>
      </p:sp>
      <p:sp>
        <p:nvSpPr>
          <p:cNvPr id="3" name="Subtitle 2">
            <a:extLst>
              <a:ext uri="{FF2B5EF4-FFF2-40B4-BE49-F238E27FC236}">
                <a16:creationId xmlns:a16="http://schemas.microsoft.com/office/drawing/2014/main" id="{F520515E-58C4-4F6F-99F6-D0BF75A94BF1}"/>
              </a:ext>
            </a:extLst>
          </p:cNvPr>
          <p:cNvSpPr>
            <a:spLocks noGrp="1"/>
          </p:cNvSpPr>
          <p:nvPr>
            <p:ph type="subTitle" idx="1"/>
          </p:nvPr>
        </p:nvSpPr>
        <p:spPr>
          <a:xfrm>
            <a:off x="248177" y="1062919"/>
            <a:ext cx="11721215" cy="3704290"/>
          </a:xfrm>
          <a:ln w="38100">
            <a:noFill/>
          </a:ln>
        </p:spPr>
        <p:txBody>
          <a:bodyPr>
            <a:normAutofit fontScale="92500" lnSpcReduction="10000"/>
          </a:bodyPr>
          <a:lstStyle/>
          <a:p>
            <a:pPr algn="just"/>
            <a:r>
              <a:rPr lang="en-US" sz="36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It is more unusual to have sufficient height in either the posterior maxilla or mandible to permit osteoplasty to improve the division. Therefore, several narrower implants are often indicated in the mandible if posterior implants are inserted without grafting. One implant is used for every tooth root to compensate for the decrease in surface area of implant support.</a:t>
            </a:r>
          </a:p>
          <a:p>
            <a:pPr algn="just"/>
            <a:endParaRPr lang="en-US" sz="36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C4A9AC5-F8BB-427A-8FC3-5DE154A042D3}"/>
              </a:ext>
            </a:extLst>
          </p:cNvPr>
          <p:cNvCxnSpPr>
            <a:cxnSpLocks/>
          </p:cNvCxnSpPr>
          <p:nvPr/>
        </p:nvCxnSpPr>
        <p:spPr>
          <a:xfrm>
            <a:off x="1473200" y="854752"/>
            <a:ext cx="9133840" cy="2032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30A541B-9C94-BBA7-E469-91DB847CBD22}"/>
              </a:ext>
            </a:extLst>
          </p:cNvPr>
          <p:cNvPicPr/>
          <p:nvPr/>
        </p:nvPicPr>
        <p:blipFill rotWithShape="1">
          <a:blip r:embed="rId2"/>
          <a:srcRect l="25266" t="28206" r="12661" b="22997"/>
          <a:stretch/>
        </p:blipFill>
        <p:spPr bwMode="auto">
          <a:xfrm>
            <a:off x="6842588" y="4089115"/>
            <a:ext cx="4982965" cy="2568538"/>
          </a:xfrm>
          <a:prstGeom prst="roundRect">
            <a:avLst>
              <a:gd name="adj" fmla="val 8594"/>
            </a:avLst>
          </a:prstGeom>
          <a:solidFill>
            <a:srgbClr val="FFFFFF">
              <a:shade val="85000"/>
            </a:srgbClr>
          </a:solidFill>
          <a:ln w="38100">
            <a:solidFill>
              <a:schemeClr val="accent1">
                <a:lumMod val="75000"/>
              </a:schemeClr>
            </a:solid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7395224"/>
      </p:ext>
    </p:extLst>
  </p:cSld>
  <p:clrMapOvr>
    <a:masterClrMapping/>
  </p:clrMapOvr>
  <mc:AlternateContent xmlns:mc="http://schemas.openxmlformats.org/markup-compatibility/2006" xmlns:p14="http://schemas.microsoft.com/office/powerpoint/2010/main">
    <mc:Choice Requires="p14">
      <p:transition spd="slow" p14:dur="2000" advTm="44732"/>
    </mc:Choice>
    <mc:Fallback xmlns="">
      <p:transition spd="slow" advTm="4473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AB2F-41C2-4231-AA41-A62F43891192}"/>
              </a:ext>
            </a:extLst>
          </p:cNvPr>
          <p:cNvSpPr>
            <a:spLocks noGrp="1"/>
          </p:cNvSpPr>
          <p:nvPr>
            <p:ph type="ctrTitle"/>
          </p:nvPr>
        </p:nvSpPr>
        <p:spPr>
          <a:xfrm>
            <a:off x="1050247" y="0"/>
            <a:ext cx="9738360" cy="745120"/>
          </a:xfrm>
        </p:spPr>
        <p:txBody>
          <a:bodyPr>
            <a:normAutofit/>
          </a:bodyPr>
          <a:lstStyle/>
          <a:p>
            <a:r>
              <a:rPr lang="en-US" sz="3600" b="1" cap="none"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Type 1</a:t>
            </a:r>
          </a:p>
        </p:txBody>
      </p:sp>
      <p:sp>
        <p:nvSpPr>
          <p:cNvPr id="3" name="Subtitle 2">
            <a:extLst>
              <a:ext uri="{FF2B5EF4-FFF2-40B4-BE49-F238E27FC236}">
                <a16:creationId xmlns:a16="http://schemas.microsoft.com/office/drawing/2014/main" id="{F520515E-58C4-4F6F-99F6-D0BF75A94BF1}"/>
              </a:ext>
            </a:extLst>
          </p:cNvPr>
          <p:cNvSpPr>
            <a:spLocks noGrp="1"/>
          </p:cNvSpPr>
          <p:nvPr>
            <p:ph type="subTitle" idx="1"/>
          </p:nvPr>
        </p:nvSpPr>
        <p:spPr>
          <a:xfrm>
            <a:off x="248177" y="1062919"/>
            <a:ext cx="11721215" cy="5117214"/>
          </a:xfrm>
          <a:ln w="38100">
            <a:noFill/>
          </a:ln>
        </p:spPr>
        <p:txBody>
          <a:bodyPr>
            <a:normAutofit/>
          </a:bodyPr>
          <a:lstStyle/>
          <a:p>
            <a:pPr algn="just"/>
            <a:r>
              <a:rPr lang="en-US" sz="36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Augmentation by </a:t>
            </a:r>
            <a:r>
              <a:rPr lang="en-US" sz="3600" cap="none" dirty="0">
                <a:solidFill>
                  <a:srgbClr val="000000"/>
                </a:solidFill>
                <a:effectLst/>
                <a:highlight>
                  <a:srgbClr val="00FF00"/>
                </a:highlight>
                <a:latin typeface="Times New Roman" panose="02020603050405020304" pitchFamily="18" charset="0"/>
                <a:ea typeface="Calibri" panose="020F0502020204030204" pitchFamily="34" charset="0"/>
                <a:cs typeface="Arial" panose="020B0604020202020204" pitchFamily="34" charset="0"/>
              </a:rPr>
              <a:t>bone spreading</a:t>
            </a:r>
            <a:r>
              <a:rPr lang="en-US" sz="36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may be indicated in the maxilla if the patient desires a fixed prosthesis, especially when opposing natural teeth. </a:t>
            </a:r>
            <a:endParaRPr lang="en-US" sz="3600" cap="none"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just"/>
            <a:endParaRPr lang="en-US" sz="36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r>
              <a:rPr lang="en-US" sz="36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If stress factors are great, then </a:t>
            </a:r>
            <a:r>
              <a:rPr lang="en-US" sz="3600" cap="none" dirty="0">
                <a:solidFill>
                  <a:srgbClr val="000000"/>
                </a:solidFill>
                <a:effectLst/>
                <a:highlight>
                  <a:srgbClr val="00FF00"/>
                </a:highlight>
                <a:latin typeface="Times New Roman" panose="02020603050405020304" pitchFamily="18" charset="0"/>
                <a:ea typeface="Calibri" panose="020F0502020204030204" pitchFamily="34" charset="0"/>
                <a:cs typeface="Arial" panose="020B0604020202020204" pitchFamily="34" charset="0"/>
              </a:rPr>
              <a:t>lateral augmentation</a:t>
            </a:r>
            <a:r>
              <a:rPr lang="en-US" sz="36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may also be necessary in the posterior regions to increase implant diameter.</a:t>
            </a:r>
          </a:p>
        </p:txBody>
      </p:sp>
      <p:cxnSp>
        <p:nvCxnSpPr>
          <p:cNvPr id="7" name="Straight Connector 6">
            <a:extLst>
              <a:ext uri="{FF2B5EF4-FFF2-40B4-BE49-F238E27FC236}">
                <a16:creationId xmlns:a16="http://schemas.microsoft.com/office/drawing/2014/main" id="{FC4A9AC5-F8BB-427A-8FC3-5DE154A042D3}"/>
              </a:ext>
            </a:extLst>
          </p:cNvPr>
          <p:cNvCxnSpPr>
            <a:cxnSpLocks/>
          </p:cNvCxnSpPr>
          <p:nvPr/>
        </p:nvCxnSpPr>
        <p:spPr>
          <a:xfrm>
            <a:off x="1473200" y="854752"/>
            <a:ext cx="9133840" cy="203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165622"/>
      </p:ext>
    </p:extLst>
  </p:cSld>
  <p:clrMapOvr>
    <a:masterClrMapping/>
  </p:clrMapOvr>
  <mc:AlternateContent xmlns:mc="http://schemas.openxmlformats.org/markup-compatibility/2006" xmlns:p14="http://schemas.microsoft.com/office/powerpoint/2010/main">
    <mc:Choice Requires="p14">
      <p:transition spd="slow" p14:dur="2000" advTm="44732"/>
    </mc:Choice>
    <mc:Fallback xmlns="">
      <p:transition spd="slow" advTm="4473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AB2F-41C2-4231-AA41-A62F43891192}"/>
              </a:ext>
            </a:extLst>
          </p:cNvPr>
          <p:cNvSpPr>
            <a:spLocks noGrp="1"/>
          </p:cNvSpPr>
          <p:nvPr>
            <p:ph type="ctrTitle"/>
          </p:nvPr>
        </p:nvSpPr>
        <p:spPr>
          <a:xfrm>
            <a:off x="1130300" y="0"/>
            <a:ext cx="9738360" cy="745120"/>
          </a:xfrm>
        </p:spPr>
        <p:txBody>
          <a:bodyPr>
            <a:normAutofit/>
          </a:bodyPr>
          <a:lstStyle/>
          <a:p>
            <a:r>
              <a:rPr lang="en-US" sz="3600" b="1" cap="none"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Type 1</a:t>
            </a:r>
          </a:p>
        </p:txBody>
      </p:sp>
      <p:sp>
        <p:nvSpPr>
          <p:cNvPr id="3" name="Subtitle 2">
            <a:extLst>
              <a:ext uri="{FF2B5EF4-FFF2-40B4-BE49-F238E27FC236}">
                <a16:creationId xmlns:a16="http://schemas.microsoft.com/office/drawing/2014/main" id="{F520515E-58C4-4F6F-99F6-D0BF75A94BF1}"/>
              </a:ext>
            </a:extLst>
          </p:cNvPr>
          <p:cNvSpPr>
            <a:spLocks noGrp="1"/>
          </p:cNvSpPr>
          <p:nvPr>
            <p:ph type="subTitle" idx="1"/>
          </p:nvPr>
        </p:nvSpPr>
        <p:spPr>
          <a:xfrm>
            <a:off x="196806" y="1011548"/>
            <a:ext cx="11777723" cy="5036848"/>
          </a:xfrm>
          <a:ln w="38100">
            <a:noFill/>
          </a:ln>
        </p:spPr>
        <p:txBody>
          <a:bodyPr>
            <a:normAutofit/>
          </a:bodyPr>
          <a:lstStyle/>
          <a:p>
            <a:pPr algn="just"/>
            <a:r>
              <a:rPr lang="en-US" sz="2800" b="1" cap="none"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Type 1, division C–w edentulous arches </a:t>
            </a:r>
            <a:r>
              <a:rPr lang="en-US" sz="28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present adequate </a:t>
            </a:r>
            <a:r>
              <a:rPr lang="en-US" sz="2800" u="sng"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height</a:t>
            </a:r>
            <a:r>
              <a:rPr lang="en-US" sz="28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of available bone but have inadequate width. If the patient desires an implant-supported removable prosthesis, then an osteoplasty may be used to convert the </a:t>
            </a:r>
            <a:r>
              <a:rPr lang="en-US" sz="2800" b="1" cap="none"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ridge to C–h in the mandible</a:t>
            </a:r>
            <a:r>
              <a:rPr lang="en-US" sz="28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The treatment plan then follows a type 1, division C–h formula. </a:t>
            </a:r>
          </a:p>
          <a:p>
            <a:pPr algn="just"/>
            <a:r>
              <a:rPr lang="en-US" sz="28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When a fixed restoration is desired, an autogenous </a:t>
            </a:r>
            <a:r>
              <a:rPr lang="en-US" sz="2800" cap="none"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onlay</a:t>
            </a:r>
            <a:r>
              <a:rPr lang="en-US" sz="28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graft in the C–w arch is usually warranted to restore the ridge to division A before implant insertion. </a:t>
            </a:r>
          </a:p>
          <a:p>
            <a:pPr algn="just"/>
            <a:r>
              <a:rPr lang="en-US" sz="28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 the maxilla, osteoplasty is less effective to increase width and augmentation is more usual to convert the ridge to division A or B. </a:t>
            </a:r>
          </a:p>
        </p:txBody>
      </p:sp>
      <p:cxnSp>
        <p:nvCxnSpPr>
          <p:cNvPr id="7" name="Straight Connector 6">
            <a:extLst>
              <a:ext uri="{FF2B5EF4-FFF2-40B4-BE49-F238E27FC236}">
                <a16:creationId xmlns:a16="http://schemas.microsoft.com/office/drawing/2014/main" id="{FC4A9AC5-F8BB-427A-8FC3-5DE154A042D3}"/>
              </a:ext>
            </a:extLst>
          </p:cNvPr>
          <p:cNvCxnSpPr>
            <a:cxnSpLocks/>
          </p:cNvCxnSpPr>
          <p:nvPr/>
        </p:nvCxnSpPr>
        <p:spPr>
          <a:xfrm>
            <a:off x="1473200" y="809604"/>
            <a:ext cx="9133840" cy="203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883602"/>
      </p:ext>
    </p:extLst>
  </p:cSld>
  <p:clrMapOvr>
    <a:masterClrMapping/>
  </p:clrMapOvr>
  <mc:AlternateContent xmlns:mc="http://schemas.openxmlformats.org/markup-compatibility/2006" xmlns:p14="http://schemas.microsoft.com/office/powerpoint/2010/main">
    <mc:Choice Requires="p14">
      <p:transition spd="slow" p14:dur="2000" advTm="70884"/>
    </mc:Choice>
    <mc:Fallback xmlns="">
      <p:transition spd="slow" advTm="7088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AB2F-41C2-4231-AA41-A62F43891192}"/>
              </a:ext>
            </a:extLst>
          </p:cNvPr>
          <p:cNvSpPr>
            <a:spLocks noGrp="1"/>
          </p:cNvSpPr>
          <p:nvPr>
            <p:ph type="ctrTitle"/>
          </p:nvPr>
        </p:nvSpPr>
        <p:spPr>
          <a:xfrm>
            <a:off x="1130300" y="128599"/>
            <a:ext cx="9738360" cy="745120"/>
          </a:xfrm>
        </p:spPr>
        <p:txBody>
          <a:bodyPr>
            <a:normAutofit/>
          </a:bodyPr>
          <a:lstStyle/>
          <a:p>
            <a:r>
              <a:rPr lang="en-US" sz="3600" b="1" cap="none"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Type 1</a:t>
            </a:r>
          </a:p>
        </p:txBody>
      </p:sp>
      <p:sp>
        <p:nvSpPr>
          <p:cNvPr id="3" name="Subtitle 2">
            <a:extLst>
              <a:ext uri="{FF2B5EF4-FFF2-40B4-BE49-F238E27FC236}">
                <a16:creationId xmlns:a16="http://schemas.microsoft.com/office/drawing/2014/main" id="{F520515E-58C4-4F6F-99F6-D0BF75A94BF1}"/>
              </a:ext>
            </a:extLst>
          </p:cNvPr>
          <p:cNvSpPr>
            <a:spLocks noGrp="1"/>
          </p:cNvSpPr>
          <p:nvPr>
            <p:ph type="subTitle" idx="1"/>
          </p:nvPr>
        </p:nvSpPr>
        <p:spPr>
          <a:xfrm>
            <a:off x="227629" y="1278676"/>
            <a:ext cx="11777723" cy="4180840"/>
          </a:xfrm>
          <a:ln w="38100">
            <a:noFill/>
          </a:ln>
        </p:spPr>
        <p:txBody>
          <a:bodyPr>
            <a:normAutofit/>
          </a:bodyPr>
          <a:lstStyle/>
          <a:p>
            <a:pPr algn="just"/>
            <a:r>
              <a:rPr lang="en-US" sz="32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Type 1, division C–h edentulous arches often do not present all of the essential requirements for predictable long-term implant support for fixed prostheses. An implant-supported RP-4 or RP-5 removable prosthesis is often indicated to reduce occlusal loads. </a:t>
            </a:r>
          </a:p>
        </p:txBody>
      </p:sp>
      <p:cxnSp>
        <p:nvCxnSpPr>
          <p:cNvPr id="7" name="Straight Connector 6">
            <a:extLst>
              <a:ext uri="{FF2B5EF4-FFF2-40B4-BE49-F238E27FC236}">
                <a16:creationId xmlns:a16="http://schemas.microsoft.com/office/drawing/2014/main" id="{FC4A9AC5-F8BB-427A-8FC3-5DE154A042D3}"/>
              </a:ext>
            </a:extLst>
          </p:cNvPr>
          <p:cNvCxnSpPr>
            <a:cxnSpLocks/>
          </p:cNvCxnSpPr>
          <p:nvPr/>
        </p:nvCxnSpPr>
        <p:spPr>
          <a:xfrm>
            <a:off x="1432560" y="1039688"/>
            <a:ext cx="9133840" cy="203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961140"/>
      </p:ext>
    </p:extLst>
  </p:cSld>
  <p:clrMapOvr>
    <a:masterClrMapping/>
  </p:clrMapOvr>
  <mc:AlternateContent xmlns:mc="http://schemas.openxmlformats.org/markup-compatibility/2006" xmlns:p14="http://schemas.microsoft.com/office/powerpoint/2010/main">
    <mc:Choice Requires="p14">
      <p:transition spd="slow" p14:dur="2000" advTm="70884"/>
    </mc:Choice>
    <mc:Fallback xmlns="">
      <p:transition spd="slow" advTm="7088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AB2F-41C2-4231-AA41-A62F43891192}"/>
              </a:ext>
            </a:extLst>
          </p:cNvPr>
          <p:cNvSpPr>
            <a:spLocks noGrp="1"/>
          </p:cNvSpPr>
          <p:nvPr>
            <p:ph type="ctrTitle"/>
          </p:nvPr>
        </p:nvSpPr>
        <p:spPr>
          <a:xfrm>
            <a:off x="1034836" y="36131"/>
            <a:ext cx="9738360" cy="745120"/>
          </a:xfrm>
        </p:spPr>
        <p:txBody>
          <a:bodyPr>
            <a:normAutofit/>
          </a:bodyPr>
          <a:lstStyle/>
          <a:p>
            <a:r>
              <a:rPr lang="en-US" sz="3600" b="1" cap="none"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Type 1</a:t>
            </a:r>
          </a:p>
        </p:txBody>
      </p:sp>
      <p:sp>
        <p:nvSpPr>
          <p:cNvPr id="3" name="Subtitle 2">
            <a:extLst>
              <a:ext uri="{FF2B5EF4-FFF2-40B4-BE49-F238E27FC236}">
                <a16:creationId xmlns:a16="http://schemas.microsoft.com/office/drawing/2014/main" id="{F520515E-58C4-4F6F-99F6-D0BF75A94BF1}"/>
              </a:ext>
            </a:extLst>
          </p:cNvPr>
          <p:cNvSpPr>
            <a:spLocks noGrp="1"/>
          </p:cNvSpPr>
          <p:nvPr>
            <p:ph type="subTitle" idx="1"/>
          </p:nvPr>
        </p:nvSpPr>
        <p:spPr>
          <a:xfrm>
            <a:off x="226031" y="1073191"/>
            <a:ext cx="11810143" cy="5322471"/>
          </a:xfrm>
          <a:ln w="38100">
            <a:noFill/>
          </a:ln>
        </p:spPr>
        <p:txBody>
          <a:bodyPr>
            <a:normAutofit/>
          </a:bodyPr>
          <a:lstStyle/>
          <a:p>
            <a:pPr algn="just"/>
            <a:r>
              <a:rPr lang="en-US" sz="34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mandibular arch may be treated with a </a:t>
            </a:r>
            <a:r>
              <a:rPr lang="en-US" sz="3400" u="sng"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complete subperiosteal implant or root form implants</a:t>
            </a:r>
            <a:r>
              <a:rPr lang="en-US" sz="34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in the anterior section.                    The prosthesis should be </a:t>
            </a:r>
            <a:r>
              <a:rPr lang="en-US" sz="3400" cap="none" dirty="0">
                <a:solidFill>
                  <a:srgbClr val="000000"/>
                </a:solidFill>
                <a:effectLst/>
                <a:highlight>
                  <a:srgbClr val="00FFFF"/>
                </a:highlight>
                <a:latin typeface="Times New Roman" panose="02020603050405020304" pitchFamily="18" charset="0"/>
                <a:ea typeface="Calibri" panose="020F0502020204030204" pitchFamily="34" charset="0"/>
                <a:cs typeface="Arial" panose="020B0604020202020204" pitchFamily="34" charset="0"/>
              </a:rPr>
              <a:t>completely implant supported (RP-4)</a:t>
            </a:r>
            <a:r>
              <a:rPr lang="en-US" sz="34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to halt the continued bone loss in the posterior regions of the mouth. </a:t>
            </a:r>
          </a:p>
          <a:p>
            <a:pPr algn="just"/>
            <a:endParaRPr lang="en-US" sz="3400" cap="none"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just"/>
            <a:r>
              <a:rPr lang="en-US" sz="34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When only division C </a:t>
            </a:r>
            <a:r>
              <a:rPr lang="en-US" sz="3400" u="sng"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anterior root form implants</a:t>
            </a:r>
            <a:r>
              <a:rPr lang="en-US" sz="34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are inserted, </a:t>
            </a:r>
            <a:r>
              <a:rPr lang="en-US" sz="3400" cap="none" dirty="0">
                <a:solidFill>
                  <a:srgbClr val="000000"/>
                </a:solidFill>
                <a:effectLst/>
                <a:highlight>
                  <a:srgbClr val="00FFFF"/>
                </a:highlight>
                <a:latin typeface="Times New Roman" panose="02020603050405020304" pitchFamily="18" charset="0"/>
                <a:ea typeface="Calibri" panose="020F0502020204030204" pitchFamily="34" charset="0"/>
                <a:cs typeface="Arial" panose="020B0604020202020204" pitchFamily="34" charset="0"/>
              </a:rPr>
              <a:t>posterior soft tissue support (RP-5)</a:t>
            </a:r>
            <a:r>
              <a:rPr lang="en-US" sz="3400" cap="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may be required.</a:t>
            </a:r>
          </a:p>
        </p:txBody>
      </p:sp>
      <p:cxnSp>
        <p:nvCxnSpPr>
          <p:cNvPr id="7" name="Straight Connector 6">
            <a:extLst>
              <a:ext uri="{FF2B5EF4-FFF2-40B4-BE49-F238E27FC236}">
                <a16:creationId xmlns:a16="http://schemas.microsoft.com/office/drawing/2014/main" id="{FC4A9AC5-F8BB-427A-8FC3-5DE154A042D3}"/>
              </a:ext>
            </a:extLst>
          </p:cNvPr>
          <p:cNvCxnSpPr>
            <a:cxnSpLocks/>
          </p:cNvCxnSpPr>
          <p:nvPr/>
        </p:nvCxnSpPr>
        <p:spPr>
          <a:xfrm>
            <a:off x="1473200" y="875701"/>
            <a:ext cx="9133840" cy="203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631802"/>
      </p:ext>
    </p:extLst>
  </p:cSld>
  <p:clrMapOvr>
    <a:masterClrMapping/>
  </p:clrMapOvr>
  <mc:AlternateContent xmlns:mc="http://schemas.openxmlformats.org/markup-compatibility/2006" xmlns:p14="http://schemas.microsoft.com/office/powerpoint/2010/main">
    <mc:Choice Requires="p14">
      <p:transition spd="slow" p14:dur="2000" advTm="75366"/>
    </mc:Choice>
    <mc:Fallback xmlns="">
      <p:transition spd="slow" advTm="75366"/>
    </mc:Fallback>
  </mc:AlternateContent>
</p:sld>
</file>

<file path=ppt/theme/theme1.xml><?xml version="1.0" encoding="utf-8"?>
<a:theme xmlns:a="http://schemas.openxmlformats.org/drawingml/2006/main" name="Drople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
  <TotalTime>4280</TotalTime>
  <Words>897</Words>
  <Application>Microsoft Office PowerPoint</Application>
  <PresentationFormat>Widescreen</PresentationFormat>
  <Paragraphs>42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Segoe Print</vt:lpstr>
      <vt:lpstr>Times New Roman</vt:lpstr>
      <vt:lpstr>Tw Cen MT</vt:lpstr>
      <vt:lpstr>Droplet</vt:lpstr>
      <vt:lpstr>Treatment Plans in Implant Dentistry Dental Implant Prosthetics, 2 edition, Carl E. Misch, Chapter 19  </vt:lpstr>
      <vt:lpstr>Treatment Plans in Implant Dentistry  Completely Edentulous Arches  </vt:lpstr>
      <vt:lpstr>Type 1</vt:lpstr>
      <vt:lpstr>Type 1</vt:lpstr>
      <vt:lpstr>Type 1</vt:lpstr>
      <vt:lpstr>Type 1</vt:lpstr>
      <vt:lpstr>Type 1</vt:lpstr>
      <vt:lpstr>Type 1</vt:lpstr>
      <vt:lpstr>Type 1</vt:lpstr>
      <vt:lpstr>Type 1</vt:lpstr>
      <vt:lpstr>Type 1</vt:lpstr>
      <vt:lpstr>Type 1</vt:lpstr>
      <vt:lpstr>Type 1</vt:lpstr>
      <vt:lpstr>Type 1</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Prosthetic Options in Implant Dentistry</dc:title>
  <dc:creator>microsoft Book</dc:creator>
  <cp:lastModifiedBy>Mustafa Shakir</cp:lastModifiedBy>
  <cp:revision>112</cp:revision>
  <dcterms:created xsi:type="dcterms:W3CDTF">2021-04-08T18:27:33Z</dcterms:created>
  <dcterms:modified xsi:type="dcterms:W3CDTF">2023-11-05T20:43:41Z</dcterms:modified>
</cp:coreProperties>
</file>